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2" r:id="rId3"/>
    <p:sldId id="437" r:id="rId5"/>
    <p:sldId id="438" r:id="rId6"/>
    <p:sldId id="423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8B8"/>
    <a:srgbClr val="4D5E83"/>
    <a:srgbClr val="A2312E"/>
    <a:srgbClr val="4D7983"/>
    <a:srgbClr val="775969"/>
    <a:srgbClr val="FFFFFF"/>
    <a:srgbClr val="CC3300"/>
    <a:srgbClr val="D5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3" autoAdjust="0"/>
    <p:restoredTop sz="95399" autoAdjust="0"/>
  </p:normalViewPr>
  <p:slideViewPr>
    <p:cSldViewPr snapToGrid="0">
      <p:cViewPr varScale="1">
        <p:scale>
          <a:sx n="73" d="100"/>
          <a:sy n="73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878C-99F5-4D24-A658-34FB9DA0CB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0A95E-5EF6-4480-B460-4DD14BA74E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327f158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327f158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dirty="0"/>
              <a:t>This can be used to represent a vector. If you want to edit the distance between each element, you can “ungroup” the shapes and then modify the distance between the individual lines.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dk1"/>
                </a:solidFill>
              </a:rPr>
              <a:t>Author: Elvis Saravia (ellfae@gmail.com)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327f158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327f158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dirty="0"/>
              <a:t>This can be used to represent a vector. If you want to edit the distance between each element, you can “ungroup” the shapes and then modify the distance between the individual lines.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dk1"/>
                </a:solidFill>
              </a:rPr>
              <a:t>Author: Elvis Saravia (ellfae@gmail.com)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327f158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327f158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dirty="0"/>
              <a:t>This can be used to represent a vector. If you want to edit the distance between each element, you can “ungroup” the shapes and then modify the distance between the individual lines.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dk1"/>
                </a:solidFill>
              </a:rPr>
              <a:t>Author: Elvis Saravia (ellfae@gmail.com)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327f158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327f158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This can be used to represent a vector. If you want to edit the distance between each element, you can “ungroup” the shapes and then modify the distance between the individual lines.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Author: Elvis Saravia (ellfae@gmail.com)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F220E-3D18-4D88-8317-037F2DA6BF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B53E-1C3D-4AC4-87C4-2E38A9B562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870;p48"/>
          <p:cNvSpPr/>
          <p:nvPr/>
        </p:nvSpPr>
        <p:spPr>
          <a:xfrm flipH="1">
            <a:off x="416285" y="160538"/>
            <a:ext cx="556592" cy="536666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2871;p48"/>
          <p:cNvSpPr/>
          <p:nvPr/>
        </p:nvSpPr>
        <p:spPr>
          <a:xfrm flipH="1">
            <a:off x="250317" y="323099"/>
            <a:ext cx="556592" cy="536666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2872;p48"/>
          <p:cNvSpPr/>
          <p:nvPr/>
        </p:nvSpPr>
        <p:spPr>
          <a:xfrm flipH="1">
            <a:off x="51413" y="467722"/>
            <a:ext cx="556592" cy="536666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165515" y="538817"/>
            <a:ext cx="405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/>
          <p:cNvSpPr/>
          <p:nvPr/>
        </p:nvSpPr>
        <p:spPr>
          <a:xfrm>
            <a:off x="1139040" y="331741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2" name="矩形: 圆角 21"/>
          <p:cNvSpPr/>
          <p:nvPr/>
        </p:nvSpPr>
        <p:spPr>
          <a:xfrm>
            <a:off x="1617605" y="331740"/>
            <a:ext cx="452104" cy="40235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3" name="矩形: 圆角 22"/>
          <p:cNvSpPr/>
          <p:nvPr/>
        </p:nvSpPr>
        <p:spPr>
          <a:xfrm>
            <a:off x="2092304" y="331740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4" name="矩形: 圆角 23"/>
          <p:cNvSpPr/>
          <p:nvPr/>
        </p:nvSpPr>
        <p:spPr>
          <a:xfrm>
            <a:off x="2567003" y="331739"/>
            <a:ext cx="452104" cy="40235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5" name="矩形: 圆角 24"/>
          <p:cNvSpPr/>
          <p:nvPr/>
        </p:nvSpPr>
        <p:spPr>
          <a:xfrm>
            <a:off x="3041702" y="326952"/>
            <a:ext cx="660456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</a:t>
            </a:r>
            <a:endParaRPr lang="zh-CN" altLang="en-US" sz="1050" dirty="0"/>
          </a:p>
        </p:txBody>
      </p:sp>
      <p:sp>
        <p:nvSpPr>
          <p:cNvPr id="27" name="矩形: 圆角 26"/>
          <p:cNvSpPr/>
          <p:nvPr/>
        </p:nvSpPr>
        <p:spPr>
          <a:xfrm>
            <a:off x="3820507" y="325467"/>
            <a:ext cx="452104" cy="4023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MP1</a:t>
            </a:r>
            <a:endParaRPr lang="zh-CN" altLang="en-US" sz="900" dirty="0"/>
          </a:p>
        </p:txBody>
      </p:sp>
      <p:sp>
        <p:nvSpPr>
          <p:cNvPr id="29" name="矩形: 圆角 28"/>
          <p:cNvSpPr/>
          <p:nvPr/>
        </p:nvSpPr>
        <p:spPr>
          <a:xfrm>
            <a:off x="4288662" y="326951"/>
            <a:ext cx="660456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</a:t>
            </a:r>
            <a:endParaRPr lang="zh-CN" altLang="en-US" sz="1050" dirty="0"/>
          </a:p>
        </p:txBody>
      </p:sp>
      <p:sp>
        <p:nvSpPr>
          <p:cNvPr id="30" name="矩形: 圆角 29"/>
          <p:cNvSpPr/>
          <p:nvPr/>
        </p:nvSpPr>
        <p:spPr>
          <a:xfrm>
            <a:off x="5151130" y="328999"/>
            <a:ext cx="452104" cy="4023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MP1</a:t>
            </a:r>
            <a:endParaRPr lang="zh-CN" altLang="en-US" sz="900" dirty="0"/>
          </a:p>
        </p:txBody>
      </p:sp>
      <p:sp>
        <p:nvSpPr>
          <p:cNvPr id="31" name="矩形: 圆角 30"/>
          <p:cNvSpPr/>
          <p:nvPr/>
        </p:nvSpPr>
        <p:spPr>
          <a:xfrm>
            <a:off x="5609593" y="328999"/>
            <a:ext cx="660456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</a:t>
            </a:r>
            <a:endParaRPr lang="zh-CN" altLang="en-US" sz="1050" dirty="0"/>
          </a:p>
        </p:txBody>
      </p:sp>
      <p:sp>
        <p:nvSpPr>
          <p:cNvPr id="32" name="矩形: 圆角 31"/>
          <p:cNvSpPr/>
          <p:nvPr/>
        </p:nvSpPr>
        <p:spPr>
          <a:xfrm>
            <a:off x="6429971" y="323841"/>
            <a:ext cx="452104" cy="4023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MP1</a:t>
            </a:r>
            <a:endParaRPr lang="zh-CN" altLang="en-US" sz="900" dirty="0"/>
          </a:p>
        </p:txBody>
      </p:sp>
      <p:sp>
        <p:nvSpPr>
          <p:cNvPr id="33" name="矩形: 圆角 32"/>
          <p:cNvSpPr/>
          <p:nvPr/>
        </p:nvSpPr>
        <p:spPr>
          <a:xfrm>
            <a:off x="6888434" y="323841"/>
            <a:ext cx="660456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</a:t>
            </a:r>
            <a:endParaRPr lang="zh-CN" altLang="en-US" sz="1050" dirty="0"/>
          </a:p>
        </p:txBody>
      </p:sp>
      <p:sp>
        <p:nvSpPr>
          <p:cNvPr id="34" name="矩形: 圆角 33"/>
          <p:cNvSpPr/>
          <p:nvPr/>
        </p:nvSpPr>
        <p:spPr>
          <a:xfrm>
            <a:off x="7695603" y="316961"/>
            <a:ext cx="923672" cy="402351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SPPCSPC</a:t>
            </a:r>
            <a:endParaRPr lang="zh-CN" altLang="en-US" sz="1050" dirty="0"/>
          </a:p>
        </p:txBody>
      </p:sp>
      <p:sp>
        <p:nvSpPr>
          <p:cNvPr id="7" name="椭圆 6"/>
          <p:cNvSpPr/>
          <p:nvPr/>
        </p:nvSpPr>
        <p:spPr>
          <a:xfrm>
            <a:off x="8826026" y="401076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7879143" y="859765"/>
            <a:ext cx="556592" cy="303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UP</a:t>
            </a:r>
            <a:endParaRPr lang="zh-CN" altLang="en-US" sz="1050" dirty="0"/>
          </a:p>
        </p:txBody>
      </p:sp>
      <p:cxnSp>
        <p:nvCxnSpPr>
          <p:cNvPr id="38" name="直接箭头连接符 37"/>
          <p:cNvCxnSpPr>
            <a:stCxn id="25" idx="3"/>
            <a:endCxn id="27" idx="1"/>
          </p:cNvCxnSpPr>
          <p:nvPr/>
        </p:nvCxnSpPr>
        <p:spPr>
          <a:xfrm flipV="1">
            <a:off x="3702158" y="526643"/>
            <a:ext cx="118349" cy="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9366943" y="313479"/>
            <a:ext cx="716119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ELAN-H</a:t>
            </a:r>
            <a:endParaRPr lang="zh-CN" altLang="en-US" sz="1050" dirty="0"/>
          </a:p>
        </p:txBody>
      </p:sp>
      <p:sp>
        <p:nvSpPr>
          <p:cNvPr id="44" name="矩形: 圆角 43"/>
          <p:cNvSpPr/>
          <p:nvPr/>
        </p:nvSpPr>
        <p:spPr>
          <a:xfrm>
            <a:off x="10805996" y="313479"/>
            <a:ext cx="626520" cy="40235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CONV</a:t>
            </a:r>
            <a:endParaRPr lang="zh-CN" altLang="en-US" sz="1050" dirty="0"/>
          </a:p>
        </p:txBody>
      </p:sp>
      <p:sp>
        <p:nvSpPr>
          <p:cNvPr id="45" name="矩形: 圆角 44"/>
          <p:cNvSpPr/>
          <p:nvPr/>
        </p:nvSpPr>
        <p:spPr>
          <a:xfrm>
            <a:off x="10234892" y="321215"/>
            <a:ext cx="452104" cy="40235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REP</a:t>
            </a:r>
            <a:endParaRPr lang="zh-CN" altLang="en-US" sz="1050" dirty="0"/>
          </a:p>
        </p:txBody>
      </p:sp>
      <p:sp>
        <p:nvSpPr>
          <p:cNvPr id="47" name="矩形: 圆角 46"/>
          <p:cNvSpPr/>
          <p:nvPr/>
        </p:nvSpPr>
        <p:spPr>
          <a:xfrm>
            <a:off x="812388" y="1385873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48" name="矩形: 圆角 47"/>
          <p:cNvSpPr/>
          <p:nvPr/>
        </p:nvSpPr>
        <p:spPr>
          <a:xfrm>
            <a:off x="1264492" y="1385873"/>
            <a:ext cx="452104" cy="40235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49" name="矩形: 圆角 48"/>
          <p:cNvSpPr/>
          <p:nvPr/>
        </p:nvSpPr>
        <p:spPr>
          <a:xfrm>
            <a:off x="360284" y="1385873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51" name="矩形: 圆角 50"/>
          <p:cNvSpPr/>
          <p:nvPr/>
        </p:nvSpPr>
        <p:spPr>
          <a:xfrm>
            <a:off x="6127735" y="1275515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52" name="矩形: 圆角 51"/>
          <p:cNvSpPr/>
          <p:nvPr/>
        </p:nvSpPr>
        <p:spPr>
          <a:xfrm>
            <a:off x="4819226" y="1273954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53" name="椭圆 52"/>
          <p:cNvSpPr/>
          <p:nvPr/>
        </p:nvSpPr>
        <p:spPr>
          <a:xfrm>
            <a:off x="7930801" y="1354892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7799378" y="1780389"/>
            <a:ext cx="716119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ELAN-H</a:t>
            </a:r>
            <a:endParaRPr lang="zh-CN" altLang="en-US" sz="1050" dirty="0"/>
          </a:p>
        </p:txBody>
      </p:sp>
      <p:sp>
        <p:nvSpPr>
          <p:cNvPr id="56" name="矩形: 圆角 55"/>
          <p:cNvSpPr/>
          <p:nvPr/>
        </p:nvSpPr>
        <p:spPr>
          <a:xfrm>
            <a:off x="7879141" y="2346339"/>
            <a:ext cx="556592" cy="303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UP</a:t>
            </a:r>
            <a:endParaRPr lang="zh-CN" altLang="en-US" sz="1050" dirty="0"/>
          </a:p>
        </p:txBody>
      </p:sp>
      <p:sp>
        <p:nvSpPr>
          <p:cNvPr id="57" name="椭圆 56"/>
          <p:cNvSpPr/>
          <p:nvPr/>
        </p:nvSpPr>
        <p:spPr>
          <a:xfrm>
            <a:off x="7925074" y="2809068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7793651" y="3211419"/>
            <a:ext cx="716119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ELAN-H</a:t>
            </a:r>
            <a:endParaRPr lang="zh-CN" altLang="en-US" sz="1050" dirty="0"/>
          </a:p>
        </p:txBody>
      </p:sp>
      <p:sp>
        <p:nvSpPr>
          <p:cNvPr id="61" name="矩形: 圆角 60"/>
          <p:cNvSpPr/>
          <p:nvPr/>
        </p:nvSpPr>
        <p:spPr>
          <a:xfrm>
            <a:off x="8774367" y="838246"/>
            <a:ext cx="556591" cy="32527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MP2</a:t>
            </a:r>
            <a:endParaRPr lang="zh-CN" altLang="en-US" sz="900" dirty="0"/>
          </a:p>
        </p:txBody>
      </p:sp>
      <p:sp>
        <p:nvSpPr>
          <p:cNvPr id="63" name="矩形: 圆角 62"/>
          <p:cNvSpPr/>
          <p:nvPr/>
        </p:nvSpPr>
        <p:spPr>
          <a:xfrm>
            <a:off x="8781213" y="2547496"/>
            <a:ext cx="556591" cy="32527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MP2</a:t>
            </a:r>
            <a:endParaRPr lang="zh-CN" altLang="en-US" sz="900" dirty="0"/>
          </a:p>
        </p:txBody>
      </p:sp>
      <p:sp>
        <p:nvSpPr>
          <p:cNvPr id="64" name="椭圆 63"/>
          <p:cNvSpPr/>
          <p:nvPr/>
        </p:nvSpPr>
        <p:spPr>
          <a:xfrm>
            <a:off x="8826024" y="1870918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8696820" y="1331642"/>
            <a:ext cx="716119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ELAN-H</a:t>
            </a:r>
            <a:endParaRPr lang="zh-CN" altLang="en-US" sz="1050" dirty="0"/>
          </a:p>
        </p:txBody>
      </p:sp>
      <p:sp>
        <p:nvSpPr>
          <p:cNvPr id="66" name="矩形: 圆角 65"/>
          <p:cNvSpPr/>
          <p:nvPr/>
        </p:nvSpPr>
        <p:spPr>
          <a:xfrm>
            <a:off x="10234892" y="3211417"/>
            <a:ext cx="452104" cy="40235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REP</a:t>
            </a:r>
            <a:endParaRPr lang="zh-CN" altLang="en-US" sz="1050" dirty="0"/>
          </a:p>
        </p:txBody>
      </p:sp>
      <p:sp>
        <p:nvSpPr>
          <p:cNvPr id="67" name="矩形: 圆角 66"/>
          <p:cNvSpPr/>
          <p:nvPr/>
        </p:nvSpPr>
        <p:spPr>
          <a:xfrm>
            <a:off x="10234892" y="1331643"/>
            <a:ext cx="452104" cy="40235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REP</a:t>
            </a:r>
            <a:endParaRPr lang="zh-CN" altLang="en-US" sz="1050" dirty="0"/>
          </a:p>
        </p:txBody>
      </p:sp>
      <p:sp>
        <p:nvSpPr>
          <p:cNvPr id="68" name="矩形: 圆角 67"/>
          <p:cNvSpPr/>
          <p:nvPr/>
        </p:nvSpPr>
        <p:spPr>
          <a:xfrm>
            <a:off x="10805996" y="1331641"/>
            <a:ext cx="626520" cy="40235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CONV</a:t>
            </a:r>
            <a:endParaRPr lang="zh-CN" altLang="en-US" sz="1050" dirty="0"/>
          </a:p>
        </p:txBody>
      </p:sp>
      <p:sp>
        <p:nvSpPr>
          <p:cNvPr id="69" name="矩形: 圆角 68"/>
          <p:cNvSpPr/>
          <p:nvPr/>
        </p:nvSpPr>
        <p:spPr>
          <a:xfrm>
            <a:off x="10805996" y="3211417"/>
            <a:ext cx="626520" cy="40235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CONV</a:t>
            </a:r>
            <a:endParaRPr lang="zh-CN" altLang="en-US" sz="1050" dirty="0"/>
          </a:p>
        </p:txBody>
      </p:sp>
      <p:cxnSp>
        <p:nvCxnSpPr>
          <p:cNvPr id="35" name="直接箭头连接符 34"/>
          <p:cNvCxnSpPr>
            <a:stCxn id="29" idx="3"/>
            <a:endCxn id="30" idx="1"/>
          </p:cNvCxnSpPr>
          <p:nvPr/>
        </p:nvCxnSpPr>
        <p:spPr>
          <a:xfrm>
            <a:off x="4949118" y="528127"/>
            <a:ext cx="202012" cy="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3"/>
            <a:endCxn id="32" idx="1"/>
          </p:cNvCxnSpPr>
          <p:nvPr/>
        </p:nvCxnSpPr>
        <p:spPr>
          <a:xfrm flipV="1">
            <a:off x="6270049" y="525017"/>
            <a:ext cx="159922" cy="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4" idx="1"/>
          </p:cNvCxnSpPr>
          <p:nvPr/>
        </p:nvCxnSpPr>
        <p:spPr>
          <a:xfrm flipV="1">
            <a:off x="7548890" y="518137"/>
            <a:ext cx="146713" cy="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4" idx="3"/>
            <a:endCxn id="7" idx="2"/>
          </p:cNvCxnSpPr>
          <p:nvPr/>
        </p:nvCxnSpPr>
        <p:spPr>
          <a:xfrm>
            <a:off x="8619275" y="518137"/>
            <a:ext cx="20675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" idx="6"/>
            <a:endCxn id="43" idx="1"/>
          </p:cNvCxnSpPr>
          <p:nvPr/>
        </p:nvCxnSpPr>
        <p:spPr>
          <a:xfrm flipV="1">
            <a:off x="9279301" y="514655"/>
            <a:ext cx="87642" cy="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3" idx="3"/>
            <a:endCxn id="45" idx="1"/>
          </p:cNvCxnSpPr>
          <p:nvPr/>
        </p:nvCxnSpPr>
        <p:spPr>
          <a:xfrm>
            <a:off x="10083062" y="514655"/>
            <a:ext cx="151830" cy="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5" idx="3"/>
            <a:endCxn id="44" idx="1"/>
          </p:cNvCxnSpPr>
          <p:nvPr/>
        </p:nvCxnSpPr>
        <p:spPr>
          <a:xfrm flipV="1">
            <a:off x="10686996" y="514655"/>
            <a:ext cx="119000" cy="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34" idx="2"/>
            <a:endCxn id="37" idx="0"/>
          </p:cNvCxnSpPr>
          <p:nvPr/>
        </p:nvCxnSpPr>
        <p:spPr>
          <a:xfrm>
            <a:off x="8157439" y="719312"/>
            <a:ext cx="0" cy="14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7" idx="2"/>
            <a:endCxn id="53" idx="0"/>
          </p:cNvCxnSpPr>
          <p:nvPr/>
        </p:nvCxnSpPr>
        <p:spPr>
          <a:xfrm>
            <a:off x="8157439" y="1163521"/>
            <a:ext cx="0" cy="19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53" idx="4"/>
            <a:endCxn id="55" idx="0"/>
          </p:cNvCxnSpPr>
          <p:nvPr/>
        </p:nvCxnSpPr>
        <p:spPr>
          <a:xfrm flipH="1">
            <a:off x="8157438" y="1589018"/>
            <a:ext cx="1" cy="19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55" idx="2"/>
            <a:endCxn id="56" idx="0"/>
          </p:cNvCxnSpPr>
          <p:nvPr/>
        </p:nvCxnSpPr>
        <p:spPr>
          <a:xfrm flipH="1">
            <a:off x="8157437" y="2182740"/>
            <a:ext cx="1" cy="16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56" idx="2"/>
            <a:endCxn id="57" idx="0"/>
          </p:cNvCxnSpPr>
          <p:nvPr/>
        </p:nvCxnSpPr>
        <p:spPr>
          <a:xfrm flipH="1">
            <a:off x="8151712" y="2650095"/>
            <a:ext cx="5725" cy="15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57" idx="4"/>
            <a:endCxn id="59" idx="0"/>
          </p:cNvCxnSpPr>
          <p:nvPr/>
        </p:nvCxnSpPr>
        <p:spPr>
          <a:xfrm flipH="1">
            <a:off x="8151711" y="3043194"/>
            <a:ext cx="1" cy="16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9052663" y="635202"/>
            <a:ext cx="1" cy="20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9052663" y="1163521"/>
            <a:ext cx="2217" cy="16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 flipV="1">
            <a:off x="9052662" y="1733993"/>
            <a:ext cx="2218" cy="13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55" idx="3"/>
            <a:endCxn id="64" idx="2"/>
          </p:cNvCxnSpPr>
          <p:nvPr/>
        </p:nvCxnSpPr>
        <p:spPr>
          <a:xfrm>
            <a:off x="8515497" y="1981565"/>
            <a:ext cx="310527" cy="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 flipV="1">
            <a:off x="9052662" y="2105044"/>
            <a:ext cx="6847" cy="44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65" idx="3"/>
            <a:endCxn id="67" idx="1"/>
          </p:cNvCxnSpPr>
          <p:nvPr/>
        </p:nvCxnSpPr>
        <p:spPr>
          <a:xfrm>
            <a:off x="9412939" y="1532818"/>
            <a:ext cx="8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67" idx="3"/>
            <a:endCxn id="68" idx="1"/>
          </p:cNvCxnSpPr>
          <p:nvPr/>
        </p:nvCxnSpPr>
        <p:spPr>
          <a:xfrm flipV="1">
            <a:off x="10686996" y="1532817"/>
            <a:ext cx="1190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66" idx="3"/>
            <a:endCxn id="69" idx="1"/>
          </p:cNvCxnSpPr>
          <p:nvPr/>
        </p:nvCxnSpPr>
        <p:spPr>
          <a:xfrm>
            <a:off x="10686996" y="3412593"/>
            <a:ext cx="11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59" idx="3"/>
            <a:endCxn id="66" idx="1"/>
          </p:cNvCxnSpPr>
          <p:nvPr/>
        </p:nvCxnSpPr>
        <p:spPr>
          <a:xfrm flipV="1">
            <a:off x="8509770" y="3412593"/>
            <a:ext cx="172512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endCxn id="63" idx="2"/>
          </p:cNvCxnSpPr>
          <p:nvPr/>
        </p:nvCxnSpPr>
        <p:spPr>
          <a:xfrm flipV="1">
            <a:off x="9059508" y="2872771"/>
            <a:ext cx="1" cy="53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51" idx="3"/>
            <a:endCxn id="53" idx="2"/>
          </p:cNvCxnSpPr>
          <p:nvPr/>
        </p:nvCxnSpPr>
        <p:spPr>
          <a:xfrm flipV="1">
            <a:off x="6579839" y="1471955"/>
            <a:ext cx="1350962" cy="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endCxn id="51" idx="0"/>
          </p:cNvCxnSpPr>
          <p:nvPr/>
        </p:nvCxnSpPr>
        <p:spPr>
          <a:xfrm flipH="1">
            <a:off x="6353787" y="538817"/>
            <a:ext cx="11193" cy="73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endCxn id="52" idx="0"/>
          </p:cNvCxnSpPr>
          <p:nvPr/>
        </p:nvCxnSpPr>
        <p:spPr>
          <a:xfrm>
            <a:off x="5032872" y="536525"/>
            <a:ext cx="12406" cy="73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连接符: 肘形 173"/>
          <p:cNvCxnSpPr>
            <a:stCxn id="52" idx="2"/>
            <a:endCxn id="57" idx="2"/>
          </p:cNvCxnSpPr>
          <p:nvPr/>
        </p:nvCxnSpPr>
        <p:spPr>
          <a:xfrm rot="16200000" flipH="1">
            <a:off x="5860263" y="861320"/>
            <a:ext cx="1249826" cy="2879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矩形: 圆角 174"/>
          <p:cNvSpPr/>
          <p:nvPr/>
        </p:nvSpPr>
        <p:spPr>
          <a:xfrm>
            <a:off x="356179" y="2757310"/>
            <a:ext cx="452104" cy="4023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MP1</a:t>
            </a:r>
            <a:endParaRPr lang="zh-CN" altLang="en-US" sz="900" dirty="0"/>
          </a:p>
        </p:txBody>
      </p:sp>
      <p:sp>
        <p:nvSpPr>
          <p:cNvPr id="176" name="矩形: 圆角 175"/>
          <p:cNvSpPr/>
          <p:nvPr/>
        </p:nvSpPr>
        <p:spPr>
          <a:xfrm>
            <a:off x="4593088" y="3458259"/>
            <a:ext cx="556592" cy="303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UP</a:t>
            </a:r>
            <a:endParaRPr lang="zh-CN" altLang="en-US" sz="1050" dirty="0"/>
          </a:p>
        </p:txBody>
      </p:sp>
      <p:sp>
        <p:nvSpPr>
          <p:cNvPr id="181" name="矩形: 圆角 180"/>
          <p:cNvSpPr/>
          <p:nvPr/>
        </p:nvSpPr>
        <p:spPr>
          <a:xfrm>
            <a:off x="329700" y="5631725"/>
            <a:ext cx="716119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ELAN-H</a:t>
            </a:r>
            <a:endParaRPr lang="zh-CN" altLang="en-US" sz="1050" dirty="0"/>
          </a:p>
        </p:txBody>
      </p:sp>
      <p:sp>
        <p:nvSpPr>
          <p:cNvPr id="184" name="矩形: 圆角 183"/>
          <p:cNvSpPr/>
          <p:nvPr/>
        </p:nvSpPr>
        <p:spPr>
          <a:xfrm>
            <a:off x="6143340" y="5216224"/>
            <a:ext cx="923672" cy="402351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SPPCSPC</a:t>
            </a:r>
            <a:endParaRPr lang="zh-CN" altLang="en-US" sz="1050" dirty="0"/>
          </a:p>
        </p:txBody>
      </p:sp>
      <p:sp>
        <p:nvSpPr>
          <p:cNvPr id="185" name="矩形: 圆角 184"/>
          <p:cNvSpPr/>
          <p:nvPr/>
        </p:nvSpPr>
        <p:spPr>
          <a:xfrm>
            <a:off x="2142371" y="1388480"/>
            <a:ext cx="626520" cy="40235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CONV</a:t>
            </a:r>
            <a:endParaRPr lang="zh-CN" altLang="en-US" sz="1050" dirty="0"/>
          </a:p>
        </p:txBody>
      </p:sp>
      <p:sp>
        <p:nvSpPr>
          <p:cNvPr id="187" name="矩形: 圆角 186"/>
          <p:cNvSpPr/>
          <p:nvPr/>
        </p:nvSpPr>
        <p:spPr>
          <a:xfrm>
            <a:off x="2778287" y="1400118"/>
            <a:ext cx="433312" cy="402351"/>
          </a:xfrm>
          <a:prstGeom prst="roundRect">
            <a:avLst/>
          </a:prstGeom>
          <a:solidFill>
            <a:srgbClr val="4D798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BN</a:t>
            </a:r>
            <a:endParaRPr lang="zh-CN" altLang="en-US" sz="1050" dirty="0"/>
          </a:p>
        </p:txBody>
      </p:sp>
      <p:sp>
        <p:nvSpPr>
          <p:cNvPr id="188" name="矩形: 圆角 187"/>
          <p:cNvSpPr/>
          <p:nvPr/>
        </p:nvSpPr>
        <p:spPr>
          <a:xfrm>
            <a:off x="3208866" y="1407163"/>
            <a:ext cx="576626" cy="40235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SILU</a:t>
            </a:r>
            <a:endParaRPr lang="zh-CN" altLang="en-US" sz="1050" dirty="0"/>
          </a:p>
        </p:txBody>
      </p:sp>
      <p:sp>
        <p:nvSpPr>
          <p:cNvPr id="189" name="矩形: 圆角 188"/>
          <p:cNvSpPr/>
          <p:nvPr/>
        </p:nvSpPr>
        <p:spPr>
          <a:xfrm>
            <a:off x="2285350" y="2578254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190" name="矩形: 圆角 189"/>
          <p:cNvSpPr/>
          <p:nvPr/>
        </p:nvSpPr>
        <p:spPr>
          <a:xfrm>
            <a:off x="1515323" y="3088096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192" name="矩形: 圆角 191"/>
          <p:cNvSpPr/>
          <p:nvPr/>
        </p:nvSpPr>
        <p:spPr>
          <a:xfrm>
            <a:off x="1373745" y="2578254"/>
            <a:ext cx="746780" cy="402351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MaxPool</a:t>
            </a:r>
            <a:endParaRPr lang="zh-CN" altLang="en-US" sz="1050" dirty="0"/>
          </a:p>
        </p:txBody>
      </p:sp>
      <p:sp>
        <p:nvSpPr>
          <p:cNvPr id="193" name="矩形: 圆角 192"/>
          <p:cNvSpPr/>
          <p:nvPr/>
        </p:nvSpPr>
        <p:spPr>
          <a:xfrm>
            <a:off x="2281348" y="3088096"/>
            <a:ext cx="452104" cy="40235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194" name="椭圆 193"/>
          <p:cNvSpPr/>
          <p:nvPr/>
        </p:nvSpPr>
        <p:spPr>
          <a:xfrm>
            <a:off x="3123743" y="2893863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95" name="等号 194"/>
          <p:cNvSpPr/>
          <p:nvPr/>
        </p:nvSpPr>
        <p:spPr>
          <a:xfrm>
            <a:off x="1741187" y="1435552"/>
            <a:ext cx="370310" cy="30299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7" name="直接箭头连接符 196"/>
          <p:cNvCxnSpPr>
            <a:stCxn id="192" idx="3"/>
            <a:endCxn id="189" idx="1"/>
          </p:cNvCxnSpPr>
          <p:nvPr/>
        </p:nvCxnSpPr>
        <p:spPr>
          <a:xfrm>
            <a:off x="2120525" y="2779430"/>
            <a:ext cx="16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190" idx="3"/>
            <a:endCxn id="193" idx="1"/>
          </p:cNvCxnSpPr>
          <p:nvPr/>
        </p:nvCxnSpPr>
        <p:spPr>
          <a:xfrm>
            <a:off x="1967427" y="3289272"/>
            <a:ext cx="313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stCxn id="189" idx="3"/>
            <a:endCxn id="194" idx="2"/>
          </p:cNvCxnSpPr>
          <p:nvPr/>
        </p:nvCxnSpPr>
        <p:spPr>
          <a:xfrm>
            <a:off x="2737454" y="2779430"/>
            <a:ext cx="386289" cy="23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93" idx="3"/>
            <a:endCxn id="194" idx="2"/>
          </p:cNvCxnSpPr>
          <p:nvPr/>
        </p:nvCxnSpPr>
        <p:spPr>
          <a:xfrm flipV="1">
            <a:off x="2733452" y="3010926"/>
            <a:ext cx="390291" cy="27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94" idx="6"/>
          </p:cNvCxnSpPr>
          <p:nvPr/>
        </p:nvCxnSpPr>
        <p:spPr>
          <a:xfrm flipV="1">
            <a:off x="3577018" y="3009097"/>
            <a:ext cx="322150" cy="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矩形: 圆角 205"/>
          <p:cNvSpPr/>
          <p:nvPr/>
        </p:nvSpPr>
        <p:spPr>
          <a:xfrm>
            <a:off x="5634880" y="3407304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07" name="矩形: 圆角 206"/>
          <p:cNvSpPr/>
          <p:nvPr/>
        </p:nvSpPr>
        <p:spPr>
          <a:xfrm>
            <a:off x="6092207" y="3407303"/>
            <a:ext cx="873296" cy="402351"/>
          </a:xfrm>
          <a:prstGeom prst="roundRect">
            <a:avLst/>
          </a:prstGeom>
          <a:solidFill>
            <a:srgbClr val="EAB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Upsample</a:t>
            </a:r>
            <a:endParaRPr lang="zh-CN" altLang="en-US" sz="1050" dirty="0"/>
          </a:p>
        </p:txBody>
      </p:sp>
      <p:sp>
        <p:nvSpPr>
          <p:cNvPr id="208" name="等号 207"/>
          <p:cNvSpPr/>
          <p:nvPr/>
        </p:nvSpPr>
        <p:spPr>
          <a:xfrm>
            <a:off x="5207125" y="3472985"/>
            <a:ext cx="370310" cy="30299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2" name="矩形: 圆角 261"/>
          <p:cNvSpPr/>
          <p:nvPr/>
        </p:nvSpPr>
        <p:spPr>
          <a:xfrm>
            <a:off x="1546845" y="5618576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63" name="矩形: 圆角 262"/>
          <p:cNvSpPr/>
          <p:nvPr/>
        </p:nvSpPr>
        <p:spPr>
          <a:xfrm>
            <a:off x="2004172" y="5618576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64" name="矩形: 圆角 263"/>
          <p:cNvSpPr/>
          <p:nvPr/>
        </p:nvSpPr>
        <p:spPr>
          <a:xfrm>
            <a:off x="2477155" y="5618576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65" name="矩形: 圆角 264"/>
          <p:cNvSpPr/>
          <p:nvPr/>
        </p:nvSpPr>
        <p:spPr>
          <a:xfrm>
            <a:off x="2950138" y="5618575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66" name="矩形: 圆角 265"/>
          <p:cNvSpPr/>
          <p:nvPr/>
        </p:nvSpPr>
        <p:spPr>
          <a:xfrm>
            <a:off x="3414459" y="5618575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67" name="矩形: 圆角 266"/>
          <p:cNvSpPr/>
          <p:nvPr/>
        </p:nvSpPr>
        <p:spPr>
          <a:xfrm>
            <a:off x="1934587" y="6243416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cxnSp>
        <p:nvCxnSpPr>
          <p:cNvPr id="268" name="直接箭头连接符 267"/>
          <p:cNvCxnSpPr>
            <a:endCxn id="262" idx="1"/>
          </p:cNvCxnSpPr>
          <p:nvPr/>
        </p:nvCxnSpPr>
        <p:spPr>
          <a:xfrm flipV="1">
            <a:off x="1041661" y="5819752"/>
            <a:ext cx="5051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连接符: 肘形 268"/>
          <p:cNvCxnSpPr>
            <a:endCxn id="267" idx="1"/>
          </p:cNvCxnSpPr>
          <p:nvPr/>
        </p:nvCxnSpPr>
        <p:spPr>
          <a:xfrm rot="16200000" flipH="1">
            <a:off x="1312866" y="5822871"/>
            <a:ext cx="624842" cy="61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椭圆 269"/>
          <p:cNvSpPr/>
          <p:nvPr/>
        </p:nvSpPr>
        <p:spPr>
          <a:xfrm>
            <a:off x="3993528" y="5702686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271" name="矩形: 圆角 270"/>
          <p:cNvSpPr/>
          <p:nvPr/>
        </p:nvSpPr>
        <p:spPr>
          <a:xfrm>
            <a:off x="4671700" y="5618575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cxnSp>
        <p:nvCxnSpPr>
          <p:cNvPr id="272" name="直接箭头连接符 271"/>
          <p:cNvCxnSpPr>
            <a:stCxn id="266" idx="3"/>
            <a:endCxn id="270" idx="2"/>
          </p:cNvCxnSpPr>
          <p:nvPr/>
        </p:nvCxnSpPr>
        <p:spPr>
          <a:xfrm flipV="1">
            <a:off x="3866563" y="5819749"/>
            <a:ext cx="1269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stCxn id="270" idx="6"/>
            <a:endCxn id="271" idx="1"/>
          </p:cNvCxnSpPr>
          <p:nvPr/>
        </p:nvCxnSpPr>
        <p:spPr>
          <a:xfrm>
            <a:off x="4446803" y="5819749"/>
            <a:ext cx="22489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>
            <a:stCxn id="271" idx="3"/>
          </p:cNvCxnSpPr>
          <p:nvPr/>
        </p:nvCxnSpPr>
        <p:spPr>
          <a:xfrm flipV="1">
            <a:off x="5123804" y="5819749"/>
            <a:ext cx="19902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连接符: 肘形 274"/>
          <p:cNvCxnSpPr>
            <a:stCxn id="267" idx="3"/>
            <a:endCxn id="270" idx="4"/>
          </p:cNvCxnSpPr>
          <p:nvPr/>
        </p:nvCxnSpPr>
        <p:spPr>
          <a:xfrm flipV="1">
            <a:off x="2386691" y="5936812"/>
            <a:ext cx="1833475" cy="507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263" idx="1"/>
          </p:cNvCxnSpPr>
          <p:nvPr/>
        </p:nvCxnSpPr>
        <p:spPr>
          <a:xfrm flipH="1" flipV="1">
            <a:off x="1998949" y="5403849"/>
            <a:ext cx="5223" cy="4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接箭头连接符 276"/>
          <p:cNvCxnSpPr>
            <a:stCxn id="264" idx="3"/>
          </p:cNvCxnSpPr>
          <p:nvPr/>
        </p:nvCxnSpPr>
        <p:spPr>
          <a:xfrm flipV="1">
            <a:off x="2929259" y="5403849"/>
            <a:ext cx="12217" cy="4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连接符: 肘形 277"/>
          <p:cNvCxnSpPr>
            <a:endCxn id="270" idx="0"/>
          </p:cNvCxnSpPr>
          <p:nvPr/>
        </p:nvCxnSpPr>
        <p:spPr>
          <a:xfrm>
            <a:off x="1998949" y="5403849"/>
            <a:ext cx="2221217" cy="298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矩形: 圆角 295"/>
          <p:cNvSpPr/>
          <p:nvPr/>
        </p:nvSpPr>
        <p:spPr>
          <a:xfrm>
            <a:off x="7341547" y="4469742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98" name="矩形: 圆角 297"/>
          <p:cNvSpPr/>
          <p:nvPr/>
        </p:nvSpPr>
        <p:spPr>
          <a:xfrm>
            <a:off x="7341547" y="4977924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99" name="矩形: 圆角 298"/>
          <p:cNvSpPr/>
          <p:nvPr/>
        </p:nvSpPr>
        <p:spPr>
          <a:xfrm>
            <a:off x="7341547" y="5469951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300" name="矩形: 圆角 299"/>
          <p:cNvSpPr/>
          <p:nvPr/>
        </p:nvSpPr>
        <p:spPr>
          <a:xfrm>
            <a:off x="7351558" y="6139670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302" name="矩形: 圆角 301"/>
          <p:cNvSpPr/>
          <p:nvPr/>
        </p:nvSpPr>
        <p:spPr>
          <a:xfrm>
            <a:off x="8118317" y="5468188"/>
            <a:ext cx="746780" cy="402351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MaxPool</a:t>
            </a:r>
            <a:endParaRPr lang="zh-CN" altLang="en-US" sz="1050" dirty="0"/>
          </a:p>
        </p:txBody>
      </p:sp>
      <p:sp>
        <p:nvSpPr>
          <p:cNvPr id="303" name="矩形: 圆角 302"/>
          <p:cNvSpPr/>
          <p:nvPr/>
        </p:nvSpPr>
        <p:spPr>
          <a:xfrm>
            <a:off x="8139096" y="4955331"/>
            <a:ext cx="746780" cy="402351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MaxPool</a:t>
            </a:r>
            <a:endParaRPr lang="zh-CN" altLang="en-US" sz="1050" dirty="0"/>
          </a:p>
        </p:txBody>
      </p:sp>
      <p:sp>
        <p:nvSpPr>
          <p:cNvPr id="304" name="矩形: 圆角 303"/>
          <p:cNvSpPr/>
          <p:nvPr/>
        </p:nvSpPr>
        <p:spPr>
          <a:xfrm>
            <a:off x="8132820" y="4441272"/>
            <a:ext cx="746780" cy="402351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MaxPool</a:t>
            </a:r>
            <a:endParaRPr lang="zh-CN" altLang="en-US" sz="1050" dirty="0"/>
          </a:p>
        </p:txBody>
      </p:sp>
      <p:cxnSp>
        <p:nvCxnSpPr>
          <p:cNvPr id="308" name="连接符: 肘形 307"/>
          <p:cNvCxnSpPr>
            <a:stCxn id="184" idx="3"/>
            <a:endCxn id="296" idx="1"/>
          </p:cNvCxnSpPr>
          <p:nvPr/>
        </p:nvCxnSpPr>
        <p:spPr>
          <a:xfrm flipV="1">
            <a:off x="7067012" y="4670918"/>
            <a:ext cx="274535" cy="746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连接符: 肘形 309"/>
          <p:cNvCxnSpPr>
            <a:stCxn id="184" idx="3"/>
            <a:endCxn id="300" idx="1"/>
          </p:cNvCxnSpPr>
          <p:nvPr/>
        </p:nvCxnSpPr>
        <p:spPr>
          <a:xfrm>
            <a:off x="7067012" y="5417400"/>
            <a:ext cx="284546" cy="923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>
            <a:stCxn id="296" idx="2"/>
            <a:endCxn id="298" idx="0"/>
          </p:cNvCxnSpPr>
          <p:nvPr/>
        </p:nvCxnSpPr>
        <p:spPr>
          <a:xfrm>
            <a:off x="7567599" y="4872093"/>
            <a:ext cx="0" cy="10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>
            <a:stCxn id="298" idx="2"/>
            <a:endCxn id="299" idx="0"/>
          </p:cNvCxnSpPr>
          <p:nvPr/>
        </p:nvCxnSpPr>
        <p:spPr>
          <a:xfrm>
            <a:off x="7567599" y="5380275"/>
            <a:ext cx="0" cy="8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椭圆 314"/>
          <p:cNvSpPr/>
          <p:nvPr/>
        </p:nvSpPr>
        <p:spPr>
          <a:xfrm>
            <a:off x="9376483" y="5146149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316" name="矩形: 圆角 315"/>
          <p:cNvSpPr/>
          <p:nvPr/>
        </p:nvSpPr>
        <p:spPr>
          <a:xfrm>
            <a:off x="9848634" y="5055263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317" name="矩形: 圆角 316"/>
          <p:cNvSpPr/>
          <p:nvPr/>
        </p:nvSpPr>
        <p:spPr>
          <a:xfrm>
            <a:off x="10300738" y="5053960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318" name="椭圆 317"/>
          <p:cNvSpPr/>
          <p:nvPr/>
        </p:nvSpPr>
        <p:spPr>
          <a:xfrm>
            <a:off x="10758603" y="5138071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319" name="矩形: 圆角 318"/>
          <p:cNvSpPr/>
          <p:nvPr/>
        </p:nvSpPr>
        <p:spPr>
          <a:xfrm>
            <a:off x="11204946" y="5029795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cxnSp>
        <p:nvCxnSpPr>
          <p:cNvPr id="323" name="连接符: 肘形 322"/>
          <p:cNvCxnSpPr>
            <a:stCxn id="299" idx="3"/>
            <a:endCxn id="302" idx="1"/>
          </p:cNvCxnSpPr>
          <p:nvPr/>
        </p:nvCxnSpPr>
        <p:spPr>
          <a:xfrm flipV="1">
            <a:off x="7793651" y="5669364"/>
            <a:ext cx="324666" cy="1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连接符: 肘形 325"/>
          <p:cNvCxnSpPr>
            <a:endCxn id="303" idx="1"/>
          </p:cNvCxnSpPr>
          <p:nvPr/>
        </p:nvCxnSpPr>
        <p:spPr>
          <a:xfrm rot="5400000" flipH="1" flipV="1">
            <a:off x="7775657" y="5305924"/>
            <a:ext cx="512856" cy="2140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连接符: 肘形 327"/>
          <p:cNvCxnSpPr>
            <a:endCxn id="304" idx="1"/>
          </p:cNvCxnSpPr>
          <p:nvPr/>
        </p:nvCxnSpPr>
        <p:spPr>
          <a:xfrm rot="5400000" flipH="1" flipV="1">
            <a:off x="7533089" y="5034434"/>
            <a:ext cx="991717" cy="207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>
            <a:stCxn id="304" idx="3"/>
            <a:endCxn id="315" idx="0"/>
          </p:cNvCxnSpPr>
          <p:nvPr/>
        </p:nvCxnSpPr>
        <p:spPr>
          <a:xfrm>
            <a:off x="8879600" y="4642448"/>
            <a:ext cx="723521" cy="50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303" idx="3"/>
            <a:endCxn id="315" idx="2"/>
          </p:cNvCxnSpPr>
          <p:nvPr/>
        </p:nvCxnSpPr>
        <p:spPr>
          <a:xfrm>
            <a:off x="8885876" y="5156507"/>
            <a:ext cx="490607" cy="10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302" idx="3"/>
            <a:endCxn id="315" idx="2"/>
          </p:cNvCxnSpPr>
          <p:nvPr/>
        </p:nvCxnSpPr>
        <p:spPr>
          <a:xfrm flipV="1">
            <a:off x="8865097" y="5263212"/>
            <a:ext cx="511386" cy="40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连接符: 肘形 338"/>
          <p:cNvCxnSpPr>
            <a:stCxn id="299" idx="2"/>
            <a:endCxn id="315" idx="4"/>
          </p:cNvCxnSpPr>
          <p:nvPr/>
        </p:nvCxnSpPr>
        <p:spPr>
          <a:xfrm rot="5400000" flipH="1" flipV="1">
            <a:off x="8339346" y="4608528"/>
            <a:ext cx="492027" cy="2035522"/>
          </a:xfrm>
          <a:prstGeom prst="bentConnector3">
            <a:avLst>
              <a:gd name="adj1" fmla="val -464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连接符: 肘形 340"/>
          <p:cNvCxnSpPr>
            <a:stCxn id="300" idx="3"/>
            <a:endCxn id="318" idx="4"/>
          </p:cNvCxnSpPr>
          <p:nvPr/>
        </p:nvCxnSpPr>
        <p:spPr>
          <a:xfrm flipV="1">
            <a:off x="7803662" y="5372197"/>
            <a:ext cx="3181579" cy="968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endCxn id="18" idx="1"/>
          </p:cNvCxnSpPr>
          <p:nvPr/>
        </p:nvCxnSpPr>
        <p:spPr>
          <a:xfrm>
            <a:off x="1038440" y="522391"/>
            <a:ext cx="100600" cy="1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等号 150"/>
          <p:cNvSpPr/>
          <p:nvPr/>
        </p:nvSpPr>
        <p:spPr>
          <a:xfrm>
            <a:off x="920470" y="2822306"/>
            <a:ext cx="370310" cy="30299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74513" y="1873458"/>
                <a:ext cx="558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3" y="1873458"/>
                <a:ext cx="558678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35" t="-75" r="-11694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/>
              <p:cNvSpPr txBox="1"/>
              <p:nvPr/>
            </p:nvSpPr>
            <p:spPr>
              <a:xfrm>
                <a:off x="757334" y="1873459"/>
                <a:ext cx="558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34" y="1873459"/>
                <a:ext cx="558679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74" t="-75" r="-11655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/>
              <p:cNvSpPr txBox="1"/>
              <p:nvPr/>
            </p:nvSpPr>
            <p:spPr>
              <a:xfrm>
                <a:off x="1262725" y="1873457"/>
                <a:ext cx="558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6" name="文本框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25" y="1873457"/>
                <a:ext cx="558679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62" t="-75" r="-11667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0" y="1064926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smtClean="0">
                          <a:latin typeface="Cambria Math" panose="02040503050406030204" pitchFamily="18" charset="0"/>
                        </a:rPr>
                        <m:t>640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640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4926"/>
                <a:ext cx="920573" cy="184666"/>
              </a:xfrm>
              <a:prstGeom prst="rect">
                <a:avLst/>
              </a:prstGeom>
              <a:blipFill rotWithShape="1">
                <a:blip r:embed="rId4"/>
                <a:stretch>
                  <a:fillRect t="-17" r="-4848" b="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文本框 160"/>
              <p:cNvSpPr txBox="1"/>
              <p:nvPr/>
            </p:nvSpPr>
            <p:spPr>
              <a:xfrm>
                <a:off x="281349" y="1881123"/>
                <a:ext cx="558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1" name="文本框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49" y="1881123"/>
                <a:ext cx="558678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8" t="-91" r="-11721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/>
              <p:cNvSpPr txBox="1"/>
              <p:nvPr/>
            </p:nvSpPr>
            <p:spPr>
              <a:xfrm>
                <a:off x="1591144" y="946291"/>
                <a:ext cx="10055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320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320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144" y="946291"/>
                <a:ext cx="1005532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47" t="-76" r="-434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2082678" y="532548"/>
            <a:ext cx="1606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/>
              <p:cNvSpPr txBox="1"/>
              <p:nvPr/>
            </p:nvSpPr>
            <p:spPr>
              <a:xfrm>
                <a:off x="3129675" y="944028"/>
                <a:ext cx="10904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71" name="文本框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675" y="944028"/>
                <a:ext cx="1090491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36" t="-226" r="-40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本框 171"/>
              <p:cNvSpPr txBox="1"/>
              <p:nvPr/>
            </p:nvSpPr>
            <p:spPr>
              <a:xfrm>
                <a:off x="4538246" y="944784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72" name="文本框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46" y="944784"/>
                <a:ext cx="920573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58" t="-292" r="-4790" b="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/>
              <p:cNvSpPr txBox="1"/>
              <p:nvPr/>
            </p:nvSpPr>
            <p:spPr>
              <a:xfrm>
                <a:off x="5767283" y="945379"/>
                <a:ext cx="10055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283" y="945379"/>
                <a:ext cx="1005532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21" t="-270" r="-4367" b="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/>
              <p:cNvSpPr txBox="1"/>
              <p:nvPr/>
            </p:nvSpPr>
            <p:spPr>
              <a:xfrm>
                <a:off x="4534619" y="2087236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619" y="2087236"/>
                <a:ext cx="920573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9" t="-339" r="-4839" b="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/>
              <p:cNvSpPr txBox="1"/>
              <p:nvPr/>
            </p:nvSpPr>
            <p:spPr>
              <a:xfrm>
                <a:off x="6734274" y="1600795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83" name="文本框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274" y="1600795"/>
                <a:ext cx="920573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11" t="-322" r="-4837" b="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本框 185"/>
              <p:cNvSpPr txBox="1"/>
              <p:nvPr/>
            </p:nvSpPr>
            <p:spPr>
              <a:xfrm>
                <a:off x="8210606" y="92624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86" name="文本框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06" y="92624"/>
                <a:ext cx="920573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6" t="-297" r="-4842" b="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/>
              <p:cNvSpPr txBox="1"/>
              <p:nvPr/>
            </p:nvSpPr>
            <p:spPr>
              <a:xfrm>
                <a:off x="7046124" y="75311"/>
                <a:ext cx="10055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124" y="75311"/>
                <a:ext cx="1005532" cy="184666"/>
              </a:xfrm>
              <a:prstGeom prst="rect">
                <a:avLst/>
              </a:prstGeom>
              <a:blipFill rotWithShape="1">
                <a:blip r:embed="rId12"/>
                <a:stretch>
                  <a:fillRect l="-16" t="-206" r="-4372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/>
              <p:cNvSpPr txBox="1"/>
              <p:nvPr/>
            </p:nvSpPr>
            <p:spPr>
              <a:xfrm>
                <a:off x="6886474" y="2141604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96" name="文本框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474" y="2141604"/>
                <a:ext cx="920573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58" t="-208" r="-4790" b="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/>
              <p:cNvSpPr txBox="1"/>
              <p:nvPr/>
            </p:nvSpPr>
            <p:spPr>
              <a:xfrm>
                <a:off x="6915726" y="2616857"/>
                <a:ext cx="9205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726" y="2616857"/>
                <a:ext cx="920572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63" t="-12" r="-4785" b="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/>
              <p:cNvSpPr txBox="1"/>
              <p:nvPr/>
            </p:nvSpPr>
            <p:spPr>
              <a:xfrm>
                <a:off x="9264716" y="2241969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00" name="文本框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716" y="2241969"/>
                <a:ext cx="920573" cy="184666"/>
              </a:xfrm>
              <a:prstGeom prst="rect">
                <a:avLst/>
              </a:prstGeom>
              <a:blipFill rotWithShape="1">
                <a:blip r:embed="rId13"/>
                <a:stretch>
                  <a:fillRect l="-7" t="-227" r="-4841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/>
              <p:cNvSpPr txBox="1"/>
              <p:nvPr/>
            </p:nvSpPr>
            <p:spPr>
              <a:xfrm>
                <a:off x="8928062" y="3474585"/>
                <a:ext cx="9205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02" name="文本框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062" y="3474585"/>
                <a:ext cx="920572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65" t="-271" r="-4783" b="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/>
              <p:cNvSpPr txBox="1"/>
              <p:nvPr/>
            </p:nvSpPr>
            <p:spPr>
              <a:xfrm>
                <a:off x="9372331" y="1699647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331" y="1699647"/>
                <a:ext cx="920573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40" t="-210" r="-4808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/>
              <p:cNvSpPr txBox="1"/>
              <p:nvPr/>
            </p:nvSpPr>
            <p:spPr>
              <a:xfrm>
                <a:off x="8515497" y="683963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15" name="文本框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497" y="683963"/>
                <a:ext cx="920573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16" t="-37" r="-4832" b="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文本框 216"/>
              <p:cNvSpPr txBox="1"/>
              <p:nvPr/>
            </p:nvSpPr>
            <p:spPr>
              <a:xfrm>
                <a:off x="9571118" y="773026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17" name="文本框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118" y="773026"/>
                <a:ext cx="920573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43" t="-125" r="-48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文本框 217"/>
              <p:cNvSpPr txBox="1"/>
              <p:nvPr/>
            </p:nvSpPr>
            <p:spPr>
              <a:xfrm>
                <a:off x="10521941" y="789538"/>
                <a:ext cx="10055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18" name="文本框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941" y="789538"/>
                <a:ext cx="1005532" cy="184666"/>
              </a:xfrm>
              <a:prstGeom prst="rect">
                <a:avLst/>
              </a:prstGeom>
              <a:blipFill rotWithShape="1">
                <a:blip r:embed="rId12"/>
                <a:stretch>
                  <a:fillRect l="-62" t="-126" r="-4326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文本框 218"/>
              <p:cNvSpPr txBox="1"/>
              <p:nvPr/>
            </p:nvSpPr>
            <p:spPr>
              <a:xfrm>
                <a:off x="10349024" y="1787692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19" name="文本框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024" y="1787692"/>
                <a:ext cx="920573" cy="184666"/>
              </a:xfrm>
              <a:prstGeom prst="rect">
                <a:avLst/>
              </a:prstGeom>
              <a:blipFill rotWithShape="1">
                <a:blip r:embed="rId14"/>
                <a:stretch>
                  <a:fillRect l="-47" t="-90" r="-480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/>
              <p:cNvSpPr txBox="1"/>
              <p:nvPr/>
            </p:nvSpPr>
            <p:spPr>
              <a:xfrm>
                <a:off x="10163662" y="2933844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20" name="文本框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662" y="2933844"/>
                <a:ext cx="920573" cy="184666"/>
              </a:xfrm>
              <a:prstGeom prst="rect">
                <a:avLst/>
              </a:prstGeom>
              <a:blipFill rotWithShape="1">
                <a:blip r:embed="rId13"/>
                <a:stretch>
                  <a:fillRect l="-53" t="-78" r="-4795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629256" y="5421583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256" y="5421583"/>
                <a:ext cx="287258" cy="184666"/>
              </a:xfrm>
              <a:prstGeom prst="rect">
                <a:avLst/>
              </a:prstGeom>
              <a:blipFill rotWithShape="1">
                <a:blip r:embed="rId15"/>
                <a:stretch>
                  <a:fillRect l="-167" t="-318" r="-15224" b="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接箭头连接符 220"/>
          <p:cNvCxnSpPr/>
          <p:nvPr/>
        </p:nvCxnSpPr>
        <p:spPr>
          <a:xfrm flipV="1">
            <a:off x="2462935" y="5403846"/>
            <a:ext cx="12217" cy="4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3396133" y="5403045"/>
            <a:ext cx="12217" cy="4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文本框 224"/>
              <p:cNvSpPr txBox="1"/>
              <p:nvPr/>
            </p:nvSpPr>
            <p:spPr>
              <a:xfrm>
                <a:off x="2078758" y="5414905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25" name="文本框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758" y="5414905"/>
                <a:ext cx="287258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140" t="-141" r="-15251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文本框 228"/>
              <p:cNvSpPr txBox="1"/>
              <p:nvPr/>
            </p:nvSpPr>
            <p:spPr>
              <a:xfrm>
                <a:off x="2573528" y="5407480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29" name="文本框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28" y="5407480"/>
                <a:ext cx="287258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177" t="-246" r="-15214" b="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/>
              <p:cNvSpPr txBox="1"/>
              <p:nvPr/>
            </p:nvSpPr>
            <p:spPr>
              <a:xfrm>
                <a:off x="3032473" y="5406546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31" name="文本框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73" y="5406546"/>
                <a:ext cx="287258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121" t="-84" r="-15270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文本框 232"/>
              <p:cNvSpPr txBox="1"/>
              <p:nvPr/>
            </p:nvSpPr>
            <p:spPr>
              <a:xfrm>
                <a:off x="3475040" y="5395630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33" name="文本框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40" y="5395630"/>
                <a:ext cx="287258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111" t="-19" r="-15280" b="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文本框 234"/>
              <p:cNvSpPr txBox="1"/>
              <p:nvPr/>
            </p:nvSpPr>
            <p:spPr>
              <a:xfrm>
                <a:off x="2731849" y="6235652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35" name="文本框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849" y="6235652"/>
                <a:ext cx="287258" cy="184666"/>
              </a:xfrm>
              <a:prstGeom prst="rect">
                <a:avLst/>
              </a:prstGeom>
              <a:blipFill rotWithShape="1">
                <a:blip r:embed="rId15"/>
                <a:stretch>
                  <a:fillRect l="-28" t="-318" r="-15364" b="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文本框 236"/>
          <p:cNvSpPr txBox="1"/>
          <p:nvPr/>
        </p:nvSpPr>
        <p:spPr>
          <a:xfrm>
            <a:off x="643953" y="6098369"/>
            <a:ext cx="689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241" name="文本框 240"/>
          <p:cNvSpPr txBox="1"/>
          <p:nvPr/>
        </p:nvSpPr>
        <p:spPr>
          <a:xfrm>
            <a:off x="4447458" y="5889983"/>
            <a:ext cx="1506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2c</a:t>
            </a:r>
            <a:endParaRPr lang="zh-CN" altLang="en-US" sz="1200" dirty="0"/>
          </a:p>
        </p:txBody>
      </p:sp>
      <p:sp>
        <p:nvSpPr>
          <p:cNvPr id="242" name="矩形: 圆角 241"/>
          <p:cNvSpPr/>
          <p:nvPr/>
        </p:nvSpPr>
        <p:spPr>
          <a:xfrm>
            <a:off x="298958" y="4225221"/>
            <a:ext cx="716119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</a:t>
            </a:r>
            <a:endParaRPr lang="zh-CN" altLang="en-US" sz="1050" dirty="0"/>
          </a:p>
        </p:txBody>
      </p:sp>
      <p:sp>
        <p:nvSpPr>
          <p:cNvPr id="243" name="矩形: 圆角 242"/>
          <p:cNvSpPr/>
          <p:nvPr/>
        </p:nvSpPr>
        <p:spPr>
          <a:xfrm>
            <a:off x="1516103" y="4212072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45" name="矩形: 圆角 244"/>
          <p:cNvSpPr/>
          <p:nvPr/>
        </p:nvSpPr>
        <p:spPr>
          <a:xfrm>
            <a:off x="1973430" y="4212072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46" name="矩形: 圆角 245"/>
          <p:cNvSpPr/>
          <p:nvPr/>
        </p:nvSpPr>
        <p:spPr>
          <a:xfrm>
            <a:off x="2446413" y="4212072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47" name="矩形: 圆角 246"/>
          <p:cNvSpPr/>
          <p:nvPr/>
        </p:nvSpPr>
        <p:spPr>
          <a:xfrm>
            <a:off x="2919396" y="4212071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48" name="矩形: 圆角 247"/>
          <p:cNvSpPr/>
          <p:nvPr/>
        </p:nvSpPr>
        <p:spPr>
          <a:xfrm>
            <a:off x="3383717" y="4212071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49" name="矩形: 圆角 248"/>
          <p:cNvSpPr/>
          <p:nvPr/>
        </p:nvSpPr>
        <p:spPr>
          <a:xfrm>
            <a:off x="1903845" y="4836912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cxnSp>
        <p:nvCxnSpPr>
          <p:cNvPr id="250" name="直接箭头连接符 249"/>
          <p:cNvCxnSpPr>
            <a:endCxn id="243" idx="1"/>
          </p:cNvCxnSpPr>
          <p:nvPr/>
        </p:nvCxnSpPr>
        <p:spPr>
          <a:xfrm flipV="1">
            <a:off x="1010919" y="4413248"/>
            <a:ext cx="5051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连接符: 肘形 250"/>
          <p:cNvCxnSpPr>
            <a:endCxn id="249" idx="1"/>
          </p:cNvCxnSpPr>
          <p:nvPr/>
        </p:nvCxnSpPr>
        <p:spPr>
          <a:xfrm rot="16200000" flipH="1">
            <a:off x="1282124" y="4416367"/>
            <a:ext cx="624842" cy="61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椭圆 251"/>
          <p:cNvSpPr/>
          <p:nvPr/>
        </p:nvSpPr>
        <p:spPr>
          <a:xfrm>
            <a:off x="3962786" y="4296182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253" name="矩形: 圆角 252"/>
          <p:cNvSpPr/>
          <p:nvPr/>
        </p:nvSpPr>
        <p:spPr>
          <a:xfrm>
            <a:off x="4640958" y="4212071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cxnSp>
        <p:nvCxnSpPr>
          <p:cNvPr id="254" name="直接箭头连接符 253"/>
          <p:cNvCxnSpPr>
            <a:stCxn id="248" idx="3"/>
            <a:endCxn id="252" idx="2"/>
          </p:cNvCxnSpPr>
          <p:nvPr/>
        </p:nvCxnSpPr>
        <p:spPr>
          <a:xfrm flipV="1">
            <a:off x="3835821" y="4413245"/>
            <a:ext cx="1269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>
            <a:stCxn id="252" idx="6"/>
            <a:endCxn id="253" idx="1"/>
          </p:cNvCxnSpPr>
          <p:nvPr/>
        </p:nvCxnSpPr>
        <p:spPr>
          <a:xfrm>
            <a:off x="4416061" y="4413245"/>
            <a:ext cx="22489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253" idx="3"/>
          </p:cNvCxnSpPr>
          <p:nvPr/>
        </p:nvCxnSpPr>
        <p:spPr>
          <a:xfrm flipV="1">
            <a:off x="5093062" y="4413245"/>
            <a:ext cx="19902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连接符: 肘形 256"/>
          <p:cNvCxnSpPr>
            <a:stCxn id="249" idx="3"/>
            <a:endCxn id="252" idx="4"/>
          </p:cNvCxnSpPr>
          <p:nvPr/>
        </p:nvCxnSpPr>
        <p:spPr>
          <a:xfrm flipV="1">
            <a:off x="2355949" y="4530308"/>
            <a:ext cx="1833475" cy="507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245" idx="1"/>
          </p:cNvCxnSpPr>
          <p:nvPr/>
        </p:nvCxnSpPr>
        <p:spPr>
          <a:xfrm flipH="1" flipV="1">
            <a:off x="1968207" y="3997345"/>
            <a:ext cx="5223" cy="4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>
            <a:stCxn id="246" idx="3"/>
          </p:cNvCxnSpPr>
          <p:nvPr/>
        </p:nvCxnSpPr>
        <p:spPr>
          <a:xfrm flipV="1">
            <a:off x="2898517" y="3997345"/>
            <a:ext cx="12217" cy="4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/>
          <p:cNvCxnSpPr>
            <a:endCxn id="252" idx="0"/>
          </p:cNvCxnSpPr>
          <p:nvPr/>
        </p:nvCxnSpPr>
        <p:spPr>
          <a:xfrm>
            <a:off x="1968207" y="3997345"/>
            <a:ext cx="2221217" cy="298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文本框 260"/>
              <p:cNvSpPr txBox="1"/>
              <p:nvPr/>
            </p:nvSpPr>
            <p:spPr>
              <a:xfrm>
                <a:off x="1598514" y="4015079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61" name="文本框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514" y="4015079"/>
                <a:ext cx="287258" cy="184666"/>
              </a:xfrm>
              <a:prstGeom prst="rect">
                <a:avLst/>
              </a:prstGeom>
              <a:blipFill rotWithShape="1">
                <a:blip r:embed="rId15"/>
                <a:stretch>
                  <a:fillRect l="-76" t="-330" r="-15315" b="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文本框 282"/>
              <p:cNvSpPr txBox="1"/>
              <p:nvPr/>
            </p:nvSpPr>
            <p:spPr>
              <a:xfrm>
                <a:off x="3001731" y="4000042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83" name="文本框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731" y="4000042"/>
                <a:ext cx="287258" cy="184666"/>
              </a:xfrm>
              <a:prstGeom prst="rect">
                <a:avLst/>
              </a:prstGeom>
              <a:blipFill rotWithShape="1">
                <a:blip r:embed="rId15"/>
                <a:stretch>
                  <a:fillRect l="-30" t="-96" r="-15361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文本框 283"/>
              <p:cNvSpPr txBox="1"/>
              <p:nvPr/>
            </p:nvSpPr>
            <p:spPr>
              <a:xfrm>
                <a:off x="3444298" y="3989126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84" name="文本框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298" y="3989126"/>
                <a:ext cx="287258" cy="184666"/>
              </a:xfrm>
              <a:prstGeom prst="rect">
                <a:avLst/>
              </a:prstGeom>
              <a:blipFill rotWithShape="1">
                <a:blip r:embed="rId15"/>
                <a:stretch>
                  <a:fillRect l="-20" t="-30" r="-15371" b="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文本框 284"/>
              <p:cNvSpPr txBox="1"/>
              <p:nvPr/>
            </p:nvSpPr>
            <p:spPr>
              <a:xfrm>
                <a:off x="2701107" y="4829148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85" name="文本框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07" y="4829148"/>
                <a:ext cx="287258" cy="184666"/>
              </a:xfrm>
              <a:prstGeom prst="rect">
                <a:avLst/>
              </a:prstGeom>
              <a:blipFill rotWithShape="1">
                <a:blip r:embed="rId15"/>
                <a:stretch>
                  <a:fillRect l="-157" t="-329" r="-15234" b="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文本框 285"/>
          <p:cNvSpPr txBox="1"/>
          <p:nvPr/>
        </p:nvSpPr>
        <p:spPr>
          <a:xfrm>
            <a:off x="613211" y="4691865"/>
            <a:ext cx="689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287" name="文本框 286"/>
          <p:cNvSpPr txBox="1"/>
          <p:nvPr/>
        </p:nvSpPr>
        <p:spPr>
          <a:xfrm>
            <a:off x="4416716" y="4483479"/>
            <a:ext cx="1506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2c</a:t>
            </a:r>
            <a:endParaRPr lang="zh-CN" altLang="en-US" sz="1200" dirty="0"/>
          </a:p>
        </p:txBody>
      </p:sp>
      <p:sp>
        <p:nvSpPr>
          <p:cNvPr id="338" name="文本框 337"/>
          <p:cNvSpPr txBox="1"/>
          <p:nvPr/>
        </p:nvSpPr>
        <p:spPr>
          <a:xfrm>
            <a:off x="4812704" y="3215443"/>
            <a:ext cx="689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c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文本框 339"/>
              <p:cNvSpPr txBox="1"/>
              <p:nvPr/>
            </p:nvSpPr>
            <p:spPr>
              <a:xfrm>
                <a:off x="5709782" y="3187874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40" name="文本框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782" y="3187874"/>
                <a:ext cx="287258" cy="184666"/>
              </a:xfrm>
              <a:prstGeom prst="rect">
                <a:avLst/>
              </a:prstGeom>
              <a:blipFill rotWithShape="1">
                <a:blip r:embed="rId15"/>
                <a:stretch>
                  <a:fillRect l="-173" t="-94" r="-15218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2" name="文本框 341"/>
              <p:cNvSpPr txBox="1"/>
              <p:nvPr/>
            </p:nvSpPr>
            <p:spPr>
              <a:xfrm>
                <a:off x="6385226" y="3163972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42" name="文本框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226" y="3163972"/>
                <a:ext cx="287258" cy="184666"/>
              </a:xfrm>
              <a:prstGeom prst="rect">
                <a:avLst/>
              </a:prstGeom>
              <a:blipFill rotWithShape="1">
                <a:blip r:embed="rId15"/>
                <a:stretch>
                  <a:fillRect l="-105" t="-218" r="-15286" b="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文本框 342"/>
              <p:cNvSpPr txBox="1"/>
              <p:nvPr/>
            </p:nvSpPr>
            <p:spPr>
              <a:xfrm>
                <a:off x="1572967" y="2417232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43" name="文本框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967" y="2417232"/>
                <a:ext cx="287258" cy="184666"/>
              </a:xfrm>
              <a:prstGeom prst="rect">
                <a:avLst/>
              </a:prstGeom>
              <a:blipFill rotWithShape="1">
                <a:blip r:embed="rId15"/>
                <a:stretch>
                  <a:fillRect l="-25" t="-229" r="-15366" b="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文本框 343"/>
              <p:cNvSpPr txBox="1"/>
              <p:nvPr/>
            </p:nvSpPr>
            <p:spPr>
              <a:xfrm>
                <a:off x="1169636" y="3205660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44" name="文本框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636" y="3205660"/>
                <a:ext cx="287258" cy="184666"/>
              </a:xfrm>
              <a:prstGeom prst="rect">
                <a:avLst/>
              </a:prstGeom>
              <a:blipFill rotWithShape="1">
                <a:blip r:embed="rId15"/>
                <a:stretch>
                  <a:fillRect l="-209" t="-97" r="-15182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文本框 344"/>
          <p:cNvSpPr txBox="1"/>
          <p:nvPr/>
        </p:nvSpPr>
        <p:spPr>
          <a:xfrm>
            <a:off x="539584" y="2563224"/>
            <a:ext cx="689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347" name="文本框 346"/>
          <p:cNvSpPr txBox="1"/>
          <p:nvPr/>
        </p:nvSpPr>
        <p:spPr>
          <a:xfrm>
            <a:off x="3300490" y="2649431"/>
            <a:ext cx="689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348" name="文本框 347"/>
          <p:cNvSpPr txBox="1"/>
          <p:nvPr/>
        </p:nvSpPr>
        <p:spPr>
          <a:xfrm>
            <a:off x="979072" y="3602090"/>
            <a:ext cx="84318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MP1: C  </a:t>
            </a:r>
            <a:r>
              <a:rPr lang="en-US" altLang="zh-CN" sz="1200" dirty="0">
                <a:sym typeface="Wingdings" panose="05000000000000000000" pitchFamily="2" charset="2"/>
              </a:rPr>
              <a:t> </a:t>
            </a:r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349" name="文本框 348"/>
          <p:cNvSpPr txBox="1"/>
          <p:nvPr/>
        </p:nvSpPr>
        <p:spPr>
          <a:xfrm>
            <a:off x="2360427" y="3609418"/>
            <a:ext cx="9249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MP2: C  </a:t>
            </a:r>
            <a:r>
              <a:rPr lang="en-US" altLang="zh-CN" sz="1200" dirty="0">
                <a:sym typeface="Wingdings" panose="05000000000000000000" pitchFamily="2" charset="2"/>
              </a:rPr>
              <a:t> 2</a:t>
            </a:r>
            <a:r>
              <a:rPr lang="en-US" altLang="zh-CN" sz="1200" dirty="0"/>
              <a:t>C</a:t>
            </a:r>
            <a:endParaRPr lang="zh-CN" altLang="en-US" sz="1200" dirty="0"/>
          </a:p>
        </p:txBody>
      </p:sp>
      <p:cxnSp>
        <p:nvCxnSpPr>
          <p:cNvPr id="350" name="直接箭头连接符 349"/>
          <p:cNvCxnSpPr/>
          <p:nvPr/>
        </p:nvCxnSpPr>
        <p:spPr>
          <a:xfrm>
            <a:off x="3767689" y="537301"/>
            <a:ext cx="1606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文本框 352"/>
          <p:cNvSpPr txBox="1"/>
          <p:nvPr/>
        </p:nvSpPr>
        <p:spPr>
          <a:xfrm>
            <a:off x="4643553" y="-33505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24</a:t>
            </a:r>
            <a:endParaRPr lang="zh-CN" altLang="en-US" sz="1800" b="1" dirty="0"/>
          </a:p>
        </p:txBody>
      </p:sp>
      <p:sp>
        <p:nvSpPr>
          <p:cNvPr id="354" name="文本框 353"/>
          <p:cNvSpPr txBox="1"/>
          <p:nvPr/>
        </p:nvSpPr>
        <p:spPr>
          <a:xfrm>
            <a:off x="3475040" y="-44737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11</a:t>
            </a:r>
            <a:endParaRPr lang="zh-CN" altLang="en-US" sz="1800" b="1" dirty="0"/>
          </a:p>
        </p:txBody>
      </p:sp>
      <p:sp>
        <p:nvSpPr>
          <p:cNvPr id="355" name="文本框 354"/>
          <p:cNvSpPr txBox="1"/>
          <p:nvPr/>
        </p:nvSpPr>
        <p:spPr>
          <a:xfrm>
            <a:off x="5952174" y="-20748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37</a:t>
            </a:r>
            <a:endParaRPr lang="zh-CN" altLang="en-US" sz="1800" b="1" dirty="0"/>
          </a:p>
        </p:txBody>
      </p:sp>
      <p:sp>
        <p:nvSpPr>
          <p:cNvPr id="356" name="文本框 355"/>
          <p:cNvSpPr txBox="1"/>
          <p:nvPr/>
        </p:nvSpPr>
        <p:spPr>
          <a:xfrm>
            <a:off x="7337307" y="718330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50</a:t>
            </a:r>
            <a:endParaRPr lang="zh-CN" altLang="en-US" sz="1800" b="1" dirty="0"/>
          </a:p>
        </p:txBody>
      </p:sp>
      <p:sp>
        <p:nvSpPr>
          <p:cNvPr id="358" name="文本框 357"/>
          <p:cNvSpPr txBox="1"/>
          <p:nvPr/>
        </p:nvSpPr>
        <p:spPr>
          <a:xfrm>
            <a:off x="2058921" y="1964947"/>
            <a:ext cx="156773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b="1" dirty="0"/>
              <a:t>卷积核大小是</a:t>
            </a:r>
            <a:r>
              <a:rPr lang="en-US" altLang="zh-CN" sz="1100" b="1" dirty="0"/>
              <a:t>3</a:t>
            </a:r>
            <a:r>
              <a:rPr lang="zh-CN" altLang="en-US" sz="1100" b="1" dirty="0"/>
              <a:t>，步长为</a:t>
            </a:r>
            <a:r>
              <a:rPr lang="en-US" altLang="zh-CN" sz="1100" b="1" dirty="0"/>
              <a:t>2</a:t>
            </a:r>
            <a:endParaRPr lang="zh-CN" altLang="en-US" sz="1100" b="1" dirty="0"/>
          </a:p>
        </p:txBody>
      </p:sp>
      <p:cxnSp>
        <p:nvCxnSpPr>
          <p:cNvPr id="36" name="直接箭头连接符 35"/>
          <p:cNvCxnSpPr>
            <a:stCxn id="33" idx="3"/>
            <a:endCxn id="191" idx="2"/>
          </p:cNvCxnSpPr>
          <p:nvPr/>
        </p:nvCxnSpPr>
        <p:spPr>
          <a:xfrm flipV="1">
            <a:off x="7548890" y="259977"/>
            <a:ext cx="0" cy="26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文本框 358"/>
          <p:cNvSpPr txBox="1"/>
          <p:nvPr/>
        </p:nvSpPr>
        <p:spPr>
          <a:xfrm>
            <a:off x="7296388" y="1772271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63</a:t>
            </a:r>
            <a:endParaRPr lang="zh-CN" altLang="en-US" sz="1800" b="1" dirty="0"/>
          </a:p>
        </p:txBody>
      </p:sp>
      <p:sp>
        <p:nvSpPr>
          <p:cNvPr id="360" name="文本框 359"/>
          <p:cNvSpPr txBox="1"/>
          <p:nvPr/>
        </p:nvSpPr>
        <p:spPr>
          <a:xfrm>
            <a:off x="7346760" y="3254324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75</a:t>
            </a:r>
            <a:endParaRPr lang="zh-CN" altLang="en-US" sz="1800" b="1" dirty="0"/>
          </a:p>
        </p:txBody>
      </p:sp>
      <p:sp>
        <p:nvSpPr>
          <p:cNvPr id="361" name="文本框 360"/>
          <p:cNvSpPr txBox="1"/>
          <p:nvPr/>
        </p:nvSpPr>
        <p:spPr>
          <a:xfrm>
            <a:off x="8298235" y="1371713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88</a:t>
            </a:r>
            <a:endParaRPr lang="zh-CN" altLang="en-US" sz="1800" b="1" dirty="0"/>
          </a:p>
        </p:txBody>
      </p:sp>
      <p:sp>
        <p:nvSpPr>
          <p:cNvPr id="362" name="文本框 361"/>
          <p:cNvSpPr txBox="1"/>
          <p:nvPr/>
        </p:nvSpPr>
        <p:spPr>
          <a:xfrm>
            <a:off x="9480492" y="7952"/>
            <a:ext cx="626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101</a:t>
            </a:r>
            <a:endParaRPr lang="zh-CN" altLang="en-US" sz="1800" b="1" dirty="0"/>
          </a:p>
        </p:txBody>
      </p:sp>
      <p:sp>
        <p:nvSpPr>
          <p:cNvPr id="211" name="文本框 210"/>
          <p:cNvSpPr txBox="1"/>
          <p:nvPr/>
        </p:nvSpPr>
        <p:spPr>
          <a:xfrm>
            <a:off x="4446803" y="6464662"/>
            <a:ext cx="287097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YOLO V7 </a:t>
            </a:r>
            <a:r>
              <a:rPr lang="zh-CN" altLang="en-US" sz="2400" b="1" dirty="0"/>
              <a:t>网络结构图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870;p48"/>
          <p:cNvSpPr/>
          <p:nvPr/>
        </p:nvSpPr>
        <p:spPr>
          <a:xfrm flipH="1">
            <a:off x="577650" y="1819008"/>
            <a:ext cx="556592" cy="536666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2871;p48"/>
          <p:cNvSpPr/>
          <p:nvPr/>
        </p:nvSpPr>
        <p:spPr>
          <a:xfrm flipH="1">
            <a:off x="411682" y="1981569"/>
            <a:ext cx="556592" cy="536666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2872;p48"/>
          <p:cNvSpPr/>
          <p:nvPr/>
        </p:nvSpPr>
        <p:spPr>
          <a:xfrm flipH="1">
            <a:off x="212778" y="2126192"/>
            <a:ext cx="556592" cy="536666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326880" y="2197287"/>
            <a:ext cx="405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/>
          <p:cNvSpPr/>
          <p:nvPr/>
        </p:nvSpPr>
        <p:spPr>
          <a:xfrm>
            <a:off x="1300405" y="1990211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2" name="矩形: 圆角 21"/>
          <p:cNvSpPr/>
          <p:nvPr/>
        </p:nvSpPr>
        <p:spPr>
          <a:xfrm>
            <a:off x="1778970" y="1990210"/>
            <a:ext cx="452104" cy="40235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3" name="矩形: 圆角 22"/>
          <p:cNvSpPr/>
          <p:nvPr/>
        </p:nvSpPr>
        <p:spPr>
          <a:xfrm>
            <a:off x="2253669" y="1990210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4" name="矩形: 圆角 23"/>
          <p:cNvSpPr/>
          <p:nvPr/>
        </p:nvSpPr>
        <p:spPr>
          <a:xfrm>
            <a:off x="2728368" y="1990209"/>
            <a:ext cx="452104" cy="40235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5" name="矩形: 圆角 24"/>
          <p:cNvSpPr/>
          <p:nvPr/>
        </p:nvSpPr>
        <p:spPr>
          <a:xfrm>
            <a:off x="3203067" y="1985422"/>
            <a:ext cx="660456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</a:t>
            </a:r>
            <a:endParaRPr lang="zh-CN" altLang="en-US" sz="1050" dirty="0"/>
          </a:p>
        </p:txBody>
      </p:sp>
      <p:sp>
        <p:nvSpPr>
          <p:cNvPr id="27" name="矩形: 圆角 26"/>
          <p:cNvSpPr/>
          <p:nvPr/>
        </p:nvSpPr>
        <p:spPr>
          <a:xfrm>
            <a:off x="3981872" y="1983937"/>
            <a:ext cx="452104" cy="4023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MP1</a:t>
            </a:r>
            <a:endParaRPr lang="zh-CN" altLang="en-US" sz="900" dirty="0"/>
          </a:p>
        </p:txBody>
      </p:sp>
      <p:sp>
        <p:nvSpPr>
          <p:cNvPr id="29" name="矩形: 圆角 28"/>
          <p:cNvSpPr/>
          <p:nvPr/>
        </p:nvSpPr>
        <p:spPr>
          <a:xfrm>
            <a:off x="4450027" y="1985421"/>
            <a:ext cx="660456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</a:t>
            </a:r>
            <a:endParaRPr lang="zh-CN" altLang="en-US" sz="1050" dirty="0"/>
          </a:p>
        </p:txBody>
      </p:sp>
      <p:sp>
        <p:nvSpPr>
          <p:cNvPr id="30" name="矩形: 圆角 29"/>
          <p:cNvSpPr/>
          <p:nvPr/>
        </p:nvSpPr>
        <p:spPr>
          <a:xfrm>
            <a:off x="5312495" y="1987469"/>
            <a:ext cx="452104" cy="4023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MP1</a:t>
            </a:r>
            <a:endParaRPr lang="zh-CN" altLang="en-US" sz="900" dirty="0"/>
          </a:p>
        </p:txBody>
      </p:sp>
      <p:sp>
        <p:nvSpPr>
          <p:cNvPr id="31" name="矩形: 圆角 30"/>
          <p:cNvSpPr/>
          <p:nvPr/>
        </p:nvSpPr>
        <p:spPr>
          <a:xfrm>
            <a:off x="5770958" y="1987469"/>
            <a:ext cx="660456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</a:t>
            </a:r>
            <a:endParaRPr lang="zh-CN" altLang="en-US" sz="1050" dirty="0"/>
          </a:p>
        </p:txBody>
      </p:sp>
      <p:sp>
        <p:nvSpPr>
          <p:cNvPr id="32" name="矩形: 圆角 31"/>
          <p:cNvSpPr/>
          <p:nvPr/>
        </p:nvSpPr>
        <p:spPr>
          <a:xfrm>
            <a:off x="6591336" y="1982311"/>
            <a:ext cx="452104" cy="4023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MP1</a:t>
            </a:r>
            <a:endParaRPr lang="zh-CN" altLang="en-US" sz="900" dirty="0"/>
          </a:p>
        </p:txBody>
      </p:sp>
      <p:sp>
        <p:nvSpPr>
          <p:cNvPr id="33" name="矩形: 圆角 32"/>
          <p:cNvSpPr/>
          <p:nvPr/>
        </p:nvSpPr>
        <p:spPr>
          <a:xfrm>
            <a:off x="7049799" y="1982311"/>
            <a:ext cx="660456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</a:t>
            </a:r>
            <a:endParaRPr lang="zh-CN" altLang="en-US" sz="1050" dirty="0"/>
          </a:p>
        </p:txBody>
      </p:sp>
      <p:sp>
        <p:nvSpPr>
          <p:cNvPr id="34" name="矩形: 圆角 33"/>
          <p:cNvSpPr/>
          <p:nvPr/>
        </p:nvSpPr>
        <p:spPr>
          <a:xfrm>
            <a:off x="7856968" y="1975431"/>
            <a:ext cx="923672" cy="402351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SPPCSPC</a:t>
            </a:r>
            <a:endParaRPr lang="zh-CN" altLang="en-US" sz="1050" dirty="0"/>
          </a:p>
        </p:txBody>
      </p:sp>
      <p:sp>
        <p:nvSpPr>
          <p:cNvPr id="7" name="椭圆 6"/>
          <p:cNvSpPr/>
          <p:nvPr/>
        </p:nvSpPr>
        <p:spPr>
          <a:xfrm>
            <a:off x="8987391" y="2059546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8040508" y="2518235"/>
            <a:ext cx="556592" cy="303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UP</a:t>
            </a:r>
            <a:endParaRPr lang="zh-CN" altLang="en-US" sz="1050" dirty="0"/>
          </a:p>
        </p:txBody>
      </p:sp>
      <p:cxnSp>
        <p:nvCxnSpPr>
          <p:cNvPr id="38" name="直接箭头连接符 37"/>
          <p:cNvCxnSpPr>
            <a:stCxn id="25" idx="3"/>
            <a:endCxn id="27" idx="1"/>
          </p:cNvCxnSpPr>
          <p:nvPr/>
        </p:nvCxnSpPr>
        <p:spPr>
          <a:xfrm flipV="1">
            <a:off x="3863523" y="2185113"/>
            <a:ext cx="118349" cy="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9528308" y="1971949"/>
            <a:ext cx="716119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ELAN-H</a:t>
            </a:r>
            <a:endParaRPr lang="zh-CN" altLang="en-US" sz="1050" dirty="0"/>
          </a:p>
        </p:txBody>
      </p:sp>
      <p:sp>
        <p:nvSpPr>
          <p:cNvPr id="44" name="矩形: 圆角 43"/>
          <p:cNvSpPr/>
          <p:nvPr/>
        </p:nvSpPr>
        <p:spPr>
          <a:xfrm>
            <a:off x="10967361" y="1971949"/>
            <a:ext cx="626520" cy="40235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CONV</a:t>
            </a:r>
            <a:endParaRPr lang="zh-CN" altLang="en-US" sz="1050" dirty="0"/>
          </a:p>
        </p:txBody>
      </p:sp>
      <p:sp>
        <p:nvSpPr>
          <p:cNvPr id="45" name="矩形: 圆角 44"/>
          <p:cNvSpPr/>
          <p:nvPr/>
        </p:nvSpPr>
        <p:spPr>
          <a:xfrm>
            <a:off x="10396257" y="1979685"/>
            <a:ext cx="452104" cy="40235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REP</a:t>
            </a:r>
            <a:endParaRPr lang="zh-CN" altLang="en-US" sz="1050" dirty="0"/>
          </a:p>
        </p:txBody>
      </p:sp>
      <p:sp>
        <p:nvSpPr>
          <p:cNvPr id="51" name="矩形: 圆角 50"/>
          <p:cNvSpPr/>
          <p:nvPr/>
        </p:nvSpPr>
        <p:spPr>
          <a:xfrm>
            <a:off x="6289100" y="2933985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52" name="矩形: 圆角 51"/>
          <p:cNvSpPr/>
          <p:nvPr/>
        </p:nvSpPr>
        <p:spPr>
          <a:xfrm>
            <a:off x="4980591" y="2932424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53" name="椭圆 52"/>
          <p:cNvSpPr/>
          <p:nvPr/>
        </p:nvSpPr>
        <p:spPr>
          <a:xfrm>
            <a:off x="8092166" y="3013362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7960743" y="3438859"/>
            <a:ext cx="716119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ELAN-H</a:t>
            </a:r>
            <a:endParaRPr lang="zh-CN" altLang="en-US" sz="1050" dirty="0"/>
          </a:p>
        </p:txBody>
      </p:sp>
      <p:sp>
        <p:nvSpPr>
          <p:cNvPr id="56" name="矩形: 圆角 55"/>
          <p:cNvSpPr/>
          <p:nvPr/>
        </p:nvSpPr>
        <p:spPr>
          <a:xfrm>
            <a:off x="8040506" y="4004809"/>
            <a:ext cx="556592" cy="303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UP</a:t>
            </a:r>
            <a:endParaRPr lang="zh-CN" altLang="en-US" sz="1050" dirty="0"/>
          </a:p>
        </p:txBody>
      </p:sp>
      <p:sp>
        <p:nvSpPr>
          <p:cNvPr id="57" name="椭圆 56"/>
          <p:cNvSpPr/>
          <p:nvPr/>
        </p:nvSpPr>
        <p:spPr>
          <a:xfrm>
            <a:off x="8086439" y="4467538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7955016" y="4869889"/>
            <a:ext cx="716119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ELAN-H</a:t>
            </a:r>
            <a:endParaRPr lang="zh-CN" altLang="en-US" sz="1050" dirty="0"/>
          </a:p>
        </p:txBody>
      </p:sp>
      <p:sp>
        <p:nvSpPr>
          <p:cNvPr id="61" name="矩形: 圆角 60"/>
          <p:cNvSpPr/>
          <p:nvPr/>
        </p:nvSpPr>
        <p:spPr>
          <a:xfrm>
            <a:off x="8935732" y="2496716"/>
            <a:ext cx="556591" cy="32527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MP2</a:t>
            </a:r>
            <a:endParaRPr lang="zh-CN" altLang="en-US" sz="900" dirty="0"/>
          </a:p>
        </p:txBody>
      </p:sp>
      <p:sp>
        <p:nvSpPr>
          <p:cNvPr id="63" name="矩形: 圆角 62"/>
          <p:cNvSpPr/>
          <p:nvPr/>
        </p:nvSpPr>
        <p:spPr>
          <a:xfrm>
            <a:off x="8942578" y="4205966"/>
            <a:ext cx="556591" cy="32527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MP2</a:t>
            </a:r>
            <a:endParaRPr lang="zh-CN" altLang="en-US" sz="900" dirty="0"/>
          </a:p>
        </p:txBody>
      </p:sp>
      <p:sp>
        <p:nvSpPr>
          <p:cNvPr id="64" name="椭圆 63"/>
          <p:cNvSpPr/>
          <p:nvPr/>
        </p:nvSpPr>
        <p:spPr>
          <a:xfrm>
            <a:off x="8987389" y="3529388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8858185" y="2990112"/>
            <a:ext cx="716119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ELAN-H</a:t>
            </a:r>
            <a:endParaRPr lang="zh-CN" altLang="en-US" sz="1050" dirty="0"/>
          </a:p>
        </p:txBody>
      </p:sp>
      <p:sp>
        <p:nvSpPr>
          <p:cNvPr id="66" name="矩形: 圆角 65"/>
          <p:cNvSpPr/>
          <p:nvPr/>
        </p:nvSpPr>
        <p:spPr>
          <a:xfrm>
            <a:off x="10396257" y="4869887"/>
            <a:ext cx="452104" cy="40235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REP</a:t>
            </a:r>
            <a:endParaRPr lang="zh-CN" altLang="en-US" sz="1050" dirty="0"/>
          </a:p>
        </p:txBody>
      </p:sp>
      <p:sp>
        <p:nvSpPr>
          <p:cNvPr id="67" name="矩形: 圆角 66"/>
          <p:cNvSpPr/>
          <p:nvPr/>
        </p:nvSpPr>
        <p:spPr>
          <a:xfrm>
            <a:off x="10396257" y="2990113"/>
            <a:ext cx="452104" cy="40235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REP</a:t>
            </a:r>
            <a:endParaRPr lang="zh-CN" altLang="en-US" sz="1050" dirty="0"/>
          </a:p>
        </p:txBody>
      </p:sp>
      <p:sp>
        <p:nvSpPr>
          <p:cNvPr id="68" name="矩形: 圆角 67"/>
          <p:cNvSpPr/>
          <p:nvPr/>
        </p:nvSpPr>
        <p:spPr>
          <a:xfrm>
            <a:off x="10967361" y="2990111"/>
            <a:ext cx="626520" cy="40235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CONV</a:t>
            </a:r>
            <a:endParaRPr lang="zh-CN" altLang="en-US" sz="1050" dirty="0"/>
          </a:p>
        </p:txBody>
      </p:sp>
      <p:sp>
        <p:nvSpPr>
          <p:cNvPr id="69" name="矩形: 圆角 68"/>
          <p:cNvSpPr/>
          <p:nvPr/>
        </p:nvSpPr>
        <p:spPr>
          <a:xfrm>
            <a:off x="10967361" y="4869887"/>
            <a:ext cx="626520" cy="40235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CONV</a:t>
            </a:r>
            <a:endParaRPr lang="zh-CN" altLang="en-US" sz="1050" dirty="0"/>
          </a:p>
        </p:txBody>
      </p:sp>
      <p:cxnSp>
        <p:nvCxnSpPr>
          <p:cNvPr id="35" name="直接箭头连接符 34"/>
          <p:cNvCxnSpPr>
            <a:stCxn id="29" idx="3"/>
            <a:endCxn id="30" idx="1"/>
          </p:cNvCxnSpPr>
          <p:nvPr/>
        </p:nvCxnSpPr>
        <p:spPr>
          <a:xfrm>
            <a:off x="5110483" y="2186597"/>
            <a:ext cx="202012" cy="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3"/>
            <a:endCxn id="32" idx="1"/>
          </p:cNvCxnSpPr>
          <p:nvPr/>
        </p:nvCxnSpPr>
        <p:spPr>
          <a:xfrm flipV="1">
            <a:off x="6431414" y="2183487"/>
            <a:ext cx="159922" cy="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4" idx="1"/>
          </p:cNvCxnSpPr>
          <p:nvPr/>
        </p:nvCxnSpPr>
        <p:spPr>
          <a:xfrm flipV="1">
            <a:off x="7710255" y="2176607"/>
            <a:ext cx="146713" cy="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4" idx="3"/>
            <a:endCxn id="7" idx="2"/>
          </p:cNvCxnSpPr>
          <p:nvPr/>
        </p:nvCxnSpPr>
        <p:spPr>
          <a:xfrm>
            <a:off x="8780640" y="2176607"/>
            <a:ext cx="20675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" idx="6"/>
            <a:endCxn id="43" idx="1"/>
          </p:cNvCxnSpPr>
          <p:nvPr/>
        </p:nvCxnSpPr>
        <p:spPr>
          <a:xfrm flipV="1">
            <a:off x="9440666" y="2173125"/>
            <a:ext cx="87642" cy="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3" idx="3"/>
            <a:endCxn id="45" idx="1"/>
          </p:cNvCxnSpPr>
          <p:nvPr/>
        </p:nvCxnSpPr>
        <p:spPr>
          <a:xfrm>
            <a:off x="10244427" y="2173125"/>
            <a:ext cx="151830" cy="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5" idx="3"/>
            <a:endCxn id="44" idx="1"/>
          </p:cNvCxnSpPr>
          <p:nvPr/>
        </p:nvCxnSpPr>
        <p:spPr>
          <a:xfrm flipV="1">
            <a:off x="10848361" y="2173125"/>
            <a:ext cx="119000" cy="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34" idx="2"/>
            <a:endCxn id="37" idx="0"/>
          </p:cNvCxnSpPr>
          <p:nvPr/>
        </p:nvCxnSpPr>
        <p:spPr>
          <a:xfrm>
            <a:off x="8318804" y="2377782"/>
            <a:ext cx="0" cy="14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7" idx="2"/>
            <a:endCxn id="53" idx="0"/>
          </p:cNvCxnSpPr>
          <p:nvPr/>
        </p:nvCxnSpPr>
        <p:spPr>
          <a:xfrm>
            <a:off x="8318804" y="2821991"/>
            <a:ext cx="0" cy="19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53" idx="4"/>
            <a:endCxn id="55" idx="0"/>
          </p:cNvCxnSpPr>
          <p:nvPr/>
        </p:nvCxnSpPr>
        <p:spPr>
          <a:xfrm flipH="1">
            <a:off x="8318803" y="3247488"/>
            <a:ext cx="1" cy="19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55" idx="2"/>
            <a:endCxn id="56" idx="0"/>
          </p:cNvCxnSpPr>
          <p:nvPr/>
        </p:nvCxnSpPr>
        <p:spPr>
          <a:xfrm flipH="1">
            <a:off x="8318802" y="3841210"/>
            <a:ext cx="1" cy="16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56" idx="2"/>
            <a:endCxn id="57" idx="0"/>
          </p:cNvCxnSpPr>
          <p:nvPr/>
        </p:nvCxnSpPr>
        <p:spPr>
          <a:xfrm flipH="1">
            <a:off x="8313077" y="4308565"/>
            <a:ext cx="5725" cy="15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57" idx="4"/>
            <a:endCxn id="59" idx="0"/>
          </p:cNvCxnSpPr>
          <p:nvPr/>
        </p:nvCxnSpPr>
        <p:spPr>
          <a:xfrm flipH="1">
            <a:off x="8313076" y="4701664"/>
            <a:ext cx="1" cy="16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9214028" y="2293672"/>
            <a:ext cx="1" cy="20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9214028" y="2821991"/>
            <a:ext cx="2217" cy="16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 flipV="1">
            <a:off x="9214027" y="3392463"/>
            <a:ext cx="2218" cy="13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55" idx="3"/>
            <a:endCxn id="64" idx="2"/>
          </p:cNvCxnSpPr>
          <p:nvPr/>
        </p:nvCxnSpPr>
        <p:spPr>
          <a:xfrm>
            <a:off x="8676862" y="3640035"/>
            <a:ext cx="310527" cy="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 flipV="1">
            <a:off x="9214027" y="3763514"/>
            <a:ext cx="6847" cy="44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65" idx="3"/>
            <a:endCxn id="67" idx="1"/>
          </p:cNvCxnSpPr>
          <p:nvPr/>
        </p:nvCxnSpPr>
        <p:spPr>
          <a:xfrm>
            <a:off x="9574304" y="3191288"/>
            <a:ext cx="8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67" idx="3"/>
            <a:endCxn id="68" idx="1"/>
          </p:cNvCxnSpPr>
          <p:nvPr/>
        </p:nvCxnSpPr>
        <p:spPr>
          <a:xfrm flipV="1">
            <a:off x="10848361" y="3191287"/>
            <a:ext cx="1190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66" idx="3"/>
            <a:endCxn id="69" idx="1"/>
          </p:cNvCxnSpPr>
          <p:nvPr/>
        </p:nvCxnSpPr>
        <p:spPr>
          <a:xfrm>
            <a:off x="10848361" y="5071063"/>
            <a:ext cx="11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59" idx="3"/>
            <a:endCxn id="66" idx="1"/>
          </p:cNvCxnSpPr>
          <p:nvPr/>
        </p:nvCxnSpPr>
        <p:spPr>
          <a:xfrm flipV="1">
            <a:off x="8671135" y="5071063"/>
            <a:ext cx="172512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endCxn id="63" idx="2"/>
          </p:cNvCxnSpPr>
          <p:nvPr/>
        </p:nvCxnSpPr>
        <p:spPr>
          <a:xfrm flipV="1">
            <a:off x="9220873" y="4531241"/>
            <a:ext cx="1" cy="53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51" idx="3"/>
            <a:endCxn id="53" idx="2"/>
          </p:cNvCxnSpPr>
          <p:nvPr/>
        </p:nvCxnSpPr>
        <p:spPr>
          <a:xfrm flipV="1">
            <a:off x="6741204" y="3130425"/>
            <a:ext cx="1350962" cy="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endCxn id="51" idx="0"/>
          </p:cNvCxnSpPr>
          <p:nvPr/>
        </p:nvCxnSpPr>
        <p:spPr>
          <a:xfrm flipH="1">
            <a:off x="6515152" y="2197287"/>
            <a:ext cx="11193" cy="73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endCxn id="52" idx="0"/>
          </p:cNvCxnSpPr>
          <p:nvPr/>
        </p:nvCxnSpPr>
        <p:spPr>
          <a:xfrm>
            <a:off x="5194237" y="2194995"/>
            <a:ext cx="12406" cy="73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连接符: 肘形 173"/>
          <p:cNvCxnSpPr>
            <a:stCxn id="52" idx="2"/>
            <a:endCxn id="57" idx="2"/>
          </p:cNvCxnSpPr>
          <p:nvPr/>
        </p:nvCxnSpPr>
        <p:spPr>
          <a:xfrm rot="16200000" flipH="1">
            <a:off x="6021628" y="2519790"/>
            <a:ext cx="1249826" cy="2879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endCxn id="18" idx="1"/>
          </p:cNvCxnSpPr>
          <p:nvPr/>
        </p:nvCxnSpPr>
        <p:spPr>
          <a:xfrm>
            <a:off x="1199805" y="2180861"/>
            <a:ext cx="100600" cy="1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61365" y="2723396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smtClean="0">
                          <a:latin typeface="Cambria Math" panose="02040503050406030204" pitchFamily="18" charset="0"/>
                        </a:rPr>
                        <m:t>640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640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5" y="2723396"/>
                <a:ext cx="920573" cy="184666"/>
              </a:xfrm>
              <a:prstGeom prst="rect">
                <a:avLst/>
              </a:prstGeom>
              <a:blipFill rotWithShape="1">
                <a:blip r:embed="rId1"/>
                <a:stretch>
                  <a:fillRect l="-8" t="-279" r="-4840" b="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/>
              <p:cNvSpPr txBox="1"/>
              <p:nvPr/>
            </p:nvSpPr>
            <p:spPr>
              <a:xfrm>
                <a:off x="1752509" y="2604761"/>
                <a:ext cx="10055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320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320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09" y="2604761"/>
                <a:ext cx="1005532" cy="184666"/>
              </a:xfrm>
              <a:prstGeom prst="rect">
                <a:avLst/>
              </a:prstGeom>
              <a:blipFill rotWithShape="1">
                <a:blip r:embed="rId2"/>
                <a:stretch>
                  <a:fillRect l="-54" t="-339" r="-4334" b="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2244043" y="2191018"/>
            <a:ext cx="1606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/>
              <p:cNvSpPr txBox="1"/>
              <p:nvPr/>
            </p:nvSpPr>
            <p:spPr>
              <a:xfrm>
                <a:off x="3291040" y="2602498"/>
                <a:ext cx="10904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71" name="文本框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40" y="2602498"/>
                <a:ext cx="1090491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43" t="-145" r="-4015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本框 171"/>
              <p:cNvSpPr txBox="1"/>
              <p:nvPr/>
            </p:nvSpPr>
            <p:spPr>
              <a:xfrm>
                <a:off x="4699611" y="2603254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72" name="文本框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611" y="2603254"/>
                <a:ext cx="920573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66" t="-211" r="-4781" b="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/>
              <p:cNvSpPr txBox="1"/>
              <p:nvPr/>
            </p:nvSpPr>
            <p:spPr>
              <a:xfrm>
                <a:off x="5928648" y="2603849"/>
                <a:ext cx="10055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648" y="2603849"/>
                <a:ext cx="1005532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9" t="-189" r="-4359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/>
              <p:cNvSpPr txBox="1"/>
              <p:nvPr/>
            </p:nvSpPr>
            <p:spPr>
              <a:xfrm>
                <a:off x="4695984" y="3745706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984" y="3745706"/>
                <a:ext cx="920573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17" t="-258" r="-4830" b="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/>
              <p:cNvSpPr txBox="1"/>
              <p:nvPr/>
            </p:nvSpPr>
            <p:spPr>
              <a:xfrm>
                <a:off x="6895639" y="3259265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83" name="文本框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639" y="3259265"/>
                <a:ext cx="920573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19" t="-241" r="-4829" b="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本框 185"/>
              <p:cNvSpPr txBox="1"/>
              <p:nvPr/>
            </p:nvSpPr>
            <p:spPr>
              <a:xfrm>
                <a:off x="8371971" y="1751094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86" name="文本框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971" y="1751094"/>
                <a:ext cx="920573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14" t="-216" r="-4834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/>
              <p:cNvSpPr txBox="1"/>
              <p:nvPr/>
            </p:nvSpPr>
            <p:spPr>
              <a:xfrm>
                <a:off x="7207489" y="1733781"/>
                <a:ext cx="10055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489" y="1733781"/>
                <a:ext cx="1005532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24" t="-125" r="-4364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/>
              <p:cNvSpPr txBox="1"/>
              <p:nvPr/>
            </p:nvSpPr>
            <p:spPr>
              <a:xfrm>
                <a:off x="7047839" y="3800074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96" name="文本框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839" y="3800074"/>
                <a:ext cx="920573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66" t="-127" r="-4782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/>
              <p:cNvSpPr txBox="1"/>
              <p:nvPr/>
            </p:nvSpPr>
            <p:spPr>
              <a:xfrm>
                <a:off x="7077091" y="4275327"/>
                <a:ext cx="9205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091" y="4275327"/>
                <a:ext cx="920572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2" t="-275" r="-4846" b="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/>
              <p:cNvSpPr txBox="1"/>
              <p:nvPr/>
            </p:nvSpPr>
            <p:spPr>
              <a:xfrm>
                <a:off x="9426081" y="3900439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00" name="文本框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081" y="3900439"/>
                <a:ext cx="920573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15" t="-146" r="-4832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/>
              <p:cNvSpPr txBox="1"/>
              <p:nvPr/>
            </p:nvSpPr>
            <p:spPr>
              <a:xfrm>
                <a:off x="9089427" y="5133055"/>
                <a:ext cx="9205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02" name="文本框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27" y="5133055"/>
                <a:ext cx="920572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4" t="-190" r="-4844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/>
              <p:cNvSpPr txBox="1"/>
              <p:nvPr/>
            </p:nvSpPr>
            <p:spPr>
              <a:xfrm>
                <a:off x="9533696" y="3358117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696" y="3358117"/>
                <a:ext cx="920573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48" t="-128" r="-4800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/>
              <p:cNvSpPr txBox="1"/>
              <p:nvPr/>
            </p:nvSpPr>
            <p:spPr>
              <a:xfrm>
                <a:off x="8676862" y="2342433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15" name="文本框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862" y="2342433"/>
                <a:ext cx="920573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24" t="-299" r="-4824" b="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文本框 216"/>
              <p:cNvSpPr txBox="1"/>
              <p:nvPr/>
            </p:nvSpPr>
            <p:spPr>
              <a:xfrm>
                <a:off x="9732483" y="2431496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17" name="文本框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483" y="2431496"/>
                <a:ext cx="920573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51" t="-44" r="-4796" b="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文本框 217"/>
              <p:cNvSpPr txBox="1"/>
              <p:nvPr/>
            </p:nvSpPr>
            <p:spPr>
              <a:xfrm>
                <a:off x="10683306" y="2448008"/>
                <a:ext cx="10055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18" name="文本框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306" y="2448008"/>
                <a:ext cx="1005532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7" t="-45" r="-4381" b="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文本框 218"/>
              <p:cNvSpPr txBox="1"/>
              <p:nvPr/>
            </p:nvSpPr>
            <p:spPr>
              <a:xfrm>
                <a:off x="10510389" y="3446162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19" name="文本框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389" y="3446162"/>
                <a:ext cx="920573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55" t="-9" r="-4793" b="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/>
              <p:cNvSpPr txBox="1"/>
              <p:nvPr/>
            </p:nvSpPr>
            <p:spPr>
              <a:xfrm>
                <a:off x="10325027" y="4592314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20" name="文本框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027" y="4592314"/>
                <a:ext cx="920573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61" t="-341" r="-4787" b="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0" name="直接箭头连接符 349"/>
          <p:cNvCxnSpPr/>
          <p:nvPr/>
        </p:nvCxnSpPr>
        <p:spPr>
          <a:xfrm>
            <a:off x="3929054" y="2195771"/>
            <a:ext cx="1606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文本框 352"/>
          <p:cNvSpPr txBox="1"/>
          <p:nvPr/>
        </p:nvSpPr>
        <p:spPr>
          <a:xfrm>
            <a:off x="4804918" y="1624965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24</a:t>
            </a:r>
            <a:endParaRPr lang="zh-CN" altLang="en-US" sz="1800" b="1" dirty="0"/>
          </a:p>
        </p:txBody>
      </p:sp>
      <p:sp>
        <p:nvSpPr>
          <p:cNvPr id="354" name="文本框 353"/>
          <p:cNvSpPr txBox="1"/>
          <p:nvPr/>
        </p:nvSpPr>
        <p:spPr>
          <a:xfrm>
            <a:off x="3636405" y="1613733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11</a:t>
            </a:r>
            <a:endParaRPr lang="zh-CN" altLang="en-US" sz="1800" b="1" dirty="0"/>
          </a:p>
        </p:txBody>
      </p:sp>
      <p:sp>
        <p:nvSpPr>
          <p:cNvPr id="355" name="文本框 354"/>
          <p:cNvSpPr txBox="1"/>
          <p:nvPr/>
        </p:nvSpPr>
        <p:spPr>
          <a:xfrm>
            <a:off x="6113539" y="1637722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37</a:t>
            </a:r>
            <a:endParaRPr lang="zh-CN" altLang="en-US" sz="1800" b="1" dirty="0"/>
          </a:p>
        </p:txBody>
      </p:sp>
      <p:sp>
        <p:nvSpPr>
          <p:cNvPr id="356" name="文本框 355"/>
          <p:cNvSpPr txBox="1"/>
          <p:nvPr/>
        </p:nvSpPr>
        <p:spPr>
          <a:xfrm>
            <a:off x="7498672" y="2376800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50</a:t>
            </a:r>
            <a:endParaRPr lang="zh-CN" altLang="en-US" sz="1800" b="1" dirty="0"/>
          </a:p>
        </p:txBody>
      </p:sp>
      <p:cxnSp>
        <p:nvCxnSpPr>
          <p:cNvPr id="36" name="直接箭头连接符 35"/>
          <p:cNvCxnSpPr>
            <a:stCxn id="33" idx="3"/>
            <a:endCxn id="191" idx="2"/>
          </p:cNvCxnSpPr>
          <p:nvPr/>
        </p:nvCxnSpPr>
        <p:spPr>
          <a:xfrm flipV="1">
            <a:off x="7710255" y="1918447"/>
            <a:ext cx="0" cy="26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文本框 358"/>
          <p:cNvSpPr txBox="1"/>
          <p:nvPr/>
        </p:nvSpPr>
        <p:spPr>
          <a:xfrm>
            <a:off x="7457753" y="3430741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63</a:t>
            </a:r>
            <a:endParaRPr lang="zh-CN" altLang="en-US" sz="1800" b="1" dirty="0"/>
          </a:p>
        </p:txBody>
      </p:sp>
      <p:sp>
        <p:nvSpPr>
          <p:cNvPr id="360" name="文本框 359"/>
          <p:cNvSpPr txBox="1"/>
          <p:nvPr/>
        </p:nvSpPr>
        <p:spPr>
          <a:xfrm>
            <a:off x="7508125" y="4912794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75</a:t>
            </a:r>
            <a:endParaRPr lang="zh-CN" altLang="en-US" sz="1800" b="1" dirty="0"/>
          </a:p>
        </p:txBody>
      </p:sp>
      <p:sp>
        <p:nvSpPr>
          <p:cNvPr id="361" name="文本框 360"/>
          <p:cNvSpPr txBox="1"/>
          <p:nvPr/>
        </p:nvSpPr>
        <p:spPr>
          <a:xfrm>
            <a:off x="8459600" y="3030183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88</a:t>
            </a:r>
            <a:endParaRPr lang="zh-CN" altLang="en-US" sz="1800" b="1" dirty="0"/>
          </a:p>
        </p:txBody>
      </p:sp>
      <p:sp>
        <p:nvSpPr>
          <p:cNvPr id="362" name="文本框 361"/>
          <p:cNvSpPr txBox="1"/>
          <p:nvPr/>
        </p:nvSpPr>
        <p:spPr>
          <a:xfrm>
            <a:off x="9641857" y="1666422"/>
            <a:ext cx="626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101</a:t>
            </a:r>
            <a:endParaRPr lang="zh-CN" altLang="en-US" sz="1800" b="1" dirty="0"/>
          </a:p>
        </p:txBody>
      </p:sp>
      <p:sp>
        <p:nvSpPr>
          <p:cNvPr id="211" name="文本框 210"/>
          <p:cNvSpPr txBox="1"/>
          <p:nvPr/>
        </p:nvSpPr>
        <p:spPr>
          <a:xfrm>
            <a:off x="4695984" y="6052286"/>
            <a:ext cx="287097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YOLO V7 </a:t>
            </a:r>
            <a:r>
              <a:rPr lang="zh-CN" altLang="en-US" sz="2400" b="1" dirty="0"/>
              <a:t>网络结构图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矩形: 圆角 174"/>
          <p:cNvSpPr/>
          <p:nvPr/>
        </p:nvSpPr>
        <p:spPr>
          <a:xfrm>
            <a:off x="1149851" y="502116"/>
            <a:ext cx="452104" cy="4023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MP1</a:t>
            </a:r>
            <a:endParaRPr lang="zh-CN" altLang="en-US" sz="900" dirty="0"/>
          </a:p>
        </p:txBody>
      </p:sp>
      <p:sp>
        <p:nvSpPr>
          <p:cNvPr id="176" name="矩形: 圆角 175"/>
          <p:cNvSpPr/>
          <p:nvPr/>
        </p:nvSpPr>
        <p:spPr>
          <a:xfrm>
            <a:off x="7510590" y="575192"/>
            <a:ext cx="556592" cy="303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UP</a:t>
            </a:r>
            <a:endParaRPr lang="zh-CN" altLang="en-US" sz="1050" dirty="0"/>
          </a:p>
        </p:txBody>
      </p:sp>
      <p:sp>
        <p:nvSpPr>
          <p:cNvPr id="181" name="矩形: 圆角 180"/>
          <p:cNvSpPr/>
          <p:nvPr/>
        </p:nvSpPr>
        <p:spPr>
          <a:xfrm>
            <a:off x="922495" y="3363414"/>
            <a:ext cx="716119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ELAN-H</a:t>
            </a:r>
            <a:endParaRPr lang="zh-CN" altLang="en-US" sz="1050" dirty="0"/>
          </a:p>
        </p:txBody>
      </p:sp>
      <p:sp>
        <p:nvSpPr>
          <p:cNvPr id="184" name="矩形: 圆角 183"/>
          <p:cNvSpPr/>
          <p:nvPr/>
        </p:nvSpPr>
        <p:spPr>
          <a:xfrm>
            <a:off x="891277" y="5344323"/>
            <a:ext cx="923672" cy="402351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SPPCSPC</a:t>
            </a:r>
            <a:endParaRPr lang="zh-CN" altLang="en-US" sz="1050" dirty="0"/>
          </a:p>
        </p:txBody>
      </p:sp>
      <p:sp>
        <p:nvSpPr>
          <p:cNvPr id="189" name="矩形: 圆角 188"/>
          <p:cNvSpPr/>
          <p:nvPr/>
        </p:nvSpPr>
        <p:spPr>
          <a:xfrm>
            <a:off x="3079022" y="323060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190" name="矩形: 圆角 189"/>
          <p:cNvSpPr/>
          <p:nvPr/>
        </p:nvSpPr>
        <p:spPr>
          <a:xfrm>
            <a:off x="2308995" y="832902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192" name="矩形: 圆角 191"/>
          <p:cNvSpPr/>
          <p:nvPr/>
        </p:nvSpPr>
        <p:spPr>
          <a:xfrm>
            <a:off x="2167417" y="323060"/>
            <a:ext cx="746780" cy="402351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MaxPool</a:t>
            </a:r>
            <a:endParaRPr lang="zh-CN" altLang="en-US" sz="1050" dirty="0"/>
          </a:p>
        </p:txBody>
      </p:sp>
      <p:sp>
        <p:nvSpPr>
          <p:cNvPr id="193" name="矩形: 圆角 192"/>
          <p:cNvSpPr/>
          <p:nvPr/>
        </p:nvSpPr>
        <p:spPr>
          <a:xfrm>
            <a:off x="3075020" y="832902"/>
            <a:ext cx="452104" cy="40235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194" name="椭圆 193"/>
          <p:cNvSpPr/>
          <p:nvPr/>
        </p:nvSpPr>
        <p:spPr>
          <a:xfrm>
            <a:off x="3917415" y="638669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97" name="直接箭头连接符 196"/>
          <p:cNvCxnSpPr>
            <a:stCxn id="192" idx="3"/>
            <a:endCxn id="189" idx="1"/>
          </p:cNvCxnSpPr>
          <p:nvPr/>
        </p:nvCxnSpPr>
        <p:spPr>
          <a:xfrm>
            <a:off x="2914197" y="524236"/>
            <a:ext cx="16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190" idx="3"/>
            <a:endCxn id="193" idx="1"/>
          </p:cNvCxnSpPr>
          <p:nvPr/>
        </p:nvCxnSpPr>
        <p:spPr>
          <a:xfrm>
            <a:off x="2761099" y="1034078"/>
            <a:ext cx="313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stCxn id="189" idx="3"/>
            <a:endCxn id="194" idx="2"/>
          </p:cNvCxnSpPr>
          <p:nvPr/>
        </p:nvCxnSpPr>
        <p:spPr>
          <a:xfrm>
            <a:off x="3531126" y="524236"/>
            <a:ext cx="386289" cy="23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93" idx="3"/>
            <a:endCxn id="194" idx="2"/>
          </p:cNvCxnSpPr>
          <p:nvPr/>
        </p:nvCxnSpPr>
        <p:spPr>
          <a:xfrm flipV="1">
            <a:off x="3527124" y="755732"/>
            <a:ext cx="390291" cy="27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94" idx="6"/>
          </p:cNvCxnSpPr>
          <p:nvPr/>
        </p:nvCxnSpPr>
        <p:spPr>
          <a:xfrm flipV="1">
            <a:off x="4370690" y="753903"/>
            <a:ext cx="322150" cy="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矩形: 圆角 205"/>
          <p:cNvSpPr/>
          <p:nvPr/>
        </p:nvSpPr>
        <p:spPr>
          <a:xfrm>
            <a:off x="8552382" y="524237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07" name="矩形: 圆角 206"/>
          <p:cNvSpPr/>
          <p:nvPr/>
        </p:nvSpPr>
        <p:spPr>
          <a:xfrm>
            <a:off x="9009709" y="524236"/>
            <a:ext cx="873296" cy="402351"/>
          </a:xfrm>
          <a:prstGeom prst="roundRect">
            <a:avLst/>
          </a:prstGeom>
          <a:solidFill>
            <a:srgbClr val="EAB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Upsample</a:t>
            </a:r>
            <a:endParaRPr lang="zh-CN" altLang="en-US" sz="1050" dirty="0"/>
          </a:p>
        </p:txBody>
      </p:sp>
      <p:sp>
        <p:nvSpPr>
          <p:cNvPr id="208" name="等号 207"/>
          <p:cNvSpPr/>
          <p:nvPr/>
        </p:nvSpPr>
        <p:spPr>
          <a:xfrm>
            <a:off x="8124627" y="589918"/>
            <a:ext cx="370310" cy="30299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2" name="矩形: 圆角 261"/>
          <p:cNvSpPr/>
          <p:nvPr/>
        </p:nvSpPr>
        <p:spPr>
          <a:xfrm>
            <a:off x="2139640" y="3350265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63" name="矩形: 圆角 262"/>
          <p:cNvSpPr/>
          <p:nvPr/>
        </p:nvSpPr>
        <p:spPr>
          <a:xfrm>
            <a:off x="2596967" y="3350265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64" name="矩形: 圆角 263"/>
          <p:cNvSpPr/>
          <p:nvPr/>
        </p:nvSpPr>
        <p:spPr>
          <a:xfrm>
            <a:off x="3069950" y="3350265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65" name="矩形: 圆角 264"/>
          <p:cNvSpPr/>
          <p:nvPr/>
        </p:nvSpPr>
        <p:spPr>
          <a:xfrm>
            <a:off x="3542933" y="3350264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66" name="矩形: 圆角 265"/>
          <p:cNvSpPr/>
          <p:nvPr/>
        </p:nvSpPr>
        <p:spPr>
          <a:xfrm>
            <a:off x="4007254" y="3350264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67" name="矩形: 圆角 266"/>
          <p:cNvSpPr/>
          <p:nvPr/>
        </p:nvSpPr>
        <p:spPr>
          <a:xfrm>
            <a:off x="2527382" y="3975105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cxnSp>
        <p:nvCxnSpPr>
          <p:cNvPr id="268" name="直接箭头连接符 267"/>
          <p:cNvCxnSpPr>
            <a:endCxn id="262" idx="1"/>
          </p:cNvCxnSpPr>
          <p:nvPr/>
        </p:nvCxnSpPr>
        <p:spPr>
          <a:xfrm flipV="1">
            <a:off x="1634456" y="3551441"/>
            <a:ext cx="5051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连接符: 肘形 268"/>
          <p:cNvCxnSpPr>
            <a:endCxn id="267" idx="1"/>
          </p:cNvCxnSpPr>
          <p:nvPr/>
        </p:nvCxnSpPr>
        <p:spPr>
          <a:xfrm rot="16200000" flipH="1">
            <a:off x="1905661" y="3554560"/>
            <a:ext cx="624842" cy="61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椭圆 269"/>
          <p:cNvSpPr/>
          <p:nvPr/>
        </p:nvSpPr>
        <p:spPr>
          <a:xfrm>
            <a:off x="4586323" y="3434375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271" name="矩形: 圆角 270"/>
          <p:cNvSpPr/>
          <p:nvPr/>
        </p:nvSpPr>
        <p:spPr>
          <a:xfrm>
            <a:off x="5264495" y="3350264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cxnSp>
        <p:nvCxnSpPr>
          <p:cNvPr id="272" name="直接箭头连接符 271"/>
          <p:cNvCxnSpPr>
            <a:stCxn id="266" idx="3"/>
            <a:endCxn id="270" idx="2"/>
          </p:cNvCxnSpPr>
          <p:nvPr/>
        </p:nvCxnSpPr>
        <p:spPr>
          <a:xfrm flipV="1">
            <a:off x="4459358" y="3551438"/>
            <a:ext cx="1269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stCxn id="270" idx="6"/>
            <a:endCxn id="271" idx="1"/>
          </p:cNvCxnSpPr>
          <p:nvPr/>
        </p:nvCxnSpPr>
        <p:spPr>
          <a:xfrm>
            <a:off x="5039598" y="3551438"/>
            <a:ext cx="22489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>
            <a:stCxn id="271" idx="3"/>
          </p:cNvCxnSpPr>
          <p:nvPr/>
        </p:nvCxnSpPr>
        <p:spPr>
          <a:xfrm flipV="1">
            <a:off x="5716599" y="3551438"/>
            <a:ext cx="19902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连接符: 肘形 274"/>
          <p:cNvCxnSpPr>
            <a:stCxn id="267" idx="3"/>
            <a:endCxn id="270" idx="4"/>
          </p:cNvCxnSpPr>
          <p:nvPr/>
        </p:nvCxnSpPr>
        <p:spPr>
          <a:xfrm flipV="1">
            <a:off x="2979486" y="3668501"/>
            <a:ext cx="1833475" cy="507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263" idx="1"/>
          </p:cNvCxnSpPr>
          <p:nvPr/>
        </p:nvCxnSpPr>
        <p:spPr>
          <a:xfrm flipH="1" flipV="1">
            <a:off x="2591744" y="3135538"/>
            <a:ext cx="5223" cy="4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接箭头连接符 276"/>
          <p:cNvCxnSpPr>
            <a:stCxn id="264" idx="3"/>
          </p:cNvCxnSpPr>
          <p:nvPr/>
        </p:nvCxnSpPr>
        <p:spPr>
          <a:xfrm flipV="1">
            <a:off x="3522054" y="3135538"/>
            <a:ext cx="12217" cy="4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连接符: 肘形 277"/>
          <p:cNvCxnSpPr>
            <a:endCxn id="270" idx="0"/>
          </p:cNvCxnSpPr>
          <p:nvPr/>
        </p:nvCxnSpPr>
        <p:spPr>
          <a:xfrm>
            <a:off x="2591744" y="3135538"/>
            <a:ext cx="2221217" cy="298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矩形: 圆角 295"/>
          <p:cNvSpPr/>
          <p:nvPr/>
        </p:nvSpPr>
        <p:spPr>
          <a:xfrm>
            <a:off x="2089484" y="4597841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98" name="矩形: 圆角 297"/>
          <p:cNvSpPr/>
          <p:nvPr/>
        </p:nvSpPr>
        <p:spPr>
          <a:xfrm>
            <a:off x="2089484" y="5106023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99" name="矩形: 圆角 298"/>
          <p:cNvSpPr/>
          <p:nvPr/>
        </p:nvSpPr>
        <p:spPr>
          <a:xfrm>
            <a:off x="2089484" y="5598050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300" name="矩形: 圆角 299"/>
          <p:cNvSpPr/>
          <p:nvPr/>
        </p:nvSpPr>
        <p:spPr>
          <a:xfrm>
            <a:off x="2099495" y="6267769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302" name="矩形: 圆角 301"/>
          <p:cNvSpPr/>
          <p:nvPr/>
        </p:nvSpPr>
        <p:spPr>
          <a:xfrm>
            <a:off x="2866254" y="5596287"/>
            <a:ext cx="746780" cy="402351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MaxPool</a:t>
            </a:r>
            <a:endParaRPr lang="zh-CN" altLang="en-US" sz="1050" dirty="0"/>
          </a:p>
        </p:txBody>
      </p:sp>
      <p:sp>
        <p:nvSpPr>
          <p:cNvPr id="303" name="矩形: 圆角 302"/>
          <p:cNvSpPr/>
          <p:nvPr/>
        </p:nvSpPr>
        <p:spPr>
          <a:xfrm>
            <a:off x="2887033" y="5083430"/>
            <a:ext cx="746780" cy="402351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MaxPool</a:t>
            </a:r>
            <a:endParaRPr lang="zh-CN" altLang="en-US" sz="1050" dirty="0"/>
          </a:p>
        </p:txBody>
      </p:sp>
      <p:sp>
        <p:nvSpPr>
          <p:cNvPr id="304" name="矩形: 圆角 303"/>
          <p:cNvSpPr/>
          <p:nvPr/>
        </p:nvSpPr>
        <p:spPr>
          <a:xfrm>
            <a:off x="2880757" y="4569371"/>
            <a:ext cx="746780" cy="402351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MaxPool</a:t>
            </a:r>
            <a:endParaRPr lang="zh-CN" altLang="en-US" sz="1050" dirty="0"/>
          </a:p>
        </p:txBody>
      </p:sp>
      <p:cxnSp>
        <p:nvCxnSpPr>
          <p:cNvPr id="308" name="连接符: 肘形 307"/>
          <p:cNvCxnSpPr>
            <a:stCxn id="184" idx="3"/>
            <a:endCxn id="296" idx="1"/>
          </p:cNvCxnSpPr>
          <p:nvPr/>
        </p:nvCxnSpPr>
        <p:spPr>
          <a:xfrm flipV="1">
            <a:off x="1814949" y="4799017"/>
            <a:ext cx="274535" cy="746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连接符: 肘形 309"/>
          <p:cNvCxnSpPr>
            <a:stCxn id="184" idx="3"/>
            <a:endCxn id="300" idx="1"/>
          </p:cNvCxnSpPr>
          <p:nvPr/>
        </p:nvCxnSpPr>
        <p:spPr>
          <a:xfrm>
            <a:off x="1814949" y="5545499"/>
            <a:ext cx="284546" cy="923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>
            <a:stCxn id="296" idx="2"/>
            <a:endCxn id="298" idx="0"/>
          </p:cNvCxnSpPr>
          <p:nvPr/>
        </p:nvCxnSpPr>
        <p:spPr>
          <a:xfrm>
            <a:off x="2315536" y="5000192"/>
            <a:ext cx="0" cy="10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>
            <a:stCxn id="298" idx="2"/>
            <a:endCxn id="299" idx="0"/>
          </p:cNvCxnSpPr>
          <p:nvPr/>
        </p:nvCxnSpPr>
        <p:spPr>
          <a:xfrm>
            <a:off x="2315536" y="5508374"/>
            <a:ext cx="0" cy="8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椭圆 314"/>
          <p:cNvSpPr/>
          <p:nvPr/>
        </p:nvSpPr>
        <p:spPr>
          <a:xfrm>
            <a:off x="4124420" y="5274248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316" name="矩形: 圆角 315"/>
          <p:cNvSpPr/>
          <p:nvPr/>
        </p:nvSpPr>
        <p:spPr>
          <a:xfrm>
            <a:off x="4596571" y="5183362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317" name="矩形: 圆角 316"/>
          <p:cNvSpPr/>
          <p:nvPr/>
        </p:nvSpPr>
        <p:spPr>
          <a:xfrm>
            <a:off x="5048675" y="5182059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318" name="椭圆 317"/>
          <p:cNvSpPr/>
          <p:nvPr/>
        </p:nvSpPr>
        <p:spPr>
          <a:xfrm>
            <a:off x="5506540" y="5266170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319" name="矩形: 圆角 318"/>
          <p:cNvSpPr/>
          <p:nvPr/>
        </p:nvSpPr>
        <p:spPr>
          <a:xfrm>
            <a:off x="5952883" y="5157894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cxnSp>
        <p:nvCxnSpPr>
          <p:cNvPr id="323" name="连接符: 肘形 322"/>
          <p:cNvCxnSpPr>
            <a:stCxn id="299" idx="3"/>
            <a:endCxn id="302" idx="1"/>
          </p:cNvCxnSpPr>
          <p:nvPr/>
        </p:nvCxnSpPr>
        <p:spPr>
          <a:xfrm flipV="1">
            <a:off x="2541588" y="5797463"/>
            <a:ext cx="324666" cy="1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连接符: 肘形 325"/>
          <p:cNvCxnSpPr>
            <a:endCxn id="303" idx="1"/>
          </p:cNvCxnSpPr>
          <p:nvPr/>
        </p:nvCxnSpPr>
        <p:spPr>
          <a:xfrm rot="5400000" flipH="1" flipV="1">
            <a:off x="2523594" y="5434023"/>
            <a:ext cx="512856" cy="2140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连接符: 肘形 327"/>
          <p:cNvCxnSpPr>
            <a:endCxn id="304" idx="1"/>
          </p:cNvCxnSpPr>
          <p:nvPr/>
        </p:nvCxnSpPr>
        <p:spPr>
          <a:xfrm rot="5400000" flipH="1" flipV="1">
            <a:off x="2281026" y="5162533"/>
            <a:ext cx="991717" cy="207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>
            <a:stCxn id="304" idx="3"/>
            <a:endCxn id="315" idx="0"/>
          </p:cNvCxnSpPr>
          <p:nvPr/>
        </p:nvCxnSpPr>
        <p:spPr>
          <a:xfrm>
            <a:off x="3627537" y="4770547"/>
            <a:ext cx="723521" cy="50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303" idx="3"/>
            <a:endCxn id="315" idx="2"/>
          </p:cNvCxnSpPr>
          <p:nvPr/>
        </p:nvCxnSpPr>
        <p:spPr>
          <a:xfrm>
            <a:off x="3633813" y="5284606"/>
            <a:ext cx="490607" cy="10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302" idx="3"/>
            <a:endCxn id="315" idx="2"/>
          </p:cNvCxnSpPr>
          <p:nvPr/>
        </p:nvCxnSpPr>
        <p:spPr>
          <a:xfrm flipV="1">
            <a:off x="3613034" y="5391311"/>
            <a:ext cx="511386" cy="40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连接符: 肘形 338"/>
          <p:cNvCxnSpPr>
            <a:stCxn id="299" idx="2"/>
            <a:endCxn id="315" idx="4"/>
          </p:cNvCxnSpPr>
          <p:nvPr/>
        </p:nvCxnSpPr>
        <p:spPr>
          <a:xfrm rot="5400000" flipH="1" flipV="1">
            <a:off x="3087283" y="4736627"/>
            <a:ext cx="492027" cy="2035522"/>
          </a:xfrm>
          <a:prstGeom prst="bentConnector3">
            <a:avLst>
              <a:gd name="adj1" fmla="val -464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连接符: 肘形 340"/>
          <p:cNvCxnSpPr>
            <a:stCxn id="300" idx="3"/>
            <a:endCxn id="318" idx="4"/>
          </p:cNvCxnSpPr>
          <p:nvPr/>
        </p:nvCxnSpPr>
        <p:spPr>
          <a:xfrm flipV="1">
            <a:off x="2551599" y="5500296"/>
            <a:ext cx="3181579" cy="968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等号 150"/>
          <p:cNvSpPr/>
          <p:nvPr/>
        </p:nvSpPr>
        <p:spPr>
          <a:xfrm>
            <a:off x="1714142" y="567112"/>
            <a:ext cx="370310" cy="30299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222051" y="3153272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051" y="3153272"/>
                <a:ext cx="287258" cy="184666"/>
              </a:xfrm>
              <a:prstGeom prst="rect">
                <a:avLst/>
              </a:prstGeom>
              <a:blipFill rotWithShape="1">
                <a:blip r:embed="rId1"/>
                <a:stretch>
                  <a:fillRect l="-65" t="-269" r="-15326" b="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接箭头连接符 220"/>
          <p:cNvCxnSpPr/>
          <p:nvPr/>
        </p:nvCxnSpPr>
        <p:spPr>
          <a:xfrm flipV="1">
            <a:off x="3055730" y="3135535"/>
            <a:ext cx="12217" cy="4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3988928" y="3134734"/>
            <a:ext cx="12217" cy="4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文本框 224"/>
              <p:cNvSpPr txBox="1"/>
              <p:nvPr/>
            </p:nvSpPr>
            <p:spPr>
              <a:xfrm>
                <a:off x="2671553" y="3146594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25" name="文本框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553" y="3146594"/>
                <a:ext cx="287258" cy="184666"/>
              </a:xfrm>
              <a:prstGeom prst="rect">
                <a:avLst/>
              </a:prstGeom>
              <a:blipFill rotWithShape="1">
                <a:blip r:embed="rId2"/>
                <a:stretch>
                  <a:fillRect l="-38" t="-92" r="-15353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文本框 228"/>
              <p:cNvSpPr txBox="1"/>
              <p:nvPr/>
            </p:nvSpPr>
            <p:spPr>
              <a:xfrm>
                <a:off x="3166323" y="3139169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29" name="文本框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323" y="3139169"/>
                <a:ext cx="287258" cy="184666"/>
              </a:xfrm>
              <a:prstGeom prst="rect">
                <a:avLst/>
              </a:prstGeom>
              <a:blipFill rotWithShape="1">
                <a:blip r:embed="rId2"/>
                <a:stretch>
                  <a:fillRect l="-74" t="-197" r="-15317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/>
              <p:cNvSpPr txBox="1"/>
              <p:nvPr/>
            </p:nvSpPr>
            <p:spPr>
              <a:xfrm>
                <a:off x="3625268" y="3138235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31" name="文本框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68" y="3138235"/>
                <a:ext cx="287258" cy="184666"/>
              </a:xfrm>
              <a:prstGeom prst="rect">
                <a:avLst/>
              </a:prstGeom>
              <a:blipFill rotWithShape="1">
                <a:blip r:embed="rId2"/>
                <a:stretch>
                  <a:fillRect l="-18" t="-35" r="-15373" b="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文本框 232"/>
              <p:cNvSpPr txBox="1"/>
              <p:nvPr/>
            </p:nvSpPr>
            <p:spPr>
              <a:xfrm>
                <a:off x="4067835" y="3127319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33" name="文本框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835" y="3127319"/>
                <a:ext cx="287258" cy="184666"/>
              </a:xfrm>
              <a:prstGeom prst="rect">
                <a:avLst/>
              </a:prstGeom>
              <a:blipFill rotWithShape="1">
                <a:blip r:embed="rId2"/>
                <a:stretch>
                  <a:fillRect l="-9" t="-314" r="-15382" b="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文本框 234"/>
              <p:cNvSpPr txBox="1"/>
              <p:nvPr/>
            </p:nvSpPr>
            <p:spPr>
              <a:xfrm>
                <a:off x="3324644" y="3967341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35" name="文本框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44" y="3967341"/>
                <a:ext cx="287258" cy="184666"/>
              </a:xfrm>
              <a:prstGeom prst="rect">
                <a:avLst/>
              </a:prstGeom>
              <a:blipFill rotWithShape="1">
                <a:blip r:embed="rId1"/>
                <a:stretch>
                  <a:fillRect l="-146" t="-269" r="-15245" b="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文本框 236"/>
          <p:cNvSpPr txBox="1"/>
          <p:nvPr/>
        </p:nvSpPr>
        <p:spPr>
          <a:xfrm>
            <a:off x="1236748" y="3830058"/>
            <a:ext cx="689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241" name="文本框 240"/>
          <p:cNvSpPr txBox="1"/>
          <p:nvPr/>
        </p:nvSpPr>
        <p:spPr>
          <a:xfrm>
            <a:off x="5040253" y="3621672"/>
            <a:ext cx="1506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2c</a:t>
            </a:r>
            <a:endParaRPr lang="zh-CN" altLang="en-US" sz="1200" dirty="0"/>
          </a:p>
        </p:txBody>
      </p:sp>
      <p:sp>
        <p:nvSpPr>
          <p:cNvPr id="242" name="矩形: 圆角 241"/>
          <p:cNvSpPr/>
          <p:nvPr/>
        </p:nvSpPr>
        <p:spPr>
          <a:xfrm>
            <a:off x="891753" y="1956910"/>
            <a:ext cx="716119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</a:t>
            </a:r>
            <a:endParaRPr lang="zh-CN" altLang="en-US" sz="1050" dirty="0"/>
          </a:p>
        </p:txBody>
      </p:sp>
      <p:sp>
        <p:nvSpPr>
          <p:cNvPr id="243" name="矩形: 圆角 242"/>
          <p:cNvSpPr/>
          <p:nvPr/>
        </p:nvSpPr>
        <p:spPr>
          <a:xfrm>
            <a:off x="2108898" y="1943761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45" name="矩形: 圆角 244"/>
          <p:cNvSpPr/>
          <p:nvPr/>
        </p:nvSpPr>
        <p:spPr>
          <a:xfrm>
            <a:off x="2566225" y="1943761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46" name="矩形: 圆角 245"/>
          <p:cNvSpPr/>
          <p:nvPr/>
        </p:nvSpPr>
        <p:spPr>
          <a:xfrm>
            <a:off x="3039208" y="1943761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47" name="矩形: 圆角 246"/>
          <p:cNvSpPr/>
          <p:nvPr/>
        </p:nvSpPr>
        <p:spPr>
          <a:xfrm>
            <a:off x="3512191" y="1943760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48" name="矩形: 圆角 247"/>
          <p:cNvSpPr/>
          <p:nvPr/>
        </p:nvSpPr>
        <p:spPr>
          <a:xfrm>
            <a:off x="3976512" y="1943760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49" name="矩形: 圆角 248"/>
          <p:cNvSpPr/>
          <p:nvPr/>
        </p:nvSpPr>
        <p:spPr>
          <a:xfrm>
            <a:off x="2496640" y="2568601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cxnSp>
        <p:nvCxnSpPr>
          <p:cNvPr id="250" name="直接箭头连接符 249"/>
          <p:cNvCxnSpPr>
            <a:endCxn id="243" idx="1"/>
          </p:cNvCxnSpPr>
          <p:nvPr/>
        </p:nvCxnSpPr>
        <p:spPr>
          <a:xfrm flipV="1">
            <a:off x="1603714" y="2144937"/>
            <a:ext cx="5051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连接符: 肘形 250"/>
          <p:cNvCxnSpPr>
            <a:endCxn id="249" idx="1"/>
          </p:cNvCxnSpPr>
          <p:nvPr/>
        </p:nvCxnSpPr>
        <p:spPr>
          <a:xfrm rot="16200000" flipH="1">
            <a:off x="1874919" y="2148056"/>
            <a:ext cx="624842" cy="61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椭圆 251"/>
          <p:cNvSpPr/>
          <p:nvPr/>
        </p:nvSpPr>
        <p:spPr>
          <a:xfrm>
            <a:off x="4555581" y="2027871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253" name="矩形: 圆角 252"/>
          <p:cNvSpPr/>
          <p:nvPr/>
        </p:nvSpPr>
        <p:spPr>
          <a:xfrm>
            <a:off x="5233753" y="1943760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cxnSp>
        <p:nvCxnSpPr>
          <p:cNvPr id="254" name="直接箭头连接符 253"/>
          <p:cNvCxnSpPr>
            <a:stCxn id="248" idx="3"/>
            <a:endCxn id="252" idx="2"/>
          </p:cNvCxnSpPr>
          <p:nvPr/>
        </p:nvCxnSpPr>
        <p:spPr>
          <a:xfrm flipV="1">
            <a:off x="4428616" y="2144934"/>
            <a:ext cx="1269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>
            <a:stCxn id="252" idx="6"/>
            <a:endCxn id="253" idx="1"/>
          </p:cNvCxnSpPr>
          <p:nvPr/>
        </p:nvCxnSpPr>
        <p:spPr>
          <a:xfrm>
            <a:off x="5008856" y="2144934"/>
            <a:ext cx="22489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253" idx="3"/>
          </p:cNvCxnSpPr>
          <p:nvPr/>
        </p:nvCxnSpPr>
        <p:spPr>
          <a:xfrm flipV="1">
            <a:off x="5685857" y="2144934"/>
            <a:ext cx="19902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连接符: 肘形 256"/>
          <p:cNvCxnSpPr>
            <a:stCxn id="249" idx="3"/>
            <a:endCxn id="252" idx="4"/>
          </p:cNvCxnSpPr>
          <p:nvPr/>
        </p:nvCxnSpPr>
        <p:spPr>
          <a:xfrm flipV="1">
            <a:off x="2948744" y="2261997"/>
            <a:ext cx="1833475" cy="507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245" idx="1"/>
          </p:cNvCxnSpPr>
          <p:nvPr/>
        </p:nvCxnSpPr>
        <p:spPr>
          <a:xfrm flipH="1" flipV="1">
            <a:off x="2561002" y="1729034"/>
            <a:ext cx="5223" cy="4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>
            <a:stCxn id="246" idx="3"/>
          </p:cNvCxnSpPr>
          <p:nvPr/>
        </p:nvCxnSpPr>
        <p:spPr>
          <a:xfrm flipV="1">
            <a:off x="3491312" y="1729034"/>
            <a:ext cx="12217" cy="4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/>
          <p:cNvCxnSpPr>
            <a:endCxn id="252" idx="0"/>
          </p:cNvCxnSpPr>
          <p:nvPr/>
        </p:nvCxnSpPr>
        <p:spPr>
          <a:xfrm>
            <a:off x="2561002" y="1729034"/>
            <a:ext cx="2221217" cy="298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文本框 260"/>
              <p:cNvSpPr txBox="1"/>
              <p:nvPr/>
            </p:nvSpPr>
            <p:spPr>
              <a:xfrm>
                <a:off x="2191309" y="1746768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61" name="文本框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309" y="1746768"/>
                <a:ext cx="287258" cy="184666"/>
              </a:xfrm>
              <a:prstGeom prst="rect">
                <a:avLst/>
              </a:prstGeom>
              <a:blipFill rotWithShape="1">
                <a:blip r:embed="rId1"/>
                <a:stretch>
                  <a:fillRect l="-195" t="-281" r="-15196" b="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文本框 282"/>
              <p:cNvSpPr txBox="1"/>
              <p:nvPr/>
            </p:nvSpPr>
            <p:spPr>
              <a:xfrm>
                <a:off x="3594526" y="1731731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83" name="文本框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26" y="1731731"/>
                <a:ext cx="287258" cy="184666"/>
              </a:xfrm>
              <a:prstGeom prst="rect">
                <a:avLst/>
              </a:prstGeom>
              <a:blipFill rotWithShape="1">
                <a:blip r:embed="rId1"/>
                <a:stretch>
                  <a:fillRect l="-148" t="-47" r="-15243" b="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文本框 283"/>
              <p:cNvSpPr txBox="1"/>
              <p:nvPr/>
            </p:nvSpPr>
            <p:spPr>
              <a:xfrm>
                <a:off x="4037093" y="1720815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84" name="文本框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093" y="1720815"/>
                <a:ext cx="287258" cy="184666"/>
              </a:xfrm>
              <a:prstGeom prst="rect">
                <a:avLst/>
              </a:prstGeom>
              <a:blipFill rotWithShape="1">
                <a:blip r:embed="rId1"/>
                <a:stretch>
                  <a:fillRect l="-139" t="-325" r="-15252" b="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文本框 284"/>
              <p:cNvSpPr txBox="1"/>
              <p:nvPr/>
            </p:nvSpPr>
            <p:spPr>
              <a:xfrm>
                <a:off x="3293902" y="2560837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85" name="文本框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902" y="2560837"/>
                <a:ext cx="287258" cy="184666"/>
              </a:xfrm>
              <a:prstGeom prst="rect">
                <a:avLst/>
              </a:prstGeom>
              <a:blipFill rotWithShape="1">
                <a:blip r:embed="rId1"/>
                <a:stretch>
                  <a:fillRect l="-55" t="-280" r="-15336" b="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文本框 285"/>
          <p:cNvSpPr txBox="1"/>
          <p:nvPr/>
        </p:nvSpPr>
        <p:spPr>
          <a:xfrm>
            <a:off x="1206006" y="2423554"/>
            <a:ext cx="689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287" name="文本框 286"/>
          <p:cNvSpPr txBox="1"/>
          <p:nvPr/>
        </p:nvSpPr>
        <p:spPr>
          <a:xfrm>
            <a:off x="5009511" y="2215168"/>
            <a:ext cx="1506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2c</a:t>
            </a:r>
            <a:endParaRPr lang="zh-CN" altLang="en-US" sz="1200" dirty="0"/>
          </a:p>
        </p:txBody>
      </p:sp>
      <p:sp>
        <p:nvSpPr>
          <p:cNvPr id="338" name="文本框 337"/>
          <p:cNvSpPr txBox="1"/>
          <p:nvPr/>
        </p:nvSpPr>
        <p:spPr>
          <a:xfrm>
            <a:off x="7730206" y="332376"/>
            <a:ext cx="689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c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文本框 339"/>
              <p:cNvSpPr txBox="1"/>
              <p:nvPr/>
            </p:nvSpPr>
            <p:spPr>
              <a:xfrm>
                <a:off x="8627284" y="304807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40" name="文本框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284" y="304807"/>
                <a:ext cx="287258" cy="184666"/>
              </a:xfrm>
              <a:prstGeom prst="rect">
                <a:avLst/>
              </a:prstGeom>
              <a:blipFill rotWithShape="1">
                <a:blip r:embed="rId1"/>
                <a:stretch>
                  <a:fillRect l="-61" t="-4" r="-15330" b="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2" name="文本框 341"/>
              <p:cNvSpPr txBox="1"/>
              <p:nvPr/>
            </p:nvSpPr>
            <p:spPr>
              <a:xfrm>
                <a:off x="9302728" y="280905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42" name="文本框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728" y="280905"/>
                <a:ext cx="287258" cy="184666"/>
              </a:xfrm>
              <a:prstGeom prst="rect">
                <a:avLst/>
              </a:prstGeom>
              <a:blipFill rotWithShape="1">
                <a:blip r:embed="rId1"/>
                <a:stretch>
                  <a:fillRect l="-213" t="-127" r="-15178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文本框 342"/>
              <p:cNvSpPr txBox="1"/>
              <p:nvPr/>
            </p:nvSpPr>
            <p:spPr>
              <a:xfrm>
                <a:off x="2366639" y="162038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43" name="文本框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39" y="162038"/>
                <a:ext cx="287258" cy="184666"/>
              </a:xfrm>
              <a:prstGeom prst="rect">
                <a:avLst/>
              </a:prstGeom>
              <a:blipFill rotWithShape="1">
                <a:blip r:embed="rId1"/>
                <a:stretch>
                  <a:fillRect l="-219" t="-61" r="-15172" b="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文本框 343"/>
              <p:cNvSpPr txBox="1"/>
              <p:nvPr/>
            </p:nvSpPr>
            <p:spPr>
              <a:xfrm>
                <a:off x="1963308" y="950466"/>
                <a:ext cx="2872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44" name="文本框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308" y="950466"/>
                <a:ext cx="287258" cy="184666"/>
              </a:xfrm>
              <a:prstGeom prst="rect">
                <a:avLst/>
              </a:prstGeom>
              <a:blipFill rotWithShape="1">
                <a:blip r:embed="rId1"/>
                <a:stretch>
                  <a:fillRect l="-182" t="-274" r="-15209" b="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文本框 344"/>
          <p:cNvSpPr txBox="1"/>
          <p:nvPr/>
        </p:nvSpPr>
        <p:spPr>
          <a:xfrm>
            <a:off x="1333256" y="308030"/>
            <a:ext cx="689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347" name="文本框 346"/>
          <p:cNvSpPr txBox="1"/>
          <p:nvPr/>
        </p:nvSpPr>
        <p:spPr>
          <a:xfrm>
            <a:off x="4094162" y="394237"/>
            <a:ext cx="689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348" name="文本框 347"/>
          <p:cNvSpPr txBox="1"/>
          <p:nvPr/>
        </p:nvSpPr>
        <p:spPr>
          <a:xfrm>
            <a:off x="1772744" y="1346896"/>
            <a:ext cx="84318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MP1: C  </a:t>
            </a:r>
            <a:r>
              <a:rPr lang="en-US" altLang="zh-CN" sz="1200" dirty="0">
                <a:sym typeface="Wingdings" panose="05000000000000000000" pitchFamily="2" charset="2"/>
              </a:rPr>
              <a:t> </a:t>
            </a:r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349" name="文本框 348"/>
          <p:cNvSpPr txBox="1"/>
          <p:nvPr/>
        </p:nvSpPr>
        <p:spPr>
          <a:xfrm>
            <a:off x="3154099" y="1354224"/>
            <a:ext cx="9249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/>
              <a:t>MP2: C  </a:t>
            </a:r>
            <a:r>
              <a:rPr lang="en-US" altLang="zh-CN" sz="1200" dirty="0">
                <a:sym typeface="Wingdings" panose="05000000000000000000" pitchFamily="2" charset="2"/>
              </a:rPr>
              <a:t> 2</a:t>
            </a:r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212" name="矩形: 圆角 211"/>
          <p:cNvSpPr/>
          <p:nvPr/>
        </p:nvSpPr>
        <p:spPr>
          <a:xfrm>
            <a:off x="7363512" y="3780630"/>
            <a:ext cx="452104" cy="40235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REP</a:t>
            </a:r>
            <a:endParaRPr lang="zh-CN" altLang="en-US" sz="1050" dirty="0"/>
          </a:p>
        </p:txBody>
      </p:sp>
      <p:sp>
        <p:nvSpPr>
          <p:cNvPr id="213" name="矩形: 圆角 212"/>
          <p:cNvSpPr/>
          <p:nvPr/>
        </p:nvSpPr>
        <p:spPr>
          <a:xfrm>
            <a:off x="8504943" y="3794040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14" name="矩形: 圆角 213"/>
          <p:cNvSpPr/>
          <p:nvPr/>
        </p:nvSpPr>
        <p:spPr>
          <a:xfrm>
            <a:off x="8510622" y="3279569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16" name="矩形: 圆角 215"/>
          <p:cNvSpPr/>
          <p:nvPr/>
        </p:nvSpPr>
        <p:spPr>
          <a:xfrm>
            <a:off x="9063803" y="3279568"/>
            <a:ext cx="433312" cy="402351"/>
          </a:xfrm>
          <a:prstGeom prst="roundRect">
            <a:avLst/>
          </a:prstGeom>
          <a:solidFill>
            <a:srgbClr val="4D798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BN</a:t>
            </a:r>
            <a:endParaRPr lang="zh-CN" altLang="en-US" sz="1050" dirty="0"/>
          </a:p>
        </p:txBody>
      </p:sp>
      <p:sp>
        <p:nvSpPr>
          <p:cNvPr id="223" name="等号 222"/>
          <p:cNvSpPr/>
          <p:nvPr/>
        </p:nvSpPr>
        <p:spPr>
          <a:xfrm>
            <a:off x="7933530" y="3840891"/>
            <a:ext cx="370310" cy="30299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4" name="矩形: 圆角 223"/>
          <p:cNvSpPr/>
          <p:nvPr/>
        </p:nvSpPr>
        <p:spPr>
          <a:xfrm>
            <a:off x="9069471" y="3799711"/>
            <a:ext cx="433312" cy="402351"/>
          </a:xfrm>
          <a:prstGeom prst="roundRect">
            <a:avLst/>
          </a:prstGeom>
          <a:solidFill>
            <a:srgbClr val="4D798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BN</a:t>
            </a:r>
            <a:endParaRPr lang="zh-CN" altLang="en-US" sz="1050" dirty="0"/>
          </a:p>
        </p:txBody>
      </p:sp>
      <p:sp>
        <p:nvSpPr>
          <p:cNvPr id="226" name="矩形: 圆角 225"/>
          <p:cNvSpPr/>
          <p:nvPr/>
        </p:nvSpPr>
        <p:spPr>
          <a:xfrm>
            <a:off x="8923545" y="4288725"/>
            <a:ext cx="433312" cy="402351"/>
          </a:xfrm>
          <a:prstGeom prst="roundRect">
            <a:avLst/>
          </a:prstGeom>
          <a:solidFill>
            <a:srgbClr val="4D798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BN</a:t>
            </a:r>
            <a:endParaRPr lang="zh-CN" altLang="en-US" sz="1050" dirty="0"/>
          </a:p>
        </p:txBody>
      </p:sp>
      <p:sp>
        <p:nvSpPr>
          <p:cNvPr id="227" name="椭圆 226"/>
          <p:cNvSpPr/>
          <p:nvPr/>
        </p:nvSpPr>
        <p:spPr>
          <a:xfrm>
            <a:off x="9734338" y="3823136"/>
            <a:ext cx="660457" cy="3555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add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28" name="直接连接符 227"/>
          <p:cNvCxnSpPr/>
          <p:nvPr/>
        </p:nvCxnSpPr>
        <p:spPr>
          <a:xfrm>
            <a:off x="8331528" y="3491495"/>
            <a:ext cx="0" cy="99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endCxn id="214" idx="1"/>
          </p:cNvCxnSpPr>
          <p:nvPr/>
        </p:nvCxnSpPr>
        <p:spPr>
          <a:xfrm flipV="1">
            <a:off x="8331528" y="3480745"/>
            <a:ext cx="179094" cy="1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endCxn id="226" idx="1"/>
          </p:cNvCxnSpPr>
          <p:nvPr/>
        </p:nvCxnSpPr>
        <p:spPr>
          <a:xfrm>
            <a:off x="8331528" y="4489901"/>
            <a:ext cx="592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>
            <a:endCxn id="213" idx="1"/>
          </p:cNvCxnSpPr>
          <p:nvPr/>
        </p:nvCxnSpPr>
        <p:spPr>
          <a:xfrm>
            <a:off x="8334368" y="3990697"/>
            <a:ext cx="170575" cy="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连接符: 肘形 235"/>
          <p:cNvCxnSpPr>
            <a:stCxn id="216" idx="3"/>
            <a:endCxn id="227" idx="0"/>
          </p:cNvCxnSpPr>
          <p:nvPr/>
        </p:nvCxnSpPr>
        <p:spPr>
          <a:xfrm>
            <a:off x="9497115" y="3480744"/>
            <a:ext cx="567452" cy="342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224" idx="3"/>
            <a:endCxn id="227" idx="2"/>
          </p:cNvCxnSpPr>
          <p:nvPr/>
        </p:nvCxnSpPr>
        <p:spPr>
          <a:xfrm flipV="1">
            <a:off x="9502783" y="4000886"/>
            <a:ext cx="231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连接符: 肘形 238"/>
          <p:cNvCxnSpPr>
            <a:stCxn id="226" idx="3"/>
            <a:endCxn id="227" idx="4"/>
          </p:cNvCxnSpPr>
          <p:nvPr/>
        </p:nvCxnSpPr>
        <p:spPr>
          <a:xfrm flipV="1">
            <a:off x="9356857" y="4178636"/>
            <a:ext cx="707710" cy="311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>
            <a:stCxn id="227" idx="6"/>
          </p:cNvCxnSpPr>
          <p:nvPr/>
        </p:nvCxnSpPr>
        <p:spPr>
          <a:xfrm>
            <a:off x="10394795" y="4000886"/>
            <a:ext cx="246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: 圆角 243"/>
          <p:cNvSpPr/>
          <p:nvPr/>
        </p:nvSpPr>
        <p:spPr>
          <a:xfrm>
            <a:off x="7365382" y="5587402"/>
            <a:ext cx="452104" cy="40235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REP</a:t>
            </a:r>
            <a:endParaRPr lang="zh-CN" altLang="en-US" sz="1050" dirty="0"/>
          </a:p>
        </p:txBody>
      </p:sp>
      <p:sp>
        <p:nvSpPr>
          <p:cNvPr id="279" name="等号 278"/>
          <p:cNvSpPr/>
          <p:nvPr/>
        </p:nvSpPr>
        <p:spPr>
          <a:xfrm>
            <a:off x="7913296" y="5637080"/>
            <a:ext cx="370310" cy="30299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0" name="矩形: 圆角 279"/>
          <p:cNvSpPr/>
          <p:nvPr/>
        </p:nvSpPr>
        <p:spPr>
          <a:xfrm>
            <a:off x="8514446" y="5587402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81" name="矩形: 圆角 280"/>
          <p:cNvSpPr/>
          <p:nvPr/>
        </p:nvSpPr>
        <p:spPr>
          <a:xfrm>
            <a:off x="9015376" y="5587402"/>
            <a:ext cx="433312" cy="402351"/>
          </a:xfrm>
          <a:prstGeom prst="roundRect">
            <a:avLst/>
          </a:prstGeom>
          <a:solidFill>
            <a:srgbClr val="4D798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BN</a:t>
            </a:r>
            <a:endParaRPr lang="zh-CN" altLang="en-US" sz="1050" dirty="0"/>
          </a:p>
        </p:txBody>
      </p:sp>
      <p:cxnSp>
        <p:nvCxnSpPr>
          <p:cNvPr id="282" name="直接箭头连接符 281"/>
          <p:cNvCxnSpPr>
            <a:stCxn id="281" idx="3"/>
          </p:cNvCxnSpPr>
          <p:nvPr/>
        </p:nvCxnSpPr>
        <p:spPr>
          <a:xfrm flipV="1">
            <a:off x="9448688" y="5788577"/>
            <a:ext cx="2973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/>
          <p:nvPr/>
        </p:nvCxnSpPr>
        <p:spPr>
          <a:xfrm>
            <a:off x="8290326" y="5788576"/>
            <a:ext cx="224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/>
          <p:cNvSpPr txBox="1"/>
          <p:nvPr/>
        </p:nvSpPr>
        <p:spPr>
          <a:xfrm>
            <a:off x="7420394" y="3334570"/>
            <a:ext cx="32380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b="1" dirty="0"/>
              <a:t>train</a:t>
            </a:r>
            <a:endParaRPr lang="zh-CN" altLang="en-US" sz="1200" b="1" dirty="0"/>
          </a:p>
        </p:txBody>
      </p:sp>
      <p:sp>
        <p:nvSpPr>
          <p:cNvPr id="290" name="文本框 289"/>
          <p:cNvSpPr txBox="1"/>
          <p:nvPr/>
        </p:nvSpPr>
        <p:spPr>
          <a:xfrm>
            <a:off x="7429530" y="5338934"/>
            <a:ext cx="47769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b="1" dirty="0"/>
              <a:t>deploy</a:t>
            </a:r>
            <a:endParaRPr lang="zh-CN" altLang="en-US" sz="1200" b="1" dirty="0"/>
          </a:p>
        </p:txBody>
      </p:sp>
      <p:sp>
        <p:nvSpPr>
          <p:cNvPr id="291" name="矩形: 圆角 290"/>
          <p:cNvSpPr/>
          <p:nvPr/>
        </p:nvSpPr>
        <p:spPr>
          <a:xfrm>
            <a:off x="7817267" y="1882825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92" name="矩形: 圆角 291"/>
          <p:cNvSpPr/>
          <p:nvPr/>
        </p:nvSpPr>
        <p:spPr>
          <a:xfrm>
            <a:off x="8269371" y="1882825"/>
            <a:ext cx="452104" cy="40235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93" name="矩形: 圆角 292"/>
          <p:cNvSpPr/>
          <p:nvPr/>
        </p:nvSpPr>
        <p:spPr>
          <a:xfrm>
            <a:off x="7365163" y="1882825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94" name="矩形: 圆角 293"/>
          <p:cNvSpPr/>
          <p:nvPr/>
        </p:nvSpPr>
        <p:spPr>
          <a:xfrm>
            <a:off x="9147250" y="1885432"/>
            <a:ext cx="626520" cy="40235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CONV</a:t>
            </a:r>
            <a:endParaRPr lang="zh-CN" altLang="en-US" sz="1050" dirty="0"/>
          </a:p>
        </p:txBody>
      </p:sp>
      <p:sp>
        <p:nvSpPr>
          <p:cNvPr id="295" name="矩形: 圆角 294"/>
          <p:cNvSpPr/>
          <p:nvPr/>
        </p:nvSpPr>
        <p:spPr>
          <a:xfrm>
            <a:off x="9783166" y="1897070"/>
            <a:ext cx="433312" cy="402351"/>
          </a:xfrm>
          <a:prstGeom prst="roundRect">
            <a:avLst/>
          </a:prstGeom>
          <a:solidFill>
            <a:srgbClr val="4D798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BN</a:t>
            </a:r>
            <a:endParaRPr lang="zh-CN" altLang="en-US" sz="1050" dirty="0"/>
          </a:p>
        </p:txBody>
      </p:sp>
      <p:sp>
        <p:nvSpPr>
          <p:cNvPr id="297" name="矩形: 圆角 296"/>
          <p:cNvSpPr/>
          <p:nvPr/>
        </p:nvSpPr>
        <p:spPr>
          <a:xfrm>
            <a:off x="10213745" y="1904115"/>
            <a:ext cx="576626" cy="40235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SILU</a:t>
            </a:r>
            <a:endParaRPr lang="zh-CN" altLang="en-US" sz="1050" dirty="0"/>
          </a:p>
        </p:txBody>
      </p:sp>
      <p:sp>
        <p:nvSpPr>
          <p:cNvPr id="301" name="等号 300"/>
          <p:cNvSpPr/>
          <p:nvPr/>
        </p:nvSpPr>
        <p:spPr>
          <a:xfrm>
            <a:off x="8746066" y="1932504"/>
            <a:ext cx="370310" cy="30299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文本框 304"/>
              <p:cNvSpPr txBox="1"/>
              <p:nvPr/>
            </p:nvSpPr>
            <p:spPr>
              <a:xfrm>
                <a:off x="7279392" y="2370410"/>
                <a:ext cx="558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5" name="文本框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392" y="2370410"/>
                <a:ext cx="558678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69" t="-213" r="-11660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/>
              <p:cNvSpPr txBox="1"/>
              <p:nvPr/>
            </p:nvSpPr>
            <p:spPr>
              <a:xfrm>
                <a:off x="7762213" y="2370411"/>
                <a:ext cx="558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6" name="文本框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213" y="2370411"/>
                <a:ext cx="55867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09" t="-213" r="-11620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文本框 306"/>
              <p:cNvSpPr txBox="1"/>
              <p:nvPr/>
            </p:nvSpPr>
            <p:spPr>
              <a:xfrm>
                <a:off x="8267604" y="2370409"/>
                <a:ext cx="558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7" name="文本框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604" y="2370409"/>
                <a:ext cx="55867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96" t="-213" r="-11632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文本框 308"/>
              <p:cNvSpPr txBox="1"/>
              <p:nvPr/>
            </p:nvSpPr>
            <p:spPr>
              <a:xfrm>
                <a:off x="7286228" y="2378075"/>
                <a:ext cx="558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228" y="2378075"/>
                <a:ext cx="558678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43" r="-11686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" name="文本框 310"/>
          <p:cNvSpPr txBox="1"/>
          <p:nvPr/>
        </p:nvSpPr>
        <p:spPr>
          <a:xfrm>
            <a:off x="9063800" y="2461899"/>
            <a:ext cx="156773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b="1" dirty="0"/>
              <a:t>卷积核大小是</a:t>
            </a:r>
            <a:r>
              <a:rPr lang="en-US" altLang="zh-CN" sz="1100" b="1" dirty="0"/>
              <a:t>3</a:t>
            </a:r>
            <a:r>
              <a:rPr lang="zh-CN" altLang="en-US" sz="1100" b="1" dirty="0"/>
              <a:t>，步长为</a:t>
            </a:r>
            <a:r>
              <a:rPr lang="en-US" altLang="zh-CN" sz="1100" b="1" dirty="0"/>
              <a:t>2</a:t>
            </a:r>
            <a:endParaRPr lang="zh-CN" altLang="en-US" sz="11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870;p48"/>
          <p:cNvSpPr/>
          <p:nvPr/>
        </p:nvSpPr>
        <p:spPr>
          <a:xfrm flipH="1">
            <a:off x="416285" y="160538"/>
            <a:ext cx="556592" cy="536666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2871;p48"/>
          <p:cNvSpPr/>
          <p:nvPr/>
        </p:nvSpPr>
        <p:spPr>
          <a:xfrm flipH="1">
            <a:off x="250317" y="323099"/>
            <a:ext cx="556592" cy="536666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2872;p48"/>
          <p:cNvSpPr/>
          <p:nvPr/>
        </p:nvSpPr>
        <p:spPr>
          <a:xfrm flipH="1">
            <a:off x="51413" y="467722"/>
            <a:ext cx="556592" cy="536666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165515" y="538817"/>
            <a:ext cx="405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/>
          <p:cNvSpPr/>
          <p:nvPr/>
        </p:nvSpPr>
        <p:spPr>
          <a:xfrm>
            <a:off x="1139040" y="331741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2" name="矩形: 圆角 21"/>
          <p:cNvSpPr/>
          <p:nvPr/>
        </p:nvSpPr>
        <p:spPr>
          <a:xfrm>
            <a:off x="1617605" y="331740"/>
            <a:ext cx="452104" cy="40235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3" name="矩形: 圆角 22"/>
          <p:cNvSpPr/>
          <p:nvPr/>
        </p:nvSpPr>
        <p:spPr>
          <a:xfrm>
            <a:off x="2092304" y="331740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4" name="矩形: 圆角 23"/>
          <p:cNvSpPr/>
          <p:nvPr/>
        </p:nvSpPr>
        <p:spPr>
          <a:xfrm>
            <a:off x="2567003" y="331739"/>
            <a:ext cx="452104" cy="40235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5" name="矩形: 圆角 24"/>
          <p:cNvSpPr/>
          <p:nvPr/>
        </p:nvSpPr>
        <p:spPr>
          <a:xfrm>
            <a:off x="3041702" y="326952"/>
            <a:ext cx="660456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</a:t>
            </a:r>
            <a:endParaRPr lang="zh-CN" altLang="en-US" sz="1050" dirty="0"/>
          </a:p>
        </p:txBody>
      </p:sp>
      <p:sp>
        <p:nvSpPr>
          <p:cNvPr id="27" name="矩形: 圆角 26"/>
          <p:cNvSpPr/>
          <p:nvPr/>
        </p:nvSpPr>
        <p:spPr>
          <a:xfrm>
            <a:off x="3820507" y="325467"/>
            <a:ext cx="452104" cy="4023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MP1</a:t>
            </a:r>
            <a:endParaRPr lang="zh-CN" altLang="en-US" sz="900" dirty="0"/>
          </a:p>
        </p:txBody>
      </p:sp>
      <p:sp>
        <p:nvSpPr>
          <p:cNvPr id="29" name="矩形: 圆角 28"/>
          <p:cNvSpPr/>
          <p:nvPr/>
        </p:nvSpPr>
        <p:spPr>
          <a:xfrm>
            <a:off x="4278970" y="325467"/>
            <a:ext cx="660456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</a:t>
            </a:r>
            <a:endParaRPr lang="zh-CN" altLang="en-US" sz="1050" dirty="0"/>
          </a:p>
        </p:txBody>
      </p:sp>
      <p:sp>
        <p:nvSpPr>
          <p:cNvPr id="30" name="矩形: 圆角 29"/>
          <p:cNvSpPr/>
          <p:nvPr/>
        </p:nvSpPr>
        <p:spPr>
          <a:xfrm>
            <a:off x="5151130" y="328999"/>
            <a:ext cx="452104" cy="4023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MP1</a:t>
            </a:r>
            <a:endParaRPr lang="zh-CN" altLang="en-US" sz="900" dirty="0"/>
          </a:p>
        </p:txBody>
      </p:sp>
      <p:sp>
        <p:nvSpPr>
          <p:cNvPr id="31" name="矩形: 圆角 30"/>
          <p:cNvSpPr/>
          <p:nvPr/>
        </p:nvSpPr>
        <p:spPr>
          <a:xfrm>
            <a:off x="5609593" y="328999"/>
            <a:ext cx="660456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</a:t>
            </a:r>
            <a:endParaRPr lang="zh-CN" altLang="en-US" sz="1050" dirty="0"/>
          </a:p>
        </p:txBody>
      </p:sp>
      <p:sp>
        <p:nvSpPr>
          <p:cNvPr id="32" name="矩形: 圆角 31"/>
          <p:cNvSpPr/>
          <p:nvPr/>
        </p:nvSpPr>
        <p:spPr>
          <a:xfrm>
            <a:off x="6429971" y="323841"/>
            <a:ext cx="452104" cy="4023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MP1</a:t>
            </a:r>
            <a:endParaRPr lang="zh-CN" altLang="en-US" sz="900" dirty="0"/>
          </a:p>
        </p:txBody>
      </p:sp>
      <p:sp>
        <p:nvSpPr>
          <p:cNvPr id="33" name="矩形: 圆角 32"/>
          <p:cNvSpPr/>
          <p:nvPr/>
        </p:nvSpPr>
        <p:spPr>
          <a:xfrm>
            <a:off x="6888434" y="323841"/>
            <a:ext cx="660456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</a:t>
            </a:r>
            <a:endParaRPr lang="zh-CN" altLang="en-US" sz="1050" dirty="0"/>
          </a:p>
        </p:txBody>
      </p:sp>
      <p:sp>
        <p:nvSpPr>
          <p:cNvPr id="34" name="矩形: 圆角 33"/>
          <p:cNvSpPr/>
          <p:nvPr/>
        </p:nvSpPr>
        <p:spPr>
          <a:xfrm>
            <a:off x="7695603" y="316961"/>
            <a:ext cx="923672" cy="402351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SPPCSPC</a:t>
            </a:r>
            <a:endParaRPr lang="zh-CN" altLang="en-US" sz="1050" dirty="0"/>
          </a:p>
        </p:txBody>
      </p:sp>
      <p:sp>
        <p:nvSpPr>
          <p:cNvPr id="7" name="椭圆 6"/>
          <p:cNvSpPr/>
          <p:nvPr/>
        </p:nvSpPr>
        <p:spPr>
          <a:xfrm>
            <a:off x="8826026" y="401076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7879143" y="859765"/>
            <a:ext cx="556592" cy="303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UP</a:t>
            </a:r>
            <a:endParaRPr lang="zh-CN" altLang="en-US" sz="1050" dirty="0"/>
          </a:p>
        </p:txBody>
      </p:sp>
      <p:cxnSp>
        <p:nvCxnSpPr>
          <p:cNvPr id="38" name="直接箭头连接符 37"/>
          <p:cNvCxnSpPr>
            <a:stCxn id="25" idx="3"/>
            <a:endCxn id="27" idx="1"/>
          </p:cNvCxnSpPr>
          <p:nvPr/>
        </p:nvCxnSpPr>
        <p:spPr>
          <a:xfrm flipV="1">
            <a:off x="3702158" y="526643"/>
            <a:ext cx="118349" cy="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9366943" y="313479"/>
            <a:ext cx="716119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ELAN-H</a:t>
            </a:r>
            <a:endParaRPr lang="zh-CN" altLang="en-US" sz="1050" dirty="0"/>
          </a:p>
        </p:txBody>
      </p:sp>
      <p:sp>
        <p:nvSpPr>
          <p:cNvPr id="44" name="矩形: 圆角 43"/>
          <p:cNvSpPr/>
          <p:nvPr/>
        </p:nvSpPr>
        <p:spPr>
          <a:xfrm>
            <a:off x="10805996" y="313479"/>
            <a:ext cx="626520" cy="40235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CONV</a:t>
            </a:r>
            <a:endParaRPr lang="zh-CN" altLang="en-US" sz="1050" dirty="0"/>
          </a:p>
        </p:txBody>
      </p:sp>
      <p:sp>
        <p:nvSpPr>
          <p:cNvPr id="45" name="矩形: 圆角 44"/>
          <p:cNvSpPr/>
          <p:nvPr/>
        </p:nvSpPr>
        <p:spPr>
          <a:xfrm>
            <a:off x="10234892" y="321215"/>
            <a:ext cx="452104" cy="40235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REP</a:t>
            </a:r>
            <a:endParaRPr lang="zh-CN" altLang="en-US" sz="1050" dirty="0"/>
          </a:p>
        </p:txBody>
      </p:sp>
      <p:sp>
        <p:nvSpPr>
          <p:cNvPr id="51" name="矩形: 圆角 50"/>
          <p:cNvSpPr/>
          <p:nvPr/>
        </p:nvSpPr>
        <p:spPr>
          <a:xfrm>
            <a:off x="6127735" y="1275515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52" name="矩形: 圆角 51"/>
          <p:cNvSpPr/>
          <p:nvPr/>
        </p:nvSpPr>
        <p:spPr>
          <a:xfrm>
            <a:off x="4819226" y="1273954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53" name="椭圆 52"/>
          <p:cNvSpPr/>
          <p:nvPr/>
        </p:nvSpPr>
        <p:spPr>
          <a:xfrm>
            <a:off x="7930801" y="1354892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7799378" y="1780389"/>
            <a:ext cx="716119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ELAN-H</a:t>
            </a:r>
            <a:endParaRPr lang="zh-CN" altLang="en-US" sz="1050" dirty="0"/>
          </a:p>
        </p:txBody>
      </p:sp>
      <p:sp>
        <p:nvSpPr>
          <p:cNvPr id="56" name="矩形: 圆角 55"/>
          <p:cNvSpPr/>
          <p:nvPr/>
        </p:nvSpPr>
        <p:spPr>
          <a:xfrm>
            <a:off x="7879141" y="2346339"/>
            <a:ext cx="556592" cy="303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UP</a:t>
            </a:r>
            <a:endParaRPr lang="zh-CN" altLang="en-US" sz="1050" dirty="0"/>
          </a:p>
        </p:txBody>
      </p:sp>
      <p:sp>
        <p:nvSpPr>
          <p:cNvPr id="57" name="椭圆 56"/>
          <p:cNvSpPr/>
          <p:nvPr/>
        </p:nvSpPr>
        <p:spPr>
          <a:xfrm>
            <a:off x="7925074" y="2809068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7793651" y="3211419"/>
            <a:ext cx="716119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ELAN-H</a:t>
            </a:r>
            <a:endParaRPr lang="zh-CN" altLang="en-US" sz="1050" dirty="0"/>
          </a:p>
        </p:txBody>
      </p:sp>
      <p:sp>
        <p:nvSpPr>
          <p:cNvPr id="61" name="矩形: 圆角 60"/>
          <p:cNvSpPr/>
          <p:nvPr/>
        </p:nvSpPr>
        <p:spPr>
          <a:xfrm>
            <a:off x="8774367" y="838246"/>
            <a:ext cx="556591" cy="32527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MP2</a:t>
            </a:r>
            <a:endParaRPr lang="zh-CN" altLang="en-US" sz="900" dirty="0"/>
          </a:p>
        </p:txBody>
      </p:sp>
      <p:sp>
        <p:nvSpPr>
          <p:cNvPr id="63" name="矩形: 圆角 62"/>
          <p:cNvSpPr/>
          <p:nvPr/>
        </p:nvSpPr>
        <p:spPr>
          <a:xfrm>
            <a:off x="8781213" y="2547496"/>
            <a:ext cx="556591" cy="32527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MP2</a:t>
            </a:r>
            <a:endParaRPr lang="zh-CN" altLang="en-US" sz="900" dirty="0"/>
          </a:p>
        </p:txBody>
      </p:sp>
      <p:sp>
        <p:nvSpPr>
          <p:cNvPr id="64" name="椭圆 63"/>
          <p:cNvSpPr/>
          <p:nvPr/>
        </p:nvSpPr>
        <p:spPr>
          <a:xfrm>
            <a:off x="8826024" y="1870918"/>
            <a:ext cx="453275" cy="234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cat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8696820" y="1331642"/>
            <a:ext cx="716119" cy="4023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ELAN-H</a:t>
            </a:r>
            <a:endParaRPr lang="zh-CN" altLang="en-US" sz="1050" dirty="0"/>
          </a:p>
        </p:txBody>
      </p:sp>
      <p:sp>
        <p:nvSpPr>
          <p:cNvPr id="66" name="矩形: 圆角 65"/>
          <p:cNvSpPr/>
          <p:nvPr/>
        </p:nvSpPr>
        <p:spPr>
          <a:xfrm>
            <a:off x="10234892" y="3211417"/>
            <a:ext cx="452104" cy="40235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REP</a:t>
            </a:r>
            <a:endParaRPr lang="zh-CN" altLang="en-US" sz="1050" dirty="0"/>
          </a:p>
        </p:txBody>
      </p:sp>
      <p:sp>
        <p:nvSpPr>
          <p:cNvPr id="67" name="矩形: 圆角 66"/>
          <p:cNvSpPr/>
          <p:nvPr/>
        </p:nvSpPr>
        <p:spPr>
          <a:xfrm>
            <a:off x="10234892" y="1331643"/>
            <a:ext cx="452104" cy="40235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REP</a:t>
            </a:r>
            <a:endParaRPr lang="zh-CN" altLang="en-US" sz="1050" dirty="0"/>
          </a:p>
        </p:txBody>
      </p:sp>
      <p:sp>
        <p:nvSpPr>
          <p:cNvPr id="68" name="矩形: 圆角 67"/>
          <p:cNvSpPr/>
          <p:nvPr/>
        </p:nvSpPr>
        <p:spPr>
          <a:xfrm>
            <a:off x="10805996" y="1331641"/>
            <a:ext cx="626520" cy="40235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CONV</a:t>
            </a:r>
            <a:endParaRPr lang="zh-CN" altLang="en-US" sz="1050" dirty="0"/>
          </a:p>
        </p:txBody>
      </p:sp>
      <p:sp>
        <p:nvSpPr>
          <p:cNvPr id="69" name="矩形: 圆角 68"/>
          <p:cNvSpPr/>
          <p:nvPr/>
        </p:nvSpPr>
        <p:spPr>
          <a:xfrm>
            <a:off x="10805996" y="3211417"/>
            <a:ext cx="626520" cy="40235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CONV</a:t>
            </a:r>
            <a:endParaRPr lang="zh-CN" altLang="en-US" sz="1050" dirty="0"/>
          </a:p>
        </p:txBody>
      </p:sp>
      <p:cxnSp>
        <p:nvCxnSpPr>
          <p:cNvPr id="35" name="直接箭头连接符 34"/>
          <p:cNvCxnSpPr>
            <a:stCxn id="29" idx="3"/>
            <a:endCxn id="30" idx="1"/>
          </p:cNvCxnSpPr>
          <p:nvPr/>
        </p:nvCxnSpPr>
        <p:spPr>
          <a:xfrm>
            <a:off x="4939426" y="526643"/>
            <a:ext cx="211704" cy="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3"/>
            <a:endCxn id="32" idx="1"/>
          </p:cNvCxnSpPr>
          <p:nvPr/>
        </p:nvCxnSpPr>
        <p:spPr>
          <a:xfrm flipV="1">
            <a:off x="6270049" y="525017"/>
            <a:ext cx="159922" cy="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4" idx="1"/>
          </p:cNvCxnSpPr>
          <p:nvPr/>
        </p:nvCxnSpPr>
        <p:spPr>
          <a:xfrm flipV="1">
            <a:off x="7548890" y="518137"/>
            <a:ext cx="146713" cy="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4" idx="3"/>
            <a:endCxn id="7" idx="2"/>
          </p:cNvCxnSpPr>
          <p:nvPr/>
        </p:nvCxnSpPr>
        <p:spPr>
          <a:xfrm>
            <a:off x="8619275" y="518137"/>
            <a:ext cx="20675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" idx="6"/>
            <a:endCxn id="43" idx="1"/>
          </p:cNvCxnSpPr>
          <p:nvPr/>
        </p:nvCxnSpPr>
        <p:spPr>
          <a:xfrm flipV="1">
            <a:off x="9279301" y="514655"/>
            <a:ext cx="87642" cy="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3" idx="3"/>
            <a:endCxn id="45" idx="1"/>
          </p:cNvCxnSpPr>
          <p:nvPr/>
        </p:nvCxnSpPr>
        <p:spPr>
          <a:xfrm>
            <a:off x="10083062" y="514655"/>
            <a:ext cx="151830" cy="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5" idx="3"/>
            <a:endCxn id="44" idx="1"/>
          </p:cNvCxnSpPr>
          <p:nvPr/>
        </p:nvCxnSpPr>
        <p:spPr>
          <a:xfrm flipV="1">
            <a:off x="10686996" y="514655"/>
            <a:ext cx="119000" cy="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34" idx="2"/>
            <a:endCxn id="37" idx="0"/>
          </p:cNvCxnSpPr>
          <p:nvPr/>
        </p:nvCxnSpPr>
        <p:spPr>
          <a:xfrm>
            <a:off x="8157439" y="719312"/>
            <a:ext cx="0" cy="14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7" idx="2"/>
            <a:endCxn id="53" idx="0"/>
          </p:cNvCxnSpPr>
          <p:nvPr/>
        </p:nvCxnSpPr>
        <p:spPr>
          <a:xfrm>
            <a:off x="8157439" y="1163521"/>
            <a:ext cx="0" cy="19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53" idx="4"/>
            <a:endCxn id="55" idx="0"/>
          </p:cNvCxnSpPr>
          <p:nvPr/>
        </p:nvCxnSpPr>
        <p:spPr>
          <a:xfrm flipH="1">
            <a:off x="8157438" y="1589018"/>
            <a:ext cx="1" cy="19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55" idx="2"/>
            <a:endCxn id="56" idx="0"/>
          </p:cNvCxnSpPr>
          <p:nvPr/>
        </p:nvCxnSpPr>
        <p:spPr>
          <a:xfrm flipH="1">
            <a:off x="8157437" y="2182740"/>
            <a:ext cx="1" cy="16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56" idx="2"/>
            <a:endCxn id="57" idx="0"/>
          </p:cNvCxnSpPr>
          <p:nvPr/>
        </p:nvCxnSpPr>
        <p:spPr>
          <a:xfrm flipH="1">
            <a:off x="8151712" y="2650095"/>
            <a:ext cx="5725" cy="15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57" idx="4"/>
            <a:endCxn id="59" idx="0"/>
          </p:cNvCxnSpPr>
          <p:nvPr/>
        </p:nvCxnSpPr>
        <p:spPr>
          <a:xfrm flipH="1">
            <a:off x="8151711" y="3043194"/>
            <a:ext cx="1" cy="16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9052663" y="635202"/>
            <a:ext cx="1" cy="20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9052663" y="1163521"/>
            <a:ext cx="2217" cy="16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 flipV="1">
            <a:off x="9052662" y="1733993"/>
            <a:ext cx="2218" cy="13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55" idx="3"/>
            <a:endCxn id="64" idx="2"/>
          </p:cNvCxnSpPr>
          <p:nvPr/>
        </p:nvCxnSpPr>
        <p:spPr>
          <a:xfrm>
            <a:off x="8515497" y="1981565"/>
            <a:ext cx="310527" cy="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 flipV="1">
            <a:off x="9052662" y="2105044"/>
            <a:ext cx="6847" cy="44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65" idx="3"/>
            <a:endCxn id="67" idx="1"/>
          </p:cNvCxnSpPr>
          <p:nvPr/>
        </p:nvCxnSpPr>
        <p:spPr>
          <a:xfrm>
            <a:off x="9412939" y="1532818"/>
            <a:ext cx="8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67" idx="3"/>
            <a:endCxn id="68" idx="1"/>
          </p:cNvCxnSpPr>
          <p:nvPr/>
        </p:nvCxnSpPr>
        <p:spPr>
          <a:xfrm flipV="1">
            <a:off x="10686996" y="1532817"/>
            <a:ext cx="1190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66" idx="3"/>
            <a:endCxn id="69" idx="1"/>
          </p:cNvCxnSpPr>
          <p:nvPr/>
        </p:nvCxnSpPr>
        <p:spPr>
          <a:xfrm>
            <a:off x="10686996" y="3412593"/>
            <a:ext cx="11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59" idx="3"/>
            <a:endCxn id="66" idx="1"/>
          </p:cNvCxnSpPr>
          <p:nvPr/>
        </p:nvCxnSpPr>
        <p:spPr>
          <a:xfrm flipV="1">
            <a:off x="8509770" y="3412593"/>
            <a:ext cx="172512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endCxn id="63" idx="2"/>
          </p:cNvCxnSpPr>
          <p:nvPr/>
        </p:nvCxnSpPr>
        <p:spPr>
          <a:xfrm flipV="1">
            <a:off x="9059508" y="2872771"/>
            <a:ext cx="1" cy="53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51" idx="3"/>
            <a:endCxn id="53" idx="2"/>
          </p:cNvCxnSpPr>
          <p:nvPr/>
        </p:nvCxnSpPr>
        <p:spPr>
          <a:xfrm flipV="1">
            <a:off x="6579839" y="1471955"/>
            <a:ext cx="1350962" cy="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endCxn id="51" idx="0"/>
          </p:cNvCxnSpPr>
          <p:nvPr/>
        </p:nvCxnSpPr>
        <p:spPr>
          <a:xfrm flipH="1">
            <a:off x="6353787" y="538817"/>
            <a:ext cx="11193" cy="73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endCxn id="52" idx="0"/>
          </p:cNvCxnSpPr>
          <p:nvPr/>
        </p:nvCxnSpPr>
        <p:spPr>
          <a:xfrm>
            <a:off x="5032872" y="536525"/>
            <a:ext cx="12406" cy="73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连接符: 肘形 173"/>
          <p:cNvCxnSpPr>
            <a:stCxn id="52" idx="2"/>
            <a:endCxn id="57" idx="2"/>
          </p:cNvCxnSpPr>
          <p:nvPr/>
        </p:nvCxnSpPr>
        <p:spPr>
          <a:xfrm rot="16200000" flipH="1">
            <a:off x="5860263" y="861320"/>
            <a:ext cx="1249826" cy="2879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endCxn id="18" idx="1"/>
          </p:cNvCxnSpPr>
          <p:nvPr/>
        </p:nvCxnSpPr>
        <p:spPr>
          <a:xfrm>
            <a:off x="1038440" y="522391"/>
            <a:ext cx="100600" cy="1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0" y="1064926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smtClean="0">
                          <a:latin typeface="Cambria Math" panose="02040503050406030204" pitchFamily="18" charset="0"/>
                        </a:rPr>
                        <m:t>640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640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4926"/>
                <a:ext cx="920573" cy="184666"/>
              </a:xfrm>
              <a:prstGeom prst="rect">
                <a:avLst/>
              </a:prstGeom>
              <a:blipFill rotWithShape="1">
                <a:blip r:embed="rId1"/>
                <a:stretch>
                  <a:fillRect t="-17" r="-4848" b="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/>
              <p:cNvSpPr txBox="1"/>
              <p:nvPr/>
            </p:nvSpPr>
            <p:spPr>
              <a:xfrm>
                <a:off x="1591144" y="946291"/>
                <a:ext cx="10055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320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320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144" y="946291"/>
                <a:ext cx="1005532" cy="184666"/>
              </a:xfrm>
              <a:prstGeom prst="rect">
                <a:avLst/>
              </a:prstGeom>
              <a:blipFill rotWithShape="1">
                <a:blip r:embed="rId2"/>
                <a:stretch>
                  <a:fillRect l="-47" t="-76" r="-434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2082678" y="532548"/>
            <a:ext cx="1606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/>
              <p:cNvSpPr txBox="1"/>
              <p:nvPr/>
            </p:nvSpPr>
            <p:spPr>
              <a:xfrm>
                <a:off x="3129675" y="944028"/>
                <a:ext cx="10904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71" name="文本框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675" y="944028"/>
                <a:ext cx="1090491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36" t="-226" r="-40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本框 171"/>
              <p:cNvSpPr txBox="1"/>
              <p:nvPr/>
            </p:nvSpPr>
            <p:spPr>
              <a:xfrm>
                <a:off x="4538246" y="944784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72" name="文本框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46" y="944784"/>
                <a:ext cx="920573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58" t="-292" r="-4790" b="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/>
              <p:cNvSpPr txBox="1"/>
              <p:nvPr/>
            </p:nvSpPr>
            <p:spPr>
              <a:xfrm>
                <a:off x="5767283" y="945379"/>
                <a:ext cx="10055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283" y="945379"/>
                <a:ext cx="1005532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1" t="-270" r="-4367" b="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/>
              <p:cNvSpPr txBox="1"/>
              <p:nvPr/>
            </p:nvSpPr>
            <p:spPr>
              <a:xfrm>
                <a:off x="4534619" y="2087236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619" y="2087236"/>
                <a:ext cx="920573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9" t="-339" r="-4839" b="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/>
              <p:cNvSpPr txBox="1"/>
              <p:nvPr/>
            </p:nvSpPr>
            <p:spPr>
              <a:xfrm>
                <a:off x="6734274" y="1600795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83" name="文本框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274" y="1600795"/>
                <a:ext cx="920573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11" t="-322" r="-4837" b="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本框 185"/>
              <p:cNvSpPr txBox="1"/>
              <p:nvPr/>
            </p:nvSpPr>
            <p:spPr>
              <a:xfrm>
                <a:off x="8210606" y="92624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86" name="文本框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06" y="92624"/>
                <a:ext cx="920573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6" t="-297" r="-4842" b="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/>
              <p:cNvSpPr txBox="1"/>
              <p:nvPr/>
            </p:nvSpPr>
            <p:spPr>
              <a:xfrm>
                <a:off x="7046124" y="75311"/>
                <a:ext cx="10055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124" y="75311"/>
                <a:ext cx="1005532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16" t="-206" r="-4372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/>
              <p:cNvSpPr txBox="1"/>
              <p:nvPr/>
            </p:nvSpPr>
            <p:spPr>
              <a:xfrm>
                <a:off x="6886474" y="2141604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96" name="文本框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474" y="2141604"/>
                <a:ext cx="920573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58" t="-208" r="-4790" b="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/>
              <p:cNvSpPr txBox="1"/>
              <p:nvPr/>
            </p:nvSpPr>
            <p:spPr>
              <a:xfrm>
                <a:off x="6915726" y="2616857"/>
                <a:ext cx="9205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726" y="2616857"/>
                <a:ext cx="920572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63" t="-12" r="-4785" b="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/>
              <p:cNvSpPr txBox="1"/>
              <p:nvPr/>
            </p:nvSpPr>
            <p:spPr>
              <a:xfrm>
                <a:off x="9264716" y="2241969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00" name="文本框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716" y="2241969"/>
                <a:ext cx="920573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7" t="-227" r="-4841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/>
              <p:cNvSpPr txBox="1"/>
              <p:nvPr/>
            </p:nvSpPr>
            <p:spPr>
              <a:xfrm>
                <a:off x="8928062" y="3474585"/>
                <a:ext cx="9205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02" name="文本框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062" y="3474585"/>
                <a:ext cx="920572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65" t="-271" r="-4783" b="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/>
              <p:cNvSpPr txBox="1"/>
              <p:nvPr/>
            </p:nvSpPr>
            <p:spPr>
              <a:xfrm>
                <a:off x="9372331" y="1699647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331" y="1699647"/>
                <a:ext cx="920573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40" t="-210" r="-4808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/>
              <p:cNvSpPr txBox="1"/>
              <p:nvPr/>
            </p:nvSpPr>
            <p:spPr>
              <a:xfrm>
                <a:off x="8515497" y="683963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15" name="文本框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497" y="683963"/>
                <a:ext cx="920573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16" t="-37" r="-4832" b="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文本框 216"/>
              <p:cNvSpPr txBox="1"/>
              <p:nvPr/>
            </p:nvSpPr>
            <p:spPr>
              <a:xfrm>
                <a:off x="9571118" y="773026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17" name="文本框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118" y="773026"/>
                <a:ext cx="920573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43" t="-125" r="-48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文本框 217"/>
              <p:cNvSpPr txBox="1"/>
              <p:nvPr/>
            </p:nvSpPr>
            <p:spPr>
              <a:xfrm>
                <a:off x="10521941" y="789538"/>
                <a:ext cx="10055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18" name="文本框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941" y="789538"/>
                <a:ext cx="1005532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62" t="-126" r="-4326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文本框 218"/>
              <p:cNvSpPr txBox="1"/>
              <p:nvPr/>
            </p:nvSpPr>
            <p:spPr>
              <a:xfrm>
                <a:off x="10349024" y="1787692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19" name="文本框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024" y="1787692"/>
                <a:ext cx="920573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47" t="-90" r="-480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/>
              <p:cNvSpPr txBox="1"/>
              <p:nvPr/>
            </p:nvSpPr>
            <p:spPr>
              <a:xfrm>
                <a:off x="10163662" y="2933844"/>
                <a:ext cx="920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20" name="文本框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662" y="2933844"/>
                <a:ext cx="920573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53" t="-78" r="-4795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0" name="直接箭头连接符 349"/>
          <p:cNvCxnSpPr/>
          <p:nvPr/>
        </p:nvCxnSpPr>
        <p:spPr>
          <a:xfrm>
            <a:off x="3767689" y="537301"/>
            <a:ext cx="1606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文本框 352"/>
          <p:cNvSpPr txBox="1"/>
          <p:nvPr/>
        </p:nvSpPr>
        <p:spPr>
          <a:xfrm>
            <a:off x="4643553" y="-33505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24</a:t>
            </a:r>
            <a:endParaRPr lang="zh-CN" altLang="en-US" sz="1800" b="1" dirty="0"/>
          </a:p>
        </p:txBody>
      </p:sp>
      <p:sp>
        <p:nvSpPr>
          <p:cNvPr id="354" name="文本框 353"/>
          <p:cNvSpPr txBox="1"/>
          <p:nvPr/>
        </p:nvSpPr>
        <p:spPr>
          <a:xfrm>
            <a:off x="3475040" y="-44737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11</a:t>
            </a:r>
            <a:endParaRPr lang="zh-CN" altLang="en-US" sz="1800" b="1" dirty="0"/>
          </a:p>
        </p:txBody>
      </p:sp>
      <p:sp>
        <p:nvSpPr>
          <p:cNvPr id="355" name="文本框 354"/>
          <p:cNvSpPr txBox="1"/>
          <p:nvPr/>
        </p:nvSpPr>
        <p:spPr>
          <a:xfrm>
            <a:off x="5952174" y="-20748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37</a:t>
            </a:r>
            <a:endParaRPr lang="zh-CN" altLang="en-US" sz="1800" b="1" dirty="0"/>
          </a:p>
        </p:txBody>
      </p:sp>
      <p:sp>
        <p:nvSpPr>
          <p:cNvPr id="356" name="文本框 355"/>
          <p:cNvSpPr txBox="1"/>
          <p:nvPr/>
        </p:nvSpPr>
        <p:spPr>
          <a:xfrm>
            <a:off x="7337307" y="718330"/>
            <a:ext cx="44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50</a:t>
            </a:r>
            <a:endParaRPr lang="zh-CN" altLang="en-US" sz="1800" b="1" dirty="0"/>
          </a:p>
        </p:txBody>
      </p:sp>
      <p:cxnSp>
        <p:nvCxnSpPr>
          <p:cNvPr id="36" name="直接箭头连接符 35"/>
          <p:cNvCxnSpPr>
            <a:stCxn id="33" idx="3"/>
            <a:endCxn id="191" idx="2"/>
          </p:cNvCxnSpPr>
          <p:nvPr/>
        </p:nvCxnSpPr>
        <p:spPr>
          <a:xfrm flipV="1">
            <a:off x="7548890" y="259977"/>
            <a:ext cx="0" cy="26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矩形: 圆角 208"/>
          <p:cNvSpPr/>
          <p:nvPr/>
        </p:nvSpPr>
        <p:spPr>
          <a:xfrm>
            <a:off x="438854" y="3427036"/>
            <a:ext cx="452104" cy="40235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REP</a:t>
            </a:r>
            <a:endParaRPr lang="zh-CN" altLang="en-US" sz="1050" dirty="0"/>
          </a:p>
        </p:txBody>
      </p:sp>
      <p:sp>
        <p:nvSpPr>
          <p:cNvPr id="210" name="矩形: 圆角 209"/>
          <p:cNvSpPr/>
          <p:nvPr/>
        </p:nvSpPr>
        <p:spPr>
          <a:xfrm>
            <a:off x="1580285" y="3440446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12" name="矩形: 圆角 211"/>
          <p:cNvSpPr/>
          <p:nvPr/>
        </p:nvSpPr>
        <p:spPr>
          <a:xfrm>
            <a:off x="1585964" y="2925975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13" name="矩形: 圆角 212"/>
          <p:cNvSpPr/>
          <p:nvPr/>
        </p:nvSpPr>
        <p:spPr>
          <a:xfrm>
            <a:off x="2139145" y="2925974"/>
            <a:ext cx="433312" cy="402351"/>
          </a:xfrm>
          <a:prstGeom prst="roundRect">
            <a:avLst/>
          </a:prstGeom>
          <a:solidFill>
            <a:srgbClr val="4D798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BN</a:t>
            </a:r>
            <a:endParaRPr lang="zh-CN" altLang="en-US" sz="1050" dirty="0"/>
          </a:p>
        </p:txBody>
      </p:sp>
      <p:sp>
        <p:nvSpPr>
          <p:cNvPr id="214" name="等号 213"/>
          <p:cNvSpPr/>
          <p:nvPr/>
        </p:nvSpPr>
        <p:spPr>
          <a:xfrm>
            <a:off x="1008872" y="3487297"/>
            <a:ext cx="370310" cy="30299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6" name="矩形: 圆角 215"/>
          <p:cNvSpPr/>
          <p:nvPr/>
        </p:nvSpPr>
        <p:spPr>
          <a:xfrm>
            <a:off x="2144813" y="3446117"/>
            <a:ext cx="433312" cy="402351"/>
          </a:xfrm>
          <a:prstGeom prst="roundRect">
            <a:avLst/>
          </a:prstGeom>
          <a:solidFill>
            <a:srgbClr val="4D798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BN</a:t>
            </a:r>
            <a:endParaRPr lang="zh-CN" altLang="en-US" sz="1050" dirty="0"/>
          </a:p>
        </p:txBody>
      </p:sp>
      <p:sp>
        <p:nvSpPr>
          <p:cNvPr id="223" name="矩形: 圆角 222"/>
          <p:cNvSpPr/>
          <p:nvPr/>
        </p:nvSpPr>
        <p:spPr>
          <a:xfrm>
            <a:off x="1998887" y="3935131"/>
            <a:ext cx="433312" cy="402351"/>
          </a:xfrm>
          <a:prstGeom prst="roundRect">
            <a:avLst/>
          </a:prstGeom>
          <a:solidFill>
            <a:srgbClr val="4D798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BN</a:t>
            </a:r>
            <a:endParaRPr lang="zh-CN" altLang="en-US" sz="1050" dirty="0"/>
          </a:p>
        </p:txBody>
      </p:sp>
      <p:sp>
        <p:nvSpPr>
          <p:cNvPr id="224" name="椭圆 223"/>
          <p:cNvSpPr/>
          <p:nvPr/>
        </p:nvSpPr>
        <p:spPr>
          <a:xfrm>
            <a:off x="2809680" y="3469542"/>
            <a:ext cx="660457" cy="3555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add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06870" y="3137901"/>
            <a:ext cx="0" cy="99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12" idx="1"/>
          </p:cNvCxnSpPr>
          <p:nvPr/>
        </p:nvCxnSpPr>
        <p:spPr>
          <a:xfrm flipV="1">
            <a:off x="1406870" y="3127151"/>
            <a:ext cx="179094" cy="1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23" idx="1"/>
          </p:cNvCxnSpPr>
          <p:nvPr/>
        </p:nvCxnSpPr>
        <p:spPr>
          <a:xfrm>
            <a:off x="1406870" y="4136307"/>
            <a:ext cx="592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endCxn id="210" idx="1"/>
          </p:cNvCxnSpPr>
          <p:nvPr/>
        </p:nvCxnSpPr>
        <p:spPr>
          <a:xfrm>
            <a:off x="1409710" y="3637103"/>
            <a:ext cx="170575" cy="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连接符: 肘形 235"/>
          <p:cNvCxnSpPr>
            <a:stCxn id="213" idx="3"/>
            <a:endCxn id="224" idx="0"/>
          </p:cNvCxnSpPr>
          <p:nvPr/>
        </p:nvCxnSpPr>
        <p:spPr>
          <a:xfrm>
            <a:off x="2572457" y="3127150"/>
            <a:ext cx="567452" cy="342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216" idx="3"/>
            <a:endCxn id="224" idx="2"/>
          </p:cNvCxnSpPr>
          <p:nvPr/>
        </p:nvCxnSpPr>
        <p:spPr>
          <a:xfrm flipV="1">
            <a:off x="2578125" y="3647292"/>
            <a:ext cx="231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/>
          <p:cNvCxnSpPr>
            <a:stCxn id="223" idx="3"/>
            <a:endCxn id="224" idx="4"/>
          </p:cNvCxnSpPr>
          <p:nvPr/>
        </p:nvCxnSpPr>
        <p:spPr>
          <a:xfrm flipV="1">
            <a:off x="2432199" y="3825042"/>
            <a:ext cx="707710" cy="311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24" idx="6"/>
          </p:cNvCxnSpPr>
          <p:nvPr/>
        </p:nvCxnSpPr>
        <p:spPr>
          <a:xfrm>
            <a:off x="3470137" y="3647292"/>
            <a:ext cx="246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: 圆角 278"/>
          <p:cNvSpPr/>
          <p:nvPr/>
        </p:nvSpPr>
        <p:spPr>
          <a:xfrm>
            <a:off x="440724" y="5233808"/>
            <a:ext cx="452104" cy="40235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REP</a:t>
            </a:r>
            <a:endParaRPr lang="zh-CN" altLang="en-US" sz="1050" dirty="0"/>
          </a:p>
        </p:txBody>
      </p:sp>
      <p:sp>
        <p:nvSpPr>
          <p:cNvPr id="280" name="等号 279"/>
          <p:cNvSpPr/>
          <p:nvPr/>
        </p:nvSpPr>
        <p:spPr>
          <a:xfrm>
            <a:off x="988638" y="5283486"/>
            <a:ext cx="370310" cy="30299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1" name="矩形: 圆角 280"/>
          <p:cNvSpPr/>
          <p:nvPr/>
        </p:nvSpPr>
        <p:spPr>
          <a:xfrm>
            <a:off x="1589788" y="5233808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288" name="矩形: 圆角 287"/>
          <p:cNvSpPr/>
          <p:nvPr/>
        </p:nvSpPr>
        <p:spPr>
          <a:xfrm>
            <a:off x="2090718" y="5233808"/>
            <a:ext cx="433312" cy="402351"/>
          </a:xfrm>
          <a:prstGeom prst="roundRect">
            <a:avLst/>
          </a:prstGeom>
          <a:solidFill>
            <a:srgbClr val="4D798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BN</a:t>
            </a:r>
            <a:endParaRPr lang="zh-CN" altLang="en-US" sz="1050" dirty="0"/>
          </a:p>
        </p:txBody>
      </p:sp>
      <p:cxnSp>
        <p:nvCxnSpPr>
          <p:cNvPr id="73" name="直接箭头连接符 72"/>
          <p:cNvCxnSpPr>
            <a:stCxn id="288" idx="3"/>
          </p:cNvCxnSpPr>
          <p:nvPr/>
        </p:nvCxnSpPr>
        <p:spPr>
          <a:xfrm flipV="1">
            <a:off x="2524030" y="5434983"/>
            <a:ext cx="2973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365668" y="5434982"/>
            <a:ext cx="224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/>
          <p:cNvSpPr txBox="1"/>
          <p:nvPr/>
        </p:nvSpPr>
        <p:spPr>
          <a:xfrm>
            <a:off x="495736" y="2980976"/>
            <a:ext cx="32380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b="1" dirty="0"/>
              <a:t>train</a:t>
            </a:r>
            <a:endParaRPr lang="zh-CN" altLang="en-US" sz="1200" b="1" dirty="0"/>
          </a:p>
        </p:txBody>
      </p:sp>
      <p:sp>
        <p:nvSpPr>
          <p:cNvPr id="290" name="文本框 289"/>
          <p:cNvSpPr txBox="1"/>
          <p:nvPr/>
        </p:nvSpPr>
        <p:spPr>
          <a:xfrm>
            <a:off x="504872" y="4985340"/>
            <a:ext cx="47769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b="1" dirty="0"/>
              <a:t>deploy</a:t>
            </a:r>
            <a:endParaRPr lang="zh-CN" altLang="en-US" sz="1200" b="1" dirty="0"/>
          </a:p>
        </p:txBody>
      </p:sp>
      <p:sp>
        <p:nvSpPr>
          <p:cNvPr id="118" name="矩形: 圆角 117"/>
          <p:cNvSpPr/>
          <p:nvPr/>
        </p:nvSpPr>
        <p:spPr>
          <a:xfrm>
            <a:off x="892609" y="1529231"/>
            <a:ext cx="452104" cy="402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119" name="矩形: 圆角 118"/>
          <p:cNvSpPr/>
          <p:nvPr/>
        </p:nvSpPr>
        <p:spPr>
          <a:xfrm>
            <a:off x="1344713" y="1529231"/>
            <a:ext cx="452104" cy="40235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120" name="矩形: 圆角 119"/>
          <p:cNvSpPr/>
          <p:nvPr/>
        </p:nvSpPr>
        <p:spPr>
          <a:xfrm>
            <a:off x="440505" y="1529231"/>
            <a:ext cx="452104" cy="402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CBS</a:t>
            </a:r>
            <a:endParaRPr lang="zh-CN" altLang="en-US" sz="1050" dirty="0"/>
          </a:p>
        </p:txBody>
      </p:sp>
      <p:sp>
        <p:nvSpPr>
          <p:cNvPr id="121" name="矩形: 圆角 120"/>
          <p:cNvSpPr/>
          <p:nvPr/>
        </p:nvSpPr>
        <p:spPr>
          <a:xfrm>
            <a:off x="2222592" y="1531838"/>
            <a:ext cx="626520" cy="40235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CONV</a:t>
            </a:r>
            <a:endParaRPr lang="zh-CN" altLang="en-US" sz="1050" dirty="0"/>
          </a:p>
        </p:txBody>
      </p:sp>
      <p:sp>
        <p:nvSpPr>
          <p:cNvPr id="122" name="矩形: 圆角 121"/>
          <p:cNvSpPr/>
          <p:nvPr/>
        </p:nvSpPr>
        <p:spPr>
          <a:xfrm>
            <a:off x="2858508" y="1543476"/>
            <a:ext cx="433312" cy="402351"/>
          </a:xfrm>
          <a:prstGeom prst="roundRect">
            <a:avLst/>
          </a:prstGeom>
          <a:solidFill>
            <a:srgbClr val="4D798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BN</a:t>
            </a:r>
            <a:endParaRPr lang="zh-CN" altLang="en-US" sz="1050" dirty="0"/>
          </a:p>
        </p:txBody>
      </p:sp>
      <p:sp>
        <p:nvSpPr>
          <p:cNvPr id="123" name="矩形: 圆角 122"/>
          <p:cNvSpPr/>
          <p:nvPr/>
        </p:nvSpPr>
        <p:spPr>
          <a:xfrm>
            <a:off x="3289087" y="1550521"/>
            <a:ext cx="576626" cy="40235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SILU</a:t>
            </a:r>
            <a:endParaRPr lang="zh-CN" altLang="en-US" sz="1050" dirty="0"/>
          </a:p>
        </p:txBody>
      </p:sp>
      <p:sp>
        <p:nvSpPr>
          <p:cNvPr id="124" name="等号 123"/>
          <p:cNvSpPr/>
          <p:nvPr/>
        </p:nvSpPr>
        <p:spPr>
          <a:xfrm>
            <a:off x="1821408" y="1578910"/>
            <a:ext cx="370310" cy="30299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/>
              <p:cNvSpPr txBox="1"/>
              <p:nvPr/>
            </p:nvSpPr>
            <p:spPr>
              <a:xfrm>
                <a:off x="354734" y="2016816"/>
                <a:ext cx="558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5" name="文本框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4" y="2016816"/>
                <a:ext cx="558678" cy="276999"/>
              </a:xfrm>
              <a:prstGeom prst="rect">
                <a:avLst/>
              </a:prstGeom>
              <a:blipFill rotWithShape="1">
                <a:blip r:embed="rId12"/>
                <a:stretch>
                  <a:fillRect l="-72" t="-20" r="-1165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/>
              <p:cNvSpPr txBox="1"/>
              <p:nvPr/>
            </p:nvSpPr>
            <p:spPr>
              <a:xfrm>
                <a:off x="837555" y="2016817"/>
                <a:ext cx="558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6" name="文本框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55" y="2016817"/>
                <a:ext cx="558679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112" t="-21" r="-11617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/>
              <p:cNvSpPr txBox="1"/>
              <p:nvPr/>
            </p:nvSpPr>
            <p:spPr>
              <a:xfrm>
                <a:off x="1342946" y="2016815"/>
                <a:ext cx="558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46" y="2016815"/>
                <a:ext cx="558679" cy="276999"/>
              </a:xfrm>
              <a:prstGeom prst="rect">
                <a:avLst/>
              </a:prstGeom>
              <a:blipFill rotWithShape="1">
                <a:blip r:embed="rId14"/>
                <a:stretch>
                  <a:fillRect l="-100" t="-20" r="-11629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/>
              <p:cNvSpPr txBox="1"/>
              <p:nvPr/>
            </p:nvSpPr>
            <p:spPr>
              <a:xfrm>
                <a:off x="361570" y="2024481"/>
                <a:ext cx="558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70" y="2024481"/>
                <a:ext cx="558678" cy="276999"/>
              </a:xfrm>
              <a:prstGeom prst="rect">
                <a:avLst/>
              </a:prstGeom>
              <a:blipFill rotWithShape="1">
                <a:blip r:embed="rId12"/>
                <a:stretch>
                  <a:fillRect l="-46" t="-36" r="-11683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文本框 129"/>
          <p:cNvSpPr txBox="1"/>
          <p:nvPr/>
        </p:nvSpPr>
        <p:spPr>
          <a:xfrm>
            <a:off x="2139142" y="2108305"/>
            <a:ext cx="156773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b="1" dirty="0"/>
              <a:t>卷积核大小是</a:t>
            </a:r>
            <a:r>
              <a:rPr lang="en-US" altLang="zh-CN" sz="1100" b="1" dirty="0"/>
              <a:t>3</a:t>
            </a:r>
            <a:r>
              <a:rPr lang="zh-CN" altLang="en-US" sz="1100" b="1" dirty="0"/>
              <a:t>，步长为</a:t>
            </a:r>
            <a:r>
              <a:rPr lang="en-US" altLang="zh-CN" sz="1100" b="1" dirty="0"/>
              <a:t>2</a:t>
            </a:r>
            <a:endParaRPr lang="zh-CN" altLang="en-US" sz="11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13&quot;:[4364954]}"/>
  <p:tag name="commondata" val="eyJoZGlkIjoiMjUxZDk2OWQxYzZiMDEwZjU2MjE2ZjgyNWY0ZWI3MD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1705</Words>
  <Application>WPS 演示</Application>
  <PresentationFormat>宽屏</PresentationFormat>
  <Paragraphs>716</Paragraphs>
  <Slides>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宋体</vt:lpstr>
      <vt:lpstr>Wingdings</vt:lpstr>
      <vt:lpstr>Cambria Math</vt:lpstr>
      <vt:lpstr>Arial</vt:lpstr>
      <vt:lpstr>TimesNewRomanPS-BoldMT</vt:lpstr>
      <vt:lpstr>AMGDT</vt:lpstr>
      <vt:lpstr>Times New Roman</vt:lpstr>
      <vt:lpstr>NEU-BZ-Regular</vt:lpstr>
      <vt:lpstr>FZSSK--GBK1-0</vt:lpstr>
      <vt:lpstr>FZSSJW--GB1-0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sulinchen6@gmail.com</dc:creator>
  <cp:lastModifiedBy>WPS_1656776637</cp:lastModifiedBy>
  <cp:revision>77</cp:revision>
  <dcterms:created xsi:type="dcterms:W3CDTF">2023-06-22T12:30:00Z</dcterms:created>
  <dcterms:modified xsi:type="dcterms:W3CDTF">2024-04-15T10:28:34Z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442E9B45D38A49A8B1F85CB66911AD91_12</vt:lpwstr>
  </property>
  <property fmtid="{D5CDD505-2E9C-101B-9397-08002B2CF9AE}" pid="3" name="KSOProductBuildVer">
    <vt:lpwstr>2052-12.1.0.16417</vt:lpwstr>
  </property>
</Properties>
</file>