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8736" initials="4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A84"/>
    <a:srgbClr val="CB7A03"/>
    <a:srgbClr val="DC9C30"/>
    <a:srgbClr val="FDAE37"/>
    <a:srgbClr val="FED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g85a078969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7" name="Google Shape;6237;g85a078969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Created 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sourav@yahoo.com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g8a7331a6e5_206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5" name="Google Shape;7215;g8a7331a6e5_206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Added by @srvmshr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Sourav @ yahoo.com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1" name="Google Shape;12081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2" name="Google Shape;12082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These visuals can represent a multi-directional array (3D)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Author: Elvis Saravia (ellfae@gmail.com)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5FA4-A83C-4A95-B218-4369E3C8DB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C930-EC02-469D-8AE9-85A441EDF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立方体 15"/>
          <p:cNvSpPr/>
          <p:nvPr/>
        </p:nvSpPr>
        <p:spPr>
          <a:xfrm>
            <a:off x="331796" y="4237643"/>
            <a:ext cx="2008149" cy="2013225"/>
          </a:xfrm>
          <a:prstGeom prst="cube">
            <a:avLst>
              <a:gd name="adj" fmla="val 8344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643440" y="4251016"/>
            <a:ext cx="2008149" cy="2013225"/>
          </a:xfrm>
          <a:prstGeom prst="cube">
            <a:avLst>
              <a:gd name="adj" fmla="val 8344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9835058" y="1164088"/>
            <a:ext cx="1241962" cy="1268310"/>
          </a:xfrm>
          <a:prstGeom prst="cube">
            <a:avLst>
              <a:gd name="adj" fmla="val 74597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5820201" y="1449310"/>
            <a:ext cx="1011522" cy="951885"/>
          </a:xfrm>
          <a:prstGeom prst="cube">
            <a:avLst>
              <a:gd name="adj" fmla="val 46236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145111" y="387971"/>
            <a:ext cx="2050774" cy="2013225"/>
          </a:xfrm>
          <a:prstGeom prst="cube">
            <a:avLst>
              <a:gd name="adj" fmla="val 4537"/>
            </a:avLst>
          </a:prstGeom>
          <a:solidFill>
            <a:srgbClr val="FEDB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1251668" y="1394583"/>
            <a:ext cx="702365" cy="662020"/>
          </a:xfrm>
          <a:prstGeom prst="cube">
            <a:avLst>
              <a:gd name="adj" fmla="val 9041"/>
            </a:avLst>
          </a:prstGeom>
          <a:solidFill>
            <a:srgbClr val="FEDB6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3398358" y="1119268"/>
            <a:ext cx="1260000" cy="1260000"/>
          </a:xfrm>
          <a:prstGeom prst="cube">
            <a:avLst>
              <a:gd name="adj" fmla="val 46236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6052116" y="1548701"/>
            <a:ext cx="695738" cy="695738"/>
          </a:xfrm>
          <a:prstGeom prst="cube">
            <a:avLst>
              <a:gd name="adj" fmla="val 63326"/>
            </a:avLst>
          </a:prstGeom>
          <a:solidFill>
            <a:srgbClr val="CB7A03">
              <a:alpha val="52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7757431" y="874329"/>
            <a:ext cx="1517375" cy="1516615"/>
          </a:xfrm>
          <a:prstGeom prst="cube">
            <a:avLst>
              <a:gd name="adj" fmla="val 5952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10011877" y="1344147"/>
            <a:ext cx="1025387" cy="1026756"/>
          </a:xfrm>
          <a:prstGeom prst="cube">
            <a:avLst>
              <a:gd name="adj" fmla="val 85738"/>
            </a:avLst>
          </a:prstGeom>
          <a:solidFill>
            <a:srgbClr val="CB7A03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42667" y="4436832"/>
            <a:ext cx="1709705" cy="1703981"/>
          </a:xfrm>
          <a:prstGeom prst="cube">
            <a:avLst>
              <a:gd name="adj" fmla="val 93450"/>
            </a:avLst>
          </a:prstGeom>
          <a:solidFill>
            <a:srgbClr val="CB7A03">
              <a:alpha val="67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907050" y="4398980"/>
            <a:ext cx="1709705" cy="1703981"/>
          </a:xfrm>
          <a:prstGeom prst="cube">
            <a:avLst>
              <a:gd name="adj" fmla="val 93450"/>
            </a:avLst>
          </a:prstGeom>
          <a:solidFill>
            <a:srgbClr val="CB7A03">
              <a:alpha val="67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4826579" y="4741096"/>
            <a:ext cx="1464519" cy="1471920"/>
          </a:xfrm>
          <a:prstGeom prst="cube">
            <a:avLst>
              <a:gd name="adj" fmla="val 82681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635106" y="4741096"/>
            <a:ext cx="1454854" cy="1471920"/>
          </a:xfrm>
          <a:prstGeom prst="cube">
            <a:avLst>
              <a:gd name="adj" fmla="val 89310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611120" y="18486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846964" y="18486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003551" y="18486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133361" y="18486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1176373" y="18486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75014" y="741680"/>
            <a:ext cx="1052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11x11.</a:t>
            </a:r>
          </a:p>
          <a:p>
            <a:r>
              <a:rPr lang="en-US" altLang="zh-CN" sz="1400" b="1" dirty="0"/>
              <a:t>stride=4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96 kernels</a:t>
            </a:r>
            <a:endParaRPr lang="zh-CN" altLang="en-US" sz="1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733640" y="741680"/>
            <a:ext cx="1318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6888098" y="741680"/>
            <a:ext cx="131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5x5,pad=2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9352639" y="741680"/>
            <a:ext cx="1318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1077020" y="741680"/>
            <a:ext cx="131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374 kernels</a:t>
            </a:r>
            <a:endParaRPr lang="zh-CN" altLang="en-US" sz="1400" b="1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611120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555685" y="4000033"/>
            <a:ext cx="131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384 kernels</a:t>
            </a:r>
            <a:endParaRPr lang="zh-CN" altLang="en-US" sz="1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6544936" y="4000033"/>
            <a:ext cx="1318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4708346" y="4000033"/>
            <a:ext cx="1318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639371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696457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089960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402601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0772593" y="504907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41511" y="5110428"/>
            <a:ext cx="4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9438908" y="5110428"/>
            <a:ext cx="4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grpSp>
        <p:nvGrpSpPr>
          <p:cNvPr id="82" name="组合 81"/>
          <p:cNvGrpSpPr/>
          <p:nvPr/>
        </p:nvGrpSpPr>
        <p:grpSpPr>
          <a:xfrm>
            <a:off x="8720232" y="3548443"/>
            <a:ext cx="612519" cy="2670317"/>
            <a:chOff x="8720232" y="3548443"/>
            <a:chExt cx="612519" cy="2670317"/>
          </a:xfrm>
        </p:grpSpPr>
        <p:grpSp>
          <p:nvGrpSpPr>
            <p:cNvPr id="31" name="组合 30"/>
            <p:cNvGrpSpPr/>
            <p:nvPr/>
          </p:nvGrpSpPr>
          <p:grpSpPr>
            <a:xfrm>
              <a:off x="8720232" y="3548443"/>
              <a:ext cx="612519" cy="2670317"/>
              <a:chOff x="9442568" y="3381994"/>
              <a:chExt cx="612519" cy="26703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9006170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006170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9006170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059779" y="3548443"/>
            <a:ext cx="612519" cy="2670317"/>
            <a:chOff x="10059779" y="3548443"/>
            <a:chExt cx="612519" cy="2670317"/>
          </a:xfrm>
        </p:grpSpPr>
        <p:grpSp>
          <p:nvGrpSpPr>
            <p:cNvPr id="32" name="组合 31"/>
            <p:cNvGrpSpPr/>
            <p:nvPr/>
          </p:nvGrpSpPr>
          <p:grpSpPr>
            <a:xfrm>
              <a:off x="10059779" y="3548443"/>
              <a:ext cx="612519" cy="2670317"/>
              <a:chOff x="9442568" y="3381994"/>
              <a:chExt cx="612519" cy="267031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10339421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339421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339421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491342" y="4080870"/>
            <a:ext cx="612519" cy="1703982"/>
            <a:chOff x="11491342" y="4080870"/>
            <a:chExt cx="612519" cy="1703982"/>
          </a:xfrm>
        </p:grpSpPr>
        <p:grpSp>
          <p:nvGrpSpPr>
            <p:cNvPr id="39" name="组合 38"/>
            <p:cNvGrpSpPr/>
            <p:nvPr/>
          </p:nvGrpSpPr>
          <p:grpSpPr>
            <a:xfrm>
              <a:off x="11491342" y="4080870"/>
              <a:ext cx="612519" cy="1703982"/>
              <a:chOff x="9442568" y="3861735"/>
              <a:chExt cx="612519" cy="170398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9442568" y="3861735"/>
                <a:ext cx="612519" cy="1703982"/>
              </a:xfrm>
              <a:prstGeom prst="rect">
                <a:avLst/>
              </a:prstGeom>
              <a:noFill/>
              <a:ln w="38100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11773970" y="5097584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1773970" y="4949181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773970" y="4794210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9280672" y="742104"/>
            <a:ext cx="131847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4776047" y="549656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522047" y="523324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10" name="立方体 9"/>
          <p:cNvSpPr/>
          <p:nvPr/>
        </p:nvSpPr>
        <p:spPr>
          <a:xfrm>
            <a:off x="5644727" y="1298787"/>
            <a:ext cx="1182793" cy="1118447"/>
          </a:xfrm>
          <a:prstGeom prst="cube">
            <a:avLst>
              <a:gd name="adj" fmla="val 52233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459643" y="3729220"/>
            <a:ext cx="2008149" cy="2013225"/>
          </a:xfrm>
          <a:prstGeom prst="cube">
            <a:avLst>
              <a:gd name="adj" fmla="val 8344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631587" y="3729893"/>
            <a:ext cx="2008149" cy="2013225"/>
          </a:xfrm>
          <a:prstGeom prst="cube">
            <a:avLst>
              <a:gd name="adj" fmla="val 8344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9774097" y="1164512"/>
            <a:ext cx="1241963" cy="1268311"/>
          </a:xfrm>
          <a:prstGeom prst="cube">
            <a:avLst>
              <a:gd name="adj" fmla="val 74597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89891" y="583975"/>
            <a:ext cx="2050775" cy="2013225"/>
          </a:xfrm>
          <a:prstGeom prst="cube">
            <a:avLst>
              <a:gd name="adj" fmla="val 4537"/>
            </a:avLst>
          </a:prstGeom>
          <a:solidFill>
            <a:srgbClr val="FEDB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1251668" y="1560107"/>
            <a:ext cx="702365" cy="662020"/>
          </a:xfrm>
          <a:prstGeom prst="cube">
            <a:avLst>
              <a:gd name="adj" fmla="val 9041"/>
            </a:avLst>
          </a:prstGeom>
          <a:solidFill>
            <a:srgbClr val="FEDB6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3398359" y="1119692"/>
            <a:ext cx="1260000" cy="1260000"/>
          </a:xfrm>
          <a:prstGeom prst="cube">
            <a:avLst>
              <a:gd name="adj" fmla="val 46236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5792047" y="1424940"/>
            <a:ext cx="856827" cy="843280"/>
          </a:xfrm>
          <a:prstGeom prst="cube">
            <a:avLst>
              <a:gd name="adj" fmla="val 76807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7683500" y="916093"/>
            <a:ext cx="1546860" cy="1516380"/>
          </a:xfrm>
          <a:prstGeom prst="cube">
            <a:avLst>
              <a:gd name="adj" fmla="val 64656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9820487" y="1234440"/>
            <a:ext cx="1148927" cy="1116753"/>
          </a:xfrm>
          <a:prstGeom prst="cube">
            <a:avLst>
              <a:gd name="adj" fmla="val 88703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42713" y="3802380"/>
            <a:ext cx="1799167" cy="1785620"/>
          </a:xfrm>
          <a:prstGeom prst="cube">
            <a:avLst>
              <a:gd name="adj" fmla="val 93450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751667" y="3801533"/>
            <a:ext cx="1838113" cy="1852507"/>
          </a:xfrm>
          <a:prstGeom prst="cube">
            <a:avLst>
              <a:gd name="adj" fmla="val 93450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4867219" y="4088740"/>
            <a:ext cx="1464519" cy="1471920"/>
          </a:xfrm>
          <a:prstGeom prst="cube">
            <a:avLst>
              <a:gd name="adj" fmla="val 77570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529493" y="4166447"/>
            <a:ext cx="1345353" cy="1330113"/>
          </a:xfrm>
          <a:prstGeom prst="cube">
            <a:avLst>
              <a:gd name="adj" fmla="val 85359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611120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846964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996777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230728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1115413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341033" y="766233"/>
            <a:ext cx="113368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11x11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stride=4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96 kernels</a:t>
            </a:r>
            <a:endParaRPr lang="zh-CN" altLang="en-US" sz="1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708240" y="765811"/>
            <a:ext cx="131847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6827139" y="765811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5x5,pad=2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1016060" y="742104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384 kernels</a:t>
            </a:r>
            <a:endParaRPr lang="zh-CN" altLang="en-US" sz="1400" b="1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631440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67632" y="3536483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384 kernels</a:t>
            </a:r>
            <a:endParaRPr lang="zh-CN" altLang="en-US" sz="1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6431483" y="3536483"/>
            <a:ext cx="131847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Overlapping</a:t>
            </a:r>
          </a:p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4682100" y="3536483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3x3,pad=1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659691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465317" y="4560976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68040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280681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0650673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933267" y="4602480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9230360" y="4602480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grpSp>
        <p:nvGrpSpPr>
          <p:cNvPr id="82" name="组合 81"/>
          <p:cNvGrpSpPr/>
          <p:nvPr/>
        </p:nvGrpSpPr>
        <p:grpSpPr>
          <a:xfrm>
            <a:off x="8598312" y="3040867"/>
            <a:ext cx="612519" cy="2670317"/>
            <a:chOff x="8720232" y="3548443"/>
            <a:chExt cx="612519" cy="2670317"/>
          </a:xfrm>
        </p:grpSpPr>
        <p:grpSp>
          <p:nvGrpSpPr>
            <p:cNvPr id="31" name="组合 30"/>
            <p:cNvGrpSpPr/>
            <p:nvPr/>
          </p:nvGrpSpPr>
          <p:grpSpPr>
            <a:xfrm>
              <a:off x="8720232" y="3548443"/>
              <a:ext cx="612519" cy="2670317"/>
              <a:chOff x="9442568" y="3381994"/>
              <a:chExt cx="612519" cy="26703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9006170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006170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9006170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938705" y="3039173"/>
            <a:ext cx="612519" cy="2670317"/>
            <a:chOff x="10059779" y="3548443"/>
            <a:chExt cx="612519" cy="2670317"/>
          </a:xfrm>
        </p:grpSpPr>
        <p:grpSp>
          <p:nvGrpSpPr>
            <p:cNvPr id="32" name="组合 31"/>
            <p:cNvGrpSpPr/>
            <p:nvPr/>
          </p:nvGrpSpPr>
          <p:grpSpPr>
            <a:xfrm>
              <a:off x="10059779" y="3548443"/>
              <a:ext cx="612519" cy="2670317"/>
              <a:chOff x="9442568" y="3381994"/>
              <a:chExt cx="612519" cy="267031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10339421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339421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339421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288143" y="3576680"/>
            <a:ext cx="612519" cy="1703983"/>
            <a:chOff x="11491342" y="4080870"/>
            <a:chExt cx="612519" cy="1703982"/>
          </a:xfrm>
        </p:grpSpPr>
        <p:grpSp>
          <p:nvGrpSpPr>
            <p:cNvPr id="39" name="组合 38"/>
            <p:cNvGrpSpPr/>
            <p:nvPr/>
          </p:nvGrpSpPr>
          <p:grpSpPr>
            <a:xfrm>
              <a:off x="11491342" y="4080870"/>
              <a:ext cx="612519" cy="1703982"/>
              <a:chOff x="9442568" y="3861735"/>
              <a:chExt cx="612519" cy="170398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9442568" y="3861735"/>
                <a:ext cx="612519" cy="1703982"/>
              </a:xfrm>
              <a:prstGeom prst="rect">
                <a:avLst/>
              </a:prstGeom>
              <a:noFill/>
              <a:ln w="38100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11773970" y="5097584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1773970" y="4949181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773970" y="4794210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900" y="14274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227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9913" y="259757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227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7100" y="175090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7780" y="220980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52133" y="4157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46780" y="23511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55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290993" y="18855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55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580293" y="1965113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96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753947" y="23799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27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339167" y="1965113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96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284893" y="19651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27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96200" y="23715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27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38060" y="20243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27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536093" y="194140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424247" y="209042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720580" y="23799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418233" y="18855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43747" y="570992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7367" y="53941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22213" y="475742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384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513753" y="57243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297853" y="542967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13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786293" y="476250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384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801360" y="47768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465147" y="54161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6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258560" y="516974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6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480300" y="476165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580967" y="575648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4096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939020" y="575648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4096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1189547" y="5327227"/>
            <a:ext cx="1063413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1000</a:t>
            </a:r>
          </a:p>
          <a:p>
            <a:r>
              <a:rPr lang="en-US" altLang="zh-CN" sz="1335"/>
              <a:t>softmax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立方体 10"/>
          <p:cNvSpPr/>
          <p:nvPr/>
        </p:nvSpPr>
        <p:spPr>
          <a:xfrm>
            <a:off x="1663700" y="2716107"/>
            <a:ext cx="1564640" cy="1452033"/>
          </a:xfrm>
          <a:prstGeom prst="cube">
            <a:avLst>
              <a:gd name="adj" fmla="val 289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立方体 2"/>
          <p:cNvSpPr/>
          <p:nvPr/>
        </p:nvSpPr>
        <p:spPr>
          <a:xfrm>
            <a:off x="4260427" y="2692400"/>
            <a:ext cx="1564640" cy="1452033"/>
          </a:xfrm>
          <a:prstGeom prst="cube">
            <a:avLst>
              <a:gd name="adj" fmla="val 289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394287" y="3440853"/>
            <a:ext cx="700193" cy="84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148493" y="3412067"/>
            <a:ext cx="2763520" cy="1354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797560" y="3441700"/>
            <a:ext cx="700193" cy="84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98073" y="1789007"/>
            <a:ext cx="773007" cy="748453"/>
            <a:chOff x="5970" y="3176"/>
            <a:chExt cx="906" cy="870"/>
          </a:xfrm>
        </p:grpSpPr>
        <p:grpSp>
          <p:nvGrpSpPr>
            <p:cNvPr id="19" name="组合 18"/>
            <p:cNvGrpSpPr/>
            <p:nvPr/>
          </p:nvGrpSpPr>
          <p:grpSpPr>
            <a:xfrm>
              <a:off x="6058" y="3176"/>
              <a:ext cx="818" cy="781"/>
              <a:chOff x="5011" y="5478"/>
              <a:chExt cx="818" cy="781"/>
            </a:xfrm>
          </p:grpSpPr>
          <p:sp>
            <p:nvSpPr>
              <p:cNvPr id="17" name="立方体 16"/>
              <p:cNvSpPr/>
              <p:nvPr/>
            </p:nvSpPr>
            <p:spPr>
              <a:xfrm>
                <a:off x="5305" y="5478"/>
                <a:ext cx="524" cy="488"/>
              </a:xfrm>
              <a:prstGeom prst="cube">
                <a:avLst>
                  <a:gd name="adj" fmla="val 1967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" name="立方体 3"/>
              <p:cNvSpPr/>
              <p:nvPr/>
            </p:nvSpPr>
            <p:spPr>
              <a:xfrm>
                <a:off x="5214" y="5572"/>
                <a:ext cx="524" cy="488"/>
              </a:xfrm>
              <a:prstGeom prst="cube">
                <a:avLst>
                  <a:gd name="adj" fmla="val 1967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立方体 15"/>
              <p:cNvSpPr/>
              <p:nvPr/>
            </p:nvSpPr>
            <p:spPr>
              <a:xfrm>
                <a:off x="5113" y="5670"/>
                <a:ext cx="524" cy="488"/>
              </a:xfrm>
              <a:prstGeom prst="cube">
                <a:avLst>
                  <a:gd name="adj" fmla="val 1967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8" name="立方体 17"/>
              <p:cNvSpPr/>
              <p:nvPr/>
            </p:nvSpPr>
            <p:spPr>
              <a:xfrm>
                <a:off x="5011" y="5771"/>
                <a:ext cx="524" cy="488"/>
              </a:xfrm>
              <a:prstGeom prst="cube">
                <a:avLst>
                  <a:gd name="adj" fmla="val 19672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立方体 19"/>
            <p:cNvSpPr/>
            <p:nvPr/>
          </p:nvSpPr>
          <p:spPr>
            <a:xfrm>
              <a:off x="5970" y="3558"/>
              <a:ext cx="524" cy="488"/>
            </a:xfrm>
            <a:prstGeom prst="cube">
              <a:avLst>
                <a:gd name="adj" fmla="val 19672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4" name="立方体 23"/>
          <p:cNvSpPr/>
          <p:nvPr/>
        </p:nvSpPr>
        <p:spPr>
          <a:xfrm>
            <a:off x="8187267" y="1794933"/>
            <a:ext cx="447040" cy="419947"/>
          </a:xfrm>
          <a:prstGeom prst="cube">
            <a:avLst>
              <a:gd name="adj" fmla="val 1967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立方体 24"/>
          <p:cNvSpPr/>
          <p:nvPr/>
        </p:nvSpPr>
        <p:spPr>
          <a:xfrm>
            <a:off x="8109373" y="1876213"/>
            <a:ext cx="447040" cy="419947"/>
          </a:xfrm>
          <a:prstGeom prst="cube">
            <a:avLst>
              <a:gd name="adj" fmla="val 1967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立方体 25"/>
          <p:cNvSpPr/>
          <p:nvPr/>
        </p:nvSpPr>
        <p:spPr>
          <a:xfrm>
            <a:off x="8023860" y="1960033"/>
            <a:ext cx="447040" cy="419947"/>
          </a:xfrm>
          <a:prstGeom prst="cube">
            <a:avLst>
              <a:gd name="adj" fmla="val 196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立方体 26"/>
          <p:cNvSpPr/>
          <p:nvPr/>
        </p:nvSpPr>
        <p:spPr>
          <a:xfrm>
            <a:off x="7936653" y="2047240"/>
            <a:ext cx="447040" cy="419947"/>
          </a:xfrm>
          <a:prstGeom prst="cube">
            <a:avLst>
              <a:gd name="adj" fmla="val 1967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立方体 27"/>
          <p:cNvSpPr/>
          <p:nvPr/>
        </p:nvSpPr>
        <p:spPr>
          <a:xfrm>
            <a:off x="7861300" y="2123440"/>
            <a:ext cx="447040" cy="419947"/>
          </a:xfrm>
          <a:prstGeom prst="cube">
            <a:avLst>
              <a:gd name="adj" fmla="val 1967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4" name="组合 33"/>
          <p:cNvGrpSpPr/>
          <p:nvPr/>
        </p:nvGrpSpPr>
        <p:grpSpPr>
          <a:xfrm>
            <a:off x="9235440" y="2733887"/>
            <a:ext cx="1552787" cy="1433407"/>
            <a:chOff x="7705" y="4508"/>
            <a:chExt cx="1834" cy="1693"/>
          </a:xfrm>
        </p:grpSpPr>
        <p:sp>
          <p:nvSpPr>
            <p:cNvPr id="29" name="立方体 28"/>
            <p:cNvSpPr/>
            <p:nvPr/>
          </p:nvSpPr>
          <p:spPr>
            <a:xfrm>
              <a:off x="8099" y="4508"/>
              <a:ext cx="1440" cy="1307"/>
            </a:xfrm>
            <a:prstGeom prst="cube">
              <a:avLst>
                <a:gd name="adj" fmla="val 803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7998" y="4604"/>
              <a:ext cx="1440" cy="1307"/>
            </a:xfrm>
            <a:prstGeom prst="cube">
              <a:avLst>
                <a:gd name="adj" fmla="val 8033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7896" y="4708"/>
              <a:ext cx="1440" cy="1307"/>
            </a:xfrm>
            <a:prstGeom prst="cube">
              <a:avLst>
                <a:gd name="adj" fmla="val 8033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7794" y="4807"/>
              <a:ext cx="1440" cy="1307"/>
            </a:xfrm>
            <a:prstGeom prst="cube">
              <a:avLst>
                <a:gd name="adj" fmla="val 80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7705" y="4895"/>
              <a:ext cx="1440" cy="1307"/>
            </a:xfrm>
            <a:prstGeom prst="cube">
              <a:avLst>
                <a:gd name="adj" fmla="val 80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6037580" y="2537460"/>
            <a:ext cx="309033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307580" y="2290233"/>
            <a:ext cx="453813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713047" y="2537460"/>
            <a:ext cx="451273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024447" y="3442547"/>
            <a:ext cx="654473" cy="931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2833632" y="1110379"/>
            <a:ext cx="1260000" cy="1260000"/>
          </a:xfrm>
          <a:prstGeom prst="cube">
            <a:avLst>
              <a:gd name="adj" fmla="val 462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937173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76307" y="756920"/>
            <a:ext cx="113368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stride=1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32 kernels</a:t>
            </a:r>
            <a:endParaRPr lang="zh-CN" altLang="en-US" sz="1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6193" y="176445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793" y="225890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5213" y="1209887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09993" y="23681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57873" y="187706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74440" y="1955800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7" name="立方体 6"/>
          <p:cNvSpPr/>
          <p:nvPr/>
        </p:nvSpPr>
        <p:spPr>
          <a:xfrm>
            <a:off x="816187" y="1481667"/>
            <a:ext cx="763693" cy="768773"/>
          </a:xfrm>
          <a:prstGeom prst="cube">
            <a:avLst>
              <a:gd name="adj" fmla="val 10369"/>
            </a:avLst>
          </a:prstGeom>
          <a:solidFill>
            <a:srgbClr val="FEDB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1116753" y="1632373"/>
            <a:ext cx="335280" cy="270933"/>
          </a:xfrm>
          <a:prstGeom prst="cube">
            <a:avLst>
              <a:gd name="adj" fmla="val 26875"/>
            </a:avLst>
          </a:prstGeom>
          <a:solidFill>
            <a:srgbClr val="FEDB6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888153" y="1628140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076113" y="1820333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107" name="立方体 106"/>
          <p:cNvSpPr/>
          <p:nvPr/>
        </p:nvSpPr>
        <p:spPr>
          <a:xfrm>
            <a:off x="3503345" y="1110379"/>
            <a:ext cx="1260000" cy="1260000"/>
          </a:xfrm>
          <a:prstGeom prst="cube">
            <a:avLst>
              <a:gd name="adj" fmla="val 4623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立方体 107"/>
          <p:cNvSpPr/>
          <p:nvPr/>
        </p:nvSpPr>
        <p:spPr>
          <a:xfrm>
            <a:off x="4178985" y="1108685"/>
            <a:ext cx="1260000" cy="1260000"/>
          </a:xfrm>
          <a:prstGeom prst="cube">
            <a:avLst>
              <a:gd name="adj" fmla="val 46236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594100" y="237066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096933" y="195580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278207" y="23681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12" name="立方体 111"/>
          <p:cNvSpPr/>
          <p:nvPr/>
        </p:nvSpPr>
        <p:spPr>
          <a:xfrm>
            <a:off x="6258560" y="1266613"/>
            <a:ext cx="1182793" cy="1118447"/>
          </a:xfrm>
          <a:prstGeom prst="cube">
            <a:avLst>
              <a:gd name="adj" fmla="val 52233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立方体 112"/>
          <p:cNvSpPr/>
          <p:nvPr/>
        </p:nvSpPr>
        <p:spPr>
          <a:xfrm>
            <a:off x="6405880" y="1392767"/>
            <a:ext cx="856827" cy="843280"/>
          </a:xfrm>
          <a:prstGeom prst="cube">
            <a:avLst>
              <a:gd name="adj" fmla="val 76807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5579331" y="182624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5438067" y="750571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</a:t>
            </a:r>
            <a:r>
              <a:rPr lang="en-US" altLang="zh-CN" sz="1400" b="1" dirty="0">
                <a:sym typeface="+mn-ea"/>
              </a:rPr>
              <a:t>x2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156873" y="1932940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353387" y="233934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5924127" y="19320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7592060" y="1843176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431193" y="750993"/>
            <a:ext cx="113368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stride=1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64 kernels</a:t>
            </a:r>
            <a:endParaRPr lang="zh-CN" altLang="en-US" sz="1400" b="1" dirty="0"/>
          </a:p>
        </p:txBody>
      </p:sp>
      <p:sp>
        <p:nvSpPr>
          <p:cNvPr id="130" name="立方体 129"/>
          <p:cNvSpPr/>
          <p:nvPr/>
        </p:nvSpPr>
        <p:spPr>
          <a:xfrm>
            <a:off x="8316807" y="975360"/>
            <a:ext cx="1463040" cy="1409700"/>
          </a:xfrm>
          <a:prstGeom prst="cube">
            <a:avLst>
              <a:gd name="adj" fmla="val 6264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315113" y="2385060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974753" y="1950720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8830733" y="2385060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9346353" y="2385060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0273453" y="1950720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64</a:t>
            </a:r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10963284" y="182624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114053" y="3672417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</a:t>
            </a:r>
            <a:r>
              <a:rPr lang="en-US" altLang="zh-CN" sz="1400" b="1" dirty="0">
                <a:sym typeface="+mn-ea"/>
              </a:rPr>
              <a:t>x2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140" name="立方体 139"/>
          <p:cNvSpPr/>
          <p:nvPr/>
        </p:nvSpPr>
        <p:spPr>
          <a:xfrm>
            <a:off x="8854440" y="975360"/>
            <a:ext cx="1463040" cy="1409700"/>
          </a:xfrm>
          <a:prstGeom prst="cube">
            <a:avLst>
              <a:gd name="adj" fmla="val 6264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立方体 140"/>
          <p:cNvSpPr/>
          <p:nvPr/>
        </p:nvSpPr>
        <p:spPr>
          <a:xfrm>
            <a:off x="9414933" y="975360"/>
            <a:ext cx="1463040" cy="1409700"/>
          </a:xfrm>
          <a:prstGeom prst="cube">
            <a:avLst>
              <a:gd name="adj" fmla="val 62642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立方体 141"/>
          <p:cNvSpPr/>
          <p:nvPr/>
        </p:nvSpPr>
        <p:spPr>
          <a:xfrm>
            <a:off x="2532557" y="4093132"/>
            <a:ext cx="1241963" cy="1268311"/>
          </a:xfrm>
          <a:prstGeom prst="cube">
            <a:avLst>
              <a:gd name="adj" fmla="val 74597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2560320" y="4148667"/>
            <a:ext cx="1148927" cy="1116753"/>
          </a:xfrm>
          <a:prstGeom prst="cube">
            <a:avLst>
              <a:gd name="adj" fmla="val 88703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3867100" y="4616856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3717793" y="3672417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128 kernels</a:t>
            </a:r>
            <a:endParaRPr lang="zh-CN" altLang="en-US" sz="1400" b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2475653" y="5292513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3193627" y="480314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64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2279227" y="5034280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49" name="立方体 148"/>
          <p:cNvSpPr/>
          <p:nvPr/>
        </p:nvSpPr>
        <p:spPr>
          <a:xfrm>
            <a:off x="3774343" y="3841827"/>
            <a:ext cx="2008149" cy="2013225"/>
          </a:xfrm>
          <a:prstGeom prst="cube">
            <a:avLst>
              <a:gd name="adj" fmla="val 8344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立方体 149"/>
          <p:cNvSpPr/>
          <p:nvPr/>
        </p:nvSpPr>
        <p:spPr>
          <a:xfrm>
            <a:off x="4071523" y="3841827"/>
            <a:ext cx="2008149" cy="2013225"/>
          </a:xfrm>
          <a:prstGeom prst="cube">
            <a:avLst>
              <a:gd name="adj" fmla="val 8344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4405109" y="3841827"/>
            <a:ext cx="2008149" cy="2013225"/>
          </a:xfrm>
          <a:prstGeom prst="cube">
            <a:avLst>
              <a:gd name="adj" fmla="val 83444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3674533" y="5836073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4022513" y="5835227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4349327" y="5836073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3506893" y="5534660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5633720" y="482430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128</a:t>
            </a: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6526751" y="4632096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405807" y="3559811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</a:t>
            </a:r>
            <a:r>
              <a:rPr lang="en-US" altLang="zh-CN" sz="1400" b="1" dirty="0">
                <a:sym typeface="+mn-ea"/>
              </a:rPr>
              <a:t>x2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159" name="立方体 158"/>
          <p:cNvSpPr/>
          <p:nvPr/>
        </p:nvSpPr>
        <p:spPr>
          <a:xfrm>
            <a:off x="6338147" y="3928533"/>
            <a:ext cx="1889760" cy="1891453"/>
          </a:xfrm>
          <a:prstGeom prst="cube">
            <a:avLst>
              <a:gd name="adj" fmla="val 88575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245860" y="5805593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6057053" y="5580380"/>
            <a:ext cx="28109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7251700" y="493098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128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7935020" y="462532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9306928" y="465834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10647287" y="4692209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7881620" y="4693920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sp>
        <p:nvSpPr>
          <p:cNvPr id="167" name="文本框 166"/>
          <p:cNvSpPr txBox="1"/>
          <p:nvPr/>
        </p:nvSpPr>
        <p:spPr>
          <a:xfrm>
            <a:off x="9287933" y="4743027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grpSp>
        <p:nvGrpSpPr>
          <p:cNvPr id="168" name="组合 167"/>
          <p:cNvGrpSpPr/>
          <p:nvPr/>
        </p:nvGrpSpPr>
        <p:grpSpPr>
          <a:xfrm>
            <a:off x="8594925" y="3191573"/>
            <a:ext cx="612519" cy="2670317"/>
            <a:chOff x="8720232" y="3548443"/>
            <a:chExt cx="612519" cy="2670317"/>
          </a:xfrm>
        </p:grpSpPr>
        <p:grpSp>
          <p:nvGrpSpPr>
            <p:cNvPr id="169" name="组合 168"/>
            <p:cNvGrpSpPr/>
            <p:nvPr/>
          </p:nvGrpSpPr>
          <p:grpSpPr>
            <a:xfrm>
              <a:off x="8720232" y="3548443"/>
              <a:ext cx="612519" cy="2670317"/>
              <a:chOff x="9442568" y="3381994"/>
              <a:chExt cx="612519" cy="2670317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5" name="椭圆 174"/>
            <p:cNvSpPr/>
            <p:nvPr/>
          </p:nvSpPr>
          <p:spPr>
            <a:xfrm>
              <a:off x="9006170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9006170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9006170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9935319" y="3189880"/>
            <a:ext cx="612519" cy="2670317"/>
            <a:chOff x="10059779" y="3548443"/>
            <a:chExt cx="612519" cy="2670317"/>
          </a:xfrm>
        </p:grpSpPr>
        <p:grpSp>
          <p:nvGrpSpPr>
            <p:cNvPr id="179" name="组合 178"/>
            <p:cNvGrpSpPr/>
            <p:nvPr/>
          </p:nvGrpSpPr>
          <p:grpSpPr>
            <a:xfrm>
              <a:off x="10059779" y="3548443"/>
              <a:ext cx="612519" cy="2670317"/>
              <a:chOff x="9442568" y="3381994"/>
              <a:chExt cx="612519" cy="2670317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椭圆 184"/>
            <p:cNvSpPr/>
            <p:nvPr/>
          </p:nvSpPr>
          <p:spPr>
            <a:xfrm>
              <a:off x="10339421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10339421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0339421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1284756" y="3727387"/>
            <a:ext cx="612519" cy="1703983"/>
            <a:chOff x="11491342" y="4080870"/>
            <a:chExt cx="612519" cy="1703982"/>
          </a:xfrm>
        </p:grpSpPr>
        <p:grpSp>
          <p:nvGrpSpPr>
            <p:cNvPr id="189" name="组合 188"/>
            <p:cNvGrpSpPr/>
            <p:nvPr/>
          </p:nvGrpSpPr>
          <p:grpSpPr>
            <a:xfrm>
              <a:off x="11491342" y="4080870"/>
              <a:ext cx="612519" cy="1703982"/>
              <a:chOff x="9442568" y="3861735"/>
              <a:chExt cx="612519" cy="1703982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9442568" y="3861735"/>
                <a:ext cx="612519" cy="1703982"/>
              </a:xfrm>
              <a:prstGeom prst="rect">
                <a:avLst/>
              </a:prstGeom>
              <a:noFill/>
              <a:ln w="38100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椭圆 192"/>
            <p:cNvSpPr/>
            <p:nvPr/>
          </p:nvSpPr>
          <p:spPr>
            <a:xfrm>
              <a:off x="11773970" y="5097584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1773970" y="4949181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1773970" y="4794210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文本框 195"/>
          <p:cNvSpPr txBox="1"/>
          <p:nvPr/>
        </p:nvSpPr>
        <p:spPr>
          <a:xfrm>
            <a:off x="8577580" y="59071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2048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9935633" y="59071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512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1186160" y="5477933"/>
            <a:ext cx="1063413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10</a:t>
            </a:r>
          </a:p>
          <a:p>
            <a:r>
              <a:rPr lang="en-US" altLang="zh-CN" sz="1335"/>
              <a:t>softmax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2173767" y="462532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77973" y="1392767"/>
            <a:ext cx="11336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SENet</a:t>
            </a:r>
          </a:p>
        </p:txBody>
      </p:sp>
      <p:sp>
        <p:nvSpPr>
          <p:cNvPr id="11" name="立方体 10"/>
          <p:cNvSpPr/>
          <p:nvPr/>
        </p:nvSpPr>
        <p:spPr>
          <a:xfrm>
            <a:off x="1452033" y="4050453"/>
            <a:ext cx="695960" cy="638387"/>
          </a:xfrm>
          <a:prstGeom prst="cube">
            <a:avLst>
              <a:gd name="adj" fmla="val 1604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1345353" y="4153747"/>
            <a:ext cx="695960" cy="638387"/>
          </a:xfrm>
          <a:prstGeom prst="cube">
            <a:avLst>
              <a:gd name="adj" fmla="val 160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1243753" y="4256193"/>
            <a:ext cx="695960" cy="638387"/>
          </a:xfrm>
          <a:prstGeom prst="cube">
            <a:avLst>
              <a:gd name="adj" fmla="val 1604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立方体 19"/>
          <p:cNvSpPr/>
          <p:nvPr/>
        </p:nvSpPr>
        <p:spPr>
          <a:xfrm>
            <a:off x="1142153" y="4356100"/>
            <a:ext cx="695960" cy="638387"/>
          </a:xfrm>
          <a:prstGeom prst="cube">
            <a:avLst>
              <a:gd name="adj" fmla="val 16047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立方体 20"/>
          <p:cNvSpPr/>
          <p:nvPr/>
        </p:nvSpPr>
        <p:spPr>
          <a:xfrm>
            <a:off x="1048173" y="4450080"/>
            <a:ext cx="695960" cy="638387"/>
          </a:xfrm>
          <a:prstGeom prst="cube">
            <a:avLst>
              <a:gd name="adj" fmla="val 1604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立方体 21"/>
          <p:cNvSpPr/>
          <p:nvPr/>
        </p:nvSpPr>
        <p:spPr>
          <a:xfrm>
            <a:off x="944033" y="4555067"/>
            <a:ext cx="695960" cy="638387"/>
          </a:xfrm>
          <a:prstGeom prst="cube">
            <a:avLst>
              <a:gd name="adj" fmla="val 1604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837353" y="4662593"/>
            <a:ext cx="695960" cy="638387"/>
          </a:xfrm>
          <a:prstGeom prst="cube">
            <a:avLst>
              <a:gd name="adj" fmla="val 1604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立方体 23"/>
          <p:cNvSpPr/>
          <p:nvPr/>
        </p:nvSpPr>
        <p:spPr>
          <a:xfrm>
            <a:off x="738293" y="4761653"/>
            <a:ext cx="695960" cy="638387"/>
          </a:xfrm>
          <a:prstGeom prst="cube">
            <a:avLst>
              <a:gd name="adj" fmla="val 1604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89940" y="5352627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44133" y="4792133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64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89467" y="4908127"/>
            <a:ext cx="49868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2"/>
          <p:cNvGrpSpPr>
            <a:grpSpLocks noChangeAspect="1"/>
          </p:cNvGrpSpPr>
          <p:nvPr/>
        </p:nvGrpSpPr>
        <p:grpSpPr bwMode="auto">
          <a:xfrm>
            <a:off x="520700" y="3718984"/>
            <a:ext cx="2025651" cy="2032000"/>
            <a:chOff x="182" y="1789"/>
            <a:chExt cx="957" cy="960"/>
          </a:xfrm>
        </p:grpSpPr>
        <p:sp>
          <p:nvSpPr>
            <p:cNvPr id="62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2" y="1789"/>
              <a:ext cx="957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24"/>
            <p:cNvSpPr/>
            <p:nvPr/>
          </p:nvSpPr>
          <p:spPr bwMode="auto">
            <a:xfrm>
              <a:off x="342" y="1793"/>
              <a:ext cx="793" cy="952"/>
            </a:xfrm>
            <a:custGeom>
              <a:avLst/>
              <a:gdLst>
                <a:gd name="T0" fmla="*/ 0 w 1585"/>
                <a:gd name="T1" fmla="*/ 1583 h 1904"/>
                <a:gd name="T2" fmla="*/ 1585 w 1585"/>
                <a:gd name="T3" fmla="*/ 0 h 1904"/>
                <a:gd name="T4" fmla="*/ 1585 w 1585"/>
                <a:gd name="T5" fmla="*/ 319 h 1904"/>
                <a:gd name="T6" fmla="*/ 0 w 1585"/>
                <a:gd name="T7" fmla="*/ 1904 h 1904"/>
                <a:gd name="T8" fmla="*/ 0 w 1585"/>
                <a:gd name="T9" fmla="*/ 1583 h 1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904">
                  <a:moveTo>
                    <a:pt x="0" y="1583"/>
                  </a:moveTo>
                  <a:lnTo>
                    <a:pt x="1585" y="0"/>
                  </a:lnTo>
                  <a:lnTo>
                    <a:pt x="1585" y="319"/>
                  </a:lnTo>
                  <a:lnTo>
                    <a:pt x="0" y="1904"/>
                  </a:lnTo>
                  <a:lnTo>
                    <a:pt x="0" y="1583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25"/>
            <p:cNvSpPr/>
            <p:nvPr/>
          </p:nvSpPr>
          <p:spPr bwMode="auto">
            <a:xfrm>
              <a:off x="186" y="1793"/>
              <a:ext cx="949" cy="792"/>
            </a:xfrm>
            <a:custGeom>
              <a:avLst/>
              <a:gdLst>
                <a:gd name="T0" fmla="*/ 0 w 1898"/>
                <a:gd name="T1" fmla="*/ 1583 h 1583"/>
                <a:gd name="T2" fmla="*/ 1583 w 1898"/>
                <a:gd name="T3" fmla="*/ 0 h 1583"/>
                <a:gd name="T4" fmla="*/ 1898 w 1898"/>
                <a:gd name="T5" fmla="*/ 0 h 1583"/>
                <a:gd name="T6" fmla="*/ 313 w 1898"/>
                <a:gd name="T7" fmla="*/ 1583 h 1583"/>
                <a:gd name="T8" fmla="*/ 0 w 1898"/>
                <a:gd name="T9" fmla="*/ 158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583">
                  <a:moveTo>
                    <a:pt x="0" y="1583"/>
                  </a:moveTo>
                  <a:lnTo>
                    <a:pt x="1583" y="0"/>
                  </a:lnTo>
                  <a:lnTo>
                    <a:pt x="1898" y="0"/>
                  </a:lnTo>
                  <a:lnTo>
                    <a:pt x="313" y="1583"/>
                  </a:lnTo>
                  <a:lnTo>
                    <a:pt x="0" y="1583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26"/>
            <p:cNvSpPr/>
            <p:nvPr/>
          </p:nvSpPr>
          <p:spPr bwMode="auto">
            <a:xfrm>
              <a:off x="186" y="1793"/>
              <a:ext cx="949" cy="952"/>
            </a:xfrm>
            <a:custGeom>
              <a:avLst/>
              <a:gdLst>
                <a:gd name="T0" fmla="*/ 0 w 1898"/>
                <a:gd name="T1" fmla="*/ 1583 h 1904"/>
                <a:gd name="T2" fmla="*/ 1583 w 1898"/>
                <a:gd name="T3" fmla="*/ 0 h 1904"/>
                <a:gd name="T4" fmla="*/ 1898 w 1898"/>
                <a:gd name="T5" fmla="*/ 0 h 1904"/>
                <a:gd name="T6" fmla="*/ 1898 w 1898"/>
                <a:gd name="T7" fmla="*/ 319 h 1904"/>
                <a:gd name="T8" fmla="*/ 313 w 1898"/>
                <a:gd name="T9" fmla="*/ 1904 h 1904"/>
                <a:gd name="T10" fmla="*/ 0 w 1898"/>
                <a:gd name="T11" fmla="*/ 1904 h 1904"/>
                <a:gd name="T12" fmla="*/ 0 w 1898"/>
                <a:gd name="T13" fmla="*/ 1583 h 1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8" h="1904">
                  <a:moveTo>
                    <a:pt x="0" y="1583"/>
                  </a:moveTo>
                  <a:lnTo>
                    <a:pt x="1583" y="0"/>
                  </a:lnTo>
                  <a:lnTo>
                    <a:pt x="1898" y="0"/>
                  </a:lnTo>
                  <a:lnTo>
                    <a:pt x="1898" y="319"/>
                  </a:lnTo>
                  <a:lnTo>
                    <a:pt x="313" y="1904"/>
                  </a:lnTo>
                  <a:lnTo>
                    <a:pt x="0" y="1904"/>
                  </a:lnTo>
                  <a:lnTo>
                    <a:pt x="0" y="158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27"/>
            <p:cNvSpPr/>
            <p:nvPr/>
          </p:nvSpPr>
          <p:spPr bwMode="auto">
            <a:xfrm>
              <a:off x="186" y="1793"/>
              <a:ext cx="949" cy="792"/>
            </a:xfrm>
            <a:custGeom>
              <a:avLst/>
              <a:gdLst>
                <a:gd name="T0" fmla="*/ 0 w 1898"/>
                <a:gd name="T1" fmla="*/ 1583 h 1583"/>
                <a:gd name="T2" fmla="*/ 313 w 1898"/>
                <a:gd name="T3" fmla="*/ 1583 h 1583"/>
                <a:gd name="T4" fmla="*/ 1898 w 1898"/>
                <a:gd name="T5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8" h="1583">
                  <a:moveTo>
                    <a:pt x="0" y="1583"/>
                  </a:moveTo>
                  <a:lnTo>
                    <a:pt x="313" y="1583"/>
                  </a:lnTo>
                  <a:lnTo>
                    <a:pt x="189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Line 28"/>
            <p:cNvSpPr>
              <a:spLocks noChangeShapeType="1"/>
            </p:cNvSpPr>
            <p:nvPr/>
          </p:nvSpPr>
          <p:spPr bwMode="auto">
            <a:xfrm>
              <a:off x="342" y="2585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186" y="2585"/>
              <a:ext cx="156" cy="16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89280" y="3775287"/>
            <a:ext cx="1799167" cy="1785620"/>
          </a:xfrm>
          <a:prstGeom prst="cube">
            <a:avLst>
              <a:gd name="adj" fmla="val 93450"/>
            </a:avLst>
          </a:prstGeom>
          <a:solidFill>
            <a:srgbClr val="FFFF00">
              <a:alpha val="7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4"/>
          <p:cNvGrpSpPr>
            <a:grpSpLocks noChangeAspect="1"/>
          </p:cNvGrpSpPr>
          <p:nvPr/>
        </p:nvGrpSpPr>
        <p:grpSpPr bwMode="auto">
          <a:xfrm>
            <a:off x="3390477" y="1109133"/>
            <a:ext cx="1278467" cy="1278467"/>
            <a:chOff x="1577" y="542"/>
            <a:chExt cx="604" cy="604"/>
          </a:xfrm>
        </p:grpSpPr>
        <p:sp>
          <p:nvSpPr>
            <p:cNvPr id="10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77" y="542"/>
              <a:ext cx="604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Rectangle 5"/>
            <p:cNvSpPr>
              <a:spLocks noChangeArrowheads="1"/>
            </p:cNvSpPr>
            <p:nvPr/>
          </p:nvSpPr>
          <p:spPr bwMode="auto">
            <a:xfrm>
              <a:off x="1581" y="821"/>
              <a:ext cx="320" cy="321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6"/>
            <p:cNvSpPr/>
            <p:nvPr/>
          </p:nvSpPr>
          <p:spPr bwMode="auto">
            <a:xfrm>
              <a:off x="1901" y="546"/>
              <a:ext cx="276" cy="596"/>
            </a:xfrm>
            <a:custGeom>
              <a:avLst/>
              <a:gdLst>
                <a:gd name="T0" fmla="*/ 0 w 552"/>
                <a:gd name="T1" fmla="*/ 550 h 1192"/>
                <a:gd name="T2" fmla="*/ 552 w 552"/>
                <a:gd name="T3" fmla="*/ 0 h 1192"/>
                <a:gd name="T4" fmla="*/ 552 w 552"/>
                <a:gd name="T5" fmla="*/ 640 h 1192"/>
                <a:gd name="T6" fmla="*/ 0 w 552"/>
                <a:gd name="T7" fmla="*/ 1192 h 1192"/>
                <a:gd name="T8" fmla="*/ 0 w 552"/>
                <a:gd name="T9" fmla="*/ 55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192">
                  <a:moveTo>
                    <a:pt x="0" y="550"/>
                  </a:moveTo>
                  <a:lnTo>
                    <a:pt x="552" y="0"/>
                  </a:lnTo>
                  <a:lnTo>
                    <a:pt x="552" y="640"/>
                  </a:lnTo>
                  <a:lnTo>
                    <a:pt x="0" y="1192"/>
                  </a:lnTo>
                  <a:lnTo>
                    <a:pt x="0" y="550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>
                    <a:alpha val="100000"/>
                  </a:srgbClr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400">
                <a:sym typeface="+mn-ea"/>
              </a:endParaRPr>
            </a:p>
          </p:txBody>
        </p:sp>
        <p:sp>
          <p:nvSpPr>
            <p:cNvPr id="104" name="Freeform 7"/>
            <p:cNvSpPr/>
            <p:nvPr/>
          </p:nvSpPr>
          <p:spPr bwMode="auto">
            <a:xfrm>
              <a:off x="1581" y="546"/>
              <a:ext cx="596" cy="275"/>
            </a:xfrm>
            <a:custGeom>
              <a:avLst/>
              <a:gdLst>
                <a:gd name="T0" fmla="*/ 0 w 1192"/>
                <a:gd name="T1" fmla="*/ 550 h 550"/>
                <a:gd name="T2" fmla="*/ 550 w 1192"/>
                <a:gd name="T3" fmla="*/ 0 h 550"/>
                <a:gd name="T4" fmla="*/ 1192 w 1192"/>
                <a:gd name="T5" fmla="*/ 0 h 550"/>
                <a:gd name="T6" fmla="*/ 640 w 1192"/>
                <a:gd name="T7" fmla="*/ 550 h 550"/>
                <a:gd name="T8" fmla="*/ 0 w 1192"/>
                <a:gd name="T9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550">
                  <a:moveTo>
                    <a:pt x="0" y="550"/>
                  </a:moveTo>
                  <a:lnTo>
                    <a:pt x="550" y="0"/>
                  </a:lnTo>
                  <a:lnTo>
                    <a:pt x="1192" y="0"/>
                  </a:lnTo>
                  <a:lnTo>
                    <a:pt x="640" y="550"/>
                  </a:lnTo>
                  <a:lnTo>
                    <a:pt x="0" y="550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>
                    <a:alpha val="100000"/>
                  </a:srgbClr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8"/>
            <p:cNvSpPr/>
            <p:nvPr/>
          </p:nvSpPr>
          <p:spPr bwMode="auto">
            <a:xfrm>
              <a:off x="1581" y="546"/>
              <a:ext cx="596" cy="596"/>
            </a:xfrm>
            <a:custGeom>
              <a:avLst/>
              <a:gdLst>
                <a:gd name="T0" fmla="*/ 0 w 1192"/>
                <a:gd name="T1" fmla="*/ 550 h 1192"/>
                <a:gd name="T2" fmla="*/ 550 w 1192"/>
                <a:gd name="T3" fmla="*/ 0 h 1192"/>
                <a:gd name="T4" fmla="*/ 1192 w 1192"/>
                <a:gd name="T5" fmla="*/ 0 h 1192"/>
                <a:gd name="T6" fmla="*/ 1192 w 1192"/>
                <a:gd name="T7" fmla="*/ 640 h 1192"/>
                <a:gd name="T8" fmla="*/ 640 w 1192"/>
                <a:gd name="T9" fmla="*/ 1192 h 1192"/>
                <a:gd name="T10" fmla="*/ 0 w 1192"/>
                <a:gd name="T11" fmla="*/ 1192 h 1192"/>
                <a:gd name="T12" fmla="*/ 0 w 1192"/>
                <a:gd name="T13" fmla="*/ 55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1192">
                  <a:moveTo>
                    <a:pt x="0" y="550"/>
                  </a:moveTo>
                  <a:lnTo>
                    <a:pt x="550" y="0"/>
                  </a:lnTo>
                  <a:lnTo>
                    <a:pt x="1192" y="0"/>
                  </a:lnTo>
                  <a:lnTo>
                    <a:pt x="1192" y="640"/>
                  </a:lnTo>
                  <a:lnTo>
                    <a:pt x="640" y="1192"/>
                  </a:lnTo>
                  <a:lnTo>
                    <a:pt x="0" y="1192"/>
                  </a:lnTo>
                  <a:lnTo>
                    <a:pt x="0" y="55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9"/>
            <p:cNvSpPr/>
            <p:nvPr/>
          </p:nvSpPr>
          <p:spPr bwMode="auto">
            <a:xfrm>
              <a:off x="1581" y="546"/>
              <a:ext cx="596" cy="275"/>
            </a:xfrm>
            <a:custGeom>
              <a:avLst/>
              <a:gdLst>
                <a:gd name="T0" fmla="*/ 0 w 1192"/>
                <a:gd name="T1" fmla="*/ 550 h 550"/>
                <a:gd name="T2" fmla="*/ 640 w 1192"/>
                <a:gd name="T3" fmla="*/ 550 h 550"/>
                <a:gd name="T4" fmla="*/ 1192 w 1192"/>
                <a:gd name="T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550">
                  <a:moveTo>
                    <a:pt x="0" y="550"/>
                  </a:moveTo>
                  <a:lnTo>
                    <a:pt x="640" y="550"/>
                  </a:lnTo>
                  <a:lnTo>
                    <a:pt x="1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Line 10"/>
            <p:cNvSpPr>
              <a:spLocks noChangeShapeType="1"/>
            </p:cNvSpPr>
            <p:nvPr/>
          </p:nvSpPr>
          <p:spPr bwMode="auto">
            <a:xfrm>
              <a:off x="1901" y="821"/>
              <a:ext cx="0" cy="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19" name="Group 22"/>
          <p:cNvGrpSpPr>
            <a:grpSpLocks noChangeAspect="1"/>
          </p:cNvGrpSpPr>
          <p:nvPr/>
        </p:nvGrpSpPr>
        <p:grpSpPr bwMode="auto">
          <a:xfrm>
            <a:off x="2617893" y="3714751"/>
            <a:ext cx="2025651" cy="2032000"/>
            <a:chOff x="182" y="1789"/>
            <a:chExt cx="957" cy="960"/>
          </a:xfrm>
        </p:grpSpPr>
        <p:sp>
          <p:nvSpPr>
            <p:cNvPr id="120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2" y="1789"/>
              <a:ext cx="957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24"/>
            <p:cNvSpPr/>
            <p:nvPr/>
          </p:nvSpPr>
          <p:spPr bwMode="auto">
            <a:xfrm>
              <a:off x="342" y="1793"/>
              <a:ext cx="793" cy="952"/>
            </a:xfrm>
            <a:custGeom>
              <a:avLst/>
              <a:gdLst>
                <a:gd name="T0" fmla="*/ 0 w 1585"/>
                <a:gd name="T1" fmla="*/ 1583 h 1904"/>
                <a:gd name="T2" fmla="*/ 1585 w 1585"/>
                <a:gd name="T3" fmla="*/ 0 h 1904"/>
                <a:gd name="T4" fmla="*/ 1585 w 1585"/>
                <a:gd name="T5" fmla="*/ 319 h 1904"/>
                <a:gd name="T6" fmla="*/ 0 w 1585"/>
                <a:gd name="T7" fmla="*/ 1904 h 1904"/>
                <a:gd name="T8" fmla="*/ 0 w 1585"/>
                <a:gd name="T9" fmla="*/ 1583 h 1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904">
                  <a:moveTo>
                    <a:pt x="0" y="1583"/>
                  </a:moveTo>
                  <a:lnTo>
                    <a:pt x="1585" y="0"/>
                  </a:lnTo>
                  <a:lnTo>
                    <a:pt x="1585" y="319"/>
                  </a:lnTo>
                  <a:lnTo>
                    <a:pt x="0" y="1904"/>
                  </a:lnTo>
                  <a:lnTo>
                    <a:pt x="0" y="1583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25"/>
            <p:cNvSpPr/>
            <p:nvPr/>
          </p:nvSpPr>
          <p:spPr bwMode="auto">
            <a:xfrm>
              <a:off x="186" y="1793"/>
              <a:ext cx="949" cy="792"/>
            </a:xfrm>
            <a:custGeom>
              <a:avLst/>
              <a:gdLst>
                <a:gd name="T0" fmla="*/ 0 w 1898"/>
                <a:gd name="T1" fmla="*/ 1583 h 1583"/>
                <a:gd name="T2" fmla="*/ 1583 w 1898"/>
                <a:gd name="T3" fmla="*/ 0 h 1583"/>
                <a:gd name="T4" fmla="*/ 1898 w 1898"/>
                <a:gd name="T5" fmla="*/ 0 h 1583"/>
                <a:gd name="T6" fmla="*/ 313 w 1898"/>
                <a:gd name="T7" fmla="*/ 1583 h 1583"/>
                <a:gd name="T8" fmla="*/ 0 w 1898"/>
                <a:gd name="T9" fmla="*/ 158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583">
                  <a:moveTo>
                    <a:pt x="0" y="1583"/>
                  </a:moveTo>
                  <a:lnTo>
                    <a:pt x="1583" y="0"/>
                  </a:lnTo>
                  <a:lnTo>
                    <a:pt x="1898" y="0"/>
                  </a:lnTo>
                  <a:lnTo>
                    <a:pt x="313" y="1583"/>
                  </a:lnTo>
                  <a:lnTo>
                    <a:pt x="0" y="1583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26"/>
            <p:cNvSpPr/>
            <p:nvPr/>
          </p:nvSpPr>
          <p:spPr bwMode="auto">
            <a:xfrm>
              <a:off x="186" y="1793"/>
              <a:ext cx="949" cy="952"/>
            </a:xfrm>
            <a:custGeom>
              <a:avLst/>
              <a:gdLst>
                <a:gd name="T0" fmla="*/ 0 w 1898"/>
                <a:gd name="T1" fmla="*/ 1583 h 1904"/>
                <a:gd name="T2" fmla="*/ 1583 w 1898"/>
                <a:gd name="T3" fmla="*/ 0 h 1904"/>
                <a:gd name="T4" fmla="*/ 1898 w 1898"/>
                <a:gd name="T5" fmla="*/ 0 h 1904"/>
                <a:gd name="T6" fmla="*/ 1898 w 1898"/>
                <a:gd name="T7" fmla="*/ 319 h 1904"/>
                <a:gd name="T8" fmla="*/ 313 w 1898"/>
                <a:gd name="T9" fmla="*/ 1904 h 1904"/>
                <a:gd name="T10" fmla="*/ 0 w 1898"/>
                <a:gd name="T11" fmla="*/ 1904 h 1904"/>
                <a:gd name="T12" fmla="*/ 0 w 1898"/>
                <a:gd name="T13" fmla="*/ 1583 h 1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8" h="1904">
                  <a:moveTo>
                    <a:pt x="0" y="1583"/>
                  </a:moveTo>
                  <a:lnTo>
                    <a:pt x="1583" y="0"/>
                  </a:lnTo>
                  <a:lnTo>
                    <a:pt x="1898" y="0"/>
                  </a:lnTo>
                  <a:lnTo>
                    <a:pt x="1898" y="319"/>
                  </a:lnTo>
                  <a:lnTo>
                    <a:pt x="313" y="1904"/>
                  </a:lnTo>
                  <a:lnTo>
                    <a:pt x="0" y="1904"/>
                  </a:lnTo>
                  <a:lnTo>
                    <a:pt x="0" y="158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27"/>
            <p:cNvSpPr/>
            <p:nvPr/>
          </p:nvSpPr>
          <p:spPr bwMode="auto">
            <a:xfrm>
              <a:off x="186" y="1793"/>
              <a:ext cx="949" cy="792"/>
            </a:xfrm>
            <a:custGeom>
              <a:avLst/>
              <a:gdLst>
                <a:gd name="T0" fmla="*/ 0 w 1898"/>
                <a:gd name="T1" fmla="*/ 1583 h 1583"/>
                <a:gd name="T2" fmla="*/ 313 w 1898"/>
                <a:gd name="T3" fmla="*/ 1583 h 1583"/>
                <a:gd name="T4" fmla="*/ 1898 w 1898"/>
                <a:gd name="T5" fmla="*/ 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8" h="1583">
                  <a:moveTo>
                    <a:pt x="0" y="1583"/>
                  </a:moveTo>
                  <a:lnTo>
                    <a:pt x="313" y="1583"/>
                  </a:lnTo>
                  <a:lnTo>
                    <a:pt x="189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342" y="2585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Rectangle 23"/>
            <p:cNvSpPr>
              <a:spLocks noChangeArrowheads="1"/>
            </p:cNvSpPr>
            <p:nvPr/>
          </p:nvSpPr>
          <p:spPr bwMode="auto">
            <a:xfrm>
              <a:off x="186" y="2585"/>
              <a:ext cx="156" cy="16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9168912" y="742104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2x2,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4776047" y="549656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522047" y="523324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10" name="立方体 9"/>
          <p:cNvSpPr/>
          <p:nvPr/>
        </p:nvSpPr>
        <p:spPr>
          <a:xfrm>
            <a:off x="5532967" y="1298787"/>
            <a:ext cx="1182793" cy="1118447"/>
          </a:xfrm>
          <a:prstGeom prst="cube">
            <a:avLst>
              <a:gd name="adj" fmla="val 52233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立方体 11"/>
          <p:cNvSpPr/>
          <p:nvPr/>
        </p:nvSpPr>
        <p:spPr>
          <a:xfrm>
            <a:off x="9662337" y="1164512"/>
            <a:ext cx="1241963" cy="1268311"/>
          </a:xfrm>
          <a:prstGeom prst="cube">
            <a:avLst>
              <a:gd name="adj" fmla="val 74597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5680287" y="1424940"/>
            <a:ext cx="856827" cy="843280"/>
          </a:xfrm>
          <a:prstGeom prst="cube">
            <a:avLst>
              <a:gd name="adj" fmla="val 76807"/>
            </a:avLst>
          </a:prstGeom>
          <a:solidFill>
            <a:srgbClr val="FFFF00">
              <a:alpha val="85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9708727" y="1234440"/>
            <a:ext cx="1148927" cy="1116753"/>
          </a:xfrm>
          <a:prstGeom prst="cube">
            <a:avLst>
              <a:gd name="adj" fmla="val 88703"/>
            </a:avLst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2744893" y="3847253"/>
            <a:ext cx="1799167" cy="1785620"/>
          </a:xfrm>
          <a:prstGeom prst="cube">
            <a:avLst>
              <a:gd name="adj" fmla="val 93450"/>
            </a:avLst>
          </a:prstGeom>
          <a:solidFill>
            <a:srgbClr val="FFFF00">
              <a:alpha val="7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4867219" y="4088740"/>
            <a:ext cx="1464519" cy="1471920"/>
          </a:xfrm>
          <a:prstGeom prst="cube">
            <a:avLst>
              <a:gd name="adj" fmla="val 77570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529493" y="4166447"/>
            <a:ext cx="1345353" cy="1330113"/>
          </a:xfrm>
          <a:prstGeom prst="cube">
            <a:avLst>
              <a:gd name="adj" fmla="val 85359"/>
            </a:avLst>
          </a:prstGeom>
          <a:solidFill>
            <a:srgbClr val="CB7A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611120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846964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85017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9118968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1176373" y="18491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341033" y="766233"/>
            <a:ext cx="113368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stride=1</a:t>
            </a:r>
            <a:r>
              <a:rPr lang="zh-CN" altLang="en-US" sz="1400" b="1" dirty="0"/>
              <a:t>，</a:t>
            </a:r>
            <a:endParaRPr lang="en-US" altLang="zh-CN" sz="1400" b="1" dirty="0"/>
          </a:p>
          <a:p>
            <a:r>
              <a:rPr lang="en-US" altLang="zh-CN" sz="1400" b="1" dirty="0"/>
              <a:t>96 kernels</a:t>
            </a:r>
            <a:endParaRPr lang="zh-CN" altLang="en-US" sz="1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708240" y="765811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</a:t>
            </a:r>
            <a:r>
              <a:rPr lang="en-US" altLang="zh-CN" sz="1400" b="1" dirty="0">
                <a:sym typeface="+mn-ea"/>
              </a:rPr>
              <a:t>x2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6715379" y="765811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10904300" y="742104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384 kernels</a:t>
            </a:r>
            <a:endParaRPr lang="zh-CN" altLang="en-US" sz="1400" b="1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631440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67632" y="3536483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384 kernels</a:t>
            </a:r>
            <a:endParaRPr lang="zh-CN" altLang="en-US" sz="1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6431483" y="3536483"/>
            <a:ext cx="13184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Max POOL</a:t>
            </a:r>
          </a:p>
          <a:p>
            <a:r>
              <a:rPr lang="en-US" altLang="zh-CN" sz="1400" b="1" dirty="0"/>
              <a:t>2x2,</a:t>
            </a:r>
          </a:p>
          <a:p>
            <a:r>
              <a:rPr lang="en-US" altLang="zh-CN" sz="1400" b="1" dirty="0"/>
              <a:t>stride=2</a:t>
            </a:r>
          </a:p>
          <a:p>
            <a:endParaRPr lang="zh-CN" altLang="en-US" sz="14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4682100" y="3536483"/>
            <a:ext cx="131847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CONV</a:t>
            </a:r>
          </a:p>
          <a:p>
            <a:r>
              <a:rPr lang="en-US" altLang="zh-CN" sz="1400" b="1" dirty="0"/>
              <a:t>3x3,</a:t>
            </a:r>
          </a:p>
          <a:p>
            <a:r>
              <a:rPr lang="en-US" altLang="zh-CN" sz="1400" b="1" dirty="0"/>
              <a:t>256 kernels</a:t>
            </a:r>
            <a:endParaRPr lang="zh-CN" altLang="en-US" sz="1400" b="1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659691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465317" y="4560976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68040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280681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0650673" y="4541503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933267" y="4602480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9230360" y="4602480"/>
            <a:ext cx="575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FC</a:t>
            </a:r>
            <a:endParaRPr lang="zh-CN" altLang="en-US" b="1" dirty="0"/>
          </a:p>
        </p:txBody>
      </p:sp>
      <p:grpSp>
        <p:nvGrpSpPr>
          <p:cNvPr id="82" name="组合 81"/>
          <p:cNvGrpSpPr/>
          <p:nvPr/>
        </p:nvGrpSpPr>
        <p:grpSpPr>
          <a:xfrm>
            <a:off x="8598312" y="3040867"/>
            <a:ext cx="612519" cy="2670317"/>
            <a:chOff x="8720232" y="3548443"/>
            <a:chExt cx="612519" cy="2670317"/>
          </a:xfrm>
        </p:grpSpPr>
        <p:grpSp>
          <p:nvGrpSpPr>
            <p:cNvPr id="31" name="组合 30"/>
            <p:cNvGrpSpPr/>
            <p:nvPr/>
          </p:nvGrpSpPr>
          <p:grpSpPr>
            <a:xfrm>
              <a:off x="8720232" y="3548443"/>
              <a:ext cx="612519" cy="2670317"/>
              <a:chOff x="9442568" y="3381994"/>
              <a:chExt cx="612519" cy="26703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9006170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006170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9006170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938705" y="3039173"/>
            <a:ext cx="612519" cy="2670317"/>
            <a:chOff x="10059779" y="3548443"/>
            <a:chExt cx="612519" cy="2670317"/>
          </a:xfrm>
        </p:grpSpPr>
        <p:grpSp>
          <p:nvGrpSpPr>
            <p:cNvPr id="32" name="组合 31"/>
            <p:cNvGrpSpPr/>
            <p:nvPr/>
          </p:nvGrpSpPr>
          <p:grpSpPr>
            <a:xfrm>
              <a:off x="10059779" y="3548443"/>
              <a:ext cx="612519" cy="2670317"/>
              <a:chOff x="9442568" y="3381994"/>
              <a:chExt cx="612519" cy="267031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442568" y="3381994"/>
                <a:ext cx="612519" cy="2670317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538769" y="3601277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9538769" y="546835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CB7A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10339421" y="4739859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339421" y="4902065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339421" y="5047227"/>
              <a:ext cx="72000" cy="72000"/>
            </a:xfrm>
            <a:prstGeom prst="ellipse">
              <a:avLst/>
            </a:prstGeom>
            <a:solidFill>
              <a:srgbClr val="CB7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288143" y="3576680"/>
            <a:ext cx="612519" cy="1703983"/>
            <a:chOff x="11491342" y="4080870"/>
            <a:chExt cx="612519" cy="1703982"/>
          </a:xfrm>
        </p:grpSpPr>
        <p:grpSp>
          <p:nvGrpSpPr>
            <p:cNvPr id="39" name="组合 38"/>
            <p:cNvGrpSpPr/>
            <p:nvPr/>
          </p:nvGrpSpPr>
          <p:grpSpPr>
            <a:xfrm>
              <a:off x="11491342" y="4080870"/>
              <a:ext cx="612519" cy="1703982"/>
              <a:chOff x="9442568" y="3861735"/>
              <a:chExt cx="612519" cy="170398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9442568" y="3861735"/>
                <a:ext cx="612519" cy="1703982"/>
              </a:xfrm>
              <a:prstGeom prst="rect">
                <a:avLst/>
              </a:prstGeom>
              <a:noFill/>
              <a:ln w="38100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9538769" y="4087821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9538769" y="4993824"/>
                <a:ext cx="444855" cy="432903"/>
              </a:xfrm>
              <a:prstGeom prst="ellipse">
                <a:avLst/>
              </a:prstGeom>
              <a:noFill/>
              <a:ln w="28575">
                <a:solidFill>
                  <a:srgbClr val="84E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11773970" y="5097584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1773970" y="4949181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773970" y="4794210"/>
              <a:ext cx="72000" cy="72000"/>
            </a:xfrm>
            <a:prstGeom prst="ellipse">
              <a:avLst/>
            </a:prstGeom>
            <a:solidFill>
              <a:srgbClr val="84E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10920" y="177376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520" y="226822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59940" y="1219200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46780" y="23511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06513" y="18762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431280" y="1965113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96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627793" y="23715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339167" y="1965113"/>
            <a:ext cx="4368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96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198533" y="196426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84440" y="237151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226300" y="20243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16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424333" y="194140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312487" y="209042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608820" y="237998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306473" y="18855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30293" y="5434753"/>
            <a:ext cx="23876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69053" y="5756487"/>
            <a:ext cx="29887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01713" y="5738707"/>
            <a:ext cx="254847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388447" y="5426287"/>
            <a:ext cx="237913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8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786293" y="476250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384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801360" y="477689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465147" y="541612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257713" y="523155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480300" y="4761653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256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580967" y="575648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4096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939020" y="5756487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512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1189547" y="5327227"/>
            <a:ext cx="1063413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10</a:t>
            </a:r>
          </a:p>
          <a:p>
            <a:r>
              <a:rPr lang="en-US" altLang="zh-CN" sz="1335"/>
              <a:t>softmax</a:t>
            </a:r>
          </a:p>
        </p:txBody>
      </p:sp>
      <p:sp>
        <p:nvSpPr>
          <p:cNvPr id="7" name="立方体 6"/>
          <p:cNvSpPr/>
          <p:nvPr/>
        </p:nvSpPr>
        <p:spPr>
          <a:xfrm>
            <a:off x="1380913" y="1490980"/>
            <a:ext cx="763693" cy="768773"/>
          </a:xfrm>
          <a:prstGeom prst="cube">
            <a:avLst>
              <a:gd name="adj" fmla="val 10369"/>
            </a:avLst>
          </a:prstGeom>
          <a:solidFill>
            <a:srgbClr val="FEDB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1681480" y="1641687"/>
            <a:ext cx="335280" cy="270933"/>
          </a:xfrm>
          <a:prstGeom prst="cube">
            <a:avLst>
              <a:gd name="adj" fmla="val 26875"/>
            </a:avLst>
          </a:prstGeom>
          <a:solidFill>
            <a:srgbClr val="FEDB6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452880" y="1637453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640840" y="1829647"/>
            <a:ext cx="33528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15760" y="1912620"/>
            <a:ext cx="11336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76593" y="2014220"/>
            <a:ext cx="11336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SENet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341032" y="4593025"/>
            <a:ext cx="113368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SENet</a:t>
            </a:r>
          </a:p>
        </p:txBody>
      </p:sp>
      <p:grpSp>
        <p:nvGrpSpPr>
          <p:cNvPr id="128" name="Group 31"/>
          <p:cNvGrpSpPr>
            <a:grpSpLocks noChangeAspect="1"/>
          </p:cNvGrpSpPr>
          <p:nvPr/>
        </p:nvGrpSpPr>
        <p:grpSpPr bwMode="auto">
          <a:xfrm>
            <a:off x="7584017" y="906357"/>
            <a:ext cx="1566333" cy="1534583"/>
            <a:chOff x="3577" y="411"/>
            <a:chExt cx="740" cy="725"/>
          </a:xfrm>
        </p:grpSpPr>
        <p:sp>
          <p:nvSpPr>
            <p:cNvPr id="129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577" y="411"/>
              <a:ext cx="74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Rectangle 32"/>
            <p:cNvSpPr>
              <a:spLocks noChangeArrowheads="1"/>
            </p:cNvSpPr>
            <p:nvPr/>
          </p:nvSpPr>
          <p:spPr bwMode="auto">
            <a:xfrm>
              <a:off x="3579" y="876"/>
              <a:ext cx="268" cy="2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/>
            </a:p>
          </p:txBody>
        </p:sp>
        <p:sp>
          <p:nvSpPr>
            <p:cNvPr id="131" name="Freeform 33"/>
            <p:cNvSpPr/>
            <p:nvPr/>
          </p:nvSpPr>
          <p:spPr bwMode="auto">
            <a:xfrm>
              <a:off x="3849" y="415"/>
              <a:ext cx="464" cy="717"/>
            </a:xfrm>
            <a:custGeom>
              <a:avLst/>
              <a:gdLst>
                <a:gd name="T0" fmla="*/ 0 w 928"/>
                <a:gd name="T1" fmla="*/ 927 h 1434"/>
                <a:gd name="T2" fmla="*/ 928 w 928"/>
                <a:gd name="T3" fmla="*/ 0 h 1434"/>
                <a:gd name="T4" fmla="*/ 928 w 928"/>
                <a:gd name="T5" fmla="*/ 505 h 1434"/>
                <a:gd name="T6" fmla="*/ 0 w 928"/>
                <a:gd name="T7" fmla="*/ 1434 h 1434"/>
                <a:gd name="T8" fmla="*/ 0 w 928"/>
                <a:gd name="T9" fmla="*/ 92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1434">
                  <a:moveTo>
                    <a:pt x="0" y="927"/>
                  </a:moveTo>
                  <a:lnTo>
                    <a:pt x="928" y="0"/>
                  </a:lnTo>
                  <a:lnTo>
                    <a:pt x="928" y="505"/>
                  </a:lnTo>
                  <a:lnTo>
                    <a:pt x="0" y="1434"/>
                  </a:lnTo>
                  <a:lnTo>
                    <a:pt x="0" y="927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34"/>
            <p:cNvSpPr/>
            <p:nvPr/>
          </p:nvSpPr>
          <p:spPr bwMode="auto">
            <a:xfrm>
              <a:off x="3581" y="415"/>
              <a:ext cx="732" cy="463"/>
            </a:xfrm>
            <a:custGeom>
              <a:avLst/>
              <a:gdLst>
                <a:gd name="T0" fmla="*/ 0 w 1464"/>
                <a:gd name="T1" fmla="*/ 927 h 927"/>
                <a:gd name="T2" fmla="*/ 926 w 1464"/>
                <a:gd name="T3" fmla="*/ 0 h 927"/>
                <a:gd name="T4" fmla="*/ 1464 w 1464"/>
                <a:gd name="T5" fmla="*/ 0 h 927"/>
                <a:gd name="T6" fmla="*/ 536 w 1464"/>
                <a:gd name="T7" fmla="*/ 927 h 927"/>
                <a:gd name="T8" fmla="*/ 0 w 146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927">
                  <a:moveTo>
                    <a:pt x="0" y="927"/>
                  </a:moveTo>
                  <a:lnTo>
                    <a:pt x="926" y="0"/>
                  </a:lnTo>
                  <a:lnTo>
                    <a:pt x="1464" y="0"/>
                  </a:lnTo>
                  <a:lnTo>
                    <a:pt x="536" y="927"/>
                  </a:lnTo>
                  <a:lnTo>
                    <a:pt x="0" y="927"/>
                  </a:ln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2000">
                  <a:srgbClr val="FF0000"/>
                </a:gs>
                <a:gs pos="26000">
                  <a:srgbClr val="FFC000"/>
                </a:gs>
                <a:gs pos="38000">
                  <a:srgbClr val="FFFF00"/>
                </a:gs>
                <a:gs pos="99000">
                  <a:srgbClr val="002060"/>
                </a:gs>
                <a:gs pos="87000">
                  <a:srgbClr val="0070C0"/>
                </a:gs>
                <a:gs pos="74000">
                  <a:srgbClr val="00B0F0"/>
                </a:gs>
                <a:gs pos="62000">
                  <a:srgbClr val="00B050"/>
                </a:gs>
                <a:gs pos="51000">
                  <a:srgbClr val="92D050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35"/>
            <p:cNvSpPr/>
            <p:nvPr/>
          </p:nvSpPr>
          <p:spPr bwMode="auto">
            <a:xfrm>
              <a:off x="3581" y="415"/>
              <a:ext cx="732" cy="717"/>
            </a:xfrm>
            <a:custGeom>
              <a:avLst/>
              <a:gdLst>
                <a:gd name="T0" fmla="*/ 0 w 1464"/>
                <a:gd name="T1" fmla="*/ 927 h 1434"/>
                <a:gd name="T2" fmla="*/ 926 w 1464"/>
                <a:gd name="T3" fmla="*/ 0 h 1434"/>
                <a:gd name="T4" fmla="*/ 1464 w 1464"/>
                <a:gd name="T5" fmla="*/ 0 h 1434"/>
                <a:gd name="T6" fmla="*/ 1464 w 1464"/>
                <a:gd name="T7" fmla="*/ 505 h 1434"/>
                <a:gd name="T8" fmla="*/ 536 w 1464"/>
                <a:gd name="T9" fmla="*/ 1434 h 1434"/>
                <a:gd name="T10" fmla="*/ 0 w 1464"/>
                <a:gd name="T11" fmla="*/ 1434 h 1434"/>
                <a:gd name="T12" fmla="*/ 0 w 1464"/>
                <a:gd name="T13" fmla="*/ 92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4" h="1434">
                  <a:moveTo>
                    <a:pt x="0" y="927"/>
                  </a:moveTo>
                  <a:lnTo>
                    <a:pt x="926" y="0"/>
                  </a:lnTo>
                  <a:lnTo>
                    <a:pt x="1464" y="0"/>
                  </a:lnTo>
                  <a:lnTo>
                    <a:pt x="1464" y="505"/>
                  </a:lnTo>
                  <a:lnTo>
                    <a:pt x="536" y="1434"/>
                  </a:lnTo>
                  <a:lnTo>
                    <a:pt x="0" y="1434"/>
                  </a:lnTo>
                  <a:lnTo>
                    <a:pt x="0" y="927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>
              <a:off x="3849" y="878"/>
              <a:ext cx="0" cy="2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711113" y="4838700"/>
            <a:ext cx="62992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5"/>
              <a:t>384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9" name="Google Shape;6239;p127"/>
          <p:cNvSpPr txBox="1"/>
          <p:nvPr/>
        </p:nvSpPr>
        <p:spPr>
          <a:xfrm>
            <a:off x="666389" y="1236300"/>
            <a:ext cx="186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40" name="Google Shape;6240;p127"/>
          <p:cNvSpPr txBox="1"/>
          <p:nvPr/>
        </p:nvSpPr>
        <p:spPr>
          <a:xfrm>
            <a:off x="5283801" y="421500"/>
            <a:ext cx="1804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Hidden Layers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41" name="Google Shape;6241;p127"/>
          <p:cNvSpPr txBox="1"/>
          <p:nvPr/>
        </p:nvSpPr>
        <p:spPr>
          <a:xfrm>
            <a:off x="9247496" y="1236300"/>
            <a:ext cx="16256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Output Layer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42" name="Google Shape;6242;p127"/>
          <p:cNvSpPr txBox="1"/>
          <p:nvPr/>
        </p:nvSpPr>
        <p:spPr>
          <a:xfrm>
            <a:off x="1367404" y="5934900"/>
            <a:ext cx="1553092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= A</a:t>
            </a:r>
            <a:r>
              <a:rPr lang="en-GB" sz="2400" baseline="30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[0]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43" name="Google Shape;6243;p127"/>
          <p:cNvSpPr/>
          <p:nvPr/>
        </p:nvSpPr>
        <p:spPr>
          <a:xfrm>
            <a:off x="1898891" y="2276592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4" name="Google Shape;6244;p127"/>
          <p:cNvSpPr/>
          <p:nvPr/>
        </p:nvSpPr>
        <p:spPr>
          <a:xfrm>
            <a:off x="1898891" y="263324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5" name="Google Shape;6245;p127"/>
          <p:cNvSpPr/>
          <p:nvPr/>
        </p:nvSpPr>
        <p:spPr>
          <a:xfrm>
            <a:off x="1898891" y="298989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6" name="Google Shape;6246;p127"/>
          <p:cNvSpPr/>
          <p:nvPr/>
        </p:nvSpPr>
        <p:spPr>
          <a:xfrm>
            <a:off x="9701096" y="2843901"/>
            <a:ext cx="718400" cy="7436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[4]</a:t>
            </a:r>
            <a:endParaRPr sz="2135">
              <a:solidFill>
                <a:srgbClr val="000000"/>
              </a:solidFill>
            </a:endParaRPr>
          </a:p>
        </p:txBody>
      </p:sp>
      <p:cxnSp>
        <p:nvCxnSpPr>
          <p:cNvPr id="6247" name="Google Shape;6247;p127"/>
          <p:cNvCxnSpPr>
            <a:stCxn id="6246" idx="6"/>
            <a:endCxn id="6248" idx="1"/>
          </p:cNvCxnSpPr>
          <p:nvPr/>
        </p:nvCxnSpPr>
        <p:spPr>
          <a:xfrm rot="10800000" flipH="1">
            <a:off x="10419496" y="3197701"/>
            <a:ext cx="581200" cy="180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49" name="Google Shape;6249;p127"/>
          <p:cNvSpPr txBox="1"/>
          <p:nvPr/>
        </p:nvSpPr>
        <p:spPr>
          <a:xfrm>
            <a:off x="3786729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400" baseline="30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[1]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50" name="Google Shape;6250;p127"/>
          <p:cNvSpPr txBox="1"/>
          <p:nvPr/>
        </p:nvSpPr>
        <p:spPr>
          <a:xfrm>
            <a:off x="7368863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400" baseline="30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[3]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51" name="Google Shape;6251;p127"/>
          <p:cNvSpPr/>
          <p:nvPr/>
        </p:nvSpPr>
        <p:spPr>
          <a:xfrm>
            <a:off x="1367411" y="1994501"/>
            <a:ext cx="462800" cy="26280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2" name="Google Shape;6252;p127"/>
          <p:cNvSpPr txBox="1"/>
          <p:nvPr/>
        </p:nvSpPr>
        <p:spPr>
          <a:xfrm>
            <a:off x="588433" y="3057700"/>
            <a:ext cx="602800" cy="5016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endParaRPr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6253" name="Google Shape;6253;p127"/>
          <p:cNvCxnSpPr>
            <a:stCxn id="6254" idx="6"/>
            <a:endCxn id="6246" idx="2"/>
          </p:cNvCxnSpPr>
          <p:nvPr/>
        </p:nvCxnSpPr>
        <p:spPr>
          <a:xfrm rot="10800000" flipH="1">
            <a:off x="8373344" y="3215712"/>
            <a:ext cx="1327600" cy="212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5" name="Google Shape;6255;p127"/>
          <p:cNvCxnSpPr>
            <a:stCxn id="6256" idx="6"/>
            <a:endCxn id="6246" idx="2"/>
          </p:cNvCxnSpPr>
          <p:nvPr/>
        </p:nvCxnSpPr>
        <p:spPr>
          <a:xfrm>
            <a:off x="8373344" y="2680484"/>
            <a:ext cx="1327600" cy="53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7" name="Google Shape;6257;p127"/>
          <p:cNvCxnSpPr>
            <a:stCxn id="6258" idx="6"/>
            <a:endCxn id="6246" idx="2"/>
          </p:cNvCxnSpPr>
          <p:nvPr/>
        </p:nvCxnSpPr>
        <p:spPr>
          <a:xfrm>
            <a:off x="8373344" y="1648121"/>
            <a:ext cx="1327600" cy="156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9" name="Google Shape;6259;p127"/>
          <p:cNvCxnSpPr>
            <a:stCxn id="6260" idx="6"/>
            <a:endCxn id="6261" idx="2"/>
          </p:cNvCxnSpPr>
          <p:nvPr/>
        </p:nvCxnSpPr>
        <p:spPr>
          <a:xfrm>
            <a:off x="4790544" y="16481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48" name="Google Shape;6248;p127"/>
          <p:cNvSpPr txBox="1"/>
          <p:nvPr/>
        </p:nvSpPr>
        <p:spPr>
          <a:xfrm>
            <a:off x="11000767" y="2946900"/>
            <a:ext cx="602800" cy="501600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 b="1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Ŷ</a:t>
            </a:r>
            <a:endParaRPr sz="16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60" name="Google Shape;6260;p127"/>
          <p:cNvSpPr/>
          <p:nvPr/>
        </p:nvSpPr>
        <p:spPr>
          <a:xfrm>
            <a:off x="39997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6262" name="Google Shape;6262;p127"/>
          <p:cNvSpPr/>
          <p:nvPr/>
        </p:nvSpPr>
        <p:spPr>
          <a:xfrm>
            <a:off x="3999744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63" name="Google Shape;6263;p127"/>
          <p:cNvSpPr/>
          <p:nvPr/>
        </p:nvSpPr>
        <p:spPr>
          <a:xfrm>
            <a:off x="3999744" y="33049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64" name="Google Shape;6264;p127"/>
          <p:cNvSpPr/>
          <p:nvPr/>
        </p:nvSpPr>
        <p:spPr>
          <a:xfrm>
            <a:off x="3999744" y="4952312"/>
            <a:ext cx="782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[1]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1465">
              <a:solidFill>
                <a:srgbClr val="000000"/>
              </a:solidFill>
            </a:endParaRPr>
          </a:p>
        </p:txBody>
      </p:sp>
      <p:sp>
        <p:nvSpPr>
          <p:cNvPr id="6261" name="Google Shape;6261;p127"/>
          <p:cNvSpPr/>
          <p:nvPr/>
        </p:nvSpPr>
        <p:spPr>
          <a:xfrm>
            <a:off x="5790811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6265" name="Google Shape;6265;p127"/>
          <p:cNvSpPr/>
          <p:nvPr/>
        </p:nvSpPr>
        <p:spPr>
          <a:xfrm>
            <a:off x="5790811" y="23220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66" name="Google Shape;6266;p127"/>
          <p:cNvSpPr/>
          <p:nvPr/>
        </p:nvSpPr>
        <p:spPr>
          <a:xfrm>
            <a:off x="5790811" y="3341015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67" name="Google Shape;6267;p127"/>
          <p:cNvSpPr/>
          <p:nvPr/>
        </p:nvSpPr>
        <p:spPr>
          <a:xfrm>
            <a:off x="5790811" y="49523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[2]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58" name="Google Shape;6258;p127"/>
          <p:cNvSpPr/>
          <p:nvPr/>
        </p:nvSpPr>
        <p:spPr>
          <a:xfrm>
            <a:off x="7582544" y="124032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1</a:t>
            </a:r>
            <a:endParaRPr sz="1600" baseline="-25000"/>
          </a:p>
        </p:txBody>
      </p:sp>
      <p:sp>
        <p:nvSpPr>
          <p:cNvPr id="6256" name="Google Shape;6256;p127"/>
          <p:cNvSpPr/>
          <p:nvPr/>
        </p:nvSpPr>
        <p:spPr>
          <a:xfrm>
            <a:off x="7582544" y="2272684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2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68" name="Google Shape;6268;p127"/>
          <p:cNvSpPr/>
          <p:nvPr/>
        </p:nvSpPr>
        <p:spPr>
          <a:xfrm>
            <a:off x="7582528" y="3305081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3</a:t>
            </a:r>
            <a:endParaRPr sz="2135">
              <a:solidFill>
                <a:srgbClr val="000000"/>
              </a:solidFill>
            </a:endParaRPr>
          </a:p>
        </p:txBody>
      </p:sp>
      <p:sp>
        <p:nvSpPr>
          <p:cNvPr id="6254" name="Google Shape;6254;p127"/>
          <p:cNvSpPr/>
          <p:nvPr/>
        </p:nvSpPr>
        <p:spPr>
          <a:xfrm>
            <a:off x="7582544" y="4928712"/>
            <a:ext cx="790800" cy="8156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65">
                <a:solidFill>
                  <a:srgbClr val="000000"/>
                </a:solidFill>
              </a:rPr>
              <a:t>a</a:t>
            </a:r>
            <a:r>
              <a:rPr lang="en-GB" sz="1465" baseline="30000">
                <a:solidFill>
                  <a:srgbClr val="000000"/>
                </a:solidFill>
              </a:rPr>
              <a:t>[3]</a:t>
            </a:r>
            <a:r>
              <a:rPr lang="en-GB" sz="1465" baseline="-25000">
                <a:solidFill>
                  <a:srgbClr val="000000"/>
                </a:solidFill>
              </a:rPr>
              <a:t>n</a:t>
            </a:r>
            <a:endParaRPr sz="2135">
              <a:solidFill>
                <a:srgbClr val="000000"/>
              </a:solidFill>
            </a:endParaRPr>
          </a:p>
        </p:txBody>
      </p:sp>
      <p:cxnSp>
        <p:nvCxnSpPr>
          <p:cNvPr id="6269" name="Google Shape;6269;p127"/>
          <p:cNvCxnSpPr/>
          <p:nvPr/>
        </p:nvCxnSpPr>
        <p:spPr>
          <a:xfrm flipH="1">
            <a:off x="4391133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270" name="Google Shape;6270;p127"/>
          <p:cNvSpPr/>
          <p:nvPr/>
        </p:nvSpPr>
        <p:spPr>
          <a:xfrm>
            <a:off x="1898891" y="3346559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1" name="Google Shape;6271;p127"/>
          <p:cNvSpPr/>
          <p:nvPr/>
        </p:nvSpPr>
        <p:spPr>
          <a:xfrm>
            <a:off x="1898891" y="3703208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2" name="Google Shape;6272;p127"/>
          <p:cNvSpPr/>
          <p:nvPr/>
        </p:nvSpPr>
        <p:spPr>
          <a:xfrm>
            <a:off x="1898891" y="40598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3" name="Google Shape;6273;p127"/>
          <p:cNvSpPr/>
          <p:nvPr/>
        </p:nvSpPr>
        <p:spPr>
          <a:xfrm>
            <a:off x="1898891" y="4329057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274" name="Google Shape;6274;p127"/>
          <p:cNvCxnSpPr>
            <a:endCxn id="6260" idx="2"/>
          </p:cNvCxnSpPr>
          <p:nvPr/>
        </p:nvCxnSpPr>
        <p:spPr>
          <a:xfrm rot="10800000" flipH="1">
            <a:off x="2013344" y="1648121"/>
            <a:ext cx="1986400" cy="6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5" name="Google Shape;6275;p127"/>
          <p:cNvCxnSpPr>
            <a:stCxn id="6243" idx="5"/>
            <a:endCxn id="6262" idx="2"/>
          </p:cNvCxnSpPr>
          <p:nvPr/>
        </p:nvCxnSpPr>
        <p:spPr>
          <a:xfrm>
            <a:off x="1989368" y="2354436"/>
            <a:ext cx="2010400" cy="37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6" name="Google Shape;6276;p127"/>
          <p:cNvCxnSpPr>
            <a:stCxn id="6243" idx="5"/>
            <a:endCxn id="6263" idx="2"/>
          </p:cNvCxnSpPr>
          <p:nvPr/>
        </p:nvCxnSpPr>
        <p:spPr>
          <a:xfrm>
            <a:off x="1989368" y="2354436"/>
            <a:ext cx="2010400" cy="135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7" name="Google Shape;6277;p127"/>
          <p:cNvCxnSpPr>
            <a:stCxn id="6243" idx="5"/>
            <a:endCxn id="6264" idx="2"/>
          </p:cNvCxnSpPr>
          <p:nvPr/>
        </p:nvCxnSpPr>
        <p:spPr>
          <a:xfrm>
            <a:off x="1989368" y="2354436"/>
            <a:ext cx="2010400" cy="30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8" name="Google Shape;6278;p127"/>
          <p:cNvCxnSpPr>
            <a:stCxn id="6244" idx="5"/>
            <a:endCxn id="6260" idx="2"/>
          </p:cNvCxnSpPr>
          <p:nvPr/>
        </p:nvCxnSpPr>
        <p:spPr>
          <a:xfrm rot="10800000" flipH="1">
            <a:off x="1989368" y="1648285"/>
            <a:ext cx="2010400" cy="106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9" name="Google Shape;6279;p127"/>
          <p:cNvCxnSpPr>
            <a:stCxn id="6244" idx="5"/>
            <a:endCxn id="6263" idx="2"/>
          </p:cNvCxnSpPr>
          <p:nvPr/>
        </p:nvCxnSpPr>
        <p:spPr>
          <a:xfrm>
            <a:off x="1989368" y="2711085"/>
            <a:ext cx="2010400" cy="100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0" name="Google Shape;6280;p127"/>
          <p:cNvCxnSpPr>
            <a:stCxn id="6244" idx="6"/>
            <a:endCxn id="6262" idx="2"/>
          </p:cNvCxnSpPr>
          <p:nvPr/>
        </p:nvCxnSpPr>
        <p:spPr>
          <a:xfrm>
            <a:off x="2004891" y="2678841"/>
            <a:ext cx="1994800" cy="5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1" name="Google Shape;6281;p127"/>
          <p:cNvCxnSpPr>
            <a:stCxn id="6244" idx="6"/>
            <a:endCxn id="6264" idx="2"/>
          </p:cNvCxnSpPr>
          <p:nvPr/>
        </p:nvCxnSpPr>
        <p:spPr>
          <a:xfrm>
            <a:off x="2004891" y="2678841"/>
            <a:ext cx="1994800" cy="268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2" name="Google Shape;6282;p127"/>
          <p:cNvCxnSpPr>
            <a:stCxn id="6245" idx="4"/>
            <a:endCxn id="6260" idx="2"/>
          </p:cNvCxnSpPr>
          <p:nvPr/>
        </p:nvCxnSpPr>
        <p:spPr>
          <a:xfrm rot="10800000" flipH="1">
            <a:off x="1951891" y="1648291"/>
            <a:ext cx="2048000" cy="14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3" name="Google Shape;6283;p127"/>
          <p:cNvCxnSpPr>
            <a:stCxn id="6245" idx="6"/>
            <a:endCxn id="6262" idx="2"/>
          </p:cNvCxnSpPr>
          <p:nvPr/>
        </p:nvCxnSpPr>
        <p:spPr>
          <a:xfrm rot="10800000" flipH="1">
            <a:off x="2004891" y="2729891"/>
            <a:ext cx="1994800" cy="30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4" name="Google Shape;6284;p127"/>
          <p:cNvCxnSpPr>
            <a:stCxn id="6245" idx="6"/>
            <a:endCxn id="6263" idx="2"/>
          </p:cNvCxnSpPr>
          <p:nvPr/>
        </p:nvCxnSpPr>
        <p:spPr>
          <a:xfrm>
            <a:off x="2004891" y="3035491"/>
            <a:ext cx="1994800" cy="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5" name="Google Shape;6285;p127"/>
          <p:cNvCxnSpPr>
            <a:stCxn id="6245" idx="5"/>
            <a:endCxn id="6264" idx="2"/>
          </p:cNvCxnSpPr>
          <p:nvPr/>
        </p:nvCxnSpPr>
        <p:spPr>
          <a:xfrm>
            <a:off x="1989368" y="3067735"/>
            <a:ext cx="2010400" cy="22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6" name="Google Shape;6286;p127"/>
          <p:cNvCxnSpPr>
            <a:stCxn id="6270" idx="4"/>
            <a:endCxn id="6260" idx="2"/>
          </p:cNvCxnSpPr>
          <p:nvPr/>
        </p:nvCxnSpPr>
        <p:spPr>
          <a:xfrm rot="10800000" flipH="1">
            <a:off x="1951891" y="1648159"/>
            <a:ext cx="2048000" cy="178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7" name="Google Shape;6287;p127"/>
          <p:cNvCxnSpPr>
            <a:stCxn id="6270" idx="5"/>
            <a:endCxn id="6262" idx="2"/>
          </p:cNvCxnSpPr>
          <p:nvPr/>
        </p:nvCxnSpPr>
        <p:spPr>
          <a:xfrm rot="10800000" flipH="1">
            <a:off x="1989368" y="2730003"/>
            <a:ext cx="2010400" cy="69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8" name="Google Shape;6288;p127"/>
          <p:cNvCxnSpPr>
            <a:stCxn id="6270" idx="6"/>
            <a:endCxn id="6263" idx="2"/>
          </p:cNvCxnSpPr>
          <p:nvPr/>
        </p:nvCxnSpPr>
        <p:spPr>
          <a:xfrm>
            <a:off x="2004891" y="3392159"/>
            <a:ext cx="1994800" cy="32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9" name="Google Shape;6289;p127"/>
          <p:cNvCxnSpPr>
            <a:stCxn id="6270" idx="5"/>
            <a:endCxn id="6264" idx="2"/>
          </p:cNvCxnSpPr>
          <p:nvPr/>
        </p:nvCxnSpPr>
        <p:spPr>
          <a:xfrm>
            <a:off x="1989368" y="3424403"/>
            <a:ext cx="2010400" cy="193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0" name="Google Shape;6290;p127"/>
          <p:cNvCxnSpPr>
            <a:stCxn id="6271" idx="5"/>
            <a:endCxn id="6260" idx="2"/>
          </p:cNvCxnSpPr>
          <p:nvPr/>
        </p:nvCxnSpPr>
        <p:spPr>
          <a:xfrm rot="10800000" flipH="1">
            <a:off x="1989368" y="1648252"/>
            <a:ext cx="2010400" cy="21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1" name="Google Shape;6291;p127"/>
          <p:cNvCxnSpPr>
            <a:stCxn id="6271" idx="6"/>
            <a:endCxn id="6262" idx="2"/>
          </p:cNvCxnSpPr>
          <p:nvPr/>
        </p:nvCxnSpPr>
        <p:spPr>
          <a:xfrm rot="10800000" flipH="1">
            <a:off x="2004891" y="2730008"/>
            <a:ext cx="19948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2" name="Google Shape;6292;p127"/>
          <p:cNvCxnSpPr>
            <a:stCxn id="6271" idx="5"/>
            <a:endCxn id="6263" idx="2"/>
          </p:cNvCxnSpPr>
          <p:nvPr/>
        </p:nvCxnSpPr>
        <p:spPr>
          <a:xfrm rot="10800000" flipH="1">
            <a:off x="1989368" y="3712652"/>
            <a:ext cx="2010400" cy="6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3" name="Google Shape;6293;p127"/>
          <p:cNvCxnSpPr>
            <a:stCxn id="6271" idx="5"/>
            <a:endCxn id="6264" idx="2"/>
          </p:cNvCxnSpPr>
          <p:nvPr/>
        </p:nvCxnSpPr>
        <p:spPr>
          <a:xfrm>
            <a:off x="1989368" y="3781052"/>
            <a:ext cx="2010400" cy="157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4" name="Google Shape;6294;p127"/>
          <p:cNvCxnSpPr>
            <a:stCxn id="6272" idx="0"/>
            <a:endCxn id="6263" idx="2"/>
          </p:cNvCxnSpPr>
          <p:nvPr/>
        </p:nvCxnSpPr>
        <p:spPr>
          <a:xfrm rot="10800000" flipH="1">
            <a:off x="1951891" y="3712657"/>
            <a:ext cx="2048000" cy="3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5" name="Google Shape;6295;p127"/>
          <p:cNvCxnSpPr>
            <a:stCxn id="6272" idx="5"/>
            <a:endCxn id="6262" idx="2"/>
          </p:cNvCxnSpPr>
          <p:nvPr/>
        </p:nvCxnSpPr>
        <p:spPr>
          <a:xfrm rot="10800000" flipH="1">
            <a:off x="1989368" y="2729701"/>
            <a:ext cx="2010400" cy="140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6" name="Google Shape;6296;p127"/>
          <p:cNvCxnSpPr>
            <a:stCxn id="6272" idx="6"/>
            <a:endCxn id="6263" idx="2"/>
          </p:cNvCxnSpPr>
          <p:nvPr/>
        </p:nvCxnSpPr>
        <p:spPr>
          <a:xfrm rot="10800000" flipH="1">
            <a:off x="2004891" y="3712657"/>
            <a:ext cx="1994800" cy="39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7" name="Google Shape;6297;p127"/>
          <p:cNvCxnSpPr>
            <a:stCxn id="6272" idx="5"/>
            <a:endCxn id="6264" idx="2"/>
          </p:cNvCxnSpPr>
          <p:nvPr/>
        </p:nvCxnSpPr>
        <p:spPr>
          <a:xfrm>
            <a:off x="1989368" y="4137701"/>
            <a:ext cx="2010400" cy="122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8" name="Google Shape;6298;p127"/>
          <p:cNvCxnSpPr>
            <a:stCxn id="6273" idx="5"/>
            <a:endCxn id="6260" idx="2"/>
          </p:cNvCxnSpPr>
          <p:nvPr/>
        </p:nvCxnSpPr>
        <p:spPr>
          <a:xfrm rot="10800000" flipH="1">
            <a:off x="1989368" y="1648101"/>
            <a:ext cx="2010400" cy="275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9" name="Google Shape;6299;p127"/>
          <p:cNvCxnSpPr>
            <a:stCxn id="6273" idx="5"/>
            <a:endCxn id="6262" idx="2"/>
          </p:cNvCxnSpPr>
          <p:nvPr/>
        </p:nvCxnSpPr>
        <p:spPr>
          <a:xfrm rot="10800000" flipH="1">
            <a:off x="1989368" y="2729701"/>
            <a:ext cx="2010400" cy="167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0" name="Google Shape;6300;p127"/>
          <p:cNvCxnSpPr>
            <a:stCxn id="6273" idx="5"/>
            <a:endCxn id="6263" idx="2"/>
          </p:cNvCxnSpPr>
          <p:nvPr/>
        </p:nvCxnSpPr>
        <p:spPr>
          <a:xfrm rot="10800000" flipH="1">
            <a:off x="1989368" y="3712901"/>
            <a:ext cx="2010400" cy="69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1" name="Google Shape;6301;p127"/>
          <p:cNvCxnSpPr>
            <a:stCxn id="6273" idx="5"/>
            <a:endCxn id="6264" idx="2"/>
          </p:cNvCxnSpPr>
          <p:nvPr/>
        </p:nvCxnSpPr>
        <p:spPr>
          <a:xfrm>
            <a:off x="1989368" y="4406901"/>
            <a:ext cx="2010400" cy="95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2" name="Google Shape;6302;p127"/>
          <p:cNvCxnSpPr>
            <a:stCxn id="6260" idx="6"/>
            <a:endCxn id="6265" idx="2"/>
          </p:cNvCxnSpPr>
          <p:nvPr/>
        </p:nvCxnSpPr>
        <p:spPr>
          <a:xfrm>
            <a:off x="4790544" y="16481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3" name="Google Shape;6303;p127"/>
          <p:cNvCxnSpPr>
            <a:stCxn id="6260" idx="6"/>
            <a:endCxn id="6266" idx="2"/>
          </p:cNvCxnSpPr>
          <p:nvPr/>
        </p:nvCxnSpPr>
        <p:spPr>
          <a:xfrm>
            <a:off x="4790544" y="16481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4" name="Google Shape;6304;p127"/>
          <p:cNvCxnSpPr>
            <a:stCxn id="6260" idx="6"/>
            <a:endCxn id="6267" idx="2"/>
          </p:cNvCxnSpPr>
          <p:nvPr/>
        </p:nvCxnSpPr>
        <p:spPr>
          <a:xfrm>
            <a:off x="4790544" y="16481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5" name="Google Shape;6305;p127"/>
          <p:cNvCxnSpPr>
            <a:stCxn id="6262" idx="6"/>
            <a:endCxn id="6261" idx="2"/>
          </p:cNvCxnSpPr>
          <p:nvPr/>
        </p:nvCxnSpPr>
        <p:spPr>
          <a:xfrm rot="10800000" flipH="1">
            <a:off x="4790544" y="16482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6" name="Google Shape;6306;p127"/>
          <p:cNvCxnSpPr>
            <a:stCxn id="6262" idx="6"/>
            <a:endCxn id="6265" idx="2"/>
          </p:cNvCxnSpPr>
          <p:nvPr/>
        </p:nvCxnSpPr>
        <p:spPr>
          <a:xfrm>
            <a:off x="4790544" y="27298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7" name="Google Shape;6307;p127"/>
          <p:cNvCxnSpPr>
            <a:stCxn id="6262" idx="6"/>
            <a:endCxn id="6266" idx="2"/>
          </p:cNvCxnSpPr>
          <p:nvPr/>
        </p:nvCxnSpPr>
        <p:spPr>
          <a:xfrm>
            <a:off x="4790544" y="27298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8" name="Google Shape;6308;p127"/>
          <p:cNvCxnSpPr>
            <a:stCxn id="6262" idx="6"/>
            <a:endCxn id="6267" idx="2"/>
          </p:cNvCxnSpPr>
          <p:nvPr/>
        </p:nvCxnSpPr>
        <p:spPr>
          <a:xfrm>
            <a:off x="4790544" y="27298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9" name="Google Shape;6309;p127"/>
          <p:cNvCxnSpPr>
            <a:stCxn id="6263" idx="6"/>
            <a:endCxn id="6261" idx="2"/>
          </p:cNvCxnSpPr>
          <p:nvPr/>
        </p:nvCxnSpPr>
        <p:spPr>
          <a:xfrm rot="10800000" flipH="1">
            <a:off x="4790544" y="16483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0" name="Google Shape;6310;p127"/>
          <p:cNvCxnSpPr>
            <a:stCxn id="6263" idx="6"/>
            <a:endCxn id="6265" idx="2"/>
          </p:cNvCxnSpPr>
          <p:nvPr/>
        </p:nvCxnSpPr>
        <p:spPr>
          <a:xfrm rot="10800000" flipH="1">
            <a:off x="4790544" y="27299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1" name="Google Shape;6311;p127"/>
          <p:cNvCxnSpPr>
            <a:stCxn id="6263" idx="6"/>
            <a:endCxn id="6266" idx="2"/>
          </p:cNvCxnSpPr>
          <p:nvPr/>
        </p:nvCxnSpPr>
        <p:spPr>
          <a:xfrm>
            <a:off x="4790544" y="37127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2" name="Google Shape;6312;p127"/>
          <p:cNvCxnSpPr>
            <a:stCxn id="6263" idx="6"/>
            <a:endCxn id="6267" idx="2"/>
          </p:cNvCxnSpPr>
          <p:nvPr/>
        </p:nvCxnSpPr>
        <p:spPr>
          <a:xfrm>
            <a:off x="4790544" y="37127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3" name="Google Shape;6313;p127"/>
          <p:cNvCxnSpPr>
            <a:endCxn id="6261" idx="2"/>
          </p:cNvCxnSpPr>
          <p:nvPr/>
        </p:nvCxnSpPr>
        <p:spPr>
          <a:xfrm rot="10800000" flipH="1">
            <a:off x="4790411" y="16481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4" name="Google Shape;6314;p127"/>
          <p:cNvCxnSpPr>
            <a:stCxn id="6264" idx="6"/>
            <a:endCxn id="6265" idx="2"/>
          </p:cNvCxnSpPr>
          <p:nvPr/>
        </p:nvCxnSpPr>
        <p:spPr>
          <a:xfrm rot="10800000" flipH="1">
            <a:off x="4782544" y="2729712"/>
            <a:ext cx="1008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5" name="Google Shape;6315;p127"/>
          <p:cNvCxnSpPr>
            <a:stCxn id="6264" idx="6"/>
            <a:endCxn id="6266" idx="2"/>
          </p:cNvCxnSpPr>
          <p:nvPr/>
        </p:nvCxnSpPr>
        <p:spPr>
          <a:xfrm rot="10800000" flipH="1">
            <a:off x="4782544" y="3748912"/>
            <a:ext cx="1008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6" name="Google Shape;6316;p127"/>
          <p:cNvCxnSpPr>
            <a:stCxn id="6264" idx="6"/>
            <a:endCxn id="6267" idx="2"/>
          </p:cNvCxnSpPr>
          <p:nvPr/>
        </p:nvCxnSpPr>
        <p:spPr>
          <a:xfrm>
            <a:off x="4782544" y="5360112"/>
            <a:ext cx="1008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7" name="Google Shape;6317;p127"/>
          <p:cNvCxnSpPr/>
          <p:nvPr/>
        </p:nvCxnSpPr>
        <p:spPr>
          <a:xfrm>
            <a:off x="6581877" y="1624521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8" name="Google Shape;6318;p127"/>
          <p:cNvCxnSpPr/>
          <p:nvPr/>
        </p:nvCxnSpPr>
        <p:spPr>
          <a:xfrm>
            <a:off x="6581877" y="1624521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9" name="Google Shape;6319;p127"/>
          <p:cNvCxnSpPr/>
          <p:nvPr/>
        </p:nvCxnSpPr>
        <p:spPr>
          <a:xfrm>
            <a:off x="6581877" y="1624521"/>
            <a:ext cx="1000400" cy="210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0" name="Google Shape;6320;p127"/>
          <p:cNvCxnSpPr/>
          <p:nvPr/>
        </p:nvCxnSpPr>
        <p:spPr>
          <a:xfrm>
            <a:off x="6581877" y="1624521"/>
            <a:ext cx="1000400" cy="371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1" name="Google Shape;6321;p127"/>
          <p:cNvCxnSpPr/>
          <p:nvPr/>
        </p:nvCxnSpPr>
        <p:spPr>
          <a:xfrm rot="10800000" flipH="1">
            <a:off x="6581877" y="1624684"/>
            <a:ext cx="1000400" cy="1081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2" name="Google Shape;6322;p127"/>
          <p:cNvCxnSpPr/>
          <p:nvPr/>
        </p:nvCxnSpPr>
        <p:spPr>
          <a:xfrm>
            <a:off x="6581877" y="2706284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3" name="Google Shape;6323;p127"/>
          <p:cNvCxnSpPr/>
          <p:nvPr/>
        </p:nvCxnSpPr>
        <p:spPr>
          <a:xfrm>
            <a:off x="6581877" y="2706284"/>
            <a:ext cx="1000400" cy="101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4" name="Google Shape;6324;p127"/>
          <p:cNvCxnSpPr/>
          <p:nvPr/>
        </p:nvCxnSpPr>
        <p:spPr>
          <a:xfrm>
            <a:off x="6581877" y="2706284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5" name="Google Shape;6325;p127"/>
          <p:cNvCxnSpPr/>
          <p:nvPr/>
        </p:nvCxnSpPr>
        <p:spPr>
          <a:xfrm rot="10800000" flipH="1">
            <a:off x="6581877" y="1624715"/>
            <a:ext cx="1000400" cy="206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6" name="Google Shape;6326;p127"/>
          <p:cNvCxnSpPr/>
          <p:nvPr/>
        </p:nvCxnSpPr>
        <p:spPr>
          <a:xfrm rot="10800000" flipH="1">
            <a:off x="6581877" y="2706315"/>
            <a:ext cx="1000400" cy="98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7" name="Google Shape;6327;p127"/>
          <p:cNvCxnSpPr/>
          <p:nvPr/>
        </p:nvCxnSpPr>
        <p:spPr>
          <a:xfrm>
            <a:off x="6581877" y="3689115"/>
            <a:ext cx="1000400" cy="3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8" name="Google Shape;6328;p127"/>
          <p:cNvCxnSpPr/>
          <p:nvPr/>
        </p:nvCxnSpPr>
        <p:spPr>
          <a:xfrm>
            <a:off x="6581877" y="3689115"/>
            <a:ext cx="1000400" cy="164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9" name="Google Shape;6329;p127"/>
          <p:cNvCxnSpPr/>
          <p:nvPr/>
        </p:nvCxnSpPr>
        <p:spPr>
          <a:xfrm rot="10800000" flipH="1">
            <a:off x="6581744" y="1624521"/>
            <a:ext cx="1000400" cy="375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0" name="Google Shape;6330;p127"/>
          <p:cNvCxnSpPr/>
          <p:nvPr/>
        </p:nvCxnSpPr>
        <p:spPr>
          <a:xfrm rot="10800000" flipH="1">
            <a:off x="6581877" y="2706112"/>
            <a:ext cx="1000400" cy="263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1" name="Google Shape;6331;p127"/>
          <p:cNvCxnSpPr/>
          <p:nvPr/>
        </p:nvCxnSpPr>
        <p:spPr>
          <a:xfrm rot="10800000" flipH="1">
            <a:off x="6581877" y="3725312"/>
            <a:ext cx="1000400" cy="16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2" name="Google Shape;6332;p127"/>
          <p:cNvCxnSpPr/>
          <p:nvPr/>
        </p:nvCxnSpPr>
        <p:spPr>
          <a:xfrm>
            <a:off x="6581877" y="5336512"/>
            <a:ext cx="1000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3" name="Google Shape;6333;p127"/>
          <p:cNvSpPr txBox="1"/>
          <p:nvPr/>
        </p:nvSpPr>
        <p:spPr>
          <a:xfrm>
            <a:off x="5577796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400" baseline="30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[2]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6334" name="Google Shape;6334;p127"/>
          <p:cNvCxnSpPr>
            <a:stCxn id="6268" idx="6"/>
            <a:endCxn id="6246" idx="2"/>
          </p:cNvCxnSpPr>
          <p:nvPr/>
        </p:nvCxnSpPr>
        <p:spPr>
          <a:xfrm rot="10800000" flipH="1">
            <a:off x="8373328" y="3215681"/>
            <a:ext cx="1327600" cy="49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5" name="Google Shape;6335;p127"/>
          <p:cNvSpPr txBox="1"/>
          <p:nvPr/>
        </p:nvSpPr>
        <p:spPr>
          <a:xfrm>
            <a:off x="9451896" y="5934900"/>
            <a:ext cx="121680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400" baseline="30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[4]</a:t>
            </a:r>
            <a:endParaRPr sz="2400" baseline="30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6336" name="Google Shape;6336;p127"/>
          <p:cNvCxnSpPr/>
          <p:nvPr/>
        </p:nvCxnSpPr>
        <p:spPr>
          <a:xfrm flipH="1">
            <a:off x="6182267" y="4287700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37" name="Google Shape;6337;p127"/>
          <p:cNvCxnSpPr/>
          <p:nvPr/>
        </p:nvCxnSpPr>
        <p:spPr>
          <a:xfrm flipH="1">
            <a:off x="7973733" y="4287684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文本框 0"/>
          <p:cNvSpPr txBox="1"/>
          <p:nvPr/>
        </p:nvSpPr>
        <p:spPr>
          <a:xfrm>
            <a:off x="0" y="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ML Visuals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7C2B5B-C9FB-4BBC-B010-3A22C806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12" y="3848819"/>
            <a:ext cx="4238095" cy="2838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7" name="Google Shape;7217;p132"/>
          <p:cNvGrpSpPr/>
          <p:nvPr/>
        </p:nvGrpSpPr>
        <p:grpSpPr>
          <a:xfrm>
            <a:off x="768072" y="1655185"/>
            <a:ext cx="2038057" cy="2160523"/>
            <a:chOff x="347441" y="-424135"/>
            <a:chExt cx="3133544" cy="2867951"/>
          </a:xfrm>
        </p:grpSpPr>
        <p:grpSp>
          <p:nvGrpSpPr>
            <p:cNvPr id="7218" name="Google Shape;7218;p132"/>
            <p:cNvGrpSpPr/>
            <p:nvPr/>
          </p:nvGrpSpPr>
          <p:grpSpPr>
            <a:xfrm>
              <a:off x="546321" y="-424135"/>
              <a:ext cx="2934664" cy="2867951"/>
              <a:chOff x="5912911" y="-773153"/>
              <a:chExt cx="4825957" cy="4795904"/>
            </a:xfrm>
          </p:grpSpPr>
          <p:sp>
            <p:nvSpPr>
              <p:cNvPr id="7219" name="Google Shape;7219;p132"/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0" name="Google Shape;7220;p132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1" name="Google Shape;7221;p132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2" name="Google Shape;7222;p132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3" name="Google Shape;7223;p132"/>
              <p:cNvSpPr/>
              <p:nvPr/>
            </p:nvSpPr>
            <p:spPr>
              <a:xfrm flipH="1">
                <a:off x="5912911" y="-773153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4" name="Google Shape;7224;p132"/>
              <p:cNvSpPr/>
              <p:nvPr/>
            </p:nvSpPr>
            <p:spPr>
              <a:xfrm flipH="1">
                <a:off x="10158068" y="3489951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5" name="Google Shape;7225;p132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6" name="Google Shape;7226;p132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7" name="Google Shape;7227;p132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8" name="Google Shape;7228;p132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29" name="Google Shape;7229;p132"/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0" name="Google Shape;7230;p132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1" name="Google Shape;7231;p132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2" name="Google Shape;7232;p132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3" name="Google Shape;7233;p132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4" name="Google Shape;7234;p132"/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5" name="Google Shape;7235;p132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6" name="Google Shape;7236;p132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7" name="Google Shape;7237;p132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8" name="Google Shape;7238;p132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39" name="Google Shape;7239;p132"/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40" name="Google Shape;7240;p132"/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41" name="Google Shape;7241;p132"/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42" name="Google Shape;7242;p132"/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43" name="Google Shape;7243;p132"/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  <p:sp>
            <p:nvSpPr>
              <p:cNvPr id="7244" name="Google Shape;7244;p132"/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/>
              </a:p>
            </p:txBody>
          </p:sp>
        </p:grpSp>
        <p:grpSp>
          <p:nvGrpSpPr>
            <p:cNvPr id="7245" name="Google Shape;7245;p132"/>
            <p:cNvGrpSpPr/>
            <p:nvPr/>
          </p:nvGrpSpPr>
          <p:grpSpPr>
            <a:xfrm>
              <a:off x="546332" y="643484"/>
              <a:ext cx="1765922" cy="1596032"/>
              <a:chOff x="5950075" y="854725"/>
              <a:chExt cx="2904000" cy="2668950"/>
            </a:xfrm>
          </p:grpSpPr>
          <p:sp>
            <p:nvSpPr>
              <p:cNvPr id="7246" name="Google Shape;7246;p132"/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7" name="Google Shape;7247;p132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8" name="Google Shape;7248;p132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9" name="Google Shape;7249;p132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0" name="Google Shape;7250;p132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1" name="Google Shape;7251;p132"/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2" name="Google Shape;7252;p132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3" name="Google Shape;7253;p132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4" name="Google Shape;7254;p132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5" name="Google Shape;7255;p132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6" name="Google Shape;7256;p132"/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7" name="Google Shape;7257;p132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8" name="Google Shape;7258;p132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9" name="Google Shape;7259;p132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0" name="Google Shape;7260;p132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1" name="Google Shape;7261;p132"/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2" name="Google Shape;7262;p132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3" name="Google Shape;7263;p132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4" name="Google Shape;7264;p132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5" name="Google Shape;7265;p132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6" name="Google Shape;7266;p132"/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7" name="Google Shape;7267;p132"/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8" name="Google Shape;7268;p132"/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9" name="Google Shape;7269;p132"/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0" name="Google Shape;7270;p132"/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1" name="Google Shape;7271;p132"/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2" name="Google Shape;7272;p132"/>
            <p:cNvGrpSpPr/>
            <p:nvPr/>
          </p:nvGrpSpPr>
          <p:grpSpPr>
            <a:xfrm>
              <a:off x="347441" y="757786"/>
              <a:ext cx="1765922" cy="1596032"/>
              <a:chOff x="2854300" y="1168125"/>
              <a:chExt cx="2904000" cy="2668950"/>
            </a:xfrm>
          </p:grpSpPr>
          <p:sp>
            <p:nvSpPr>
              <p:cNvPr id="7273" name="Google Shape;7273;p132"/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4" name="Google Shape;7274;p132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5" name="Google Shape;7275;p132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6" name="Google Shape;7276;p132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7" name="Google Shape;7277;p132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8" name="Google Shape;7278;p132"/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9" name="Google Shape;7279;p132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0" name="Google Shape;7280;p132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1" name="Google Shape;7281;p132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2" name="Google Shape;7282;p132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3" name="Google Shape;7283;p132"/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4" name="Google Shape;7284;p132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5" name="Google Shape;7285;p132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6" name="Google Shape;7286;p132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7" name="Google Shape;7287;p132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8" name="Google Shape;7288;p132"/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9" name="Google Shape;7289;p132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0" name="Google Shape;7290;p132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1" name="Google Shape;7291;p132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2" name="Google Shape;7292;p132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3" name="Google Shape;7293;p132"/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4" name="Google Shape;7294;p132"/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5" name="Google Shape;7295;p132"/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6" name="Google Shape;7296;p132"/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7" name="Google Shape;7297;p132"/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8" name="Google Shape;7298;p132"/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299" name="Google Shape;7299;p132"/>
          <p:cNvGrpSpPr/>
          <p:nvPr/>
        </p:nvGrpSpPr>
        <p:grpSpPr>
          <a:xfrm>
            <a:off x="2782453" y="1499233"/>
            <a:ext cx="1228543" cy="1063281"/>
            <a:chOff x="3229840" y="362425"/>
            <a:chExt cx="921407" cy="797461"/>
          </a:xfrm>
        </p:grpSpPr>
        <p:sp>
          <p:nvSpPr>
            <p:cNvPr id="7300" name="Google Shape;7300;p132"/>
            <p:cNvSpPr/>
            <p:nvPr/>
          </p:nvSpPr>
          <p:spPr>
            <a:xfrm flipH="1">
              <a:off x="3311643" y="445855"/>
              <a:ext cx="757800" cy="6306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1" name="Google Shape;7301;p132"/>
            <p:cNvSpPr/>
            <p:nvPr/>
          </p:nvSpPr>
          <p:spPr>
            <a:xfrm flipH="1">
              <a:off x="3393447" y="362425"/>
              <a:ext cx="757800" cy="6306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2" name="Google Shape;7302;p132"/>
            <p:cNvSpPr/>
            <p:nvPr/>
          </p:nvSpPr>
          <p:spPr>
            <a:xfrm flipH="1">
              <a:off x="3229840" y="529286"/>
              <a:ext cx="757800" cy="6306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3" name="Google Shape;7303;p132"/>
          <p:cNvGrpSpPr/>
          <p:nvPr/>
        </p:nvGrpSpPr>
        <p:grpSpPr>
          <a:xfrm>
            <a:off x="2782453" y="3135281"/>
            <a:ext cx="1228533" cy="1046933"/>
            <a:chOff x="2467840" y="1786561"/>
            <a:chExt cx="921400" cy="785200"/>
          </a:xfrm>
        </p:grpSpPr>
        <p:sp>
          <p:nvSpPr>
            <p:cNvPr id="7304" name="Google Shape;7304;p132"/>
            <p:cNvSpPr/>
            <p:nvPr/>
          </p:nvSpPr>
          <p:spPr>
            <a:xfrm flipH="1">
              <a:off x="2631440" y="1786561"/>
              <a:ext cx="757800" cy="6306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5" name="Google Shape;7305;p132"/>
            <p:cNvSpPr/>
            <p:nvPr/>
          </p:nvSpPr>
          <p:spPr>
            <a:xfrm flipH="1">
              <a:off x="2549640" y="1863861"/>
              <a:ext cx="757800" cy="6306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6" name="Google Shape;7306;p132"/>
            <p:cNvSpPr/>
            <p:nvPr/>
          </p:nvSpPr>
          <p:spPr>
            <a:xfrm flipH="1">
              <a:off x="2467840" y="1941161"/>
              <a:ext cx="757800" cy="6306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7" name="Google Shape;7307;p132"/>
          <p:cNvGrpSpPr/>
          <p:nvPr/>
        </p:nvGrpSpPr>
        <p:grpSpPr>
          <a:xfrm>
            <a:off x="4613208" y="1396711"/>
            <a:ext cx="1170505" cy="1170424"/>
            <a:chOff x="5950075" y="854725"/>
            <a:chExt cx="2904000" cy="2668950"/>
          </a:xfrm>
        </p:grpSpPr>
        <p:sp>
          <p:nvSpPr>
            <p:cNvPr id="7308" name="Google Shape;7308;p132"/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9" name="Google Shape;7309;p132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0" name="Google Shape;7310;p132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1" name="Google Shape;7311;p132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2" name="Google Shape;7312;p132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3" name="Google Shape;7313;p132"/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4" name="Google Shape;7314;p132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5" name="Google Shape;7315;p132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6" name="Google Shape;7316;p132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7" name="Google Shape;7317;p132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8" name="Google Shape;7318;p132"/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9" name="Google Shape;7319;p132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0" name="Google Shape;7320;p132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1" name="Google Shape;7321;p132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2" name="Google Shape;7322;p132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3" name="Google Shape;7323;p132"/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4" name="Google Shape;7324;p132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5" name="Google Shape;7325;p132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6" name="Google Shape;7326;p132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7" name="Google Shape;7327;p132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8" name="Google Shape;7328;p132"/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9" name="Google Shape;7329;p132"/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0" name="Google Shape;7330;p132"/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1" name="Google Shape;7331;p132"/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2" name="Google Shape;7332;p132"/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3" name="Google Shape;7333;p132"/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4" name="Google Shape;7334;p132"/>
          <p:cNvGrpSpPr/>
          <p:nvPr/>
        </p:nvGrpSpPr>
        <p:grpSpPr>
          <a:xfrm>
            <a:off x="4613576" y="2974173"/>
            <a:ext cx="1169731" cy="1172915"/>
            <a:chOff x="2854300" y="1168125"/>
            <a:chExt cx="2904000" cy="2668950"/>
          </a:xfrm>
        </p:grpSpPr>
        <p:sp>
          <p:nvSpPr>
            <p:cNvPr id="7335" name="Google Shape;7335;p132"/>
            <p:cNvSpPr/>
            <p:nvPr/>
          </p:nvSpPr>
          <p:spPr>
            <a:xfrm flipH="1">
              <a:off x="2854300" y="1168125"/>
              <a:ext cx="2904000" cy="26673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6" name="Google Shape;7336;p132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7" name="Google Shape;7337;p132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8" name="Google Shape;7338;p132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9" name="Google Shape;7339;p132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0" name="Google Shape;7340;p132"/>
            <p:cNvSpPr/>
            <p:nvPr/>
          </p:nvSpPr>
          <p:spPr>
            <a:xfrm flipH="1">
              <a:off x="51775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1" name="Google Shape;7341;p132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2" name="Google Shape;7342;p132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3" name="Google Shape;7343;p132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4" name="Google Shape;7344;p132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5" name="Google Shape;7345;p132"/>
            <p:cNvSpPr/>
            <p:nvPr/>
          </p:nvSpPr>
          <p:spPr>
            <a:xfrm flipH="1">
              <a:off x="51775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6" name="Google Shape;7346;p132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7" name="Google Shape;7347;p132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8" name="Google Shape;7348;p132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9" name="Google Shape;7349;p132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0" name="Google Shape;7350;p132"/>
            <p:cNvSpPr/>
            <p:nvPr/>
          </p:nvSpPr>
          <p:spPr>
            <a:xfrm flipH="1">
              <a:off x="51775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1" name="Google Shape;7351;p132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2" name="Google Shape;7352;p132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3" name="Google Shape;7353;p132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4" name="Google Shape;7354;p132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5" name="Google Shape;7355;p132"/>
            <p:cNvSpPr/>
            <p:nvPr/>
          </p:nvSpPr>
          <p:spPr>
            <a:xfrm flipH="1">
              <a:off x="51775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6" name="Google Shape;7356;p132"/>
            <p:cNvSpPr/>
            <p:nvPr/>
          </p:nvSpPr>
          <p:spPr>
            <a:xfrm flipH="1">
              <a:off x="28543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7" name="Google Shape;7357;p132"/>
            <p:cNvSpPr/>
            <p:nvPr/>
          </p:nvSpPr>
          <p:spPr>
            <a:xfrm flipH="1">
              <a:off x="34351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8" name="Google Shape;7358;p132"/>
            <p:cNvSpPr/>
            <p:nvPr/>
          </p:nvSpPr>
          <p:spPr>
            <a:xfrm flipH="1">
              <a:off x="40159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9" name="Google Shape;7359;p132"/>
            <p:cNvSpPr/>
            <p:nvPr/>
          </p:nvSpPr>
          <p:spPr>
            <a:xfrm flipH="1">
              <a:off x="45967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0" name="Google Shape;7360;p132"/>
            <p:cNvSpPr/>
            <p:nvPr/>
          </p:nvSpPr>
          <p:spPr>
            <a:xfrm flipH="1">
              <a:off x="51775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361" name="Google Shape;7361;p132"/>
          <p:cNvCxnSpPr>
            <a:stCxn id="7234" idx="1"/>
            <a:endCxn id="7302" idx="3"/>
          </p:cNvCxnSpPr>
          <p:nvPr/>
        </p:nvCxnSpPr>
        <p:spPr>
          <a:xfrm rot="10800000" flipH="1">
            <a:off x="2175347" y="2142152"/>
            <a:ext cx="607200" cy="8320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2" name="Google Shape;7362;p132"/>
          <p:cNvCxnSpPr>
            <a:stCxn id="7234" idx="1"/>
            <a:endCxn id="7306" idx="3"/>
          </p:cNvCxnSpPr>
          <p:nvPr/>
        </p:nvCxnSpPr>
        <p:spPr>
          <a:xfrm>
            <a:off x="2175347" y="2974152"/>
            <a:ext cx="607200" cy="7876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3" name="Google Shape;7363;p132"/>
          <p:cNvCxnSpPr/>
          <p:nvPr/>
        </p:nvCxnSpPr>
        <p:spPr>
          <a:xfrm>
            <a:off x="4025667" y="1980733"/>
            <a:ext cx="4804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364" name="Google Shape;7364;p132"/>
          <p:cNvCxnSpPr/>
          <p:nvPr/>
        </p:nvCxnSpPr>
        <p:spPr>
          <a:xfrm>
            <a:off x="4025667" y="3657533"/>
            <a:ext cx="4804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365" name="Google Shape;7365;p132"/>
          <p:cNvSpPr txBox="1"/>
          <p:nvPr/>
        </p:nvSpPr>
        <p:spPr>
          <a:xfrm>
            <a:off x="977733" y="3905000"/>
            <a:ext cx="66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NxNx3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366" name="Google Shape;7366;p132"/>
          <p:cNvSpPr txBox="1"/>
          <p:nvPr/>
        </p:nvSpPr>
        <p:spPr>
          <a:xfrm>
            <a:off x="5783300" y="1843317"/>
            <a:ext cx="376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+b1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367" name="Google Shape;7367;p132"/>
          <p:cNvSpPr txBox="1"/>
          <p:nvPr/>
        </p:nvSpPr>
        <p:spPr>
          <a:xfrm>
            <a:off x="5783300" y="3380333"/>
            <a:ext cx="376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+b2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368" name="Google Shape;7368;p132"/>
          <p:cNvSpPr txBox="1"/>
          <p:nvPr/>
        </p:nvSpPr>
        <p:spPr>
          <a:xfrm>
            <a:off x="4865633" y="4256633"/>
            <a:ext cx="66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MxM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369" name="Google Shape;7369;p132"/>
          <p:cNvSpPr txBox="1"/>
          <p:nvPr/>
        </p:nvSpPr>
        <p:spPr>
          <a:xfrm>
            <a:off x="4865651" y="1045667"/>
            <a:ext cx="66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MxM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370" name="Google Shape;7370;p132"/>
          <p:cNvCxnSpPr/>
          <p:nvPr/>
        </p:nvCxnSpPr>
        <p:spPr>
          <a:xfrm>
            <a:off x="6197600" y="1980717"/>
            <a:ext cx="3656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371" name="Google Shape;7371;p132"/>
          <p:cNvCxnSpPr/>
          <p:nvPr/>
        </p:nvCxnSpPr>
        <p:spPr>
          <a:xfrm>
            <a:off x="6177433" y="3478133"/>
            <a:ext cx="3656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7372" name="Google Shape;7372;p132"/>
          <p:cNvGrpSpPr/>
          <p:nvPr/>
        </p:nvGrpSpPr>
        <p:grpSpPr>
          <a:xfrm>
            <a:off x="6645208" y="1396711"/>
            <a:ext cx="1170505" cy="1170424"/>
            <a:chOff x="5950075" y="854725"/>
            <a:chExt cx="2904000" cy="2668950"/>
          </a:xfrm>
        </p:grpSpPr>
        <p:sp>
          <p:nvSpPr>
            <p:cNvPr id="7373" name="Google Shape;7373;p132"/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4" name="Google Shape;7374;p132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5" name="Google Shape;7375;p132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6" name="Google Shape;7376;p132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7" name="Google Shape;7377;p132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8" name="Google Shape;7378;p132"/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9" name="Google Shape;7379;p132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0" name="Google Shape;7380;p132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1" name="Google Shape;7381;p132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2" name="Google Shape;7382;p132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3" name="Google Shape;7383;p132"/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4" name="Google Shape;7384;p132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5" name="Google Shape;7385;p132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6" name="Google Shape;7386;p132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7" name="Google Shape;7387;p132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8" name="Google Shape;7388;p132"/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9" name="Google Shape;7389;p132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0" name="Google Shape;7390;p132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1" name="Google Shape;7391;p132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2" name="Google Shape;7392;p132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3" name="Google Shape;7393;p132"/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4" name="Google Shape;7394;p132"/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5" name="Google Shape;7395;p132"/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6" name="Google Shape;7396;p132"/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7" name="Google Shape;7397;p132"/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8" name="Google Shape;7398;p132"/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99" name="Google Shape;7399;p132"/>
          <p:cNvGrpSpPr/>
          <p:nvPr/>
        </p:nvGrpSpPr>
        <p:grpSpPr>
          <a:xfrm>
            <a:off x="6645576" y="2974173"/>
            <a:ext cx="1169731" cy="1172915"/>
            <a:chOff x="2854300" y="1168125"/>
            <a:chExt cx="2904000" cy="2668950"/>
          </a:xfrm>
        </p:grpSpPr>
        <p:sp>
          <p:nvSpPr>
            <p:cNvPr id="7400" name="Google Shape;7400;p132"/>
            <p:cNvSpPr/>
            <p:nvPr/>
          </p:nvSpPr>
          <p:spPr>
            <a:xfrm flipH="1">
              <a:off x="2854300" y="1168125"/>
              <a:ext cx="2904000" cy="26673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1" name="Google Shape;7401;p132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2" name="Google Shape;7402;p132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3" name="Google Shape;7403;p132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4" name="Google Shape;7404;p132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5" name="Google Shape;7405;p132"/>
            <p:cNvSpPr/>
            <p:nvPr/>
          </p:nvSpPr>
          <p:spPr>
            <a:xfrm flipH="1">
              <a:off x="51775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6" name="Google Shape;7406;p132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7" name="Google Shape;7407;p132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8" name="Google Shape;7408;p132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9" name="Google Shape;7409;p132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0" name="Google Shape;7410;p132"/>
            <p:cNvSpPr/>
            <p:nvPr/>
          </p:nvSpPr>
          <p:spPr>
            <a:xfrm flipH="1">
              <a:off x="51775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1" name="Google Shape;7411;p132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2" name="Google Shape;7412;p132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3" name="Google Shape;7413;p132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4" name="Google Shape;7414;p132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5" name="Google Shape;7415;p132"/>
            <p:cNvSpPr/>
            <p:nvPr/>
          </p:nvSpPr>
          <p:spPr>
            <a:xfrm flipH="1">
              <a:off x="51775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6" name="Google Shape;7416;p132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7" name="Google Shape;7417;p132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8" name="Google Shape;7418;p132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9" name="Google Shape;7419;p132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0" name="Google Shape;7420;p132"/>
            <p:cNvSpPr/>
            <p:nvPr/>
          </p:nvSpPr>
          <p:spPr>
            <a:xfrm flipH="1">
              <a:off x="51775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1" name="Google Shape;7421;p132"/>
            <p:cNvSpPr/>
            <p:nvPr/>
          </p:nvSpPr>
          <p:spPr>
            <a:xfrm flipH="1">
              <a:off x="28543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2" name="Google Shape;7422;p132"/>
            <p:cNvSpPr/>
            <p:nvPr/>
          </p:nvSpPr>
          <p:spPr>
            <a:xfrm flipH="1">
              <a:off x="34351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3" name="Google Shape;7423;p132"/>
            <p:cNvSpPr/>
            <p:nvPr/>
          </p:nvSpPr>
          <p:spPr>
            <a:xfrm flipH="1">
              <a:off x="40159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4" name="Google Shape;7424;p132"/>
            <p:cNvSpPr/>
            <p:nvPr/>
          </p:nvSpPr>
          <p:spPr>
            <a:xfrm flipH="1">
              <a:off x="45967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5" name="Google Shape;7425;p132"/>
            <p:cNvSpPr/>
            <p:nvPr/>
          </p:nvSpPr>
          <p:spPr>
            <a:xfrm flipH="1">
              <a:off x="51775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B6D7A8"/>
                </a:gs>
                <a:gs pos="64000">
                  <a:srgbClr val="A4C2F4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6" name="Google Shape;7426;p132"/>
          <p:cNvSpPr txBox="1"/>
          <p:nvPr/>
        </p:nvSpPr>
        <p:spPr>
          <a:xfrm>
            <a:off x="7815700" y="1843333"/>
            <a:ext cx="376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+b1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427" name="Google Shape;7427;p132"/>
          <p:cNvSpPr txBox="1"/>
          <p:nvPr/>
        </p:nvSpPr>
        <p:spPr>
          <a:xfrm>
            <a:off x="7815700" y="3422033"/>
            <a:ext cx="376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 dirty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+b2</a:t>
            </a:r>
            <a:endParaRPr sz="1465" dirty="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428" name="Google Shape;7428;p132"/>
          <p:cNvSpPr/>
          <p:nvPr/>
        </p:nvSpPr>
        <p:spPr>
          <a:xfrm>
            <a:off x="6482000" y="1294733"/>
            <a:ext cx="1773200" cy="13744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9" name="Google Shape;7429;p132"/>
          <p:cNvSpPr/>
          <p:nvPr/>
        </p:nvSpPr>
        <p:spPr>
          <a:xfrm>
            <a:off x="6482000" y="2873433"/>
            <a:ext cx="1773200" cy="13744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0" name="Google Shape;7430;p132"/>
          <p:cNvSpPr txBox="1"/>
          <p:nvPr/>
        </p:nvSpPr>
        <p:spPr>
          <a:xfrm>
            <a:off x="7589600" y="4256633"/>
            <a:ext cx="66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ReLU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431" name="Google Shape;7431;p132"/>
          <p:cNvSpPr txBox="1"/>
          <p:nvPr/>
        </p:nvSpPr>
        <p:spPr>
          <a:xfrm>
            <a:off x="7589600" y="1045667"/>
            <a:ext cx="66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ReLU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7432" name="Google Shape;7432;p132"/>
          <p:cNvGrpSpPr/>
          <p:nvPr/>
        </p:nvGrpSpPr>
        <p:grpSpPr>
          <a:xfrm>
            <a:off x="8781108" y="1396711"/>
            <a:ext cx="1170505" cy="1170424"/>
            <a:chOff x="5950075" y="854725"/>
            <a:chExt cx="2904000" cy="2668950"/>
          </a:xfrm>
        </p:grpSpPr>
        <p:sp>
          <p:nvSpPr>
            <p:cNvPr id="7433" name="Google Shape;7433;p132"/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4" name="Google Shape;7434;p132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5" name="Google Shape;7435;p132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6" name="Google Shape;7436;p132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7" name="Google Shape;7437;p132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8" name="Google Shape;7438;p132"/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9" name="Google Shape;7439;p132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0" name="Google Shape;7440;p132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1" name="Google Shape;7441;p132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2" name="Google Shape;7442;p132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3" name="Google Shape;7443;p132"/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4" name="Google Shape;7444;p132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5" name="Google Shape;7445;p132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6" name="Google Shape;7446;p132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7" name="Google Shape;7447;p132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8" name="Google Shape;7448;p132"/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9" name="Google Shape;7449;p132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0" name="Google Shape;7450;p132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1" name="Google Shape;7451;p132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2" name="Google Shape;7452;p132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3" name="Google Shape;7453;p132"/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4" name="Google Shape;7454;p132"/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5" name="Google Shape;7455;p132"/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6" name="Google Shape;7456;p132"/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7" name="Google Shape;7457;p132"/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8" name="Google Shape;7458;p132"/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59" name="Google Shape;7459;p132"/>
          <p:cNvGrpSpPr/>
          <p:nvPr/>
        </p:nvGrpSpPr>
        <p:grpSpPr>
          <a:xfrm>
            <a:off x="8781476" y="2974173"/>
            <a:ext cx="1169731" cy="1172915"/>
            <a:chOff x="2854300" y="1168125"/>
            <a:chExt cx="2904000" cy="2668950"/>
          </a:xfrm>
        </p:grpSpPr>
        <p:sp>
          <p:nvSpPr>
            <p:cNvPr id="7460" name="Google Shape;7460;p132"/>
            <p:cNvSpPr/>
            <p:nvPr/>
          </p:nvSpPr>
          <p:spPr>
            <a:xfrm flipH="1">
              <a:off x="2854300" y="1168125"/>
              <a:ext cx="2904000" cy="26673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1" name="Google Shape;7461;p132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2" name="Google Shape;7462;p132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3" name="Google Shape;7463;p132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4" name="Google Shape;7464;p132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5" name="Google Shape;7465;p132"/>
            <p:cNvSpPr/>
            <p:nvPr/>
          </p:nvSpPr>
          <p:spPr>
            <a:xfrm flipH="1">
              <a:off x="51775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6" name="Google Shape;7466;p132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7" name="Google Shape;7467;p132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8" name="Google Shape;7468;p132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9" name="Google Shape;7469;p132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0" name="Google Shape;7470;p132"/>
            <p:cNvSpPr/>
            <p:nvPr/>
          </p:nvSpPr>
          <p:spPr>
            <a:xfrm flipH="1">
              <a:off x="51775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1" name="Google Shape;7471;p132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2" name="Google Shape;7472;p132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3" name="Google Shape;7473;p132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4" name="Google Shape;7474;p132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5" name="Google Shape;7475;p132"/>
            <p:cNvSpPr/>
            <p:nvPr/>
          </p:nvSpPr>
          <p:spPr>
            <a:xfrm flipH="1">
              <a:off x="51775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6" name="Google Shape;7476;p132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7" name="Google Shape;7477;p132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8" name="Google Shape;7478;p132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9" name="Google Shape;7479;p132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0" name="Google Shape;7480;p132"/>
            <p:cNvSpPr/>
            <p:nvPr/>
          </p:nvSpPr>
          <p:spPr>
            <a:xfrm flipH="1">
              <a:off x="51775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1" name="Google Shape;7481;p132"/>
            <p:cNvSpPr/>
            <p:nvPr/>
          </p:nvSpPr>
          <p:spPr>
            <a:xfrm flipH="1">
              <a:off x="28543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2" name="Google Shape;7482;p132"/>
            <p:cNvSpPr/>
            <p:nvPr/>
          </p:nvSpPr>
          <p:spPr>
            <a:xfrm flipH="1">
              <a:off x="34351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3" name="Google Shape;7483;p132"/>
            <p:cNvSpPr/>
            <p:nvPr/>
          </p:nvSpPr>
          <p:spPr>
            <a:xfrm flipH="1">
              <a:off x="40159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4" name="Google Shape;7484;p132"/>
            <p:cNvSpPr/>
            <p:nvPr/>
          </p:nvSpPr>
          <p:spPr>
            <a:xfrm flipH="1">
              <a:off x="45967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5" name="Google Shape;7485;p132"/>
            <p:cNvSpPr/>
            <p:nvPr/>
          </p:nvSpPr>
          <p:spPr>
            <a:xfrm flipH="1">
              <a:off x="51775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486" name="Google Shape;7486;p132"/>
          <p:cNvCxnSpPr/>
          <p:nvPr/>
        </p:nvCxnSpPr>
        <p:spPr>
          <a:xfrm>
            <a:off x="8331200" y="1980717"/>
            <a:ext cx="3656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487" name="Google Shape;7487;p132"/>
          <p:cNvCxnSpPr/>
          <p:nvPr/>
        </p:nvCxnSpPr>
        <p:spPr>
          <a:xfrm>
            <a:off x="8311033" y="3478133"/>
            <a:ext cx="365600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7488" name="Google Shape;7488;p132"/>
          <p:cNvGrpSpPr/>
          <p:nvPr/>
        </p:nvGrpSpPr>
        <p:grpSpPr>
          <a:xfrm>
            <a:off x="10411975" y="2170177"/>
            <a:ext cx="1170505" cy="1170424"/>
            <a:chOff x="5950075" y="854725"/>
            <a:chExt cx="2904000" cy="2668950"/>
          </a:xfrm>
        </p:grpSpPr>
        <p:sp>
          <p:nvSpPr>
            <p:cNvPr id="7489" name="Google Shape;7489;p132"/>
            <p:cNvSpPr/>
            <p:nvPr/>
          </p:nvSpPr>
          <p:spPr>
            <a:xfrm flipH="1">
              <a:off x="5950075" y="854725"/>
              <a:ext cx="2904000" cy="26673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0" name="Google Shape;7490;p132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1" name="Google Shape;7491;p132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2" name="Google Shape;7492;p132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3" name="Google Shape;7493;p132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4" name="Google Shape;7494;p132"/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5" name="Google Shape;7495;p132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6" name="Google Shape;7496;p132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7" name="Google Shape;7497;p132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8" name="Google Shape;7498;p132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9" name="Google Shape;7499;p132"/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0" name="Google Shape;7500;p132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1" name="Google Shape;7501;p132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2" name="Google Shape;7502;p132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3" name="Google Shape;7503;p132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4" name="Google Shape;7504;p132"/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5" name="Google Shape;7505;p132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6" name="Google Shape;7506;p132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7" name="Google Shape;7507;p132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8" name="Google Shape;7508;p132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9" name="Google Shape;7509;p132"/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0" name="Google Shape;7510;p132"/>
            <p:cNvSpPr/>
            <p:nvPr/>
          </p:nvSpPr>
          <p:spPr>
            <a:xfrm flipH="1">
              <a:off x="59500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1" name="Google Shape;7511;p132"/>
            <p:cNvSpPr/>
            <p:nvPr/>
          </p:nvSpPr>
          <p:spPr>
            <a:xfrm flipH="1">
              <a:off x="65308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2" name="Google Shape;7512;p132"/>
            <p:cNvSpPr/>
            <p:nvPr/>
          </p:nvSpPr>
          <p:spPr>
            <a:xfrm flipH="1">
              <a:off x="71116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3" name="Google Shape;7513;p132"/>
            <p:cNvSpPr/>
            <p:nvPr/>
          </p:nvSpPr>
          <p:spPr>
            <a:xfrm flipH="1">
              <a:off x="76924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4" name="Google Shape;7514;p132"/>
            <p:cNvSpPr/>
            <p:nvPr/>
          </p:nvSpPr>
          <p:spPr>
            <a:xfrm flipH="1">
              <a:off x="8273275" y="2990875"/>
              <a:ext cx="580800" cy="532800"/>
            </a:xfrm>
            <a:prstGeom prst="rect">
              <a:avLst/>
            </a:prstGeom>
            <a:gradFill>
              <a:gsLst>
                <a:gs pos="0">
                  <a:srgbClr val="FFF2CC"/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5" name="Google Shape;7515;p132"/>
          <p:cNvGrpSpPr/>
          <p:nvPr/>
        </p:nvGrpSpPr>
        <p:grpSpPr>
          <a:xfrm>
            <a:off x="10333109" y="2305207"/>
            <a:ext cx="1169731" cy="1172915"/>
            <a:chOff x="2854300" y="1168125"/>
            <a:chExt cx="2904000" cy="2668950"/>
          </a:xfrm>
        </p:grpSpPr>
        <p:sp>
          <p:nvSpPr>
            <p:cNvPr id="7516" name="Google Shape;7516;p132"/>
            <p:cNvSpPr/>
            <p:nvPr/>
          </p:nvSpPr>
          <p:spPr>
            <a:xfrm flipH="1">
              <a:off x="2854300" y="1168125"/>
              <a:ext cx="2904000" cy="26673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7" name="Google Shape;7517;p132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8" name="Google Shape;7518;p132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9" name="Google Shape;7519;p132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0" name="Google Shape;7520;p132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1" name="Google Shape;7521;p132"/>
            <p:cNvSpPr/>
            <p:nvPr/>
          </p:nvSpPr>
          <p:spPr>
            <a:xfrm flipH="1">
              <a:off x="51775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2" name="Google Shape;7522;p132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3" name="Google Shape;7523;p132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4" name="Google Shape;7524;p132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5" name="Google Shape;7525;p132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6" name="Google Shape;7526;p132"/>
            <p:cNvSpPr/>
            <p:nvPr/>
          </p:nvSpPr>
          <p:spPr>
            <a:xfrm flipH="1">
              <a:off x="51775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7" name="Google Shape;7527;p132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8" name="Google Shape;7528;p132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9" name="Google Shape;7529;p132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0" name="Google Shape;7530;p132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1" name="Google Shape;7531;p132"/>
            <p:cNvSpPr/>
            <p:nvPr/>
          </p:nvSpPr>
          <p:spPr>
            <a:xfrm flipH="1">
              <a:off x="51775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2" name="Google Shape;7532;p132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3" name="Google Shape;7533;p132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34" name="Google Shape;7534;p132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5" name="Google Shape;7535;p132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6" name="Google Shape;7536;p132"/>
            <p:cNvSpPr/>
            <p:nvPr/>
          </p:nvSpPr>
          <p:spPr>
            <a:xfrm flipH="1">
              <a:off x="51775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7" name="Google Shape;7537;p132"/>
            <p:cNvSpPr/>
            <p:nvPr/>
          </p:nvSpPr>
          <p:spPr>
            <a:xfrm flipH="1">
              <a:off x="28543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8" name="Google Shape;7538;p132"/>
            <p:cNvSpPr/>
            <p:nvPr/>
          </p:nvSpPr>
          <p:spPr>
            <a:xfrm flipH="1">
              <a:off x="34351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9" name="Google Shape;7539;p132"/>
            <p:cNvSpPr/>
            <p:nvPr/>
          </p:nvSpPr>
          <p:spPr>
            <a:xfrm flipH="1">
              <a:off x="40159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0" name="Google Shape;7540;p132"/>
            <p:cNvSpPr/>
            <p:nvPr/>
          </p:nvSpPr>
          <p:spPr>
            <a:xfrm flipH="1">
              <a:off x="45967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1" name="Google Shape;7541;p132"/>
            <p:cNvSpPr/>
            <p:nvPr/>
          </p:nvSpPr>
          <p:spPr>
            <a:xfrm flipH="1">
              <a:off x="5177500" y="3304275"/>
              <a:ext cx="580800" cy="532800"/>
            </a:xfrm>
            <a:prstGeom prst="rect">
              <a:avLst/>
            </a:prstGeom>
            <a:gradFill>
              <a:gsLst>
                <a:gs pos="0">
                  <a:srgbClr val="E0EDBA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542" name="Google Shape;7542;p132"/>
          <p:cNvCxnSpPr>
            <a:endCxn id="7527" idx="3"/>
          </p:cNvCxnSpPr>
          <p:nvPr/>
        </p:nvCxnSpPr>
        <p:spPr>
          <a:xfrm>
            <a:off x="9847909" y="1811701"/>
            <a:ext cx="485200" cy="107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543" name="Google Shape;7543;p132"/>
          <p:cNvCxnSpPr>
            <a:stCxn id="7475" idx="1"/>
            <a:endCxn id="7527" idx="3"/>
          </p:cNvCxnSpPr>
          <p:nvPr/>
        </p:nvCxnSpPr>
        <p:spPr>
          <a:xfrm rot="10800000" flipH="1">
            <a:off x="9951207" y="2891468"/>
            <a:ext cx="382000" cy="66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7544" name="Google Shape;7544;p132"/>
          <p:cNvSpPr txBox="1"/>
          <p:nvPr/>
        </p:nvSpPr>
        <p:spPr>
          <a:xfrm>
            <a:off x="10585233" y="1777467"/>
            <a:ext cx="917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MxMX2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545" name="Google Shape;7545;p132"/>
          <p:cNvSpPr txBox="1"/>
          <p:nvPr/>
        </p:nvSpPr>
        <p:spPr>
          <a:xfrm>
            <a:off x="886500" y="659833"/>
            <a:ext cx="1170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CONV operation</a:t>
            </a:r>
            <a:endParaRPr sz="146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546" name="Google Shape;7546;p132"/>
          <p:cNvSpPr/>
          <p:nvPr/>
        </p:nvSpPr>
        <p:spPr>
          <a:xfrm flipH="1">
            <a:off x="1164920" y="4866081"/>
            <a:ext cx="1010400" cy="840800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7" name="Google Shape;7547;p132"/>
          <p:cNvSpPr/>
          <p:nvPr/>
        </p:nvSpPr>
        <p:spPr>
          <a:xfrm flipH="1">
            <a:off x="886487" y="5184248"/>
            <a:ext cx="1010400" cy="840800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8" name="Google Shape;7548;p132"/>
          <p:cNvSpPr/>
          <p:nvPr/>
        </p:nvSpPr>
        <p:spPr>
          <a:xfrm flipH="1">
            <a:off x="1046487" y="5024815"/>
            <a:ext cx="1010400" cy="840800"/>
          </a:xfrm>
          <a:prstGeom prst="rect">
            <a:avLst/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文本框 0"/>
          <p:cNvSpPr txBox="1"/>
          <p:nvPr/>
        </p:nvSpPr>
        <p:spPr>
          <a:xfrm>
            <a:off x="0" y="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ML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4" name="Google Shape;12084;p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7333" y="2076767"/>
            <a:ext cx="2102416" cy="20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85" name="Google Shape;12085;p168"/>
          <p:cNvSpPr txBox="1"/>
          <p:nvPr/>
        </p:nvSpPr>
        <p:spPr>
          <a:xfrm rot="-2700000">
            <a:off x="8242244" y="5365340"/>
            <a:ext cx="1684045" cy="760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Spatial Feature Learning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86" name="Google Shape;12086;p168"/>
          <p:cNvSpPr txBox="1"/>
          <p:nvPr/>
        </p:nvSpPr>
        <p:spPr>
          <a:xfrm>
            <a:off x="8784796" y="4554200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7" name="Google Shape;12087;p168"/>
          <p:cNvSpPr txBox="1"/>
          <p:nvPr/>
        </p:nvSpPr>
        <p:spPr>
          <a:xfrm>
            <a:off x="8784796" y="4414800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88" name="Google Shape;12088;p168"/>
          <p:cNvSpPr txBox="1"/>
          <p:nvPr/>
        </p:nvSpPr>
        <p:spPr>
          <a:xfrm rot="-2240921">
            <a:off x="1780873" y="2030629"/>
            <a:ext cx="718025" cy="29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ICA</a:t>
            </a:r>
            <a:endParaRPr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89" name="Google Shape;12089;p168"/>
          <p:cNvSpPr txBox="1"/>
          <p:nvPr/>
        </p:nvSpPr>
        <p:spPr>
          <a:xfrm>
            <a:off x="10244305" y="2424040"/>
            <a:ext cx="2068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5"/>
          </a:p>
        </p:txBody>
      </p:sp>
      <p:sp>
        <p:nvSpPr>
          <p:cNvPr id="12090" name="Google Shape;12090;p168"/>
          <p:cNvSpPr/>
          <p:nvPr/>
        </p:nvSpPr>
        <p:spPr>
          <a:xfrm>
            <a:off x="10265339" y="1736840"/>
            <a:ext cx="400400" cy="2887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1" name="Google Shape;12091;p168"/>
          <p:cNvSpPr txBox="1"/>
          <p:nvPr/>
        </p:nvSpPr>
        <p:spPr>
          <a:xfrm>
            <a:off x="8893945" y="1990357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2" name="Google Shape;12092;p168"/>
          <p:cNvSpPr txBox="1"/>
          <p:nvPr/>
        </p:nvSpPr>
        <p:spPr>
          <a:xfrm>
            <a:off x="8893945" y="2651307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3" name="Google Shape;12093;p168"/>
          <p:cNvSpPr txBox="1"/>
          <p:nvPr/>
        </p:nvSpPr>
        <p:spPr>
          <a:xfrm>
            <a:off x="8893945" y="2988424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4" name="Google Shape;12094;p168"/>
          <p:cNvSpPr txBox="1"/>
          <p:nvPr/>
        </p:nvSpPr>
        <p:spPr>
          <a:xfrm>
            <a:off x="8893945" y="3312257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5" name="Google Shape;12095;p168"/>
          <p:cNvSpPr txBox="1"/>
          <p:nvPr/>
        </p:nvSpPr>
        <p:spPr>
          <a:xfrm>
            <a:off x="8893945" y="3652040"/>
            <a:ext cx="9132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6" name="Google Shape;12096;p168"/>
          <p:cNvSpPr txBox="1"/>
          <p:nvPr/>
        </p:nvSpPr>
        <p:spPr>
          <a:xfrm>
            <a:off x="8893945" y="3973191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7" name="Google Shape;12097;p168"/>
          <p:cNvSpPr txBox="1"/>
          <p:nvPr/>
        </p:nvSpPr>
        <p:spPr>
          <a:xfrm>
            <a:off x="2856467" y="1203751"/>
            <a:ext cx="913200" cy="3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65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 slice</a:t>
            </a:r>
            <a:endParaRPr sz="1065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8" name="Google Shape;12098;p168"/>
          <p:cNvSpPr txBox="1"/>
          <p:nvPr/>
        </p:nvSpPr>
        <p:spPr>
          <a:xfrm>
            <a:off x="8893945" y="2321059"/>
            <a:ext cx="913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99" name="Google Shape;12099;p168"/>
          <p:cNvSpPr txBox="1"/>
          <p:nvPr/>
        </p:nvSpPr>
        <p:spPr>
          <a:xfrm rot="-2700000">
            <a:off x="7007792" y="5508305"/>
            <a:ext cx="1422699" cy="5679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EEG Images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00" name="Google Shape;12100;p168"/>
          <p:cNvSpPr/>
          <p:nvPr/>
        </p:nvSpPr>
        <p:spPr>
          <a:xfrm>
            <a:off x="6539733" y="578851"/>
            <a:ext cx="475600" cy="45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1" name="Google Shape;12101;p168"/>
          <p:cNvSpPr/>
          <p:nvPr/>
        </p:nvSpPr>
        <p:spPr>
          <a:xfrm>
            <a:off x="6664417" y="1051352"/>
            <a:ext cx="313600" cy="4292000"/>
          </a:xfrm>
          <a:prstGeom prst="rightBrace">
            <a:avLst>
              <a:gd name="adj1" fmla="val 154230"/>
              <a:gd name="adj2" fmla="val 5148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2" name="Google Shape;12102;p168"/>
          <p:cNvSpPr/>
          <p:nvPr/>
        </p:nvSpPr>
        <p:spPr>
          <a:xfrm>
            <a:off x="8300933" y="2844724"/>
            <a:ext cx="400400" cy="5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3" name="Google Shape;12103;p168"/>
          <p:cNvSpPr/>
          <p:nvPr/>
        </p:nvSpPr>
        <p:spPr>
          <a:xfrm>
            <a:off x="8276433" y="2947084"/>
            <a:ext cx="68000" cy="3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4" name="Google Shape;12104;p168"/>
          <p:cNvSpPr/>
          <p:nvPr/>
        </p:nvSpPr>
        <p:spPr>
          <a:xfrm>
            <a:off x="8298617" y="3057857"/>
            <a:ext cx="400400" cy="394800"/>
          </a:xfrm>
          <a:prstGeom prst="rightArrow">
            <a:avLst>
              <a:gd name="adj1" fmla="val 50000"/>
              <a:gd name="adj2" fmla="val 32184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5" name="Google Shape;12105;p168"/>
          <p:cNvSpPr/>
          <p:nvPr/>
        </p:nvSpPr>
        <p:spPr>
          <a:xfrm>
            <a:off x="10762433" y="2922057"/>
            <a:ext cx="4756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6" name="Google Shape;12106;p168"/>
          <p:cNvSpPr/>
          <p:nvPr/>
        </p:nvSpPr>
        <p:spPr>
          <a:xfrm>
            <a:off x="10801900" y="3057857"/>
            <a:ext cx="400400" cy="394800"/>
          </a:xfrm>
          <a:prstGeom prst="rightArrow">
            <a:avLst>
              <a:gd name="adj1" fmla="val 50000"/>
              <a:gd name="adj2" fmla="val 32184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7" name="Google Shape;12107;p168"/>
          <p:cNvSpPr/>
          <p:nvPr/>
        </p:nvSpPr>
        <p:spPr>
          <a:xfrm>
            <a:off x="9774439" y="2896773"/>
            <a:ext cx="475600" cy="5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8" name="Google Shape;12108;p168"/>
          <p:cNvSpPr/>
          <p:nvPr/>
        </p:nvSpPr>
        <p:spPr>
          <a:xfrm>
            <a:off x="9788921" y="3062173"/>
            <a:ext cx="400400" cy="394800"/>
          </a:xfrm>
          <a:prstGeom prst="rightArrow">
            <a:avLst>
              <a:gd name="adj1" fmla="val 50000"/>
              <a:gd name="adj2" fmla="val 32184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9" name="Google Shape;12109;p168"/>
          <p:cNvSpPr/>
          <p:nvPr/>
        </p:nvSpPr>
        <p:spPr>
          <a:xfrm>
            <a:off x="3113816" y="1543327"/>
            <a:ext cx="286000" cy="1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10" name="Google Shape;12110;p168"/>
          <p:cNvSpPr/>
          <p:nvPr/>
        </p:nvSpPr>
        <p:spPr>
          <a:xfrm rot="-5400000">
            <a:off x="3278667" y="1472928"/>
            <a:ext cx="68800" cy="218800"/>
          </a:xfrm>
          <a:prstGeom prst="rightBrace">
            <a:avLst>
              <a:gd name="adj1" fmla="val 74574"/>
              <a:gd name="adj2" fmla="val 532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11" name="Google Shape;12111;p168"/>
          <p:cNvSpPr/>
          <p:nvPr/>
        </p:nvSpPr>
        <p:spPr>
          <a:xfrm>
            <a:off x="4272384" y="1739067"/>
            <a:ext cx="475600" cy="3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12" name="Google Shape;12112;p168"/>
          <p:cNvSpPr txBox="1"/>
          <p:nvPr/>
        </p:nvSpPr>
        <p:spPr>
          <a:xfrm>
            <a:off x="4342193" y="1469496"/>
            <a:ext cx="59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Alpha</a:t>
            </a:r>
            <a:endParaRPr sz="935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13" name="Google Shape;12113;p168"/>
          <p:cNvSpPr/>
          <p:nvPr/>
        </p:nvSpPr>
        <p:spPr>
          <a:xfrm>
            <a:off x="4264451" y="4205967"/>
            <a:ext cx="475600" cy="2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14" name="Google Shape;12114;p168"/>
          <p:cNvSpPr txBox="1"/>
          <p:nvPr/>
        </p:nvSpPr>
        <p:spPr>
          <a:xfrm>
            <a:off x="10232521" y="2038373"/>
            <a:ext cx="475600" cy="2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RNN+ANN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15" name="Google Shape;12115;p168"/>
          <p:cNvSpPr/>
          <p:nvPr/>
        </p:nvSpPr>
        <p:spPr>
          <a:xfrm>
            <a:off x="5243951" y="1112117"/>
            <a:ext cx="1487200" cy="14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116" name="Google Shape;12116;p1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65551" y="755333"/>
            <a:ext cx="1443679" cy="143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7" name="Google Shape;12117;p16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38733" y="1478817"/>
            <a:ext cx="940379" cy="921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18" name="Google Shape;12118;p168"/>
          <p:cNvSpPr/>
          <p:nvPr/>
        </p:nvSpPr>
        <p:spPr>
          <a:xfrm>
            <a:off x="5087784" y="2569251"/>
            <a:ext cx="1487200" cy="1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119" name="Google Shape;12119;p16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58060" y="2400440"/>
            <a:ext cx="1369975" cy="119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0" name="Google Shape;12120;p16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5719997" y="2974651"/>
            <a:ext cx="926263" cy="8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21" name="Google Shape;12121;p168"/>
          <p:cNvSpPr/>
          <p:nvPr/>
        </p:nvSpPr>
        <p:spPr>
          <a:xfrm>
            <a:off x="5071633" y="3961900"/>
            <a:ext cx="1461600" cy="1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122" name="Google Shape;12122;p16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130327" y="3906468"/>
            <a:ext cx="1443668" cy="142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23" name="Google Shape;12123;p168"/>
          <p:cNvSpPr/>
          <p:nvPr/>
        </p:nvSpPr>
        <p:spPr>
          <a:xfrm>
            <a:off x="6953084" y="2381784"/>
            <a:ext cx="1292800" cy="140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124" name="Google Shape;12124;p16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996867" y="2465417"/>
            <a:ext cx="1055089" cy="110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5" name="Google Shape;12125;p168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7387844" y="2876583"/>
            <a:ext cx="832223" cy="85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26" name="Google Shape;12126;p168"/>
          <p:cNvSpPr txBox="1"/>
          <p:nvPr/>
        </p:nvSpPr>
        <p:spPr>
          <a:xfrm>
            <a:off x="8749096" y="1812991"/>
            <a:ext cx="9264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7" name="Google Shape;12127;p168"/>
          <p:cNvSpPr txBox="1"/>
          <p:nvPr/>
        </p:nvSpPr>
        <p:spPr>
          <a:xfrm>
            <a:off x="8749079" y="1491791"/>
            <a:ext cx="9264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8" name="Google Shape;12128;p168"/>
          <p:cNvSpPr/>
          <p:nvPr/>
        </p:nvSpPr>
        <p:spPr>
          <a:xfrm>
            <a:off x="8751745" y="2066056"/>
            <a:ext cx="996800" cy="23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9" name="Google Shape;12129;p168"/>
          <p:cNvSpPr txBox="1"/>
          <p:nvPr/>
        </p:nvSpPr>
        <p:spPr>
          <a:xfrm>
            <a:off x="8784796" y="1687791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0" name="Google Shape;12130;p168"/>
          <p:cNvSpPr txBox="1"/>
          <p:nvPr/>
        </p:nvSpPr>
        <p:spPr>
          <a:xfrm>
            <a:off x="8784796" y="1548391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31" name="Google Shape;12131;p168"/>
          <p:cNvSpPr txBox="1"/>
          <p:nvPr/>
        </p:nvSpPr>
        <p:spPr>
          <a:xfrm>
            <a:off x="8784796" y="2015191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2" name="Google Shape;12132;p168"/>
          <p:cNvSpPr txBox="1"/>
          <p:nvPr/>
        </p:nvSpPr>
        <p:spPr>
          <a:xfrm>
            <a:off x="8784796" y="1875791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33" name="Google Shape;12133;p168"/>
          <p:cNvSpPr txBox="1"/>
          <p:nvPr/>
        </p:nvSpPr>
        <p:spPr>
          <a:xfrm>
            <a:off x="8784796" y="2339857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4" name="Google Shape;12134;p168"/>
          <p:cNvSpPr txBox="1"/>
          <p:nvPr/>
        </p:nvSpPr>
        <p:spPr>
          <a:xfrm>
            <a:off x="8784796" y="2200457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35" name="Google Shape;12135;p168"/>
          <p:cNvSpPr txBox="1"/>
          <p:nvPr/>
        </p:nvSpPr>
        <p:spPr>
          <a:xfrm>
            <a:off x="8784796" y="2667257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6" name="Google Shape;12136;p168"/>
          <p:cNvSpPr txBox="1"/>
          <p:nvPr/>
        </p:nvSpPr>
        <p:spPr>
          <a:xfrm>
            <a:off x="8784796" y="2527857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37" name="Google Shape;12137;p168"/>
          <p:cNvSpPr txBox="1"/>
          <p:nvPr/>
        </p:nvSpPr>
        <p:spPr>
          <a:xfrm>
            <a:off x="8784796" y="3003157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8" name="Google Shape;12138;p168"/>
          <p:cNvSpPr txBox="1"/>
          <p:nvPr/>
        </p:nvSpPr>
        <p:spPr>
          <a:xfrm>
            <a:off x="8784796" y="2863757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39" name="Google Shape;12139;p168"/>
          <p:cNvSpPr txBox="1"/>
          <p:nvPr/>
        </p:nvSpPr>
        <p:spPr>
          <a:xfrm>
            <a:off x="8784796" y="3330557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0" name="Google Shape;12140;p168"/>
          <p:cNvSpPr txBox="1"/>
          <p:nvPr/>
        </p:nvSpPr>
        <p:spPr>
          <a:xfrm>
            <a:off x="8784796" y="3191157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41" name="Google Shape;12141;p168"/>
          <p:cNvSpPr txBox="1"/>
          <p:nvPr/>
        </p:nvSpPr>
        <p:spPr>
          <a:xfrm>
            <a:off x="8784796" y="3655224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2" name="Google Shape;12142;p168"/>
          <p:cNvSpPr txBox="1"/>
          <p:nvPr/>
        </p:nvSpPr>
        <p:spPr>
          <a:xfrm>
            <a:off x="8784796" y="3515824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43" name="Google Shape;12143;p168"/>
          <p:cNvSpPr txBox="1"/>
          <p:nvPr/>
        </p:nvSpPr>
        <p:spPr>
          <a:xfrm>
            <a:off x="8784796" y="3982624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4" name="Google Shape;12144;p168"/>
          <p:cNvSpPr txBox="1"/>
          <p:nvPr/>
        </p:nvSpPr>
        <p:spPr>
          <a:xfrm>
            <a:off x="8784796" y="3843224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45" name="Google Shape;12145;p168"/>
          <p:cNvSpPr txBox="1"/>
          <p:nvPr/>
        </p:nvSpPr>
        <p:spPr>
          <a:xfrm>
            <a:off x="8784796" y="4263251"/>
            <a:ext cx="926400" cy="188000"/>
          </a:xfrm>
          <a:prstGeom prst="rect">
            <a:avLst/>
          </a:prstGeom>
          <a:solidFill>
            <a:srgbClr val="69C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6" name="Google Shape;12146;p168"/>
          <p:cNvSpPr txBox="1"/>
          <p:nvPr/>
        </p:nvSpPr>
        <p:spPr>
          <a:xfrm>
            <a:off x="8784796" y="4122192"/>
            <a:ext cx="926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47" name="Google Shape;12147;p168"/>
          <p:cNvSpPr/>
          <p:nvPr/>
        </p:nvSpPr>
        <p:spPr>
          <a:xfrm rot="-2700000">
            <a:off x="9458281" y="5035116"/>
            <a:ext cx="1805103" cy="4666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8" name="Google Shape;12148;p168"/>
          <p:cNvSpPr txBox="1"/>
          <p:nvPr/>
        </p:nvSpPr>
        <p:spPr>
          <a:xfrm rot="-2700000">
            <a:off x="9564919" y="5134941"/>
            <a:ext cx="1771161" cy="8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Spectral-Temporal Feature Learning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49" name="Google Shape;12149;p168"/>
          <p:cNvSpPr txBox="1"/>
          <p:nvPr/>
        </p:nvSpPr>
        <p:spPr>
          <a:xfrm rot="-2700000">
            <a:off x="10514276" y="5231637"/>
            <a:ext cx="1684045" cy="723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Pain Intensity Assessment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50" name="Google Shape;12150;p168"/>
          <p:cNvSpPr/>
          <p:nvPr/>
        </p:nvSpPr>
        <p:spPr>
          <a:xfrm>
            <a:off x="11230867" y="2282957"/>
            <a:ext cx="475600" cy="20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1" name="Google Shape;12151;p168"/>
          <p:cNvSpPr/>
          <p:nvPr/>
        </p:nvSpPr>
        <p:spPr>
          <a:xfrm>
            <a:off x="11287900" y="2300057"/>
            <a:ext cx="313600" cy="19104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lt1"/>
              </a:gs>
            </a:gsLst>
            <a:lin ang="1350003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52" name="Google Shape;12152;p168"/>
          <p:cNvCxnSpPr>
            <a:stCxn id="12151" idx="1"/>
            <a:endCxn id="12151" idx="3"/>
          </p:cNvCxnSpPr>
          <p:nvPr/>
        </p:nvCxnSpPr>
        <p:spPr>
          <a:xfrm>
            <a:off x="11287900" y="3255257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3" name="Google Shape;12153;p168"/>
          <p:cNvCxnSpPr/>
          <p:nvPr/>
        </p:nvCxnSpPr>
        <p:spPr>
          <a:xfrm>
            <a:off x="11287900" y="2773391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54" name="Google Shape;12154;p168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2699481" y="1655872"/>
            <a:ext cx="1971224" cy="3086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55" name="Google Shape;12155;p168"/>
          <p:cNvCxnSpPr/>
          <p:nvPr/>
        </p:nvCxnSpPr>
        <p:spPr>
          <a:xfrm>
            <a:off x="11287900" y="3737124"/>
            <a:ext cx="313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56" name="Google Shape;12156;p168"/>
          <p:cNvSpPr/>
          <p:nvPr/>
        </p:nvSpPr>
        <p:spPr>
          <a:xfrm>
            <a:off x="4515121" y="1470917"/>
            <a:ext cx="400400" cy="524000"/>
          </a:xfrm>
          <a:prstGeom prst="rightArrow">
            <a:avLst>
              <a:gd name="adj1" fmla="val 50000"/>
              <a:gd name="adj2" fmla="val 17890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7" name="Google Shape;12157;p168"/>
          <p:cNvSpPr txBox="1"/>
          <p:nvPr/>
        </p:nvSpPr>
        <p:spPr>
          <a:xfrm>
            <a:off x="4417121" y="1532200"/>
            <a:ext cx="59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Delta</a:t>
            </a:r>
            <a:endParaRPr sz="935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58" name="Google Shape;12158;p168"/>
          <p:cNvSpPr/>
          <p:nvPr/>
        </p:nvSpPr>
        <p:spPr>
          <a:xfrm>
            <a:off x="4516951" y="2696551"/>
            <a:ext cx="400400" cy="524000"/>
          </a:xfrm>
          <a:prstGeom prst="rightArrow">
            <a:avLst>
              <a:gd name="adj1" fmla="val 50000"/>
              <a:gd name="adj2" fmla="val 17890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9" name="Google Shape;12159;p168"/>
          <p:cNvSpPr txBox="1"/>
          <p:nvPr/>
        </p:nvSpPr>
        <p:spPr>
          <a:xfrm>
            <a:off x="4417121" y="2744375"/>
            <a:ext cx="59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Alpha</a:t>
            </a:r>
            <a:endParaRPr sz="935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60" name="Google Shape;12160;p168"/>
          <p:cNvSpPr/>
          <p:nvPr/>
        </p:nvSpPr>
        <p:spPr>
          <a:xfrm>
            <a:off x="4515121" y="4066651"/>
            <a:ext cx="400400" cy="524000"/>
          </a:xfrm>
          <a:prstGeom prst="rightArrow">
            <a:avLst>
              <a:gd name="adj1" fmla="val 50000"/>
              <a:gd name="adj2" fmla="val 17890"/>
            </a:avLst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61" name="Google Shape;12161;p168"/>
          <p:cNvSpPr txBox="1"/>
          <p:nvPr/>
        </p:nvSpPr>
        <p:spPr>
          <a:xfrm>
            <a:off x="4417121" y="4117681"/>
            <a:ext cx="596400" cy="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Beta</a:t>
            </a:r>
            <a:endParaRPr sz="935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162" name="Google Shape;12162;p168"/>
          <p:cNvCxnSpPr/>
          <p:nvPr/>
        </p:nvCxnSpPr>
        <p:spPr>
          <a:xfrm flipH="1">
            <a:off x="2993617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63" name="Google Shape;12163;p168"/>
          <p:cNvSpPr txBox="1"/>
          <p:nvPr/>
        </p:nvSpPr>
        <p:spPr>
          <a:xfrm>
            <a:off x="4741451" y="5628617"/>
            <a:ext cx="2003200" cy="7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Spectral Topography Maps 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64" name="Google Shape;12164;p168"/>
          <p:cNvSpPr txBox="1"/>
          <p:nvPr/>
        </p:nvSpPr>
        <p:spPr>
          <a:xfrm>
            <a:off x="2645500" y="5753633"/>
            <a:ext cx="2102400" cy="4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EEG Time Series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165" name="Google Shape;12165;p168"/>
          <p:cNvCxnSpPr/>
          <p:nvPr/>
        </p:nvCxnSpPr>
        <p:spPr>
          <a:xfrm rot="10800000" flipH="1">
            <a:off x="2028733" y="2180217"/>
            <a:ext cx="546800" cy="34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6" name="Google Shape;12166;p168"/>
          <p:cNvCxnSpPr/>
          <p:nvPr/>
        </p:nvCxnSpPr>
        <p:spPr>
          <a:xfrm>
            <a:off x="1992333" y="3912617"/>
            <a:ext cx="619600" cy="34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7" name="Google Shape;12167;p168"/>
          <p:cNvCxnSpPr/>
          <p:nvPr/>
        </p:nvCxnSpPr>
        <p:spPr>
          <a:xfrm flipH="1">
            <a:off x="3193539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68" name="Google Shape;12168;p168"/>
          <p:cNvCxnSpPr/>
          <p:nvPr/>
        </p:nvCxnSpPr>
        <p:spPr>
          <a:xfrm flipH="1">
            <a:off x="3388611" y="1632085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69" name="Google Shape;12169;p168"/>
          <p:cNvCxnSpPr/>
          <p:nvPr/>
        </p:nvCxnSpPr>
        <p:spPr>
          <a:xfrm flipH="1">
            <a:off x="3583683" y="1632085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70" name="Google Shape;12170;p168"/>
          <p:cNvCxnSpPr/>
          <p:nvPr/>
        </p:nvCxnSpPr>
        <p:spPr>
          <a:xfrm flipH="1">
            <a:off x="3778755" y="1632085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71" name="Google Shape;12171;p168"/>
          <p:cNvCxnSpPr/>
          <p:nvPr/>
        </p:nvCxnSpPr>
        <p:spPr>
          <a:xfrm flipH="1">
            <a:off x="3973827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72" name="Google Shape;12172;p168"/>
          <p:cNvCxnSpPr/>
          <p:nvPr/>
        </p:nvCxnSpPr>
        <p:spPr>
          <a:xfrm flipH="1">
            <a:off x="4168899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73" name="Google Shape;12173;p168"/>
          <p:cNvCxnSpPr/>
          <p:nvPr/>
        </p:nvCxnSpPr>
        <p:spPr>
          <a:xfrm flipH="1">
            <a:off x="4363971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74" name="Google Shape;12174;p168"/>
          <p:cNvCxnSpPr/>
          <p:nvPr/>
        </p:nvCxnSpPr>
        <p:spPr>
          <a:xfrm flipH="1">
            <a:off x="2803395" y="1639819"/>
            <a:ext cx="19600" cy="31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75" name="Google Shape;12175;p168"/>
          <p:cNvSpPr txBox="1"/>
          <p:nvPr/>
        </p:nvSpPr>
        <p:spPr>
          <a:xfrm rot="2124883">
            <a:off x="1709521" y="3979067"/>
            <a:ext cx="888367" cy="54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Band-Pass</a:t>
            </a:r>
            <a:endParaRPr sz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Filter</a:t>
            </a:r>
            <a:endParaRPr sz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176" name="Google Shape;12176;p168"/>
          <p:cNvSpPr txBox="1"/>
          <p:nvPr/>
        </p:nvSpPr>
        <p:spPr>
          <a:xfrm>
            <a:off x="650133" y="4028867"/>
            <a:ext cx="9968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3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EEG</a:t>
            </a:r>
            <a:endParaRPr sz="1335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3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Cap</a:t>
            </a:r>
            <a:endParaRPr sz="1335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0" y="0"/>
            <a:ext cx="147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ML Visuals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526</Words>
  <Application>Microsoft Office PowerPoint</Application>
  <PresentationFormat>宽屏</PresentationFormat>
  <Paragraphs>296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文杰</dc:creator>
  <cp:lastModifiedBy>Du</cp:lastModifiedBy>
  <cp:revision>8</cp:revision>
  <dcterms:created xsi:type="dcterms:W3CDTF">2022-03-11T13:36:00Z</dcterms:created>
  <dcterms:modified xsi:type="dcterms:W3CDTF">2022-11-04T13:25:21Z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5F55A2586A4049238A5CD2B36674DF19</vt:lpwstr>
  </property>
  <property fmtid="{D5CDD505-2E9C-101B-9397-08002B2CF9AE}" pid="3" name="KSOProductBuildVer">
    <vt:lpwstr>2052-11.1.0.11294</vt:lpwstr>
  </property>
</Properties>
</file>