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C198E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4" autoAdjust="0"/>
  </p:normalViewPr>
  <p:slideViewPr>
    <p:cSldViewPr snapToGrid="0">
      <p:cViewPr>
        <p:scale>
          <a:sx n="84" d="100"/>
          <a:sy n="84" d="100"/>
        </p:scale>
        <p:origin x="-140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C6CD-32DB-43F9-9F63-0C25E742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88FBEE-3BAB-4B23-973B-CFC327591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EEB23-7FDD-424C-8F31-04F13360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B06E-6F14-4FE8-84FF-673578F0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7C640-4DFD-4299-B76C-9F25C0BD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7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874EE-EAF8-4B90-8812-88B1F61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D6E32-CC13-4F48-918E-BEBB37536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EAA39-EDA9-4262-A0F4-EB6BF1F9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CF4FF-171E-48A2-BE49-B3FD7AA6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D314E4-A08F-4CD3-A547-D6FBB2C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C40388-EEF1-4406-AF7B-FDB4444BC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F5B9B-1CC0-4718-96E0-18B6406D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F0E04-0143-4B80-8155-F7185DF6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4CDDC-4C48-4243-9A55-AC1F1A3D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DF539-16BE-447A-930F-8D7B014F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1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3D97D-669F-4563-B18D-D2AED019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6544B-DCED-40AA-A1FF-CC7FAC8C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DE593-EA98-4A55-A79A-3814C1BC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F7AE4-137C-4049-B43A-DDA07102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E1663-0F2E-4D26-B92A-8B7D1003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B825F-3C8E-48AE-9146-76B12D00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15375-B89B-4813-BB11-601E2C7E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2E6A9-E3A5-447D-AF83-EDB57895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BE5D1-E8F0-45D9-A2D1-0B50C9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90B50-C22E-470F-B905-570B88A7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8A206-5B9D-498B-A30B-AF618A5B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24B09-19EE-43AC-8C8F-58A3EDAF5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97E1D-3974-48BC-99E2-BCA12AE53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1BC48-ED65-4C9D-AA8F-D006FE5A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A7B35-5268-418E-A05D-B97C0A17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38F66-53E9-4501-B0BF-389AE8C9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00423-A9D8-498E-879C-C3D4AFD2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4806B1-2946-4E54-9055-F77B5421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85921-0EFE-4CAC-864B-44D876D9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D0A35C-D67E-4BAE-99CF-DC03F511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E5AB0-F85D-4D19-8B8A-25E1BE530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FF356-3A94-4893-A21E-BBAC8CF4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C272F-1C49-4B00-BA82-92C051AD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859F0-C932-4700-94C0-E1933C31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6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945E0-4C0C-4234-858C-8C8F17E9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C3642-4B95-4A02-96C6-83FA68DB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431AC-D3B8-46C4-8E2A-5D5080F6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DEB712-F51A-4313-B920-0CEA15D3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4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C190FB-F876-4A77-BB96-8BF67718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33EA9B-6019-47F2-9959-4673DD86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A3EC0-DFF6-4437-A5FF-88350711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2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643FE-6F3D-43DD-A81D-058775FA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B6B98-2E7A-4AA9-8672-3D3C1B8B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60D51-E003-463E-A5AC-B20E9D34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5E573-0A40-4263-B2E5-E692C868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88728-A7EF-4058-8113-8F6EC92C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7A0A4-918B-447E-96DF-5E65906B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F05A-73BF-4F82-8328-C6BD5872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4421BF-387C-4DBF-81C2-73999F38B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9EFD9-41CF-41EA-81C9-CBDFB6D87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0B63D-AD28-45AF-BCE0-804E3A22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1DC50B-2C82-4EBB-98BA-ED781263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CF690-D27D-4DBF-BB31-3665AD76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A2BDF-38CF-4036-9C99-F52D73FD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737AC-840A-4EB5-BE84-DB0B939A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353B0-345A-4B65-83C5-88816E8F2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6557-3C81-4F88-BF3F-97742C3FBB31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F5D4-3A44-456F-9724-886DA82CC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F5B80-C076-4D5E-BE5C-999763130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435F-CC35-42F4-B63B-B673930DE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6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B6BB66-9A6F-4DC5-86EF-8B9EF42526C7}"/>
              </a:ext>
            </a:extLst>
          </p:cNvPr>
          <p:cNvSpPr/>
          <p:nvPr/>
        </p:nvSpPr>
        <p:spPr>
          <a:xfrm>
            <a:off x="2239452" y="2511395"/>
            <a:ext cx="5517801" cy="13748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终止 34">
            <a:extLst>
              <a:ext uri="{FF2B5EF4-FFF2-40B4-BE49-F238E27FC236}">
                <a16:creationId xmlns:a16="http://schemas.microsoft.com/office/drawing/2014/main" id="{8AF804AF-F346-4026-B529-4C7F2E270D62}"/>
              </a:ext>
            </a:extLst>
          </p:cNvPr>
          <p:cNvSpPr/>
          <p:nvPr/>
        </p:nvSpPr>
        <p:spPr>
          <a:xfrm rot="5400000" flipV="1">
            <a:off x="2316556" y="4331136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终止 35">
            <a:extLst>
              <a:ext uri="{FF2B5EF4-FFF2-40B4-BE49-F238E27FC236}">
                <a16:creationId xmlns:a16="http://schemas.microsoft.com/office/drawing/2014/main" id="{7CE5DFBE-853B-41BF-8A4B-847CCA2F822E}"/>
              </a:ext>
            </a:extLst>
          </p:cNvPr>
          <p:cNvSpPr/>
          <p:nvPr/>
        </p:nvSpPr>
        <p:spPr>
          <a:xfrm rot="5400000" flipV="1">
            <a:off x="2502193" y="4331136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11F9D15-C6D8-4314-80AC-1F2D53E87B9A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730852" y="3899670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CE8916D-37D4-4ABE-B523-989213E6A75E}"/>
              </a:ext>
            </a:extLst>
          </p:cNvPr>
          <p:cNvSpPr/>
          <p:nvPr/>
        </p:nvSpPr>
        <p:spPr>
          <a:xfrm>
            <a:off x="2239451" y="1233420"/>
            <a:ext cx="1417238" cy="9101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E43D783-FF44-47D8-843F-80C2811C767F}"/>
              </a:ext>
            </a:extLst>
          </p:cNvPr>
          <p:cNvSpPr/>
          <p:nvPr/>
        </p:nvSpPr>
        <p:spPr>
          <a:xfrm>
            <a:off x="3128959" y="4970310"/>
            <a:ext cx="4628293" cy="469274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C4B9C9-C88C-49F7-8981-B792AB032869}"/>
              </a:ext>
            </a:extLst>
          </p:cNvPr>
          <p:cNvCxnSpPr/>
          <p:nvPr/>
        </p:nvCxnSpPr>
        <p:spPr>
          <a:xfrm>
            <a:off x="8602134" y="775446"/>
            <a:ext cx="0" cy="54376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4030257-200E-408D-AB9D-040BEB04B977}"/>
              </a:ext>
            </a:extLst>
          </p:cNvPr>
          <p:cNvSpPr/>
          <p:nvPr/>
        </p:nvSpPr>
        <p:spPr>
          <a:xfrm>
            <a:off x="9447015" y="884003"/>
            <a:ext cx="2253915" cy="43660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E647F5F-7762-4751-AC84-FED5507B2855}"/>
              </a:ext>
            </a:extLst>
          </p:cNvPr>
          <p:cNvSpPr/>
          <p:nvPr/>
        </p:nvSpPr>
        <p:spPr>
          <a:xfrm>
            <a:off x="9865354" y="1381597"/>
            <a:ext cx="1417238" cy="46068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15858F-9818-44D4-BAA3-E3E0EBC19C1A}"/>
              </a:ext>
            </a:extLst>
          </p:cNvPr>
          <p:cNvSpPr/>
          <p:nvPr/>
        </p:nvSpPr>
        <p:spPr>
          <a:xfrm>
            <a:off x="9865354" y="2197810"/>
            <a:ext cx="1417238" cy="4606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EC6A2B2-F360-4CA9-BF22-50CF3BB476B6}"/>
              </a:ext>
            </a:extLst>
          </p:cNvPr>
          <p:cNvSpPr/>
          <p:nvPr/>
        </p:nvSpPr>
        <p:spPr>
          <a:xfrm>
            <a:off x="9865355" y="3471231"/>
            <a:ext cx="1417238" cy="620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678F390-0AD4-4D02-9481-BFFBFE8496E1}"/>
              </a:ext>
            </a:extLst>
          </p:cNvPr>
          <p:cNvSpPr/>
          <p:nvPr/>
        </p:nvSpPr>
        <p:spPr>
          <a:xfrm>
            <a:off x="9856056" y="4519620"/>
            <a:ext cx="1417238" cy="4606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7311194-C9D9-46CD-B8F1-D95B009B8430}"/>
              </a:ext>
            </a:extLst>
          </p:cNvPr>
          <p:cNvSpPr/>
          <p:nvPr/>
        </p:nvSpPr>
        <p:spPr>
          <a:xfrm>
            <a:off x="9863304" y="5549924"/>
            <a:ext cx="1417238" cy="663199"/>
          </a:xfrm>
          <a:prstGeom prst="round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B7A0A58-1A73-4910-B91B-E0B7F6991D81}"/>
              </a:ext>
            </a:extLst>
          </p:cNvPr>
          <p:cNvSpPr/>
          <p:nvPr/>
        </p:nvSpPr>
        <p:spPr>
          <a:xfrm>
            <a:off x="10406732" y="959413"/>
            <a:ext cx="334483" cy="33448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加号 64">
            <a:extLst>
              <a:ext uri="{FF2B5EF4-FFF2-40B4-BE49-F238E27FC236}">
                <a16:creationId xmlns:a16="http://schemas.microsoft.com/office/drawing/2014/main" id="{16C958B7-B479-4A6E-B2B3-F14183B22667}"/>
              </a:ext>
            </a:extLst>
          </p:cNvPr>
          <p:cNvSpPr/>
          <p:nvPr/>
        </p:nvSpPr>
        <p:spPr>
          <a:xfrm>
            <a:off x="10465353" y="1015371"/>
            <a:ext cx="217240" cy="218049"/>
          </a:xfrm>
          <a:prstGeom prst="mathPlus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1843CD5E-C408-4C87-9408-8FDD0E35A40F}"/>
              </a:ext>
            </a:extLst>
          </p:cNvPr>
          <p:cNvSpPr/>
          <p:nvPr/>
        </p:nvSpPr>
        <p:spPr>
          <a:xfrm>
            <a:off x="10406732" y="2883214"/>
            <a:ext cx="334483" cy="334483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加号 68">
            <a:extLst>
              <a:ext uri="{FF2B5EF4-FFF2-40B4-BE49-F238E27FC236}">
                <a16:creationId xmlns:a16="http://schemas.microsoft.com/office/drawing/2014/main" id="{0C13C660-A0A6-4B73-93E0-9789CF59D833}"/>
              </a:ext>
            </a:extLst>
          </p:cNvPr>
          <p:cNvSpPr/>
          <p:nvPr/>
        </p:nvSpPr>
        <p:spPr>
          <a:xfrm>
            <a:off x="10465353" y="2939172"/>
            <a:ext cx="217240" cy="218049"/>
          </a:xfrm>
          <a:prstGeom prst="mathPlus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2891E18-351D-445F-84D6-0D7E7F4885BE}"/>
              </a:ext>
            </a:extLst>
          </p:cNvPr>
          <p:cNvCxnSpPr>
            <a:stCxn id="51" idx="0"/>
            <a:endCxn id="58" idx="4"/>
          </p:cNvCxnSpPr>
          <p:nvPr/>
        </p:nvCxnSpPr>
        <p:spPr>
          <a:xfrm flipV="1">
            <a:off x="10573973" y="1293896"/>
            <a:ext cx="1" cy="87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9FAD08CA-1705-45B5-98AF-3BB5F0B7C927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H="1" flipV="1">
            <a:off x="10564675" y="4980307"/>
            <a:ext cx="7248" cy="5696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742F4D0-1F18-4BCB-B185-BCE5111E7705}"/>
              </a:ext>
            </a:extLst>
          </p:cNvPr>
          <p:cNvCxnSpPr>
            <a:stCxn id="53" idx="0"/>
            <a:endCxn id="51" idx="2"/>
          </p:cNvCxnSpPr>
          <p:nvPr/>
        </p:nvCxnSpPr>
        <p:spPr>
          <a:xfrm flipV="1">
            <a:off x="10573973" y="1842284"/>
            <a:ext cx="0" cy="355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8991643-4647-4972-ADBD-CF611BC61829}"/>
              </a:ext>
            </a:extLst>
          </p:cNvPr>
          <p:cNvCxnSpPr>
            <a:stCxn id="68" idx="0"/>
            <a:endCxn id="53" idx="2"/>
          </p:cNvCxnSpPr>
          <p:nvPr/>
        </p:nvCxnSpPr>
        <p:spPr>
          <a:xfrm flipH="1" flipV="1">
            <a:off x="10573973" y="2658497"/>
            <a:ext cx="1" cy="224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25BB7F48-F0C0-4AF8-B309-0B506B8D0AA8}"/>
              </a:ext>
            </a:extLst>
          </p:cNvPr>
          <p:cNvCxnSpPr>
            <a:cxnSpLocks/>
            <a:stCxn id="54" idx="0"/>
            <a:endCxn id="68" idx="4"/>
          </p:cNvCxnSpPr>
          <p:nvPr/>
        </p:nvCxnSpPr>
        <p:spPr>
          <a:xfrm flipV="1">
            <a:off x="10573974" y="3217697"/>
            <a:ext cx="0" cy="253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77278897-CAA8-44AE-8730-1CADDD8E5C75}"/>
              </a:ext>
            </a:extLst>
          </p:cNvPr>
          <p:cNvCxnSpPr>
            <a:endCxn id="51" idx="3"/>
          </p:cNvCxnSpPr>
          <p:nvPr/>
        </p:nvCxnSpPr>
        <p:spPr>
          <a:xfrm rot="5400000" flipH="1" flipV="1">
            <a:off x="10348825" y="1837088"/>
            <a:ext cx="1158914" cy="708620"/>
          </a:xfrm>
          <a:prstGeom prst="bentConnector4">
            <a:avLst>
              <a:gd name="adj1" fmla="val 943"/>
              <a:gd name="adj2" fmla="val 1322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33F1673-AB89-4F6E-81EA-E6E934BCE342}"/>
              </a:ext>
            </a:extLst>
          </p:cNvPr>
          <p:cNvCxnSpPr>
            <a:cxnSpLocks/>
            <a:stCxn id="55" idx="0"/>
            <a:endCxn id="54" idx="2"/>
          </p:cNvCxnSpPr>
          <p:nvPr/>
        </p:nvCxnSpPr>
        <p:spPr>
          <a:xfrm flipV="1">
            <a:off x="10564675" y="4091747"/>
            <a:ext cx="9299" cy="427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256D53CE-6C64-4CB5-9509-47109CACB0C5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10555259" y="4101162"/>
            <a:ext cx="427875" cy="409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7844282C-FD7E-4AF8-942A-CDA963FF6A9A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V="1">
            <a:off x="10141570" y="4096515"/>
            <a:ext cx="427874" cy="418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F99FF443-58CE-4272-B341-CE13FA248630}"/>
              </a:ext>
            </a:extLst>
          </p:cNvPr>
          <p:cNvCxnSpPr>
            <a:endCxn id="68" idx="6"/>
          </p:cNvCxnSpPr>
          <p:nvPr/>
        </p:nvCxnSpPr>
        <p:spPr>
          <a:xfrm rot="5400000" flipH="1" flipV="1">
            <a:off x="9607863" y="4007267"/>
            <a:ext cx="2090162" cy="176541"/>
          </a:xfrm>
          <a:prstGeom prst="bentConnector4">
            <a:avLst>
              <a:gd name="adj1" fmla="val 1883"/>
              <a:gd name="adj2" fmla="val 5298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2E41EF3-3BEC-4A5D-B2FE-075D4D8FD28D}"/>
              </a:ext>
            </a:extLst>
          </p:cNvPr>
          <p:cNvCxnSpPr/>
          <p:nvPr/>
        </p:nvCxnSpPr>
        <p:spPr>
          <a:xfrm flipV="1">
            <a:off x="10563366" y="597683"/>
            <a:ext cx="0" cy="355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7AC57288-7B35-492A-A05D-0EDFBCFB11D6}"/>
              </a:ext>
            </a:extLst>
          </p:cNvPr>
          <p:cNvSpPr/>
          <p:nvPr/>
        </p:nvSpPr>
        <p:spPr>
          <a:xfrm>
            <a:off x="2345287" y="4229454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990BE56-4BC1-48F4-B6A7-44180451343F}"/>
              </a:ext>
            </a:extLst>
          </p:cNvPr>
          <p:cNvSpPr/>
          <p:nvPr/>
        </p:nvSpPr>
        <p:spPr>
          <a:xfrm>
            <a:off x="2536504" y="4213383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流程图: 终止 140">
            <a:extLst>
              <a:ext uri="{FF2B5EF4-FFF2-40B4-BE49-F238E27FC236}">
                <a16:creationId xmlns:a16="http://schemas.microsoft.com/office/drawing/2014/main" id="{385B09F7-36F3-402D-90EB-B24D5172959D}"/>
              </a:ext>
            </a:extLst>
          </p:cNvPr>
          <p:cNvSpPr/>
          <p:nvPr/>
        </p:nvSpPr>
        <p:spPr>
          <a:xfrm rot="5400000" flipV="1">
            <a:off x="2849737" y="4331136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流程图: 终止 141">
            <a:extLst>
              <a:ext uri="{FF2B5EF4-FFF2-40B4-BE49-F238E27FC236}">
                <a16:creationId xmlns:a16="http://schemas.microsoft.com/office/drawing/2014/main" id="{AEDA8AFD-84E3-42BE-88CF-ACC990A0991F}"/>
              </a:ext>
            </a:extLst>
          </p:cNvPr>
          <p:cNvSpPr/>
          <p:nvPr/>
        </p:nvSpPr>
        <p:spPr>
          <a:xfrm rot="5400000" flipV="1">
            <a:off x="3044778" y="4331136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45AE3D14-10DC-49FA-9371-6F46C510F7D0}"/>
              </a:ext>
            </a:extLst>
          </p:cNvPr>
          <p:cNvCxnSpPr>
            <a:cxnSpLocks/>
            <a:stCxn id="142" idx="1"/>
          </p:cNvCxnSpPr>
          <p:nvPr/>
        </p:nvCxnSpPr>
        <p:spPr>
          <a:xfrm flipH="1" flipV="1">
            <a:off x="3273437" y="3899670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id="{402CCBC0-21D0-49E1-AC96-5A9898958D95}"/>
              </a:ext>
            </a:extLst>
          </p:cNvPr>
          <p:cNvSpPr/>
          <p:nvPr/>
        </p:nvSpPr>
        <p:spPr>
          <a:xfrm>
            <a:off x="2887872" y="4229454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流程图: 终止 145">
            <a:extLst>
              <a:ext uri="{FF2B5EF4-FFF2-40B4-BE49-F238E27FC236}">
                <a16:creationId xmlns:a16="http://schemas.microsoft.com/office/drawing/2014/main" id="{4D60BD66-E1FE-4E88-BDEB-07C582B90214}"/>
              </a:ext>
            </a:extLst>
          </p:cNvPr>
          <p:cNvSpPr/>
          <p:nvPr/>
        </p:nvSpPr>
        <p:spPr>
          <a:xfrm rot="5400000" flipV="1">
            <a:off x="3367081" y="4322902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流程图: 终止 146">
            <a:extLst>
              <a:ext uri="{FF2B5EF4-FFF2-40B4-BE49-F238E27FC236}">
                <a16:creationId xmlns:a16="http://schemas.microsoft.com/office/drawing/2014/main" id="{2DFBE8C9-4F24-4BEF-BD29-532006D9B95E}"/>
              </a:ext>
            </a:extLst>
          </p:cNvPr>
          <p:cNvSpPr/>
          <p:nvPr/>
        </p:nvSpPr>
        <p:spPr>
          <a:xfrm rot="5400000" flipV="1">
            <a:off x="3552718" y="4322902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37EBED1-E22C-4D9F-9577-B3A85D67AA1E}"/>
              </a:ext>
            </a:extLst>
          </p:cNvPr>
          <p:cNvCxnSpPr>
            <a:cxnSpLocks/>
            <a:stCxn id="147" idx="1"/>
          </p:cNvCxnSpPr>
          <p:nvPr/>
        </p:nvCxnSpPr>
        <p:spPr>
          <a:xfrm flipH="1" flipV="1">
            <a:off x="3781377" y="3891436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C81FC197-2480-4729-8EA2-F91571A05063}"/>
              </a:ext>
            </a:extLst>
          </p:cNvPr>
          <p:cNvSpPr/>
          <p:nvPr/>
        </p:nvSpPr>
        <p:spPr>
          <a:xfrm>
            <a:off x="3395812" y="4221220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流程图: 终止 150">
            <a:extLst>
              <a:ext uri="{FF2B5EF4-FFF2-40B4-BE49-F238E27FC236}">
                <a16:creationId xmlns:a16="http://schemas.microsoft.com/office/drawing/2014/main" id="{C22D0EE6-AAAE-4431-AEF9-191CD01CFEB7}"/>
              </a:ext>
            </a:extLst>
          </p:cNvPr>
          <p:cNvSpPr/>
          <p:nvPr/>
        </p:nvSpPr>
        <p:spPr>
          <a:xfrm rot="5400000" flipV="1">
            <a:off x="3909666" y="4322902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流程图: 终止 151">
            <a:extLst>
              <a:ext uri="{FF2B5EF4-FFF2-40B4-BE49-F238E27FC236}">
                <a16:creationId xmlns:a16="http://schemas.microsoft.com/office/drawing/2014/main" id="{26A516A0-EE5E-4D6B-A378-5471B9ECB559}"/>
              </a:ext>
            </a:extLst>
          </p:cNvPr>
          <p:cNvSpPr/>
          <p:nvPr/>
        </p:nvSpPr>
        <p:spPr>
          <a:xfrm rot="5400000" flipV="1">
            <a:off x="4095303" y="4322902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8799A9D9-F294-4235-BD95-6A310FF16BF4}"/>
              </a:ext>
            </a:extLst>
          </p:cNvPr>
          <p:cNvCxnSpPr>
            <a:cxnSpLocks/>
            <a:stCxn id="152" idx="1"/>
          </p:cNvCxnSpPr>
          <p:nvPr/>
        </p:nvCxnSpPr>
        <p:spPr>
          <a:xfrm flipH="1" flipV="1">
            <a:off x="4323962" y="3891436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893420BF-FEFC-4342-AE9B-45E4D8122198}"/>
              </a:ext>
            </a:extLst>
          </p:cNvPr>
          <p:cNvSpPr/>
          <p:nvPr/>
        </p:nvSpPr>
        <p:spPr>
          <a:xfrm>
            <a:off x="3938397" y="4221220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流程图: 终止 155">
            <a:extLst>
              <a:ext uri="{FF2B5EF4-FFF2-40B4-BE49-F238E27FC236}">
                <a16:creationId xmlns:a16="http://schemas.microsoft.com/office/drawing/2014/main" id="{6AE31CB9-42E3-4C23-831A-7DA976CFA1EC}"/>
              </a:ext>
            </a:extLst>
          </p:cNvPr>
          <p:cNvSpPr/>
          <p:nvPr/>
        </p:nvSpPr>
        <p:spPr>
          <a:xfrm rot="5400000" flipV="1">
            <a:off x="4418327" y="4322533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流程图: 终止 156">
            <a:extLst>
              <a:ext uri="{FF2B5EF4-FFF2-40B4-BE49-F238E27FC236}">
                <a16:creationId xmlns:a16="http://schemas.microsoft.com/office/drawing/2014/main" id="{B01E918D-CF4E-43BE-B321-5C5BF93B9D98}"/>
              </a:ext>
            </a:extLst>
          </p:cNvPr>
          <p:cNvSpPr/>
          <p:nvPr/>
        </p:nvSpPr>
        <p:spPr>
          <a:xfrm rot="5400000" flipV="1">
            <a:off x="4603964" y="4322533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96B20EA-B42C-49A0-B8A6-E0417378D3A2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4832623" y="3891067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F0C2061C-92F4-485A-B371-722EE834F84D}"/>
              </a:ext>
            </a:extLst>
          </p:cNvPr>
          <p:cNvSpPr/>
          <p:nvPr/>
        </p:nvSpPr>
        <p:spPr>
          <a:xfrm>
            <a:off x="4447058" y="4220851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流程图: 终止 160">
            <a:extLst>
              <a:ext uri="{FF2B5EF4-FFF2-40B4-BE49-F238E27FC236}">
                <a16:creationId xmlns:a16="http://schemas.microsoft.com/office/drawing/2014/main" id="{737D29A1-DC68-4C31-A691-245815C2CFB6}"/>
              </a:ext>
            </a:extLst>
          </p:cNvPr>
          <p:cNvSpPr/>
          <p:nvPr/>
        </p:nvSpPr>
        <p:spPr>
          <a:xfrm rot="5400000" flipV="1">
            <a:off x="4960912" y="4322533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" name="流程图: 终止 161">
            <a:extLst>
              <a:ext uri="{FF2B5EF4-FFF2-40B4-BE49-F238E27FC236}">
                <a16:creationId xmlns:a16="http://schemas.microsoft.com/office/drawing/2014/main" id="{8B0D9C4D-CAD1-4F56-8511-018B0E50235B}"/>
              </a:ext>
            </a:extLst>
          </p:cNvPr>
          <p:cNvSpPr/>
          <p:nvPr/>
        </p:nvSpPr>
        <p:spPr>
          <a:xfrm rot="5400000" flipV="1">
            <a:off x="5146549" y="4322533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21C469B-0508-42FA-94C6-2BCBD2A42E3A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5375208" y="3891067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ECC1B55B-DAD2-4483-8FEE-622D5613729A}"/>
              </a:ext>
            </a:extLst>
          </p:cNvPr>
          <p:cNvSpPr/>
          <p:nvPr/>
        </p:nvSpPr>
        <p:spPr>
          <a:xfrm>
            <a:off x="4989643" y="4220851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流程图: 终止 165">
            <a:extLst>
              <a:ext uri="{FF2B5EF4-FFF2-40B4-BE49-F238E27FC236}">
                <a16:creationId xmlns:a16="http://schemas.microsoft.com/office/drawing/2014/main" id="{41E28DAE-4E59-457D-82E0-F77441D34B79}"/>
              </a:ext>
            </a:extLst>
          </p:cNvPr>
          <p:cNvSpPr/>
          <p:nvPr/>
        </p:nvSpPr>
        <p:spPr>
          <a:xfrm rot="5400000" flipV="1">
            <a:off x="5468852" y="4314299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流程图: 终止 166">
            <a:extLst>
              <a:ext uri="{FF2B5EF4-FFF2-40B4-BE49-F238E27FC236}">
                <a16:creationId xmlns:a16="http://schemas.microsoft.com/office/drawing/2014/main" id="{2C91DE59-1DF9-43AA-A8BF-6117449D7CC1}"/>
              </a:ext>
            </a:extLst>
          </p:cNvPr>
          <p:cNvSpPr/>
          <p:nvPr/>
        </p:nvSpPr>
        <p:spPr>
          <a:xfrm rot="5400000" flipV="1">
            <a:off x="5654489" y="4314299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EA5D756B-71CD-4366-83EF-0CC42E9F62AC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5883148" y="3882833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01882BD6-A989-4D68-BEA9-3038C44994E0}"/>
              </a:ext>
            </a:extLst>
          </p:cNvPr>
          <p:cNvSpPr/>
          <p:nvPr/>
        </p:nvSpPr>
        <p:spPr>
          <a:xfrm>
            <a:off x="5497583" y="4212617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1" name="流程图: 终止 170">
            <a:extLst>
              <a:ext uri="{FF2B5EF4-FFF2-40B4-BE49-F238E27FC236}">
                <a16:creationId xmlns:a16="http://schemas.microsoft.com/office/drawing/2014/main" id="{A03F328C-DAF5-4729-996B-1032159E307F}"/>
              </a:ext>
            </a:extLst>
          </p:cNvPr>
          <p:cNvSpPr/>
          <p:nvPr/>
        </p:nvSpPr>
        <p:spPr>
          <a:xfrm rot="5400000" flipV="1">
            <a:off x="6011437" y="4314299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流程图: 终止 171">
            <a:extLst>
              <a:ext uri="{FF2B5EF4-FFF2-40B4-BE49-F238E27FC236}">
                <a16:creationId xmlns:a16="http://schemas.microsoft.com/office/drawing/2014/main" id="{7E634B37-0820-4296-9327-AC115E15B4CC}"/>
              </a:ext>
            </a:extLst>
          </p:cNvPr>
          <p:cNvSpPr/>
          <p:nvPr/>
        </p:nvSpPr>
        <p:spPr>
          <a:xfrm rot="5400000" flipV="1">
            <a:off x="6197074" y="4314299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0385926B-0C95-4D89-A89A-1236B9A9012F}"/>
              </a:ext>
            </a:extLst>
          </p:cNvPr>
          <p:cNvCxnSpPr>
            <a:cxnSpLocks/>
            <a:stCxn id="172" idx="1"/>
          </p:cNvCxnSpPr>
          <p:nvPr/>
        </p:nvCxnSpPr>
        <p:spPr>
          <a:xfrm flipH="1" flipV="1">
            <a:off x="6425733" y="3882833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D18BC2BA-5E16-431A-8C3B-53342A677E0B}"/>
              </a:ext>
            </a:extLst>
          </p:cNvPr>
          <p:cNvSpPr/>
          <p:nvPr/>
        </p:nvSpPr>
        <p:spPr>
          <a:xfrm>
            <a:off x="6040168" y="4212617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流程图: 终止 175">
            <a:extLst>
              <a:ext uri="{FF2B5EF4-FFF2-40B4-BE49-F238E27FC236}">
                <a16:creationId xmlns:a16="http://schemas.microsoft.com/office/drawing/2014/main" id="{F1E52477-DEFC-498E-B8F1-4C1956EB196D}"/>
              </a:ext>
            </a:extLst>
          </p:cNvPr>
          <p:cNvSpPr/>
          <p:nvPr/>
        </p:nvSpPr>
        <p:spPr>
          <a:xfrm rot="5400000" flipV="1">
            <a:off x="6535242" y="4325336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流程图: 终止 176">
            <a:extLst>
              <a:ext uri="{FF2B5EF4-FFF2-40B4-BE49-F238E27FC236}">
                <a16:creationId xmlns:a16="http://schemas.microsoft.com/office/drawing/2014/main" id="{DD093EFB-3935-495D-A869-F2194FFF8667}"/>
              </a:ext>
            </a:extLst>
          </p:cNvPr>
          <p:cNvSpPr/>
          <p:nvPr/>
        </p:nvSpPr>
        <p:spPr>
          <a:xfrm rot="5400000" flipV="1">
            <a:off x="6720879" y="4325336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4976AF1-7FEA-4B4F-9790-01A0382A0EAD}"/>
              </a:ext>
            </a:extLst>
          </p:cNvPr>
          <p:cNvCxnSpPr>
            <a:cxnSpLocks/>
            <a:stCxn id="177" idx="1"/>
          </p:cNvCxnSpPr>
          <p:nvPr/>
        </p:nvCxnSpPr>
        <p:spPr>
          <a:xfrm flipH="1" flipV="1">
            <a:off x="6949538" y="3893870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流程图: 终止 179">
            <a:extLst>
              <a:ext uri="{FF2B5EF4-FFF2-40B4-BE49-F238E27FC236}">
                <a16:creationId xmlns:a16="http://schemas.microsoft.com/office/drawing/2014/main" id="{0047BE50-4EEB-436D-8A39-CAF33EF01116}"/>
              </a:ext>
            </a:extLst>
          </p:cNvPr>
          <p:cNvSpPr/>
          <p:nvPr/>
        </p:nvSpPr>
        <p:spPr>
          <a:xfrm rot="5400000" flipV="1">
            <a:off x="7077827" y="4325336"/>
            <a:ext cx="457323" cy="185635"/>
          </a:xfrm>
          <a:prstGeom prst="flowChartTerminator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1" name="流程图: 终止 180">
            <a:extLst>
              <a:ext uri="{FF2B5EF4-FFF2-40B4-BE49-F238E27FC236}">
                <a16:creationId xmlns:a16="http://schemas.microsoft.com/office/drawing/2014/main" id="{49AFE95E-5403-46FE-ADF7-3F5D08D31117}"/>
              </a:ext>
            </a:extLst>
          </p:cNvPr>
          <p:cNvSpPr/>
          <p:nvPr/>
        </p:nvSpPr>
        <p:spPr>
          <a:xfrm rot="5400000" flipV="1">
            <a:off x="7263464" y="4325336"/>
            <a:ext cx="457320" cy="185636"/>
          </a:xfrm>
          <a:prstGeom prst="flowChartTerminator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36432C1-5833-4680-B3FA-ACD381D35866}"/>
              </a:ext>
            </a:extLst>
          </p:cNvPr>
          <p:cNvCxnSpPr>
            <a:cxnSpLocks/>
            <a:stCxn id="181" idx="1"/>
          </p:cNvCxnSpPr>
          <p:nvPr/>
        </p:nvCxnSpPr>
        <p:spPr>
          <a:xfrm flipH="1" flipV="1">
            <a:off x="7492123" y="3893870"/>
            <a:ext cx="1" cy="295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1877D95-4F51-4B30-9AF6-ADEE2A0A88B9}"/>
              </a:ext>
            </a:extLst>
          </p:cNvPr>
          <p:cNvSpPr/>
          <p:nvPr/>
        </p:nvSpPr>
        <p:spPr>
          <a:xfrm>
            <a:off x="7106558" y="4223654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流程图: 终止 184">
            <a:extLst>
              <a:ext uri="{FF2B5EF4-FFF2-40B4-BE49-F238E27FC236}">
                <a16:creationId xmlns:a16="http://schemas.microsoft.com/office/drawing/2014/main" id="{475D75EE-5D25-4FAB-B820-750667143320}"/>
              </a:ext>
            </a:extLst>
          </p:cNvPr>
          <p:cNvSpPr/>
          <p:nvPr/>
        </p:nvSpPr>
        <p:spPr>
          <a:xfrm rot="16200000">
            <a:off x="295526" y="1289348"/>
            <a:ext cx="1771643" cy="784165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1C2A1F53-9807-4168-917B-A372E511598B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3273438" y="4652614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C29F8997-17C5-43BF-85A5-0F3948B4C873}"/>
              </a:ext>
            </a:extLst>
          </p:cNvPr>
          <p:cNvCxnSpPr>
            <a:cxnSpLocks/>
          </p:cNvCxnSpPr>
          <p:nvPr/>
        </p:nvCxnSpPr>
        <p:spPr>
          <a:xfrm>
            <a:off x="3781377" y="4644011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17BE3E20-4399-4F6A-8753-C2AC4C951288}"/>
              </a:ext>
            </a:extLst>
          </p:cNvPr>
          <p:cNvCxnSpPr>
            <a:cxnSpLocks/>
          </p:cNvCxnSpPr>
          <p:nvPr/>
        </p:nvCxnSpPr>
        <p:spPr>
          <a:xfrm>
            <a:off x="4323962" y="4635777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6613BB59-CB51-47DC-A7AB-169288335031}"/>
              </a:ext>
            </a:extLst>
          </p:cNvPr>
          <p:cNvCxnSpPr>
            <a:cxnSpLocks/>
          </p:cNvCxnSpPr>
          <p:nvPr/>
        </p:nvCxnSpPr>
        <p:spPr>
          <a:xfrm>
            <a:off x="4835323" y="4635777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47AB711C-C16A-4869-9C25-C39B283AB1B3}"/>
              </a:ext>
            </a:extLst>
          </p:cNvPr>
          <p:cNvCxnSpPr>
            <a:cxnSpLocks/>
          </p:cNvCxnSpPr>
          <p:nvPr/>
        </p:nvCxnSpPr>
        <p:spPr>
          <a:xfrm>
            <a:off x="5375208" y="4635777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095E813-7AA4-41A4-8BF8-8B864A497B27}"/>
              </a:ext>
            </a:extLst>
          </p:cNvPr>
          <p:cNvCxnSpPr>
            <a:cxnSpLocks/>
          </p:cNvCxnSpPr>
          <p:nvPr/>
        </p:nvCxnSpPr>
        <p:spPr>
          <a:xfrm>
            <a:off x="5883148" y="4635777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776498D3-AC24-45AA-86D7-EDA68405FE04}"/>
              </a:ext>
            </a:extLst>
          </p:cNvPr>
          <p:cNvCxnSpPr>
            <a:cxnSpLocks/>
          </p:cNvCxnSpPr>
          <p:nvPr/>
        </p:nvCxnSpPr>
        <p:spPr>
          <a:xfrm>
            <a:off x="6424528" y="4642616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D2D4E5F7-C4A2-45E1-A126-5D1EB4EBB3AE}"/>
              </a:ext>
            </a:extLst>
          </p:cNvPr>
          <p:cNvCxnSpPr>
            <a:cxnSpLocks/>
          </p:cNvCxnSpPr>
          <p:nvPr/>
        </p:nvCxnSpPr>
        <p:spPr>
          <a:xfrm>
            <a:off x="6948333" y="4652613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61AFF90F-DC27-4C97-AA35-92A111141733}"/>
              </a:ext>
            </a:extLst>
          </p:cNvPr>
          <p:cNvCxnSpPr>
            <a:cxnSpLocks/>
          </p:cNvCxnSpPr>
          <p:nvPr/>
        </p:nvCxnSpPr>
        <p:spPr>
          <a:xfrm>
            <a:off x="7490918" y="4642617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CE7CEB96-A991-400C-B37A-4C4121FCA12A}"/>
              </a:ext>
            </a:extLst>
          </p:cNvPr>
          <p:cNvCxnSpPr>
            <a:cxnSpLocks/>
          </p:cNvCxnSpPr>
          <p:nvPr/>
        </p:nvCxnSpPr>
        <p:spPr>
          <a:xfrm>
            <a:off x="3293923" y="5449582"/>
            <a:ext cx="0" cy="310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501F3BBE-EBB5-46E9-97DC-E426737F91A7}"/>
              </a:ext>
            </a:extLst>
          </p:cNvPr>
          <p:cNvCxnSpPr>
            <a:cxnSpLocks/>
          </p:cNvCxnSpPr>
          <p:nvPr/>
        </p:nvCxnSpPr>
        <p:spPr>
          <a:xfrm>
            <a:off x="3801862" y="5440979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2A3D3C6F-DE0F-4993-A9B7-268B1B45D855}"/>
              </a:ext>
            </a:extLst>
          </p:cNvPr>
          <p:cNvCxnSpPr>
            <a:cxnSpLocks/>
          </p:cNvCxnSpPr>
          <p:nvPr/>
        </p:nvCxnSpPr>
        <p:spPr>
          <a:xfrm>
            <a:off x="4344447" y="5432745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C2DD55E6-572A-4808-885A-33350B847231}"/>
              </a:ext>
            </a:extLst>
          </p:cNvPr>
          <p:cNvCxnSpPr>
            <a:cxnSpLocks/>
          </p:cNvCxnSpPr>
          <p:nvPr/>
        </p:nvCxnSpPr>
        <p:spPr>
          <a:xfrm>
            <a:off x="4855808" y="5432745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51FB2DE2-0E75-4B21-9D7B-91D82BAC61A4}"/>
              </a:ext>
            </a:extLst>
          </p:cNvPr>
          <p:cNvCxnSpPr>
            <a:cxnSpLocks/>
          </p:cNvCxnSpPr>
          <p:nvPr/>
        </p:nvCxnSpPr>
        <p:spPr>
          <a:xfrm>
            <a:off x="5395693" y="5432745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AA73C06A-1456-4AA3-AC6A-02F4A4A30DD4}"/>
              </a:ext>
            </a:extLst>
          </p:cNvPr>
          <p:cNvCxnSpPr>
            <a:cxnSpLocks/>
          </p:cNvCxnSpPr>
          <p:nvPr/>
        </p:nvCxnSpPr>
        <p:spPr>
          <a:xfrm>
            <a:off x="5903633" y="5432745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24403556-D331-4A3C-A2AD-F1D67E41370E}"/>
              </a:ext>
            </a:extLst>
          </p:cNvPr>
          <p:cNvCxnSpPr>
            <a:cxnSpLocks/>
          </p:cNvCxnSpPr>
          <p:nvPr/>
        </p:nvCxnSpPr>
        <p:spPr>
          <a:xfrm>
            <a:off x="6445013" y="5439584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DB577E2-3708-4015-9E2A-72F80C330C4B}"/>
              </a:ext>
            </a:extLst>
          </p:cNvPr>
          <p:cNvCxnSpPr>
            <a:cxnSpLocks/>
          </p:cNvCxnSpPr>
          <p:nvPr/>
        </p:nvCxnSpPr>
        <p:spPr>
          <a:xfrm>
            <a:off x="6968818" y="5449581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8CEAB80C-07B3-4727-873C-C88B2CFB8F35}"/>
              </a:ext>
            </a:extLst>
          </p:cNvPr>
          <p:cNvCxnSpPr>
            <a:cxnSpLocks/>
          </p:cNvCxnSpPr>
          <p:nvPr/>
        </p:nvCxnSpPr>
        <p:spPr>
          <a:xfrm>
            <a:off x="7511403" y="5439585"/>
            <a:ext cx="0" cy="327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9C6C0265-2E83-480E-BA9B-95699D44428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948070" y="2143577"/>
            <a:ext cx="0" cy="3678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A1D02A4-C4C1-4EEC-8949-482A8AA2CD54}"/>
              </a:ext>
            </a:extLst>
          </p:cNvPr>
          <p:cNvCxnSpPr>
            <a:cxnSpLocks/>
            <a:stCxn id="38" idx="1"/>
            <a:endCxn id="185" idx="2"/>
          </p:cNvCxnSpPr>
          <p:nvPr/>
        </p:nvCxnSpPr>
        <p:spPr>
          <a:xfrm flipH="1" flipV="1">
            <a:off x="1573430" y="1681430"/>
            <a:ext cx="666021" cy="7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图片 213">
            <a:extLst>
              <a:ext uri="{FF2B5EF4-FFF2-40B4-BE49-F238E27FC236}">
                <a16:creationId xmlns:a16="http://schemas.microsoft.com/office/drawing/2014/main" id="{1FDBEA38-B932-4344-BB08-DA49A5CB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4" y="5366724"/>
            <a:ext cx="1280104" cy="1276116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DCD815EC-BE1E-4D37-9194-68D7165C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00" y="5753431"/>
            <a:ext cx="461902" cy="469273"/>
          </a:xfrm>
          <a:prstGeom prst="rect">
            <a:avLst/>
          </a:prstGeom>
        </p:spPr>
      </p:pic>
      <p:pic>
        <p:nvPicPr>
          <p:cNvPr id="216" name="图片 215">
            <a:extLst>
              <a:ext uri="{FF2B5EF4-FFF2-40B4-BE49-F238E27FC236}">
                <a16:creationId xmlns:a16="http://schemas.microsoft.com/office/drawing/2014/main" id="{A62ED630-D129-4106-86DF-3D9650A90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59" y="5758030"/>
            <a:ext cx="457651" cy="46007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C3CDB9A5-5186-4E37-8CE3-FAA2FAF40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553" y="5763082"/>
            <a:ext cx="461607" cy="447402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5409E73C-C314-469E-9282-0DCE9D467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276" y="5767277"/>
            <a:ext cx="437026" cy="464008"/>
          </a:xfrm>
          <a:prstGeom prst="rect">
            <a:avLst/>
          </a:prstGeom>
        </p:spPr>
      </p:pic>
      <p:pic>
        <p:nvPicPr>
          <p:cNvPr id="219" name="图片 218">
            <a:extLst>
              <a:ext uri="{FF2B5EF4-FFF2-40B4-BE49-F238E27FC236}">
                <a16:creationId xmlns:a16="http://schemas.microsoft.com/office/drawing/2014/main" id="{65226AB8-5042-4AF2-9E0F-35846CADC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9083" y="5767277"/>
            <a:ext cx="431801" cy="464008"/>
          </a:xfrm>
          <a:prstGeom prst="rect">
            <a:avLst/>
          </a:prstGeom>
        </p:spPr>
      </p:pic>
      <p:pic>
        <p:nvPicPr>
          <p:cNvPr id="220" name="图片 219">
            <a:extLst>
              <a:ext uri="{FF2B5EF4-FFF2-40B4-BE49-F238E27FC236}">
                <a16:creationId xmlns:a16="http://schemas.microsoft.com/office/drawing/2014/main" id="{36AA7895-F5F2-4DED-907B-AE8864CA8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1118" y="5765452"/>
            <a:ext cx="452327" cy="459662"/>
          </a:xfrm>
          <a:prstGeom prst="rect">
            <a:avLst/>
          </a:prstGeom>
        </p:spPr>
      </p:pic>
      <p:pic>
        <p:nvPicPr>
          <p:cNvPr id="221" name="图片 220">
            <a:extLst>
              <a:ext uri="{FF2B5EF4-FFF2-40B4-BE49-F238E27FC236}">
                <a16:creationId xmlns:a16="http://schemas.microsoft.com/office/drawing/2014/main" id="{CC80794D-C30D-44C7-AB92-9E7764477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7976" y="5765507"/>
            <a:ext cx="482315" cy="469275"/>
          </a:xfrm>
          <a:prstGeom prst="rect">
            <a:avLst/>
          </a:prstGeom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68A02140-ABC6-48FB-BAF8-94EB05197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7748" y="5782025"/>
            <a:ext cx="461133" cy="466092"/>
          </a:xfrm>
          <a:prstGeom prst="rect">
            <a:avLst/>
          </a:prstGeom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7C22F4BB-0E4B-4614-B7CC-7394FEEC96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5119" y="5776187"/>
            <a:ext cx="452327" cy="457191"/>
          </a:xfrm>
          <a:prstGeom prst="rect">
            <a:avLst/>
          </a:prstGeom>
        </p:spPr>
      </p:pic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E517F209-1BCB-4D52-9233-01352C709D48}"/>
              </a:ext>
            </a:extLst>
          </p:cNvPr>
          <p:cNvCxnSpPr>
            <a:cxnSpLocks/>
          </p:cNvCxnSpPr>
          <p:nvPr/>
        </p:nvCxnSpPr>
        <p:spPr>
          <a:xfrm>
            <a:off x="1948190" y="5986783"/>
            <a:ext cx="10467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57F87F18-9AC9-493F-982A-1E4E01F265FD}"/>
              </a:ext>
            </a:extLst>
          </p:cNvPr>
          <p:cNvCxnSpPr>
            <a:cxnSpLocks/>
          </p:cNvCxnSpPr>
          <p:nvPr/>
        </p:nvCxnSpPr>
        <p:spPr>
          <a:xfrm>
            <a:off x="2065975" y="4407116"/>
            <a:ext cx="2995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F221F97B-487A-4F3A-BB73-44B332BF0649}"/>
              </a:ext>
            </a:extLst>
          </p:cNvPr>
          <p:cNvSpPr txBox="1"/>
          <p:nvPr/>
        </p:nvSpPr>
        <p:spPr>
          <a:xfrm>
            <a:off x="4768723" y="226146"/>
            <a:ext cx="357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Vision Transformer (</a:t>
            </a:r>
            <a:r>
              <a:rPr lang="en-US" altLang="zh-CN" sz="2400" b="1" dirty="0" err="1"/>
              <a:t>ViT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2470B68A-2B1C-4FB4-B1BC-B03DB793053B}"/>
              </a:ext>
            </a:extLst>
          </p:cNvPr>
          <p:cNvSpPr txBox="1"/>
          <p:nvPr/>
        </p:nvSpPr>
        <p:spPr>
          <a:xfrm>
            <a:off x="801469" y="1081265"/>
            <a:ext cx="707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Class</a:t>
            </a:r>
          </a:p>
          <a:p>
            <a:pPr algn="ctr"/>
            <a:r>
              <a:rPr lang="en-US" altLang="zh-CN" b="1" dirty="0"/>
              <a:t>Bird</a:t>
            </a:r>
          </a:p>
          <a:p>
            <a:pPr algn="ctr"/>
            <a:r>
              <a:rPr lang="en-US" altLang="zh-CN" b="1" dirty="0"/>
              <a:t>Ball</a:t>
            </a:r>
          </a:p>
          <a:p>
            <a:pPr algn="ctr"/>
            <a:r>
              <a:rPr lang="en-US" altLang="zh-CN" b="1" dirty="0"/>
              <a:t>Car</a:t>
            </a:r>
          </a:p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0688DC1-BCE4-44E1-969E-887EBF0DAF52}"/>
              </a:ext>
            </a:extLst>
          </p:cNvPr>
          <p:cNvSpPr txBox="1"/>
          <p:nvPr/>
        </p:nvSpPr>
        <p:spPr>
          <a:xfrm>
            <a:off x="3428318" y="2943784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Transformer Encoder</a:t>
            </a:r>
            <a:endParaRPr lang="zh-CN" altLang="en-US" sz="2400" b="1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5135340-1FB3-464A-886E-C5216AF52813}"/>
              </a:ext>
            </a:extLst>
          </p:cNvPr>
          <p:cNvSpPr txBox="1"/>
          <p:nvPr/>
        </p:nvSpPr>
        <p:spPr>
          <a:xfrm>
            <a:off x="2537168" y="1285087"/>
            <a:ext cx="920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MLP</a:t>
            </a:r>
          </a:p>
          <a:p>
            <a:r>
              <a:rPr lang="en-US" altLang="zh-CN" sz="2400" b="1" dirty="0"/>
              <a:t>Head</a:t>
            </a:r>
            <a:endParaRPr lang="zh-CN" altLang="en-US" sz="2400" b="1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5B69283-4C92-4FDE-81F6-1DA9809FF124}"/>
              </a:ext>
            </a:extLst>
          </p:cNvPr>
          <p:cNvSpPr/>
          <p:nvPr/>
        </p:nvSpPr>
        <p:spPr>
          <a:xfrm>
            <a:off x="6569324" y="4219353"/>
            <a:ext cx="36886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AAB921B4-0DBE-4A3E-B15F-1195F595C69A}"/>
              </a:ext>
            </a:extLst>
          </p:cNvPr>
          <p:cNvSpPr/>
          <p:nvPr/>
        </p:nvSpPr>
        <p:spPr>
          <a:xfrm>
            <a:off x="3547483" y="5027866"/>
            <a:ext cx="4152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Linear Projection of Flattened Patches</a:t>
            </a: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B27E01EF-93D8-4F0D-9324-F3BF0B58EF9D}"/>
              </a:ext>
            </a:extLst>
          </p:cNvPr>
          <p:cNvSpPr txBox="1"/>
          <p:nvPr/>
        </p:nvSpPr>
        <p:spPr>
          <a:xfrm>
            <a:off x="-25716" y="3991754"/>
            <a:ext cx="2091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Patch + Position</a:t>
            </a:r>
          </a:p>
          <a:p>
            <a:pPr algn="ctr"/>
            <a:r>
              <a:rPr lang="en-US" altLang="zh-CN" sz="2000" b="1" dirty="0"/>
              <a:t>  Embedding</a:t>
            </a:r>
            <a:endParaRPr lang="zh-CN" altLang="en-US" sz="2000" b="1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DABC627-1F52-4D79-9149-5B4870B57425}"/>
              </a:ext>
            </a:extLst>
          </p:cNvPr>
          <p:cNvSpPr/>
          <p:nvPr/>
        </p:nvSpPr>
        <p:spPr>
          <a:xfrm>
            <a:off x="334728" y="4673367"/>
            <a:ext cx="1784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/>
              <a:t>*</a:t>
            </a:r>
            <a:r>
              <a:rPr lang="zh-CN" altLang="en-US" sz="1600" dirty="0"/>
              <a:t>Extra learnable</a:t>
            </a:r>
            <a:endParaRPr lang="en-US" altLang="zh-CN" sz="1600" dirty="0"/>
          </a:p>
          <a:p>
            <a:pPr algn="ctr"/>
            <a:r>
              <a:rPr lang="zh-CN" altLang="en-US" sz="1600" dirty="0"/>
              <a:t>[class] embedding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50106D65-A4F2-4554-B476-D85C88FA161F}"/>
              </a:ext>
            </a:extLst>
          </p:cNvPr>
          <p:cNvSpPr/>
          <p:nvPr/>
        </p:nvSpPr>
        <p:spPr>
          <a:xfrm>
            <a:off x="10254730" y="1428166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MLP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9A2BC319-49AA-4E74-8F91-D3DE1D21DFFF}"/>
              </a:ext>
            </a:extLst>
          </p:cNvPr>
          <p:cNvSpPr/>
          <p:nvPr/>
        </p:nvSpPr>
        <p:spPr>
          <a:xfrm>
            <a:off x="10184719" y="2244095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Norm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073C60B4-FE51-4442-98BE-A03F9445ECEF}"/>
              </a:ext>
            </a:extLst>
          </p:cNvPr>
          <p:cNvSpPr/>
          <p:nvPr/>
        </p:nvSpPr>
        <p:spPr>
          <a:xfrm>
            <a:off x="9868846" y="3503591"/>
            <a:ext cx="14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Multi-Head</a:t>
            </a:r>
          </a:p>
          <a:p>
            <a:pPr algn="ctr"/>
            <a:r>
              <a:rPr lang="en-US" altLang="zh-CN" b="1" dirty="0"/>
              <a:t>Attention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A8EF43E5-9840-42CD-A063-D08966E90818}"/>
              </a:ext>
            </a:extLst>
          </p:cNvPr>
          <p:cNvSpPr/>
          <p:nvPr/>
        </p:nvSpPr>
        <p:spPr>
          <a:xfrm>
            <a:off x="10185418" y="4576224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Norm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55EA345B-B959-412F-A21A-C942F78499D7}"/>
              </a:ext>
            </a:extLst>
          </p:cNvPr>
          <p:cNvSpPr/>
          <p:nvPr/>
        </p:nvSpPr>
        <p:spPr>
          <a:xfrm>
            <a:off x="9952343" y="5599641"/>
            <a:ext cx="13147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Embedded</a:t>
            </a:r>
          </a:p>
          <a:p>
            <a:pPr algn="ctr"/>
            <a:r>
              <a:rPr lang="en-US" altLang="zh-CN" b="1" dirty="0"/>
              <a:t>Patches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31530BE8-0334-45AF-971A-F94204BF0277}"/>
              </a:ext>
            </a:extLst>
          </p:cNvPr>
          <p:cNvSpPr/>
          <p:nvPr/>
        </p:nvSpPr>
        <p:spPr>
          <a:xfrm>
            <a:off x="9334274" y="265874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Transformer Encoder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61E5A8AB-4405-4C1D-955C-F552D6FD0E63}"/>
              </a:ext>
            </a:extLst>
          </p:cNvPr>
          <p:cNvSpPr/>
          <p:nvPr/>
        </p:nvSpPr>
        <p:spPr>
          <a:xfrm>
            <a:off x="9607979" y="1026071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Lx</a:t>
            </a:r>
          </a:p>
        </p:txBody>
      </p:sp>
    </p:spTree>
    <p:extLst>
      <p:ext uri="{BB962C8B-B14F-4D97-AF65-F5344CB8AC3E}">
        <p14:creationId xmlns:p14="http://schemas.microsoft.com/office/powerpoint/2010/main" val="105796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52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h13062559159@outlook.com</dc:creator>
  <cp:lastModifiedBy>h13062559159@outlook.com</cp:lastModifiedBy>
  <cp:revision>11</cp:revision>
  <dcterms:created xsi:type="dcterms:W3CDTF">2023-11-20T11:50:33Z</dcterms:created>
  <dcterms:modified xsi:type="dcterms:W3CDTF">2023-11-20T13:27:13Z</dcterms:modified>
</cp:coreProperties>
</file>