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59" r:id="rId3"/>
    <p:sldId id="257" r:id="rId4"/>
    <p:sldId id="260" r:id="rId5"/>
    <p:sldId id="261" r:id="rId6"/>
    <p:sldId id="262" r:id="rId7"/>
    <p:sldId id="263" r:id="rId8"/>
    <p:sldId id="264" r:id="rId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6233" autoAdjust="0"/>
  </p:normalViewPr>
  <p:slideViewPr>
    <p:cSldViewPr snapToGrid="0" showGuides="1">
      <p:cViewPr varScale="1">
        <p:scale>
          <a:sx n="68" d="100"/>
          <a:sy n="68" d="100"/>
        </p:scale>
        <p:origin x="67" y="1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2025/5/14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2025/5/14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9" name="Google Shape;3269;p52"/>
          <p:cNvSpPr/>
          <p:nvPr/>
        </p:nvSpPr>
        <p:spPr>
          <a:xfrm>
            <a:off x="774898" y="3003438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CBS-k3 s2 c256</a:t>
            </a:r>
          </a:p>
        </p:txBody>
      </p:sp>
      <p:sp>
        <p:nvSpPr>
          <p:cNvPr id="8" name="Google Shape;3269;p52"/>
          <p:cNvSpPr/>
          <p:nvPr/>
        </p:nvSpPr>
        <p:spPr>
          <a:xfrm>
            <a:off x="774898" y="3998487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  <a:sym typeface="+mn-ea"/>
              </a:rPr>
              <a:t>CBS-k3 s2 c512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9" name="Google Shape;3269;p52"/>
          <p:cNvSpPr/>
          <p:nvPr/>
        </p:nvSpPr>
        <p:spPr>
          <a:xfrm>
            <a:off x="779343" y="4994805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  <a:sym typeface="+mn-ea"/>
              </a:rPr>
              <a:t>CBS-k3 s2 c1024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10" name="Google Shape;3269;p52"/>
          <p:cNvSpPr/>
          <p:nvPr/>
        </p:nvSpPr>
        <p:spPr>
          <a:xfrm>
            <a:off x="775338" y="5939819"/>
            <a:ext cx="1515115" cy="38481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SPPF</a:t>
            </a:r>
          </a:p>
        </p:txBody>
      </p:sp>
      <p:sp>
        <p:nvSpPr>
          <p:cNvPr id="11" name="Google Shape;3269;p52"/>
          <p:cNvSpPr/>
          <p:nvPr/>
        </p:nvSpPr>
        <p:spPr>
          <a:xfrm>
            <a:off x="774898" y="2104910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CBS-k3 s2 c128</a:t>
            </a:r>
          </a:p>
        </p:txBody>
      </p:sp>
      <p:sp>
        <p:nvSpPr>
          <p:cNvPr id="12" name="Google Shape;3269;p52"/>
          <p:cNvSpPr/>
          <p:nvPr/>
        </p:nvSpPr>
        <p:spPr>
          <a:xfrm>
            <a:off x="774898" y="1730258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CBS-k6 s2 p2 c64</a:t>
            </a:r>
          </a:p>
        </p:txBody>
      </p:sp>
      <p:sp>
        <p:nvSpPr>
          <p:cNvPr id="3250" name="Google Shape;3250;p52"/>
          <p:cNvSpPr/>
          <p:nvPr/>
        </p:nvSpPr>
        <p:spPr>
          <a:xfrm>
            <a:off x="3574773" y="3124173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C3-s2</a:t>
            </a:r>
          </a:p>
        </p:txBody>
      </p:sp>
      <p:sp>
        <p:nvSpPr>
          <p:cNvPr id="15" name="Google Shape;3250;p52"/>
          <p:cNvSpPr/>
          <p:nvPr/>
        </p:nvSpPr>
        <p:spPr>
          <a:xfrm>
            <a:off x="775683" y="4431008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C3</a:t>
            </a:r>
          </a:p>
        </p:txBody>
      </p:sp>
      <p:sp>
        <p:nvSpPr>
          <p:cNvPr id="16" name="Google Shape;3250;p52"/>
          <p:cNvSpPr/>
          <p:nvPr/>
        </p:nvSpPr>
        <p:spPr>
          <a:xfrm>
            <a:off x="775048" y="3453740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C3</a:t>
            </a:r>
          </a:p>
        </p:txBody>
      </p:sp>
      <p:sp>
        <p:nvSpPr>
          <p:cNvPr id="17" name="Google Shape;3250;p52"/>
          <p:cNvSpPr/>
          <p:nvPr/>
        </p:nvSpPr>
        <p:spPr>
          <a:xfrm>
            <a:off x="775048" y="2459326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C3</a:t>
            </a:r>
          </a:p>
        </p:txBody>
      </p:sp>
      <p:sp>
        <p:nvSpPr>
          <p:cNvPr id="18" name="Google Shape;3250;p52"/>
          <p:cNvSpPr/>
          <p:nvPr/>
        </p:nvSpPr>
        <p:spPr>
          <a:xfrm>
            <a:off x="779493" y="5372717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C3</a:t>
            </a:r>
          </a:p>
        </p:txBody>
      </p:sp>
      <p:sp>
        <p:nvSpPr>
          <p:cNvPr id="19" name="Google Shape;3250;p52"/>
          <p:cNvSpPr/>
          <p:nvPr/>
        </p:nvSpPr>
        <p:spPr>
          <a:xfrm>
            <a:off x="3573503" y="4808835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C3-s2</a:t>
            </a:r>
          </a:p>
        </p:txBody>
      </p:sp>
      <p:sp>
        <p:nvSpPr>
          <p:cNvPr id="20" name="Google Shape;3269;p52"/>
          <p:cNvSpPr/>
          <p:nvPr/>
        </p:nvSpPr>
        <p:spPr>
          <a:xfrm>
            <a:off x="3573353" y="5939054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  <a:sym typeface="+mn-ea"/>
              </a:rPr>
              <a:t>CBS-k1 s1 c512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3289" name="Google Shape;3289;p52"/>
          <p:cNvSpPr/>
          <p:nvPr/>
        </p:nvSpPr>
        <p:spPr>
          <a:xfrm>
            <a:off x="3573868" y="5621523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Upsample</a:t>
            </a:r>
          </a:p>
        </p:txBody>
      </p:sp>
      <p:sp>
        <p:nvSpPr>
          <p:cNvPr id="3290" name="Google Shape;3290;p52"/>
          <p:cNvSpPr/>
          <p:nvPr/>
        </p:nvSpPr>
        <p:spPr>
          <a:xfrm>
            <a:off x="3573743" y="5310092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Concat</a:t>
            </a:r>
          </a:p>
        </p:txBody>
      </p:sp>
      <p:sp>
        <p:nvSpPr>
          <p:cNvPr id="21" name="Google Shape;3269;p52"/>
          <p:cNvSpPr/>
          <p:nvPr/>
        </p:nvSpPr>
        <p:spPr>
          <a:xfrm>
            <a:off x="3573988" y="4423938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  <a:sym typeface="+mn-ea"/>
              </a:rPr>
              <a:t>CBS-k1 s1 c256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22" name="Google Shape;3289;p52"/>
          <p:cNvSpPr/>
          <p:nvPr/>
        </p:nvSpPr>
        <p:spPr>
          <a:xfrm>
            <a:off x="3574503" y="4106407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Upsample</a:t>
            </a:r>
          </a:p>
        </p:txBody>
      </p:sp>
      <p:sp>
        <p:nvSpPr>
          <p:cNvPr id="23" name="Google Shape;3290;p52"/>
          <p:cNvSpPr/>
          <p:nvPr/>
        </p:nvSpPr>
        <p:spPr>
          <a:xfrm>
            <a:off x="3574378" y="3794976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Concat</a:t>
            </a:r>
          </a:p>
        </p:txBody>
      </p:sp>
      <p:sp>
        <p:nvSpPr>
          <p:cNvPr id="24" name="Google Shape;3250;p52"/>
          <p:cNvSpPr/>
          <p:nvPr/>
        </p:nvSpPr>
        <p:spPr>
          <a:xfrm>
            <a:off x="6377038" y="5844524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C3</a:t>
            </a:r>
          </a:p>
        </p:txBody>
      </p:sp>
      <p:sp>
        <p:nvSpPr>
          <p:cNvPr id="25" name="Google Shape;3250;p52"/>
          <p:cNvSpPr/>
          <p:nvPr/>
        </p:nvSpPr>
        <p:spPr>
          <a:xfrm>
            <a:off x="6386563" y="4329408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C3</a:t>
            </a:r>
          </a:p>
        </p:txBody>
      </p:sp>
      <p:sp>
        <p:nvSpPr>
          <p:cNvPr id="26" name="Google Shape;3269;p52"/>
          <p:cNvSpPr/>
          <p:nvPr/>
        </p:nvSpPr>
        <p:spPr>
          <a:xfrm>
            <a:off x="6380064" y="3601610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  <a:sym typeface="+mn-ea"/>
              </a:rPr>
              <a:t>CBS-k3 s2 c256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27" name="Google Shape;3290;p52"/>
          <p:cNvSpPr/>
          <p:nvPr/>
        </p:nvSpPr>
        <p:spPr>
          <a:xfrm>
            <a:off x="6382358" y="3919437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Concat</a:t>
            </a:r>
          </a:p>
        </p:txBody>
      </p:sp>
      <p:sp>
        <p:nvSpPr>
          <p:cNvPr id="28" name="Google Shape;3269;p52"/>
          <p:cNvSpPr/>
          <p:nvPr/>
        </p:nvSpPr>
        <p:spPr>
          <a:xfrm>
            <a:off x="6377524" y="4956070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  <a:sym typeface="+mn-ea"/>
              </a:rPr>
              <a:t>CBS-k3 s2 c512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29" name="Google Shape;3290;p52"/>
          <p:cNvSpPr/>
          <p:nvPr/>
        </p:nvSpPr>
        <p:spPr>
          <a:xfrm>
            <a:off x="6379818" y="5273897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Concat</a:t>
            </a:r>
          </a:p>
        </p:txBody>
      </p:sp>
      <p:sp>
        <p:nvSpPr>
          <p:cNvPr id="30" name="Google Shape;3289;p52"/>
          <p:cNvSpPr/>
          <p:nvPr/>
        </p:nvSpPr>
        <p:spPr>
          <a:xfrm>
            <a:off x="8716677" y="3218834"/>
            <a:ext cx="838203" cy="196216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Conv2d</a:t>
            </a:r>
          </a:p>
        </p:txBody>
      </p:sp>
      <p:sp>
        <p:nvSpPr>
          <p:cNvPr id="31" name="Google Shape;3289;p52"/>
          <p:cNvSpPr/>
          <p:nvPr/>
        </p:nvSpPr>
        <p:spPr>
          <a:xfrm>
            <a:off x="8716677" y="4425973"/>
            <a:ext cx="838203" cy="196216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Conv2d</a:t>
            </a:r>
          </a:p>
        </p:txBody>
      </p:sp>
      <p:sp>
        <p:nvSpPr>
          <p:cNvPr id="32" name="Google Shape;3289;p52"/>
          <p:cNvSpPr/>
          <p:nvPr/>
        </p:nvSpPr>
        <p:spPr>
          <a:xfrm>
            <a:off x="8716677" y="5939819"/>
            <a:ext cx="838203" cy="196216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Conv2d</a:t>
            </a:r>
          </a:p>
        </p:txBody>
      </p:sp>
      <p:sp>
        <p:nvSpPr>
          <p:cNvPr id="3262" name="Google Shape;3262;p52"/>
          <p:cNvSpPr/>
          <p:nvPr/>
        </p:nvSpPr>
        <p:spPr>
          <a:xfrm>
            <a:off x="9876191" y="4331358"/>
            <a:ext cx="1513845" cy="38608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head</a:t>
            </a:r>
          </a:p>
        </p:txBody>
      </p:sp>
      <p:sp>
        <p:nvSpPr>
          <p:cNvPr id="33" name="Google Shape;3262;p52"/>
          <p:cNvSpPr/>
          <p:nvPr/>
        </p:nvSpPr>
        <p:spPr>
          <a:xfrm>
            <a:off x="9876191" y="3123584"/>
            <a:ext cx="1513845" cy="38608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head</a:t>
            </a:r>
          </a:p>
        </p:txBody>
      </p:sp>
      <p:sp>
        <p:nvSpPr>
          <p:cNvPr id="34" name="Google Shape;3262;p52"/>
          <p:cNvSpPr/>
          <p:nvPr/>
        </p:nvSpPr>
        <p:spPr>
          <a:xfrm>
            <a:off x="9876191" y="5844568"/>
            <a:ext cx="1513845" cy="38608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head</a:t>
            </a:r>
          </a:p>
        </p:txBody>
      </p:sp>
      <p:cxnSp>
        <p:nvCxnSpPr>
          <p:cNvPr id="36" name="肘形连接符 35"/>
          <p:cNvCxnSpPr>
            <a:stCxn id="16" idx="3"/>
            <a:endCxn id="23" idx="1"/>
          </p:cNvCxnSpPr>
          <p:nvPr/>
        </p:nvCxnSpPr>
        <p:spPr>
          <a:xfrm>
            <a:off x="2290453" y="3658891"/>
            <a:ext cx="1283975" cy="246381"/>
          </a:xfrm>
          <a:prstGeom prst="bentConnector3">
            <a:avLst>
              <a:gd name="adj1" fmla="val 76804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0" idx="2"/>
            <a:endCxn id="20" idx="2"/>
          </p:cNvCxnSpPr>
          <p:nvPr/>
        </p:nvCxnSpPr>
        <p:spPr>
          <a:xfrm rot="5400000" flipH="1" flipV="1">
            <a:off x="2837190" y="4843170"/>
            <a:ext cx="189231" cy="2797820"/>
          </a:xfrm>
          <a:prstGeom prst="bentConnector3">
            <a:avLst>
              <a:gd name="adj1" fmla="val -75167"/>
            </a:avLst>
          </a:prstGeom>
          <a:ln w="635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5" idx="3"/>
            <a:endCxn id="3290" idx="1"/>
          </p:cNvCxnSpPr>
          <p:nvPr/>
        </p:nvCxnSpPr>
        <p:spPr>
          <a:xfrm>
            <a:off x="2291088" y="4636159"/>
            <a:ext cx="1282705" cy="784228"/>
          </a:xfrm>
          <a:prstGeom prst="bentConnector3">
            <a:avLst>
              <a:gd name="adj1" fmla="val 7683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250" idx="3"/>
            <a:endCxn id="30" idx="1"/>
          </p:cNvCxnSpPr>
          <p:nvPr/>
        </p:nvCxnSpPr>
        <p:spPr>
          <a:xfrm>
            <a:off x="5090179" y="3329324"/>
            <a:ext cx="3626498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6" idx="0"/>
          </p:cNvCxnSpPr>
          <p:nvPr/>
        </p:nvCxnSpPr>
        <p:spPr>
          <a:xfrm>
            <a:off x="7137426" y="3347104"/>
            <a:ext cx="0" cy="26670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21" idx="3"/>
            <a:endCxn id="27" idx="1"/>
          </p:cNvCxnSpPr>
          <p:nvPr/>
        </p:nvCxnSpPr>
        <p:spPr>
          <a:xfrm flipV="1">
            <a:off x="5088909" y="4029732"/>
            <a:ext cx="1293500" cy="504827"/>
          </a:xfrm>
          <a:prstGeom prst="bentConnector3">
            <a:avLst>
              <a:gd name="adj1" fmla="val 74568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/>
          <p:cNvCxnSpPr/>
          <p:nvPr/>
        </p:nvCxnSpPr>
        <p:spPr>
          <a:xfrm flipV="1">
            <a:off x="5088274" y="5372127"/>
            <a:ext cx="1291595" cy="665482"/>
          </a:xfrm>
          <a:prstGeom prst="bentConnector3">
            <a:avLst>
              <a:gd name="adj1" fmla="val 75417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5" idx="3"/>
            <a:endCxn id="31" idx="1"/>
          </p:cNvCxnSpPr>
          <p:nvPr/>
        </p:nvCxnSpPr>
        <p:spPr>
          <a:xfrm>
            <a:off x="7901969" y="4534559"/>
            <a:ext cx="814708" cy="19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7901969" y="6037609"/>
            <a:ext cx="814708" cy="19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0" idx="3"/>
            <a:endCxn id="33" idx="1"/>
          </p:cNvCxnSpPr>
          <p:nvPr/>
        </p:nvCxnSpPr>
        <p:spPr>
          <a:xfrm flipV="1">
            <a:off x="9554880" y="3328689"/>
            <a:ext cx="321311" cy="63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9554880" y="4524399"/>
            <a:ext cx="321311" cy="63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9554880" y="6039514"/>
            <a:ext cx="321311" cy="63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351414" y="1706259"/>
            <a:ext cx="8356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320*320*64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2351414" y="2105040"/>
            <a:ext cx="906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160*160*128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2351414" y="2529857"/>
            <a:ext cx="906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160*160*128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2383799" y="2973723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80*80*256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86339" y="3415050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80*80*256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2389514" y="3973852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40*40*512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2383799" y="4399303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40*40*512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2351414" y="5001920"/>
            <a:ext cx="8356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20*20*1024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2351414" y="5506112"/>
            <a:ext cx="8356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20*20*1024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2348238" y="6079519"/>
            <a:ext cx="8356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20*20*1024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088274" y="5792498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20*20*512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090179" y="5572788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40*40*512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5090179" y="5261001"/>
            <a:ext cx="8356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40*40*1024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5090179" y="4878730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40*40*512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090255" y="4348247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40*40*256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5088238" y="4079391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80*80*256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5088238" y="3763135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80*80*512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5090160" y="3123565"/>
            <a:ext cx="8051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80*80*256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8716677" y="2979438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80*80*256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7891809" y="3576975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40*40*256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7894984" y="3893206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40*40*512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7891809" y="4279923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40*40*512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7891809" y="4931435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20*20*512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8703342" y="4178957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40*40*512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7891809" y="5247031"/>
            <a:ext cx="8356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20*20*1024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7881014" y="5792498"/>
            <a:ext cx="8356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20*20*1024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8681752" y="5694708"/>
            <a:ext cx="8356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20*20*1024</a:t>
            </a:r>
          </a:p>
        </p:txBody>
      </p:sp>
      <p:sp>
        <p:nvSpPr>
          <p:cNvPr id="78" name="Google Shape;3269;p52"/>
          <p:cNvSpPr/>
          <p:nvPr/>
        </p:nvSpPr>
        <p:spPr>
          <a:xfrm>
            <a:off x="3491878" y="966481"/>
            <a:ext cx="1385575" cy="196216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CBS-k1 s1 c/2</a:t>
            </a:r>
          </a:p>
        </p:txBody>
      </p:sp>
      <p:sp>
        <p:nvSpPr>
          <p:cNvPr id="79" name="Google Shape;3269;p52"/>
          <p:cNvSpPr/>
          <p:nvPr/>
        </p:nvSpPr>
        <p:spPr>
          <a:xfrm>
            <a:off x="4996833" y="966481"/>
            <a:ext cx="1385575" cy="196216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CBS-k1 s1 c/2</a:t>
            </a:r>
          </a:p>
        </p:txBody>
      </p:sp>
      <p:sp>
        <p:nvSpPr>
          <p:cNvPr id="80" name="Google Shape;3290;p52"/>
          <p:cNvSpPr/>
          <p:nvPr/>
        </p:nvSpPr>
        <p:spPr>
          <a:xfrm>
            <a:off x="4996833" y="2106310"/>
            <a:ext cx="1386210" cy="196216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Concat</a:t>
            </a:r>
          </a:p>
        </p:txBody>
      </p:sp>
      <p:sp>
        <p:nvSpPr>
          <p:cNvPr id="81" name="Google Shape;3269;p52"/>
          <p:cNvSpPr/>
          <p:nvPr/>
        </p:nvSpPr>
        <p:spPr>
          <a:xfrm>
            <a:off x="4997468" y="2435876"/>
            <a:ext cx="1385575" cy="196216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CBS-k1 s2 c || c/2 </a:t>
            </a:r>
          </a:p>
        </p:txBody>
      </p:sp>
      <p:sp>
        <p:nvSpPr>
          <p:cNvPr id="82" name="Google Shape;3289;p52"/>
          <p:cNvSpPr/>
          <p:nvPr/>
        </p:nvSpPr>
        <p:spPr>
          <a:xfrm>
            <a:off x="4997468" y="1329702"/>
            <a:ext cx="1389385" cy="196216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  <a:sym typeface="+mn-ea"/>
              </a:rPr>
              <a:t>CBS-k1 s1 c/2</a:t>
            </a:r>
            <a:endParaRPr lang="en-US" altLang="en-GB" sz="1100">
              <a:solidFill>
                <a:srgbClr val="666666"/>
              </a:solidFill>
            </a:endParaRPr>
          </a:p>
        </p:txBody>
      </p:sp>
      <p:sp>
        <p:nvSpPr>
          <p:cNvPr id="83" name="Google Shape;3289;p52"/>
          <p:cNvSpPr/>
          <p:nvPr/>
        </p:nvSpPr>
        <p:spPr>
          <a:xfrm>
            <a:off x="4987943" y="1717054"/>
            <a:ext cx="1389385" cy="196216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  <a:sym typeface="+mn-ea"/>
              </a:rPr>
              <a:t>CBS-k3 s1 p1 c/2</a:t>
            </a:r>
            <a:endParaRPr lang="en-US" altLang="en-GB" sz="1100">
              <a:solidFill>
                <a:srgbClr val="666666"/>
              </a:solidFill>
            </a:endParaRPr>
          </a:p>
        </p:txBody>
      </p:sp>
      <p:cxnSp>
        <p:nvCxnSpPr>
          <p:cNvPr id="84" name="直接箭头连接符 83"/>
          <p:cNvCxnSpPr/>
          <p:nvPr/>
        </p:nvCxnSpPr>
        <p:spPr>
          <a:xfrm>
            <a:off x="5682636" y="699780"/>
            <a:ext cx="0" cy="26670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5692161" y="2632092"/>
            <a:ext cx="0" cy="26670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78" idx="2"/>
            <a:endCxn id="80" idx="1"/>
          </p:cNvCxnSpPr>
          <p:nvPr/>
        </p:nvCxnSpPr>
        <p:spPr>
          <a:xfrm rot="5400000" flipV="1">
            <a:off x="4069715" y="1276985"/>
            <a:ext cx="1042035" cy="812165"/>
          </a:xfrm>
          <a:prstGeom prst="bentConnector2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endCxn id="78" idx="0"/>
          </p:cNvCxnSpPr>
          <p:nvPr/>
        </p:nvCxnSpPr>
        <p:spPr>
          <a:xfrm rot="10800000" flipV="1">
            <a:off x="4184665" y="826780"/>
            <a:ext cx="1489080" cy="151766"/>
          </a:xfrm>
          <a:prstGeom prst="bentConnector2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5682636" y="1162697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5682636" y="1525918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5690256" y="1913269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5682636" y="2302526"/>
            <a:ext cx="0" cy="1289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1528451" y="1931684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1528451" y="2286016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1537341" y="2844818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endCxn id="16" idx="0"/>
          </p:cNvCxnSpPr>
          <p:nvPr/>
        </p:nvCxnSpPr>
        <p:spPr>
          <a:xfrm>
            <a:off x="1528451" y="3211849"/>
            <a:ext cx="4445" cy="25400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1528451" y="3839231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endCxn id="15" idx="0"/>
          </p:cNvCxnSpPr>
          <p:nvPr/>
        </p:nvCxnSpPr>
        <p:spPr>
          <a:xfrm>
            <a:off x="1528451" y="4206898"/>
            <a:ext cx="5080" cy="23622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1528451" y="4808880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1528451" y="5198771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1528451" y="5766463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7144411" y="3792876"/>
            <a:ext cx="0" cy="12636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25" idx="0"/>
          </p:cNvCxnSpPr>
          <p:nvPr/>
        </p:nvCxnSpPr>
        <p:spPr>
          <a:xfrm>
            <a:off x="7144411" y="4130062"/>
            <a:ext cx="0" cy="2114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endCxn id="28" idx="0"/>
          </p:cNvCxnSpPr>
          <p:nvPr/>
        </p:nvCxnSpPr>
        <p:spPr>
          <a:xfrm flipH="1">
            <a:off x="7134886" y="4729504"/>
            <a:ext cx="5080" cy="23876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7144411" y="5171466"/>
            <a:ext cx="0" cy="11303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7144411" y="5469917"/>
            <a:ext cx="0" cy="36893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4331986" y="3509665"/>
            <a:ext cx="635" cy="28511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4333256" y="3984012"/>
            <a:ext cx="0" cy="12065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4330716" y="4302783"/>
            <a:ext cx="0" cy="1308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9" idx="0"/>
          </p:cNvCxnSpPr>
          <p:nvPr/>
        </p:nvCxnSpPr>
        <p:spPr>
          <a:xfrm flipH="1" flipV="1">
            <a:off x="4330716" y="4636159"/>
            <a:ext cx="635" cy="18478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V="1">
            <a:off x="4333256" y="5191151"/>
            <a:ext cx="0" cy="1308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flipV="1">
            <a:off x="4330716" y="5506112"/>
            <a:ext cx="0" cy="1308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V="1">
            <a:off x="4333256" y="5817898"/>
            <a:ext cx="0" cy="1308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H="1">
            <a:off x="4862213" y="1246517"/>
            <a:ext cx="8153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肘形连接符 118"/>
          <p:cNvCxnSpPr/>
          <p:nvPr/>
        </p:nvCxnSpPr>
        <p:spPr>
          <a:xfrm>
            <a:off x="4872373" y="1256042"/>
            <a:ext cx="805183" cy="707393"/>
          </a:xfrm>
          <a:prstGeom prst="bentConnector3">
            <a:avLst>
              <a:gd name="adj1" fmla="val -1182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4425331" y="1454163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True</a:t>
            </a:r>
          </a:p>
        </p:txBody>
      </p:sp>
      <p:sp>
        <p:nvSpPr>
          <p:cNvPr id="123" name="Google Shape;3250;p52"/>
          <p:cNvSpPr/>
          <p:nvPr/>
        </p:nvSpPr>
        <p:spPr>
          <a:xfrm>
            <a:off x="3491878" y="1329702"/>
            <a:ext cx="479427" cy="3327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C3</a:t>
            </a:r>
          </a:p>
        </p:txBody>
      </p:sp>
      <p:sp>
        <p:nvSpPr>
          <p:cNvPr id="126" name="矩形 125"/>
          <p:cNvSpPr/>
          <p:nvPr/>
        </p:nvSpPr>
        <p:spPr>
          <a:xfrm>
            <a:off x="3406152" y="539124"/>
            <a:ext cx="3111511" cy="2393959"/>
          </a:xfrm>
          <a:prstGeom prst="rect">
            <a:avLst/>
          </a:prstGeom>
          <a:solidFill>
            <a:schemeClr val="accent2">
              <a:lumMod val="60000"/>
              <a:lumOff val="4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Google Shape;3269;p52"/>
          <p:cNvSpPr/>
          <p:nvPr/>
        </p:nvSpPr>
        <p:spPr>
          <a:xfrm>
            <a:off x="7249187" y="814715"/>
            <a:ext cx="556262" cy="368936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CBS</a:t>
            </a:r>
          </a:p>
        </p:txBody>
      </p:sp>
      <p:sp>
        <p:nvSpPr>
          <p:cNvPr id="3" name="Google Shape;3269;p52"/>
          <p:cNvSpPr/>
          <p:nvPr/>
        </p:nvSpPr>
        <p:spPr>
          <a:xfrm>
            <a:off x="6769955" y="1600718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Conv2d</a:t>
            </a:r>
          </a:p>
        </p:txBody>
      </p:sp>
      <p:sp>
        <p:nvSpPr>
          <p:cNvPr id="5" name="Google Shape;3269;p52"/>
          <p:cNvSpPr/>
          <p:nvPr/>
        </p:nvSpPr>
        <p:spPr>
          <a:xfrm>
            <a:off x="6769955" y="2357641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SiLu</a:t>
            </a:r>
          </a:p>
        </p:txBody>
      </p:sp>
      <p:sp>
        <p:nvSpPr>
          <p:cNvPr id="6" name="Google Shape;3290;p52"/>
          <p:cNvSpPr/>
          <p:nvPr/>
        </p:nvSpPr>
        <p:spPr>
          <a:xfrm>
            <a:off x="6769710" y="1980139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  <a:sym typeface="+mn-ea"/>
              </a:rPr>
              <a:t>BatchNorm</a:t>
            </a:r>
            <a:endParaRPr lang="en-US" altLang="en-GB" sz="1100">
              <a:solidFill>
                <a:srgbClr val="666666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545733" y="1783729"/>
            <a:ext cx="0" cy="19621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548908" y="2161555"/>
            <a:ext cx="0" cy="19621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7548908" y="2553987"/>
            <a:ext cx="0" cy="19621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7545733" y="1404632"/>
            <a:ext cx="0" cy="19621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5692161" y="569604"/>
            <a:ext cx="5067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h*w*c</a:t>
            </a:r>
          </a:p>
        </p:txBody>
      </p:sp>
      <p:sp>
        <p:nvSpPr>
          <p:cNvPr id="85" name="矩形 84"/>
          <p:cNvSpPr/>
          <p:nvPr/>
        </p:nvSpPr>
        <p:spPr>
          <a:xfrm>
            <a:off x="6657999" y="538489"/>
            <a:ext cx="1782451" cy="2394594"/>
          </a:xfrm>
          <a:prstGeom prst="rect">
            <a:avLst/>
          </a:prstGeom>
          <a:solidFill>
            <a:schemeClr val="accent5">
              <a:lumMod val="60000"/>
              <a:lumOff val="4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oogle Shape;4769;p71"/>
          <p:cNvSpPr/>
          <p:nvPr/>
        </p:nvSpPr>
        <p:spPr>
          <a:xfrm>
            <a:off x="715013" y="584844"/>
            <a:ext cx="1645291" cy="927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8EDBA">
                  <a:alpha val="26274"/>
                </a:srgbClr>
              </a:gs>
              <a:gs pos="100000">
                <a:srgbClr val="BF06E8">
                  <a:alpha val="16862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200">
                <a:sym typeface="+mn-ea"/>
              </a:rPr>
              <a:t>Input</a:t>
            </a:r>
            <a:endParaRPr lang="en-US" altLang="zh-CN" sz="1200"/>
          </a:p>
          <a:p>
            <a:pPr algn="ctr"/>
            <a:r>
              <a:rPr lang="en-US" altLang="zh-CN" sz="1200">
                <a:sym typeface="+mn-ea"/>
              </a:rPr>
              <a:t>640*640*3</a:t>
            </a:r>
            <a:endParaRPr lang="en-US" altLang="zh-CN" sz="1200" b="1">
              <a:sym typeface="+mn-ea"/>
            </a:endParaRPr>
          </a:p>
        </p:txBody>
      </p:sp>
      <p:cxnSp>
        <p:nvCxnSpPr>
          <p:cNvPr id="117" name="直接箭头连接符 116"/>
          <p:cNvCxnSpPr>
            <a:stCxn id="7" idx="2"/>
          </p:cNvCxnSpPr>
          <p:nvPr/>
        </p:nvCxnSpPr>
        <p:spPr>
          <a:xfrm flipH="1">
            <a:off x="1534160" y="1512570"/>
            <a:ext cx="3810" cy="2178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8590280" y="6147435"/>
            <a:ext cx="1235710" cy="264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30"/>
              <a:t>@ </a:t>
            </a:r>
            <a:r>
              <a:rPr lang="en-US" altLang="zh-CN" sz="1130"/>
              <a:t>By </a:t>
            </a:r>
            <a:r>
              <a:rPr lang="zh-CN" altLang="en-US" sz="1130"/>
              <a:t>YOLOAir</a:t>
            </a:r>
          </a:p>
        </p:txBody>
      </p:sp>
      <p:sp>
        <p:nvSpPr>
          <p:cNvPr id="49" name="Google Shape;3289;p52"/>
          <p:cNvSpPr/>
          <p:nvPr/>
        </p:nvSpPr>
        <p:spPr>
          <a:xfrm>
            <a:off x="9464785" y="1041251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MaxPool2d k5</a:t>
            </a:r>
          </a:p>
        </p:txBody>
      </p:sp>
      <p:sp>
        <p:nvSpPr>
          <p:cNvPr id="124" name="Google Shape;3289;p52"/>
          <p:cNvSpPr/>
          <p:nvPr/>
        </p:nvSpPr>
        <p:spPr>
          <a:xfrm>
            <a:off x="9464785" y="1432412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  <a:sym typeface="+mn-ea"/>
              </a:rPr>
              <a:t>MaxPool2d k5</a:t>
            </a:r>
            <a:endParaRPr lang="en-US" altLang="en-GB" sz="1100">
              <a:solidFill>
                <a:srgbClr val="666666"/>
              </a:solidFill>
            </a:endParaRPr>
          </a:p>
        </p:txBody>
      </p:sp>
      <p:sp>
        <p:nvSpPr>
          <p:cNvPr id="142" name="Google Shape;3289;p52"/>
          <p:cNvSpPr/>
          <p:nvPr/>
        </p:nvSpPr>
        <p:spPr>
          <a:xfrm>
            <a:off x="9464785" y="1836274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  <a:sym typeface="+mn-ea"/>
              </a:rPr>
              <a:t>MaxPool2d k5</a:t>
            </a:r>
            <a:endParaRPr lang="en-US" altLang="en-GB" sz="1100">
              <a:solidFill>
                <a:srgbClr val="666666"/>
              </a:solidFill>
            </a:endParaRPr>
          </a:p>
        </p:txBody>
      </p:sp>
      <p:sp>
        <p:nvSpPr>
          <p:cNvPr id="143" name="Google Shape;3269;p52"/>
          <p:cNvSpPr/>
          <p:nvPr/>
        </p:nvSpPr>
        <p:spPr>
          <a:xfrm>
            <a:off x="9464905" y="674885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CBS-k1 s1 p0</a:t>
            </a:r>
          </a:p>
        </p:txBody>
      </p:sp>
      <p:sp>
        <p:nvSpPr>
          <p:cNvPr id="144" name="Google Shape;3290;p52"/>
          <p:cNvSpPr/>
          <p:nvPr/>
        </p:nvSpPr>
        <p:spPr>
          <a:xfrm>
            <a:off x="9464659" y="2230965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Concat</a:t>
            </a:r>
          </a:p>
        </p:txBody>
      </p:sp>
      <p:sp>
        <p:nvSpPr>
          <p:cNvPr id="145" name="Google Shape;3269;p52"/>
          <p:cNvSpPr/>
          <p:nvPr/>
        </p:nvSpPr>
        <p:spPr>
          <a:xfrm>
            <a:off x="9464905" y="2569731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CBS-k1 s1 p0</a:t>
            </a:r>
          </a:p>
        </p:txBody>
      </p:sp>
      <p:cxnSp>
        <p:nvCxnSpPr>
          <p:cNvPr id="146" name="直接箭头连接符 145"/>
          <p:cNvCxnSpPr/>
          <p:nvPr/>
        </p:nvCxnSpPr>
        <p:spPr>
          <a:xfrm>
            <a:off x="10222267" y="2416191"/>
            <a:ext cx="0" cy="14668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10222267" y="2032650"/>
            <a:ext cx="0" cy="2114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10222267" y="1628788"/>
            <a:ext cx="0" cy="2114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10222267" y="1221117"/>
            <a:ext cx="0" cy="2114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10222267" y="871230"/>
            <a:ext cx="0" cy="17843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肘形连接符 150"/>
          <p:cNvCxnSpPr>
            <a:stCxn id="143" idx="3"/>
            <a:endCxn id="144" idx="3"/>
          </p:cNvCxnSpPr>
          <p:nvPr/>
        </p:nvCxnSpPr>
        <p:spPr>
          <a:xfrm>
            <a:off x="10979825" y="785505"/>
            <a:ext cx="3175" cy="1555756"/>
          </a:xfrm>
          <a:prstGeom prst="bentConnector3">
            <a:avLst>
              <a:gd name="adj1" fmla="val 750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10222267" y="1325257"/>
            <a:ext cx="998224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>
            <a:off x="10222267" y="1712609"/>
            <a:ext cx="998224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>
            <a:off x="10218457" y="2101865"/>
            <a:ext cx="998224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10222267" y="543569"/>
            <a:ext cx="0" cy="13144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>
            <a:off x="10222267" y="2766077"/>
            <a:ext cx="0" cy="17843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Google Shape;3269;p52"/>
          <p:cNvSpPr/>
          <p:nvPr/>
        </p:nvSpPr>
        <p:spPr>
          <a:xfrm>
            <a:off x="8742712" y="1543063"/>
            <a:ext cx="626112" cy="38481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SPPF</a:t>
            </a:r>
          </a:p>
        </p:txBody>
      </p:sp>
      <p:sp>
        <p:nvSpPr>
          <p:cNvPr id="158" name="矩形 157"/>
          <p:cNvSpPr/>
          <p:nvPr/>
        </p:nvSpPr>
        <p:spPr>
          <a:xfrm>
            <a:off x="8562371" y="537219"/>
            <a:ext cx="2827665" cy="2393959"/>
          </a:xfrm>
          <a:prstGeom prst="rect">
            <a:avLst/>
          </a:prstGeom>
          <a:solidFill>
            <a:schemeClr val="accent2">
              <a:lumMod val="60000"/>
              <a:lumOff val="4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9" name="Google Shape;3269;p52"/>
          <p:cNvSpPr/>
          <p:nvPr/>
        </p:nvSpPr>
        <p:spPr>
          <a:xfrm>
            <a:off x="774898" y="3003438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</a:t>
            </a:r>
          </a:p>
        </p:txBody>
      </p:sp>
      <p:sp>
        <p:nvSpPr>
          <p:cNvPr id="8" name="Google Shape;3269;p52"/>
          <p:cNvSpPr/>
          <p:nvPr/>
        </p:nvSpPr>
        <p:spPr>
          <a:xfrm>
            <a:off x="774898" y="3998487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</a:t>
            </a:r>
          </a:p>
        </p:txBody>
      </p:sp>
      <p:sp>
        <p:nvSpPr>
          <p:cNvPr id="9" name="Google Shape;3269;p52"/>
          <p:cNvSpPr/>
          <p:nvPr/>
        </p:nvSpPr>
        <p:spPr>
          <a:xfrm>
            <a:off x="779343" y="4994805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</a:t>
            </a:r>
          </a:p>
        </p:txBody>
      </p:sp>
      <p:sp>
        <p:nvSpPr>
          <p:cNvPr id="10" name="Google Shape;3269;p52"/>
          <p:cNvSpPr/>
          <p:nvPr/>
        </p:nvSpPr>
        <p:spPr>
          <a:xfrm>
            <a:off x="775338" y="5939819"/>
            <a:ext cx="1515115" cy="38481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SPPF</a:t>
            </a:r>
          </a:p>
        </p:txBody>
      </p:sp>
      <p:sp>
        <p:nvSpPr>
          <p:cNvPr id="11" name="Google Shape;3269;p52"/>
          <p:cNvSpPr/>
          <p:nvPr/>
        </p:nvSpPr>
        <p:spPr>
          <a:xfrm>
            <a:off x="774898" y="2104910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</a:t>
            </a:r>
          </a:p>
        </p:txBody>
      </p:sp>
      <p:sp>
        <p:nvSpPr>
          <p:cNvPr id="12" name="Google Shape;3269;p52"/>
          <p:cNvSpPr/>
          <p:nvPr/>
        </p:nvSpPr>
        <p:spPr>
          <a:xfrm>
            <a:off x="774898" y="1730258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</a:t>
            </a:r>
          </a:p>
        </p:txBody>
      </p:sp>
      <p:sp>
        <p:nvSpPr>
          <p:cNvPr id="3250" name="Google Shape;3250;p52"/>
          <p:cNvSpPr/>
          <p:nvPr/>
        </p:nvSpPr>
        <p:spPr>
          <a:xfrm>
            <a:off x="3574773" y="3124173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</a:t>
            </a:r>
          </a:p>
        </p:txBody>
      </p:sp>
      <p:sp>
        <p:nvSpPr>
          <p:cNvPr id="15" name="Google Shape;3250;p52"/>
          <p:cNvSpPr/>
          <p:nvPr/>
        </p:nvSpPr>
        <p:spPr>
          <a:xfrm>
            <a:off x="775683" y="4431008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</a:t>
            </a:r>
          </a:p>
        </p:txBody>
      </p:sp>
      <p:sp>
        <p:nvSpPr>
          <p:cNvPr id="16" name="Google Shape;3250;p52"/>
          <p:cNvSpPr/>
          <p:nvPr/>
        </p:nvSpPr>
        <p:spPr>
          <a:xfrm>
            <a:off x="775048" y="3453740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</a:t>
            </a:r>
          </a:p>
        </p:txBody>
      </p:sp>
      <p:sp>
        <p:nvSpPr>
          <p:cNvPr id="17" name="Google Shape;3250;p52"/>
          <p:cNvSpPr/>
          <p:nvPr/>
        </p:nvSpPr>
        <p:spPr>
          <a:xfrm>
            <a:off x="775048" y="2459326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</a:t>
            </a:r>
          </a:p>
        </p:txBody>
      </p:sp>
      <p:sp>
        <p:nvSpPr>
          <p:cNvPr id="18" name="Google Shape;3250;p52"/>
          <p:cNvSpPr/>
          <p:nvPr/>
        </p:nvSpPr>
        <p:spPr>
          <a:xfrm>
            <a:off x="779493" y="5372717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</a:t>
            </a:r>
          </a:p>
        </p:txBody>
      </p:sp>
      <p:sp>
        <p:nvSpPr>
          <p:cNvPr id="19" name="Google Shape;3250;p52"/>
          <p:cNvSpPr/>
          <p:nvPr/>
        </p:nvSpPr>
        <p:spPr>
          <a:xfrm>
            <a:off x="3573503" y="4808835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</a:t>
            </a:r>
          </a:p>
        </p:txBody>
      </p:sp>
      <p:sp>
        <p:nvSpPr>
          <p:cNvPr id="3289" name="Google Shape;3289;p52"/>
          <p:cNvSpPr/>
          <p:nvPr/>
        </p:nvSpPr>
        <p:spPr>
          <a:xfrm>
            <a:off x="3573868" y="5621523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Upsample</a:t>
            </a:r>
          </a:p>
        </p:txBody>
      </p:sp>
      <p:sp>
        <p:nvSpPr>
          <p:cNvPr id="3290" name="Google Shape;3290;p52"/>
          <p:cNvSpPr/>
          <p:nvPr/>
        </p:nvSpPr>
        <p:spPr>
          <a:xfrm>
            <a:off x="3573743" y="5310092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Concat</a:t>
            </a:r>
          </a:p>
        </p:txBody>
      </p:sp>
      <p:sp>
        <p:nvSpPr>
          <p:cNvPr id="22" name="Google Shape;3289;p52"/>
          <p:cNvSpPr/>
          <p:nvPr/>
        </p:nvSpPr>
        <p:spPr>
          <a:xfrm>
            <a:off x="3573868" y="4290412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Upsample</a:t>
            </a:r>
          </a:p>
        </p:txBody>
      </p:sp>
      <p:sp>
        <p:nvSpPr>
          <p:cNvPr id="23" name="Google Shape;3290;p52"/>
          <p:cNvSpPr/>
          <p:nvPr/>
        </p:nvSpPr>
        <p:spPr>
          <a:xfrm>
            <a:off x="3574378" y="3794976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Concat</a:t>
            </a:r>
          </a:p>
        </p:txBody>
      </p:sp>
      <p:sp>
        <p:nvSpPr>
          <p:cNvPr id="24" name="Google Shape;3250;p52"/>
          <p:cNvSpPr/>
          <p:nvPr/>
        </p:nvSpPr>
        <p:spPr>
          <a:xfrm>
            <a:off x="6377038" y="5844524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</a:t>
            </a:r>
          </a:p>
        </p:txBody>
      </p:sp>
      <p:sp>
        <p:nvSpPr>
          <p:cNvPr id="25" name="Google Shape;3250;p52"/>
          <p:cNvSpPr/>
          <p:nvPr/>
        </p:nvSpPr>
        <p:spPr>
          <a:xfrm>
            <a:off x="6386563" y="4329408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</a:t>
            </a:r>
          </a:p>
        </p:txBody>
      </p:sp>
      <p:sp>
        <p:nvSpPr>
          <p:cNvPr id="26" name="Google Shape;3269;p52"/>
          <p:cNvSpPr/>
          <p:nvPr/>
        </p:nvSpPr>
        <p:spPr>
          <a:xfrm>
            <a:off x="6380064" y="3601610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</a:t>
            </a:r>
          </a:p>
        </p:txBody>
      </p:sp>
      <p:sp>
        <p:nvSpPr>
          <p:cNvPr id="27" name="Google Shape;3290;p52"/>
          <p:cNvSpPr/>
          <p:nvPr/>
        </p:nvSpPr>
        <p:spPr>
          <a:xfrm>
            <a:off x="6382358" y="3919437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Concat</a:t>
            </a:r>
          </a:p>
        </p:txBody>
      </p:sp>
      <p:sp>
        <p:nvSpPr>
          <p:cNvPr id="28" name="Google Shape;3269;p52"/>
          <p:cNvSpPr/>
          <p:nvPr/>
        </p:nvSpPr>
        <p:spPr>
          <a:xfrm>
            <a:off x="6377524" y="4956070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</a:t>
            </a:r>
          </a:p>
        </p:txBody>
      </p:sp>
      <p:sp>
        <p:nvSpPr>
          <p:cNvPr id="29" name="Google Shape;3290;p52"/>
          <p:cNvSpPr/>
          <p:nvPr/>
        </p:nvSpPr>
        <p:spPr>
          <a:xfrm>
            <a:off x="6379818" y="5273897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Concat</a:t>
            </a:r>
          </a:p>
        </p:txBody>
      </p:sp>
      <p:sp>
        <p:nvSpPr>
          <p:cNvPr id="3262" name="Google Shape;3262;p52"/>
          <p:cNvSpPr/>
          <p:nvPr/>
        </p:nvSpPr>
        <p:spPr>
          <a:xfrm>
            <a:off x="9876191" y="4331358"/>
            <a:ext cx="1513845" cy="38608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</a:t>
            </a:r>
          </a:p>
        </p:txBody>
      </p:sp>
      <p:sp>
        <p:nvSpPr>
          <p:cNvPr id="33" name="Google Shape;3262;p52"/>
          <p:cNvSpPr/>
          <p:nvPr/>
        </p:nvSpPr>
        <p:spPr>
          <a:xfrm>
            <a:off x="9876191" y="3123584"/>
            <a:ext cx="1513845" cy="38608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</a:t>
            </a:r>
          </a:p>
        </p:txBody>
      </p:sp>
      <p:sp>
        <p:nvSpPr>
          <p:cNvPr id="34" name="Google Shape;3262;p52"/>
          <p:cNvSpPr/>
          <p:nvPr/>
        </p:nvSpPr>
        <p:spPr>
          <a:xfrm>
            <a:off x="9876191" y="5844568"/>
            <a:ext cx="1513845" cy="38608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</a:t>
            </a:r>
          </a:p>
        </p:txBody>
      </p:sp>
      <p:cxnSp>
        <p:nvCxnSpPr>
          <p:cNvPr id="36" name="肘形连接符 35"/>
          <p:cNvCxnSpPr>
            <a:stCxn id="16" idx="3"/>
            <a:endCxn id="23" idx="1"/>
          </p:cNvCxnSpPr>
          <p:nvPr/>
        </p:nvCxnSpPr>
        <p:spPr>
          <a:xfrm>
            <a:off x="2290453" y="3658891"/>
            <a:ext cx="1283975" cy="246381"/>
          </a:xfrm>
          <a:prstGeom prst="bentConnector3">
            <a:avLst>
              <a:gd name="adj1" fmla="val 76804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cxnSpLocks/>
            <a:stCxn id="10" idx="2"/>
            <a:endCxn id="3289" idx="2"/>
          </p:cNvCxnSpPr>
          <p:nvPr/>
        </p:nvCxnSpPr>
        <p:spPr>
          <a:xfrm rot="5400000" flipH="1" flipV="1">
            <a:off x="2678680" y="4671939"/>
            <a:ext cx="506906" cy="2798475"/>
          </a:xfrm>
          <a:prstGeom prst="bentConnector3">
            <a:avLst>
              <a:gd name="adj1" fmla="val -45097"/>
            </a:avLst>
          </a:prstGeom>
          <a:ln w="635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5" idx="3"/>
            <a:endCxn id="3290" idx="1"/>
          </p:cNvCxnSpPr>
          <p:nvPr/>
        </p:nvCxnSpPr>
        <p:spPr>
          <a:xfrm>
            <a:off x="2291088" y="4636159"/>
            <a:ext cx="1282705" cy="784228"/>
          </a:xfrm>
          <a:prstGeom prst="bentConnector3">
            <a:avLst>
              <a:gd name="adj1" fmla="val 7683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cxnSpLocks/>
            <a:stCxn id="3250" idx="3"/>
            <a:endCxn id="33" idx="1"/>
          </p:cNvCxnSpPr>
          <p:nvPr/>
        </p:nvCxnSpPr>
        <p:spPr>
          <a:xfrm flipV="1">
            <a:off x="5089778" y="3316625"/>
            <a:ext cx="4786413" cy="14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cxnSpLocks/>
            <a:endCxn id="26" idx="0"/>
          </p:cNvCxnSpPr>
          <p:nvPr/>
        </p:nvCxnSpPr>
        <p:spPr>
          <a:xfrm>
            <a:off x="7137426" y="3316624"/>
            <a:ext cx="141" cy="28498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cxnSpLocks/>
            <a:stCxn id="19" idx="3"/>
            <a:endCxn id="27" idx="1"/>
          </p:cNvCxnSpPr>
          <p:nvPr/>
        </p:nvCxnSpPr>
        <p:spPr>
          <a:xfrm flipV="1">
            <a:off x="5088508" y="4017538"/>
            <a:ext cx="1293850" cy="983898"/>
          </a:xfrm>
          <a:prstGeom prst="bentConnector3">
            <a:avLst>
              <a:gd name="adj1" fmla="val 73165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cxnSpLocks/>
          </p:cNvCxnSpPr>
          <p:nvPr/>
        </p:nvCxnSpPr>
        <p:spPr>
          <a:xfrm flipV="1">
            <a:off x="4328040" y="5372127"/>
            <a:ext cx="2051829" cy="1181073"/>
          </a:xfrm>
          <a:prstGeom prst="bentConnector3">
            <a:avLst>
              <a:gd name="adj1" fmla="val 84352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cxnSpLocks/>
            <a:stCxn id="25" idx="3"/>
            <a:endCxn id="3262" idx="1"/>
          </p:cNvCxnSpPr>
          <p:nvPr/>
        </p:nvCxnSpPr>
        <p:spPr>
          <a:xfrm>
            <a:off x="7901568" y="4522009"/>
            <a:ext cx="1974623" cy="239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cxnSpLocks/>
            <a:endCxn id="34" idx="1"/>
          </p:cNvCxnSpPr>
          <p:nvPr/>
        </p:nvCxnSpPr>
        <p:spPr>
          <a:xfrm>
            <a:off x="7901969" y="6037609"/>
            <a:ext cx="1974222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356657" y="1857579"/>
            <a:ext cx="8356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320*320*64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2343097" y="2216990"/>
            <a:ext cx="906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160*160*128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2351414" y="2747807"/>
            <a:ext cx="906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160*160*128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2383799" y="3159362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80*80*256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86339" y="3415050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80*80*256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2389514" y="3973852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40*40*512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2383799" y="4399303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40*40*512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2351414" y="5001920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20*20*512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2343097" y="5710142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20*20*512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2417483" y="6246749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20*20*512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088274" y="5792498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20*20*512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091424" y="5459758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40*40*512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5079619" y="5126887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40*40*512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5088238" y="4079391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80*80*256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5094858" y="3517718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80*80*512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5090160" y="3123565"/>
            <a:ext cx="8051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80*80*256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7887810" y="3724260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40*40*256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7901949" y="4164181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40*40*512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7891809" y="5520838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20*20*512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7898230" y="5088440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20*20*512</a:t>
            </a:r>
          </a:p>
        </p:txBody>
      </p:sp>
      <p:sp>
        <p:nvSpPr>
          <p:cNvPr id="79" name="Google Shape;3269;p52"/>
          <p:cNvSpPr/>
          <p:nvPr/>
        </p:nvSpPr>
        <p:spPr>
          <a:xfrm>
            <a:off x="4996833" y="966481"/>
            <a:ext cx="1385575" cy="196216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</a:t>
            </a:r>
          </a:p>
        </p:txBody>
      </p:sp>
      <p:sp>
        <p:nvSpPr>
          <p:cNvPr id="80" name="Google Shape;3290;p52"/>
          <p:cNvSpPr/>
          <p:nvPr/>
        </p:nvSpPr>
        <p:spPr>
          <a:xfrm>
            <a:off x="4996833" y="2106310"/>
            <a:ext cx="1386210" cy="196216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Concat</a:t>
            </a:r>
          </a:p>
        </p:txBody>
      </p:sp>
      <p:sp>
        <p:nvSpPr>
          <p:cNvPr id="81" name="Google Shape;3269;p52"/>
          <p:cNvSpPr/>
          <p:nvPr/>
        </p:nvSpPr>
        <p:spPr>
          <a:xfrm>
            <a:off x="4997468" y="2435876"/>
            <a:ext cx="1385575" cy="196216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</a:t>
            </a:r>
          </a:p>
        </p:txBody>
      </p:sp>
      <p:sp>
        <p:nvSpPr>
          <p:cNvPr id="82" name="Google Shape;3289;p52"/>
          <p:cNvSpPr/>
          <p:nvPr/>
        </p:nvSpPr>
        <p:spPr>
          <a:xfrm>
            <a:off x="4997468" y="1329702"/>
            <a:ext cx="1389385" cy="196216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ea"/>
              </a:rPr>
              <a:t>Split</a:t>
            </a:r>
            <a:endParaRPr kumimoji="0" lang="en-US" altLang="en-GB" sz="11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Google Shape;3289;p52"/>
          <p:cNvSpPr/>
          <p:nvPr/>
        </p:nvSpPr>
        <p:spPr>
          <a:xfrm>
            <a:off x="4987943" y="1717054"/>
            <a:ext cx="1389385" cy="196216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ea"/>
              </a:rPr>
              <a:t>Bottleneck</a:t>
            </a:r>
            <a:endParaRPr kumimoji="0" lang="en-US" altLang="en-GB" sz="11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4" name="直接箭头连接符 83"/>
          <p:cNvCxnSpPr/>
          <p:nvPr/>
        </p:nvCxnSpPr>
        <p:spPr>
          <a:xfrm>
            <a:off x="5682636" y="699780"/>
            <a:ext cx="0" cy="26670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5692161" y="2632092"/>
            <a:ext cx="0" cy="26670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cxnSpLocks/>
            <a:stCxn id="82" idx="1"/>
            <a:endCxn id="80" idx="1"/>
          </p:cNvCxnSpPr>
          <p:nvPr/>
        </p:nvCxnSpPr>
        <p:spPr>
          <a:xfrm rot="10800000" flipV="1">
            <a:off x="4996834" y="1427810"/>
            <a:ext cx="635" cy="776608"/>
          </a:xfrm>
          <a:prstGeom prst="bentConnector3">
            <a:avLst>
              <a:gd name="adj1" fmla="val 101350079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5682636" y="1162697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5682636" y="1525918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5690256" y="1913269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5682636" y="2302526"/>
            <a:ext cx="0" cy="1289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1528451" y="1931684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1528451" y="2286016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1537341" y="2844818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endCxn id="16" idx="0"/>
          </p:cNvCxnSpPr>
          <p:nvPr/>
        </p:nvCxnSpPr>
        <p:spPr>
          <a:xfrm>
            <a:off x="1528451" y="3211849"/>
            <a:ext cx="4445" cy="25400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1528451" y="3839231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endCxn id="15" idx="0"/>
          </p:cNvCxnSpPr>
          <p:nvPr/>
        </p:nvCxnSpPr>
        <p:spPr>
          <a:xfrm>
            <a:off x="1528451" y="4206898"/>
            <a:ext cx="5080" cy="23622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1528451" y="4808880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1528451" y="5198771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1528451" y="5766463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7144411" y="3792876"/>
            <a:ext cx="0" cy="12636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25" idx="0"/>
          </p:cNvCxnSpPr>
          <p:nvPr/>
        </p:nvCxnSpPr>
        <p:spPr>
          <a:xfrm>
            <a:off x="7144411" y="4130062"/>
            <a:ext cx="0" cy="2114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endCxn id="28" idx="0"/>
          </p:cNvCxnSpPr>
          <p:nvPr/>
        </p:nvCxnSpPr>
        <p:spPr>
          <a:xfrm flipH="1">
            <a:off x="7134886" y="4729504"/>
            <a:ext cx="5080" cy="23876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7144411" y="5171466"/>
            <a:ext cx="0" cy="11303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7144411" y="5469917"/>
            <a:ext cx="0" cy="36893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4331986" y="3509665"/>
            <a:ext cx="635" cy="28511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cxnSpLocks/>
            <a:stCxn id="22" idx="0"/>
          </p:cNvCxnSpPr>
          <p:nvPr/>
        </p:nvCxnSpPr>
        <p:spPr>
          <a:xfrm flipV="1">
            <a:off x="4331371" y="3984012"/>
            <a:ext cx="1885" cy="30640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cxnSpLocks/>
            <a:stCxn id="19" idx="0"/>
            <a:endCxn id="22" idx="2"/>
          </p:cNvCxnSpPr>
          <p:nvPr/>
        </p:nvCxnSpPr>
        <p:spPr>
          <a:xfrm flipV="1">
            <a:off x="4331006" y="4486613"/>
            <a:ext cx="365" cy="322222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V="1">
            <a:off x="4333256" y="5191151"/>
            <a:ext cx="0" cy="1308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flipV="1">
            <a:off x="4330716" y="5506112"/>
            <a:ext cx="0" cy="1308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cxnSpLocks/>
            <a:endCxn id="80" idx="1"/>
          </p:cNvCxnSpPr>
          <p:nvPr/>
        </p:nvCxnSpPr>
        <p:spPr>
          <a:xfrm rot="10800000" flipV="1">
            <a:off x="4996834" y="1600716"/>
            <a:ext cx="680725" cy="603702"/>
          </a:xfrm>
          <a:prstGeom prst="bentConnector3">
            <a:avLst>
              <a:gd name="adj1" fmla="val 1620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Google Shape;3250;p52"/>
          <p:cNvSpPr/>
          <p:nvPr/>
        </p:nvSpPr>
        <p:spPr>
          <a:xfrm>
            <a:off x="3491878" y="1329702"/>
            <a:ext cx="479427" cy="33274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</a:t>
            </a:r>
          </a:p>
        </p:txBody>
      </p:sp>
      <p:sp>
        <p:nvSpPr>
          <p:cNvPr id="2" name="Google Shape;3269;p52"/>
          <p:cNvSpPr/>
          <p:nvPr/>
        </p:nvSpPr>
        <p:spPr>
          <a:xfrm>
            <a:off x="7249187" y="814715"/>
            <a:ext cx="556262" cy="368936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</a:t>
            </a:r>
          </a:p>
        </p:txBody>
      </p:sp>
      <p:sp>
        <p:nvSpPr>
          <p:cNvPr id="3" name="Google Shape;3269;p52"/>
          <p:cNvSpPr/>
          <p:nvPr/>
        </p:nvSpPr>
        <p:spPr>
          <a:xfrm>
            <a:off x="6769955" y="1600718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Conv2d</a:t>
            </a:r>
          </a:p>
        </p:txBody>
      </p:sp>
      <p:sp>
        <p:nvSpPr>
          <p:cNvPr id="5" name="Google Shape;3269;p52"/>
          <p:cNvSpPr/>
          <p:nvPr/>
        </p:nvSpPr>
        <p:spPr>
          <a:xfrm>
            <a:off x="6769955" y="2357641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SiLu</a:t>
            </a:r>
          </a:p>
        </p:txBody>
      </p:sp>
      <p:sp>
        <p:nvSpPr>
          <p:cNvPr id="6" name="Google Shape;3290;p52"/>
          <p:cNvSpPr/>
          <p:nvPr/>
        </p:nvSpPr>
        <p:spPr>
          <a:xfrm>
            <a:off x="6769710" y="1980139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ea"/>
              </a:rPr>
              <a:t>BatchNorm</a:t>
            </a:r>
            <a:endParaRPr kumimoji="0" lang="en-US" altLang="en-GB" sz="11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545733" y="1783729"/>
            <a:ext cx="0" cy="19621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548908" y="2161555"/>
            <a:ext cx="0" cy="19621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7548908" y="2553987"/>
            <a:ext cx="0" cy="19621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7545733" y="1404632"/>
            <a:ext cx="0" cy="19621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5692161" y="569604"/>
            <a:ext cx="5067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h*w*c</a:t>
            </a:r>
          </a:p>
        </p:txBody>
      </p:sp>
      <p:sp>
        <p:nvSpPr>
          <p:cNvPr id="7" name="Google Shape;4769;p71"/>
          <p:cNvSpPr/>
          <p:nvPr/>
        </p:nvSpPr>
        <p:spPr>
          <a:xfrm>
            <a:off x="715013" y="584844"/>
            <a:ext cx="1645291" cy="927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8EDBA">
                  <a:alpha val="26274"/>
                </a:srgbClr>
              </a:gs>
              <a:gs pos="100000">
                <a:srgbClr val="BF06E8">
                  <a:alpha val="16862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Input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640*640*3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  <a:sym typeface="+mn-ea"/>
            </a:endParaRPr>
          </a:p>
        </p:txBody>
      </p:sp>
      <p:cxnSp>
        <p:nvCxnSpPr>
          <p:cNvPr id="117" name="直接箭头连接符 116"/>
          <p:cNvCxnSpPr>
            <a:stCxn id="7" idx="2"/>
          </p:cNvCxnSpPr>
          <p:nvPr/>
        </p:nvCxnSpPr>
        <p:spPr>
          <a:xfrm flipH="1">
            <a:off x="1534160" y="1512570"/>
            <a:ext cx="3810" cy="2178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Google Shape;3289;p52"/>
          <p:cNvSpPr/>
          <p:nvPr/>
        </p:nvSpPr>
        <p:spPr>
          <a:xfrm>
            <a:off x="9464785" y="1041251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MaxPool2d k5</a:t>
            </a:r>
          </a:p>
        </p:txBody>
      </p:sp>
      <p:sp>
        <p:nvSpPr>
          <p:cNvPr id="124" name="Google Shape;3289;p52"/>
          <p:cNvSpPr/>
          <p:nvPr/>
        </p:nvSpPr>
        <p:spPr>
          <a:xfrm>
            <a:off x="9464785" y="1432412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ea"/>
              </a:rPr>
              <a:t>MaxPool2d k5</a:t>
            </a:r>
            <a:endParaRPr kumimoji="0" lang="en-US" altLang="en-GB" sz="11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Google Shape;3289;p52"/>
          <p:cNvSpPr/>
          <p:nvPr/>
        </p:nvSpPr>
        <p:spPr>
          <a:xfrm>
            <a:off x="9464785" y="1836274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ea"/>
              </a:rPr>
              <a:t>MaxPool2d k5</a:t>
            </a:r>
            <a:endParaRPr kumimoji="0" lang="en-US" altLang="en-GB" sz="11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Google Shape;3269;p52"/>
          <p:cNvSpPr/>
          <p:nvPr/>
        </p:nvSpPr>
        <p:spPr>
          <a:xfrm>
            <a:off x="9464905" y="674885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</a:t>
            </a:r>
          </a:p>
        </p:txBody>
      </p:sp>
      <p:sp>
        <p:nvSpPr>
          <p:cNvPr id="144" name="Google Shape;3290;p52"/>
          <p:cNvSpPr/>
          <p:nvPr/>
        </p:nvSpPr>
        <p:spPr>
          <a:xfrm>
            <a:off x="9464659" y="2230965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Concat</a:t>
            </a:r>
          </a:p>
        </p:txBody>
      </p:sp>
      <p:sp>
        <p:nvSpPr>
          <p:cNvPr id="145" name="Google Shape;3269;p52"/>
          <p:cNvSpPr/>
          <p:nvPr/>
        </p:nvSpPr>
        <p:spPr>
          <a:xfrm>
            <a:off x="9464905" y="2569731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</a:t>
            </a:r>
          </a:p>
        </p:txBody>
      </p:sp>
      <p:cxnSp>
        <p:nvCxnSpPr>
          <p:cNvPr id="146" name="直接箭头连接符 145"/>
          <p:cNvCxnSpPr/>
          <p:nvPr/>
        </p:nvCxnSpPr>
        <p:spPr>
          <a:xfrm>
            <a:off x="10222267" y="2416191"/>
            <a:ext cx="0" cy="14668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10222267" y="2032650"/>
            <a:ext cx="0" cy="2114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10222267" y="1628788"/>
            <a:ext cx="0" cy="2114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10222267" y="1221117"/>
            <a:ext cx="0" cy="2114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10222267" y="871230"/>
            <a:ext cx="0" cy="17843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肘形连接符 150"/>
          <p:cNvCxnSpPr>
            <a:stCxn id="143" idx="3"/>
            <a:endCxn id="144" idx="3"/>
          </p:cNvCxnSpPr>
          <p:nvPr/>
        </p:nvCxnSpPr>
        <p:spPr>
          <a:xfrm>
            <a:off x="10979825" y="785505"/>
            <a:ext cx="3175" cy="1555756"/>
          </a:xfrm>
          <a:prstGeom prst="bentConnector3">
            <a:avLst>
              <a:gd name="adj1" fmla="val 750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10222267" y="1325257"/>
            <a:ext cx="998224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>
            <a:off x="10222267" y="1712609"/>
            <a:ext cx="998224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>
            <a:off x="10218457" y="2101865"/>
            <a:ext cx="998224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10222267" y="543569"/>
            <a:ext cx="0" cy="13144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>
            <a:off x="10222267" y="2766077"/>
            <a:ext cx="0" cy="17843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Google Shape;3269;p52"/>
          <p:cNvSpPr/>
          <p:nvPr/>
        </p:nvSpPr>
        <p:spPr>
          <a:xfrm>
            <a:off x="8742712" y="1543063"/>
            <a:ext cx="626112" cy="38481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SPPF</a:t>
            </a:r>
          </a:p>
        </p:txBody>
      </p:sp>
      <p:cxnSp>
        <p:nvCxnSpPr>
          <p:cNvPr id="3226" name="直接连接符 117">
            <a:extLst>
              <a:ext uri="{FF2B5EF4-FFF2-40B4-BE49-F238E27FC236}">
                <a16:creationId xmlns:a16="http://schemas.microsoft.com/office/drawing/2014/main" id="{7D693982-D410-3FF9-EB8F-F1BD17C03FAC}"/>
              </a:ext>
            </a:extLst>
          </p:cNvPr>
          <p:cNvCxnSpPr>
            <a:cxnSpLocks/>
            <a:stCxn id="83" idx="1"/>
            <a:endCxn id="80" idx="1"/>
          </p:cNvCxnSpPr>
          <p:nvPr/>
        </p:nvCxnSpPr>
        <p:spPr>
          <a:xfrm rot="10800000" flipH="1" flipV="1">
            <a:off x="4987943" y="1815162"/>
            <a:ext cx="8890" cy="389256"/>
          </a:xfrm>
          <a:prstGeom prst="bentConnector3">
            <a:avLst>
              <a:gd name="adj1" fmla="val -25714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3406152" y="539124"/>
            <a:ext cx="3111511" cy="2393959"/>
          </a:xfrm>
          <a:prstGeom prst="rect">
            <a:avLst/>
          </a:prstGeom>
          <a:solidFill>
            <a:schemeClr val="accent2">
              <a:lumMod val="60000"/>
              <a:lumOff val="4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657999" y="538489"/>
            <a:ext cx="1782451" cy="2394594"/>
          </a:xfrm>
          <a:prstGeom prst="rect">
            <a:avLst/>
          </a:prstGeom>
          <a:solidFill>
            <a:schemeClr val="accent5">
              <a:lumMod val="60000"/>
              <a:lumOff val="4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8562371" y="537219"/>
            <a:ext cx="2827665" cy="2393959"/>
          </a:xfrm>
          <a:prstGeom prst="rect">
            <a:avLst/>
          </a:prstGeom>
          <a:solidFill>
            <a:schemeClr val="accent2">
              <a:lumMod val="60000"/>
              <a:lumOff val="4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32" name="文本框 3231">
            <a:extLst>
              <a:ext uri="{FF2B5EF4-FFF2-40B4-BE49-F238E27FC236}">
                <a16:creationId xmlns:a16="http://schemas.microsoft.com/office/drawing/2014/main" id="{5772575D-7A37-05BC-4447-ED2DDBFFA88F}"/>
              </a:ext>
            </a:extLst>
          </p:cNvPr>
          <p:cNvSpPr txBox="1"/>
          <p:nvPr/>
        </p:nvSpPr>
        <p:spPr>
          <a:xfrm>
            <a:off x="5079619" y="4543178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40*40*512</a:t>
            </a:r>
          </a:p>
        </p:txBody>
      </p:sp>
      <p:sp>
        <p:nvSpPr>
          <p:cNvPr id="3235" name="文本框 3234">
            <a:extLst>
              <a:ext uri="{FF2B5EF4-FFF2-40B4-BE49-F238E27FC236}">
                <a16:creationId xmlns:a16="http://schemas.microsoft.com/office/drawing/2014/main" id="{F0518097-8F37-5BFC-1C28-F1BEE7EC8C3C}"/>
              </a:ext>
            </a:extLst>
          </p:cNvPr>
          <p:cNvSpPr txBox="1"/>
          <p:nvPr/>
        </p:nvSpPr>
        <p:spPr>
          <a:xfrm>
            <a:off x="7898230" y="4707342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40*40*512</a:t>
            </a:r>
          </a:p>
        </p:txBody>
      </p:sp>
      <p:sp>
        <p:nvSpPr>
          <p:cNvPr id="3236" name="文本框 3235">
            <a:extLst>
              <a:ext uri="{FF2B5EF4-FFF2-40B4-BE49-F238E27FC236}">
                <a16:creationId xmlns:a16="http://schemas.microsoft.com/office/drawing/2014/main" id="{EB86BD4D-FB2B-409A-4A4A-ACC64126FCA6}"/>
              </a:ext>
            </a:extLst>
          </p:cNvPr>
          <p:cNvSpPr txBox="1"/>
          <p:nvPr/>
        </p:nvSpPr>
        <p:spPr>
          <a:xfrm>
            <a:off x="7249187" y="3319685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8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0*80*256</a:t>
            </a:r>
          </a:p>
        </p:txBody>
      </p:sp>
    </p:spTree>
    <p:extLst>
      <p:ext uri="{BB962C8B-B14F-4D97-AF65-F5344CB8AC3E}">
        <p14:creationId xmlns:p14="http://schemas.microsoft.com/office/powerpoint/2010/main" val="403514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9" name="Google Shape;3269;p52"/>
          <p:cNvSpPr/>
          <p:nvPr/>
        </p:nvSpPr>
        <p:spPr>
          <a:xfrm>
            <a:off x="774898" y="3243468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MPConv</a:t>
            </a:r>
          </a:p>
        </p:txBody>
      </p:sp>
      <p:sp>
        <p:nvSpPr>
          <p:cNvPr id="8" name="Google Shape;3269;p52"/>
          <p:cNvSpPr/>
          <p:nvPr/>
        </p:nvSpPr>
        <p:spPr>
          <a:xfrm>
            <a:off x="774898" y="4238517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  <a:sym typeface="+mn-ea"/>
              </a:rPr>
              <a:t>MPConv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9" name="Google Shape;3269;p52"/>
          <p:cNvSpPr/>
          <p:nvPr/>
        </p:nvSpPr>
        <p:spPr>
          <a:xfrm>
            <a:off x="779343" y="5234835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  <a:sym typeface="+mn-ea"/>
              </a:rPr>
              <a:t>MPConv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10" name="Google Shape;3269;p52"/>
          <p:cNvSpPr/>
          <p:nvPr/>
        </p:nvSpPr>
        <p:spPr>
          <a:xfrm>
            <a:off x="775338" y="6179849"/>
            <a:ext cx="1515115" cy="38481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SPPCSPC</a:t>
            </a:r>
          </a:p>
        </p:txBody>
      </p:sp>
      <p:sp>
        <p:nvSpPr>
          <p:cNvPr id="3250" name="Google Shape;3250;p52"/>
          <p:cNvSpPr/>
          <p:nvPr/>
        </p:nvSpPr>
        <p:spPr>
          <a:xfrm>
            <a:off x="3574773" y="3364203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ELANN</a:t>
            </a:r>
          </a:p>
        </p:txBody>
      </p:sp>
      <p:sp>
        <p:nvSpPr>
          <p:cNvPr id="15" name="Google Shape;3250;p52"/>
          <p:cNvSpPr/>
          <p:nvPr/>
        </p:nvSpPr>
        <p:spPr>
          <a:xfrm>
            <a:off x="775683" y="4671038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ELANB</a:t>
            </a:r>
          </a:p>
        </p:txBody>
      </p:sp>
      <p:sp>
        <p:nvSpPr>
          <p:cNvPr id="16" name="Google Shape;3250;p52"/>
          <p:cNvSpPr/>
          <p:nvPr/>
        </p:nvSpPr>
        <p:spPr>
          <a:xfrm>
            <a:off x="775048" y="3693770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  <a:sym typeface="+mn-ea"/>
              </a:rPr>
              <a:t>ELANB</a:t>
            </a:r>
            <a:endParaRPr lang="en-US" sz="1100">
              <a:solidFill>
                <a:srgbClr val="666666"/>
              </a:solidFill>
            </a:endParaRPr>
          </a:p>
        </p:txBody>
      </p:sp>
      <p:sp>
        <p:nvSpPr>
          <p:cNvPr id="17" name="Google Shape;3250;p52"/>
          <p:cNvSpPr/>
          <p:nvPr/>
        </p:nvSpPr>
        <p:spPr>
          <a:xfrm>
            <a:off x="775048" y="2699356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ELANB</a:t>
            </a:r>
          </a:p>
        </p:txBody>
      </p:sp>
      <p:sp>
        <p:nvSpPr>
          <p:cNvPr id="18" name="Google Shape;3250;p52"/>
          <p:cNvSpPr/>
          <p:nvPr/>
        </p:nvSpPr>
        <p:spPr>
          <a:xfrm>
            <a:off x="779493" y="5612747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ELANB</a:t>
            </a:r>
          </a:p>
        </p:txBody>
      </p:sp>
      <p:sp>
        <p:nvSpPr>
          <p:cNvPr id="19" name="Google Shape;3250;p52"/>
          <p:cNvSpPr/>
          <p:nvPr/>
        </p:nvSpPr>
        <p:spPr>
          <a:xfrm>
            <a:off x="3573503" y="5048865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ELANN</a:t>
            </a:r>
          </a:p>
        </p:txBody>
      </p:sp>
      <p:sp>
        <p:nvSpPr>
          <p:cNvPr id="20" name="Google Shape;3269;p52"/>
          <p:cNvSpPr/>
          <p:nvPr/>
        </p:nvSpPr>
        <p:spPr>
          <a:xfrm>
            <a:off x="3573353" y="6179084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  <a:sym typeface="+mn-ea"/>
              </a:rPr>
              <a:t>CBS-k1 s1 c256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3289" name="Google Shape;3289;p52"/>
          <p:cNvSpPr/>
          <p:nvPr/>
        </p:nvSpPr>
        <p:spPr>
          <a:xfrm>
            <a:off x="3573868" y="5861553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Upsample</a:t>
            </a:r>
          </a:p>
        </p:txBody>
      </p:sp>
      <p:sp>
        <p:nvSpPr>
          <p:cNvPr id="3290" name="Google Shape;3290;p52"/>
          <p:cNvSpPr/>
          <p:nvPr/>
        </p:nvSpPr>
        <p:spPr>
          <a:xfrm>
            <a:off x="3573743" y="5550122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Concat</a:t>
            </a:r>
          </a:p>
        </p:txBody>
      </p:sp>
      <p:sp>
        <p:nvSpPr>
          <p:cNvPr id="21" name="Google Shape;3269;p52"/>
          <p:cNvSpPr/>
          <p:nvPr/>
        </p:nvSpPr>
        <p:spPr>
          <a:xfrm>
            <a:off x="3573988" y="4663968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  <a:sym typeface="+mn-ea"/>
              </a:rPr>
              <a:t>CBS-k1 s1 c128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22" name="Google Shape;3289;p52"/>
          <p:cNvSpPr/>
          <p:nvPr/>
        </p:nvSpPr>
        <p:spPr>
          <a:xfrm>
            <a:off x="3574503" y="4346437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Upsample</a:t>
            </a:r>
          </a:p>
        </p:txBody>
      </p:sp>
      <p:sp>
        <p:nvSpPr>
          <p:cNvPr id="23" name="Google Shape;3290;p52"/>
          <p:cNvSpPr/>
          <p:nvPr/>
        </p:nvSpPr>
        <p:spPr>
          <a:xfrm>
            <a:off x="3574378" y="4035006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Concat</a:t>
            </a:r>
          </a:p>
        </p:txBody>
      </p:sp>
      <p:sp>
        <p:nvSpPr>
          <p:cNvPr id="24" name="Google Shape;3250;p52"/>
          <p:cNvSpPr/>
          <p:nvPr/>
        </p:nvSpPr>
        <p:spPr>
          <a:xfrm>
            <a:off x="6377038" y="6084554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ELANN</a:t>
            </a:r>
          </a:p>
        </p:txBody>
      </p:sp>
      <p:sp>
        <p:nvSpPr>
          <p:cNvPr id="25" name="Google Shape;3250;p52"/>
          <p:cNvSpPr/>
          <p:nvPr/>
        </p:nvSpPr>
        <p:spPr>
          <a:xfrm>
            <a:off x="6386563" y="4569438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ELANN</a:t>
            </a:r>
          </a:p>
        </p:txBody>
      </p:sp>
      <p:sp>
        <p:nvSpPr>
          <p:cNvPr id="26" name="Google Shape;3269;p52"/>
          <p:cNvSpPr/>
          <p:nvPr/>
        </p:nvSpPr>
        <p:spPr>
          <a:xfrm>
            <a:off x="6380064" y="3841640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  <a:sym typeface="+mn-ea"/>
              </a:rPr>
              <a:t>MPConv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27" name="Google Shape;3290;p52"/>
          <p:cNvSpPr/>
          <p:nvPr/>
        </p:nvSpPr>
        <p:spPr>
          <a:xfrm>
            <a:off x="6382358" y="4159467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Concat</a:t>
            </a:r>
          </a:p>
        </p:txBody>
      </p:sp>
      <p:sp>
        <p:nvSpPr>
          <p:cNvPr id="28" name="Google Shape;3269;p52"/>
          <p:cNvSpPr/>
          <p:nvPr/>
        </p:nvSpPr>
        <p:spPr>
          <a:xfrm>
            <a:off x="6377524" y="5196100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  <a:sym typeface="+mn-ea"/>
              </a:rPr>
              <a:t>MPConv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29" name="Google Shape;3290;p52"/>
          <p:cNvSpPr/>
          <p:nvPr/>
        </p:nvSpPr>
        <p:spPr>
          <a:xfrm>
            <a:off x="6379818" y="5513927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Concat</a:t>
            </a:r>
          </a:p>
        </p:txBody>
      </p:sp>
      <p:sp>
        <p:nvSpPr>
          <p:cNvPr id="30" name="Google Shape;3289;p52"/>
          <p:cNvSpPr/>
          <p:nvPr/>
        </p:nvSpPr>
        <p:spPr>
          <a:xfrm>
            <a:off x="8716677" y="3458864"/>
            <a:ext cx="838203" cy="196216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RepConv</a:t>
            </a:r>
          </a:p>
        </p:txBody>
      </p:sp>
      <p:sp>
        <p:nvSpPr>
          <p:cNvPr id="31" name="Google Shape;3289;p52"/>
          <p:cNvSpPr/>
          <p:nvPr/>
        </p:nvSpPr>
        <p:spPr>
          <a:xfrm>
            <a:off x="8716677" y="4666003"/>
            <a:ext cx="838203" cy="196216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  <a:sym typeface="+mn-ea"/>
              </a:rPr>
              <a:t>RepConv</a:t>
            </a:r>
            <a:endParaRPr lang="en-US" altLang="en-GB" sz="1100">
              <a:solidFill>
                <a:srgbClr val="666666"/>
              </a:solidFill>
            </a:endParaRPr>
          </a:p>
        </p:txBody>
      </p:sp>
      <p:sp>
        <p:nvSpPr>
          <p:cNvPr id="32" name="Google Shape;3289;p52"/>
          <p:cNvSpPr/>
          <p:nvPr/>
        </p:nvSpPr>
        <p:spPr>
          <a:xfrm>
            <a:off x="8716677" y="6179849"/>
            <a:ext cx="838203" cy="196216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  <a:sym typeface="+mn-ea"/>
              </a:rPr>
              <a:t>RepConv</a:t>
            </a:r>
            <a:endParaRPr lang="en-US" altLang="en-GB" sz="1100">
              <a:solidFill>
                <a:srgbClr val="666666"/>
              </a:solidFill>
            </a:endParaRPr>
          </a:p>
        </p:txBody>
      </p:sp>
      <p:sp>
        <p:nvSpPr>
          <p:cNvPr id="3262" name="Google Shape;3262;p52"/>
          <p:cNvSpPr/>
          <p:nvPr/>
        </p:nvSpPr>
        <p:spPr>
          <a:xfrm>
            <a:off x="9876155" y="4571365"/>
            <a:ext cx="1587500" cy="386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head</a:t>
            </a:r>
          </a:p>
        </p:txBody>
      </p:sp>
      <p:sp>
        <p:nvSpPr>
          <p:cNvPr id="33" name="Google Shape;3262;p52"/>
          <p:cNvSpPr/>
          <p:nvPr/>
        </p:nvSpPr>
        <p:spPr>
          <a:xfrm>
            <a:off x="9876155" y="3363595"/>
            <a:ext cx="1587500" cy="386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head</a:t>
            </a:r>
          </a:p>
        </p:txBody>
      </p:sp>
      <p:sp>
        <p:nvSpPr>
          <p:cNvPr id="34" name="Google Shape;3262;p52"/>
          <p:cNvSpPr/>
          <p:nvPr/>
        </p:nvSpPr>
        <p:spPr>
          <a:xfrm>
            <a:off x="9876155" y="6084570"/>
            <a:ext cx="1587500" cy="386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head</a:t>
            </a:r>
          </a:p>
        </p:txBody>
      </p:sp>
      <p:cxnSp>
        <p:nvCxnSpPr>
          <p:cNvPr id="36" name="肘形连接符 35"/>
          <p:cNvCxnSpPr>
            <a:stCxn id="16" idx="3"/>
            <a:endCxn id="157" idx="1"/>
          </p:cNvCxnSpPr>
          <p:nvPr/>
        </p:nvCxnSpPr>
        <p:spPr>
          <a:xfrm>
            <a:off x="2290445" y="3886835"/>
            <a:ext cx="583565" cy="60960"/>
          </a:xfrm>
          <a:prstGeom prst="bentConnector3">
            <a:avLst>
              <a:gd name="adj1" fmla="val 49946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0" idx="2"/>
            <a:endCxn id="20" idx="2"/>
          </p:cNvCxnSpPr>
          <p:nvPr/>
        </p:nvCxnSpPr>
        <p:spPr>
          <a:xfrm rot="5400000" flipH="1" flipV="1">
            <a:off x="2837180" y="5071110"/>
            <a:ext cx="189230" cy="2797810"/>
          </a:xfrm>
          <a:prstGeom prst="bentConnector3">
            <a:avLst>
              <a:gd name="adj1" fmla="val -71476"/>
            </a:avLst>
          </a:prstGeom>
          <a:ln w="635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5" idx="3"/>
            <a:endCxn id="155" idx="1"/>
          </p:cNvCxnSpPr>
          <p:nvPr/>
        </p:nvCxnSpPr>
        <p:spPr>
          <a:xfrm>
            <a:off x="2291080" y="4864100"/>
            <a:ext cx="582930" cy="79375"/>
          </a:xfrm>
          <a:prstGeom prst="bent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250" idx="3"/>
            <a:endCxn id="30" idx="1"/>
          </p:cNvCxnSpPr>
          <p:nvPr/>
        </p:nvCxnSpPr>
        <p:spPr>
          <a:xfrm>
            <a:off x="5090179" y="3557289"/>
            <a:ext cx="362648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6" idx="0"/>
          </p:cNvCxnSpPr>
          <p:nvPr/>
        </p:nvCxnSpPr>
        <p:spPr>
          <a:xfrm>
            <a:off x="7137426" y="3575069"/>
            <a:ext cx="0" cy="26670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肘形连接符 41"/>
          <p:cNvCxnSpPr/>
          <p:nvPr/>
        </p:nvCxnSpPr>
        <p:spPr>
          <a:xfrm flipV="1">
            <a:off x="5088890" y="4252595"/>
            <a:ext cx="1293495" cy="984250"/>
          </a:xfrm>
          <a:prstGeom prst="bentConnector3">
            <a:avLst>
              <a:gd name="adj1" fmla="val 75895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/>
          <p:cNvCxnSpPr/>
          <p:nvPr/>
        </p:nvCxnSpPr>
        <p:spPr>
          <a:xfrm flipV="1">
            <a:off x="4342765" y="5612130"/>
            <a:ext cx="2037080" cy="1083945"/>
          </a:xfrm>
          <a:prstGeom prst="bentConnector3">
            <a:avLst>
              <a:gd name="adj1" fmla="val 84663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5" idx="3"/>
            <a:endCxn id="31" idx="1"/>
          </p:cNvCxnSpPr>
          <p:nvPr/>
        </p:nvCxnSpPr>
        <p:spPr>
          <a:xfrm>
            <a:off x="7901969" y="4762524"/>
            <a:ext cx="814705" cy="19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7901969" y="6277639"/>
            <a:ext cx="814708" cy="19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0" idx="3"/>
            <a:endCxn id="33" idx="1"/>
          </p:cNvCxnSpPr>
          <p:nvPr/>
        </p:nvCxnSpPr>
        <p:spPr>
          <a:xfrm flipV="1">
            <a:off x="9554880" y="3556654"/>
            <a:ext cx="321310" cy="63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9554880" y="4764429"/>
            <a:ext cx="321311" cy="63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9554880" y="6279544"/>
            <a:ext cx="321311" cy="63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2383799" y="3213753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80*80*256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2355224" y="4213882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40*40*512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2351414" y="5207660"/>
            <a:ext cx="8356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20*20*1024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2348238" y="6319549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20*20*512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088274" y="6032528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20*20*256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090179" y="5812818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40*40*256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5090179" y="5501031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40*40*512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5090179" y="5015890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40*40*256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090255" y="4553987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40*40*128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5088238" y="4319421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80*80*128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5088238" y="4003165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80*80*256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5090160" y="3363595"/>
            <a:ext cx="8051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80*80*128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8716677" y="3219468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80*80*256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7891809" y="3817005"/>
            <a:ext cx="892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40*40*256</a:t>
            </a:r>
            <a:r>
              <a:rPr lang="zh-CN" altLang="en-US" sz="1000"/>
              <a:t>🌟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7894984" y="4133236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40*40*512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7891809" y="4519953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40*40*256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7891809" y="5171465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20*20*512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8703342" y="4418987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40*40*512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7891809" y="5487061"/>
            <a:ext cx="8356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20*20*1024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7881014" y="6032528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20*20*512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8681752" y="5934738"/>
            <a:ext cx="8356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20*20*1024</a:t>
            </a:r>
          </a:p>
        </p:txBody>
      </p:sp>
      <p:cxnSp>
        <p:nvCxnSpPr>
          <p:cNvPr id="95" name="直接箭头连接符 94"/>
          <p:cNvCxnSpPr/>
          <p:nvPr/>
        </p:nvCxnSpPr>
        <p:spPr>
          <a:xfrm>
            <a:off x="1537341" y="3084848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endCxn id="16" idx="0"/>
          </p:cNvCxnSpPr>
          <p:nvPr/>
        </p:nvCxnSpPr>
        <p:spPr>
          <a:xfrm>
            <a:off x="1528451" y="3439814"/>
            <a:ext cx="4445" cy="25400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1528451" y="4079261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endCxn id="15" idx="0"/>
          </p:cNvCxnSpPr>
          <p:nvPr/>
        </p:nvCxnSpPr>
        <p:spPr>
          <a:xfrm>
            <a:off x="1528451" y="4434863"/>
            <a:ext cx="5080" cy="23622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1528451" y="5048910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1528451" y="5438801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1528451" y="6006493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7144411" y="4032906"/>
            <a:ext cx="0" cy="12636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25" idx="0"/>
          </p:cNvCxnSpPr>
          <p:nvPr/>
        </p:nvCxnSpPr>
        <p:spPr>
          <a:xfrm>
            <a:off x="7144411" y="4358027"/>
            <a:ext cx="0" cy="2114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endCxn id="28" idx="0"/>
          </p:cNvCxnSpPr>
          <p:nvPr/>
        </p:nvCxnSpPr>
        <p:spPr>
          <a:xfrm flipH="1">
            <a:off x="7134886" y="4957469"/>
            <a:ext cx="5080" cy="23876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7144411" y="5411496"/>
            <a:ext cx="0" cy="11303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7144411" y="5709947"/>
            <a:ext cx="0" cy="36893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4331986" y="3749695"/>
            <a:ext cx="635" cy="28511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4333256" y="4224042"/>
            <a:ext cx="0" cy="12065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4330716" y="4542813"/>
            <a:ext cx="0" cy="1308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9" idx="0"/>
          </p:cNvCxnSpPr>
          <p:nvPr/>
        </p:nvCxnSpPr>
        <p:spPr>
          <a:xfrm flipH="1" flipV="1">
            <a:off x="4330716" y="4864124"/>
            <a:ext cx="635" cy="18478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V="1">
            <a:off x="4333256" y="5431181"/>
            <a:ext cx="0" cy="1308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flipV="1">
            <a:off x="4330716" y="5746142"/>
            <a:ext cx="0" cy="1308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V="1">
            <a:off x="4333256" y="6057928"/>
            <a:ext cx="0" cy="1308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357129" y="2769888"/>
            <a:ext cx="906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160*160*256</a:t>
            </a:r>
          </a:p>
        </p:txBody>
      </p:sp>
      <p:sp>
        <p:nvSpPr>
          <p:cNvPr id="152" name="文本框 151"/>
          <p:cNvSpPr txBox="1"/>
          <p:nvPr/>
        </p:nvSpPr>
        <p:spPr>
          <a:xfrm>
            <a:off x="2371099" y="3641743"/>
            <a:ext cx="7651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80*80*512</a:t>
            </a:r>
          </a:p>
        </p:txBody>
      </p:sp>
      <p:sp>
        <p:nvSpPr>
          <p:cNvPr id="153" name="文本框 152"/>
          <p:cNvSpPr txBox="1"/>
          <p:nvPr/>
        </p:nvSpPr>
        <p:spPr>
          <a:xfrm>
            <a:off x="2346969" y="4615202"/>
            <a:ext cx="8356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40*40*1024</a:t>
            </a:r>
          </a:p>
        </p:txBody>
      </p:sp>
      <p:sp>
        <p:nvSpPr>
          <p:cNvPr id="154" name="文本框 153"/>
          <p:cNvSpPr txBox="1"/>
          <p:nvPr/>
        </p:nvSpPr>
        <p:spPr>
          <a:xfrm>
            <a:off x="2358399" y="5659777"/>
            <a:ext cx="8356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20*20*1024</a:t>
            </a:r>
          </a:p>
        </p:txBody>
      </p:sp>
      <p:sp>
        <p:nvSpPr>
          <p:cNvPr id="155" name="Google Shape;3269;p52"/>
          <p:cNvSpPr/>
          <p:nvPr/>
        </p:nvSpPr>
        <p:spPr>
          <a:xfrm>
            <a:off x="2874010" y="4837430"/>
            <a:ext cx="554355" cy="211455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CBS</a:t>
            </a:r>
          </a:p>
        </p:txBody>
      </p:sp>
      <p:cxnSp>
        <p:nvCxnSpPr>
          <p:cNvPr id="156" name="肘形连接符 155"/>
          <p:cNvCxnSpPr>
            <a:stCxn id="155" idx="2"/>
            <a:endCxn id="3290" idx="1"/>
          </p:cNvCxnSpPr>
          <p:nvPr/>
        </p:nvCxnSpPr>
        <p:spPr>
          <a:xfrm rot="5400000" flipV="1">
            <a:off x="3062605" y="5137150"/>
            <a:ext cx="599440" cy="422275"/>
          </a:xfrm>
          <a:prstGeom prst="bentConnector2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Google Shape;3269;p52"/>
          <p:cNvSpPr/>
          <p:nvPr/>
        </p:nvSpPr>
        <p:spPr>
          <a:xfrm>
            <a:off x="2874010" y="3841750"/>
            <a:ext cx="554355" cy="211455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CBS</a:t>
            </a:r>
          </a:p>
        </p:txBody>
      </p:sp>
      <p:cxnSp>
        <p:nvCxnSpPr>
          <p:cNvPr id="158" name="肘形连接符 157"/>
          <p:cNvCxnSpPr>
            <a:stCxn id="157" idx="2"/>
            <a:endCxn id="23" idx="1"/>
          </p:cNvCxnSpPr>
          <p:nvPr/>
        </p:nvCxnSpPr>
        <p:spPr>
          <a:xfrm rot="5400000" flipV="1">
            <a:off x="3322955" y="3881755"/>
            <a:ext cx="80010" cy="422910"/>
          </a:xfrm>
          <a:prstGeom prst="bentConnector2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Google Shape;3269;p52"/>
          <p:cNvSpPr/>
          <p:nvPr/>
        </p:nvSpPr>
        <p:spPr>
          <a:xfrm>
            <a:off x="4003053" y="739786"/>
            <a:ext cx="1385575" cy="196216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  <a:sym typeface="+mn-ea"/>
              </a:rPr>
              <a:t>CBS-k1 s1</a:t>
            </a:r>
            <a:endParaRPr lang="en-US" altLang="en-GB" sz="1100">
              <a:solidFill>
                <a:srgbClr val="666666"/>
              </a:solidFill>
            </a:endParaRPr>
          </a:p>
        </p:txBody>
      </p:sp>
      <p:sp>
        <p:nvSpPr>
          <p:cNvPr id="79" name="Google Shape;3269;p52"/>
          <p:cNvSpPr/>
          <p:nvPr/>
        </p:nvSpPr>
        <p:spPr>
          <a:xfrm>
            <a:off x="3396615" y="746125"/>
            <a:ext cx="479425" cy="196215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800">
                <a:solidFill>
                  <a:srgbClr val="666666"/>
                </a:solidFill>
                <a:sym typeface="+mn-ea"/>
              </a:rPr>
              <a:t>CBS</a:t>
            </a:r>
          </a:p>
        </p:txBody>
      </p:sp>
      <p:sp>
        <p:nvSpPr>
          <p:cNvPr id="80" name="Google Shape;3290;p52"/>
          <p:cNvSpPr/>
          <p:nvPr/>
        </p:nvSpPr>
        <p:spPr>
          <a:xfrm>
            <a:off x="3997978" y="2355865"/>
            <a:ext cx="1386210" cy="196216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Concat</a:t>
            </a:r>
          </a:p>
        </p:txBody>
      </p:sp>
      <p:sp>
        <p:nvSpPr>
          <p:cNvPr id="81" name="Google Shape;3269;p52"/>
          <p:cNvSpPr/>
          <p:nvPr/>
        </p:nvSpPr>
        <p:spPr>
          <a:xfrm>
            <a:off x="3998613" y="2685431"/>
            <a:ext cx="1385575" cy="196216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  <a:sym typeface="+mn-ea"/>
              </a:rPr>
              <a:t>CBS-k1 s1</a:t>
            </a:r>
            <a:endParaRPr lang="en-US" altLang="en-GB" sz="1100">
              <a:solidFill>
                <a:srgbClr val="666666"/>
              </a:solidFill>
            </a:endParaRPr>
          </a:p>
        </p:txBody>
      </p:sp>
      <p:sp>
        <p:nvSpPr>
          <p:cNvPr id="82" name="Google Shape;3289;p52"/>
          <p:cNvSpPr/>
          <p:nvPr/>
        </p:nvSpPr>
        <p:spPr>
          <a:xfrm>
            <a:off x="3998613" y="1708797"/>
            <a:ext cx="1389385" cy="196216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  <a:sym typeface="+mn-ea"/>
              </a:rPr>
              <a:t>CBS-k3 s1</a:t>
            </a:r>
            <a:endParaRPr lang="en-US" altLang="en-GB" sz="1100">
              <a:solidFill>
                <a:srgbClr val="666666"/>
              </a:solidFill>
            </a:endParaRPr>
          </a:p>
        </p:txBody>
      </p:sp>
      <p:sp>
        <p:nvSpPr>
          <p:cNvPr id="83" name="Google Shape;3289;p52"/>
          <p:cNvSpPr/>
          <p:nvPr/>
        </p:nvSpPr>
        <p:spPr>
          <a:xfrm>
            <a:off x="3989088" y="2027569"/>
            <a:ext cx="1389385" cy="196216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  <a:sym typeface="+mn-ea"/>
              </a:rPr>
              <a:t>CBS-k3 s1</a:t>
            </a:r>
            <a:endParaRPr lang="en-US" altLang="en-GB" sz="1100">
              <a:solidFill>
                <a:srgbClr val="666666"/>
              </a:solidFill>
            </a:endParaRPr>
          </a:p>
        </p:txBody>
      </p:sp>
      <p:cxnSp>
        <p:nvCxnSpPr>
          <p:cNvPr id="92" name="直接箭头连接符 91"/>
          <p:cNvCxnSpPr/>
          <p:nvPr/>
        </p:nvCxnSpPr>
        <p:spPr>
          <a:xfrm>
            <a:off x="4695846" y="2552081"/>
            <a:ext cx="0" cy="1289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Google Shape;3289;p52"/>
          <p:cNvSpPr/>
          <p:nvPr/>
        </p:nvSpPr>
        <p:spPr>
          <a:xfrm>
            <a:off x="3994803" y="1035697"/>
            <a:ext cx="1389385" cy="196216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  <a:sym typeface="+mn-ea"/>
              </a:rPr>
              <a:t>CBS-k3 s1</a:t>
            </a:r>
            <a:endParaRPr lang="en-US" altLang="en-GB" sz="1100">
              <a:solidFill>
                <a:srgbClr val="666666"/>
              </a:solidFill>
            </a:endParaRPr>
          </a:p>
        </p:txBody>
      </p:sp>
      <p:sp>
        <p:nvSpPr>
          <p:cNvPr id="191" name="Google Shape;3289;p52"/>
          <p:cNvSpPr/>
          <p:nvPr/>
        </p:nvSpPr>
        <p:spPr>
          <a:xfrm>
            <a:off x="3994803" y="1366534"/>
            <a:ext cx="1389385" cy="196216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  <a:sym typeface="+mn-ea"/>
              </a:rPr>
              <a:t>CBS-k3 s1</a:t>
            </a:r>
            <a:endParaRPr lang="en-US" altLang="en-GB" sz="1100">
              <a:solidFill>
                <a:srgbClr val="666666"/>
              </a:solidFill>
            </a:endParaRPr>
          </a:p>
        </p:txBody>
      </p:sp>
      <p:cxnSp>
        <p:nvCxnSpPr>
          <p:cNvPr id="192" name="直接箭头连接符 191"/>
          <p:cNvCxnSpPr/>
          <p:nvPr/>
        </p:nvCxnSpPr>
        <p:spPr>
          <a:xfrm>
            <a:off x="4695862" y="567700"/>
            <a:ext cx="0" cy="17843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>
            <a:off x="4691417" y="2881640"/>
            <a:ext cx="0" cy="17843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肘形连接符 193"/>
          <p:cNvCxnSpPr>
            <a:endCxn id="79" idx="0"/>
          </p:cNvCxnSpPr>
          <p:nvPr/>
        </p:nvCxnSpPr>
        <p:spPr>
          <a:xfrm rot="10800000" flipV="1">
            <a:off x="3636645" y="641985"/>
            <a:ext cx="1052195" cy="104140"/>
          </a:xfrm>
          <a:prstGeom prst="bentConnector2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肘形连接符 194"/>
          <p:cNvCxnSpPr>
            <a:stCxn id="79" idx="2"/>
            <a:endCxn id="80" idx="1"/>
          </p:cNvCxnSpPr>
          <p:nvPr/>
        </p:nvCxnSpPr>
        <p:spPr>
          <a:xfrm rot="5400000" flipV="1">
            <a:off x="3061335" y="1517650"/>
            <a:ext cx="1511935" cy="361315"/>
          </a:xfrm>
          <a:prstGeom prst="bentConnector2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肘形连接符 197"/>
          <p:cNvCxnSpPr>
            <a:stCxn id="78" idx="3"/>
            <a:endCxn id="80" idx="3"/>
          </p:cNvCxnSpPr>
          <p:nvPr/>
        </p:nvCxnSpPr>
        <p:spPr>
          <a:xfrm flipH="1">
            <a:off x="5384165" y="838200"/>
            <a:ext cx="4445" cy="1616075"/>
          </a:xfrm>
          <a:prstGeom prst="bentConnector3">
            <a:avLst>
              <a:gd name="adj1" fmla="val -5357143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肘形连接符 199"/>
          <p:cNvCxnSpPr>
            <a:stCxn id="191" idx="3"/>
            <a:endCxn id="80" idx="3"/>
          </p:cNvCxnSpPr>
          <p:nvPr/>
        </p:nvCxnSpPr>
        <p:spPr>
          <a:xfrm>
            <a:off x="5384165" y="1464945"/>
            <a:ext cx="3175" cy="989330"/>
          </a:xfrm>
          <a:prstGeom prst="bentConnector3">
            <a:avLst>
              <a:gd name="adj1" fmla="val 750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>
            <a:off x="4708546" y="2235851"/>
            <a:ext cx="0" cy="1289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/>
          <p:nvPr/>
        </p:nvCxnSpPr>
        <p:spPr>
          <a:xfrm>
            <a:off x="4708546" y="1898666"/>
            <a:ext cx="0" cy="1289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>
            <a:off x="4708546" y="1581801"/>
            <a:ext cx="0" cy="1289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/>
          <p:nvPr/>
        </p:nvCxnSpPr>
        <p:spPr>
          <a:xfrm>
            <a:off x="4708546" y="1258586"/>
            <a:ext cx="0" cy="1289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/>
          <p:nvPr/>
        </p:nvCxnSpPr>
        <p:spPr>
          <a:xfrm>
            <a:off x="4708546" y="906796"/>
            <a:ext cx="0" cy="1289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Google Shape;3289;p52"/>
          <p:cNvSpPr/>
          <p:nvPr/>
        </p:nvSpPr>
        <p:spPr>
          <a:xfrm>
            <a:off x="6269465" y="1049506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MaxPool2d k5</a:t>
            </a:r>
          </a:p>
        </p:txBody>
      </p:sp>
      <p:sp>
        <p:nvSpPr>
          <p:cNvPr id="119" name="Google Shape;3289;p52"/>
          <p:cNvSpPr/>
          <p:nvPr/>
        </p:nvSpPr>
        <p:spPr>
          <a:xfrm>
            <a:off x="6269465" y="1328907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  <a:sym typeface="+mn-ea"/>
              </a:rPr>
              <a:t>MaxPool2d k9</a:t>
            </a:r>
            <a:endParaRPr lang="en-US" altLang="en-GB" sz="1100">
              <a:solidFill>
                <a:srgbClr val="666666"/>
              </a:solidFill>
            </a:endParaRPr>
          </a:p>
        </p:txBody>
      </p:sp>
      <p:sp>
        <p:nvSpPr>
          <p:cNvPr id="120" name="Google Shape;3289;p52"/>
          <p:cNvSpPr/>
          <p:nvPr/>
        </p:nvSpPr>
        <p:spPr>
          <a:xfrm>
            <a:off x="6269465" y="1627359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  <a:sym typeface="+mn-ea"/>
              </a:rPr>
              <a:t>MaxPool2d k13</a:t>
            </a:r>
            <a:endParaRPr lang="en-US" altLang="en-GB" sz="1100">
              <a:solidFill>
                <a:srgbClr val="666666"/>
              </a:solidFill>
            </a:endParaRPr>
          </a:p>
        </p:txBody>
      </p:sp>
      <p:sp>
        <p:nvSpPr>
          <p:cNvPr id="121" name="Google Shape;3269;p52"/>
          <p:cNvSpPr/>
          <p:nvPr/>
        </p:nvSpPr>
        <p:spPr>
          <a:xfrm>
            <a:off x="5717540" y="516255"/>
            <a:ext cx="480060" cy="196850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900">
                <a:solidFill>
                  <a:srgbClr val="666666"/>
                </a:solidFill>
              </a:rPr>
              <a:t>CBS</a:t>
            </a:r>
          </a:p>
        </p:txBody>
      </p:sp>
      <p:sp>
        <p:nvSpPr>
          <p:cNvPr id="122" name="Google Shape;3290;p52"/>
          <p:cNvSpPr/>
          <p:nvPr/>
        </p:nvSpPr>
        <p:spPr>
          <a:xfrm>
            <a:off x="6266164" y="1910290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Concat</a:t>
            </a:r>
          </a:p>
        </p:txBody>
      </p:sp>
      <p:sp>
        <p:nvSpPr>
          <p:cNvPr id="127" name="Google Shape;3269;p52"/>
          <p:cNvSpPr/>
          <p:nvPr/>
        </p:nvSpPr>
        <p:spPr>
          <a:xfrm>
            <a:off x="6266410" y="2171586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CBS-k1 s1</a:t>
            </a:r>
          </a:p>
        </p:txBody>
      </p:sp>
      <p:cxnSp>
        <p:nvCxnSpPr>
          <p:cNvPr id="133" name="肘形连接符 132"/>
          <p:cNvCxnSpPr>
            <a:stCxn id="165" idx="3"/>
            <a:endCxn id="122" idx="3"/>
          </p:cNvCxnSpPr>
          <p:nvPr/>
        </p:nvCxnSpPr>
        <p:spPr>
          <a:xfrm>
            <a:off x="7781290" y="851535"/>
            <a:ext cx="3175" cy="1156970"/>
          </a:xfrm>
          <a:prstGeom prst="bentConnector3">
            <a:avLst>
              <a:gd name="adj1" fmla="val 750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Google Shape;3269;p52"/>
          <p:cNvSpPr/>
          <p:nvPr/>
        </p:nvSpPr>
        <p:spPr>
          <a:xfrm>
            <a:off x="6266410" y="2437651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CBS-k3 s1</a:t>
            </a:r>
          </a:p>
        </p:txBody>
      </p:sp>
      <p:sp>
        <p:nvSpPr>
          <p:cNvPr id="161" name="Google Shape;3290;p52"/>
          <p:cNvSpPr/>
          <p:nvPr/>
        </p:nvSpPr>
        <p:spPr>
          <a:xfrm>
            <a:off x="6269339" y="2688800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Concat</a:t>
            </a:r>
          </a:p>
        </p:txBody>
      </p:sp>
      <p:sp>
        <p:nvSpPr>
          <p:cNvPr id="162" name="Google Shape;3269;p52"/>
          <p:cNvSpPr/>
          <p:nvPr/>
        </p:nvSpPr>
        <p:spPr>
          <a:xfrm>
            <a:off x="6266410" y="2933586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CBS-k1 s1</a:t>
            </a:r>
          </a:p>
        </p:txBody>
      </p:sp>
      <p:sp>
        <p:nvSpPr>
          <p:cNvPr id="163" name="Google Shape;3269;p52"/>
          <p:cNvSpPr/>
          <p:nvPr/>
        </p:nvSpPr>
        <p:spPr>
          <a:xfrm>
            <a:off x="6266410" y="282461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CBS-k1 s1</a:t>
            </a:r>
          </a:p>
        </p:txBody>
      </p:sp>
      <p:sp>
        <p:nvSpPr>
          <p:cNvPr id="164" name="Google Shape;3269;p52"/>
          <p:cNvSpPr/>
          <p:nvPr/>
        </p:nvSpPr>
        <p:spPr>
          <a:xfrm>
            <a:off x="6269585" y="512966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CBS-k3 s1</a:t>
            </a:r>
          </a:p>
        </p:txBody>
      </p:sp>
      <p:sp>
        <p:nvSpPr>
          <p:cNvPr id="165" name="Google Shape;3269;p52"/>
          <p:cNvSpPr/>
          <p:nvPr/>
        </p:nvSpPr>
        <p:spPr>
          <a:xfrm>
            <a:off x="6266410" y="752996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CBS-k1 s1</a:t>
            </a:r>
          </a:p>
        </p:txBody>
      </p:sp>
      <p:cxnSp>
        <p:nvCxnSpPr>
          <p:cNvPr id="166" name="直接箭头连接符 165"/>
          <p:cNvCxnSpPr/>
          <p:nvPr/>
        </p:nvCxnSpPr>
        <p:spPr>
          <a:xfrm>
            <a:off x="7795895" y="1148080"/>
            <a:ext cx="222250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>
            <a:off x="7795895" y="1439545"/>
            <a:ext cx="222250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>
            <a:off x="7795895" y="1718310"/>
            <a:ext cx="222250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肘形连接符 170"/>
          <p:cNvCxnSpPr>
            <a:stCxn id="165" idx="2"/>
            <a:endCxn id="120" idx="1"/>
          </p:cNvCxnSpPr>
          <p:nvPr/>
        </p:nvCxnSpPr>
        <p:spPr>
          <a:xfrm rot="5400000">
            <a:off x="6258243" y="952183"/>
            <a:ext cx="776605" cy="754380"/>
          </a:xfrm>
          <a:prstGeom prst="bentConnector4">
            <a:avLst>
              <a:gd name="adj1" fmla="val 8748"/>
              <a:gd name="adj2" fmla="val 120622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endCxn id="118" idx="1"/>
          </p:cNvCxnSpPr>
          <p:nvPr/>
        </p:nvCxnSpPr>
        <p:spPr>
          <a:xfrm>
            <a:off x="6126480" y="1139825"/>
            <a:ext cx="14287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>
            <a:off x="6126480" y="1426845"/>
            <a:ext cx="14287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>
            <a:off x="7026947" y="104150"/>
            <a:ext cx="0" cy="17843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endCxn id="121" idx="0"/>
          </p:cNvCxnSpPr>
          <p:nvPr/>
        </p:nvCxnSpPr>
        <p:spPr>
          <a:xfrm rot="10800000" flipV="1">
            <a:off x="5957570" y="154940"/>
            <a:ext cx="1064260" cy="353060"/>
          </a:xfrm>
          <a:prstGeom prst="bentConnector2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肘形连接符 187"/>
          <p:cNvCxnSpPr/>
          <p:nvPr/>
        </p:nvCxnSpPr>
        <p:spPr>
          <a:xfrm rot="5400000" flipV="1">
            <a:off x="5076190" y="1593850"/>
            <a:ext cx="2073910" cy="311785"/>
          </a:xfrm>
          <a:prstGeom prst="bentConnector2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>
            <a:off x="7021867" y="3121670"/>
            <a:ext cx="0" cy="17843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肘形连接符 125"/>
          <p:cNvCxnSpPr>
            <a:stCxn id="190" idx="3"/>
            <a:endCxn id="80" idx="3"/>
          </p:cNvCxnSpPr>
          <p:nvPr/>
        </p:nvCxnSpPr>
        <p:spPr>
          <a:xfrm>
            <a:off x="5384165" y="1134110"/>
            <a:ext cx="3175" cy="1320165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stCxn id="82" idx="3"/>
            <a:endCxn id="80" idx="3"/>
          </p:cNvCxnSpPr>
          <p:nvPr/>
        </p:nvCxnSpPr>
        <p:spPr>
          <a:xfrm flipH="1">
            <a:off x="5384165" y="1807210"/>
            <a:ext cx="3810" cy="647065"/>
          </a:xfrm>
          <a:prstGeom prst="bentConnector3">
            <a:avLst>
              <a:gd name="adj1" fmla="val -62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5364480" y="942340"/>
            <a:ext cx="25654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N</a:t>
            </a:r>
          </a:p>
        </p:txBody>
      </p:sp>
      <p:sp>
        <p:nvSpPr>
          <p:cNvPr id="130" name="文本框 129"/>
          <p:cNvSpPr txBox="1"/>
          <p:nvPr/>
        </p:nvSpPr>
        <p:spPr>
          <a:xfrm>
            <a:off x="5364480" y="1593215"/>
            <a:ext cx="25654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N</a:t>
            </a:r>
          </a:p>
        </p:txBody>
      </p:sp>
      <p:sp>
        <p:nvSpPr>
          <p:cNvPr id="131" name="Google Shape;3269;p52"/>
          <p:cNvSpPr/>
          <p:nvPr/>
        </p:nvSpPr>
        <p:spPr>
          <a:xfrm>
            <a:off x="8341360" y="587375"/>
            <a:ext cx="1513840" cy="212090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MPConv</a:t>
            </a:r>
          </a:p>
        </p:txBody>
      </p:sp>
      <p:sp>
        <p:nvSpPr>
          <p:cNvPr id="132" name="Google Shape;3262;p52"/>
          <p:cNvSpPr/>
          <p:nvPr/>
        </p:nvSpPr>
        <p:spPr>
          <a:xfrm>
            <a:off x="8340090" y="2017395"/>
            <a:ext cx="1515745" cy="23558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CBS k1 s1 c/2</a:t>
            </a:r>
          </a:p>
        </p:txBody>
      </p:sp>
      <p:sp>
        <p:nvSpPr>
          <p:cNvPr id="134" name="Google Shape;3262;p52"/>
          <p:cNvSpPr/>
          <p:nvPr/>
        </p:nvSpPr>
        <p:spPr>
          <a:xfrm>
            <a:off x="8338185" y="1155700"/>
            <a:ext cx="1514475" cy="23558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MaxPool k2 hw/2</a:t>
            </a:r>
          </a:p>
        </p:txBody>
      </p:sp>
      <p:sp>
        <p:nvSpPr>
          <p:cNvPr id="135" name="Google Shape;3262;p52"/>
          <p:cNvSpPr/>
          <p:nvPr/>
        </p:nvSpPr>
        <p:spPr>
          <a:xfrm>
            <a:off x="8341995" y="2449830"/>
            <a:ext cx="1513840" cy="23558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CBS k3 s2 c/2</a:t>
            </a:r>
          </a:p>
        </p:txBody>
      </p:sp>
      <p:sp>
        <p:nvSpPr>
          <p:cNvPr id="142" name="Google Shape;3262;p52"/>
          <p:cNvSpPr/>
          <p:nvPr/>
        </p:nvSpPr>
        <p:spPr>
          <a:xfrm>
            <a:off x="8341360" y="1598295"/>
            <a:ext cx="1514475" cy="23558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CBS k1 s2 c/2</a:t>
            </a:r>
          </a:p>
        </p:txBody>
      </p:sp>
      <p:cxnSp>
        <p:nvCxnSpPr>
          <p:cNvPr id="136" name="直接箭头连接符 135"/>
          <p:cNvCxnSpPr/>
          <p:nvPr/>
        </p:nvCxnSpPr>
        <p:spPr>
          <a:xfrm>
            <a:off x="9095142" y="958860"/>
            <a:ext cx="0" cy="17843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9098952" y="1405265"/>
            <a:ext cx="0" cy="17843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9098952" y="2263785"/>
            <a:ext cx="0" cy="17843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>
            <a:off x="9095142" y="2685425"/>
            <a:ext cx="0" cy="17843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肘形连接符 145"/>
          <p:cNvCxnSpPr>
            <a:endCxn id="132" idx="3"/>
          </p:cNvCxnSpPr>
          <p:nvPr/>
        </p:nvCxnSpPr>
        <p:spPr>
          <a:xfrm rot="5400000" flipV="1">
            <a:off x="8928100" y="1219835"/>
            <a:ext cx="1087755" cy="767080"/>
          </a:xfrm>
          <a:prstGeom prst="bentConnector4">
            <a:avLst>
              <a:gd name="adj1" fmla="val -29"/>
              <a:gd name="adj2" fmla="val 131002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肘形连接符 149"/>
          <p:cNvCxnSpPr>
            <a:stCxn id="142" idx="1"/>
          </p:cNvCxnSpPr>
          <p:nvPr/>
        </p:nvCxnSpPr>
        <p:spPr>
          <a:xfrm rot="10800000" flipH="1" flipV="1">
            <a:off x="8341360" y="1728470"/>
            <a:ext cx="749300" cy="1021080"/>
          </a:xfrm>
          <a:prstGeom prst="bentConnector4">
            <a:avLst>
              <a:gd name="adj1" fmla="val -8728"/>
              <a:gd name="adj2" fmla="val 10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Google Shape;3269;p52"/>
          <p:cNvSpPr/>
          <p:nvPr/>
        </p:nvSpPr>
        <p:spPr>
          <a:xfrm>
            <a:off x="10324465" y="1403985"/>
            <a:ext cx="1078230" cy="211455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Conv2d</a:t>
            </a:r>
          </a:p>
        </p:txBody>
      </p:sp>
      <p:sp>
        <p:nvSpPr>
          <p:cNvPr id="140" name="Google Shape;3269;p52"/>
          <p:cNvSpPr/>
          <p:nvPr/>
        </p:nvSpPr>
        <p:spPr>
          <a:xfrm>
            <a:off x="10324465" y="2160905"/>
            <a:ext cx="1066165" cy="196215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SiLu</a:t>
            </a:r>
          </a:p>
        </p:txBody>
      </p:sp>
      <p:sp>
        <p:nvSpPr>
          <p:cNvPr id="141" name="Google Shape;3290;p52"/>
          <p:cNvSpPr/>
          <p:nvPr/>
        </p:nvSpPr>
        <p:spPr>
          <a:xfrm>
            <a:off x="10324465" y="1783080"/>
            <a:ext cx="1078865" cy="211455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  <a:sym typeface="+mn-ea"/>
              </a:rPr>
              <a:t>BatchNorm</a:t>
            </a:r>
            <a:endParaRPr lang="en-US" altLang="en-GB" sz="1100">
              <a:solidFill>
                <a:srgbClr val="666666"/>
              </a:solidFill>
            </a:endParaRPr>
          </a:p>
        </p:txBody>
      </p:sp>
      <p:cxnSp>
        <p:nvCxnSpPr>
          <p:cNvPr id="147" name="直接箭头连接符 146"/>
          <p:cNvCxnSpPr/>
          <p:nvPr/>
        </p:nvCxnSpPr>
        <p:spPr>
          <a:xfrm>
            <a:off x="10857258" y="1586879"/>
            <a:ext cx="0" cy="19621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10864243" y="1964705"/>
            <a:ext cx="0" cy="19621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10864243" y="2357137"/>
            <a:ext cx="0" cy="19621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>
            <a:off x="10864243" y="1207782"/>
            <a:ext cx="0" cy="19621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Google Shape;3269;p52"/>
          <p:cNvSpPr/>
          <p:nvPr/>
        </p:nvSpPr>
        <p:spPr>
          <a:xfrm>
            <a:off x="10337165" y="799465"/>
            <a:ext cx="1066165" cy="184785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CBS</a:t>
            </a:r>
          </a:p>
        </p:txBody>
      </p:sp>
      <p:sp>
        <p:nvSpPr>
          <p:cNvPr id="172" name="矩形 171"/>
          <p:cNvSpPr/>
          <p:nvPr/>
        </p:nvSpPr>
        <p:spPr>
          <a:xfrm>
            <a:off x="3326130" y="43815"/>
            <a:ext cx="2351405" cy="3270885"/>
          </a:xfrm>
          <a:prstGeom prst="rect">
            <a:avLst/>
          </a:prstGeom>
          <a:solidFill>
            <a:schemeClr val="accent2">
              <a:lumMod val="60000"/>
              <a:lumOff val="4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8134985" y="44450"/>
            <a:ext cx="2100580" cy="3255645"/>
          </a:xfrm>
          <a:prstGeom prst="rect">
            <a:avLst/>
          </a:prstGeom>
          <a:solidFill>
            <a:schemeClr val="accent2">
              <a:lumMod val="60000"/>
              <a:lumOff val="4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5717540" y="43815"/>
            <a:ext cx="2351405" cy="3270250"/>
          </a:xfrm>
          <a:prstGeom prst="rect">
            <a:avLst/>
          </a:prstGeom>
          <a:solidFill>
            <a:schemeClr val="accent5">
              <a:lumMod val="60000"/>
              <a:lumOff val="4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10276205" y="36830"/>
            <a:ext cx="1186815" cy="3270250"/>
          </a:xfrm>
          <a:prstGeom prst="rect">
            <a:avLst/>
          </a:prstGeom>
          <a:solidFill>
            <a:schemeClr val="accent5">
              <a:lumMod val="60000"/>
              <a:lumOff val="4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Google Shape;3269;p52"/>
          <p:cNvSpPr/>
          <p:nvPr/>
        </p:nvSpPr>
        <p:spPr>
          <a:xfrm>
            <a:off x="774898" y="2344940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CBS-k3 s2 c128</a:t>
            </a:r>
          </a:p>
        </p:txBody>
      </p:sp>
      <p:sp>
        <p:nvSpPr>
          <p:cNvPr id="3" name="Google Shape;3269;p52"/>
          <p:cNvSpPr/>
          <p:nvPr/>
        </p:nvSpPr>
        <p:spPr>
          <a:xfrm>
            <a:off x="774898" y="1970288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CBS-k3 s1 c64</a:t>
            </a:r>
          </a:p>
        </p:txBody>
      </p:sp>
      <p:sp>
        <p:nvSpPr>
          <p:cNvPr id="5" name="Google Shape;4769;p71"/>
          <p:cNvSpPr/>
          <p:nvPr/>
        </p:nvSpPr>
        <p:spPr>
          <a:xfrm>
            <a:off x="715013" y="154314"/>
            <a:ext cx="1645291" cy="927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8EDBA">
                  <a:alpha val="26274"/>
                </a:srgbClr>
              </a:gs>
              <a:gs pos="100000">
                <a:srgbClr val="BF06E8">
                  <a:alpha val="16862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200">
                <a:sym typeface="+mn-ea"/>
              </a:rPr>
              <a:t>Input</a:t>
            </a:r>
            <a:endParaRPr lang="en-US" altLang="zh-CN" sz="1200"/>
          </a:p>
          <a:p>
            <a:pPr algn="ctr"/>
            <a:r>
              <a:rPr lang="en-US" altLang="zh-CN" sz="1200">
                <a:sym typeface="+mn-ea"/>
              </a:rPr>
              <a:t>640*640*3</a:t>
            </a:r>
            <a:endParaRPr lang="en-US" altLang="zh-CN" sz="1200" b="1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51414" y="1644664"/>
            <a:ext cx="8356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320*320*64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51414" y="2345070"/>
            <a:ext cx="906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160*160*128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528451" y="2171714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528451" y="2526046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Google Shape;3269;p52"/>
          <p:cNvSpPr/>
          <p:nvPr/>
        </p:nvSpPr>
        <p:spPr>
          <a:xfrm>
            <a:off x="776803" y="1299728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CBS-k3 s1 c64</a:t>
            </a:r>
          </a:p>
        </p:txBody>
      </p:sp>
      <p:sp>
        <p:nvSpPr>
          <p:cNvPr id="40" name="Google Shape;3269;p52"/>
          <p:cNvSpPr/>
          <p:nvPr/>
        </p:nvSpPr>
        <p:spPr>
          <a:xfrm>
            <a:off x="776168" y="1644533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CBS-k3 s2 c64</a:t>
            </a:r>
          </a:p>
        </p:txBody>
      </p:sp>
      <p:cxnSp>
        <p:nvCxnSpPr>
          <p:cNvPr id="54" name="直接箭头连接符 53"/>
          <p:cNvCxnSpPr>
            <a:stCxn id="5" idx="2"/>
            <a:endCxn id="35" idx="0"/>
          </p:cNvCxnSpPr>
          <p:nvPr/>
        </p:nvCxnSpPr>
        <p:spPr>
          <a:xfrm flipH="1">
            <a:off x="1534160" y="1082040"/>
            <a:ext cx="3810" cy="2178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1528445" y="1840865"/>
            <a:ext cx="0" cy="13652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5" idx="2"/>
            <a:endCxn id="40" idx="0"/>
          </p:cNvCxnSpPr>
          <p:nvPr/>
        </p:nvCxnSpPr>
        <p:spPr>
          <a:xfrm flipH="1">
            <a:off x="1533525" y="1496060"/>
            <a:ext cx="635" cy="14859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5717540" y="3096260"/>
            <a:ext cx="71945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900">
                <a:sym typeface="+mn-ea"/>
              </a:rPr>
              <a:t>SPPCSPC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3396615" y="3121660"/>
            <a:ext cx="6718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900">
                <a:sym typeface="+mn-ea"/>
              </a:rPr>
              <a:t>ELANB/N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8134985" y="3048000"/>
            <a:ext cx="62547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900">
                <a:sym typeface="+mn-ea"/>
              </a:rPr>
              <a:t>MPConv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10276205" y="3060065"/>
            <a:ext cx="4178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900">
                <a:sym typeface="+mn-ea"/>
              </a:rPr>
              <a:t>CBS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69;p52"/>
          <p:cNvSpPr/>
          <p:nvPr/>
        </p:nvSpPr>
        <p:spPr>
          <a:xfrm>
            <a:off x="769405" y="3135301"/>
            <a:ext cx="1515005" cy="55046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MBConvBlock</a:t>
            </a:r>
          </a:p>
        </p:txBody>
      </p:sp>
      <p:sp>
        <p:nvSpPr>
          <p:cNvPr id="15" name="Google Shape;3250;p52"/>
          <p:cNvSpPr/>
          <p:nvPr/>
        </p:nvSpPr>
        <p:spPr>
          <a:xfrm>
            <a:off x="775076" y="3916701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</a:t>
            </a:r>
          </a:p>
        </p:txBody>
      </p:sp>
      <p:sp>
        <p:nvSpPr>
          <p:cNvPr id="16" name="Google Shape;3250;p52"/>
          <p:cNvSpPr/>
          <p:nvPr/>
        </p:nvSpPr>
        <p:spPr>
          <a:xfrm>
            <a:off x="775076" y="2553842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STEM</a:t>
            </a:r>
          </a:p>
        </p:txBody>
      </p:sp>
      <p:sp>
        <p:nvSpPr>
          <p:cNvPr id="18" name="Google Shape;3250;p52"/>
          <p:cNvSpPr/>
          <p:nvPr/>
        </p:nvSpPr>
        <p:spPr>
          <a:xfrm>
            <a:off x="778562" y="5239799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</a:t>
            </a:r>
          </a:p>
        </p:txBody>
      </p:sp>
      <p:sp>
        <p:nvSpPr>
          <p:cNvPr id="19" name="Google Shape;3250;p52"/>
          <p:cNvSpPr/>
          <p:nvPr/>
        </p:nvSpPr>
        <p:spPr>
          <a:xfrm>
            <a:off x="3574734" y="4107466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</a:t>
            </a:r>
          </a:p>
        </p:txBody>
      </p:sp>
      <p:sp>
        <p:nvSpPr>
          <p:cNvPr id="3289" name="Google Shape;3289;p52"/>
          <p:cNvSpPr/>
          <p:nvPr/>
        </p:nvSpPr>
        <p:spPr>
          <a:xfrm>
            <a:off x="3574734" y="5308572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Upsample</a:t>
            </a:r>
          </a:p>
        </p:txBody>
      </p:sp>
      <p:sp>
        <p:nvSpPr>
          <p:cNvPr id="3290" name="Google Shape;3290;p52"/>
          <p:cNvSpPr/>
          <p:nvPr/>
        </p:nvSpPr>
        <p:spPr>
          <a:xfrm>
            <a:off x="3574734" y="4780514"/>
            <a:ext cx="1515005" cy="297692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BiFPN_Add2</a:t>
            </a:r>
          </a:p>
        </p:txBody>
      </p:sp>
      <p:sp>
        <p:nvSpPr>
          <p:cNvPr id="3262" name="Google Shape;3262;p52"/>
          <p:cNvSpPr/>
          <p:nvPr/>
        </p:nvSpPr>
        <p:spPr>
          <a:xfrm>
            <a:off x="9876190" y="3607577"/>
            <a:ext cx="1513845" cy="38608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</a:t>
            </a:r>
          </a:p>
        </p:txBody>
      </p:sp>
      <p:sp>
        <p:nvSpPr>
          <p:cNvPr id="33" name="Google Shape;3262;p52"/>
          <p:cNvSpPr/>
          <p:nvPr/>
        </p:nvSpPr>
        <p:spPr>
          <a:xfrm>
            <a:off x="9876190" y="1758129"/>
            <a:ext cx="1513845" cy="38608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</a:t>
            </a:r>
          </a:p>
        </p:txBody>
      </p:sp>
      <p:sp>
        <p:nvSpPr>
          <p:cNvPr id="34" name="Google Shape;3262;p52"/>
          <p:cNvSpPr/>
          <p:nvPr/>
        </p:nvSpPr>
        <p:spPr>
          <a:xfrm>
            <a:off x="9876190" y="6207299"/>
            <a:ext cx="1513845" cy="38608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</a:t>
            </a:r>
          </a:p>
        </p:txBody>
      </p:sp>
      <p:cxnSp>
        <p:nvCxnSpPr>
          <p:cNvPr id="36" name="肘形连接符 35"/>
          <p:cNvCxnSpPr>
            <a:cxnSpLocks/>
            <a:stCxn id="15" idx="3"/>
            <a:endCxn id="3213" idx="1"/>
          </p:cNvCxnSpPr>
          <p:nvPr/>
        </p:nvCxnSpPr>
        <p:spPr>
          <a:xfrm flipV="1">
            <a:off x="2290081" y="2553415"/>
            <a:ext cx="1277191" cy="1555887"/>
          </a:xfrm>
          <a:prstGeom prst="bent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cxnSpLocks/>
            <a:stCxn id="18" idx="3"/>
            <a:endCxn id="3290" idx="1"/>
          </p:cNvCxnSpPr>
          <p:nvPr/>
        </p:nvCxnSpPr>
        <p:spPr>
          <a:xfrm flipV="1">
            <a:off x="2293567" y="4929360"/>
            <a:ext cx="1281167" cy="503040"/>
          </a:xfrm>
          <a:prstGeom prst="bent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cxnSpLocks/>
            <a:stCxn id="48" idx="2"/>
            <a:endCxn id="3203" idx="2"/>
          </p:cNvCxnSpPr>
          <p:nvPr/>
        </p:nvCxnSpPr>
        <p:spPr>
          <a:xfrm rot="5400000" flipH="1" flipV="1">
            <a:off x="2833759" y="4864047"/>
            <a:ext cx="198438" cy="2798516"/>
          </a:xfrm>
          <a:prstGeom prst="bentConnector3">
            <a:avLst>
              <a:gd name="adj1" fmla="val -1152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cxnSpLocks/>
            <a:stCxn id="3217" idx="3"/>
            <a:endCxn id="3262" idx="1"/>
          </p:cNvCxnSpPr>
          <p:nvPr/>
        </p:nvCxnSpPr>
        <p:spPr>
          <a:xfrm>
            <a:off x="7901568" y="3788683"/>
            <a:ext cx="1974622" cy="1193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cxnSpLocks/>
            <a:stCxn id="3278" idx="3"/>
            <a:endCxn id="34" idx="1"/>
          </p:cNvCxnSpPr>
          <p:nvPr/>
        </p:nvCxnSpPr>
        <p:spPr>
          <a:xfrm>
            <a:off x="7901568" y="6392030"/>
            <a:ext cx="1974622" cy="83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1536243" y="2951537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cxnSpLocks/>
          </p:cNvCxnSpPr>
          <p:nvPr/>
        </p:nvCxnSpPr>
        <p:spPr>
          <a:xfrm>
            <a:off x="1521827" y="3680675"/>
            <a:ext cx="5080" cy="23622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cxnSpLocks/>
            <a:stCxn id="15" idx="2"/>
            <a:endCxn id="20" idx="0"/>
          </p:cNvCxnSpPr>
          <p:nvPr/>
        </p:nvCxnSpPr>
        <p:spPr>
          <a:xfrm flipH="1">
            <a:off x="1531375" y="4301903"/>
            <a:ext cx="1204" cy="21659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cxnSpLocks/>
            <a:stCxn id="20" idx="2"/>
            <a:endCxn id="18" idx="0"/>
          </p:cNvCxnSpPr>
          <p:nvPr/>
        </p:nvCxnSpPr>
        <p:spPr>
          <a:xfrm>
            <a:off x="1531375" y="5068963"/>
            <a:ext cx="4690" cy="17083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cxnSpLocks/>
            <a:stCxn id="18" idx="2"/>
            <a:endCxn id="48" idx="0"/>
          </p:cNvCxnSpPr>
          <p:nvPr/>
        </p:nvCxnSpPr>
        <p:spPr>
          <a:xfrm flipH="1">
            <a:off x="1533720" y="5625001"/>
            <a:ext cx="2345" cy="187062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cxnSpLocks/>
            <a:stCxn id="3290" idx="0"/>
            <a:endCxn id="19" idx="2"/>
          </p:cNvCxnSpPr>
          <p:nvPr/>
        </p:nvCxnSpPr>
        <p:spPr>
          <a:xfrm flipV="1">
            <a:off x="4332237" y="4492668"/>
            <a:ext cx="0" cy="28784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cxnSpLocks/>
            <a:stCxn id="19" idx="0"/>
            <a:endCxn id="3207" idx="2"/>
          </p:cNvCxnSpPr>
          <p:nvPr/>
        </p:nvCxnSpPr>
        <p:spPr>
          <a:xfrm flipV="1">
            <a:off x="4332237" y="3797811"/>
            <a:ext cx="0" cy="3096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4769;p71"/>
          <p:cNvSpPr/>
          <p:nvPr/>
        </p:nvSpPr>
        <p:spPr>
          <a:xfrm>
            <a:off x="699181" y="1410926"/>
            <a:ext cx="1645291" cy="927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8EDBA">
                  <a:alpha val="26274"/>
                </a:srgbClr>
              </a:gs>
              <a:gs pos="100000">
                <a:srgbClr val="BF06E8">
                  <a:alpha val="16862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Input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640*640*3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  <a:sym typeface="+mn-ea"/>
            </a:endParaRPr>
          </a:p>
        </p:txBody>
      </p:sp>
      <p:cxnSp>
        <p:nvCxnSpPr>
          <p:cNvPr id="117" name="直接箭头连接符 116"/>
          <p:cNvCxnSpPr>
            <a:stCxn id="7" idx="2"/>
          </p:cNvCxnSpPr>
          <p:nvPr/>
        </p:nvCxnSpPr>
        <p:spPr>
          <a:xfrm flipH="1">
            <a:off x="1518328" y="2338652"/>
            <a:ext cx="3810" cy="2178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Google Shape;3269;p52">
            <a:extLst>
              <a:ext uri="{FF2B5EF4-FFF2-40B4-BE49-F238E27FC236}">
                <a16:creationId xmlns:a16="http://schemas.microsoft.com/office/drawing/2014/main" id="{C6EE1CA5-B4F5-3F6A-BA13-12D1E85C145D}"/>
              </a:ext>
            </a:extLst>
          </p:cNvPr>
          <p:cNvSpPr/>
          <p:nvPr/>
        </p:nvSpPr>
        <p:spPr>
          <a:xfrm>
            <a:off x="773872" y="4518502"/>
            <a:ext cx="1515005" cy="55046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MBConvBlock</a:t>
            </a:r>
          </a:p>
        </p:txBody>
      </p:sp>
      <p:sp>
        <p:nvSpPr>
          <p:cNvPr id="48" name="Google Shape;3269;p52">
            <a:extLst>
              <a:ext uri="{FF2B5EF4-FFF2-40B4-BE49-F238E27FC236}">
                <a16:creationId xmlns:a16="http://schemas.microsoft.com/office/drawing/2014/main" id="{B1865840-4445-08F1-72D4-6BCE089296F7}"/>
              </a:ext>
            </a:extLst>
          </p:cNvPr>
          <p:cNvSpPr/>
          <p:nvPr/>
        </p:nvSpPr>
        <p:spPr>
          <a:xfrm>
            <a:off x="776217" y="5812063"/>
            <a:ext cx="1515005" cy="55046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MBConvBlock</a:t>
            </a:r>
          </a:p>
        </p:txBody>
      </p:sp>
      <p:sp>
        <p:nvSpPr>
          <p:cNvPr id="3203" name="Google Shape;3250;p52">
            <a:extLst>
              <a:ext uri="{FF2B5EF4-FFF2-40B4-BE49-F238E27FC236}">
                <a16:creationId xmlns:a16="http://schemas.microsoft.com/office/drawing/2014/main" id="{37533AB5-4A76-10C5-3828-7757C673061D}"/>
              </a:ext>
            </a:extLst>
          </p:cNvPr>
          <p:cNvSpPr/>
          <p:nvPr/>
        </p:nvSpPr>
        <p:spPr>
          <a:xfrm>
            <a:off x="3574733" y="5778884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</a:t>
            </a:r>
          </a:p>
        </p:txBody>
      </p:sp>
      <p:sp>
        <p:nvSpPr>
          <p:cNvPr id="3207" name="Google Shape;3250;p52">
            <a:extLst>
              <a:ext uri="{FF2B5EF4-FFF2-40B4-BE49-F238E27FC236}">
                <a16:creationId xmlns:a16="http://schemas.microsoft.com/office/drawing/2014/main" id="{CCE4CB16-24B0-EA38-96F7-194416ACC908}"/>
              </a:ext>
            </a:extLst>
          </p:cNvPr>
          <p:cNvSpPr/>
          <p:nvPr/>
        </p:nvSpPr>
        <p:spPr>
          <a:xfrm>
            <a:off x="3574734" y="3412609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</a:t>
            </a:r>
          </a:p>
        </p:txBody>
      </p:sp>
      <p:sp>
        <p:nvSpPr>
          <p:cNvPr id="3211" name="Google Shape;3250;p52">
            <a:extLst>
              <a:ext uri="{FF2B5EF4-FFF2-40B4-BE49-F238E27FC236}">
                <a16:creationId xmlns:a16="http://schemas.microsoft.com/office/drawing/2014/main" id="{A1DF5490-8EEF-0B49-7065-6BC258FA80A4}"/>
              </a:ext>
            </a:extLst>
          </p:cNvPr>
          <p:cNvSpPr/>
          <p:nvPr/>
        </p:nvSpPr>
        <p:spPr>
          <a:xfrm>
            <a:off x="3568091" y="1759008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</a:t>
            </a:r>
          </a:p>
        </p:txBody>
      </p:sp>
      <p:sp>
        <p:nvSpPr>
          <p:cNvPr id="3212" name="Google Shape;3289;p52">
            <a:extLst>
              <a:ext uri="{FF2B5EF4-FFF2-40B4-BE49-F238E27FC236}">
                <a16:creationId xmlns:a16="http://schemas.microsoft.com/office/drawing/2014/main" id="{AD30119E-5B90-2354-7BA3-1704122A10B6}"/>
              </a:ext>
            </a:extLst>
          </p:cNvPr>
          <p:cNvSpPr/>
          <p:nvPr/>
        </p:nvSpPr>
        <p:spPr>
          <a:xfrm>
            <a:off x="3570341" y="2932796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Upsample</a:t>
            </a:r>
          </a:p>
        </p:txBody>
      </p:sp>
      <p:sp>
        <p:nvSpPr>
          <p:cNvPr id="3213" name="Google Shape;3290;p52">
            <a:extLst>
              <a:ext uri="{FF2B5EF4-FFF2-40B4-BE49-F238E27FC236}">
                <a16:creationId xmlns:a16="http://schemas.microsoft.com/office/drawing/2014/main" id="{5659A3E6-EF78-71A6-5454-AE7F0C462AE2}"/>
              </a:ext>
            </a:extLst>
          </p:cNvPr>
          <p:cNvSpPr/>
          <p:nvPr/>
        </p:nvSpPr>
        <p:spPr>
          <a:xfrm>
            <a:off x="3567272" y="2404569"/>
            <a:ext cx="1515005" cy="297692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BiFPN_Add2</a:t>
            </a:r>
          </a:p>
        </p:txBody>
      </p:sp>
      <p:cxnSp>
        <p:nvCxnSpPr>
          <p:cNvPr id="3214" name="直接箭头连接符 3213">
            <a:extLst>
              <a:ext uri="{FF2B5EF4-FFF2-40B4-BE49-F238E27FC236}">
                <a16:creationId xmlns:a16="http://schemas.microsoft.com/office/drawing/2014/main" id="{544455EC-BC2D-8356-324D-152A5E16DE5D}"/>
              </a:ext>
            </a:extLst>
          </p:cNvPr>
          <p:cNvCxnSpPr>
            <a:cxnSpLocks/>
            <a:stCxn id="3213" idx="0"/>
            <a:endCxn id="3211" idx="2"/>
          </p:cNvCxnSpPr>
          <p:nvPr/>
        </p:nvCxnSpPr>
        <p:spPr>
          <a:xfrm flipV="1">
            <a:off x="4324775" y="2144210"/>
            <a:ext cx="819" cy="26035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5" name="Google Shape;3250;p52">
            <a:extLst>
              <a:ext uri="{FF2B5EF4-FFF2-40B4-BE49-F238E27FC236}">
                <a16:creationId xmlns:a16="http://schemas.microsoft.com/office/drawing/2014/main" id="{7851668C-B865-29DA-EC83-68213EC8BCDB}"/>
              </a:ext>
            </a:extLst>
          </p:cNvPr>
          <p:cNvSpPr/>
          <p:nvPr/>
        </p:nvSpPr>
        <p:spPr>
          <a:xfrm>
            <a:off x="6386563" y="2394303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</a:t>
            </a:r>
          </a:p>
        </p:txBody>
      </p:sp>
      <p:sp>
        <p:nvSpPr>
          <p:cNvPr id="3216" name="Google Shape;3290;p52">
            <a:extLst>
              <a:ext uri="{FF2B5EF4-FFF2-40B4-BE49-F238E27FC236}">
                <a16:creationId xmlns:a16="http://schemas.microsoft.com/office/drawing/2014/main" id="{835EBCC9-CC92-D107-15E7-958A61EB0970}"/>
              </a:ext>
            </a:extLst>
          </p:cNvPr>
          <p:cNvSpPr/>
          <p:nvPr/>
        </p:nvSpPr>
        <p:spPr>
          <a:xfrm>
            <a:off x="6386563" y="3020965"/>
            <a:ext cx="1515005" cy="297692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BiFPN_Add3</a:t>
            </a:r>
          </a:p>
        </p:txBody>
      </p:sp>
      <p:sp>
        <p:nvSpPr>
          <p:cNvPr id="3217" name="Google Shape;3250;p52">
            <a:extLst>
              <a:ext uri="{FF2B5EF4-FFF2-40B4-BE49-F238E27FC236}">
                <a16:creationId xmlns:a16="http://schemas.microsoft.com/office/drawing/2014/main" id="{86DB2962-7433-B13F-DE1F-73557DEC01B6}"/>
              </a:ext>
            </a:extLst>
          </p:cNvPr>
          <p:cNvSpPr/>
          <p:nvPr/>
        </p:nvSpPr>
        <p:spPr>
          <a:xfrm>
            <a:off x="6386563" y="3596082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</a:t>
            </a:r>
          </a:p>
        </p:txBody>
      </p:sp>
      <p:sp>
        <p:nvSpPr>
          <p:cNvPr id="3218" name="Google Shape;3250;p52">
            <a:extLst>
              <a:ext uri="{FF2B5EF4-FFF2-40B4-BE49-F238E27FC236}">
                <a16:creationId xmlns:a16="http://schemas.microsoft.com/office/drawing/2014/main" id="{07BBF6B4-D664-2DD7-4DFC-3C0666F7E3E9}"/>
              </a:ext>
            </a:extLst>
          </p:cNvPr>
          <p:cNvSpPr/>
          <p:nvPr/>
        </p:nvSpPr>
        <p:spPr>
          <a:xfrm>
            <a:off x="6387541" y="4382988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</a:t>
            </a:r>
          </a:p>
        </p:txBody>
      </p:sp>
      <p:sp>
        <p:nvSpPr>
          <p:cNvPr id="3219" name="Google Shape;3290;p52">
            <a:extLst>
              <a:ext uri="{FF2B5EF4-FFF2-40B4-BE49-F238E27FC236}">
                <a16:creationId xmlns:a16="http://schemas.microsoft.com/office/drawing/2014/main" id="{E4D7D444-49F7-8D4D-3C01-A94D1C1419EC}"/>
              </a:ext>
            </a:extLst>
          </p:cNvPr>
          <p:cNvSpPr/>
          <p:nvPr/>
        </p:nvSpPr>
        <p:spPr>
          <a:xfrm>
            <a:off x="6387541" y="5009650"/>
            <a:ext cx="1515005" cy="297692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BiFPN_Add2</a:t>
            </a:r>
          </a:p>
        </p:txBody>
      </p:sp>
      <p:sp>
        <p:nvSpPr>
          <p:cNvPr id="3220" name="Google Shape;3250;p52">
            <a:extLst>
              <a:ext uri="{FF2B5EF4-FFF2-40B4-BE49-F238E27FC236}">
                <a16:creationId xmlns:a16="http://schemas.microsoft.com/office/drawing/2014/main" id="{72C41FD3-9B39-EDFF-2B1C-EBFA423432D1}"/>
              </a:ext>
            </a:extLst>
          </p:cNvPr>
          <p:cNvSpPr/>
          <p:nvPr/>
        </p:nvSpPr>
        <p:spPr>
          <a:xfrm>
            <a:off x="6387541" y="5591947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</a:t>
            </a:r>
          </a:p>
        </p:txBody>
      </p:sp>
      <p:cxnSp>
        <p:nvCxnSpPr>
          <p:cNvPr id="3237" name="直接箭头连接符 3236">
            <a:extLst>
              <a:ext uri="{FF2B5EF4-FFF2-40B4-BE49-F238E27FC236}">
                <a16:creationId xmlns:a16="http://schemas.microsoft.com/office/drawing/2014/main" id="{E1788405-8307-9953-DAA1-303958056DF9}"/>
              </a:ext>
            </a:extLst>
          </p:cNvPr>
          <p:cNvCxnSpPr>
            <a:cxnSpLocks/>
            <a:stCxn id="3289" idx="0"/>
            <a:endCxn id="3290" idx="2"/>
          </p:cNvCxnSpPr>
          <p:nvPr/>
        </p:nvCxnSpPr>
        <p:spPr>
          <a:xfrm flipV="1">
            <a:off x="4332237" y="5078206"/>
            <a:ext cx="0" cy="23036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8" name="直接箭头连接符 3237">
            <a:extLst>
              <a:ext uri="{FF2B5EF4-FFF2-40B4-BE49-F238E27FC236}">
                <a16:creationId xmlns:a16="http://schemas.microsoft.com/office/drawing/2014/main" id="{3955AF15-8C6D-F2C2-5E35-83BC63E03861}"/>
              </a:ext>
            </a:extLst>
          </p:cNvPr>
          <p:cNvCxnSpPr>
            <a:cxnSpLocks/>
            <a:stCxn id="3203" idx="0"/>
            <a:endCxn id="3289" idx="2"/>
          </p:cNvCxnSpPr>
          <p:nvPr/>
        </p:nvCxnSpPr>
        <p:spPr>
          <a:xfrm flipV="1">
            <a:off x="4332236" y="5504773"/>
            <a:ext cx="1" cy="27411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2" name="直接箭头连接符 3251">
            <a:extLst>
              <a:ext uri="{FF2B5EF4-FFF2-40B4-BE49-F238E27FC236}">
                <a16:creationId xmlns:a16="http://schemas.microsoft.com/office/drawing/2014/main" id="{ED43111F-0C58-2765-D624-5A5346C894AF}"/>
              </a:ext>
            </a:extLst>
          </p:cNvPr>
          <p:cNvCxnSpPr>
            <a:cxnSpLocks/>
            <a:stCxn id="3207" idx="0"/>
            <a:endCxn id="3212" idx="2"/>
          </p:cNvCxnSpPr>
          <p:nvPr/>
        </p:nvCxnSpPr>
        <p:spPr>
          <a:xfrm flipH="1" flipV="1">
            <a:off x="4327844" y="3128997"/>
            <a:ext cx="4393" cy="283612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3" name="直接箭头连接符 3252">
            <a:extLst>
              <a:ext uri="{FF2B5EF4-FFF2-40B4-BE49-F238E27FC236}">
                <a16:creationId xmlns:a16="http://schemas.microsoft.com/office/drawing/2014/main" id="{32B868BC-2D91-2509-4074-997F602A1DB9}"/>
              </a:ext>
            </a:extLst>
          </p:cNvPr>
          <p:cNvCxnSpPr>
            <a:cxnSpLocks/>
            <a:stCxn id="3212" idx="0"/>
            <a:endCxn id="3213" idx="2"/>
          </p:cNvCxnSpPr>
          <p:nvPr/>
        </p:nvCxnSpPr>
        <p:spPr>
          <a:xfrm flipH="1" flipV="1">
            <a:off x="4324775" y="2702261"/>
            <a:ext cx="3069" cy="23053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0A63A64-0FCE-3234-7D16-B4795738EF36}"/>
              </a:ext>
            </a:extLst>
          </p:cNvPr>
          <p:cNvCxnSpPr>
            <a:cxnSpLocks/>
            <a:stCxn id="3211" idx="3"/>
            <a:endCxn id="33" idx="1"/>
          </p:cNvCxnSpPr>
          <p:nvPr/>
        </p:nvCxnSpPr>
        <p:spPr>
          <a:xfrm flipV="1">
            <a:off x="5083096" y="1951170"/>
            <a:ext cx="4793094" cy="43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57332E9-31A4-DAF2-45A5-44FDD75F68B4}"/>
              </a:ext>
            </a:extLst>
          </p:cNvPr>
          <p:cNvCxnSpPr>
            <a:cxnSpLocks/>
            <a:stCxn id="3211" idx="3"/>
            <a:endCxn id="3215" idx="0"/>
          </p:cNvCxnSpPr>
          <p:nvPr/>
        </p:nvCxnSpPr>
        <p:spPr>
          <a:xfrm>
            <a:off x="5083096" y="1951609"/>
            <a:ext cx="2060970" cy="442694"/>
          </a:xfrm>
          <a:prstGeom prst="bentConnector2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9A4CCBD8-2B72-9266-560D-9E4E52F66B4D}"/>
              </a:ext>
            </a:extLst>
          </p:cNvPr>
          <p:cNvCxnSpPr>
            <a:cxnSpLocks/>
            <a:stCxn id="3218" idx="2"/>
            <a:endCxn id="3219" idx="0"/>
          </p:cNvCxnSpPr>
          <p:nvPr/>
        </p:nvCxnSpPr>
        <p:spPr>
          <a:xfrm>
            <a:off x="7145044" y="4768190"/>
            <a:ext cx="0" cy="24146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65898470-9F24-1576-37ED-B0CB07E06E14}"/>
              </a:ext>
            </a:extLst>
          </p:cNvPr>
          <p:cNvCxnSpPr>
            <a:cxnSpLocks/>
            <a:stCxn id="3217" idx="2"/>
            <a:endCxn id="3218" idx="0"/>
          </p:cNvCxnSpPr>
          <p:nvPr/>
        </p:nvCxnSpPr>
        <p:spPr>
          <a:xfrm>
            <a:off x="7144066" y="3981284"/>
            <a:ext cx="978" cy="401704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F19A406E-BF77-6B42-A381-C975CB4E1D7F}"/>
              </a:ext>
            </a:extLst>
          </p:cNvPr>
          <p:cNvCxnSpPr>
            <a:cxnSpLocks/>
            <a:stCxn id="3216" idx="2"/>
            <a:endCxn id="3217" idx="0"/>
          </p:cNvCxnSpPr>
          <p:nvPr/>
        </p:nvCxnSpPr>
        <p:spPr>
          <a:xfrm>
            <a:off x="7144066" y="3318657"/>
            <a:ext cx="0" cy="27742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4" name="直接箭头连接符 3263">
            <a:extLst>
              <a:ext uri="{FF2B5EF4-FFF2-40B4-BE49-F238E27FC236}">
                <a16:creationId xmlns:a16="http://schemas.microsoft.com/office/drawing/2014/main" id="{9FCF9067-FAC9-FB47-0CE4-FE8C720D05E3}"/>
              </a:ext>
            </a:extLst>
          </p:cNvPr>
          <p:cNvCxnSpPr>
            <a:cxnSpLocks/>
            <a:stCxn id="3215" idx="2"/>
            <a:endCxn id="3216" idx="0"/>
          </p:cNvCxnSpPr>
          <p:nvPr/>
        </p:nvCxnSpPr>
        <p:spPr>
          <a:xfrm>
            <a:off x="7144066" y="2779505"/>
            <a:ext cx="0" cy="24146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3" name="直接箭头连接符 3272">
            <a:extLst>
              <a:ext uri="{FF2B5EF4-FFF2-40B4-BE49-F238E27FC236}">
                <a16:creationId xmlns:a16="http://schemas.microsoft.com/office/drawing/2014/main" id="{A232F7C0-6552-6ADA-BBAC-13FE12CE1C18}"/>
              </a:ext>
            </a:extLst>
          </p:cNvPr>
          <p:cNvCxnSpPr>
            <a:cxnSpLocks/>
            <a:stCxn id="3219" idx="2"/>
            <a:endCxn id="3220" idx="0"/>
          </p:cNvCxnSpPr>
          <p:nvPr/>
        </p:nvCxnSpPr>
        <p:spPr>
          <a:xfrm>
            <a:off x="7145044" y="5307342"/>
            <a:ext cx="0" cy="2846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78" name="Google Shape;3269;p52">
            <a:extLst>
              <a:ext uri="{FF2B5EF4-FFF2-40B4-BE49-F238E27FC236}">
                <a16:creationId xmlns:a16="http://schemas.microsoft.com/office/drawing/2014/main" id="{21FB56D8-B13E-B19E-666D-3E323D710AA0}"/>
              </a:ext>
            </a:extLst>
          </p:cNvPr>
          <p:cNvSpPr/>
          <p:nvPr/>
        </p:nvSpPr>
        <p:spPr>
          <a:xfrm>
            <a:off x="6386563" y="6207299"/>
            <a:ext cx="1515005" cy="369462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LSKblock</a:t>
            </a:r>
          </a:p>
        </p:txBody>
      </p:sp>
      <p:cxnSp>
        <p:nvCxnSpPr>
          <p:cNvPr id="3279" name="直接箭头连接符 3278">
            <a:extLst>
              <a:ext uri="{FF2B5EF4-FFF2-40B4-BE49-F238E27FC236}">
                <a16:creationId xmlns:a16="http://schemas.microsoft.com/office/drawing/2014/main" id="{2993900A-C3A8-E3AD-5C45-EF79F9BBCC41}"/>
              </a:ext>
            </a:extLst>
          </p:cNvPr>
          <p:cNvCxnSpPr>
            <a:cxnSpLocks/>
            <a:stCxn id="3220" idx="2"/>
            <a:endCxn id="3278" idx="0"/>
          </p:cNvCxnSpPr>
          <p:nvPr/>
        </p:nvCxnSpPr>
        <p:spPr>
          <a:xfrm flipH="1">
            <a:off x="7144066" y="5977149"/>
            <a:ext cx="978" cy="23015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7" name="直接箭头连接符 3286">
            <a:extLst>
              <a:ext uri="{FF2B5EF4-FFF2-40B4-BE49-F238E27FC236}">
                <a16:creationId xmlns:a16="http://schemas.microsoft.com/office/drawing/2014/main" id="{1E6772B6-DC11-D62A-DD43-6F68B041689F}"/>
              </a:ext>
            </a:extLst>
          </p:cNvPr>
          <p:cNvCxnSpPr>
            <a:cxnSpLocks/>
            <a:stCxn id="19" idx="3"/>
            <a:endCxn id="3216" idx="1"/>
          </p:cNvCxnSpPr>
          <p:nvPr/>
        </p:nvCxnSpPr>
        <p:spPr>
          <a:xfrm flipV="1">
            <a:off x="5089739" y="3169811"/>
            <a:ext cx="1296824" cy="1130256"/>
          </a:xfrm>
          <a:prstGeom prst="bent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2" name="直接箭头连接符 3291">
            <a:extLst>
              <a:ext uri="{FF2B5EF4-FFF2-40B4-BE49-F238E27FC236}">
                <a16:creationId xmlns:a16="http://schemas.microsoft.com/office/drawing/2014/main" id="{2B84895A-7E94-722A-993B-E3CB2E5A6271}"/>
              </a:ext>
            </a:extLst>
          </p:cNvPr>
          <p:cNvCxnSpPr>
            <a:cxnSpLocks/>
            <a:stCxn id="3203" idx="3"/>
            <a:endCxn id="3219" idx="1"/>
          </p:cNvCxnSpPr>
          <p:nvPr/>
        </p:nvCxnSpPr>
        <p:spPr>
          <a:xfrm flipV="1">
            <a:off x="5089738" y="5158496"/>
            <a:ext cx="1297803" cy="812989"/>
          </a:xfrm>
          <a:prstGeom prst="bent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77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269;p52"/>
          <p:cNvSpPr/>
          <p:nvPr/>
        </p:nvSpPr>
        <p:spPr>
          <a:xfrm>
            <a:off x="756562" y="4760757"/>
            <a:ext cx="1515115" cy="38481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SPPFCSPC</a:t>
            </a:r>
          </a:p>
        </p:txBody>
      </p:sp>
      <p:sp>
        <p:nvSpPr>
          <p:cNvPr id="3250" name="Google Shape;3250;p52"/>
          <p:cNvSpPr/>
          <p:nvPr/>
        </p:nvSpPr>
        <p:spPr>
          <a:xfrm>
            <a:off x="3568986" y="1937768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</a:t>
            </a:r>
          </a:p>
        </p:txBody>
      </p:sp>
      <p:sp>
        <p:nvSpPr>
          <p:cNvPr id="17" name="Google Shape;3250;p52"/>
          <p:cNvSpPr/>
          <p:nvPr/>
        </p:nvSpPr>
        <p:spPr>
          <a:xfrm>
            <a:off x="756562" y="2959666"/>
            <a:ext cx="1515005" cy="145991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fficientViT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Google Shape;3250;p52"/>
          <p:cNvSpPr/>
          <p:nvPr/>
        </p:nvSpPr>
        <p:spPr>
          <a:xfrm>
            <a:off x="3567716" y="3622430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</a:t>
            </a:r>
          </a:p>
        </p:txBody>
      </p:sp>
      <p:sp>
        <p:nvSpPr>
          <p:cNvPr id="3289" name="Google Shape;3289;p52"/>
          <p:cNvSpPr/>
          <p:nvPr/>
        </p:nvSpPr>
        <p:spPr>
          <a:xfrm>
            <a:off x="3568081" y="4435118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Upsample</a:t>
            </a:r>
          </a:p>
        </p:txBody>
      </p:sp>
      <p:sp>
        <p:nvSpPr>
          <p:cNvPr id="3290" name="Google Shape;3290;p52"/>
          <p:cNvSpPr/>
          <p:nvPr/>
        </p:nvSpPr>
        <p:spPr>
          <a:xfrm>
            <a:off x="3567956" y="4123687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Concat</a:t>
            </a:r>
          </a:p>
        </p:txBody>
      </p:sp>
      <p:sp>
        <p:nvSpPr>
          <p:cNvPr id="22" name="Google Shape;3289;p52"/>
          <p:cNvSpPr/>
          <p:nvPr/>
        </p:nvSpPr>
        <p:spPr>
          <a:xfrm>
            <a:off x="3568081" y="3104007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Upsample</a:t>
            </a:r>
          </a:p>
        </p:txBody>
      </p:sp>
      <p:sp>
        <p:nvSpPr>
          <p:cNvPr id="23" name="Google Shape;3290;p52"/>
          <p:cNvSpPr/>
          <p:nvPr/>
        </p:nvSpPr>
        <p:spPr>
          <a:xfrm>
            <a:off x="3568591" y="2608571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Concat</a:t>
            </a:r>
          </a:p>
        </p:txBody>
      </p:sp>
      <p:sp>
        <p:nvSpPr>
          <p:cNvPr id="24" name="Google Shape;3250;p52"/>
          <p:cNvSpPr/>
          <p:nvPr/>
        </p:nvSpPr>
        <p:spPr>
          <a:xfrm>
            <a:off x="6371251" y="4658119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</a:t>
            </a:r>
          </a:p>
        </p:txBody>
      </p:sp>
      <p:sp>
        <p:nvSpPr>
          <p:cNvPr id="25" name="Google Shape;3250;p52"/>
          <p:cNvSpPr/>
          <p:nvPr/>
        </p:nvSpPr>
        <p:spPr>
          <a:xfrm>
            <a:off x="6380776" y="3143003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</a:t>
            </a:r>
          </a:p>
        </p:txBody>
      </p:sp>
      <p:sp>
        <p:nvSpPr>
          <p:cNvPr id="26" name="Google Shape;3269;p52"/>
          <p:cNvSpPr/>
          <p:nvPr/>
        </p:nvSpPr>
        <p:spPr>
          <a:xfrm>
            <a:off x="6374277" y="2415205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</a:t>
            </a:r>
          </a:p>
        </p:txBody>
      </p:sp>
      <p:sp>
        <p:nvSpPr>
          <p:cNvPr id="27" name="Google Shape;3290;p52"/>
          <p:cNvSpPr/>
          <p:nvPr/>
        </p:nvSpPr>
        <p:spPr>
          <a:xfrm>
            <a:off x="6376571" y="2733032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Concat</a:t>
            </a:r>
          </a:p>
        </p:txBody>
      </p:sp>
      <p:sp>
        <p:nvSpPr>
          <p:cNvPr id="28" name="Google Shape;3269;p52"/>
          <p:cNvSpPr/>
          <p:nvPr/>
        </p:nvSpPr>
        <p:spPr>
          <a:xfrm>
            <a:off x="6371737" y="3769665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</a:t>
            </a:r>
          </a:p>
        </p:txBody>
      </p:sp>
      <p:sp>
        <p:nvSpPr>
          <p:cNvPr id="29" name="Google Shape;3290;p52"/>
          <p:cNvSpPr/>
          <p:nvPr/>
        </p:nvSpPr>
        <p:spPr>
          <a:xfrm>
            <a:off x="6374031" y="4087492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Concat</a:t>
            </a:r>
          </a:p>
        </p:txBody>
      </p:sp>
      <p:sp>
        <p:nvSpPr>
          <p:cNvPr id="3262" name="Google Shape;3262;p52"/>
          <p:cNvSpPr/>
          <p:nvPr/>
        </p:nvSpPr>
        <p:spPr>
          <a:xfrm>
            <a:off x="9025452" y="3144030"/>
            <a:ext cx="1513845" cy="38608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</a:t>
            </a:r>
          </a:p>
        </p:txBody>
      </p:sp>
      <p:sp>
        <p:nvSpPr>
          <p:cNvPr id="33" name="Google Shape;3262;p52"/>
          <p:cNvSpPr/>
          <p:nvPr/>
        </p:nvSpPr>
        <p:spPr>
          <a:xfrm>
            <a:off x="9025452" y="1936256"/>
            <a:ext cx="1513845" cy="38608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</a:t>
            </a:r>
          </a:p>
        </p:txBody>
      </p:sp>
      <p:sp>
        <p:nvSpPr>
          <p:cNvPr id="34" name="Google Shape;3262;p52"/>
          <p:cNvSpPr/>
          <p:nvPr/>
        </p:nvSpPr>
        <p:spPr>
          <a:xfrm>
            <a:off x="9025452" y="4657240"/>
            <a:ext cx="1513845" cy="38608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</a:t>
            </a:r>
          </a:p>
        </p:txBody>
      </p:sp>
      <p:cxnSp>
        <p:nvCxnSpPr>
          <p:cNvPr id="37" name="肘形连接符 36"/>
          <p:cNvCxnSpPr>
            <a:cxnSpLocks/>
            <a:stCxn id="10" idx="2"/>
            <a:endCxn id="3289" idx="2"/>
          </p:cNvCxnSpPr>
          <p:nvPr/>
        </p:nvCxnSpPr>
        <p:spPr>
          <a:xfrm rot="5400000" flipH="1" flipV="1">
            <a:off x="2662727" y="3482712"/>
            <a:ext cx="514249" cy="2811464"/>
          </a:xfrm>
          <a:prstGeom prst="bentConnector3">
            <a:avLst>
              <a:gd name="adj1" fmla="val -44453"/>
            </a:avLst>
          </a:prstGeom>
          <a:ln w="635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cxnSpLocks/>
            <a:stCxn id="3250" idx="3"/>
            <a:endCxn id="33" idx="1"/>
          </p:cNvCxnSpPr>
          <p:nvPr/>
        </p:nvCxnSpPr>
        <p:spPr>
          <a:xfrm flipV="1">
            <a:off x="5083991" y="2129297"/>
            <a:ext cx="3941461" cy="1072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cxnSpLocks/>
            <a:endCxn id="26" idx="0"/>
          </p:cNvCxnSpPr>
          <p:nvPr/>
        </p:nvCxnSpPr>
        <p:spPr>
          <a:xfrm>
            <a:off x="7131639" y="2130219"/>
            <a:ext cx="141" cy="28498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cxnSpLocks/>
            <a:stCxn id="19" idx="3"/>
            <a:endCxn id="27" idx="1"/>
          </p:cNvCxnSpPr>
          <p:nvPr/>
        </p:nvCxnSpPr>
        <p:spPr>
          <a:xfrm flipV="1">
            <a:off x="5082721" y="2831133"/>
            <a:ext cx="1293850" cy="983898"/>
          </a:xfrm>
          <a:prstGeom prst="bentConnector3">
            <a:avLst>
              <a:gd name="adj1" fmla="val 73165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cxnSpLocks/>
          </p:cNvCxnSpPr>
          <p:nvPr/>
        </p:nvCxnSpPr>
        <p:spPr>
          <a:xfrm flipV="1">
            <a:off x="4322253" y="4185722"/>
            <a:ext cx="2051829" cy="1181073"/>
          </a:xfrm>
          <a:prstGeom prst="bentConnector3">
            <a:avLst>
              <a:gd name="adj1" fmla="val 84352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cxnSpLocks/>
            <a:stCxn id="25" idx="3"/>
            <a:endCxn id="3262" idx="1"/>
          </p:cNvCxnSpPr>
          <p:nvPr/>
        </p:nvCxnSpPr>
        <p:spPr>
          <a:xfrm>
            <a:off x="7895781" y="3335604"/>
            <a:ext cx="1129671" cy="1467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cxnSpLocks/>
            <a:endCxn id="34" idx="1"/>
          </p:cNvCxnSpPr>
          <p:nvPr/>
        </p:nvCxnSpPr>
        <p:spPr>
          <a:xfrm>
            <a:off x="7051230" y="4850281"/>
            <a:ext cx="1974222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7138624" y="2606471"/>
            <a:ext cx="0" cy="12636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25" idx="0"/>
          </p:cNvCxnSpPr>
          <p:nvPr/>
        </p:nvCxnSpPr>
        <p:spPr>
          <a:xfrm>
            <a:off x="7138624" y="2943657"/>
            <a:ext cx="0" cy="2114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endCxn id="28" idx="0"/>
          </p:cNvCxnSpPr>
          <p:nvPr/>
        </p:nvCxnSpPr>
        <p:spPr>
          <a:xfrm flipH="1">
            <a:off x="7129099" y="3543099"/>
            <a:ext cx="5080" cy="23876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7138624" y="3985061"/>
            <a:ext cx="0" cy="11303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7138624" y="4283512"/>
            <a:ext cx="0" cy="36893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4326199" y="2323260"/>
            <a:ext cx="635" cy="28511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cxnSpLocks/>
            <a:stCxn id="22" idx="0"/>
          </p:cNvCxnSpPr>
          <p:nvPr/>
        </p:nvCxnSpPr>
        <p:spPr>
          <a:xfrm flipV="1">
            <a:off x="4325584" y="2797607"/>
            <a:ext cx="1885" cy="30640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cxnSpLocks/>
            <a:stCxn id="19" idx="0"/>
            <a:endCxn id="22" idx="2"/>
          </p:cNvCxnSpPr>
          <p:nvPr/>
        </p:nvCxnSpPr>
        <p:spPr>
          <a:xfrm flipV="1">
            <a:off x="4325219" y="3300208"/>
            <a:ext cx="365" cy="322222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V="1">
            <a:off x="4327469" y="4004746"/>
            <a:ext cx="0" cy="1308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flipV="1">
            <a:off x="4324929" y="4319707"/>
            <a:ext cx="0" cy="1308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4769;p71"/>
          <p:cNvSpPr/>
          <p:nvPr/>
        </p:nvSpPr>
        <p:spPr>
          <a:xfrm>
            <a:off x="690917" y="1825344"/>
            <a:ext cx="1645291" cy="927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8EDBA">
                  <a:alpha val="26274"/>
                </a:srgbClr>
              </a:gs>
              <a:gs pos="100000">
                <a:srgbClr val="BF06E8">
                  <a:alpha val="16862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Input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640*640*3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  <a:sym typeface="+mn-ea"/>
            </a:endParaRPr>
          </a:p>
        </p:txBody>
      </p:sp>
      <p:cxnSp>
        <p:nvCxnSpPr>
          <p:cNvPr id="117" name="直接箭头连接符 116"/>
          <p:cNvCxnSpPr>
            <a:cxnSpLocks/>
            <a:stCxn id="7" idx="2"/>
            <a:endCxn id="17" idx="0"/>
          </p:cNvCxnSpPr>
          <p:nvPr/>
        </p:nvCxnSpPr>
        <p:spPr>
          <a:xfrm>
            <a:off x="1513563" y="2753082"/>
            <a:ext cx="502" cy="206584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E4FF62E-AE4D-6493-F28A-FC0056CC7B2F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1514065" y="4419581"/>
            <a:ext cx="55" cy="34117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肘形连接符 41">
            <a:extLst>
              <a:ext uri="{FF2B5EF4-FFF2-40B4-BE49-F238E27FC236}">
                <a16:creationId xmlns:a16="http://schemas.microsoft.com/office/drawing/2014/main" id="{9AB9F470-C9FC-157F-42D5-E435CBD105C0}"/>
              </a:ext>
            </a:extLst>
          </p:cNvPr>
          <p:cNvCxnSpPr>
            <a:cxnSpLocks/>
            <a:stCxn id="17" idx="3"/>
            <a:endCxn id="3290" idx="1"/>
          </p:cNvCxnSpPr>
          <p:nvPr/>
        </p:nvCxnSpPr>
        <p:spPr>
          <a:xfrm>
            <a:off x="2271567" y="3689624"/>
            <a:ext cx="1296389" cy="532164"/>
          </a:xfrm>
          <a:prstGeom prst="bent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肘形连接符 41">
            <a:extLst>
              <a:ext uri="{FF2B5EF4-FFF2-40B4-BE49-F238E27FC236}">
                <a16:creationId xmlns:a16="http://schemas.microsoft.com/office/drawing/2014/main" id="{8648BC92-723E-3027-7A48-5960AC6EA36A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2271567" y="2706672"/>
            <a:ext cx="1297024" cy="982952"/>
          </a:xfrm>
          <a:prstGeom prst="bent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45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3250;p52"/>
          <p:cNvSpPr/>
          <p:nvPr/>
        </p:nvSpPr>
        <p:spPr>
          <a:xfrm>
            <a:off x="374921" y="2238346"/>
            <a:ext cx="1515005" cy="22211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>
                <a:solidFill>
                  <a:srgbClr val="666666"/>
                </a:solidFill>
              </a:rPr>
              <a:t>MP</a:t>
            </a:r>
            <a:endParaRPr lang="en-US" sz="1100">
              <a:solidFill>
                <a:srgbClr val="666666"/>
              </a:solidFill>
            </a:endParaRPr>
          </a:p>
        </p:txBody>
      </p:sp>
      <p:sp>
        <p:nvSpPr>
          <p:cNvPr id="20" name="Google Shape;3269;p52"/>
          <p:cNvSpPr/>
          <p:nvPr/>
        </p:nvSpPr>
        <p:spPr>
          <a:xfrm>
            <a:off x="2467279" y="3475280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</a:t>
            </a:r>
            <a:r>
              <a:rPr lang="en-US" altLang="zh-CN" sz="1100">
                <a:solidFill>
                  <a:srgbClr val="666666"/>
                </a:solidFill>
              </a:rPr>
              <a:t>onv</a:t>
            </a:r>
            <a:r>
              <a:rPr lang="en-US" altLang="en-GB" sz="1100">
                <a:solidFill>
                  <a:srgbClr val="666666"/>
                </a:solidFill>
              </a:rPr>
              <a:t>-k3 s1 c256</a:t>
            </a:r>
          </a:p>
        </p:txBody>
      </p:sp>
      <p:sp>
        <p:nvSpPr>
          <p:cNvPr id="3289" name="Google Shape;3289;p52"/>
          <p:cNvSpPr/>
          <p:nvPr/>
        </p:nvSpPr>
        <p:spPr>
          <a:xfrm>
            <a:off x="2466039" y="3094120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Upsample</a:t>
            </a:r>
          </a:p>
        </p:txBody>
      </p:sp>
      <p:sp>
        <p:nvSpPr>
          <p:cNvPr id="30" name="Google Shape;3289;p52"/>
          <p:cNvSpPr/>
          <p:nvPr/>
        </p:nvSpPr>
        <p:spPr>
          <a:xfrm>
            <a:off x="9330810" y="2641345"/>
            <a:ext cx="838203" cy="196216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RepConv</a:t>
            </a:r>
          </a:p>
        </p:txBody>
      </p:sp>
      <p:sp>
        <p:nvSpPr>
          <p:cNvPr id="31" name="Google Shape;3289;p52"/>
          <p:cNvSpPr/>
          <p:nvPr/>
        </p:nvSpPr>
        <p:spPr>
          <a:xfrm>
            <a:off x="9330810" y="3534557"/>
            <a:ext cx="838203" cy="196216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  <a:sym typeface="+mn-ea"/>
              </a:rPr>
              <a:t>RepConv</a:t>
            </a:r>
            <a:endParaRPr lang="en-US" altLang="en-GB" sz="1100">
              <a:solidFill>
                <a:srgbClr val="666666"/>
              </a:solidFill>
            </a:endParaRPr>
          </a:p>
        </p:txBody>
      </p:sp>
      <p:sp>
        <p:nvSpPr>
          <p:cNvPr id="32" name="Google Shape;3289;p52"/>
          <p:cNvSpPr/>
          <p:nvPr/>
        </p:nvSpPr>
        <p:spPr>
          <a:xfrm>
            <a:off x="9330810" y="5285128"/>
            <a:ext cx="838203" cy="196216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  <a:sym typeface="+mn-ea"/>
              </a:rPr>
              <a:t>RepConv</a:t>
            </a:r>
            <a:endParaRPr lang="en-US" altLang="en-GB" sz="1100">
              <a:solidFill>
                <a:srgbClr val="666666"/>
              </a:solidFill>
            </a:endParaRPr>
          </a:p>
        </p:txBody>
      </p:sp>
      <p:sp>
        <p:nvSpPr>
          <p:cNvPr id="3262" name="Google Shape;3262;p52"/>
          <p:cNvSpPr/>
          <p:nvPr/>
        </p:nvSpPr>
        <p:spPr>
          <a:xfrm>
            <a:off x="10490288" y="3439919"/>
            <a:ext cx="1587500" cy="386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head</a:t>
            </a:r>
          </a:p>
        </p:txBody>
      </p:sp>
      <p:sp>
        <p:nvSpPr>
          <p:cNvPr id="33" name="Google Shape;3262;p52"/>
          <p:cNvSpPr/>
          <p:nvPr/>
        </p:nvSpPr>
        <p:spPr>
          <a:xfrm>
            <a:off x="10490288" y="2546076"/>
            <a:ext cx="1587500" cy="386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head</a:t>
            </a:r>
          </a:p>
        </p:txBody>
      </p:sp>
      <p:sp>
        <p:nvSpPr>
          <p:cNvPr id="34" name="Google Shape;3262;p52"/>
          <p:cNvSpPr/>
          <p:nvPr/>
        </p:nvSpPr>
        <p:spPr>
          <a:xfrm>
            <a:off x="10490288" y="5189849"/>
            <a:ext cx="1587500" cy="386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head</a:t>
            </a:r>
          </a:p>
        </p:txBody>
      </p:sp>
      <p:cxnSp>
        <p:nvCxnSpPr>
          <p:cNvPr id="44" name="直接箭头连接符 43"/>
          <p:cNvCxnSpPr>
            <a:cxnSpLocks/>
            <a:stCxn id="3243" idx="3"/>
            <a:endCxn id="31" idx="1"/>
          </p:cNvCxnSpPr>
          <p:nvPr/>
        </p:nvCxnSpPr>
        <p:spPr>
          <a:xfrm flipV="1">
            <a:off x="8828151" y="3632665"/>
            <a:ext cx="502659" cy="40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cxnSpLocks/>
            <a:stCxn id="30" idx="3"/>
            <a:endCxn id="33" idx="1"/>
          </p:cNvCxnSpPr>
          <p:nvPr/>
        </p:nvCxnSpPr>
        <p:spPr>
          <a:xfrm flipV="1">
            <a:off x="10169013" y="2739135"/>
            <a:ext cx="321310" cy="63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10169013" y="3632983"/>
            <a:ext cx="321311" cy="63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0169013" y="5384823"/>
            <a:ext cx="321311" cy="63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Google Shape;3269;p52"/>
          <p:cNvSpPr/>
          <p:nvPr/>
        </p:nvSpPr>
        <p:spPr>
          <a:xfrm>
            <a:off x="383584" y="1876341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</a:t>
            </a:r>
            <a:r>
              <a:rPr lang="en-US" altLang="zh-CN" sz="1100">
                <a:solidFill>
                  <a:srgbClr val="666666"/>
                </a:solidFill>
              </a:rPr>
              <a:t>onv</a:t>
            </a:r>
            <a:r>
              <a:rPr lang="en-US" altLang="en-GB" sz="1100">
                <a:solidFill>
                  <a:srgbClr val="666666"/>
                </a:solidFill>
              </a:rPr>
              <a:t>-k3 s1 c256</a:t>
            </a:r>
          </a:p>
        </p:txBody>
      </p:sp>
      <p:sp>
        <p:nvSpPr>
          <p:cNvPr id="5" name="Google Shape;4769;p71"/>
          <p:cNvSpPr/>
          <p:nvPr/>
        </p:nvSpPr>
        <p:spPr>
          <a:xfrm>
            <a:off x="323699" y="286400"/>
            <a:ext cx="1645291" cy="70170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8EDBA">
                  <a:alpha val="26274"/>
                </a:srgbClr>
              </a:gs>
              <a:gs pos="100000">
                <a:srgbClr val="BF06E8">
                  <a:alpha val="16862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200">
                <a:sym typeface="+mn-ea"/>
              </a:rPr>
              <a:t>Input</a:t>
            </a:r>
            <a:endParaRPr lang="en-US" altLang="zh-CN" sz="1200"/>
          </a:p>
          <a:p>
            <a:pPr algn="ctr"/>
            <a:r>
              <a:rPr lang="en-US" altLang="zh-CN" sz="1200">
                <a:sym typeface="+mn-ea"/>
              </a:rPr>
              <a:t>640*640*3</a:t>
            </a:r>
            <a:endParaRPr lang="en-US" altLang="zh-CN" sz="1200" b="1">
              <a:sym typeface="+mn-ea"/>
            </a:endParaRPr>
          </a:p>
        </p:txBody>
      </p:sp>
      <p:sp>
        <p:nvSpPr>
          <p:cNvPr id="35" name="Google Shape;3269;p52"/>
          <p:cNvSpPr/>
          <p:nvPr/>
        </p:nvSpPr>
        <p:spPr>
          <a:xfrm>
            <a:off x="385489" y="1205781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</a:t>
            </a:r>
            <a:r>
              <a:rPr lang="en-US" altLang="zh-CN" sz="1100">
                <a:solidFill>
                  <a:srgbClr val="666666"/>
                </a:solidFill>
              </a:rPr>
              <a:t>onv×10</a:t>
            </a:r>
            <a:endParaRPr lang="en-US" altLang="en-GB" sz="1100">
              <a:solidFill>
                <a:srgbClr val="666666"/>
              </a:solidFill>
            </a:endParaRPr>
          </a:p>
        </p:txBody>
      </p:sp>
      <p:cxnSp>
        <p:nvCxnSpPr>
          <p:cNvPr id="54" name="直接箭头连接符 53"/>
          <p:cNvCxnSpPr>
            <a:cxnSpLocks/>
            <a:stCxn id="5" idx="2"/>
            <a:endCxn id="35" idx="0"/>
          </p:cNvCxnSpPr>
          <p:nvPr/>
        </p:nvCxnSpPr>
        <p:spPr>
          <a:xfrm flipH="1">
            <a:off x="1142992" y="988105"/>
            <a:ext cx="3353" cy="21767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cxnSpLocks/>
            <a:stCxn id="4" idx="2"/>
          </p:cNvCxnSpPr>
          <p:nvPr/>
        </p:nvCxnSpPr>
        <p:spPr>
          <a:xfrm flipH="1">
            <a:off x="1137131" y="1725984"/>
            <a:ext cx="3956" cy="15745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3290;p52">
            <a:extLst>
              <a:ext uri="{FF2B5EF4-FFF2-40B4-BE49-F238E27FC236}">
                <a16:creationId xmlns:a16="http://schemas.microsoft.com/office/drawing/2014/main" id="{7D4470DA-2679-8D48-1808-81C2D3183968}"/>
              </a:ext>
            </a:extLst>
          </p:cNvPr>
          <p:cNvSpPr/>
          <p:nvPr/>
        </p:nvSpPr>
        <p:spPr>
          <a:xfrm>
            <a:off x="383584" y="1529783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Concat</a:t>
            </a:r>
          </a:p>
        </p:txBody>
      </p:sp>
      <p:sp>
        <p:nvSpPr>
          <p:cNvPr id="12" name="Google Shape;3269;p52">
            <a:extLst>
              <a:ext uri="{FF2B5EF4-FFF2-40B4-BE49-F238E27FC236}">
                <a16:creationId xmlns:a16="http://schemas.microsoft.com/office/drawing/2014/main" id="{66FCD8DF-A5BD-F76C-CB80-85A89815566C}"/>
              </a:ext>
            </a:extLst>
          </p:cNvPr>
          <p:cNvSpPr/>
          <p:nvPr/>
        </p:nvSpPr>
        <p:spPr>
          <a:xfrm>
            <a:off x="374920" y="2631566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</a:t>
            </a:r>
            <a:r>
              <a:rPr lang="en-US" altLang="zh-CN" sz="1100">
                <a:solidFill>
                  <a:srgbClr val="666666"/>
                </a:solidFill>
              </a:rPr>
              <a:t>onv×3</a:t>
            </a:r>
            <a:endParaRPr lang="en-US" altLang="en-GB" sz="1100">
              <a:solidFill>
                <a:srgbClr val="666666"/>
              </a:solidFill>
            </a:endParaRPr>
          </a:p>
        </p:txBody>
      </p:sp>
      <p:sp>
        <p:nvSpPr>
          <p:cNvPr id="50" name="Google Shape;3290;p52">
            <a:extLst>
              <a:ext uri="{FF2B5EF4-FFF2-40B4-BE49-F238E27FC236}">
                <a16:creationId xmlns:a16="http://schemas.microsoft.com/office/drawing/2014/main" id="{E073F7B5-085E-36D7-F350-19D489762735}"/>
              </a:ext>
            </a:extLst>
          </p:cNvPr>
          <p:cNvSpPr/>
          <p:nvPr/>
        </p:nvSpPr>
        <p:spPr>
          <a:xfrm>
            <a:off x="374920" y="3019057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Concat</a:t>
            </a:r>
          </a:p>
        </p:txBody>
      </p:sp>
      <p:sp>
        <p:nvSpPr>
          <p:cNvPr id="3200" name="Google Shape;3269;p52">
            <a:extLst>
              <a:ext uri="{FF2B5EF4-FFF2-40B4-BE49-F238E27FC236}">
                <a16:creationId xmlns:a16="http://schemas.microsoft.com/office/drawing/2014/main" id="{D6C26FB3-AE2D-C3F2-B0A6-468718650C27}"/>
              </a:ext>
            </a:extLst>
          </p:cNvPr>
          <p:cNvSpPr/>
          <p:nvPr/>
        </p:nvSpPr>
        <p:spPr>
          <a:xfrm>
            <a:off x="379628" y="3393061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</a:t>
            </a:r>
            <a:r>
              <a:rPr lang="en-US" altLang="zh-CN" sz="1100">
                <a:solidFill>
                  <a:srgbClr val="666666"/>
                </a:solidFill>
              </a:rPr>
              <a:t>onv×6</a:t>
            </a:r>
            <a:endParaRPr lang="en-US" altLang="en-GB" sz="1100">
              <a:solidFill>
                <a:srgbClr val="666666"/>
              </a:solidFill>
            </a:endParaRPr>
          </a:p>
        </p:txBody>
      </p:sp>
      <p:sp>
        <p:nvSpPr>
          <p:cNvPr id="3201" name="Google Shape;3290;p52">
            <a:extLst>
              <a:ext uri="{FF2B5EF4-FFF2-40B4-BE49-F238E27FC236}">
                <a16:creationId xmlns:a16="http://schemas.microsoft.com/office/drawing/2014/main" id="{00C02318-6116-9CEB-9B5C-54B8A16C456D}"/>
              </a:ext>
            </a:extLst>
          </p:cNvPr>
          <p:cNvSpPr/>
          <p:nvPr/>
        </p:nvSpPr>
        <p:spPr>
          <a:xfrm>
            <a:off x="377274" y="3738803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Concat</a:t>
            </a:r>
          </a:p>
        </p:txBody>
      </p:sp>
      <p:sp>
        <p:nvSpPr>
          <p:cNvPr id="3202" name="Google Shape;3250;p52">
            <a:extLst>
              <a:ext uri="{FF2B5EF4-FFF2-40B4-BE49-F238E27FC236}">
                <a16:creationId xmlns:a16="http://schemas.microsoft.com/office/drawing/2014/main" id="{D4C5A2E9-4E4E-6A0D-91B7-926E549137D5}"/>
              </a:ext>
            </a:extLst>
          </p:cNvPr>
          <p:cNvSpPr/>
          <p:nvPr/>
        </p:nvSpPr>
        <p:spPr>
          <a:xfrm>
            <a:off x="370965" y="4449930"/>
            <a:ext cx="1515005" cy="22211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>
                <a:solidFill>
                  <a:srgbClr val="666666"/>
                </a:solidFill>
              </a:rPr>
              <a:t>MP</a:t>
            </a:r>
            <a:endParaRPr lang="en-US" sz="1100">
              <a:solidFill>
                <a:srgbClr val="666666"/>
              </a:solidFill>
            </a:endParaRPr>
          </a:p>
        </p:txBody>
      </p:sp>
      <p:sp>
        <p:nvSpPr>
          <p:cNvPr id="3203" name="Google Shape;3269;p52">
            <a:extLst>
              <a:ext uri="{FF2B5EF4-FFF2-40B4-BE49-F238E27FC236}">
                <a16:creationId xmlns:a16="http://schemas.microsoft.com/office/drawing/2014/main" id="{4992D1F4-515F-9DAD-A69B-6188ABA6677D}"/>
              </a:ext>
            </a:extLst>
          </p:cNvPr>
          <p:cNvSpPr/>
          <p:nvPr/>
        </p:nvSpPr>
        <p:spPr>
          <a:xfrm>
            <a:off x="379628" y="4087925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</a:t>
            </a:r>
            <a:r>
              <a:rPr lang="en-US" altLang="zh-CN" sz="1100">
                <a:solidFill>
                  <a:srgbClr val="666666"/>
                </a:solidFill>
              </a:rPr>
              <a:t>onv</a:t>
            </a:r>
            <a:r>
              <a:rPr lang="en-US" altLang="en-GB" sz="1100">
                <a:solidFill>
                  <a:srgbClr val="666666"/>
                </a:solidFill>
              </a:rPr>
              <a:t>-k3 s1 c512</a:t>
            </a:r>
          </a:p>
        </p:txBody>
      </p:sp>
      <p:sp>
        <p:nvSpPr>
          <p:cNvPr id="3204" name="Google Shape;3269;p52">
            <a:extLst>
              <a:ext uri="{FF2B5EF4-FFF2-40B4-BE49-F238E27FC236}">
                <a16:creationId xmlns:a16="http://schemas.microsoft.com/office/drawing/2014/main" id="{49C3370A-EED9-E191-92A1-F9F314A24D01}"/>
              </a:ext>
            </a:extLst>
          </p:cNvPr>
          <p:cNvSpPr/>
          <p:nvPr/>
        </p:nvSpPr>
        <p:spPr>
          <a:xfrm>
            <a:off x="369835" y="4860320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</a:t>
            </a:r>
            <a:r>
              <a:rPr lang="en-US" altLang="zh-CN" sz="1100">
                <a:solidFill>
                  <a:srgbClr val="666666"/>
                </a:solidFill>
              </a:rPr>
              <a:t>onv×3</a:t>
            </a:r>
            <a:endParaRPr lang="en-US" altLang="en-GB" sz="1100">
              <a:solidFill>
                <a:srgbClr val="666666"/>
              </a:solidFill>
            </a:endParaRPr>
          </a:p>
        </p:txBody>
      </p:sp>
      <p:sp>
        <p:nvSpPr>
          <p:cNvPr id="3205" name="Google Shape;3290;p52">
            <a:extLst>
              <a:ext uri="{FF2B5EF4-FFF2-40B4-BE49-F238E27FC236}">
                <a16:creationId xmlns:a16="http://schemas.microsoft.com/office/drawing/2014/main" id="{726F49AB-4305-9B51-D32C-EF73BC888229}"/>
              </a:ext>
            </a:extLst>
          </p:cNvPr>
          <p:cNvSpPr/>
          <p:nvPr/>
        </p:nvSpPr>
        <p:spPr>
          <a:xfrm>
            <a:off x="369834" y="5237339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Concat</a:t>
            </a:r>
          </a:p>
        </p:txBody>
      </p:sp>
      <p:sp>
        <p:nvSpPr>
          <p:cNvPr id="3206" name="Google Shape;3269;p52">
            <a:extLst>
              <a:ext uri="{FF2B5EF4-FFF2-40B4-BE49-F238E27FC236}">
                <a16:creationId xmlns:a16="http://schemas.microsoft.com/office/drawing/2014/main" id="{F011E400-9A6B-A1C8-F5B0-0D9500D42491}"/>
              </a:ext>
            </a:extLst>
          </p:cNvPr>
          <p:cNvSpPr/>
          <p:nvPr/>
        </p:nvSpPr>
        <p:spPr>
          <a:xfrm>
            <a:off x="369833" y="5582816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</a:t>
            </a:r>
            <a:r>
              <a:rPr lang="en-US" altLang="zh-CN" sz="1100">
                <a:solidFill>
                  <a:srgbClr val="666666"/>
                </a:solidFill>
              </a:rPr>
              <a:t>onv×6</a:t>
            </a:r>
            <a:endParaRPr lang="en-US" altLang="en-GB" sz="1100">
              <a:solidFill>
                <a:srgbClr val="666666"/>
              </a:solidFill>
            </a:endParaRPr>
          </a:p>
        </p:txBody>
      </p:sp>
      <p:sp>
        <p:nvSpPr>
          <p:cNvPr id="3207" name="Google Shape;3290;p52">
            <a:extLst>
              <a:ext uri="{FF2B5EF4-FFF2-40B4-BE49-F238E27FC236}">
                <a16:creationId xmlns:a16="http://schemas.microsoft.com/office/drawing/2014/main" id="{3173C581-AF59-E62B-1BC4-DEE7441A8EBA}"/>
              </a:ext>
            </a:extLst>
          </p:cNvPr>
          <p:cNvSpPr/>
          <p:nvPr/>
        </p:nvSpPr>
        <p:spPr>
          <a:xfrm>
            <a:off x="369832" y="5950122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Concat</a:t>
            </a:r>
          </a:p>
        </p:txBody>
      </p:sp>
      <p:sp>
        <p:nvSpPr>
          <p:cNvPr id="3208" name="Google Shape;3250;p52">
            <a:extLst>
              <a:ext uri="{FF2B5EF4-FFF2-40B4-BE49-F238E27FC236}">
                <a16:creationId xmlns:a16="http://schemas.microsoft.com/office/drawing/2014/main" id="{FA6FED61-5F56-EE5F-6326-A6427B41089D}"/>
              </a:ext>
            </a:extLst>
          </p:cNvPr>
          <p:cNvSpPr/>
          <p:nvPr/>
        </p:nvSpPr>
        <p:spPr>
          <a:xfrm>
            <a:off x="2475432" y="6267210"/>
            <a:ext cx="1515005" cy="22211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>
                <a:solidFill>
                  <a:srgbClr val="666666"/>
                </a:solidFill>
              </a:rPr>
              <a:t>MP</a:t>
            </a:r>
            <a:endParaRPr lang="en-US" sz="1100">
              <a:solidFill>
                <a:srgbClr val="666666"/>
              </a:solidFill>
            </a:endParaRPr>
          </a:p>
        </p:txBody>
      </p:sp>
      <p:sp>
        <p:nvSpPr>
          <p:cNvPr id="3209" name="Google Shape;3269;p52">
            <a:extLst>
              <a:ext uri="{FF2B5EF4-FFF2-40B4-BE49-F238E27FC236}">
                <a16:creationId xmlns:a16="http://schemas.microsoft.com/office/drawing/2014/main" id="{2908ECA0-DD76-21BC-2027-06A6228851AC}"/>
              </a:ext>
            </a:extLst>
          </p:cNvPr>
          <p:cNvSpPr/>
          <p:nvPr/>
        </p:nvSpPr>
        <p:spPr>
          <a:xfrm>
            <a:off x="369835" y="6293124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</a:t>
            </a:r>
            <a:r>
              <a:rPr lang="en-US" altLang="zh-CN" sz="1100">
                <a:solidFill>
                  <a:srgbClr val="666666"/>
                </a:solidFill>
              </a:rPr>
              <a:t>onv</a:t>
            </a:r>
            <a:r>
              <a:rPr lang="en-US" altLang="en-GB" sz="1100">
                <a:solidFill>
                  <a:srgbClr val="666666"/>
                </a:solidFill>
              </a:rPr>
              <a:t>-k3 s1 c1024</a:t>
            </a:r>
          </a:p>
        </p:txBody>
      </p:sp>
      <p:sp>
        <p:nvSpPr>
          <p:cNvPr id="3211" name="Google Shape;3269;p52">
            <a:extLst>
              <a:ext uri="{FF2B5EF4-FFF2-40B4-BE49-F238E27FC236}">
                <a16:creationId xmlns:a16="http://schemas.microsoft.com/office/drawing/2014/main" id="{4BB6BDDE-5C6D-26EE-8E67-4C172A80939F}"/>
              </a:ext>
            </a:extLst>
          </p:cNvPr>
          <p:cNvSpPr/>
          <p:nvPr/>
        </p:nvSpPr>
        <p:spPr>
          <a:xfrm>
            <a:off x="2472076" y="5926286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</a:t>
            </a:r>
            <a:r>
              <a:rPr lang="en-US" altLang="zh-CN" sz="1100">
                <a:solidFill>
                  <a:srgbClr val="666666"/>
                </a:solidFill>
              </a:rPr>
              <a:t>onv×3</a:t>
            </a:r>
            <a:endParaRPr lang="en-US" altLang="en-GB" sz="1100">
              <a:solidFill>
                <a:srgbClr val="666666"/>
              </a:solidFill>
            </a:endParaRPr>
          </a:p>
        </p:txBody>
      </p:sp>
      <p:sp>
        <p:nvSpPr>
          <p:cNvPr id="3212" name="Google Shape;3290;p52">
            <a:extLst>
              <a:ext uri="{FF2B5EF4-FFF2-40B4-BE49-F238E27FC236}">
                <a16:creationId xmlns:a16="http://schemas.microsoft.com/office/drawing/2014/main" id="{B268D3B6-45F1-A183-38EC-C4537A0DF269}"/>
              </a:ext>
            </a:extLst>
          </p:cNvPr>
          <p:cNvSpPr/>
          <p:nvPr/>
        </p:nvSpPr>
        <p:spPr>
          <a:xfrm>
            <a:off x="2467281" y="5555591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Concat</a:t>
            </a:r>
          </a:p>
        </p:txBody>
      </p:sp>
      <p:sp>
        <p:nvSpPr>
          <p:cNvPr id="3213" name="Google Shape;3269;p52">
            <a:extLst>
              <a:ext uri="{FF2B5EF4-FFF2-40B4-BE49-F238E27FC236}">
                <a16:creationId xmlns:a16="http://schemas.microsoft.com/office/drawing/2014/main" id="{6FC3035E-7510-2BCC-BB04-46CDDCAC9711}"/>
              </a:ext>
            </a:extLst>
          </p:cNvPr>
          <p:cNvSpPr/>
          <p:nvPr/>
        </p:nvSpPr>
        <p:spPr>
          <a:xfrm>
            <a:off x="2467280" y="5226695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</a:t>
            </a:r>
            <a:r>
              <a:rPr lang="en-US" altLang="zh-CN" sz="1100">
                <a:solidFill>
                  <a:srgbClr val="666666"/>
                </a:solidFill>
              </a:rPr>
              <a:t>onv×6</a:t>
            </a:r>
            <a:endParaRPr lang="en-US" altLang="en-GB" sz="1100">
              <a:solidFill>
                <a:srgbClr val="666666"/>
              </a:solidFill>
            </a:endParaRPr>
          </a:p>
        </p:txBody>
      </p:sp>
      <p:sp>
        <p:nvSpPr>
          <p:cNvPr id="3214" name="Google Shape;3290;p52">
            <a:extLst>
              <a:ext uri="{FF2B5EF4-FFF2-40B4-BE49-F238E27FC236}">
                <a16:creationId xmlns:a16="http://schemas.microsoft.com/office/drawing/2014/main" id="{B9C27D36-7B2E-E55F-1646-A8A03D0452ED}"/>
              </a:ext>
            </a:extLst>
          </p:cNvPr>
          <p:cNvSpPr/>
          <p:nvPr/>
        </p:nvSpPr>
        <p:spPr>
          <a:xfrm>
            <a:off x="2467279" y="4842876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Concat</a:t>
            </a:r>
          </a:p>
        </p:txBody>
      </p:sp>
      <p:sp>
        <p:nvSpPr>
          <p:cNvPr id="3215" name="Google Shape;3269;p52">
            <a:extLst>
              <a:ext uri="{FF2B5EF4-FFF2-40B4-BE49-F238E27FC236}">
                <a16:creationId xmlns:a16="http://schemas.microsoft.com/office/drawing/2014/main" id="{8E285121-6000-0461-08F9-C0236740E3A3}"/>
              </a:ext>
            </a:extLst>
          </p:cNvPr>
          <p:cNvSpPr/>
          <p:nvPr/>
        </p:nvSpPr>
        <p:spPr>
          <a:xfrm>
            <a:off x="2467279" y="4440489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</a:t>
            </a:r>
            <a:r>
              <a:rPr lang="en-US" altLang="zh-CN" sz="1100">
                <a:solidFill>
                  <a:srgbClr val="666666"/>
                </a:solidFill>
              </a:rPr>
              <a:t>onv</a:t>
            </a:r>
            <a:r>
              <a:rPr lang="en-US" altLang="en-GB" sz="1100">
                <a:solidFill>
                  <a:srgbClr val="666666"/>
                </a:solidFill>
              </a:rPr>
              <a:t>-k3 s1 c1024</a:t>
            </a:r>
          </a:p>
        </p:txBody>
      </p:sp>
      <p:sp>
        <p:nvSpPr>
          <p:cNvPr id="3217" name="Google Shape;3269;p52">
            <a:extLst>
              <a:ext uri="{FF2B5EF4-FFF2-40B4-BE49-F238E27FC236}">
                <a16:creationId xmlns:a16="http://schemas.microsoft.com/office/drawing/2014/main" id="{E980F9B0-41A4-ABC6-3822-D7D774C66793}"/>
              </a:ext>
            </a:extLst>
          </p:cNvPr>
          <p:cNvSpPr/>
          <p:nvPr/>
        </p:nvSpPr>
        <p:spPr>
          <a:xfrm>
            <a:off x="2467169" y="3852848"/>
            <a:ext cx="1515115" cy="38481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SPPCSPC</a:t>
            </a:r>
          </a:p>
        </p:txBody>
      </p:sp>
      <p:sp>
        <p:nvSpPr>
          <p:cNvPr id="3219" name="Google Shape;3269;p52">
            <a:extLst>
              <a:ext uri="{FF2B5EF4-FFF2-40B4-BE49-F238E27FC236}">
                <a16:creationId xmlns:a16="http://schemas.microsoft.com/office/drawing/2014/main" id="{4105D210-C0C3-F6D7-39F8-850972D47899}"/>
              </a:ext>
            </a:extLst>
          </p:cNvPr>
          <p:cNvSpPr/>
          <p:nvPr/>
        </p:nvSpPr>
        <p:spPr>
          <a:xfrm>
            <a:off x="2466039" y="2723666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</a:t>
            </a:r>
            <a:r>
              <a:rPr lang="en-US" altLang="zh-CN" sz="1100">
                <a:solidFill>
                  <a:srgbClr val="666666"/>
                </a:solidFill>
              </a:rPr>
              <a:t>onv</a:t>
            </a:r>
            <a:r>
              <a:rPr lang="en-US" altLang="en-GB" sz="1100">
                <a:solidFill>
                  <a:srgbClr val="666666"/>
                </a:solidFill>
              </a:rPr>
              <a:t>-k3 s1 c256</a:t>
            </a:r>
          </a:p>
        </p:txBody>
      </p:sp>
      <p:sp>
        <p:nvSpPr>
          <p:cNvPr id="3220" name="Google Shape;3290;p52">
            <a:extLst>
              <a:ext uri="{FF2B5EF4-FFF2-40B4-BE49-F238E27FC236}">
                <a16:creationId xmlns:a16="http://schemas.microsoft.com/office/drawing/2014/main" id="{8C276A3B-EE8D-1A56-DDDB-A03D3AF40F6A}"/>
              </a:ext>
            </a:extLst>
          </p:cNvPr>
          <p:cNvSpPr/>
          <p:nvPr/>
        </p:nvSpPr>
        <p:spPr>
          <a:xfrm>
            <a:off x="2466039" y="2359458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BiFPN_Add2</a:t>
            </a:r>
          </a:p>
        </p:txBody>
      </p:sp>
      <p:sp>
        <p:nvSpPr>
          <p:cNvPr id="3221" name="Google Shape;3269;p52">
            <a:extLst>
              <a:ext uri="{FF2B5EF4-FFF2-40B4-BE49-F238E27FC236}">
                <a16:creationId xmlns:a16="http://schemas.microsoft.com/office/drawing/2014/main" id="{61A65C30-73B4-C9ED-53D1-BE45A88C529B}"/>
              </a:ext>
            </a:extLst>
          </p:cNvPr>
          <p:cNvSpPr/>
          <p:nvPr/>
        </p:nvSpPr>
        <p:spPr>
          <a:xfrm>
            <a:off x="2467909" y="2020348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</a:t>
            </a:r>
            <a:r>
              <a:rPr lang="en-US" altLang="zh-CN" sz="1100">
                <a:solidFill>
                  <a:srgbClr val="666666"/>
                </a:solidFill>
              </a:rPr>
              <a:t>onv×6</a:t>
            </a:r>
            <a:endParaRPr lang="en-US" altLang="en-GB" sz="1100">
              <a:solidFill>
                <a:srgbClr val="666666"/>
              </a:solidFill>
            </a:endParaRPr>
          </a:p>
        </p:txBody>
      </p:sp>
      <p:sp>
        <p:nvSpPr>
          <p:cNvPr id="3222" name="Google Shape;3290;p52">
            <a:extLst>
              <a:ext uri="{FF2B5EF4-FFF2-40B4-BE49-F238E27FC236}">
                <a16:creationId xmlns:a16="http://schemas.microsoft.com/office/drawing/2014/main" id="{7BB28C53-9D0E-B3E8-6D28-8D60E7A231E3}"/>
              </a:ext>
            </a:extLst>
          </p:cNvPr>
          <p:cNvSpPr/>
          <p:nvPr/>
        </p:nvSpPr>
        <p:spPr>
          <a:xfrm>
            <a:off x="2463713" y="1639091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Concat</a:t>
            </a:r>
          </a:p>
        </p:txBody>
      </p:sp>
      <p:sp>
        <p:nvSpPr>
          <p:cNvPr id="3223" name="Google Shape;3269;p52">
            <a:extLst>
              <a:ext uri="{FF2B5EF4-FFF2-40B4-BE49-F238E27FC236}">
                <a16:creationId xmlns:a16="http://schemas.microsoft.com/office/drawing/2014/main" id="{EA0401C1-FE54-3564-7D10-D9E0A30E14D7}"/>
              </a:ext>
            </a:extLst>
          </p:cNvPr>
          <p:cNvSpPr/>
          <p:nvPr/>
        </p:nvSpPr>
        <p:spPr>
          <a:xfrm>
            <a:off x="2463713" y="1280172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</a:t>
            </a:r>
            <a:r>
              <a:rPr lang="en-US" altLang="zh-CN" sz="1100">
                <a:solidFill>
                  <a:srgbClr val="666666"/>
                </a:solidFill>
              </a:rPr>
              <a:t>onv×2</a:t>
            </a:r>
            <a:endParaRPr lang="en-US" altLang="en-GB" sz="1100">
              <a:solidFill>
                <a:srgbClr val="666666"/>
              </a:solidFill>
            </a:endParaRPr>
          </a:p>
        </p:txBody>
      </p:sp>
      <p:sp>
        <p:nvSpPr>
          <p:cNvPr id="3224" name="Google Shape;3289;p52">
            <a:extLst>
              <a:ext uri="{FF2B5EF4-FFF2-40B4-BE49-F238E27FC236}">
                <a16:creationId xmlns:a16="http://schemas.microsoft.com/office/drawing/2014/main" id="{A7E35E38-F2B8-EE01-4D4D-FB2A328B752C}"/>
              </a:ext>
            </a:extLst>
          </p:cNvPr>
          <p:cNvSpPr/>
          <p:nvPr/>
        </p:nvSpPr>
        <p:spPr>
          <a:xfrm>
            <a:off x="4715423" y="1280172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Upsample</a:t>
            </a:r>
          </a:p>
        </p:txBody>
      </p:sp>
      <p:sp>
        <p:nvSpPr>
          <p:cNvPr id="3225" name="Google Shape;3269;p52">
            <a:extLst>
              <a:ext uri="{FF2B5EF4-FFF2-40B4-BE49-F238E27FC236}">
                <a16:creationId xmlns:a16="http://schemas.microsoft.com/office/drawing/2014/main" id="{4F374FE5-CEB4-196A-301C-E72337BBF900}"/>
              </a:ext>
            </a:extLst>
          </p:cNvPr>
          <p:cNvSpPr/>
          <p:nvPr/>
        </p:nvSpPr>
        <p:spPr>
          <a:xfrm>
            <a:off x="4714313" y="1703592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</a:t>
            </a:r>
            <a:r>
              <a:rPr lang="en-US" altLang="zh-CN" sz="1100">
                <a:solidFill>
                  <a:srgbClr val="666666"/>
                </a:solidFill>
              </a:rPr>
              <a:t>onv</a:t>
            </a:r>
            <a:r>
              <a:rPr lang="en-US" altLang="en-GB" sz="1100">
                <a:solidFill>
                  <a:srgbClr val="666666"/>
                </a:solidFill>
              </a:rPr>
              <a:t>-k3 s1 c128</a:t>
            </a:r>
          </a:p>
        </p:txBody>
      </p:sp>
      <p:sp>
        <p:nvSpPr>
          <p:cNvPr id="3226" name="Google Shape;3290;p52">
            <a:extLst>
              <a:ext uri="{FF2B5EF4-FFF2-40B4-BE49-F238E27FC236}">
                <a16:creationId xmlns:a16="http://schemas.microsoft.com/office/drawing/2014/main" id="{AFA4D72C-06DD-9840-9D02-C902BCEF8C21}"/>
              </a:ext>
            </a:extLst>
          </p:cNvPr>
          <p:cNvSpPr/>
          <p:nvPr/>
        </p:nvSpPr>
        <p:spPr>
          <a:xfrm>
            <a:off x="4714311" y="2144445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BiFPN_Add2</a:t>
            </a:r>
          </a:p>
        </p:txBody>
      </p:sp>
      <p:sp>
        <p:nvSpPr>
          <p:cNvPr id="3227" name="Google Shape;3269;p52">
            <a:extLst>
              <a:ext uri="{FF2B5EF4-FFF2-40B4-BE49-F238E27FC236}">
                <a16:creationId xmlns:a16="http://schemas.microsoft.com/office/drawing/2014/main" id="{0C0C7BD4-6A31-E1CD-64F3-A3BAD5D6DA66}"/>
              </a:ext>
            </a:extLst>
          </p:cNvPr>
          <p:cNvSpPr/>
          <p:nvPr/>
        </p:nvSpPr>
        <p:spPr>
          <a:xfrm>
            <a:off x="4714312" y="2577593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</a:t>
            </a:r>
            <a:r>
              <a:rPr lang="en-US" altLang="zh-CN" sz="1100">
                <a:solidFill>
                  <a:srgbClr val="666666"/>
                </a:solidFill>
              </a:rPr>
              <a:t>onv×6</a:t>
            </a:r>
            <a:endParaRPr lang="en-US" altLang="en-GB" sz="1100">
              <a:solidFill>
                <a:srgbClr val="666666"/>
              </a:solidFill>
            </a:endParaRPr>
          </a:p>
        </p:txBody>
      </p:sp>
      <p:sp>
        <p:nvSpPr>
          <p:cNvPr id="3228" name="Google Shape;3290;p52">
            <a:extLst>
              <a:ext uri="{FF2B5EF4-FFF2-40B4-BE49-F238E27FC236}">
                <a16:creationId xmlns:a16="http://schemas.microsoft.com/office/drawing/2014/main" id="{5A05AE1B-E8DA-01B0-DDE1-22F0FE083B9A}"/>
              </a:ext>
            </a:extLst>
          </p:cNvPr>
          <p:cNvSpPr/>
          <p:nvPr/>
        </p:nvSpPr>
        <p:spPr>
          <a:xfrm>
            <a:off x="4714311" y="2997808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Concat</a:t>
            </a:r>
          </a:p>
        </p:txBody>
      </p:sp>
      <p:sp>
        <p:nvSpPr>
          <p:cNvPr id="3230" name="Google Shape;3269;p52">
            <a:extLst>
              <a:ext uri="{FF2B5EF4-FFF2-40B4-BE49-F238E27FC236}">
                <a16:creationId xmlns:a16="http://schemas.microsoft.com/office/drawing/2014/main" id="{B8EDEB28-1D4C-C3FB-2BD5-4557C96CA032}"/>
              </a:ext>
            </a:extLst>
          </p:cNvPr>
          <p:cNvSpPr/>
          <p:nvPr/>
        </p:nvSpPr>
        <p:spPr>
          <a:xfrm>
            <a:off x="4714309" y="3390421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</a:t>
            </a:r>
            <a:r>
              <a:rPr lang="en-US" altLang="zh-CN" sz="1100">
                <a:solidFill>
                  <a:srgbClr val="666666"/>
                </a:solidFill>
              </a:rPr>
              <a:t>onv</a:t>
            </a:r>
            <a:r>
              <a:rPr lang="en-US" altLang="en-GB" sz="1100">
                <a:solidFill>
                  <a:srgbClr val="666666"/>
                </a:solidFill>
              </a:rPr>
              <a:t>-k3 s1 c128</a:t>
            </a:r>
          </a:p>
        </p:txBody>
      </p:sp>
      <p:sp>
        <p:nvSpPr>
          <p:cNvPr id="3231" name="Google Shape;3250;p52">
            <a:extLst>
              <a:ext uri="{FF2B5EF4-FFF2-40B4-BE49-F238E27FC236}">
                <a16:creationId xmlns:a16="http://schemas.microsoft.com/office/drawing/2014/main" id="{9F777B53-F766-FBC6-F316-14C4838F67FE}"/>
              </a:ext>
            </a:extLst>
          </p:cNvPr>
          <p:cNvSpPr/>
          <p:nvPr/>
        </p:nvSpPr>
        <p:spPr>
          <a:xfrm>
            <a:off x="4714309" y="3813841"/>
            <a:ext cx="1515005" cy="22211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>
                <a:solidFill>
                  <a:srgbClr val="666666"/>
                </a:solidFill>
              </a:rPr>
              <a:t>SimAM</a:t>
            </a:r>
            <a:endParaRPr lang="en-US" sz="1100">
              <a:solidFill>
                <a:srgbClr val="666666"/>
              </a:solidFill>
            </a:endParaRPr>
          </a:p>
        </p:txBody>
      </p:sp>
      <p:sp>
        <p:nvSpPr>
          <p:cNvPr id="3232" name="Google Shape;3250;p52">
            <a:extLst>
              <a:ext uri="{FF2B5EF4-FFF2-40B4-BE49-F238E27FC236}">
                <a16:creationId xmlns:a16="http://schemas.microsoft.com/office/drawing/2014/main" id="{3AC83264-7553-42C9-98D9-D1132E074CF8}"/>
              </a:ext>
            </a:extLst>
          </p:cNvPr>
          <p:cNvSpPr/>
          <p:nvPr/>
        </p:nvSpPr>
        <p:spPr>
          <a:xfrm>
            <a:off x="4714309" y="4215915"/>
            <a:ext cx="1515005" cy="22211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>
                <a:solidFill>
                  <a:srgbClr val="666666"/>
                </a:solidFill>
              </a:rPr>
              <a:t>MP</a:t>
            </a:r>
            <a:endParaRPr lang="en-US" sz="1100">
              <a:solidFill>
                <a:srgbClr val="666666"/>
              </a:solidFill>
            </a:endParaRPr>
          </a:p>
        </p:txBody>
      </p:sp>
      <p:sp>
        <p:nvSpPr>
          <p:cNvPr id="3233" name="Google Shape;3269;p52">
            <a:extLst>
              <a:ext uri="{FF2B5EF4-FFF2-40B4-BE49-F238E27FC236}">
                <a16:creationId xmlns:a16="http://schemas.microsoft.com/office/drawing/2014/main" id="{D7AD58A4-E8B6-22F7-A15B-1AEEA1D8F77B}"/>
              </a:ext>
            </a:extLst>
          </p:cNvPr>
          <p:cNvSpPr/>
          <p:nvPr/>
        </p:nvSpPr>
        <p:spPr>
          <a:xfrm>
            <a:off x="4714309" y="4638372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</a:t>
            </a:r>
            <a:r>
              <a:rPr lang="en-US" altLang="zh-CN" sz="1100">
                <a:solidFill>
                  <a:srgbClr val="666666"/>
                </a:solidFill>
              </a:rPr>
              <a:t>onv×3</a:t>
            </a:r>
            <a:endParaRPr lang="en-US" altLang="en-GB" sz="1100">
              <a:solidFill>
                <a:srgbClr val="666666"/>
              </a:solidFill>
            </a:endParaRPr>
          </a:p>
        </p:txBody>
      </p:sp>
      <p:sp>
        <p:nvSpPr>
          <p:cNvPr id="3234" name="Google Shape;3290;p52">
            <a:extLst>
              <a:ext uri="{FF2B5EF4-FFF2-40B4-BE49-F238E27FC236}">
                <a16:creationId xmlns:a16="http://schemas.microsoft.com/office/drawing/2014/main" id="{1873F045-220C-C768-D47B-995C9598E8B9}"/>
              </a:ext>
            </a:extLst>
          </p:cNvPr>
          <p:cNvSpPr/>
          <p:nvPr/>
        </p:nvSpPr>
        <p:spPr>
          <a:xfrm>
            <a:off x="4714309" y="4995985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BiFPN_Add3</a:t>
            </a:r>
          </a:p>
        </p:txBody>
      </p:sp>
      <p:sp>
        <p:nvSpPr>
          <p:cNvPr id="3235" name="Google Shape;3269;p52">
            <a:extLst>
              <a:ext uri="{FF2B5EF4-FFF2-40B4-BE49-F238E27FC236}">
                <a16:creationId xmlns:a16="http://schemas.microsoft.com/office/drawing/2014/main" id="{12DED798-A016-AD22-A7D4-E9F0FAC61A76}"/>
              </a:ext>
            </a:extLst>
          </p:cNvPr>
          <p:cNvSpPr/>
          <p:nvPr/>
        </p:nvSpPr>
        <p:spPr>
          <a:xfrm>
            <a:off x="4714308" y="5426858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</a:t>
            </a:r>
            <a:r>
              <a:rPr lang="en-US" altLang="zh-CN" sz="1100">
                <a:solidFill>
                  <a:srgbClr val="666666"/>
                </a:solidFill>
              </a:rPr>
              <a:t>onv×6</a:t>
            </a:r>
            <a:endParaRPr lang="en-US" altLang="en-GB" sz="1100">
              <a:solidFill>
                <a:srgbClr val="666666"/>
              </a:solidFill>
            </a:endParaRPr>
          </a:p>
        </p:txBody>
      </p:sp>
      <p:sp>
        <p:nvSpPr>
          <p:cNvPr id="3236" name="Google Shape;3290;p52">
            <a:extLst>
              <a:ext uri="{FF2B5EF4-FFF2-40B4-BE49-F238E27FC236}">
                <a16:creationId xmlns:a16="http://schemas.microsoft.com/office/drawing/2014/main" id="{13AC457B-70FA-D97F-E9AA-7E58F3510233}"/>
              </a:ext>
            </a:extLst>
          </p:cNvPr>
          <p:cNvSpPr/>
          <p:nvPr/>
        </p:nvSpPr>
        <p:spPr>
          <a:xfrm>
            <a:off x="4714307" y="5778091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Concat</a:t>
            </a:r>
          </a:p>
        </p:txBody>
      </p:sp>
      <p:sp>
        <p:nvSpPr>
          <p:cNvPr id="3237" name="Google Shape;3269;p52">
            <a:extLst>
              <a:ext uri="{FF2B5EF4-FFF2-40B4-BE49-F238E27FC236}">
                <a16:creationId xmlns:a16="http://schemas.microsoft.com/office/drawing/2014/main" id="{E292662D-26CC-270D-F538-E0F7A21EFEEE}"/>
              </a:ext>
            </a:extLst>
          </p:cNvPr>
          <p:cNvSpPr/>
          <p:nvPr/>
        </p:nvSpPr>
        <p:spPr>
          <a:xfrm>
            <a:off x="4714311" y="6146684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</a:t>
            </a:r>
            <a:r>
              <a:rPr lang="en-US" altLang="zh-CN" sz="1100">
                <a:solidFill>
                  <a:srgbClr val="666666"/>
                </a:solidFill>
              </a:rPr>
              <a:t>onv</a:t>
            </a:r>
            <a:r>
              <a:rPr lang="en-US" altLang="en-GB" sz="1100">
                <a:solidFill>
                  <a:srgbClr val="666666"/>
                </a:solidFill>
              </a:rPr>
              <a:t>-k3 s1 c256</a:t>
            </a:r>
          </a:p>
        </p:txBody>
      </p:sp>
      <p:sp>
        <p:nvSpPr>
          <p:cNvPr id="3238" name="Google Shape;3250;p52">
            <a:extLst>
              <a:ext uri="{FF2B5EF4-FFF2-40B4-BE49-F238E27FC236}">
                <a16:creationId xmlns:a16="http://schemas.microsoft.com/office/drawing/2014/main" id="{FAD8FAA5-1ED2-0E73-2300-315721B54491}"/>
              </a:ext>
            </a:extLst>
          </p:cNvPr>
          <p:cNvSpPr/>
          <p:nvPr/>
        </p:nvSpPr>
        <p:spPr>
          <a:xfrm>
            <a:off x="4714311" y="6505675"/>
            <a:ext cx="1515005" cy="22211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>
                <a:solidFill>
                  <a:srgbClr val="666666"/>
                </a:solidFill>
              </a:rPr>
              <a:t>SimAM</a:t>
            </a:r>
            <a:endParaRPr lang="en-US" sz="1100">
              <a:solidFill>
                <a:srgbClr val="666666"/>
              </a:solidFill>
            </a:endParaRPr>
          </a:p>
        </p:txBody>
      </p:sp>
      <p:sp>
        <p:nvSpPr>
          <p:cNvPr id="3239" name="Google Shape;3250;p52">
            <a:extLst>
              <a:ext uri="{FF2B5EF4-FFF2-40B4-BE49-F238E27FC236}">
                <a16:creationId xmlns:a16="http://schemas.microsoft.com/office/drawing/2014/main" id="{48C719C5-929D-059A-3D77-9B47EEF6E382}"/>
              </a:ext>
            </a:extLst>
          </p:cNvPr>
          <p:cNvSpPr/>
          <p:nvPr/>
        </p:nvSpPr>
        <p:spPr>
          <a:xfrm>
            <a:off x="7313689" y="5269035"/>
            <a:ext cx="1515005" cy="22211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>
                <a:solidFill>
                  <a:srgbClr val="666666"/>
                </a:solidFill>
              </a:rPr>
              <a:t>MP</a:t>
            </a:r>
            <a:endParaRPr lang="en-US" sz="1100">
              <a:solidFill>
                <a:srgbClr val="666666"/>
              </a:solidFill>
            </a:endParaRPr>
          </a:p>
        </p:txBody>
      </p:sp>
      <p:sp>
        <p:nvSpPr>
          <p:cNvPr id="3240" name="Google Shape;3269;p52">
            <a:extLst>
              <a:ext uri="{FF2B5EF4-FFF2-40B4-BE49-F238E27FC236}">
                <a16:creationId xmlns:a16="http://schemas.microsoft.com/office/drawing/2014/main" id="{B1352501-85B2-B482-A48E-4470B2DB3BDA}"/>
              </a:ext>
            </a:extLst>
          </p:cNvPr>
          <p:cNvSpPr/>
          <p:nvPr/>
        </p:nvSpPr>
        <p:spPr>
          <a:xfrm>
            <a:off x="7313149" y="4860321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</a:t>
            </a:r>
            <a:r>
              <a:rPr lang="en-US" altLang="zh-CN" sz="1100">
                <a:solidFill>
                  <a:srgbClr val="666666"/>
                </a:solidFill>
              </a:rPr>
              <a:t>onv×3</a:t>
            </a:r>
            <a:endParaRPr lang="en-US" altLang="en-GB" sz="1100">
              <a:solidFill>
                <a:srgbClr val="666666"/>
              </a:solidFill>
            </a:endParaRPr>
          </a:p>
        </p:txBody>
      </p:sp>
      <p:sp>
        <p:nvSpPr>
          <p:cNvPr id="3241" name="Google Shape;3290;p52">
            <a:extLst>
              <a:ext uri="{FF2B5EF4-FFF2-40B4-BE49-F238E27FC236}">
                <a16:creationId xmlns:a16="http://schemas.microsoft.com/office/drawing/2014/main" id="{9E3AD3B0-2AB5-CAE4-473E-EE26C8E5C753}"/>
              </a:ext>
            </a:extLst>
          </p:cNvPr>
          <p:cNvSpPr/>
          <p:nvPr/>
        </p:nvSpPr>
        <p:spPr>
          <a:xfrm>
            <a:off x="7313148" y="4408255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BiFPN_Add3</a:t>
            </a:r>
          </a:p>
        </p:txBody>
      </p:sp>
      <p:sp>
        <p:nvSpPr>
          <p:cNvPr id="3242" name="Google Shape;3269;p52">
            <a:extLst>
              <a:ext uri="{FF2B5EF4-FFF2-40B4-BE49-F238E27FC236}">
                <a16:creationId xmlns:a16="http://schemas.microsoft.com/office/drawing/2014/main" id="{5EDE62E9-1094-708A-3DAD-D56EBD0318E8}"/>
              </a:ext>
            </a:extLst>
          </p:cNvPr>
          <p:cNvSpPr/>
          <p:nvPr/>
        </p:nvSpPr>
        <p:spPr>
          <a:xfrm>
            <a:off x="7313147" y="3971610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</a:t>
            </a:r>
            <a:r>
              <a:rPr lang="en-US" altLang="zh-CN" sz="1100">
                <a:solidFill>
                  <a:srgbClr val="666666"/>
                </a:solidFill>
              </a:rPr>
              <a:t>onv×6</a:t>
            </a:r>
            <a:endParaRPr lang="en-US" altLang="en-GB" sz="1100">
              <a:solidFill>
                <a:srgbClr val="666666"/>
              </a:solidFill>
            </a:endParaRPr>
          </a:p>
        </p:txBody>
      </p:sp>
      <p:sp>
        <p:nvSpPr>
          <p:cNvPr id="3243" name="Google Shape;3290;p52">
            <a:extLst>
              <a:ext uri="{FF2B5EF4-FFF2-40B4-BE49-F238E27FC236}">
                <a16:creationId xmlns:a16="http://schemas.microsoft.com/office/drawing/2014/main" id="{8F4D0E7E-3274-95A2-4027-4B94169E81D5}"/>
              </a:ext>
            </a:extLst>
          </p:cNvPr>
          <p:cNvSpPr/>
          <p:nvPr/>
        </p:nvSpPr>
        <p:spPr>
          <a:xfrm>
            <a:off x="7313146" y="3534965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Concat</a:t>
            </a:r>
          </a:p>
        </p:txBody>
      </p:sp>
      <p:sp>
        <p:nvSpPr>
          <p:cNvPr id="3244" name="Google Shape;3269;p52">
            <a:extLst>
              <a:ext uri="{FF2B5EF4-FFF2-40B4-BE49-F238E27FC236}">
                <a16:creationId xmlns:a16="http://schemas.microsoft.com/office/drawing/2014/main" id="{14B9245C-CB15-9667-0672-BA7F2641F1E0}"/>
              </a:ext>
            </a:extLst>
          </p:cNvPr>
          <p:cNvSpPr/>
          <p:nvPr/>
        </p:nvSpPr>
        <p:spPr>
          <a:xfrm>
            <a:off x="7311278" y="3084960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rgbClr val="666666"/>
                </a:solidFill>
              </a:rPr>
              <a:t>C</a:t>
            </a:r>
            <a:r>
              <a:rPr lang="en-US" altLang="zh-CN" sz="1100">
                <a:solidFill>
                  <a:srgbClr val="666666"/>
                </a:solidFill>
              </a:rPr>
              <a:t>onv</a:t>
            </a:r>
            <a:r>
              <a:rPr lang="en-US" altLang="en-GB" sz="1100">
                <a:solidFill>
                  <a:srgbClr val="666666"/>
                </a:solidFill>
              </a:rPr>
              <a:t>-k3 s1 c512</a:t>
            </a:r>
          </a:p>
        </p:txBody>
      </p:sp>
      <p:sp>
        <p:nvSpPr>
          <p:cNvPr id="3245" name="Google Shape;3250;p52">
            <a:extLst>
              <a:ext uri="{FF2B5EF4-FFF2-40B4-BE49-F238E27FC236}">
                <a16:creationId xmlns:a16="http://schemas.microsoft.com/office/drawing/2014/main" id="{8C92E72C-C7EA-C105-6705-A49FB53D369C}"/>
              </a:ext>
            </a:extLst>
          </p:cNvPr>
          <p:cNvSpPr/>
          <p:nvPr/>
        </p:nvSpPr>
        <p:spPr>
          <a:xfrm>
            <a:off x="7304928" y="2631566"/>
            <a:ext cx="1515005" cy="22211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>
                <a:solidFill>
                  <a:srgbClr val="666666"/>
                </a:solidFill>
              </a:rPr>
              <a:t>SimAM</a:t>
            </a:r>
            <a:endParaRPr lang="en-US" sz="1100">
              <a:solidFill>
                <a:srgbClr val="666666"/>
              </a:solidFill>
            </a:endParaRPr>
          </a:p>
        </p:txBody>
      </p:sp>
      <p:cxnSp>
        <p:nvCxnSpPr>
          <p:cNvPr id="3246" name="直接箭头连接符 3245">
            <a:extLst>
              <a:ext uri="{FF2B5EF4-FFF2-40B4-BE49-F238E27FC236}">
                <a16:creationId xmlns:a16="http://schemas.microsoft.com/office/drawing/2014/main" id="{8604FD43-4A9B-9806-4C26-8D0C7D6FF21E}"/>
              </a:ext>
            </a:extLst>
          </p:cNvPr>
          <p:cNvCxnSpPr>
            <a:cxnSpLocks/>
            <a:stCxn id="35" idx="2"/>
            <a:endCxn id="4" idx="0"/>
          </p:cNvCxnSpPr>
          <p:nvPr/>
        </p:nvCxnSpPr>
        <p:spPr>
          <a:xfrm flipH="1">
            <a:off x="1141087" y="1401982"/>
            <a:ext cx="1905" cy="12780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9" name="直接箭头连接符 3248">
            <a:extLst>
              <a:ext uri="{FF2B5EF4-FFF2-40B4-BE49-F238E27FC236}">
                <a16:creationId xmlns:a16="http://schemas.microsoft.com/office/drawing/2014/main" id="{17AA5365-7DA0-9F53-615A-B8C9C7420824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 flipH="1">
            <a:off x="1132423" y="2460461"/>
            <a:ext cx="1" cy="1711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1" name="直接箭头连接符 3250">
            <a:extLst>
              <a:ext uri="{FF2B5EF4-FFF2-40B4-BE49-F238E27FC236}">
                <a16:creationId xmlns:a16="http://schemas.microsoft.com/office/drawing/2014/main" id="{ECE24B84-499E-3857-86AF-26E5ACFA3242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flipH="1">
            <a:off x="1132424" y="2072542"/>
            <a:ext cx="8663" cy="165804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7" name="直接箭头连接符 3256">
            <a:extLst>
              <a:ext uri="{FF2B5EF4-FFF2-40B4-BE49-F238E27FC236}">
                <a16:creationId xmlns:a16="http://schemas.microsoft.com/office/drawing/2014/main" id="{29C9D5CF-E34A-1709-9B1F-5FF362389C92}"/>
              </a:ext>
            </a:extLst>
          </p:cNvPr>
          <p:cNvCxnSpPr>
            <a:cxnSpLocks/>
            <a:stCxn id="12" idx="2"/>
            <a:endCxn id="50" idx="0"/>
          </p:cNvCxnSpPr>
          <p:nvPr/>
        </p:nvCxnSpPr>
        <p:spPr>
          <a:xfrm>
            <a:off x="1132423" y="2827767"/>
            <a:ext cx="0" cy="19129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0" name="直接箭头连接符 3259">
            <a:extLst>
              <a:ext uri="{FF2B5EF4-FFF2-40B4-BE49-F238E27FC236}">
                <a16:creationId xmlns:a16="http://schemas.microsoft.com/office/drawing/2014/main" id="{74FF0C8E-243E-BCAE-03DC-7F877D0C28EC}"/>
              </a:ext>
            </a:extLst>
          </p:cNvPr>
          <p:cNvCxnSpPr>
            <a:cxnSpLocks/>
            <a:stCxn id="50" idx="2"/>
            <a:endCxn id="3200" idx="0"/>
          </p:cNvCxnSpPr>
          <p:nvPr/>
        </p:nvCxnSpPr>
        <p:spPr>
          <a:xfrm>
            <a:off x="1132423" y="3215258"/>
            <a:ext cx="4708" cy="177803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DD7B93E-520B-C755-3513-50B17211E067}"/>
              </a:ext>
            </a:extLst>
          </p:cNvPr>
          <p:cNvCxnSpPr>
            <a:cxnSpLocks/>
            <a:stCxn id="3200" idx="2"/>
            <a:endCxn id="3201" idx="0"/>
          </p:cNvCxnSpPr>
          <p:nvPr/>
        </p:nvCxnSpPr>
        <p:spPr>
          <a:xfrm flipH="1">
            <a:off x="1134777" y="3589262"/>
            <a:ext cx="2354" cy="14954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F462F6C8-73E2-D50C-9971-05A29B588317}"/>
              </a:ext>
            </a:extLst>
          </p:cNvPr>
          <p:cNvCxnSpPr>
            <a:cxnSpLocks/>
            <a:stCxn id="3201" idx="2"/>
            <a:endCxn id="3203" idx="0"/>
          </p:cNvCxnSpPr>
          <p:nvPr/>
        </p:nvCxnSpPr>
        <p:spPr>
          <a:xfrm>
            <a:off x="1134777" y="3935004"/>
            <a:ext cx="2354" cy="15292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08590A31-E07D-DD6C-B64A-E8C6C224DFB8}"/>
              </a:ext>
            </a:extLst>
          </p:cNvPr>
          <p:cNvCxnSpPr>
            <a:cxnSpLocks/>
            <a:stCxn id="3203" idx="2"/>
            <a:endCxn id="3202" idx="0"/>
          </p:cNvCxnSpPr>
          <p:nvPr/>
        </p:nvCxnSpPr>
        <p:spPr>
          <a:xfrm flipH="1">
            <a:off x="1128468" y="4284126"/>
            <a:ext cx="8663" cy="165804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4" name="直接箭头连接符 3263">
            <a:extLst>
              <a:ext uri="{FF2B5EF4-FFF2-40B4-BE49-F238E27FC236}">
                <a16:creationId xmlns:a16="http://schemas.microsoft.com/office/drawing/2014/main" id="{2465A673-F9A1-1FE7-4468-72B77737BDE3}"/>
              </a:ext>
            </a:extLst>
          </p:cNvPr>
          <p:cNvCxnSpPr>
            <a:cxnSpLocks/>
            <a:stCxn id="3202" idx="2"/>
            <a:endCxn id="3204" idx="0"/>
          </p:cNvCxnSpPr>
          <p:nvPr/>
        </p:nvCxnSpPr>
        <p:spPr>
          <a:xfrm flipH="1">
            <a:off x="1127338" y="4672045"/>
            <a:ext cx="1130" cy="18827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0" name="直接箭头连接符 3269">
            <a:extLst>
              <a:ext uri="{FF2B5EF4-FFF2-40B4-BE49-F238E27FC236}">
                <a16:creationId xmlns:a16="http://schemas.microsoft.com/office/drawing/2014/main" id="{BD5C2C74-F1C2-AD73-C59A-88993D5D654F}"/>
              </a:ext>
            </a:extLst>
          </p:cNvPr>
          <p:cNvCxnSpPr>
            <a:cxnSpLocks/>
            <a:stCxn id="3204" idx="2"/>
            <a:endCxn id="3205" idx="0"/>
          </p:cNvCxnSpPr>
          <p:nvPr/>
        </p:nvCxnSpPr>
        <p:spPr>
          <a:xfrm flipH="1">
            <a:off x="1127337" y="5056521"/>
            <a:ext cx="1" cy="180818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4" name="直接箭头连接符 3273">
            <a:extLst>
              <a:ext uri="{FF2B5EF4-FFF2-40B4-BE49-F238E27FC236}">
                <a16:creationId xmlns:a16="http://schemas.microsoft.com/office/drawing/2014/main" id="{7377721A-7A72-D19C-BCB4-F53DFA3B8A7C}"/>
              </a:ext>
            </a:extLst>
          </p:cNvPr>
          <p:cNvCxnSpPr>
            <a:cxnSpLocks/>
            <a:stCxn id="3205" idx="2"/>
            <a:endCxn id="3206" idx="0"/>
          </p:cNvCxnSpPr>
          <p:nvPr/>
        </p:nvCxnSpPr>
        <p:spPr>
          <a:xfrm flipH="1">
            <a:off x="1127336" y="5433540"/>
            <a:ext cx="1" cy="14927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8" name="直接箭头连接符 3277">
            <a:extLst>
              <a:ext uri="{FF2B5EF4-FFF2-40B4-BE49-F238E27FC236}">
                <a16:creationId xmlns:a16="http://schemas.microsoft.com/office/drawing/2014/main" id="{5AC2F555-F4F4-AE18-F77E-D8CDE7D6E057}"/>
              </a:ext>
            </a:extLst>
          </p:cNvPr>
          <p:cNvCxnSpPr>
            <a:cxnSpLocks/>
            <a:stCxn id="3206" idx="2"/>
            <a:endCxn id="3207" idx="0"/>
          </p:cNvCxnSpPr>
          <p:nvPr/>
        </p:nvCxnSpPr>
        <p:spPr>
          <a:xfrm flipH="1">
            <a:off x="1127335" y="5779017"/>
            <a:ext cx="1" cy="1711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2" name="直接箭头连接符 3281">
            <a:extLst>
              <a:ext uri="{FF2B5EF4-FFF2-40B4-BE49-F238E27FC236}">
                <a16:creationId xmlns:a16="http://schemas.microsoft.com/office/drawing/2014/main" id="{3EA3FA6D-C003-F8A0-C351-B275DB1E95A3}"/>
              </a:ext>
            </a:extLst>
          </p:cNvPr>
          <p:cNvCxnSpPr>
            <a:cxnSpLocks/>
            <a:stCxn id="3207" idx="2"/>
            <a:endCxn id="3209" idx="0"/>
          </p:cNvCxnSpPr>
          <p:nvPr/>
        </p:nvCxnSpPr>
        <p:spPr>
          <a:xfrm>
            <a:off x="1127335" y="6146323"/>
            <a:ext cx="3" cy="14680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6" name="直接箭头连接符 3285">
            <a:extLst>
              <a:ext uri="{FF2B5EF4-FFF2-40B4-BE49-F238E27FC236}">
                <a16:creationId xmlns:a16="http://schemas.microsoft.com/office/drawing/2014/main" id="{ED74916B-793D-8D81-018E-FD5BE3FB7E15}"/>
              </a:ext>
            </a:extLst>
          </p:cNvPr>
          <p:cNvCxnSpPr>
            <a:cxnSpLocks/>
            <a:stCxn id="3209" idx="2"/>
            <a:endCxn id="3208" idx="2"/>
          </p:cNvCxnSpPr>
          <p:nvPr/>
        </p:nvCxnSpPr>
        <p:spPr>
          <a:xfrm rot="16200000" flipH="1">
            <a:off x="2180136" y="5436526"/>
            <a:ext cx="12700" cy="2105597"/>
          </a:xfrm>
          <a:prstGeom prst="bentConnector3">
            <a:avLst>
              <a:gd name="adj1" fmla="val 180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1" name="直接箭头连接符 3290">
            <a:extLst>
              <a:ext uri="{FF2B5EF4-FFF2-40B4-BE49-F238E27FC236}">
                <a16:creationId xmlns:a16="http://schemas.microsoft.com/office/drawing/2014/main" id="{2FAE33DC-D682-2CCE-152D-C633D53E464A}"/>
              </a:ext>
            </a:extLst>
          </p:cNvPr>
          <p:cNvCxnSpPr>
            <a:cxnSpLocks/>
            <a:stCxn id="3208" idx="0"/>
            <a:endCxn id="3211" idx="2"/>
          </p:cNvCxnSpPr>
          <p:nvPr/>
        </p:nvCxnSpPr>
        <p:spPr>
          <a:xfrm flipH="1" flipV="1">
            <a:off x="3229579" y="6122487"/>
            <a:ext cx="3356" cy="144723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4" name="直接箭头连接符 3293">
            <a:extLst>
              <a:ext uri="{FF2B5EF4-FFF2-40B4-BE49-F238E27FC236}">
                <a16:creationId xmlns:a16="http://schemas.microsoft.com/office/drawing/2014/main" id="{1F66AA90-7585-4BE3-E58E-760841EA56AA}"/>
              </a:ext>
            </a:extLst>
          </p:cNvPr>
          <p:cNvCxnSpPr>
            <a:cxnSpLocks/>
            <a:stCxn id="3211" idx="0"/>
            <a:endCxn id="3212" idx="2"/>
          </p:cNvCxnSpPr>
          <p:nvPr/>
        </p:nvCxnSpPr>
        <p:spPr>
          <a:xfrm flipH="1" flipV="1">
            <a:off x="3224784" y="5751792"/>
            <a:ext cx="4795" cy="174494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7" name="直接箭头连接符 3296">
            <a:extLst>
              <a:ext uri="{FF2B5EF4-FFF2-40B4-BE49-F238E27FC236}">
                <a16:creationId xmlns:a16="http://schemas.microsoft.com/office/drawing/2014/main" id="{856503D8-6B87-F7C4-470D-0BF35DA5CE80}"/>
              </a:ext>
            </a:extLst>
          </p:cNvPr>
          <p:cNvCxnSpPr>
            <a:cxnSpLocks/>
            <a:stCxn id="3212" idx="0"/>
            <a:endCxn id="3213" idx="2"/>
          </p:cNvCxnSpPr>
          <p:nvPr/>
        </p:nvCxnSpPr>
        <p:spPr>
          <a:xfrm flipH="1" flipV="1">
            <a:off x="3224783" y="5422896"/>
            <a:ext cx="1" cy="13269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0" name="直接箭头连接符 3299">
            <a:extLst>
              <a:ext uri="{FF2B5EF4-FFF2-40B4-BE49-F238E27FC236}">
                <a16:creationId xmlns:a16="http://schemas.microsoft.com/office/drawing/2014/main" id="{684501F0-B49A-9B8A-98FD-E880B24E7DDD}"/>
              </a:ext>
            </a:extLst>
          </p:cNvPr>
          <p:cNvCxnSpPr>
            <a:cxnSpLocks/>
            <a:stCxn id="3213" idx="0"/>
            <a:endCxn id="3214" idx="2"/>
          </p:cNvCxnSpPr>
          <p:nvPr/>
        </p:nvCxnSpPr>
        <p:spPr>
          <a:xfrm flipH="1" flipV="1">
            <a:off x="3224782" y="5039077"/>
            <a:ext cx="1" cy="187618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3" name="直接箭头连接符 3302">
            <a:extLst>
              <a:ext uri="{FF2B5EF4-FFF2-40B4-BE49-F238E27FC236}">
                <a16:creationId xmlns:a16="http://schemas.microsoft.com/office/drawing/2014/main" id="{051DBC63-1D2E-4D73-A896-EDD3FFAC4277}"/>
              </a:ext>
            </a:extLst>
          </p:cNvPr>
          <p:cNvCxnSpPr>
            <a:cxnSpLocks/>
            <a:stCxn id="3214" idx="0"/>
            <a:endCxn id="3215" idx="2"/>
          </p:cNvCxnSpPr>
          <p:nvPr/>
        </p:nvCxnSpPr>
        <p:spPr>
          <a:xfrm flipV="1">
            <a:off x="3224782" y="4636690"/>
            <a:ext cx="0" cy="20618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6" name="直接箭头连接符 3305">
            <a:extLst>
              <a:ext uri="{FF2B5EF4-FFF2-40B4-BE49-F238E27FC236}">
                <a16:creationId xmlns:a16="http://schemas.microsoft.com/office/drawing/2014/main" id="{764CE6E5-FB6B-1E67-BA85-061DD35041A8}"/>
              </a:ext>
            </a:extLst>
          </p:cNvPr>
          <p:cNvCxnSpPr>
            <a:cxnSpLocks/>
            <a:stCxn id="3215" idx="0"/>
            <a:endCxn id="3217" idx="2"/>
          </p:cNvCxnSpPr>
          <p:nvPr/>
        </p:nvCxnSpPr>
        <p:spPr>
          <a:xfrm flipH="1" flipV="1">
            <a:off x="3224727" y="4237659"/>
            <a:ext cx="55" cy="20283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9" name="直接箭头连接符 3308">
            <a:extLst>
              <a:ext uri="{FF2B5EF4-FFF2-40B4-BE49-F238E27FC236}">
                <a16:creationId xmlns:a16="http://schemas.microsoft.com/office/drawing/2014/main" id="{3B459550-F4FD-03CD-5860-A4A214A56AF4}"/>
              </a:ext>
            </a:extLst>
          </p:cNvPr>
          <p:cNvCxnSpPr>
            <a:cxnSpLocks/>
            <a:stCxn id="3217" idx="0"/>
            <a:endCxn id="20" idx="2"/>
          </p:cNvCxnSpPr>
          <p:nvPr/>
        </p:nvCxnSpPr>
        <p:spPr>
          <a:xfrm flipV="1">
            <a:off x="3224727" y="3671481"/>
            <a:ext cx="55" cy="181367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2" name="直接箭头连接符 3311">
            <a:extLst>
              <a:ext uri="{FF2B5EF4-FFF2-40B4-BE49-F238E27FC236}">
                <a16:creationId xmlns:a16="http://schemas.microsoft.com/office/drawing/2014/main" id="{1C194A26-3678-437C-C019-8A6C723D52FE}"/>
              </a:ext>
            </a:extLst>
          </p:cNvPr>
          <p:cNvCxnSpPr>
            <a:cxnSpLocks/>
            <a:stCxn id="20" idx="0"/>
            <a:endCxn id="3289" idx="2"/>
          </p:cNvCxnSpPr>
          <p:nvPr/>
        </p:nvCxnSpPr>
        <p:spPr>
          <a:xfrm flipH="1" flipV="1">
            <a:off x="3223542" y="3290321"/>
            <a:ext cx="1240" cy="18495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8" name="直接箭头连接符 3317">
            <a:extLst>
              <a:ext uri="{FF2B5EF4-FFF2-40B4-BE49-F238E27FC236}">
                <a16:creationId xmlns:a16="http://schemas.microsoft.com/office/drawing/2014/main" id="{3E4F0A8C-4CC0-D168-709D-6643F9E3A853}"/>
              </a:ext>
            </a:extLst>
          </p:cNvPr>
          <p:cNvCxnSpPr>
            <a:cxnSpLocks/>
            <a:stCxn id="3289" idx="0"/>
            <a:endCxn id="3219" idx="2"/>
          </p:cNvCxnSpPr>
          <p:nvPr/>
        </p:nvCxnSpPr>
        <p:spPr>
          <a:xfrm flipV="1">
            <a:off x="3223542" y="2919867"/>
            <a:ext cx="0" cy="174253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1" name="直接箭头连接符 3320">
            <a:extLst>
              <a:ext uri="{FF2B5EF4-FFF2-40B4-BE49-F238E27FC236}">
                <a16:creationId xmlns:a16="http://schemas.microsoft.com/office/drawing/2014/main" id="{E9C534A5-85AC-7512-22C1-BC8734FBFFE2}"/>
              </a:ext>
            </a:extLst>
          </p:cNvPr>
          <p:cNvCxnSpPr>
            <a:cxnSpLocks/>
            <a:stCxn id="3219" idx="0"/>
            <a:endCxn id="3220" idx="2"/>
          </p:cNvCxnSpPr>
          <p:nvPr/>
        </p:nvCxnSpPr>
        <p:spPr>
          <a:xfrm flipV="1">
            <a:off x="3223542" y="2555659"/>
            <a:ext cx="0" cy="168007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4" name="直接箭头连接符 3323">
            <a:extLst>
              <a:ext uri="{FF2B5EF4-FFF2-40B4-BE49-F238E27FC236}">
                <a16:creationId xmlns:a16="http://schemas.microsoft.com/office/drawing/2014/main" id="{CB71AA27-B2B3-05C7-6B23-ED872F4A5CA1}"/>
              </a:ext>
            </a:extLst>
          </p:cNvPr>
          <p:cNvCxnSpPr>
            <a:cxnSpLocks/>
            <a:stCxn id="3220" idx="0"/>
            <a:endCxn id="3221" idx="2"/>
          </p:cNvCxnSpPr>
          <p:nvPr/>
        </p:nvCxnSpPr>
        <p:spPr>
          <a:xfrm flipV="1">
            <a:off x="3223542" y="2216549"/>
            <a:ext cx="1870" cy="14290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7" name="直接箭头连接符 3326">
            <a:extLst>
              <a:ext uri="{FF2B5EF4-FFF2-40B4-BE49-F238E27FC236}">
                <a16:creationId xmlns:a16="http://schemas.microsoft.com/office/drawing/2014/main" id="{023A0F07-67BC-2612-5AB8-70EFD5CE5101}"/>
              </a:ext>
            </a:extLst>
          </p:cNvPr>
          <p:cNvCxnSpPr>
            <a:cxnSpLocks/>
            <a:stCxn id="3221" idx="0"/>
            <a:endCxn id="3222" idx="2"/>
          </p:cNvCxnSpPr>
          <p:nvPr/>
        </p:nvCxnSpPr>
        <p:spPr>
          <a:xfrm flipH="1" flipV="1">
            <a:off x="3221216" y="1835292"/>
            <a:ext cx="4196" cy="1850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73190FA0-8087-5806-C596-53F962A5F86B}"/>
              </a:ext>
            </a:extLst>
          </p:cNvPr>
          <p:cNvCxnSpPr>
            <a:cxnSpLocks/>
            <a:stCxn id="3222" idx="0"/>
            <a:endCxn id="3223" idx="2"/>
          </p:cNvCxnSpPr>
          <p:nvPr/>
        </p:nvCxnSpPr>
        <p:spPr>
          <a:xfrm flipV="1">
            <a:off x="3221216" y="1476373"/>
            <a:ext cx="0" cy="162718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46178796-FA26-71F6-473D-E881801FE0BE}"/>
              </a:ext>
            </a:extLst>
          </p:cNvPr>
          <p:cNvCxnSpPr>
            <a:cxnSpLocks/>
            <a:stCxn id="3223" idx="0"/>
            <a:endCxn id="3224" idx="0"/>
          </p:cNvCxnSpPr>
          <p:nvPr/>
        </p:nvCxnSpPr>
        <p:spPr>
          <a:xfrm rot="5400000" flipH="1" flipV="1">
            <a:off x="4347071" y="154317"/>
            <a:ext cx="12700" cy="2251710"/>
          </a:xfrm>
          <a:prstGeom prst="bentConnector3">
            <a:avLst>
              <a:gd name="adj1" fmla="val 180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接箭头连接符 180">
            <a:extLst>
              <a:ext uri="{FF2B5EF4-FFF2-40B4-BE49-F238E27FC236}">
                <a16:creationId xmlns:a16="http://schemas.microsoft.com/office/drawing/2014/main" id="{F965A8AB-A190-F227-3C4C-B4279F8B65F7}"/>
              </a:ext>
            </a:extLst>
          </p:cNvPr>
          <p:cNvCxnSpPr>
            <a:cxnSpLocks/>
            <a:stCxn id="3224" idx="2"/>
            <a:endCxn id="3225" idx="0"/>
          </p:cNvCxnSpPr>
          <p:nvPr/>
        </p:nvCxnSpPr>
        <p:spPr>
          <a:xfrm rot="5400000">
            <a:off x="5358762" y="1589427"/>
            <a:ext cx="227219" cy="1110"/>
          </a:xfrm>
          <a:prstGeom prst="bent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箭头连接符 180">
            <a:extLst>
              <a:ext uri="{FF2B5EF4-FFF2-40B4-BE49-F238E27FC236}">
                <a16:creationId xmlns:a16="http://schemas.microsoft.com/office/drawing/2014/main" id="{8FD8C053-99D3-B8A9-A29D-1D39595FE758}"/>
              </a:ext>
            </a:extLst>
          </p:cNvPr>
          <p:cNvCxnSpPr>
            <a:cxnSpLocks/>
            <a:stCxn id="3225" idx="2"/>
            <a:endCxn id="3226" idx="0"/>
          </p:cNvCxnSpPr>
          <p:nvPr/>
        </p:nvCxnSpPr>
        <p:spPr>
          <a:xfrm rot="5400000">
            <a:off x="5349489" y="2022118"/>
            <a:ext cx="244652" cy="2"/>
          </a:xfrm>
          <a:prstGeom prst="bent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箭头连接符 180">
            <a:extLst>
              <a:ext uri="{FF2B5EF4-FFF2-40B4-BE49-F238E27FC236}">
                <a16:creationId xmlns:a16="http://schemas.microsoft.com/office/drawing/2014/main" id="{74FFF207-0FB4-F23D-ECDA-C4ECC34DDF69}"/>
              </a:ext>
            </a:extLst>
          </p:cNvPr>
          <p:cNvCxnSpPr>
            <a:cxnSpLocks/>
            <a:stCxn id="3226" idx="2"/>
            <a:endCxn id="3227" idx="0"/>
          </p:cNvCxnSpPr>
          <p:nvPr/>
        </p:nvCxnSpPr>
        <p:spPr>
          <a:xfrm rot="16200000" flipH="1">
            <a:off x="5353341" y="2459118"/>
            <a:ext cx="236947" cy="1"/>
          </a:xfrm>
          <a:prstGeom prst="bent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180">
            <a:extLst>
              <a:ext uri="{FF2B5EF4-FFF2-40B4-BE49-F238E27FC236}">
                <a16:creationId xmlns:a16="http://schemas.microsoft.com/office/drawing/2014/main" id="{73CA9E8A-D91F-3E47-8E16-CE6030AA9D2E}"/>
              </a:ext>
            </a:extLst>
          </p:cNvPr>
          <p:cNvCxnSpPr>
            <a:cxnSpLocks/>
            <a:endCxn id="3228" idx="0"/>
          </p:cNvCxnSpPr>
          <p:nvPr/>
        </p:nvCxnSpPr>
        <p:spPr>
          <a:xfrm rot="16200000" flipH="1">
            <a:off x="5369952" y="2895946"/>
            <a:ext cx="203722" cy="2"/>
          </a:xfrm>
          <a:prstGeom prst="bent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180">
            <a:extLst>
              <a:ext uri="{FF2B5EF4-FFF2-40B4-BE49-F238E27FC236}">
                <a16:creationId xmlns:a16="http://schemas.microsoft.com/office/drawing/2014/main" id="{E9F3F7C2-69EF-03A4-C1BD-292671405F1A}"/>
              </a:ext>
            </a:extLst>
          </p:cNvPr>
          <p:cNvCxnSpPr>
            <a:cxnSpLocks/>
            <a:stCxn id="3228" idx="2"/>
            <a:endCxn id="3230" idx="0"/>
          </p:cNvCxnSpPr>
          <p:nvPr/>
        </p:nvCxnSpPr>
        <p:spPr>
          <a:xfrm rot="5400000">
            <a:off x="5373607" y="3292214"/>
            <a:ext cx="196412" cy="2"/>
          </a:xfrm>
          <a:prstGeom prst="bent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接箭头连接符 180">
            <a:extLst>
              <a:ext uri="{FF2B5EF4-FFF2-40B4-BE49-F238E27FC236}">
                <a16:creationId xmlns:a16="http://schemas.microsoft.com/office/drawing/2014/main" id="{D5E1A595-ADE3-8BF4-F510-E8302A04C017}"/>
              </a:ext>
            </a:extLst>
          </p:cNvPr>
          <p:cNvCxnSpPr>
            <a:cxnSpLocks/>
            <a:stCxn id="3230" idx="2"/>
            <a:endCxn id="3231" idx="0"/>
          </p:cNvCxnSpPr>
          <p:nvPr/>
        </p:nvCxnSpPr>
        <p:spPr>
          <a:xfrm>
            <a:off x="5471812" y="3586622"/>
            <a:ext cx="0" cy="22721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接箭头连接符 180">
            <a:extLst>
              <a:ext uri="{FF2B5EF4-FFF2-40B4-BE49-F238E27FC236}">
                <a16:creationId xmlns:a16="http://schemas.microsoft.com/office/drawing/2014/main" id="{733A39B1-1E04-2801-3AFD-BCB4AC29F68A}"/>
              </a:ext>
            </a:extLst>
          </p:cNvPr>
          <p:cNvCxnSpPr>
            <a:cxnSpLocks/>
            <a:stCxn id="3231" idx="2"/>
            <a:endCxn id="3232" idx="0"/>
          </p:cNvCxnSpPr>
          <p:nvPr/>
        </p:nvCxnSpPr>
        <p:spPr>
          <a:xfrm>
            <a:off x="5471812" y="4035956"/>
            <a:ext cx="0" cy="17995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接箭头连接符 180">
            <a:extLst>
              <a:ext uri="{FF2B5EF4-FFF2-40B4-BE49-F238E27FC236}">
                <a16:creationId xmlns:a16="http://schemas.microsoft.com/office/drawing/2014/main" id="{C0E1BD77-8B66-B926-3817-2B2599C042AC}"/>
              </a:ext>
            </a:extLst>
          </p:cNvPr>
          <p:cNvCxnSpPr>
            <a:cxnSpLocks/>
            <a:stCxn id="3232" idx="2"/>
            <a:endCxn id="3233" idx="0"/>
          </p:cNvCxnSpPr>
          <p:nvPr/>
        </p:nvCxnSpPr>
        <p:spPr>
          <a:xfrm>
            <a:off x="5471812" y="4438030"/>
            <a:ext cx="0" cy="200342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接箭头连接符 180">
            <a:extLst>
              <a:ext uri="{FF2B5EF4-FFF2-40B4-BE49-F238E27FC236}">
                <a16:creationId xmlns:a16="http://schemas.microsoft.com/office/drawing/2014/main" id="{D5BDB4D0-E1F1-0534-7212-214E846CC49B}"/>
              </a:ext>
            </a:extLst>
          </p:cNvPr>
          <p:cNvCxnSpPr>
            <a:cxnSpLocks/>
            <a:stCxn id="3233" idx="2"/>
            <a:endCxn id="3234" idx="0"/>
          </p:cNvCxnSpPr>
          <p:nvPr/>
        </p:nvCxnSpPr>
        <p:spPr>
          <a:xfrm>
            <a:off x="5471812" y="4834573"/>
            <a:ext cx="0" cy="161412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直接箭头连接符 180">
            <a:extLst>
              <a:ext uri="{FF2B5EF4-FFF2-40B4-BE49-F238E27FC236}">
                <a16:creationId xmlns:a16="http://schemas.microsoft.com/office/drawing/2014/main" id="{7ED78422-BF68-B038-28E7-952E7DA74678}"/>
              </a:ext>
            </a:extLst>
          </p:cNvPr>
          <p:cNvCxnSpPr>
            <a:cxnSpLocks/>
            <a:stCxn id="3234" idx="2"/>
            <a:endCxn id="3235" idx="0"/>
          </p:cNvCxnSpPr>
          <p:nvPr/>
        </p:nvCxnSpPr>
        <p:spPr>
          <a:xfrm flipH="1">
            <a:off x="5471811" y="5192186"/>
            <a:ext cx="1" cy="234672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直接箭头连接符 180">
            <a:extLst>
              <a:ext uri="{FF2B5EF4-FFF2-40B4-BE49-F238E27FC236}">
                <a16:creationId xmlns:a16="http://schemas.microsoft.com/office/drawing/2014/main" id="{09CF5195-8D99-8C47-7F32-B9B5B829949B}"/>
              </a:ext>
            </a:extLst>
          </p:cNvPr>
          <p:cNvCxnSpPr>
            <a:cxnSpLocks/>
            <a:stCxn id="3235" idx="2"/>
            <a:endCxn id="3236" idx="0"/>
          </p:cNvCxnSpPr>
          <p:nvPr/>
        </p:nvCxnSpPr>
        <p:spPr>
          <a:xfrm flipH="1">
            <a:off x="5471810" y="5623059"/>
            <a:ext cx="1" cy="155032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直接箭头连接符 180">
            <a:extLst>
              <a:ext uri="{FF2B5EF4-FFF2-40B4-BE49-F238E27FC236}">
                <a16:creationId xmlns:a16="http://schemas.microsoft.com/office/drawing/2014/main" id="{E3B1D6DC-C0E1-451F-35AE-17C30E73B26E}"/>
              </a:ext>
            </a:extLst>
          </p:cNvPr>
          <p:cNvCxnSpPr>
            <a:cxnSpLocks/>
            <a:stCxn id="3236" idx="2"/>
            <a:endCxn id="3237" idx="0"/>
          </p:cNvCxnSpPr>
          <p:nvPr/>
        </p:nvCxnSpPr>
        <p:spPr>
          <a:xfrm>
            <a:off x="5471810" y="5974292"/>
            <a:ext cx="4" cy="172392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直接箭头连接符 180">
            <a:extLst>
              <a:ext uri="{FF2B5EF4-FFF2-40B4-BE49-F238E27FC236}">
                <a16:creationId xmlns:a16="http://schemas.microsoft.com/office/drawing/2014/main" id="{D8239B45-431B-0F80-2AD9-FC1E6880F282}"/>
              </a:ext>
            </a:extLst>
          </p:cNvPr>
          <p:cNvCxnSpPr>
            <a:cxnSpLocks/>
            <a:stCxn id="3237" idx="2"/>
            <a:endCxn id="3238" idx="0"/>
          </p:cNvCxnSpPr>
          <p:nvPr/>
        </p:nvCxnSpPr>
        <p:spPr>
          <a:xfrm>
            <a:off x="5471814" y="6342885"/>
            <a:ext cx="0" cy="16279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接箭头连接符 180">
            <a:extLst>
              <a:ext uri="{FF2B5EF4-FFF2-40B4-BE49-F238E27FC236}">
                <a16:creationId xmlns:a16="http://schemas.microsoft.com/office/drawing/2014/main" id="{7DDEAACD-5E0B-4968-1776-428F607F36FD}"/>
              </a:ext>
            </a:extLst>
          </p:cNvPr>
          <p:cNvCxnSpPr>
            <a:cxnSpLocks/>
            <a:stCxn id="3238" idx="2"/>
            <a:endCxn id="3239" idx="2"/>
          </p:cNvCxnSpPr>
          <p:nvPr/>
        </p:nvCxnSpPr>
        <p:spPr>
          <a:xfrm rot="5400000" flipH="1" flipV="1">
            <a:off x="6153183" y="4809781"/>
            <a:ext cx="1236640" cy="2599378"/>
          </a:xfrm>
          <a:prstGeom prst="bentConnector3">
            <a:avLst>
              <a:gd name="adj1" fmla="val -5382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直接箭头连接符 180">
            <a:extLst>
              <a:ext uri="{FF2B5EF4-FFF2-40B4-BE49-F238E27FC236}">
                <a16:creationId xmlns:a16="http://schemas.microsoft.com/office/drawing/2014/main" id="{F952859C-3BC1-34ED-FADE-D32797AFB96C}"/>
              </a:ext>
            </a:extLst>
          </p:cNvPr>
          <p:cNvCxnSpPr>
            <a:cxnSpLocks/>
            <a:stCxn id="3239" idx="0"/>
            <a:endCxn id="3240" idx="2"/>
          </p:cNvCxnSpPr>
          <p:nvPr/>
        </p:nvCxnSpPr>
        <p:spPr>
          <a:xfrm flipH="1" flipV="1">
            <a:off x="8070652" y="5056522"/>
            <a:ext cx="540" cy="212513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1" name="直接箭头连接符 180">
            <a:extLst>
              <a:ext uri="{FF2B5EF4-FFF2-40B4-BE49-F238E27FC236}">
                <a16:creationId xmlns:a16="http://schemas.microsoft.com/office/drawing/2014/main" id="{A5A158C0-788B-3AEC-1A21-BBC4FDC0D998}"/>
              </a:ext>
            </a:extLst>
          </p:cNvPr>
          <p:cNvCxnSpPr>
            <a:cxnSpLocks/>
            <a:stCxn id="3240" idx="0"/>
            <a:endCxn id="3241" idx="2"/>
          </p:cNvCxnSpPr>
          <p:nvPr/>
        </p:nvCxnSpPr>
        <p:spPr>
          <a:xfrm flipH="1" flipV="1">
            <a:off x="8070651" y="4604456"/>
            <a:ext cx="1" cy="25586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5" name="直接箭头连接符 180">
            <a:extLst>
              <a:ext uri="{FF2B5EF4-FFF2-40B4-BE49-F238E27FC236}">
                <a16:creationId xmlns:a16="http://schemas.microsoft.com/office/drawing/2014/main" id="{3F659E8D-925B-D74D-F00B-190E1059EE66}"/>
              </a:ext>
            </a:extLst>
          </p:cNvPr>
          <p:cNvCxnSpPr>
            <a:cxnSpLocks/>
            <a:stCxn id="3241" idx="0"/>
            <a:endCxn id="3242" idx="2"/>
          </p:cNvCxnSpPr>
          <p:nvPr/>
        </p:nvCxnSpPr>
        <p:spPr>
          <a:xfrm flipH="1" flipV="1">
            <a:off x="8070650" y="4167811"/>
            <a:ext cx="1" cy="240444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8" name="直接箭头连接符 180">
            <a:extLst>
              <a:ext uri="{FF2B5EF4-FFF2-40B4-BE49-F238E27FC236}">
                <a16:creationId xmlns:a16="http://schemas.microsoft.com/office/drawing/2014/main" id="{B408263A-4F01-B337-FF46-02194409D3E4}"/>
              </a:ext>
            </a:extLst>
          </p:cNvPr>
          <p:cNvCxnSpPr>
            <a:cxnSpLocks/>
            <a:stCxn id="3242" idx="0"/>
            <a:endCxn id="3243" idx="2"/>
          </p:cNvCxnSpPr>
          <p:nvPr/>
        </p:nvCxnSpPr>
        <p:spPr>
          <a:xfrm flipH="1" flipV="1">
            <a:off x="8070649" y="3731166"/>
            <a:ext cx="1" cy="240444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1" name="直接箭头连接符 180">
            <a:extLst>
              <a:ext uri="{FF2B5EF4-FFF2-40B4-BE49-F238E27FC236}">
                <a16:creationId xmlns:a16="http://schemas.microsoft.com/office/drawing/2014/main" id="{EC2386C7-86C4-3D86-59B0-D088447D5430}"/>
              </a:ext>
            </a:extLst>
          </p:cNvPr>
          <p:cNvCxnSpPr>
            <a:cxnSpLocks/>
            <a:stCxn id="3243" idx="0"/>
            <a:endCxn id="3244" idx="2"/>
          </p:cNvCxnSpPr>
          <p:nvPr/>
        </p:nvCxnSpPr>
        <p:spPr>
          <a:xfrm flipH="1" flipV="1">
            <a:off x="8068781" y="3281161"/>
            <a:ext cx="1868" cy="253804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4" name="直接箭头连接符 180">
            <a:extLst>
              <a:ext uri="{FF2B5EF4-FFF2-40B4-BE49-F238E27FC236}">
                <a16:creationId xmlns:a16="http://schemas.microsoft.com/office/drawing/2014/main" id="{C7B9E36C-7209-5343-646A-DDDAD52B5BA4}"/>
              </a:ext>
            </a:extLst>
          </p:cNvPr>
          <p:cNvCxnSpPr>
            <a:cxnSpLocks/>
            <a:stCxn id="3244" idx="0"/>
            <a:endCxn id="3245" idx="2"/>
          </p:cNvCxnSpPr>
          <p:nvPr/>
        </p:nvCxnSpPr>
        <p:spPr>
          <a:xfrm flipH="1" flipV="1">
            <a:off x="8062431" y="2853681"/>
            <a:ext cx="6350" cy="23127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7" name="直接箭头连接符 180">
            <a:extLst>
              <a:ext uri="{FF2B5EF4-FFF2-40B4-BE49-F238E27FC236}">
                <a16:creationId xmlns:a16="http://schemas.microsoft.com/office/drawing/2014/main" id="{A996E2F1-BE31-7B10-6810-92318D41B5CA}"/>
              </a:ext>
            </a:extLst>
          </p:cNvPr>
          <p:cNvCxnSpPr>
            <a:cxnSpLocks/>
            <a:stCxn id="3245" idx="3"/>
            <a:endCxn id="30" idx="1"/>
          </p:cNvCxnSpPr>
          <p:nvPr/>
        </p:nvCxnSpPr>
        <p:spPr>
          <a:xfrm flipV="1">
            <a:off x="8819933" y="2739453"/>
            <a:ext cx="510877" cy="317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1" name="直接箭头连接符 3350">
            <a:extLst>
              <a:ext uri="{FF2B5EF4-FFF2-40B4-BE49-F238E27FC236}">
                <a16:creationId xmlns:a16="http://schemas.microsoft.com/office/drawing/2014/main" id="{627B906D-4CD3-A39A-017F-F85663EC2F47}"/>
              </a:ext>
            </a:extLst>
          </p:cNvPr>
          <p:cNvCxnSpPr>
            <a:cxnSpLocks/>
            <a:stCxn id="3239" idx="3"/>
            <a:endCxn id="32" idx="1"/>
          </p:cNvCxnSpPr>
          <p:nvPr/>
        </p:nvCxnSpPr>
        <p:spPr>
          <a:xfrm>
            <a:off x="8828694" y="5380093"/>
            <a:ext cx="502116" cy="3143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5" name="直接箭头连接符 180">
            <a:extLst>
              <a:ext uri="{FF2B5EF4-FFF2-40B4-BE49-F238E27FC236}">
                <a16:creationId xmlns:a16="http://schemas.microsoft.com/office/drawing/2014/main" id="{6F20B18B-3AE6-0C6A-4184-F382C6E432DD}"/>
              </a:ext>
            </a:extLst>
          </p:cNvPr>
          <p:cNvCxnSpPr>
            <a:cxnSpLocks/>
            <a:stCxn id="4" idx="3"/>
            <a:endCxn id="3222" idx="1"/>
          </p:cNvCxnSpPr>
          <p:nvPr/>
        </p:nvCxnSpPr>
        <p:spPr>
          <a:xfrm>
            <a:off x="1898589" y="1627884"/>
            <a:ext cx="565124" cy="109308"/>
          </a:xfrm>
          <a:prstGeom prst="bent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8" name="直接箭头连接符 180">
            <a:extLst>
              <a:ext uri="{FF2B5EF4-FFF2-40B4-BE49-F238E27FC236}">
                <a16:creationId xmlns:a16="http://schemas.microsoft.com/office/drawing/2014/main" id="{2746983A-187D-F215-A864-F1C56F5C7A74}"/>
              </a:ext>
            </a:extLst>
          </p:cNvPr>
          <p:cNvCxnSpPr>
            <a:cxnSpLocks/>
            <a:stCxn id="50" idx="3"/>
            <a:endCxn id="3220" idx="1"/>
          </p:cNvCxnSpPr>
          <p:nvPr/>
        </p:nvCxnSpPr>
        <p:spPr>
          <a:xfrm flipV="1">
            <a:off x="1889925" y="2457559"/>
            <a:ext cx="576114" cy="659599"/>
          </a:xfrm>
          <a:prstGeom prst="bent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1" name="直接箭头连接符 180">
            <a:extLst>
              <a:ext uri="{FF2B5EF4-FFF2-40B4-BE49-F238E27FC236}">
                <a16:creationId xmlns:a16="http://schemas.microsoft.com/office/drawing/2014/main" id="{CB5E77C4-5A64-70F5-48C2-52F8DB580B64}"/>
              </a:ext>
            </a:extLst>
          </p:cNvPr>
          <p:cNvCxnSpPr>
            <a:cxnSpLocks/>
            <a:stCxn id="3201" idx="3"/>
            <a:endCxn id="3214" idx="1"/>
          </p:cNvCxnSpPr>
          <p:nvPr/>
        </p:nvCxnSpPr>
        <p:spPr>
          <a:xfrm>
            <a:off x="1892279" y="3836904"/>
            <a:ext cx="575000" cy="1104073"/>
          </a:xfrm>
          <a:prstGeom prst="bent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4" name="直接箭头连接符 180">
            <a:extLst>
              <a:ext uri="{FF2B5EF4-FFF2-40B4-BE49-F238E27FC236}">
                <a16:creationId xmlns:a16="http://schemas.microsoft.com/office/drawing/2014/main" id="{821DE84E-C963-34F1-9B8E-C287C7458229}"/>
              </a:ext>
            </a:extLst>
          </p:cNvPr>
          <p:cNvCxnSpPr>
            <a:cxnSpLocks/>
            <a:stCxn id="3205" idx="3"/>
            <a:endCxn id="3212" idx="1"/>
          </p:cNvCxnSpPr>
          <p:nvPr/>
        </p:nvCxnSpPr>
        <p:spPr>
          <a:xfrm>
            <a:off x="1884839" y="5335440"/>
            <a:ext cx="582442" cy="318252"/>
          </a:xfrm>
          <a:prstGeom prst="bent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7" name="直接箭头连接符 180">
            <a:extLst>
              <a:ext uri="{FF2B5EF4-FFF2-40B4-BE49-F238E27FC236}">
                <a16:creationId xmlns:a16="http://schemas.microsoft.com/office/drawing/2014/main" id="{69A9CCE1-8B73-881D-B9D2-49CFBCE8E123}"/>
              </a:ext>
            </a:extLst>
          </p:cNvPr>
          <p:cNvCxnSpPr>
            <a:cxnSpLocks/>
            <a:stCxn id="3207" idx="3"/>
            <a:endCxn id="3212" idx="1"/>
          </p:cNvCxnSpPr>
          <p:nvPr/>
        </p:nvCxnSpPr>
        <p:spPr>
          <a:xfrm flipV="1">
            <a:off x="1884837" y="5653692"/>
            <a:ext cx="582444" cy="394531"/>
          </a:xfrm>
          <a:prstGeom prst="bent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1" name="直接箭头连接符 180">
            <a:extLst>
              <a:ext uri="{FF2B5EF4-FFF2-40B4-BE49-F238E27FC236}">
                <a16:creationId xmlns:a16="http://schemas.microsoft.com/office/drawing/2014/main" id="{CB303CE5-D875-C52B-C85C-083101849996}"/>
              </a:ext>
            </a:extLst>
          </p:cNvPr>
          <p:cNvCxnSpPr>
            <a:cxnSpLocks/>
            <a:stCxn id="3222" idx="3"/>
            <a:endCxn id="3226" idx="1"/>
          </p:cNvCxnSpPr>
          <p:nvPr/>
        </p:nvCxnSpPr>
        <p:spPr>
          <a:xfrm>
            <a:off x="3978718" y="1737192"/>
            <a:ext cx="735593" cy="505354"/>
          </a:xfrm>
          <a:prstGeom prst="bent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4" name="直接箭头连接符 180">
            <a:extLst>
              <a:ext uri="{FF2B5EF4-FFF2-40B4-BE49-F238E27FC236}">
                <a16:creationId xmlns:a16="http://schemas.microsoft.com/office/drawing/2014/main" id="{6FF7BE8D-FBAD-9E61-9201-73458A9520A7}"/>
              </a:ext>
            </a:extLst>
          </p:cNvPr>
          <p:cNvCxnSpPr>
            <a:cxnSpLocks/>
            <a:stCxn id="3220" idx="3"/>
            <a:endCxn id="3228" idx="1"/>
          </p:cNvCxnSpPr>
          <p:nvPr/>
        </p:nvCxnSpPr>
        <p:spPr>
          <a:xfrm>
            <a:off x="3981044" y="2457559"/>
            <a:ext cx="733267" cy="638350"/>
          </a:xfrm>
          <a:prstGeom prst="bent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7" name="直接箭头连接符 180">
            <a:extLst>
              <a:ext uri="{FF2B5EF4-FFF2-40B4-BE49-F238E27FC236}">
                <a16:creationId xmlns:a16="http://schemas.microsoft.com/office/drawing/2014/main" id="{56A91543-BD96-F02F-5358-EAD2C88059DA}"/>
              </a:ext>
            </a:extLst>
          </p:cNvPr>
          <p:cNvCxnSpPr>
            <a:cxnSpLocks/>
            <a:stCxn id="3214" idx="3"/>
            <a:endCxn id="3234" idx="1"/>
          </p:cNvCxnSpPr>
          <p:nvPr/>
        </p:nvCxnSpPr>
        <p:spPr>
          <a:xfrm>
            <a:off x="3982284" y="4940977"/>
            <a:ext cx="732025" cy="153109"/>
          </a:xfrm>
          <a:prstGeom prst="bent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0" name="直接箭头连接符 180">
            <a:extLst>
              <a:ext uri="{FF2B5EF4-FFF2-40B4-BE49-F238E27FC236}">
                <a16:creationId xmlns:a16="http://schemas.microsoft.com/office/drawing/2014/main" id="{AEAC12E2-E025-8C4D-FE64-5621A3EC058B}"/>
              </a:ext>
            </a:extLst>
          </p:cNvPr>
          <p:cNvCxnSpPr>
            <a:cxnSpLocks/>
            <a:stCxn id="3212" idx="3"/>
          </p:cNvCxnSpPr>
          <p:nvPr/>
        </p:nvCxnSpPr>
        <p:spPr>
          <a:xfrm>
            <a:off x="3982286" y="5653692"/>
            <a:ext cx="670737" cy="212352"/>
          </a:xfrm>
          <a:prstGeom prst="bent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3" name="直接箭头连接符 180">
            <a:extLst>
              <a:ext uri="{FF2B5EF4-FFF2-40B4-BE49-F238E27FC236}">
                <a16:creationId xmlns:a16="http://schemas.microsoft.com/office/drawing/2014/main" id="{88E67DFB-46B1-D9AD-4544-8B8EA1B69537}"/>
              </a:ext>
            </a:extLst>
          </p:cNvPr>
          <p:cNvCxnSpPr>
            <a:cxnSpLocks/>
            <a:stCxn id="3226" idx="3"/>
            <a:endCxn id="3243" idx="1"/>
          </p:cNvCxnSpPr>
          <p:nvPr/>
        </p:nvCxnSpPr>
        <p:spPr>
          <a:xfrm>
            <a:off x="6229316" y="2242546"/>
            <a:ext cx="1083830" cy="1390520"/>
          </a:xfrm>
          <a:prstGeom prst="bent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6" name="直接箭头连接符 180">
            <a:extLst>
              <a:ext uri="{FF2B5EF4-FFF2-40B4-BE49-F238E27FC236}">
                <a16:creationId xmlns:a16="http://schemas.microsoft.com/office/drawing/2014/main" id="{A3D03732-DEFC-EA76-183C-670F7002F765}"/>
              </a:ext>
            </a:extLst>
          </p:cNvPr>
          <p:cNvCxnSpPr>
            <a:cxnSpLocks/>
            <a:stCxn id="3228" idx="3"/>
            <a:endCxn id="3243" idx="1"/>
          </p:cNvCxnSpPr>
          <p:nvPr/>
        </p:nvCxnSpPr>
        <p:spPr>
          <a:xfrm>
            <a:off x="6229316" y="3095909"/>
            <a:ext cx="1083830" cy="537157"/>
          </a:xfrm>
          <a:prstGeom prst="bent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1" name="直接箭头连接符 180">
            <a:extLst>
              <a:ext uri="{FF2B5EF4-FFF2-40B4-BE49-F238E27FC236}">
                <a16:creationId xmlns:a16="http://schemas.microsoft.com/office/drawing/2014/main" id="{FFB70C98-948A-4450-F923-25ABD35515F1}"/>
              </a:ext>
            </a:extLst>
          </p:cNvPr>
          <p:cNvCxnSpPr>
            <a:cxnSpLocks/>
            <a:stCxn id="3234" idx="3"/>
            <a:endCxn id="3241" idx="1"/>
          </p:cNvCxnSpPr>
          <p:nvPr/>
        </p:nvCxnSpPr>
        <p:spPr>
          <a:xfrm flipV="1">
            <a:off x="6229314" y="4506356"/>
            <a:ext cx="1083834" cy="587730"/>
          </a:xfrm>
          <a:prstGeom prst="bent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4" name="直接箭头连接符 180">
            <a:extLst>
              <a:ext uri="{FF2B5EF4-FFF2-40B4-BE49-F238E27FC236}">
                <a16:creationId xmlns:a16="http://schemas.microsoft.com/office/drawing/2014/main" id="{689A12C9-331F-C148-5AF7-3330D2257C28}"/>
              </a:ext>
            </a:extLst>
          </p:cNvPr>
          <p:cNvCxnSpPr>
            <a:cxnSpLocks/>
            <a:stCxn id="3236" idx="3"/>
            <a:endCxn id="3241" idx="1"/>
          </p:cNvCxnSpPr>
          <p:nvPr/>
        </p:nvCxnSpPr>
        <p:spPr>
          <a:xfrm flipV="1">
            <a:off x="6229312" y="4506356"/>
            <a:ext cx="1083836" cy="1369836"/>
          </a:xfrm>
          <a:prstGeom prst="bent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62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9" name="Google Shape;3269;p52"/>
          <p:cNvSpPr/>
          <p:nvPr/>
        </p:nvSpPr>
        <p:spPr>
          <a:xfrm>
            <a:off x="774898" y="3003438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</a:t>
            </a:r>
          </a:p>
        </p:txBody>
      </p:sp>
      <p:sp>
        <p:nvSpPr>
          <p:cNvPr id="8" name="Google Shape;3269;p52"/>
          <p:cNvSpPr/>
          <p:nvPr/>
        </p:nvSpPr>
        <p:spPr>
          <a:xfrm>
            <a:off x="774898" y="3998487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</a:t>
            </a:r>
          </a:p>
        </p:txBody>
      </p:sp>
      <p:sp>
        <p:nvSpPr>
          <p:cNvPr id="9" name="Google Shape;3269;p52"/>
          <p:cNvSpPr/>
          <p:nvPr/>
        </p:nvSpPr>
        <p:spPr>
          <a:xfrm>
            <a:off x="779343" y="4994805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</a:t>
            </a:r>
          </a:p>
        </p:txBody>
      </p:sp>
      <p:sp>
        <p:nvSpPr>
          <p:cNvPr id="10" name="Google Shape;3269;p52"/>
          <p:cNvSpPr/>
          <p:nvPr/>
        </p:nvSpPr>
        <p:spPr>
          <a:xfrm>
            <a:off x="775338" y="5939819"/>
            <a:ext cx="1515115" cy="38481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SPPF</a:t>
            </a:r>
          </a:p>
        </p:txBody>
      </p:sp>
      <p:sp>
        <p:nvSpPr>
          <p:cNvPr id="11" name="Google Shape;3269;p52"/>
          <p:cNvSpPr/>
          <p:nvPr/>
        </p:nvSpPr>
        <p:spPr>
          <a:xfrm>
            <a:off x="774898" y="2104910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</a:t>
            </a:r>
          </a:p>
        </p:txBody>
      </p:sp>
      <p:sp>
        <p:nvSpPr>
          <p:cNvPr id="12" name="Google Shape;3269;p52"/>
          <p:cNvSpPr/>
          <p:nvPr/>
        </p:nvSpPr>
        <p:spPr>
          <a:xfrm>
            <a:off x="774898" y="1730258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</a:t>
            </a:r>
          </a:p>
        </p:txBody>
      </p:sp>
      <p:sp>
        <p:nvSpPr>
          <p:cNvPr id="3250" name="Google Shape;3250;p52"/>
          <p:cNvSpPr/>
          <p:nvPr/>
        </p:nvSpPr>
        <p:spPr>
          <a:xfrm>
            <a:off x="3574773" y="3124173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</a:t>
            </a:r>
          </a:p>
        </p:txBody>
      </p:sp>
      <p:sp>
        <p:nvSpPr>
          <p:cNvPr id="15" name="Google Shape;3250;p52"/>
          <p:cNvSpPr/>
          <p:nvPr/>
        </p:nvSpPr>
        <p:spPr>
          <a:xfrm>
            <a:off x="775683" y="4431008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C2f-Ghost</a:t>
            </a:r>
          </a:p>
        </p:txBody>
      </p:sp>
      <p:sp>
        <p:nvSpPr>
          <p:cNvPr id="16" name="Google Shape;3250;p52"/>
          <p:cNvSpPr/>
          <p:nvPr/>
        </p:nvSpPr>
        <p:spPr>
          <a:xfrm>
            <a:off x="775048" y="3453740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C2f-Ghost</a:t>
            </a:r>
          </a:p>
        </p:txBody>
      </p:sp>
      <p:sp>
        <p:nvSpPr>
          <p:cNvPr id="17" name="Google Shape;3250;p52"/>
          <p:cNvSpPr/>
          <p:nvPr/>
        </p:nvSpPr>
        <p:spPr>
          <a:xfrm>
            <a:off x="775048" y="2459326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C2f-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Ghost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Google Shape;3250;p52"/>
          <p:cNvSpPr/>
          <p:nvPr/>
        </p:nvSpPr>
        <p:spPr>
          <a:xfrm>
            <a:off x="779493" y="5372717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C2f-Ghost</a:t>
            </a:r>
          </a:p>
        </p:txBody>
      </p:sp>
      <p:sp>
        <p:nvSpPr>
          <p:cNvPr id="19" name="Google Shape;3250;p52"/>
          <p:cNvSpPr/>
          <p:nvPr/>
        </p:nvSpPr>
        <p:spPr>
          <a:xfrm>
            <a:off x="3573503" y="4808835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</a:t>
            </a:r>
          </a:p>
        </p:txBody>
      </p:sp>
      <p:sp>
        <p:nvSpPr>
          <p:cNvPr id="3289" name="Google Shape;3289;p52"/>
          <p:cNvSpPr/>
          <p:nvPr/>
        </p:nvSpPr>
        <p:spPr>
          <a:xfrm>
            <a:off x="3573868" y="5621523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Upsample</a:t>
            </a:r>
          </a:p>
        </p:txBody>
      </p:sp>
      <p:sp>
        <p:nvSpPr>
          <p:cNvPr id="3290" name="Google Shape;3290;p52"/>
          <p:cNvSpPr/>
          <p:nvPr/>
        </p:nvSpPr>
        <p:spPr>
          <a:xfrm>
            <a:off x="3573743" y="5310092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Concat</a:t>
            </a:r>
          </a:p>
        </p:txBody>
      </p:sp>
      <p:sp>
        <p:nvSpPr>
          <p:cNvPr id="22" name="Google Shape;3289;p52"/>
          <p:cNvSpPr/>
          <p:nvPr/>
        </p:nvSpPr>
        <p:spPr>
          <a:xfrm>
            <a:off x="3573868" y="4290412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Upsample</a:t>
            </a:r>
          </a:p>
        </p:txBody>
      </p:sp>
      <p:sp>
        <p:nvSpPr>
          <p:cNvPr id="23" name="Google Shape;3290;p52"/>
          <p:cNvSpPr/>
          <p:nvPr/>
        </p:nvSpPr>
        <p:spPr>
          <a:xfrm>
            <a:off x="3574378" y="3794976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Concat</a:t>
            </a:r>
          </a:p>
        </p:txBody>
      </p:sp>
      <p:sp>
        <p:nvSpPr>
          <p:cNvPr id="24" name="Google Shape;3250;p52"/>
          <p:cNvSpPr/>
          <p:nvPr/>
        </p:nvSpPr>
        <p:spPr>
          <a:xfrm>
            <a:off x="6377038" y="5844524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</a:t>
            </a:r>
          </a:p>
        </p:txBody>
      </p:sp>
      <p:sp>
        <p:nvSpPr>
          <p:cNvPr id="25" name="Google Shape;3250;p52"/>
          <p:cNvSpPr/>
          <p:nvPr/>
        </p:nvSpPr>
        <p:spPr>
          <a:xfrm>
            <a:off x="6386563" y="4329408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</a:t>
            </a:r>
          </a:p>
        </p:txBody>
      </p:sp>
      <p:sp>
        <p:nvSpPr>
          <p:cNvPr id="26" name="Google Shape;3269;p52"/>
          <p:cNvSpPr/>
          <p:nvPr/>
        </p:nvSpPr>
        <p:spPr>
          <a:xfrm>
            <a:off x="6380064" y="3601610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</a:t>
            </a:r>
          </a:p>
        </p:txBody>
      </p:sp>
      <p:sp>
        <p:nvSpPr>
          <p:cNvPr id="27" name="Google Shape;3290;p52"/>
          <p:cNvSpPr/>
          <p:nvPr/>
        </p:nvSpPr>
        <p:spPr>
          <a:xfrm>
            <a:off x="6382358" y="3919437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Concat</a:t>
            </a:r>
          </a:p>
        </p:txBody>
      </p:sp>
      <p:sp>
        <p:nvSpPr>
          <p:cNvPr id="28" name="Google Shape;3269;p52"/>
          <p:cNvSpPr/>
          <p:nvPr/>
        </p:nvSpPr>
        <p:spPr>
          <a:xfrm>
            <a:off x="6377524" y="4956070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</a:t>
            </a:r>
          </a:p>
        </p:txBody>
      </p:sp>
      <p:sp>
        <p:nvSpPr>
          <p:cNvPr id="29" name="Google Shape;3290;p52"/>
          <p:cNvSpPr/>
          <p:nvPr/>
        </p:nvSpPr>
        <p:spPr>
          <a:xfrm>
            <a:off x="6379818" y="5273897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Concat</a:t>
            </a:r>
          </a:p>
        </p:txBody>
      </p:sp>
      <p:sp>
        <p:nvSpPr>
          <p:cNvPr id="3262" name="Google Shape;3262;p52"/>
          <p:cNvSpPr/>
          <p:nvPr/>
        </p:nvSpPr>
        <p:spPr>
          <a:xfrm>
            <a:off x="9876191" y="4331358"/>
            <a:ext cx="1513845" cy="38608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</a:t>
            </a:r>
          </a:p>
        </p:txBody>
      </p:sp>
      <p:sp>
        <p:nvSpPr>
          <p:cNvPr id="33" name="Google Shape;3262;p52"/>
          <p:cNvSpPr/>
          <p:nvPr/>
        </p:nvSpPr>
        <p:spPr>
          <a:xfrm>
            <a:off x="9876191" y="3130056"/>
            <a:ext cx="1513845" cy="38608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</a:t>
            </a:r>
          </a:p>
        </p:txBody>
      </p:sp>
      <p:sp>
        <p:nvSpPr>
          <p:cNvPr id="34" name="Google Shape;3262;p52"/>
          <p:cNvSpPr/>
          <p:nvPr/>
        </p:nvSpPr>
        <p:spPr>
          <a:xfrm>
            <a:off x="9876191" y="5844568"/>
            <a:ext cx="1513845" cy="38608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</a:t>
            </a:r>
          </a:p>
        </p:txBody>
      </p:sp>
      <p:cxnSp>
        <p:nvCxnSpPr>
          <p:cNvPr id="36" name="肘形连接符 35"/>
          <p:cNvCxnSpPr>
            <a:stCxn id="16" idx="3"/>
            <a:endCxn id="23" idx="1"/>
          </p:cNvCxnSpPr>
          <p:nvPr/>
        </p:nvCxnSpPr>
        <p:spPr>
          <a:xfrm>
            <a:off x="2290453" y="3658891"/>
            <a:ext cx="1283975" cy="246381"/>
          </a:xfrm>
          <a:prstGeom prst="bentConnector3">
            <a:avLst>
              <a:gd name="adj1" fmla="val 76804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cxnSpLocks/>
            <a:stCxn id="10" idx="2"/>
            <a:endCxn id="3289" idx="2"/>
          </p:cNvCxnSpPr>
          <p:nvPr/>
        </p:nvCxnSpPr>
        <p:spPr>
          <a:xfrm rot="5400000" flipH="1" flipV="1">
            <a:off x="2678680" y="4671939"/>
            <a:ext cx="506906" cy="2798475"/>
          </a:xfrm>
          <a:prstGeom prst="bentConnector3">
            <a:avLst>
              <a:gd name="adj1" fmla="val -45097"/>
            </a:avLst>
          </a:prstGeom>
          <a:ln w="635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5" idx="3"/>
            <a:endCxn id="3290" idx="1"/>
          </p:cNvCxnSpPr>
          <p:nvPr/>
        </p:nvCxnSpPr>
        <p:spPr>
          <a:xfrm>
            <a:off x="2291088" y="4636159"/>
            <a:ext cx="1282705" cy="784228"/>
          </a:xfrm>
          <a:prstGeom prst="bentConnector3">
            <a:avLst>
              <a:gd name="adj1" fmla="val 76830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cxnSpLocks/>
            <a:stCxn id="3250" idx="3"/>
            <a:endCxn id="30" idx="1"/>
          </p:cNvCxnSpPr>
          <p:nvPr/>
        </p:nvCxnSpPr>
        <p:spPr>
          <a:xfrm>
            <a:off x="5089778" y="3316774"/>
            <a:ext cx="3157202" cy="6762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cxnSpLocks/>
            <a:endCxn id="26" idx="0"/>
          </p:cNvCxnSpPr>
          <p:nvPr/>
        </p:nvCxnSpPr>
        <p:spPr>
          <a:xfrm>
            <a:off x="7137426" y="3316624"/>
            <a:ext cx="141" cy="28498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cxnSpLocks/>
            <a:stCxn id="19" idx="3"/>
            <a:endCxn id="27" idx="1"/>
          </p:cNvCxnSpPr>
          <p:nvPr/>
        </p:nvCxnSpPr>
        <p:spPr>
          <a:xfrm flipV="1">
            <a:off x="5088508" y="4017538"/>
            <a:ext cx="1293850" cy="983898"/>
          </a:xfrm>
          <a:prstGeom prst="bentConnector3">
            <a:avLst>
              <a:gd name="adj1" fmla="val 73165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cxnSpLocks/>
          </p:cNvCxnSpPr>
          <p:nvPr/>
        </p:nvCxnSpPr>
        <p:spPr>
          <a:xfrm flipV="1">
            <a:off x="4328040" y="5372127"/>
            <a:ext cx="2051829" cy="1181073"/>
          </a:xfrm>
          <a:prstGeom prst="bentConnector3">
            <a:avLst>
              <a:gd name="adj1" fmla="val 84352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cxnSpLocks/>
            <a:stCxn id="25" idx="3"/>
            <a:endCxn id="21" idx="1"/>
          </p:cNvCxnSpPr>
          <p:nvPr/>
        </p:nvCxnSpPr>
        <p:spPr>
          <a:xfrm>
            <a:off x="7901568" y="4522009"/>
            <a:ext cx="345411" cy="195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cxnSpLocks/>
            <a:stCxn id="24" idx="3"/>
            <a:endCxn id="20" idx="1"/>
          </p:cNvCxnSpPr>
          <p:nvPr/>
        </p:nvCxnSpPr>
        <p:spPr>
          <a:xfrm flipV="1">
            <a:off x="7892043" y="6035609"/>
            <a:ext cx="354935" cy="151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1528451" y="1931684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1528451" y="2286016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1537341" y="2844818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endCxn id="16" idx="0"/>
          </p:cNvCxnSpPr>
          <p:nvPr/>
        </p:nvCxnSpPr>
        <p:spPr>
          <a:xfrm>
            <a:off x="1528451" y="3211849"/>
            <a:ext cx="4445" cy="25400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1528451" y="3839231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endCxn id="15" idx="0"/>
          </p:cNvCxnSpPr>
          <p:nvPr/>
        </p:nvCxnSpPr>
        <p:spPr>
          <a:xfrm>
            <a:off x="1528451" y="4206898"/>
            <a:ext cx="5080" cy="23622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1528451" y="4808880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1528451" y="5198771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1528451" y="5766463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7144411" y="3792876"/>
            <a:ext cx="0" cy="12636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25" idx="0"/>
          </p:cNvCxnSpPr>
          <p:nvPr/>
        </p:nvCxnSpPr>
        <p:spPr>
          <a:xfrm>
            <a:off x="7144411" y="4130062"/>
            <a:ext cx="0" cy="2114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endCxn id="28" idx="0"/>
          </p:cNvCxnSpPr>
          <p:nvPr/>
        </p:nvCxnSpPr>
        <p:spPr>
          <a:xfrm flipH="1">
            <a:off x="7134886" y="4729504"/>
            <a:ext cx="5080" cy="23876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7144411" y="5171466"/>
            <a:ext cx="0" cy="11303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7144411" y="5469917"/>
            <a:ext cx="0" cy="36893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4331986" y="3509665"/>
            <a:ext cx="635" cy="28511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cxnSpLocks/>
            <a:stCxn id="22" idx="0"/>
          </p:cNvCxnSpPr>
          <p:nvPr/>
        </p:nvCxnSpPr>
        <p:spPr>
          <a:xfrm flipV="1">
            <a:off x="4331371" y="3984012"/>
            <a:ext cx="1885" cy="30640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cxnSpLocks/>
            <a:stCxn id="19" idx="0"/>
            <a:endCxn id="22" idx="2"/>
          </p:cNvCxnSpPr>
          <p:nvPr/>
        </p:nvCxnSpPr>
        <p:spPr>
          <a:xfrm flipV="1">
            <a:off x="4331006" y="4486613"/>
            <a:ext cx="365" cy="322222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V="1">
            <a:off x="4333256" y="5191151"/>
            <a:ext cx="0" cy="1308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flipV="1">
            <a:off x="4330716" y="5506112"/>
            <a:ext cx="0" cy="1308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4769;p71"/>
          <p:cNvSpPr/>
          <p:nvPr/>
        </p:nvSpPr>
        <p:spPr>
          <a:xfrm>
            <a:off x="3443217" y="1479498"/>
            <a:ext cx="1645291" cy="927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8EDBA">
                  <a:alpha val="26274"/>
                </a:srgbClr>
              </a:gs>
              <a:gs pos="100000">
                <a:srgbClr val="BF06E8">
                  <a:alpha val="16862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Input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640*640*3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  <a:sym typeface="+mn-ea"/>
            </a:endParaRPr>
          </a:p>
        </p:txBody>
      </p:sp>
      <p:cxnSp>
        <p:nvCxnSpPr>
          <p:cNvPr id="117" name="直接箭头连接符 116"/>
          <p:cNvCxnSpPr>
            <a:cxnSpLocks/>
            <a:stCxn id="7" idx="0"/>
            <a:endCxn id="12" idx="0"/>
          </p:cNvCxnSpPr>
          <p:nvPr/>
        </p:nvCxnSpPr>
        <p:spPr>
          <a:xfrm rot="16200000" flipH="1" flipV="1">
            <a:off x="2773752" y="238147"/>
            <a:ext cx="250760" cy="2733462"/>
          </a:xfrm>
          <a:prstGeom prst="bentConnector3">
            <a:avLst>
              <a:gd name="adj1" fmla="val -91163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Google Shape;3289;p52">
            <a:extLst>
              <a:ext uri="{FF2B5EF4-FFF2-40B4-BE49-F238E27FC236}">
                <a16:creationId xmlns:a16="http://schemas.microsoft.com/office/drawing/2014/main" id="{44410C84-B06A-7A65-6BF1-2057611E0A18}"/>
              </a:ext>
            </a:extLst>
          </p:cNvPr>
          <p:cNvSpPr/>
          <p:nvPr/>
        </p:nvSpPr>
        <p:spPr>
          <a:xfrm>
            <a:off x="8246978" y="5843008"/>
            <a:ext cx="1260589" cy="385202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GAM</a:t>
            </a:r>
          </a:p>
        </p:txBody>
      </p:sp>
      <p:sp>
        <p:nvSpPr>
          <p:cNvPr id="21" name="Google Shape;3289;p52">
            <a:extLst>
              <a:ext uri="{FF2B5EF4-FFF2-40B4-BE49-F238E27FC236}">
                <a16:creationId xmlns:a16="http://schemas.microsoft.com/office/drawing/2014/main" id="{72B7005E-48B1-B9BA-FAD5-2BFBB5E07049}"/>
              </a:ext>
            </a:extLst>
          </p:cNvPr>
          <p:cNvSpPr/>
          <p:nvPr/>
        </p:nvSpPr>
        <p:spPr>
          <a:xfrm>
            <a:off x="8246979" y="4331358"/>
            <a:ext cx="1260589" cy="385202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GAM</a:t>
            </a:r>
          </a:p>
        </p:txBody>
      </p:sp>
      <p:sp>
        <p:nvSpPr>
          <p:cNvPr id="30" name="Google Shape;3289;p52">
            <a:extLst>
              <a:ext uri="{FF2B5EF4-FFF2-40B4-BE49-F238E27FC236}">
                <a16:creationId xmlns:a16="http://schemas.microsoft.com/office/drawing/2014/main" id="{6F22D1B5-95FA-D22D-B58A-99CD7126CE7D}"/>
              </a:ext>
            </a:extLst>
          </p:cNvPr>
          <p:cNvSpPr/>
          <p:nvPr/>
        </p:nvSpPr>
        <p:spPr>
          <a:xfrm>
            <a:off x="8246980" y="3130935"/>
            <a:ext cx="1260589" cy="385202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GAM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828495D-9B66-B289-6A6B-8903EDBB81EA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 flipV="1">
            <a:off x="9507569" y="3323097"/>
            <a:ext cx="368622" cy="43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2" name="直接箭头连接符 3201">
            <a:extLst>
              <a:ext uri="{FF2B5EF4-FFF2-40B4-BE49-F238E27FC236}">
                <a16:creationId xmlns:a16="http://schemas.microsoft.com/office/drawing/2014/main" id="{31E5DD28-882B-B829-892E-D0E22E6E14E7}"/>
              </a:ext>
            </a:extLst>
          </p:cNvPr>
          <p:cNvCxnSpPr>
            <a:cxnSpLocks/>
            <a:stCxn id="21" idx="3"/>
            <a:endCxn id="3262" idx="1"/>
          </p:cNvCxnSpPr>
          <p:nvPr/>
        </p:nvCxnSpPr>
        <p:spPr>
          <a:xfrm>
            <a:off x="9507568" y="4523959"/>
            <a:ext cx="368623" cy="44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9" name="直接箭头连接符 3208">
            <a:extLst>
              <a:ext uri="{FF2B5EF4-FFF2-40B4-BE49-F238E27FC236}">
                <a16:creationId xmlns:a16="http://schemas.microsoft.com/office/drawing/2014/main" id="{6D4C9ABB-9349-B394-53A7-EE44A679C87D}"/>
              </a:ext>
            </a:extLst>
          </p:cNvPr>
          <p:cNvCxnSpPr>
            <a:cxnSpLocks/>
            <a:stCxn id="20" idx="3"/>
            <a:endCxn id="34" idx="1"/>
          </p:cNvCxnSpPr>
          <p:nvPr/>
        </p:nvCxnSpPr>
        <p:spPr>
          <a:xfrm>
            <a:off x="9507567" y="6035609"/>
            <a:ext cx="368624" cy="200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43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9" name="Google Shape;3269;p52"/>
          <p:cNvSpPr/>
          <p:nvPr/>
        </p:nvSpPr>
        <p:spPr>
          <a:xfrm>
            <a:off x="774898" y="3003438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</a:t>
            </a:r>
          </a:p>
        </p:txBody>
      </p:sp>
      <p:sp>
        <p:nvSpPr>
          <p:cNvPr id="8" name="Google Shape;3269;p52"/>
          <p:cNvSpPr/>
          <p:nvPr/>
        </p:nvSpPr>
        <p:spPr>
          <a:xfrm>
            <a:off x="774898" y="3998487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</a:t>
            </a:r>
          </a:p>
        </p:txBody>
      </p:sp>
      <p:sp>
        <p:nvSpPr>
          <p:cNvPr id="9" name="Google Shape;3269;p52"/>
          <p:cNvSpPr/>
          <p:nvPr/>
        </p:nvSpPr>
        <p:spPr>
          <a:xfrm>
            <a:off x="779343" y="4994805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</a:t>
            </a:r>
          </a:p>
        </p:txBody>
      </p:sp>
      <p:sp>
        <p:nvSpPr>
          <p:cNvPr id="10" name="Google Shape;3269;p52"/>
          <p:cNvSpPr/>
          <p:nvPr/>
        </p:nvSpPr>
        <p:spPr>
          <a:xfrm>
            <a:off x="775338" y="5939819"/>
            <a:ext cx="1515115" cy="38481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SPPF</a:t>
            </a:r>
          </a:p>
        </p:txBody>
      </p:sp>
      <p:sp>
        <p:nvSpPr>
          <p:cNvPr id="11" name="Google Shape;3269;p52"/>
          <p:cNvSpPr/>
          <p:nvPr/>
        </p:nvSpPr>
        <p:spPr>
          <a:xfrm>
            <a:off x="774898" y="2104910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</a:t>
            </a:r>
          </a:p>
        </p:txBody>
      </p:sp>
      <p:sp>
        <p:nvSpPr>
          <p:cNvPr id="12" name="Google Shape;3269;p52"/>
          <p:cNvSpPr/>
          <p:nvPr/>
        </p:nvSpPr>
        <p:spPr>
          <a:xfrm>
            <a:off x="774898" y="1730258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</a:t>
            </a:r>
          </a:p>
        </p:txBody>
      </p:sp>
      <p:sp>
        <p:nvSpPr>
          <p:cNvPr id="15" name="Google Shape;3250;p52"/>
          <p:cNvSpPr/>
          <p:nvPr/>
        </p:nvSpPr>
        <p:spPr>
          <a:xfrm>
            <a:off x="775683" y="4431008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</a:t>
            </a:r>
          </a:p>
        </p:txBody>
      </p:sp>
      <p:sp>
        <p:nvSpPr>
          <p:cNvPr id="16" name="Google Shape;3250;p52"/>
          <p:cNvSpPr/>
          <p:nvPr/>
        </p:nvSpPr>
        <p:spPr>
          <a:xfrm>
            <a:off x="775048" y="3453740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</a:t>
            </a:r>
          </a:p>
        </p:txBody>
      </p:sp>
      <p:sp>
        <p:nvSpPr>
          <p:cNvPr id="17" name="Google Shape;3250;p52"/>
          <p:cNvSpPr/>
          <p:nvPr/>
        </p:nvSpPr>
        <p:spPr>
          <a:xfrm>
            <a:off x="775048" y="2459326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</a:t>
            </a:r>
          </a:p>
        </p:txBody>
      </p:sp>
      <p:sp>
        <p:nvSpPr>
          <p:cNvPr id="18" name="Google Shape;3250;p52"/>
          <p:cNvSpPr/>
          <p:nvPr/>
        </p:nvSpPr>
        <p:spPr>
          <a:xfrm>
            <a:off x="779493" y="5372717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</a:t>
            </a:r>
          </a:p>
        </p:txBody>
      </p:sp>
      <p:sp>
        <p:nvSpPr>
          <p:cNvPr id="19" name="Google Shape;3250;p52"/>
          <p:cNvSpPr/>
          <p:nvPr/>
        </p:nvSpPr>
        <p:spPr>
          <a:xfrm>
            <a:off x="3577504" y="3044486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</a:t>
            </a:r>
          </a:p>
        </p:txBody>
      </p:sp>
      <p:sp>
        <p:nvSpPr>
          <p:cNvPr id="3289" name="Google Shape;3289;p52"/>
          <p:cNvSpPr/>
          <p:nvPr/>
        </p:nvSpPr>
        <p:spPr>
          <a:xfrm>
            <a:off x="3581948" y="6037125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CA_HSFPN</a:t>
            </a:r>
          </a:p>
        </p:txBody>
      </p:sp>
      <p:sp>
        <p:nvSpPr>
          <p:cNvPr id="3290" name="Google Shape;3290;p52"/>
          <p:cNvSpPr/>
          <p:nvPr/>
        </p:nvSpPr>
        <p:spPr>
          <a:xfrm>
            <a:off x="3584302" y="3949570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Multiply</a:t>
            </a:r>
          </a:p>
        </p:txBody>
      </p:sp>
      <p:sp>
        <p:nvSpPr>
          <p:cNvPr id="24" name="Google Shape;3250;p52"/>
          <p:cNvSpPr/>
          <p:nvPr/>
        </p:nvSpPr>
        <p:spPr>
          <a:xfrm>
            <a:off x="6435963" y="6419155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</a:t>
            </a:r>
          </a:p>
        </p:txBody>
      </p:sp>
      <p:sp>
        <p:nvSpPr>
          <p:cNvPr id="25" name="Google Shape;3250;p52"/>
          <p:cNvSpPr/>
          <p:nvPr/>
        </p:nvSpPr>
        <p:spPr>
          <a:xfrm>
            <a:off x="6411263" y="3470285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</a:t>
            </a:r>
          </a:p>
        </p:txBody>
      </p:sp>
      <p:sp>
        <p:nvSpPr>
          <p:cNvPr id="3262" name="Google Shape;3262;p52"/>
          <p:cNvSpPr/>
          <p:nvPr/>
        </p:nvSpPr>
        <p:spPr>
          <a:xfrm>
            <a:off x="9876190" y="3474788"/>
            <a:ext cx="1513845" cy="38608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</a:t>
            </a:r>
          </a:p>
        </p:txBody>
      </p:sp>
      <p:sp>
        <p:nvSpPr>
          <p:cNvPr id="33" name="Google Shape;3262;p52"/>
          <p:cNvSpPr/>
          <p:nvPr/>
        </p:nvSpPr>
        <p:spPr>
          <a:xfrm>
            <a:off x="9876191" y="432352"/>
            <a:ext cx="1513845" cy="38608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</a:t>
            </a:r>
          </a:p>
        </p:txBody>
      </p:sp>
      <p:sp>
        <p:nvSpPr>
          <p:cNvPr id="34" name="Google Shape;3262;p52"/>
          <p:cNvSpPr/>
          <p:nvPr/>
        </p:nvSpPr>
        <p:spPr>
          <a:xfrm>
            <a:off x="9876191" y="6418276"/>
            <a:ext cx="1513845" cy="38608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</a:t>
            </a:r>
          </a:p>
        </p:txBody>
      </p:sp>
      <p:cxnSp>
        <p:nvCxnSpPr>
          <p:cNvPr id="37" name="肘形连接符 36"/>
          <p:cNvCxnSpPr>
            <a:cxnSpLocks/>
            <a:stCxn id="10" idx="2"/>
            <a:endCxn id="3289" idx="2"/>
          </p:cNvCxnSpPr>
          <p:nvPr/>
        </p:nvCxnSpPr>
        <p:spPr>
          <a:xfrm rot="5400000" flipH="1" flipV="1">
            <a:off x="2890521" y="4875700"/>
            <a:ext cx="91304" cy="2806555"/>
          </a:xfrm>
          <a:prstGeom prst="bentConnector3">
            <a:avLst>
              <a:gd name="adj1" fmla="val -250372"/>
            </a:avLst>
          </a:prstGeom>
          <a:ln w="635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cxnSpLocks/>
            <a:stCxn id="3210" idx="3"/>
            <a:endCxn id="33" idx="1"/>
          </p:cNvCxnSpPr>
          <p:nvPr/>
        </p:nvCxnSpPr>
        <p:spPr>
          <a:xfrm flipV="1">
            <a:off x="5071709" y="625393"/>
            <a:ext cx="4804482" cy="2417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cxnSpLocks/>
            <a:stCxn id="3228" idx="1"/>
            <a:endCxn id="3239" idx="1"/>
          </p:cNvCxnSpPr>
          <p:nvPr/>
        </p:nvCxnSpPr>
        <p:spPr>
          <a:xfrm rot="10800000" flipH="1" flipV="1">
            <a:off x="6386562" y="1107299"/>
            <a:ext cx="6815" cy="2092339"/>
          </a:xfrm>
          <a:prstGeom prst="bentConnector3">
            <a:avLst>
              <a:gd name="adj1" fmla="val -6708731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cxnSpLocks/>
            <a:stCxn id="25" idx="3"/>
            <a:endCxn id="3262" idx="1"/>
          </p:cNvCxnSpPr>
          <p:nvPr/>
        </p:nvCxnSpPr>
        <p:spPr>
          <a:xfrm>
            <a:off x="7926268" y="3662886"/>
            <a:ext cx="1949922" cy="4943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cxnSpLocks/>
            <a:stCxn id="24" idx="3"/>
            <a:endCxn id="34" idx="1"/>
          </p:cNvCxnSpPr>
          <p:nvPr/>
        </p:nvCxnSpPr>
        <p:spPr>
          <a:xfrm flipV="1">
            <a:off x="7950968" y="6611317"/>
            <a:ext cx="1925223" cy="43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1528451" y="1931684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1528451" y="2286016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1537341" y="2844818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endCxn id="16" idx="0"/>
          </p:cNvCxnSpPr>
          <p:nvPr/>
        </p:nvCxnSpPr>
        <p:spPr>
          <a:xfrm>
            <a:off x="1528451" y="3211849"/>
            <a:ext cx="4445" cy="25400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1528451" y="3839231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endCxn id="15" idx="0"/>
          </p:cNvCxnSpPr>
          <p:nvPr/>
        </p:nvCxnSpPr>
        <p:spPr>
          <a:xfrm>
            <a:off x="1528451" y="4206898"/>
            <a:ext cx="5080" cy="23622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1528451" y="4808880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1528451" y="5198771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1528451" y="5766463"/>
            <a:ext cx="0" cy="1733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cxnSpLocks/>
            <a:stCxn id="3239" idx="2"/>
            <a:endCxn id="25" idx="0"/>
          </p:cNvCxnSpPr>
          <p:nvPr/>
        </p:nvCxnSpPr>
        <p:spPr>
          <a:xfrm>
            <a:off x="7150881" y="3297739"/>
            <a:ext cx="17885" cy="17254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cxnSpLocks/>
            <a:stCxn id="3246" idx="2"/>
            <a:endCxn id="3247" idx="0"/>
          </p:cNvCxnSpPr>
          <p:nvPr/>
        </p:nvCxnSpPr>
        <p:spPr>
          <a:xfrm>
            <a:off x="7168766" y="4610760"/>
            <a:ext cx="0" cy="23797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cxnSpLocks/>
            <a:stCxn id="3247" idx="2"/>
            <a:endCxn id="3248" idx="0"/>
          </p:cNvCxnSpPr>
          <p:nvPr/>
        </p:nvCxnSpPr>
        <p:spPr>
          <a:xfrm>
            <a:off x="7168766" y="5044936"/>
            <a:ext cx="6815" cy="23330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cxnSpLocks/>
            <a:stCxn id="3248" idx="2"/>
            <a:endCxn id="3249" idx="0"/>
          </p:cNvCxnSpPr>
          <p:nvPr/>
        </p:nvCxnSpPr>
        <p:spPr>
          <a:xfrm>
            <a:off x="7175581" y="5474438"/>
            <a:ext cx="0" cy="194188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cxnSpLocks/>
            <a:stCxn id="19" idx="0"/>
            <a:endCxn id="3214" idx="2"/>
          </p:cNvCxnSpPr>
          <p:nvPr/>
        </p:nvCxnSpPr>
        <p:spPr>
          <a:xfrm flipH="1" flipV="1">
            <a:off x="4335006" y="2880166"/>
            <a:ext cx="1" cy="1643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cxnSpLocks/>
            <a:stCxn id="3200" idx="0"/>
            <a:endCxn id="19" idx="2"/>
          </p:cNvCxnSpPr>
          <p:nvPr/>
        </p:nvCxnSpPr>
        <p:spPr>
          <a:xfrm flipV="1">
            <a:off x="4335007" y="3429688"/>
            <a:ext cx="0" cy="152903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cxnSpLocks/>
            <a:stCxn id="20" idx="0"/>
            <a:endCxn id="31" idx="2"/>
          </p:cNvCxnSpPr>
          <p:nvPr/>
        </p:nvCxnSpPr>
        <p:spPr>
          <a:xfrm flipV="1">
            <a:off x="4339451" y="5589936"/>
            <a:ext cx="0" cy="13636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4769;p71"/>
          <p:cNvSpPr/>
          <p:nvPr/>
        </p:nvSpPr>
        <p:spPr>
          <a:xfrm>
            <a:off x="715013" y="584844"/>
            <a:ext cx="1645291" cy="927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8EDBA">
                  <a:alpha val="26274"/>
                </a:srgbClr>
              </a:gs>
              <a:gs pos="100000">
                <a:srgbClr val="BF06E8">
                  <a:alpha val="16862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Input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640*640*3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  <a:sym typeface="+mn-ea"/>
            </a:endParaRPr>
          </a:p>
        </p:txBody>
      </p:sp>
      <p:cxnSp>
        <p:nvCxnSpPr>
          <p:cNvPr id="117" name="直接箭头连接符 116"/>
          <p:cNvCxnSpPr>
            <a:stCxn id="7" idx="2"/>
          </p:cNvCxnSpPr>
          <p:nvPr/>
        </p:nvCxnSpPr>
        <p:spPr>
          <a:xfrm flipH="1">
            <a:off x="1534160" y="1512570"/>
            <a:ext cx="3810" cy="2178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Google Shape;3269;p52">
            <a:extLst>
              <a:ext uri="{FF2B5EF4-FFF2-40B4-BE49-F238E27FC236}">
                <a16:creationId xmlns:a16="http://schemas.microsoft.com/office/drawing/2014/main" id="{1B7B15F8-025F-2BD1-D80C-252C90B2B646}"/>
              </a:ext>
            </a:extLst>
          </p:cNvPr>
          <p:cNvSpPr/>
          <p:nvPr/>
        </p:nvSpPr>
        <p:spPr>
          <a:xfrm>
            <a:off x="3581948" y="5726296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Conv2d</a:t>
            </a:r>
          </a:p>
        </p:txBody>
      </p:sp>
      <p:sp>
        <p:nvSpPr>
          <p:cNvPr id="31" name="Google Shape;3269;p52">
            <a:extLst>
              <a:ext uri="{FF2B5EF4-FFF2-40B4-BE49-F238E27FC236}">
                <a16:creationId xmlns:a16="http://schemas.microsoft.com/office/drawing/2014/main" id="{80A6C458-50AC-12F6-D98D-D2F331E82FAA}"/>
              </a:ext>
            </a:extLst>
          </p:cNvPr>
          <p:cNvSpPr/>
          <p:nvPr/>
        </p:nvSpPr>
        <p:spPr>
          <a:xfrm>
            <a:off x="3581948" y="5393735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DySample</a:t>
            </a:r>
          </a:p>
        </p:txBody>
      </p:sp>
      <p:sp>
        <p:nvSpPr>
          <p:cNvPr id="32" name="Google Shape;3289;p52">
            <a:extLst>
              <a:ext uri="{FF2B5EF4-FFF2-40B4-BE49-F238E27FC236}">
                <a16:creationId xmlns:a16="http://schemas.microsoft.com/office/drawing/2014/main" id="{9BB0BEFB-6A13-B5C6-A4A1-D01E5482E753}"/>
              </a:ext>
            </a:extLst>
          </p:cNvPr>
          <p:cNvSpPr/>
          <p:nvPr/>
        </p:nvSpPr>
        <p:spPr>
          <a:xfrm>
            <a:off x="3577502" y="5043490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CA_HSFPN</a:t>
            </a:r>
          </a:p>
        </p:txBody>
      </p:sp>
      <p:sp>
        <p:nvSpPr>
          <p:cNvPr id="46" name="Google Shape;3269;p52">
            <a:extLst>
              <a:ext uri="{FF2B5EF4-FFF2-40B4-BE49-F238E27FC236}">
                <a16:creationId xmlns:a16="http://schemas.microsoft.com/office/drawing/2014/main" id="{55B9D7B0-E678-D092-6BF8-4871A867CF59}"/>
              </a:ext>
            </a:extLst>
          </p:cNvPr>
          <p:cNvSpPr/>
          <p:nvPr/>
        </p:nvSpPr>
        <p:spPr>
          <a:xfrm>
            <a:off x="3577504" y="4668875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Conv2d</a:t>
            </a:r>
          </a:p>
        </p:txBody>
      </p:sp>
      <p:sp>
        <p:nvSpPr>
          <p:cNvPr id="62" name="Google Shape;3289;p52">
            <a:extLst>
              <a:ext uri="{FF2B5EF4-FFF2-40B4-BE49-F238E27FC236}">
                <a16:creationId xmlns:a16="http://schemas.microsoft.com/office/drawing/2014/main" id="{F565CF8C-660B-F800-60FF-11EA5373B0A9}"/>
              </a:ext>
            </a:extLst>
          </p:cNvPr>
          <p:cNvSpPr/>
          <p:nvPr/>
        </p:nvSpPr>
        <p:spPr>
          <a:xfrm>
            <a:off x="3577504" y="4305662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CA_HSFPN</a:t>
            </a:r>
          </a:p>
        </p:txBody>
      </p:sp>
      <p:sp>
        <p:nvSpPr>
          <p:cNvPr id="3200" name="Google Shape;3290;p52">
            <a:extLst>
              <a:ext uri="{FF2B5EF4-FFF2-40B4-BE49-F238E27FC236}">
                <a16:creationId xmlns:a16="http://schemas.microsoft.com/office/drawing/2014/main" id="{02270B8F-E6B8-0393-41C0-D81EB431E0DD}"/>
              </a:ext>
            </a:extLst>
          </p:cNvPr>
          <p:cNvSpPr/>
          <p:nvPr/>
        </p:nvSpPr>
        <p:spPr>
          <a:xfrm>
            <a:off x="3577504" y="3582591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GB" sz="1100">
                <a:solidFill>
                  <a:srgbClr val="666666"/>
                </a:solidFill>
                <a:latin typeface="Calibri"/>
              </a:rPr>
              <a:t>ADD</a:t>
            </a:r>
            <a:endParaRPr kumimoji="0" lang="en-US" altLang="en-GB" sz="11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10" name="Google Shape;3250;p52">
            <a:extLst>
              <a:ext uri="{FF2B5EF4-FFF2-40B4-BE49-F238E27FC236}">
                <a16:creationId xmlns:a16="http://schemas.microsoft.com/office/drawing/2014/main" id="{55DBEEC6-5D5A-68A1-54DE-4F44CF87F285}"/>
              </a:ext>
            </a:extLst>
          </p:cNvPr>
          <p:cNvSpPr/>
          <p:nvPr/>
        </p:nvSpPr>
        <p:spPr>
          <a:xfrm>
            <a:off x="3556704" y="435209"/>
            <a:ext cx="1515005" cy="3852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C2f</a:t>
            </a:r>
          </a:p>
        </p:txBody>
      </p:sp>
      <p:sp>
        <p:nvSpPr>
          <p:cNvPr id="3211" name="Google Shape;3290;p52">
            <a:extLst>
              <a:ext uri="{FF2B5EF4-FFF2-40B4-BE49-F238E27FC236}">
                <a16:creationId xmlns:a16="http://schemas.microsoft.com/office/drawing/2014/main" id="{5F668D00-3C76-D678-9074-FB520F2C9011}"/>
              </a:ext>
            </a:extLst>
          </p:cNvPr>
          <p:cNvSpPr/>
          <p:nvPr/>
        </p:nvSpPr>
        <p:spPr>
          <a:xfrm>
            <a:off x="3569961" y="1329456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Multiply</a:t>
            </a:r>
          </a:p>
        </p:txBody>
      </p:sp>
      <p:cxnSp>
        <p:nvCxnSpPr>
          <p:cNvPr id="3213" name="直接箭头连接符 3212">
            <a:extLst>
              <a:ext uri="{FF2B5EF4-FFF2-40B4-BE49-F238E27FC236}">
                <a16:creationId xmlns:a16="http://schemas.microsoft.com/office/drawing/2014/main" id="{7A0E1A28-4715-AE11-535B-ED12E8442841}"/>
              </a:ext>
            </a:extLst>
          </p:cNvPr>
          <p:cNvCxnSpPr>
            <a:cxnSpLocks/>
            <a:stCxn id="3218" idx="0"/>
            <a:endCxn id="3210" idx="2"/>
          </p:cNvCxnSpPr>
          <p:nvPr/>
        </p:nvCxnSpPr>
        <p:spPr>
          <a:xfrm flipH="1" flipV="1">
            <a:off x="4314207" y="820411"/>
            <a:ext cx="13256" cy="16071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4" name="Google Shape;3269;p52">
            <a:extLst>
              <a:ext uri="{FF2B5EF4-FFF2-40B4-BE49-F238E27FC236}">
                <a16:creationId xmlns:a16="http://schemas.microsoft.com/office/drawing/2014/main" id="{ECDA3DB1-0215-9C8E-9A27-1DB87D2DD214}"/>
              </a:ext>
            </a:extLst>
          </p:cNvPr>
          <p:cNvSpPr/>
          <p:nvPr/>
        </p:nvSpPr>
        <p:spPr>
          <a:xfrm>
            <a:off x="3577503" y="2683965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DySample</a:t>
            </a:r>
          </a:p>
        </p:txBody>
      </p:sp>
      <p:sp>
        <p:nvSpPr>
          <p:cNvPr id="3215" name="Google Shape;3289;p52">
            <a:extLst>
              <a:ext uri="{FF2B5EF4-FFF2-40B4-BE49-F238E27FC236}">
                <a16:creationId xmlns:a16="http://schemas.microsoft.com/office/drawing/2014/main" id="{9BE17A9E-623F-FB87-DA04-B241BC40E90D}"/>
              </a:ext>
            </a:extLst>
          </p:cNvPr>
          <p:cNvSpPr/>
          <p:nvPr/>
        </p:nvSpPr>
        <p:spPr>
          <a:xfrm>
            <a:off x="3570537" y="2361952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CA_HSFPN</a:t>
            </a:r>
          </a:p>
        </p:txBody>
      </p:sp>
      <p:sp>
        <p:nvSpPr>
          <p:cNvPr id="3216" name="Google Shape;3269;p52">
            <a:extLst>
              <a:ext uri="{FF2B5EF4-FFF2-40B4-BE49-F238E27FC236}">
                <a16:creationId xmlns:a16="http://schemas.microsoft.com/office/drawing/2014/main" id="{AC0803B0-6839-02D4-FD5A-7AC8E0043A8C}"/>
              </a:ext>
            </a:extLst>
          </p:cNvPr>
          <p:cNvSpPr/>
          <p:nvPr/>
        </p:nvSpPr>
        <p:spPr>
          <a:xfrm>
            <a:off x="3561646" y="2014872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Conv2d</a:t>
            </a:r>
          </a:p>
        </p:txBody>
      </p:sp>
      <p:sp>
        <p:nvSpPr>
          <p:cNvPr id="3217" name="Google Shape;3289;p52">
            <a:extLst>
              <a:ext uri="{FF2B5EF4-FFF2-40B4-BE49-F238E27FC236}">
                <a16:creationId xmlns:a16="http://schemas.microsoft.com/office/drawing/2014/main" id="{1A1C8043-6AFD-2604-AAA3-E7DB7F4DB8EA}"/>
              </a:ext>
            </a:extLst>
          </p:cNvPr>
          <p:cNvSpPr/>
          <p:nvPr/>
        </p:nvSpPr>
        <p:spPr>
          <a:xfrm>
            <a:off x="3556704" y="1663246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CA_HSFPN</a:t>
            </a:r>
          </a:p>
        </p:txBody>
      </p:sp>
      <p:sp>
        <p:nvSpPr>
          <p:cNvPr id="3218" name="Google Shape;3290;p52">
            <a:extLst>
              <a:ext uri="{FF2B5EF4-FFF2-40B4-BE49-F238E27FC236}">
                <a16:creationId xmlns:a16="http://schemas.microsoft.com/office/drawing/2014/main" id="{DD21DBCA-2E19-2005-BB10-5AA0493EF96D}"/>
              </a:ext>
            </a:extLst>
          </p:cNvPr>
          <p:cNvSpPr/>
          <p:nvPr/>
        </p:nvSpPr>
        <p:spPr>
          <a:xfrm>
            <a:off x="3569960" y="981126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GB" sz="1100">
                <a:solidFill>
                  <a:srgbClr val="666666"/>
                </a:solidFill>
                <a:latin typeface="Calibri"/>
              </a:rPr>
              <a:t>ADD</a:t>
            </a:r>
            <a:endParaRPr kumimoji="0" lang="en-US" altLang="en-GB" sz="11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28" name="Google Shape;3269;p52">
            <a:extLst>
              <a:ext uri="{FF2B5EF4-FFF2-40B4-BE49-F238E27FC236}">
                <a16:creationId xmlns:a16="http://schemas.microsoft.com/office/drawing/2014/main" id="{02D0E406-F77C-BD78-9D90-1E69F1617758}"/>
              </a:ext>
            </a:extLst>
          </p:cNvPr>
          <p:cNvSpPr/>
          <p:nvPr/>
        </p:nvSpPr>
        <p:spPr>
          <a:xfrm>
            <a:off x="6386563" y="1009199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Conv2d</a:t>
            </a:r>
          </a:p>
        </p:txBody>
      </p:sp>
      <p:sp>
        <p:nvSpPr>
          <p:cNvPr id="3233" name="Google Shape;3289;p52">
            <a:extLst>
              <a:ext uri="{FF2B5EF4-FFF2-40B4-BE49-F238E27FC236}">
                <a16:creationId xmlns:a16="http://schemas.microsoft.com/office/drawing/2014/main" id="{053F2F63-6C26-E8C6-2903-C0CACB1701FA}"/>
              </a:ext>
            </a:extLst>
          </p:cNvPr>
          <p:cNvSpPr/>
          <p:nvPr/>
        </p:nvSpPr>
        <p:spPr>
          <a:xfrm>
            <a:off x="6386563" y="1425271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CA_HSFPN</a:t>
            </a:r>
          </a:p>
        </p:txBody>
      </p:sp>
      <p:sp>
        <p:nvSpPr>
          <p:cNvPr id="3234" name="Google Shape;3269;p52">
            <a:extLst>
              <a:ext uri="{FF2B5EF4-FFF2-40B4-BE49-F238E27FC236}">
                <a16:creationId xmlns:a16="http://schemas.microsoft.com/office/drawing/2014/main" id="{140AF5FF-C59F-EA1F-43ED-6636F39CDE70}"/>
              </a:ext>
            </a:extLst>
          </p:cNvPr>
          <p:cNvSpPr/>
          <p:nvPr/>
        </p:nvSpPr>
        <p:spPr>
          <a:xfrm>
            <a:off x="6386563" y="1859447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Conv2d</a:t>
            </a:r>
          </a:p>
        </p:txBody>
      </p:sp>
      <p:sp>
        <p:nvSpPr>
          <p:cNvPr id="3237" name="Google Shape;3289;p52">
            <a:extLst>
              <a:ext uri="{FF2B5EF4-FFF2-40B4-BE49-F238E27FC236}">
                <a16:creationId xmlns:a16="http://schemas.microsoft.com/office/drawing/2014/main" id="{5946B2B2-1738-E16D-CF25-01EFACD039B7}"/>
              </a:ext>
            </a:extLst>
          </p:cNvPr>
          <p:cNvSpPr/>
          <p:nvPr/>
        </p:nvSpPr>
        <p:spPr>
          <a:xfrm>
            <a:off x="6386563" y="2272967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CA_HSFPN</a:t>
            </a:r>
          </a:p>
        </p:txBody>
      </p:sp>
      <p:sp>
        <p:nvSpPr>
          <p:cNvPr id="3238" name="Google Shape;3290;p52">
            <a:extLst>
              <a:ext uri="{FF2B5EF4-FFF2-40B4-BE49-F238E27FC236}">
                <a16:creationId xmlns:a16="http://schemas.microsoft.com/office/drawing/2014/main" id="{E3813CA0-69A0-F1F9-015B-5832EE192D5E}"/>
              </a:ext>
            </a:extLst>
          </p:cNvPr>
          <p:cNvSpPr/>
          <p:nvPr/>
        </p:nvSpPr>
        <p:spPr>
          <a:xfrm>
            <a:off x="6393378" y="2679338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Multiply</a:t>
            </a:r>
          </a:p>
        </p:txBody>
      </p:sp>
      <p:sp>
        <p:nvSpPr>
          <p:cNvPr id="3239" name="Google Shape;3290;p52">
            <a:extLst>
              <a:ext uri="{FF2B5EF4-FFF2-40B4-BE49-F238E27FC236}">
                <a16:creationId xmlns:a16="http://schemas.microsoft.com/office/drawing/2014/main" id="{8F98EA3C-01D9-8EC8-B1DE-FBB6A4185429}"/>
              </a:ext>
            </a:extLst>
          </p:cNvPr>
          <p:cNvSpPr/>
          <p:nvPr/>
        </p:nvSpPr>
        <p:spPr>
          <a:xfrm>
            <a:off x="6393378" y="3101538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GB" sz="1100">
                <a:solidFill>
                  <a:srgbClr val="666666"/>
                </a:solidFill>
                <a:latin typeface="Calibri"/>
              </a:rPr>
              <a:t>ADD</a:t>
            </a:r>
            <a:endParaRPr kumimoji="0" lang="en-US" altLang="en-GB" sz="11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45" name="Google Shape;3269;p52">
            <a:extLst>
              <a:ext uri="{FF2B5EF4-FFF2-40B4-BE49-F238E27FC236}">
                <a16:creationId xmlns:a16="http://schemas.microsoft.com/office/drawing/2014/main" id="{795AB40D-1771-24AC-B92E-9E7DDB763DBC}"/>
              </a:ext>
            </a:extLst>
          </p:cNvPr>
          <p:cNvSpPr/>
          <p:nvPr/>
        </p:nvSpPr>
        <p:spPr>
          <a:xfrm>
            <a:off x="6411263" y="3998487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Conv2d</a:t>
            </a:r>
          </a:p>
        </p:txBody>
      </p:sp>
      <p:sp>
        <p:nvSpPr>
          <p:cNvPr id="3246" name="Google Shape;3289;p52">
            <a:extLst>
              <a:ext uri="{FF2B5EF4-FFF2-40B4-BE49-F238E27FC236}">
                <a16:creationId xmlns:a16="http://schemas.microsoft.com/office/drawing/2014/main" id="{73A8A4B3-1115-EE42-74C8-46979C260760}"/>
              </a:ext>
            </a:extLst>
          </p:cNvPr>
          <p:cNvSpPr/>
          <p:nvPr/>
        </p:nvSpPr>
        <p:spPr>
          <a:xfrm>
            <a:off x="6411263" y="4414559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CA_HSFPN</a:t>
            </a:r>
          </a:p>
        </p:txBody>
      </p:sp>
      <p:sp>
        <p:nvSpPr>
          <p:cNvPr id="3247" name="Google Shape;3269;p52">
            <a:extLst>
              <a:ext uri="{FF2B5EF4-FFF2-40B4-BE49-F238E27FC236}">
                <a16:creationId xmlns:a16="http://schemas.microsoft.com/office/drawing/2014/main" id="{1454BBA6-D23C-A446-3B38-36AFA65A8867}"/>
              </a:ext>
            </a:extLst>
          </p:cNvPr>
          <p:cNvSpPr/>
          <p:nvPr/>
        </p:nvSpPr>
        <p:spPr>
          <a:xfrm>
            <a:off x="6411263" y="4848735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Conv2d</a:t>
            </a:r>
          </a:p>
        </p:txBody>
      </p:sp>
      <p:sp>
        <p:nvSpPr>
          <p:cNvPr id="3248" name="Google Shape;3289;p52">
            <a:extLst>
              <a:ext uri="{FF2B5EF4-FFF2-40B4-BE49-F238E27FC236}">
                <a16:creationId xmlns:a16="http://schemas.microsoft.com/office/drawing/2014/main" id="{1EE5F369-4A66-3AE7-8EE9-6F9E5DEFCA44}"/>
              </a:ext>
            </a:extLst>
          </p:cNvPr>
          <p:cNvSpPr/>
          <p:nvPr/>
        </p:nvSpPr>
        <p:spPr>
          <a:xfrm>
            <a:off x="6418078" y="5278237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CA_HSFPN</a:t>
            </a:r>
          </a:p>
        </p:txBody>
      </p:sp>
      <p:sp>
        <p:nvSpPr>
          <p:cNvPr id="3249" name="Google Shape;3290;p52">
            <a:extLst>
              <a:ext uri="{FF2B5EF4-FFF2-40B4-BE49-F238E27FC236}">
                <a16:creationId xmlns:a16="http://schemas.microsoft.com/office/drawing/2014/main" id="{081B4403-1D36-2EE2-C7C4-377E9E6B3D95}"/>
              </a:ext>
            </a:extLst>
          </p:cNvPr>
          <p:cNvSpPr/>
          <p:nvPr/>
        </p:nvSpPr>
        <p:spPr>
          <a:xfrm>
            <a:off x="6418078" y="5668626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Multiply</a:t>
            </a:r>
          </a:p>
        </p:txBody>
      </p:sp>
      <p:sp>
        <p:nvSpPr>
          <p:cNvPr id="3251" name="Google Shape;3290;p52">
            <a:extLst>
              <a:ext uri="{FF2B5EF4-FFF2-40B4-BE49-F238E27FC236}">
                <a16:creationId xmlns:a16="http://schemas.microsoft.com/office/drawing/2014/main" id="{D0748FEF-E7FE-8BA3-D2D7-05B3C7D02D7F}"/>
              </a:ext>
            </a:extLst>
          </p:cNvPr>
          <p:cNvSpPr/>
          <p:nvPr/>
        </p:nvSpPr>
        <p:spPr>
          <a:xfrm>
            <a:off x="6435963" y="6087381"/>
            <a:ext cx="1515005" cy="196201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GB" sz="1100">
                <a:solidFill>
                  <a:srgbClr val="666666"/>
                </a:solidFill>
                <a:latin typeface="Calibri"/>
              </a:rPr>
              <a:t>ADD</a:t>
            </a:r>
            <a:endParaRPr kumimoji="0" lang="en-US" altLang="en-GB" sz="11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55" name="直接箭头连接符 3254">
            <a:extLst>
              <a:ext uri="{FF2B5EF4-FFF2-40B4-BE49-F238E27FC236}">
                <a16:creationId xmlns:a16="http://schemas.microsoft.com/office/drawing/2014/main" id="{A402FD70-5DE7-D02D-407F-E05650EFB0D7}"/>
              </a:ext>
            </a:extLst>
          </p:cNvPr>
          <p:cNvCxnSpPr>
            <a:cxnSpLocks/>
            <a:stCxn id="3289" idx="0"/>
            <a:endCxn id="20" idx="2"/>
          </p:cNvCxnSpPr>
          <p:nvPr/>
        </p:nvCxnSpPr>
        <p:spPr>
          <a:xfrm flipV="1">
            <a:off x="4339451" y="5922497"/>
            <a:ext cx="0" cy="114628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8" name="直接箭头连接符 3257">
            <a:extLst>
              <a:ext uri="{FF2B5EF4-FFF2-40B4-BE49-F238E27FC236}">
                <a16:creationId xmlns:a16="http://schemas.microsoft.com/office/drawing/2014/main" id="{535D0E16-3234-C81E-5CC9-735497E585C6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 flipH="1" flipV="1">
            <a:off x="4335005" y="5239691"/>
            <a:ext cx="4446" cy="154044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5FC678F-EA1F-0D0A-1CC4-0E6F48B71A82}"/>
              </a:ext>
            </a:extLst>
          </p:cNvPr>
          <p:cNvCxnSpPr>
            <a:cxnSpLocks/>
            <a:stCxn id="32" idx="0"/>
            <a:endCxn id="46" idx="2"/>
          </p:cNvCxnSpPr>
          <p:nvPr/>
        </p:nvCxnSpPr>
        <p:spPr>
          <a:xfrm flipV="1">
            <a:off x="4335005" y="4865076"/>
            <a:ext cx="2" cy="178414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B17FAD5-A9F4-63A6-2278-C21B35D7C269}"/>
              </a:ext>
            </a:extLst>
          </p:cNvPr>
          <p:cNvCxnSpPr>
            <a:cxnSpLocks/>
            <a:stCxn id="46" idx="0"/>
            <a:endCxn id="62" idx="2"/>
          </p:cNvCxnSpPr>
          <p:nvPr/>
        </p:nvCxnSpPr>
        <p:spPr>
          <a:xfrm flipV="1">
            <a:off x="4335007" y="4501863"/>
            <a:ext cx="0" cy="167012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7724E835-BD90-F782-1C42-5B2D0FE85075}"/>
              </a:ext>
            </a:extLst>
          </p:cNvPr>
          <p:cNvCxnSpPr>
            <a:cxnSpLocks/>
            <a:stCxn id="62" idx="0"/>
            <a:endCxn id="3290" idx="2"/>
          </p:cNvCxnSpPr>
          <p:nvPr/>
        </p:nvCxnSpPr>
        <p:spPr>
          <a:xfrm flipV="1">
            <a:off x="4335007" y="4145771"/>
            <a:ext cx="6798" cy="15989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E677B6F-907D-8F23-4CBC-D60476A1A45B}"/>
              </a:ext>
            </a:extLst>
          </p:cNvPr>
          <p:cNvCxnSpPr>
            <a:cxnSpLocks/>
            <a:stCxn id="3290" idx="0"/>
            <a:endCxn id="3200" idx="2"/>
          </p:cNvCxnSpPr>
          <p:nvPr/>
        </p:nvCxnSpPr>
        <p:spPr>
          <a:xfrm flipH="1" flipV="1">
            <a:off x="4335007" y="3778792"/>
            <a:ext cx="6798" cy="170778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CD0E7E18-C106-9749-941F-D441DF7EAE7F}"/>
              </a:ext>
            </a:extLst>
          </p:cNvPr>
          <p:cNvCxnSpPr>
            <a:cxnSpLocks/>
            <a:stCxn id="3214" idx="0"/>
            <a:endCxn id="3215" idx="2"/>
          </p:cNvCxnSpPr>
          <p:nvPr/>
        </p:nvCxnSpPr>
        <p:spPr>
          <a:xfrm flipH="1" flipV="1">
            <a:off x="4328040" y="2558153"/>
            <a:ext cx="6966" cy="125812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4" name="直接箭头连接符 3263">
            <a:extLst>
              <a:ext uri="{FF2B5EF4-FFF2-40B4-BE49-F238E27FC236}">
                <a16:creationId xmlns:a16="http://schemas.microsoft.com/office/drawing/2014/main" id="{DE7ADC0D-7612-AA3B-033B-0DCA49BEEB30}"/>
              </a:ext>
            </a:extLst>
          </p:cNvPr>
          <p:cNvCxnSpPr>
            <a:cxnSpLocks/>
            <a:stCxn id="3215" idx="0"/>
            <a:endCxn id="3216" idx="2"/>
          </p:cNvCxnSpPr>
          <p:nvPr/>
        </p:nvCxnSpPr>
        <p:spPr>
          <a:xfrm flipH="1" flipV="1">
            <a:off x="4319149" y="2211073"/>
            <a:ext cx="8891" cy="15087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7" name="直接箭头连接符 3266">
            <a:extLst>
              <a:ext uri="{FF2B5EF4-FFF2-40B4-BE49-F238E27FC236}">
                <a16:creationId xmlns:a16="http://schemas.microsoft.com/office/drawing/2014/main" id="{19B01254-0FD2-EC69-D070-11A40E337E79}"/>
              </a:ext>
            </a:extLst>
          </p:cNvPr>
          <p:cNvCxnSpPr>
            <a:cxnSpLocks/>
            <a:stCxn id="3216" idx="0"/>
            <a:endCxn id="3217" idx="2"/>
          </p:cNvCxnSpPr>
          <p:nvPr/>
        </p:nvCxnSpPr>
        <p:spPr>
          <a:xfrm flipH="1" flipV="1">
            <a:off x="4314207" y="1859447"/>
            <a:ext cx="4942" cy="15542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1" name="直接箭头连接符 3270">
            <a:extLst>
              <a:ext uri="{FF2B5EF4-FFF2-40B4-BE49-F238E27FC236}">
                <a16:creationId xmlns:a16="http://schemas.microsoft.com/office/drawing/2014/main" id="{1A17CBD2-EFC0-76DD-DDF9-C00D9556095C}"/>
              </a:ext>
            </a:extLst>
          </p:cNvPr>
          <p:cNvCxnSpPr>
            <a:cxnSpLocks/>
            <a:stCxn id="3217" idx="0"/>
            <a:endCxn id="3211" idx="2"/>
          </p:cNvCxnSpPr>
          <p:nvPr/>
        </p:nvCxnSpPr>
        <p:spPr>
          <a:xfrm flipV="1">
            <a:off x="4314207" y="1525657"/>
            <a:ext cx="13257" cy="13758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4" name="直接箭头连接符 3273">
            <a:extLst>
              <a:ext uri="{FF2B5EF4-FFF2-40B4-BE49-F238E27FC236}">
                <a16:creationId xmlns:a16="http://schemas.microsoft.com/office/drawing/2014/main" id="{BBE11109-3A47-9A83-0DFA-30D34E8CBCEF}"/>
              </a:ext>
            </a:extLst>
          </p:cNvPr>
          <p:cNvCxnSpPr>
            <a:cxnSpLocks/>
            <a:stCxn id="3211" idx="0"/>
            <a:endCxn id="3218" idx="2"/>
          </p:cNvCxnSpPr>
          <p:nvPr/>
        </p:nvCxnSpPr>
        <p:spPr>
          <a:xfrm flipH="1" flipV="1">
            <a:off x="4327463" y="1177327"/>
            <a:ext cx="1" cy="15212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7" name="直接箭头连接符 3276">
            <a:extLst>
              <a:ext uri="{FF2B5EF4-FFF2-40B4-BE49-F238E27FC236}">
                <a16:creationId xmlns:a16="http://schemas.microsoft.com/office/drawing/2014/main" id="{7048BFF1-3A4F-245B-66CB-DFE2116D9098}"/>
              </a:ext>
            </a:extLst>
          </p:cNvPr>
          <p:cNvCxnSpPr>
            <a:cxnSpLocks/>
            <a:stCxn id="3210" idx="3"/>
            <a:endCxn id="3228" idx="0"/>
          </p:cNvCxnSpPr>
          <p:nvPr/>
        </p:nvCxnSpPr>
        <p:spPr>
          <a:xfrm>
            <a:off x="5071709" y="627810"/>
            <a:ext cx="2072357" cy="381389"/>
          </a:xfrm>
          <a:prstGeom prst="bentConnector2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0" name="直接箭头连接符 3276">
            <a:extLst>
              <a:ext uri="{FF2B5EF4-FFF2-40B4-BE49-F238E27FC236}">
                <a16:creationId xmlns:a16="http://schemas.microsoft.com/office/drawing/2014/main" id="{8F3A0D6F-E24C-DEB1-07DF-2EF9B3F8F04B}"/>
              </a:ext>
            </a:extLst>
          </p:cNvPr>
          <p:cNvCxnSpPr>
            <a:cxnSpLocks/>
            <a:stCxn id="3228" idx="2"/>
            <a:endCxn id="3233" idx="0"/>
          </p:cNvCxnSpPr>
          <p:nvPr/>
        </p:nvCxnSpPr>
        <p:spPr>
          <a:xfrm>
            <a:off x="7144066" y="1205400"/>
            <a:ext cx="0" cy="21987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3" name="直接箭头连接符 3276">
            <a:extLst>
              <a:ext uri="{FF2B5EF4-FFF2-40B4-BE49-F238E27FC236}">
                <a16:creationId xmlns:a16="http://schemas.microsoft.com/office/drawing/2014/main" id="{2127D981-C197-5540-D014-A1C859E8E7C7}"/>
              </a:ext>
            </a:extLst>
          </p:cNvPr>
          <p:cNvCxnSpPr>
            <a:cxnSpLocks/>
            <a:stCxn id="3233" idx="2"/>
            <a:endCxn id="3234" idx="0"/>
          </p:cNvCxnSpPr>
          <p:nvPr/>
        </p:nvCxnSpPr>
        <p:spPr>
          <a:xfrm>
            <a:off x="7144066" y="1621472"/>
            <a:ext cx="0" cy="23797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6" name="直接箭头连接符 3276">
            <a:extLst>
              <a:ext uri="{FF2B5EF4-FFF2-40B4-BE49-F238E27FC236}">
                <a16:creationId xmlns:a16="http://schemas.microsoft.com/office/drawing/2014/main" id="{30F6D0AF-D2D8-950C-BB22-F8A2A6664892}"/>
              </a:ext>
            </a:extLst>
          </p:cNvPr>
          <p:cNvCxnSpPr>
            <a:cxnSpLocks/>
            <a:stCxn id="3234" idx="2"/>
            <a:endCxn id="3237" idx="0"/>
          </p:cNvCxnSpPr>
          <p:nvPr/>
        </p:nvCxnSpPr>
        <p:spPr>
          <a:xfrm>
            <a:off x="7144066" y="2055648"/>
            <a:ext cx="0" cy="21731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1" name="直接箭头连接符 3276">
            <a:extLst>
              <a:ext uri="{FF2B5EF4-FFF2-40B4-BE49-F238E27FC236}">
                <a16:creationId xmlns:a16="http://schemas.microsoft.com/office/drawing/2014/main" id="{0E162A54-F7D2-E66F-516C-9E826ECDE1E5}"/>
              </a:ext>
            </a:extLst>
          </p:cNvPr>
          <p:cNvCxnSpPr>
            <a:cxnSpLocks/>
            <a:stCxn id="3237" idx="2"/>
            <a:endCxn id="3238" idx="0"/>
          </p:cNvCxnSpPr>
          <p:nvPr/>
        </p:nvCxnSpPr>
        <p:spPr>
          <a:xfrm>
            <a:off x="7144066" y="2469168"/>
            <a:ext cx="6815" cy="21017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4" name="直接箭头连接符 3276">
            <a:extLst>
              <a:ext uri="{FF2B5EF4-FFF2-40B4-BE49-F238E27FC236}">
                <a16:creationId xmlns:a16="http://schemas.microsoft.com/office/drawing/2014/main" id="{081B6A1D-614C-7188-031D-72DD7C4E6732}"/>
              </a:ext>
            </a:extLst>
          </p:cNvPr>
          <p:cNvCxnSpPr>
            <a:cxnSpLocks/>
            <a:stCxn id="3238" idx="2"/>
            <a:endCxn id="3239" idx="0"/>
          </p:cNvCxnSpPr>
          <p:nvPr/>
        </p:nvCxnSpPr>
        <p:spPr>
          <a:xfrm>
            <a:off x="7150881" y="2875539"/>
            <a:ext cx="0" cy="22599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9" name="直接箭头连接符 3298">
            <a:extLst>
              <a:ext uri="{FF2B5EF4-FFF2-40B4-BE49-F238E27FC236}">
                <a16:creationId xmlns:a16="http://schemas.microsoft.com/office/drawing/2014/main" id="{1FFE7B62-D02F-3BDB-167C-11713DC48805}"/>
              </a:ext>
            </a:extLst>
          </p:cNvPr>
          <p:cNvCxnSpPr>
            <a:cxnSpLocks/>
            <a:stCxn id="25" idx="2"/>
            <a:endCxn id="3245" idx="0"/>
          </p:cNvCxnSpPr>
          <p:nvPr/>
        </p:nvCxnSpPr>
        <p:spPr>
          <a:xfrm>
            <a:off x="7168766" y="3855487"/>
            <a:ext cx="0" cy="14300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3" name="直接箭头连接符 3302">
            <a:extLst>
              <a:ext uri="{FF2B5EF4-FFF2-40B4-BE49-F238E27FC236}">
                <a16:creationId xmlns:a16="http://schemas.microsoft.com/office/drawing/2014/main" id="{2ABD7F58-5493-A79B-9587-CB1858911966}"/>
              </a:ext>
            </a:extLst>
          </p:cNvPr>
          <p:cNvCxnSpPr>
            <a:cxnSpLocks/>
            <a:stCxn id="3245" idx="2"/>
            <a:endCxn id="3246" idx="0"/>
          </p:cNvCxnSpPr>
          <p:nvPr/>
        </p:nvCxnSpPr>
        <p:spPr>
          <a:xfrm>
            <a:off x="7168766" y="4194688"/>
            <a:ext cx="0" cy="21987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2" name="直接箭头连接符 3311">
            <a:extLst>
              <a:ext uri="{FF2B5EF4-FFF2-40B4-BE49-F238E27FC236}">
                <a16:creationId xmlns:a16="http://schemas.microsoft.com/office/drawing/2014/main" id="{65FE77AC-B0B7-AA56-D119-C6FBD7383EE9}"/>
              </a:ext>
            </a:extLst>
          </p:cNvPr>
          <p:cNvCxnSpPr>
            <a:cxnSpLocks/>
            <a:stCxn id="3249" idx="2"/>
            <a:endCxn id="3251" idx="0"/>
          </p:cNvCxnSpPr>
          <p:nvPr/>
        </p:nvCxnSpPr>
        <p:spPr>
          <a:xfrm>
            <a:off x="7175581" y="5864827"/>
            <a:ext cx="17885" cy="222554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5" name="直接箭头连接符 3314">
            <a:extLst>
              <a:ext uri="{FF2B5EF4-FFF2-40B4-BE49-F238E27FC236}">
                <a16:creationId xmlns:a16="http://schemas.microsoft.com/office/drawing/2014/main" id="{3D67AD06-BE9F-AF3D-0DEB-033023CBCD82}"/>
              </a:ext>
            </a:extLst>
          </p:cNvPr>
          <p:cNvCxnSpPr>
            <a:cxnSpLocks/>
            <a:stCxn id="3251" idx="2"/>
            <a:endCxn id="24" idx="0"/>
          </p:cNvCxnSpPr>
          <p:nvPr/>
        </p:nvCxnSpPr>
        <p:spPr>
          <a:xfrm>
            <a:off x="7193466" y="6283582"/>
            <a:ext cx="0" cy="135573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8" name="肘形连接符 41">
            <a:extLst>
              <a:ext uri="{FF2B5EF4-FFF2-40B4-BE49-F238E27FC236}">
                <a16:creationId xmlns:a16="http://schemas.microsoft.com/office/drawing/2014/main" id="{B98B8F8D-E616-ED6C-4813-612F412CF5CB}"/>
              </a:ext>
            </a:extLst>
          </p:cNvPr>
          <p:cNvCxnSpPr>
            <a:cxnSpLocks/>
            <a:stCxn id="31" idx="1"/>
            <a:endCxn id="3200" idx="1"/>
          </p:cNvCxnSpPr>
          <p:nvPr/>
        </p:nvCxnSpPr>
        <p:spPr>
          <a:xfrm rot="10800000">
            <a:off x="3577504" y="3680692"/>
            <a:ext cx="4444" cy="1811144"/>
          </a:xfrm>
          <a:prstGeom prst="bentConnector3">
            <a:avLst>
              <a:gd name="adj1" fmla="val 11388254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2" name="肘形连接符 41">
            <a:extLst>
              <a:ext uri="{FF2B5EF4-FFF2-40B4-BE49-F238E27FC236}">
                <a16:creationId xmlns:a16="http://schemas.microsoft.com/office/drawing/2014/main" id="{348ABB6F-A9C2-2975-E155-00E7313E9469}"/>
              </a:ext>
            </a:extLst>
          </p:cNvPr>
          <p:cNvCxnSpPr>
            <a:cxnSpLocks/>
            <a:stCxn id="3214" idx="1"/>
            <a:endCxn id="3218" idx="1"/>
          </p:cNvCxnSpPr>
          <p:nvPr/>
        </p:nvCxnSpPr>
        <p:spPr>
          <a:xfrm rot="10800000">
            <a:off x="3569961" y="1079228"/>
            <a:ext cx="7543" cy="1702839"/>
          </a:xfrm>
          <a:prstGeom prst="bentConnector3">
            <a:avLst>
              <a:gd name="adj1" fmla="val 6750537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肘形连接符 41">
            <a:extLst>
              <a:ext uri="{FF2B5EF4-FFF2-40B4-BE49-F238E27FC236}">
                <a16:creationId xmlns:a16="http://schemas.microsoft.com/office/drawing/2014/main" id="{91B2D205-754F-5A57-1795-9C8E738916E6}"/>
              </a:ext>
            </a:extLst>
          </p:cNvPr>
          <p:cNvCxnSpPr>
            <a:cxnSpLocks/>
            <a:stCxn id="3245" idx="1"/>
            <a:endCxn id="3251" idx="1"/>
          </p:cNvCxnSpPr>
          <p:nvPr/>
        </p:nvCxnSpPr>
        <p:spPr>
          <a:xfrm rot="10800000" flipH="1" flipV="1">
            <a:off x="6411263" y="4096588"/>
            <a:ext cx="24700" cy="2088894"/>
          </a:xfrm>
          <a:prstGeom prst="bentConnector3">
            <a:avLst>
              <a:gd name="adj1" fmla="val -1851012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169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617</Words>
  <Application>Microsoft Office PowerPoint</Application>
  <PresentationFormat>宽屏</PresentationFormat>
  <Paragraphs>424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 XU</dc:creator>
  <cp:lastModifiedBy>yuwei YAN</cp:lastModifiedBy>
  <cp:revision>20</cp:revision>
  <dcterms:created xsi:type="dcterms:W3CDTF">2023-06-12T13:33:26Z</dcterms:created>
  <dcterms:modified xsi:type="dcterms:W3CDTF">2025-05-14T07:41:32Z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A1FB99CD835EEDB8A61E8764408F380E</vt:lpwstr>
  </property>
</Properties>
</file>