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A58719-66EB-41B9-A6D1-991BB90DA942}">
  <a:tblStyle styleId="{4FA58719-66EB-41B9-A6D1-991BB90DA9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Movie Reviewer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David, Shafeeq, Freddie and Oliver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44525" y="36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Motivation</a:t>
            </a:r>
            <a:endParaRPr sz="4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5" y="1555825"/>
            <a:ext cx="2547650" cy="16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550" y="1555825"/>
            <a:ext cx="2427799" cy="1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27" y="3414825"/>
            <a:ext cx="2547650" cy="145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5552" y="3406500"/>
            <a:ext cx="2427800" cy="146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Project...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Objective</a:t>
            </a:r>
            <a:endParaRPr sz="30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Give users a movie recommendation derived from Amazons movie ratings and reviews dataset</a:t>
            </a:r>
            <a:endParaRPr sz="1200"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Scope</a:t>
            </a:r>
            <a:endParaRPr sz="30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app must be able to run in a reasonably fast time and use little space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simple GUI allows users to use the functions of the app easily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use of a cloud server allows greater power for our app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5825" y="1352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Set...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5" y="2969600"/>
            <a:ext cx="6019799" cy="19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98400" y="1175650"/>
            <a:ext cx="37989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...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9" name="Shape 159"/>
          <p:cNvGraphicFramePr/>
          <p:nvPr/>
        </p:nvGraphicFramePr>
        <p:xfrm>
          <a:off x="125825" y="1036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{4FA58719-66EB-41B9-A6D1-991BB90DA942}</a:tableStyleId>
              </a:tblPr>
              <a:tblGrid>
                <a:gridCol w="2606300"/>
                <a:gridCol w="1799275"/>
              </a:tblGrid>
              <a:tr h="289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74A743"/>
                          </a:solidFill>
                          <a:highlight>
                            <a:srgbClr val="FFFFFF"/>
                          </a:highlight>
                        </a:rPr>
                        <a:t>Dataset statistics</a:t>
                      </a:r>
                      <a:endParaRPr sz="1050">
                        <a:solidFill>
                          <a:srgbClr val="74A7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rgbClr val="74A7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A7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A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A7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A743"/>
                    </a:solidFill>
                  </a:tcPr>
                </a:tc>
                <a:tc hMerge="1"/>
              </a:tr>
              <a:tr h="2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Number of reviews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74A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7,911,684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74A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Number of users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889,176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Number of products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253,059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Users with &gt; 50 reviews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16,341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Median no. of words per review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101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Timespan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Aug 1997 - Oct 2012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76200" marL="7620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Requirements Specification...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Functional:</a:t>
            </a:r>
            <a:endParaRPr sz="24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Accept Product ID as input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Output 2 reviews with the highest helpfulness rating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Output other movies which these reviewers have rated highly</a:t>
            </a:r>
            <a:endParaRPr sz="1100"/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Non-Functional:</a:t>
            </a:r>
            <a:endParaRPr sz="24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Reliable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Robust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Performance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Human-Computer interface issues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Integrity</a:t>
            </a:r>
            <a:endParaRPr sz="1100"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 of Results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474" y="3227074"/>
            <a:ext cx="1765525" cy="19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 Specifications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Algorithmic Challenges:</a:t>
            </a:r>
            <a:endParaRPr sz="24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Insertion Sort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Binary Search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Binary Search Tree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</a:t>
            </a:r>
            <a:endParaRPr sz="18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Product ID  (the Amazon Standard Identification Number)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</a:t>
            </a:r>
            <a:endParaRPr sz="18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Movie is in dataset;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Highest rated reviews for that movie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movies by users who made the 2 highest helpfulness  rating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112700"/>
            <a:ext cx="3267350" cy="1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Methods of Verification and Validation...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Blackbox testing 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Whitebox testing with the implementation of Junit test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testing in the early product development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testing with various inputs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