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318" r:id="rId3"/>
    <p:sldId id="387" r:id="rId4"/>
    <p:sldId id="389" r:id="rId5"/>
    <p:sldId id="388" r:id="rId6"/>
    <p:sldId id="390" r:id="rId7"/>
    <p:sldId id="391" r:id="rId8"/>
    <p:sldId id="392" r:id="rId9"/>
    <p:sldId id="393" r:id="rId10"/>
    <p:sldId id="377" r:id="rId1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D0EE514E-174B-4BBC-9CD0-C064E3D3580D}">
          <p14:sldIdLst>
            <p14:sldId id="318"/>
          </p14:sldIdLst>
        </p14:section>
        <p14:section name="项目来源" id="{5D172593-8C40-4847-B2B9-38FC43094817}">
          <p14:sldIdLst>
            <p14:sldId id="387"/>
            <p14:sldId id="389"/>
            <p14:sldId id="388"/>
            <p14:sldId id="390"/>
            <p14:sldId id="391"/>
            <p14:sldId id="392"/>
            <p14:sldId id="393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7F7F7F"/>
    <a:srgbClr val="666666"/>
    <a:srgbClr val="BFC0C0"/>
    <a:srgbClr val="838384"/>
    <a:srgbClr val="F4F4F5"/>
    <a:srgbClr val="92D14F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93346" autoAdjust="0"/>
  </p:normalViewPr>
  <p:slideViewPr>
    <p:cSldViewPr snapToGrid="0" showGuides="1">
      <p:cViewPr varScale="1">
        <p:scale>
          <a:sx n="80" d="100"/>
          <a:sy n="80" d="100"/>
        </p:scale>
        <p:origin x="1488" y="5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E1E59-5FCC-4AB9-ADCA-4BE52D0E0BB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97123-748E-49B7-9EB1-54C078D4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97123-748E-49B7-9EB1-54C078D42C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24/3/2020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2095408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0303" y="2623598"/>
            <a:ext cx="8783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微博新闻话题检测</a:t>
            </a:r>
            <a:endParaRPr lang="en-US" altLang="zh-CN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6477000" y="5323556"/>
            <a:ext cx="230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答辩人：闫增辉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" name="图片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795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7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2513461" y="2603803"/>
            <a:ext cx="37158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新闻媒体新形势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27387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2123505" y="2594278"/>
            <a:ext cx="489698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一种从微博中挖掘新闻话题的方法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24410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627511" y="1313779"/>
            <a:ext cx="7648575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微博新闻话题检测系统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在线检测微博消息中大量突现的关键字，并将它们进行聚类，从而找到新闻话题。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提取新闻主题词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判断词语是不是新闻词汇（基于短文本中词频和增长速度构造的复合权值）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新闻话题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增量聚类方法（上下文的相关度模型）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34862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747712" y="2427296"/>
            <a:ext cx="764857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分词和词频系统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主题词检测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主题词聚类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12256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747712" y="1150946"/>
            <a:ext cx="7648575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排除广告用户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僵尸用户。规则：收听人数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忽略指向性消息。规则：过滤“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用户”格式的消息。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删除微博本身的话题标记。规则：删除“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话题名”。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分词和词频统计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ICTCKAS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分词系统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词性：保留名词和动词。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词频：去除长尾。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核心模块描述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6436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747712" y="1150946"/>
            <a:ext cx="7648575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主题词检测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希望检测算法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参数：复合权值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主题词聚类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增量聚类算法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相似度衡量：基于上下文的相似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核心模块描述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30670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747712" y="1059093"/>
            <a:ext cx="764857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新浪微博所提供的开放平台采集到２０１１年４月２４日到５月５日之间的约３００万条原始微博数据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918D20-E109-4076-B72B-1E092DE57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1" y="2543947"/>
            <a:ext cx="6014084" cy="37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296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5"/>
          <p:cNvGrpSpPr>
            <a:grpSpLocks/>
          </p:cNvGrpSpPr>
          <p:nvPr/>
        </p:nvGrpSpPr>
        <p:grpSpPr bwMode="auto">
          <a:xfrm>
            <a:off x="3877468" y="2037449"/>
            <a:ext cx="1389063" cy="1387475"/>
            <a:chOff x="0" y="0"/>
            <a:chExt cx="1388581" cy="1388581"/>
          </a:xfrm>
        </p:grpSpPr>
        <p:sp>
          <p:nvSpPr>
            <p:cNvPr id="12" name="椭圆 13"/>
            <p:cNvSpPr>
              <a:spLocks noChangeArrowheads="1"/>
            </p:cNvSpPr>
            <p:nvPr/>
          </p:nvSpPr>
          <p:spPr bwMode="auto">
            <a:xfrm>
              <a:off x="0" y="0"/>
              <a:ext cx="1388581" cy="138858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任意多边形 25"/>
            <p:cNvSpPr>
              <a:spLocks noChangeArrowheads="1"/>
            </p:cNvSpPr>
            <p:nvPr/>
          </p:nvSpPr>
          <p:spPr bwMode="auto">
            <a:xfrm>
              <a:off x="256566" y="293670"/>
              <a:ext cx="864000" cy="832620"/>
            </a:xfrm>
            <a:custGeom>
              <a:avLst/>
              <a:gdLst>
                <a:gd name="T0" fmla="*/ 272123 w 864000"/>
                <a:gd name="T1" fmla="*/ 0 h 832620"/>
                <a:gd name="T2" fmla="*/ 299481 w 864000"/>
                <a:gd name="T3" fmla="*/ 109432 h 832620"/>
                <a:gd name="T4" fmla="*/ 252761 w 864000"/>
                <a:gd name="T5" fmla="*/ 134791 h 832620"/>
                <a:gd name="T6" fmla="*/ 111421 w 864000"/>
                <a:gd name="T7" fmla="*/ 400620 h 832620"/>
                <a:gd name="T8" fmla="*/ 432000 w 864000"/>
                <a:gd name="T9" fmla="*/ 721199 h 832620"/>
                <a:gd name="T10" fmla="*/ 752579 w 864000"/>
                <a:gd name="T11" fmla="*/ 400620 h 832620"/>
                <a:gd name="T12" fmla="*/ 611239 w 864000"/>
                <a:gd name="T13" fmla="*/ 134791 h 832620"/>
                <a:gd name="T14" fmla="*/ 564519 w 864000"/>
                <a:gd name="T15" fmla="*/ 109432 h 832620"/>
                <a:gd name="T16" fmla="*/ 591877 w 864000"/>
                <a:gd name="T17" fmla="*/ 0 h 832620"/>
                <a:gd name="T18" fmla="*/ 600154 w 864000"/>
                <a:gd name="T19" fmla="*/ 2569 h 832620"/>
                <a:gd name="T20" fmla="*/ 864000 w 864000"/>
                <a:gd name="T21" fmla="*/ 400620 h 832620"/>
                <a:gd name="T22" fmla="*/ 432000 w 864000"/>
                <a:gd name="T23" fmla="*/ 832620 h 832620"/>
                <a:gd name="T24" fmla="*/ 0 w 864000"/>
                <a:gd name="T25" fmla="*/ 400620 h 832620"/>
                <a:gd name="T26" fmla="*/ 263846 w 864000"/>
                <a:gd name="T27" fmla="*/ 2569 h 8326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64000"/>
                <a:gd name="T43" fmla="*/ 0 h 832620"/>
                <a:gd name="T44" fmla="*/ 864000 w 864000"/>
                <a:gd name="T45" fmla="*/ 832620 h 8326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64000" h="832620">
                  <a:moveTo>
                    <a:pt x="272123" y="0"/>
                  </a:moveTo>
                  <a:lnTo>
                    <a:pt x="299481" y="109432"/>
                  </a:lnTo>
                  <a:lnTo>
                    <a:pt x="252761" y="134791"/>
                  </a:lnTo>
                  <a:cubicBezTo>
                    <a:pt x="167487" y="192401"/>
                    <a:pt x="111421" y="289963"/>
                    <a:pt x="111421" y="400620"/>
                  </a:cubicBezTo>
                  <a:cubicBezTo>
                    <a:pt x="111421" y="577671"/>
                    <a:pt x="254949" y="721199"/>
                    <a:pt x="432000" y="721199"/>
                  </a:cubicBezTo>
                  <a:cubicBezTo>
                    <a:pt x="609051" y="721199"/>
                    <a:pt x="752579" y="577671"/>
                    <a:pt x="752579" y="400620"/>
                  </a:cubicBezTo>
                  <a:cubicBezTo>
                    <a:pt x="752579" y="289963"/>
                    <a:pt x="696513" y="192401"/>
                    <a:pt x="611239" y="134791"/>
                  </a:cubicBezTo>
                  <a:lnTo>
                    <a:pt x="564519" y="109432"/>
                  </a:lnTo>
                  <a:lnTo>
                    <a:pt x="591877" y="0"/>
                  </a:lnTo>
                  <a:lnTo>
                    <a:pt x="600154" y="2569"/>
                  </a:lnTo>
                  <a:cubicBezTo>
                    <a:pt x="755205" y="68150"/>
                    <a:pt x="864000" y="221680"/>
                    <a:pt x="864000" y="400620"/>
                  </a:cubicBezTo>
                  <a:cubicBezTo>
                    <a:pt x="864000" y="639207"/>
                    <a:pt x="670587" y="832620"/>
                    <a:pt x="432000" y="832620"/>
                  </a:cubicBezTo>
                  <a:cubicBezTo>
                    <a:pt x="193413" y="832620"/>
                    <a:pt x="0" y="639207"/>
                    <a:pt x="0" y="400620"/>
                  </a:cubicBezTo>
                  <a:cubicBezTo>
                    <a:pt x="0" y="221680"/>
                    <a:pt x="108795" y="68150"/>
                    <a:pt x="263846" y="25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4" name="圆角矩形 26"/>
            <p:cNvSpPr>
              <a:spLocks noChangeArrowheads="1"/>
            </p:cNvSpPr>
            <p:nvPr/>
          </p:nvSpPr>
          <p:spPr bwMode="auto">
            <a:xfrm>
              <a:off x="634566" y="227565"/>
              <a:ext cx="108000" cy="4667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227900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313</Words>
  <Application>Microsoft Office PowerPoint</Application>
  <PresentationFormat>全屏显示(4:3)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asus</cp:lastModifiedBy>
  <cp:revision>347</cp:revision>
  <dcterms:created xsi:type="dcterms:W3CDTF">2015-02-19T23:46:49Z</dcterms:created>
  <dcterms:modified xsi:type="dcterms:W3CDTF">2020-03-24T01:42:41Z</dcterms:modified>
</cp:coreProperties>
</file>