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6"/>
  </p:normalViewPr>
  <p:slideViewPr>
    <p:cSldViewPr snapToGrid="0" snapToObjects="1">
      <p:cViewPr>
        <p:scale>
          <a:sx n="60" d="100"/>
          <a:sy n="60" d="100"/>
        </p:scale>
        <p:origin x="176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9A219-34CA-B246-9E50-5DF015790CEC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BD79-D891-6343-956E-264B9A763D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6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3CDB-3585-0043-97DF-0B1A74A3C264}" type="datetimeFigureOut">
              <a:rPr kumimoji="1" lang="zh-CN" altLang="en-US" smtClean="0"/>
              <a:t>2018/2/4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B26A-D5C2-ED47-8A55-0CEAA79256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2362200" y="-1633870"/>
            <a:ext cx="16418442" cy="876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655"/>
            <a:ext cx="10515600" cy="13255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73764"/>
            <a:ext cx="5397500" cy="3975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4624853"/>
            <a:ext cx="10985500" cy="170180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3285068" y="3916715"/>
            <a:ext cx="1593852" cy="93552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6011335" y="3916715"/>
            <a:ext cx="0" cy="90101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313081" y="3936351"/>
            <a:ext cx="1392770" cy="88137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34481" y="4817730"/>
            <a:ext cx="1291173" cy="153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391535" y="4624853"/>
            <a:ext cx="1291173" cy="153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295399" y="5324953"/>
            <a:ext cx="77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nput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434099" y="5324953"/>
            <a:ext cx="90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utput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00050" y="-205120"/>
            <a:ext cx="11658600" cy="6705600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450138" y="-1259012"/>
            <a:ext cx="521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Bayesian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Optimization</a:t>
            </a:r>
            <a:endParaRPr kumimoji="1" lang="zh-CN" altLang="en-US" sz="3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-1275337" y="-1389576"/>
            <a:ext cx="421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l</a:t>
            </a:r>
            <a:r>
              <a:rPr kumimoji="1" lang="en-US" altLang="zh-CN" sz="2400" dirty="0" err="1" smtClean="0"/>
              <a:t>earning_rate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 smtClean="0"/>
              <a:t>weight_decay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num_epochs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factor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...</a:t>
            </a:r>
            <a:r>
              <a:rPr kumimoji="1" lang="zh-CN" altLang="en-US" sz="2400" dirty="0" smtClean="0"/>
              <a:t>  </a:t>
            </a:r>
            <a:endParaRPr kumimoji="1" lang="zh-CN" altLang="en-US" sz="16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-53460" y="-482379"/>
            <a:ext cx="360000" cy="1332629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1180125" y="-1150327"/>
            <a:ext cx="255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test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accuracy</a:t>
            </a:r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12139830" y="-477516"/>
            <a:ext cx="360000" cy="1332000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V="1">
            <a:off x="8910925" y="-919495"/>
            <a:ext cx="144000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2798990" y="-966625"/>
            <a:ext cx="144000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</cp:revision>
  <cp:lastPrinted>2018-02-04T16:18:05Z</cp:lastPrinted>
  <dcterms:created xsi:type="dcterms:W3CDTF">2018-02-03T18:38:21Z</dcterms:created>
  <dcterms:modified xsi:type="dcterms:W3CDTF">2018-02-04T17:22:29Z</dcterms:modified>
</cp:coreProperties>
</file>