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6"/>
    <p:restoredTop sz="94231"/>
  </p:normalViewPr>
  <p:slideViewPr>
    <p:cSldViewPr snapToGrid="0" snapToObjects="1">
      <p:cViewPr varScale="1">
        <p:scale>
          <a:sx n="101" d="100"/>
          <a:sy n="10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16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68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80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46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81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08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12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63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95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80-Grad-Pfeil 8"/>
          <p:cNvSpPr/>
          <p:nvPr/>
        </p:nvSpPr>
        <p:spPr>
          <a:xfrm>
            <a:off x="1735663" y="1117600"/>
            <a:ext cx="4318002" cy="1303867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Pre-processing:</a:t>
            </a:r>
          </a:p>
          <a:p>
            <a:pPr algn="ctr"/>
            <a:r>
              <a:rPr lang="en-US" dirty="0" smtClean="0"/>
              <a:t>Improve contrast: EH + </a:t>
            </a:r>
            <a:r>
              <a:rPr lang="en-US" dirty="0" err="1" smtClean="0"/>
              <a:t>MinMax</a:t>
            </a:r>
            <a:r>
              <a:rPr lang="en-US" dirty="0" smtClean="0"/>
              <a:t> + Invert</a:t>
            </a:r>
          </a:p>
          <a:p>
            <a:pPr algn="ctr"/>
            <a:r>
              <a:rPr lang="en-US" dirty="0" smtClean="0"/>
              <a:t>Down sampling 1024 -&gt; 256</a:t>
            </a:r>
          </a:p>
          <a:p>
            <a:pPr algn="ctr"/>
            <a:r>
              <a:rPr lang="en-US" dirty="0" smtClean="0"/>
              <a:t>Duplicate channels 1 -&gt; 3</a:t>
            </a:r>
            <a:endParaRPr lang="en-US" dirty="0"/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180-Grad-Pfeil 10"/>
          <p:cNvSpPr/>
          <p:nvPr/>
        </p:nvSpPr>
        <p:spPr>
          <a:xfrm>
            <a:off x="6468531" y="1117599"/>
            <a:ext cx="4047068" cy="1303867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Data augmentation:</a:t>
            </a:r>
            <a:endParaRPr lang="en-US" sz="2000" b="1" dirty="0"/>
          </a:p>
          <a:p>
            <a:pPr algn="ctr"/>
            <a:r>
              <a:rPr lang="en-US" dirty="0" smtClean="0"/>
              <a:t>Random </a:t>
            </a:r>
            <a:r>
              <a:rPr lang="en-US" dirty="0" smtClean="0"/>
              <a:t>crop 224 -&gt; resize 256</a:t>
            </a:r>
            <a:endParaRPr lang="en-US" dirty="0" smtClean="0"/>
          </a:p>
          <a:p>
            <a:pPr algn="ctr"/>
            <a:r>
              <a:rPr lang="en-US" dirty="0" smtClean="0"/>
              <a:t>Rotation, </a:t>
            </a:r>
            <a:r>
              <a:rPr lang="en-US" dirty="0" smtClean="0"/>
              <a:t>Flip with probability</a:t>
            </a:r>
            <a:endParaRPr lang="en-US" dirty="0" smtClean="0"/>
          </a:p>
          <a:p>
            <a:pPr algn="ctr"/>
            <a:r>
              <a:rPr lang="en-US" dirty="0" smtClean="0"/>
              <a:t>Brightness</a:t>
            </a:r>
            <a:endParaRPr lang="en-US" dirty="0"/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421467"/>
            <a:ext cx="3234266" cy="323426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65" y="2404533"/>
            <a:ext cx="3251200" cy="3251200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65" y="240453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1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孙昱旻</dc:creator>
  <cp:lastModifiedBy>孙昱旻</cp:lastModifiedBy>
  <cp:revision>5</cp:revision>
  <dcterms:created xsi:type="dcterms:W3CDTF">2018-02-04T16:27:25Z</dcterms:created>
  <dcterms:modified xsi:type="dcterms:W3CDTF">2018-02-04T19:41:19Z</dcterms:modified>
</cp:coreProperties>
</file>