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5"/>
  </p:normalViewPr>
  <p:slideViewPr>
    <p:cSldViewPr snapToGrid="0" snapToObjects="1">
      <p:cViewPr>
        <p:scale>
          <a:sx n="50" d="100"/>
          <a:sy n="50" d="100"/>
        </p:scale>
        <p:origin x="114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9A219-34CA-B246-9E50-5DF015790CEC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FBD79-D891-6343-956E-264B9A763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7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7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5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3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6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2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6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3CDB-3585-0043-97DF-0B1A74A3C264}" type="datetimeFigureOut">
              <a:rPr kumimoji="1" lang="zh-CN" altLang="en-US" smtClean="0"/>
              <a:t>2018/2/3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2362200" y="-1676400"/>
            <a:ext cx="17678400" cy="876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31234"/>
            <a:ext cx="5397500" cy="3975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4582323"/>
            <a:ext cx="10985500" cy="170180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H="1">
            <a:off x="3285068" y="3874185"/>
            <a:ext cx="1593852" cy="93552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6011335" y="3874185"/>
            <a:ext cx="0" cy="90101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7313081" y="3893821"/>
            <a:ext cx="1392770" cy="881379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34481" y="4775200"/>
            <a:ext cx="1291173" cy="1530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391535" y="4582323"/>
            <a:ext cx="1291173" cy="1530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295399" y="5282423"/>
            <a:ext cx="77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nput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434099" y="5282423"/>
            <a:ext cx="90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utput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00050" y="-247650"/>
            <a:ext cx="11658600" cy="6705600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450138" y="-1301542"/>
            <a:ext cx="521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Bayesian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Optimization</a:t>
            </a:r>
            <a:endParaRPr kumimoji="1" lang="zh-CN" altLang="en-US" sz="3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-2147204" y="-1432106"/>
            <a:ext cx="6597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Optimize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over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p</a:t>
            </a:r>
            <a:r>
              <a:rPr kumimoji="1" lang="en-US" altLang="zh-CN" sz="2400" dirty="0" smtClean="0"/>
              <a:t>arameters: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learning_rate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 smtClean="0"/>
              <a:t>weight_decay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num_epochs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factor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...</a:t>
            </a:r>
            <a:r>
              <a:rPr kumimoji="1" lang="zh-CN" altLang="en-US" sz="2400" dirty="0" smtClean="0"/>
              <a:t>  </a:t>
            </a:r>
            <a:endParaRPr kumimoji="1" lang="zh-CN" altLang="en-US" sz="1600" dirty="0"/>
          </a:p>
        </p:txBody>
      </p:sp>
      <p:cxnSp>
        <p:nvCxnSpPr>
          <p:cNvPr id="63" name="直线箭头连接符 62"/>
          <p:cNvCxnSpPr/>
          <p:nvPr/>
        </p:nvCxnSpPr>
        <p:spPr>
          <a:xfrm>
            <a:off x="-393700" y="-524909"/>
            <a:ext cx="360000" cy="1332629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858729" y="-1432106"/>
            <a:ext cx="659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Improve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objective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value: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test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accuracy</a:t>
            </a:r>
            <a:r>
              <a:rPr kumimoji="1" lang="zh-CN" altLang="en-US" sz="2400" dirty="0" smtClean="0"/>
              <a:t>  </a:t>
            </a:r>
            <a:endParaRPr kumimoji="1" lang="zh-CN" altLang="en-US" sz="1600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12628925" y="-520046"/>
            <a:ext cx="360000" cy="1332000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8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15</cp:revision>
  <dcterms:created xsi:type="dcterms:W3CDTF">2018-02-03T18:38:21Z</dcterms:created>
  <dcterms:modified xsi:type="dcterms:W3CDTF">2018-02-03T19:58:47Z</dcterms:modified>
</cp:coreProperties>
</file>