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3"/>
    <p:restoredTop sz="94631"/>
  </p:normalViewPr>
  <p:slideViewPr>
    <p:cSldViewPr snapToGrid="0" snapToObjects="1">
      <p:cViewPr>
        <p:scale>
          <a:sx n="74" d="100"/>
          <a:sy n="74" d="100"/>
        </p:scale>
        <p:origin x="1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9A219-34CA-B246-9E50-5DF015790CEC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FBD79-D891-6343-956E-264B9A763D76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7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6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07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51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32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6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29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06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6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4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23" y="1532406"/>
            <a:ext cx="5642467" cy="3457827"/>
          </a:xfrm>
        </p:spPr>
      </p:pic>
      <p:sp>
        <p:nvSpPr>
          <p:cNvPr id="50" name="文本框 49"/>
          <p:cNvSpPr txBox="1"/>
          <p:nvPr/>
        </p:nvSpPr>
        <p:spPr>
          <a:xfrm>
            <a:off x="4233799" y="900772"/>
            <a:ext cx="364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Bayesian</a:t>
            </a:r>
            <a:r>
              <a:rPr kumimoji="1" lang="zh-CN" altLang="en-US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Optimization</a:t>
            </a:r>
            <a:endParaRPr kumimoji="1"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98781" y="892517"/>
            <a:ext cx="3461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Hyper parameter</a:t>
            </a:r>
          </a:p>
          <a:p>
            <a:endParaRPr kumimoji="1" lang="en-US" altLang="zh-CN" sz="2400" b="1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Learning rate 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Weight decay</a:t>
            </a:r>
            <a:endParaRPr kumimoji="1" lang="en-US" altLang="zh-CN" sz="2400" b="1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Number of epochs</a:t>
            </a:r>
            <a:endParaRPr kumimoji="1" lang="en-US" altLang="zh-CN" sz="2400" b="1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Sampling ratio</a:t>
            </a:r>
            <a:r>
              <a:rPr kumimoji="1" lang="zh-CN" altLang="en-US" sz="2400" b="1" dirty="0" smtClean="0">
                <a:latin typeface="Arial" charset="0"/>
                <a:ea typeface="Arial" charset="0"/>
                <a:cs typeface="Arial" charset="0"/>
              </a:rPr>
              <a:t>  </a:t>
            </a:r>
            <a:endParaRPr kumimoji="1" lang="zh-CN" alt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999655" y="890333"/>
            <a:ext cx="255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est</a:t>
            </a:r>
            <a:r>
              <a:rPr kumimoji="1" lang="zh-CN" altLang="en-US" sz="24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accuracy</a:t>
            </a:r>
            <a:endParaRPr kumimoji="1" lang="en-US" altLang="zh-CN" sz="2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uppierung 7"/>
          <p:cNvGrpSpPr/>
          <p:nvPr/>
        </p:nvGrpSpPr>
        <p:grpSpPr>
          <a:xfrm>
            <a:off x="1845679" y="4941222"/>
            <a:ext cx="8566322" cy="1407820"/>
            <a:chOff x="1340767" y="4751417"/>
            <a:chExt cx="9996100" cy="1641608"/>
          </a:xfrm>
        </p:grpSpPr>
        <p:pic>
          <p:nvPicPr>
            <p:cNvPr id="21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" r="3264"/>
            <a:stretch/>
          </p:blipFill>
          <p:spPr>
            <a:xfrm>
              <a:off x="1340767" y="4751417"/>
              <a:ext cx="9996100" cy="1641608"/>
            </a:xfrm>
            <a:prstGeom prst="rect">
              <a:avLst/>
            </a:prstGeom>
          </p:spPr>
        </p:pic>
        <p:pic>
          <p:nvPicPr>
            <p:cNvPr id="3" name="Bild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8" r="9755" b="5180"/>
            <a:stretch/>
          </p:blipFill>
          <p:spPr>
            <a:xfrm>
              <a:off x="1468580" y="5199413"/>
              <a:ext cx="886693" cy="861380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10506219" y="5427434"/>
              <a:ext cx="673906" cy="406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0471643" y="5416141"/>
              <a:ext cx="740100" cy="47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 dirty="0" err="1" smtClean="0"/>
                <a:t>Disease</a:t>
              </a:r>
              <a:endParaRPr lang="de-DE" sz="800" b="1" dirty="0" smtClean="0"/>
            </a:p>
            <a:p>
              <a:pPr algn="ctr"/>
              <a:r>
                <a:rPr lang="de-DE" sz="800" b="1" dirty="0" smtClean="0"/>
                <a:t>type</a:t>
              </a:r>
              <a:endParaRPr lang="de-DE" sz="800" b="1" dirty="0"/>
            </a:p>
          </p:txBody>
        </p:sp>
      </p:grpSp>
      <p:sp>
        <p:nvSpPr>
          <p:cNvPr id="17" name="Rechteckiger Pfeil 16"/>
          <p:cNvSpPr/>
          <p:nvPr/>
        </p:nvSpPr>
        <p:spPr>
          <a:xfrm flipV="1">
            <a:off x="1557457" y="3246589"/>
            <a:ext cx="1555371" cy="1358377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Rechteckiger Pfeil 32"/>
          <p:cNvSpPr/>
          <p:nvPr/>
        </p:nvSpPr>
        <p:spPr>
          <a:xfrm rot="16200000" flipV="1">
            <a:off x="9499989" y="3148092"/>
            <a:ext cx="1555371" cy="1358377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flipH="1">
            <a:off x="7874146" y="896913"/>
            <a:ext cx="733451" cy="5443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 flipH="1">
            <a:off x="3134885" y="890333"/>
            <a:ext cx="808840" cy="5443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孙昱旻</cp:lastModifiedBy>
  <cp:revision>22</cp:revision>
  <cp:lastPrinted>2018-02-04T16:18:05Z</cp:lastPrinted>
  <dcterms:created xsi:type="dcterms:W3CDTF">2018-02-03T18:38:21Z</dcterms:created>
  <dcterms:modified xsi:type="dcterms:W3CDTF">2018-02-05T01:29:59Z</dcterms:modified>
</cp:coreProperties>
</file>