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975" y="2384108"/>
            <a:ext cx="9144000" cy="2387600"/>
          </a:xfrm>
        </p:spPr>
        <p:txBody>
          <a:bodyPr>
            <a:noAutofit/>
          </a:bodyPr>
          <a:p>
            <a:r>
              <a:rPr lang="zh-CN" altLang="en-US" sz="1000"/>
              <a:t>黑龙江省黑河市滨河北路177号</a:t>
            </a:r>
            <a:br>
              <a:rPr lang="zh-CN" altLang="en-US" sz="1000"/>
            </a:br>
            <a:r>
              <a:rPr lang="zh-CN" altLang="en-US" sz="1000"/>
              <a:t>山东省德州市庆云县团结路443号</a:t>
            </a:r>
            <a:br>
              <a:rPr lang="zh-CN" altLang="en-US" sz="1000"/>
            </a:br>
            <a:r>
              <a:rPr lang="zh-CN" altLang="en-US" sz="1000"/>
              <a:t>湖北省咸宁市通城县群众路751号</a:t>
            </a:r>
            <a:br>
              <a:rPr lang="zh-CN" altLang="en-US" sz="1000"/>
            </a:br>
            <a:r>
              <a:rPr lang="zh-CN" altLang="en-US" sz="1000"/>
              <a:t>四川省绵阳市梓潼县红军路392号</a:t>
            </a:r>
            <a:br>
              <a:rPr lang="zh-CN" altLang="en-US" sz="1000"/>
            </a:br>
            <a:r>
              <a:rPr lang="zh-CN" altLang="en-US" sz="1000"/>
              <a:t>广东省肇庆市德庆县蒲昌路548号</a:t>
            </a:r>
            <a:br>
              <a:rPr lang="zh-CN" altLang="en-US" sz="1000"/>
            </a:br>
            <a:r>
              <a:rPr lang="zh-CN" altLang="en-US" sz="1000"/>
              <a:t>四川省内江市隆昌县飞翔路949号</a:t>
            </a:r>
            <a:br>
              <a:rPr lang="zh-CN" altLang="en-US" sz="1000"/>
            </a:br>
            <a:r>
              <a:rPr lang="zh-CN" altLang="en-US" sz="1000"/>
              <a:t>吉林省白山市抚松县滨河路878号</a:t>
            </a:r>
            <a:br>
              <a:rPr lang="zh-CN" altLang="en-US" sz="1000"/>
            </a:br>
            <a:r>
              <a:rPr lang="zh-CN" altLang="en-US" sz="1000"/>
              <a:t>辽宁省葫芦岛市建昌县广场路170号</a:t>
            </a:r>
            <a:br>
              <a:rPr lang="zh-CN" altLang="en-US" sz="1000"/>
            </a:br>
            <a:r>
              <a:rPr lang="zh-CN" altLang="en-US" sz="1000"/>
              <a:t>广东省珠海市斗门县文南路757号</a:t>
            </a:r>
            <a:br>
              <a:rPr lang="zh-CN" altLang="en-US" sz="1000"/>
            </a:br>
            <a:r>
              <a:rPr lang="zh-CN" altLang="en-US" sz="1000"/>
              <a:t>江苏省徐州市丰县教场北路571号</a:t>
            </a:r>
            <a:br>
              <a:rPr lang="zh-CN" altLang="en-US" sz="1000"/>
            </a:br>
            <a:r>
              <a:rPr lang="zh-CN" altLang="en-US" sz="1000"/>
              <a:t>广东省河源市龙川县和睦路673号</a:t>
            </a:r>
            <a:br>
              <a:rPr lang="zh-CN" altLang="en-US" sz="1000"/>
            </a:br>
            <a:r>
              <a:rPr lang="zh-CN" altLang="en-US" sz="1000"/>
              <a:t>湖北省荆门市沙洋县神奇路990号</a:t>
            </a:r>
            <a:br>
              <a:rPr lang="zh-CN" altLang="en-US" sz="1000"/>
            </a:br>
            <a:r>
              <a:rPr lang="zh-CN" altLang="en-US" sz="1000"/>
              <a:t>河南省新乡市新乡县体育场南路781号</a:t>
            </a:r>
            <a:br>
              <a:rPr lang="zh-CN" altLang="en-US" sz="1000"/>
            </a:br>
            <a:r>
              <a:rPr lang="zh-CN" altLang="en-US" sz="1000"/>
              <a:t>吉林省白山市江源县八角路639号</a:t>
            </a:r>
            <a:br>
              <a:rPr lang="zh-CN" altLang="en-US" sz="1000"/>
            </a:br>
            <a:r>
              <a:rPr lang="zh-CN" altLang="en-US" sz="1000"/>
              <a:t>海南省三亚市临高县民生北路553号</a:t>
            </a:r>
            <a:br>
              <a:rPr lang="zh-CN" altLang="en-US" sz="1000"/>
            </a:br>
            <a:r>
              <a:rPr lang="zh-CN" altLang="en-US" sz="1000"/>
              <a:t>安徽省安庆市望江县洛钢路737号</a:t>
            </a:r>
            <a:br>
              <a:rPr lang="zh-CN" altLang="en-US" sz="1000"/>
            </a:br>
            <a:r>
              <a:rPr lang="zh-CN" altLang="en-US" sz="1000"/>
              <a:t>安徽省芜湖市芜湖县人民东路95号</a:t>
            </a:r>
            <a:br>
              <a:rPr lang="zh-CN" altLang="en-US" sz="1000"/>
            </a:br>
            <a:r>
              <a:rPr lang="zh-CN" altLang="en-US" sz="1000"/>
              <a:t>湖北省十堰市郧西县岭城路341号</a:t>
            </a:r>
            <a:br>
              <a:rPr lang="zh-CN" altLang="en-US" sz="1000"/>
            </a:br>
            <a:r>
              <a:rPr lang="zh-CN" altLang="en-US" sz="1000"/>
              <a:t>四川省德阳市罗江县人民路698号</a:t>
            </a:r>
            <a:br>
              <a:rPr lang="zh-CN" altLang="en-US" sz="1000"/>
            </a:br>
            <a:r>
              <a:rPr lang="zh-CN" altLang="en-US" sz="1000"/>
              <a:t>浙江省湖州市长兴县白菊路319号</a:t>
            </a:r>
            <a:br>
              <a:rPr lang="zh-CN" altLang="en-US" sz="1000"/>
            </a:br>
            <a:r>
              <a:rPr lang="zh-CN" altLang="en-US" sz="1000"/>
              <a:t>北京市朝阳区针织路23号楼国寿金融中心12层</a:t>
            </a:r>
            <a:br>
              <a:rPr lang="zh-CN" altLang="en-US" sz="1000"/>
            </a:br>
            <a:r>
              <a:rPr lang="zh-CN" altLang="en-US" sz="1000"/>
              <a:t>中国长沙市开福区芙蓉北路一段109号</a:t>
            </a:r>
            <a:br>
              <a:rPr lang="zh-CN" altLang="en-US" sz="1000"/>
            </a:br>
            <a:r>
              <a:rPr lang="zh-CN" altLang="en-US" sz="1000"/>
              <a:t>中国成都市高新区交子大道365号</a:t>
            </a:r>
            <a:br>
              <a:rPr lang="zh-CN" altLang="en-US" sz="1000"/>
            </a:br>
            <a:r>
              <a:rPr lang="zh-CN" altLang="en-US" sz="1000"/>
              <a:t>中国重庆市渝中区民族路188号</a:t>
            </a:r>
            <a:br>
              <a:rPr lang="zh-CN" altLang="en-US" sz="1000"/>
            </a:br>
            <a:r>
              <a:rPr lang="zh-CN" altLang="en-US" sz="1000"/>
              <a:t>中国大连市中山路147号</a:t>
            </a:r>
            <a:br>
              <a:rPr lang="zh-CN" altLang="en-US" sz="1000"/>
            </a:br>
            <a:r>
              <a:rPr lang="zh-CN" altLang="en-US" sz="1000"/>
              <a:t>中国广州市珠江东路28号</a:t>
            </a:r>
            <a:br>
              <a:rPr lang="zh-CN" altLang="en-US" sz="1000"/>
            </a:br>
            <a:r>
              <a:rPr lang="zh-CN" altLang="en-US" sz="1000"/>
              <a:t>中国杭州市上城区飞云江路9号</a:t>
            </a:r>
            <a:br>
              <a:rPr lang="zh-CN" altLang="en-US" sz="1000"/>
            </a:br>
            <a:r>
              <a:rPr lang="zh-CN" altLang="en-US" sz="1000"/>
              <a:t>中国哈尔滨市南岗区长江路368号</a:t>
            </a:r>
            <a:br>
              <a:rPr lang="zh-CN" altLang="en-US" sz="1000"/>
            </a:br>
            <a:r>
              <a:rPr lang="zh-CN" altLang="en-US" sz="1000"/>
              <a:t>中国济南市市中区二环南路6636号</a:t>
            </a:r>
            <a:br>
              <a:rPr lang="zh-CN" altLang="en-US" sz="1000"/>
            </a:br>
            <a:r>
              <a:rPr lang="zh-CN" altLang="en-US" sz="1000"/>
              <a:t>中国宁波市海曙区和义路168号</a:t>
            </a:r>
            <a:br>
              <a:rPr lang="zh-CN" altLang="en-US" sz="1000"/>
            </a:br>
            <a:r>
              <a:rPr lang="zh-CN" altLang="en-US" sz="1000"/>
              <a:t>中国上海市延安东路222号</a:t>
            </a:r>
            <a:br>
              <a:rPr lang="zh-CN" altLang="en-US" sz="1000"/>
            </a:br>
            <a:r>
              <a:rPr lang="zh-CN" altLang="en-US" sz="1000"/>
              <a:t>中国三亚市吉阳区新风街279号</a:t>
            </a:r>
            <a:br>
              <a:rPr lang="zh-CN" altLang="en-US" sz="1000"/>
            </a:br>
            <a:r>
              <a:rPr lang="zh-CN" altLang="en-US" sz="1000"/>
              <a:t>中国苏州市工业园区苏绣路58号</a:t>
            </a:r>
            <a:br>
              <a:rPr lang="zh-CN" altLang="en-US" sz="1000"/>
            </a:br>
            <a:r>
              <a:rPr lang="zh-CN" altLang="en-US" sz="1000"/>
              <a:t>中国武汉市江汉区建设大道568号</a:t>
            </a:r>
            <a:br>
              <a:rPr lang="zh-CN" altLang="en-US" sz="1000"/>
            </a:br>
            <a:r>
              <a:rPr lang="zh-CN" altLang="en-US" sz="1000"/>
              <a:t>中国厦门市思明区鹭江道8号</a:t>
            </a:r>
            <a:endParaRPr lang="zh-CN" altLang="en-US" sz="1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jianhaoliu</dc:creator>
  <cp:lastModifiedBy>jianhaoliu</cp:lastModifiedBy>
  <cp:revision>1</cp:revision>
  <dcterms:created xsi:type="dcterms:W3CDTF">2022-04-16T12:20:46Z</dcterms:created>
  <dcterms:modified xsi:type="dcterms:W3CDTF">2022-04-16T12:20:46Z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