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903A1-F733-3928-9BF3-F9F1D3F94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67B207-84CE-9AFA-449F-8695DED6A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17F50-6484-E042-C5BA-BF25EBBF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1D3C-3CF8-4241-9BDD-BABBC9CF2198}" type="datetimeFigureOut">
              <a:rPr lang="zh-CN" altLang="en-US" smtClean="0"/>
              <a:t>2022/05/19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9B3CBD-D8EE-A22B-DDC3-5EEBB2BC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C9499-0DEF-2616-DF83-803FEC0F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40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B4195-B8DC-E17F-0A4D-46D2F10B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B103B5-E7D2-A884-B399-D49911EA8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5F21A-29CC-CF70-1010-C7B81BB9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1D3C-3CF8-4241-9BDD-BABBC9CF2198}" type="datetimeFigureOut">
              <a:rPr lang="zh-CN" altLang="en-US" smtClean="0"/>
              <a:t>2022/05/19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65EE1-8EAB-3634-66F0-BA65AC28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C4973-12DE-F074-606C-0E362247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7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ABCF34-03AF-AFB8-1B4B-48C2AB731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5CA00-C67B-D643-239C-8E450B13F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CE199-D0B1-8901-6C34-5D2CEC69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1D3C-3CF8-4241-9BDD-BABBC9CF2198}" type="datetimeFigureOut">
              <a:rPr lang="zh-CN" altLang="en-US" smtClean="0"/>
              <a:t>2022/05/19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01D9E-B2E8-C6F5-7C5C-0A990E23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F9E60-424E-74AF-21BD-F382CB55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7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77415-72E6-A323-A063-630EC363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088AE-5D5D-4AA5-4712-FB4453F4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9461F-E2C9-D462-2EC1-08AC7F62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1D3C-3CF8-4241-9BDD-BABBC9CF2198}" type="datetimeFigureOut">
              <a:rPr lang="zh-CN" altLang="en-US" smtClean="0"/>
              <a:t>2022/05/19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BF721-3FE7-4AE6-CA63-90B2468C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0E26A-A423-5496-5CE3-C403816F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B6CF0-4931-F61A-7696-D3E15287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DDF31F-8B59-B51D-4807-6A1303287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D2D46-4541-FB09-5C94-917CF363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1D3C-3CF8-4241-9BDD-BABBC9CF2198}" type="datetimeFigureOut">
              <a:rPr lang="zh-CN" altLang="en-US" smtClean="0"/>
              <a:t>2022/05/19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75E3A-1FCE-C5B5-6C21-9750E282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4A045-4397-F9E5-DE5A-43004559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42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FFDFC-71EE-D192-DA4F-248282B6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DF76D-B98F-04AD-84DC-2D716A578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D14CFE-E87A-AFE0-9FC2-03C980104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E0D7FA-1348-DFD1-BEBF-738A7450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1D3C-3CF8-4241-9BDD-BABBC9CF2198}" type="datetimeFigureOut">
              <a:rPr lang="zh-CN" altLang="en-US" smtClean="0"/>
              <a:t>2022/05/19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CD370-4EBA-A213-71B5-EE17EC8E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C151F-BA51-2949-A6C4-C34E87CE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6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171CC-9523-B9D0-349E-2AD371C3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82B604-8EE1-F363-F9F7-5A6C31DE1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9B493E-E10A-CF24-3279-DC242F54E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216AB8-F08D-0B58-EDC3-CACA9B6F5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9AEF78-FCA9-3AFA-9A53-E77D11E60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CFFC76-2721-4F02-A6E5-E5901084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1D3C-3CF8-4241-9BDD-BABBC9CF2198}" type="datetimeFigureOut">
              <a:rPr lang="zh-CN" altLang="en-US" smtClean="0"/>
              <a:t>2022/05/19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2DB604-4BBD-D94C-C410-24ABF7DA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A81E92-FF65-3B11-1CFC-6805AD50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05D17-CDC5-75FE-6159-2F53CE36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908C66-6B7C-0E72-4507-748CAB6F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1D3C-3CF8-4241-9BDD-BABBC9CF2198}" type="datetimeFigureOut">
              <a:rPr lang="zh-CN" altLang="en-US" smtClean="0"/>
              <a:t>2022/05/19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52F647-2256-CED6-B161-6F276585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B6FAA6-2D13-8B04-C4D9-28E8B44F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6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1157BF-A42E-D09D-A06C-3F2C3A96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1D3C-3CF8-4241-9BDD-BABBC9CF2198}" type="datetimeFigureOut">
              <a:rPr lang="zh-CN" altLang="en-US" smtClean="0"/>
              <a:t>2022/05/19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8D76A8-AB8D-3E00-9C14-DD151656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F88A57-18AF-27A8-B0F3-F89159E0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55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D1D3B-D2F5-41CB-A261-B52A4A7E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C523C-DDF1-B77C-2504-9F839738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E883CF-8A3D-D136-77DD-4659601C3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95C4F1-6A3F-3CA4-6C80-0EE08D9D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1D3C-3CF8-4241-9BDD-BABBC9CF2198}" type="datetimeFigureOut">
              <a:rPr lang="zh-CN" altLang="en-US" smtClean="0"/>
              <a:t>2022/05/19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5BFBC-FB0B-5BAD-E8C5-65FE4D9E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F60790-3A19-CE9B-80DC-1B3D4392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9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7043B-F7F5-C638-7C0E-9CBA981C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7852F9-4CBC-F569-A1B2-AB6750815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B577C6-BBEB-FE65-DDCD-0FF81DBE6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E0B8D4-421F-DCBD-42ED-0A8FBFA4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1D3C-3CF8-4241-9BDD-BABBC9CF2198}" type="datetimeFigureOut">
              <a:rPr lang="zh-CN" altLang="en-US" smtClean="0"/>
              <a:t>2022/05/19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1A48A4-AA54-40D3-E830-1B6F91A8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B744D-E903-EAC2-5CFF-E5BFA1C0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4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BCE262-9988-898A-2630-60B3A1F8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A527B-9251-EA59-8AD7-629AA8AF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5613F-2F56-1CCB-23F2-B1CE83A0F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D1D3C-3CF8-4241-9BDD-BABBC9CF2198}" type="datetimeFigureOut">
              <a:rPr lang="zh-CN" altLang="en-US" smtClean="0"/>
              <a:t>2022/05/19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2693D-DB95-8AA8-D42A-3F74E162D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A3C2C-70B6-9547-01AA-E3263C9C1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55CC6-2414-4A3C-B0BE-5EF03FD81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50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B04306-D330-A310-18E6-5E62B1821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4" y="336793"/>
            <a:ext cx="6096012" cy="6096012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160BB7-564B-C9AE-2277-B4BAEFB3805C}"/>
              </a:ext>
            </a:extLst>
          </p:cNvPr>
          <p:cNvCxnSpPr>
            <a:cxnSpLocks/>
          </p:cNvCxnSpPr>
          <p:nvPr/>
        </p:nvCxnSpPr>
        <p:spPr>
          <a:xfrm>
            <a:off x="4919127" y="725244"/>
            <a:ext cx="0" cy="3458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D27CFC8-1189-DBFC-5C62-9B93964C8118}"/>
              </a:ext>
            </a:extLst>
          </p:cNvPr>
          <p:cNvCxnSpPr>
            <a:cxnSpLocks/>
          </p:cNvCxnSpPr>
          <p:nvPr/>
        </p:nvCxnSpPr>
        <p:spPr>
          <a:xfrm>
            <a:off x="5671851" y="725244"/>
            <a:ext cx="0" cy="3458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27D8E80-A5D5-5C1B-7D0F-C194457F93C1}"/>
              </a:ext>
            </a:extLst>
          </p:cNvPr>
          <p:cNvCxnSpPr>
            <a:cxnSpLocks/>
          </p:cNvCxnSpPr>
          <p:nvPr/>
        </p:nvCxnSpPr>
        <p:spPr>
          <a:xfrm>
            <a:off x="6325181" y="725244"/>
            <a:ext cx="0" cy="3458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16C1A53-CDC3-A624-3D5D-11A43770429B}"/>
              </a:ext>
            </a:extLst>
          </p:cNvPr>
          <p:cNvCxnSpPr>
            <a:cxnSpLocks/>
          </p:cNvCxnSpPr>
          <p:nvPr/>
        </p:nvCxnSpPr>
        <p:spPr>
          <a:xfrm>
            <a:off x="6961288" y="725244"/>
            <a:ext cx="0" cy="3458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6DEBC14-CA25-74FF-D16F-706C62644E27}"/>
              </a:ext>
            </a:extLst>
          </p:cNvPr>
          <p:cNvCxnSpPr>
            <a:cxnSpLocks/>
          </p:cNvCxnSpPr>
          <p:nvPr/>
        </p:nvCxnSpPr>
        <p:spPr>
          <a:xfrm>
            <a:off x="8473362" y="725244"/>
            <a:ext cx="0" cy="3458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DEB833A-D8F9-2FD0-9A9C-466F42A927BB}"/>
              </a:ext>
            </a:extLst>
          </p:cNvPr>
          <p:cNvCxnSpPr>
            <a:cxnSpLocks/>
          </p:cNvCxnSpPr>
          <p:nvPr/>
        </p:nvCxnSpPr>
        <p:spPr>
          <a:xfrm>
            <a:off x="7671605" y="725244"/>
            <a:ext cx="0" cy="3458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A0A2B09-989C-E69D-3CFF-015DB3547B11}"/>
              </a:ext>
            </a:extLst>
          </p:cNvPr>
          <p:cNvSpPr txBox="1"/>
          <p:nvPr/>
        </p:nvSpPr>
        <p:spPr>
          <a:xfrm>
            <a:off x="3683667" y="791154"/>
            <a:ext cx="5312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Genome length/size              unique percent      heterozygosity  </a:t>
            </a:r>
            <a:r>
              <a:rPr lang="en-US" altLang="zh-CN" sz="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kmer</a:t>
            </a:r>
            <a:r>
              <a:rPr lang="en-US" altLang="zh-CN" sz="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coverage   error rate             duplications rate    </a:t>
            </a:r>
            <a:r>
              <a:rPr lang="en-US" altLang="zh-CN" sz="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kmer</a:t>
            </a:r>
            <a:endParaRPr lang="en-US" altLang="zh-CN" sz="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(not repetitive)                                                          of reads               of reads</a:t>
            </a:r>
            <a:endParaRPr lang="zh-CN" altLang="en-US" sz="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0261E8-8CC3-5D81-DBA4-B56BC6E866F2}"/>
              </a:ext>
            </a:extLst>
          </p:cNvPr>
          <p:cNvSpPr txBox="1"/>
          <p:nvPr/>
        </p:nvSpPr>
        <p:spPr>
          <a:xfrm>
            <a:off x="6595634" y="4557713"/>
            <a:ext cx="214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重复序列峰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Repetitive peak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648118-CAD0-CBB5-D332-798637AFD184}"/>
              </a:ext>
            </a:extLst>
          </p:cNvPr>
          <p:cNvSpPr txBox="1"/>
          <p:nvPr/>
        </p:nvSpPr>
        <p:spPr>
          <a:xfrm>
            <a:off x="4302920" y="4124325"/>
            <a:ext cx="174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杂合峰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Hetero-peak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A495D17-FD1F-9FF5-2506-D74FEEA320E2}"/>
              </a:ext>
            </a:extLst>
          </p:cNvPr>
          <p:cNvSpPr txBox="1"/>
          <p:nvPr/>
        </p:nvSpPr>
        <p:spPr>
          <a:xfrm>
            <a:off x="5529262" y="1340815"/>
            <a:ext cx="130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纯合峰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Homo-peak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E0AA86-6AFF-7D26-9BF8-67B02D4D3387}"/>
              </a:ext>
            </a:extLst>
          </p:cNvPr>
          <p:cNvSpPr txBox="1"/>
          <p:nvPr/>
        </p:nvSpPr>
        <p:spPr>
          <a:xfrm>
            <a:off x="4009461" y="1071120"/>
            <a:ext cx="122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错误峰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Error-peak</a:t>
            </a:r>
          </a:p>
        </p:txBody>
      </p:sp>
    </p:spTree>
    <p:extLst>
      <p:ext uri="{BB962C8B-B14F-4D97-AF65-F5344CB8AC3E}">
        <p14:creationId xmlns:p14="http://schemas.microsoft.com/office/powerpoint/2010/main" val="175498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37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YZ</dc:creator>
  <cp:lastModifiedBy>Yan Zhong</cp:lastModifiedBy>
  <cp:revision>4</cp:revision>
  <dcterms:created xsi:type="dcterms:W3CDTF">2022-05-16T13:12:43Z</dcterms:created>
  <dcterms:modified xsi:type="dcterms:W3CDTF">2022-05-19T03:44:24Z</dcterms:modified>
</cp:coreProperties>
</file>