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4" r:id="rId11"/>
    <p:sldId id="265" r:id="rId12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方正兰亭黑Pro_GB18030 Light" panose="02000000000000000000" charset="-122"/>
          <a:ea typeface="方正兰亭黑Pro_GB18030 Light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方正兰亭黑Pro_GB18030 Light" panose="02000000000000000000" charset="-122"/>
          <a:ea typeface="方正兰亭黑Pro_GB18030 Light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团队合作</a:t>
            </a:r>
            <a:endParaRPr lang="zh-CN" altLang="en-US" baseline="30000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方正兰亭黑Pro_GB18030 Light" panose="02000000000000000000" charset="-122"/>
                <a:ea typeface="方正兰亭黑Pro_GB18030 Light" panose="02000000000000000000" charset="-122"/>
              </a:rPr>
              <a:t>B</a:t>
            </a: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ootstrap 练习项目</a:t>
            </a: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提供一份 start起始文件，</a:t>
            </a:r>
            <a:r>
              <a:rPr lang="en-US" altLang="zh-CN"/>
              <a:t>index.html</a:t>
            </a:r>
            <a:r>
              <a:rPr lang="zh-CN" altLang="en-US"/>
              <a:t>中，</a:t>
            </a:r>
            <a:r>
              <a:rPr lang="zh-CN" altLang="en-US"/>
              <a:t>head和 </a:t>
            </a:r>
            <a:r>
              <a:rPr lang="en-US" altLang="zh-CN"/>
              <a:t>JavaScript</a:t>
            </a:r>
            <a:r>
              <a:rPr lang="zh-CN" altLang="en-US"/>
              <a:t>引入部分不可修改。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制作人员分为六组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一组：导航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二组：轮播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三组：模块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四组：介绍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五组：底部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约定编码书写规范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约定媒体查询节点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约定各自父级类名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约定初始重置样式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每组组内，描述最终完成结果，以及初步的制作思路。待组内全部人员无异议后开始执行。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制作过程中，组内成员可以相互沟通。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制作过程中，组长之间可以相互交流。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制作完成之后，组长及组员，每人保留一份最新进展。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交付项目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六组负责合并。交付完整项目。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项目后期维护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方正兰亭黑Pro_GB18030 Light</vt:lpstr>
      <vt:lpstr>Franklin Gothic Book</vt:lpstr>
      <vt:lpstr>Segoe Print</vt:lpstr>
      <vt:lpstr>隶书</vt:lpstr>
      <vt:lpstr>Office</vt:lpstr>
      <vt:lpstr>团队合作</vt:lpstr>
      <vt:lpstr>起始文件</vt:lpstr>
      <vt:lpstr>制作人员分为六组</vt:lpstr>
      <vt:lpstr>PowerPoint 演示文稿</vt:lpstr>
      <vt:lpstr>PowerPoint 演示文稿</vt:lpstr>
      <vt:lpstr>PowerPoint 演示文稿</vt:lpstr>
      <vt:lpstr>PowerPoint 演示文稿</vt:lpstr>
      <vt:lpstr>每组组长负责把最终代码提交给合并组。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lenovo</cp:lastModifiedBy>
  <cp:revision>10</cp:revision>
  <dcterms:created xsi:type="dcterms:W3CDTF">2017-06-05T23:48:00Z</dcterms:created>
  <dcterms:modified xsi:type="dcterms:W3CDTF">2017-06-06T00:35:25Z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