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l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93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commentAuthors" Target="commentAuthors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9T16:03:48.938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13204 12567 51 0,'0'-13'11'0,"0"1"9"0,0 12-12 0,0 25 3 0,-28 29 5 0,-12 12 2 0,14 0-8 0,13-14-4 0,13 15-1 0,26-1 0 0,27-40-1 0,13-26-1 0,1 13 0 0,-2 28-1 0,-51-1 1 0,-14 12-2 0,-66 15 2 0,0-1-1 0,-1-28-11 0,14-38-31 0,40-79-11 0,13 40-11 0</inkml:trace>
  <inkml:trace contextRef="#ctx0" brushRef="#br0">13217 12528 107 0,'0'0'35'0,"39"-13"-10"0,40 13-22 0,-13 0-18 0,-12 0-4 0,-15 13 7 0,0 1-82 0</inkml:trace>
  <inkml:trace contextRef="#ctx0" brushRef="#br0">14036 12634 92 0,'0'0'15'0,"0"27"-6"0,-27 38 10 0,-38 27-8 0,12 15-15 0,1-1-4 0,11-40-7 0,28-53-12 0</inkml:trace>
  <inkml:trace contextRef="#ctx0" brushRef="#br0">13798 12753 81 0,'0'0'22'0,"13"13"15"0,28 54-12 0,-2 51-16 0,27 15-26 0,-14-40-3 0,-25-55-84 0</inkml:trace>
  <inkml:trace contextRef="#ctx0" brushRef="#br0">14301 12488 62 0,'0'-13'25'0,"0"13"3"0,13 13-7 0,1 53-12 0,-14 41-2 0,-14-2-2 0,1-12-1 0,13-14-16 0,38-66-20 0,-10-13-56 0</inkml:trace>
  <inkml:trace contextRef="#ctx0" brushRef="#br0">14605 12674 100 0,'0'13'21'0,"0"26"12"0,39 15-19 0,29 12-6 0,-16-40 0 0,-26-26 2 0,1-54 0 0,-27-38-4 0,0-13 1 0,-40 38 2 0,-39 55-4 0,-14 50-17 0,54 28-29 0,52-78-88 0</inkml:trace>
  <inkml:trace contextRef="#ctx0" brushRef="#br0">14843 12026 31 0,'0'13'11'0,"0"-13"49"0,0 0-32 0,-13 26-5 0,13 13-9 0,-13 15-4 0,13-1-16 0,0-1-35 0,13-25-57 0</inkml:trace>
  <inkml:trace contextRef="#ctx0" brushRef="#br0">15094 12011 100 0,'0'0'20'0,"-13"15"-8"0,-13 50-14 0,26-11 0 0,13-1 10 0,28-27 5 0,11 0-5 0,1 14 3 0,-27-1-1 0,-13-26-6 0,0 0-3 0,-26 2-4 0,-53 23-14 0,-27-10-15 0,-12-2-54 0,90-26 63 0</inkml:trace>
  <inkml:trace contextRef="#ctx0" brushRef="#br0">15041 12039 109 0,'0'-13'19'0,"81"-40"1"0,11 12-12 0,0 28-7 0,-79 13-106 0</inkml:trace>
  <inkml:trace contextRef="#ctx0" brushRef="#br0">19567 12237 47 0,'0'0'8'0,"0"0"3"0,0 0-3 0,0 0-3 0,0 26-2 0,-13 27 0 0,13 1 22 0,0-1-8 0,24-14-4 0,30-13-7 0,-1 14 0 0,-1-1-1 0,-25 2-3 0,-13-15 0 0,-14 1-1 0,-67 12-3 0,-12-13-11 0,14-13-74 0,52-13 57 0</inkml:trace>
  <inkml:trace contextRef="#ctx0" brushRef="#br0">19554 12211 95 0,'13'-13'27'0,"39"-2"-3"0,27 15-4 0,-13 28-33 0,27 11-84 0,-80-39 69 0</inkml:trace>
  <inkml:trace contextRef="#ctx0" brushRef="#br0">20451 12290 114 0,'-11'0'19'0,"-43"39"-7"0,1 28 5 0,1-1-11 0,-2 0-38 0,29-40-21 0,12-13-3 0</inkml:trace>
  <inkml:trace contextRef="#ctx0" brushRef="#br0">20213 12329 80 0,'0'-13'18'0,"14"13"15"0,13 26 2 0,26 94-20 0,-1-15-33 0,29-38-61 0,-55-67 23 0</inkml:trace>
  <inkml:trace contextRef="#ctx0" brushRef="#br0">20756 12170 58 0,'0'-12'9'0,"0"-15"14"0,0 27-10 0,0 0 3 0,0 52 6 0,-65 55-1 0,25 11-19 0,27 28-23 0,13-39-13 0,40-81-52 0</inkml:trace>
  <inkml:trace contextRef="#ctx0" brushRef="#br0">20981 12290 117 0,'-39'39'45'0,"13"40"-23"0,26 41-9 0,26-14-9 0,13-66-3 0,28-14-1 0,-1-65 2 0,-13-42 6 0,-40 2 1 0,-13 14-3 0,0 12-7 0,-66 12-10 0,0 28 4 0,39 13-31 0</inkml:trace>
  <inkml:trace contextRef="#ctx0" brushRef="#br0">21352 12011 109 0,'0'-25'23'0,"-13"12"8"0,13 51-22 0,-13 29-15 0,13 13-15 0,0-27-83 0</inkml:trace>
  <inkml:trace contextRef="#ctx0" brushRef="#br0">21511 11945 116 0,'0'0'41'0,"-14"41"-22"0,14 25-17 0,27 0-13 0,13-14-1 0,-14 2 7 0,-13-1 14 0,0-40 15 0,-13 0-8 0,0 0-13 0,-13-13-19 0,-66 0-11 0,-14 0-104 0</inkml:trace>
  <inkml:trace contextRef="#ctx0" brushRef="#br0">21642 11919 129 0,'0'0'21'0,"120"0"3"0,26-12-10 0,-80 12-165 0</inkml:trace>
  <inkml:trace contextRef="#ctx0" brushRef="#br0">7659 12303 30 0,'0'0'0'0,"-13"0"10"0,13 26-6 0,0 15 5 0,0-15 14 0,13-14-1 0,27-12-4 0,27 0-9 0,12 0-4 0,-27-25-3 0,-52 12 0 0,0 13-2 0,0 0-1 0,-26 0-20 0,0 0 10 0,0 26 15 0,-1 14 5 0,14 25-1 0,0 14-2 0,-2 28 9 0,15-41-6 0,15 14 3 0,24-41-1 0,27-26-5 0,-13-13-11 0,-13-39-16 0,-26-2-9 0,-14 29-60 0</inkml:trace>
  <inkml:trace contextRef="#ctx0" brushRef="#br0">8135 12753 56 0,'0'0'17'0,"13"13"-4"0,-13 39-2 0,0 42 7 0,0-1 6 0,0-27-5 0,0-40-9 0,0-26-6 0,0-39-2 0,14-42-1 0,26-11-1 0,13 25 1 0,-27 29 0 0,1 24 2 0,-1 14 1 0,-26 27 7 0,0 39-5 0,0 26 1 0,14 28-4 0,0-41-12 0,10-52-12 0,17-27-85 0,-28-14 68 0</inkml:trace>
  <inkml:trace contextRef="#ctx0" brushRef="#br0">8652 12833 55 0,'0'0'9'0,"-13"-28"6"0,13 28 3 0,0 28-3 0,-15 24-7 0,15 14 7 0,0 14 14 0,15-40-12 0,11-14-8 0,0-39-5 0,-12-40 3 0,-1-1 0 0,-13-11-1 0,-13 38-3 0,-14 14-5 0,-12 13-13 0,24 0-10 0,15 0 4 0</inkml:trace>
  <inkml:trace contextRef="#ctx0" brushRef="#br0">9010 12436 32 0,'0'0'0'0,"0"0"2"0,11 0 7 0,-11 13 6 0,28 0 21 0,-2-13-13 0,40 0-14 0,-13 0-25 0,-13 0-15 0,-26 0-24 0</inkml:trace>
  <inkml:trace contextRef="#ctx0" brushRef="#br0">9075 12687 96 0,'0'0'16'0,"0"0"-7"0,27 0 4 0,27 0-18 0,-16 13-9 0,2 0-9 0,0-13-38 0,-27-13 45 0</inkml:trace>
  <inkml:trace contextRef="#ctx0" brushRef="#br0">9394 12211 83 0,'0'0'14'0,"0"-13"-9"0,38 13-3 0,16 0 7 0,24 0 4 0,29 0 5 0,13 0-2 0,-55 0-6 0,-12-15-4 0,-40 15-9 0,-41 28-15 0,-51 11 7 0,14-12 0 0,12 12 22 0,40 15 11 0,13 51-9 0,0 0-3 0,39-11 1 0,14-42-4 0,-14-39-5 0,15-13-1 0,-14-13-14 0,-27 0-31 0,-13 13-33 0</inkml:trace>
  <inkml:trace contextRef="#ctx0" brushRef="#br0">9961 12634 19 0,'0'0'0'0,"27"-39"15"0,-1 24 14 0,2 15-5 0,-17 15 0 0,-11 24-11 0,0 1 2 0,0 12 13 0,-11 40-7 0,11 15-10 0,0 11-15 0,11-25-17 0,3-66-13 0,13-40 0 0,-14-27 13 0,-13-52-48 0</inkml:trace>
  <inkml:trace contextRef="#ctx0" brushRef="#br0">10067 12766 36 0,'-38'-79'14'0,"23"26"14"0,2 14 1 0,26 24-5 0,40 2 1 0,1 54-12 0,-15 38 5 0,-39 0-5 0,-39 1-14 0,-15-28-23 0,29-25-74 0</inkml:trace>
  <inkml:trace contextRef="#ctx0" brushRef="#br0">10491 12515 108 0,'0'0'18'0,"-27"27"-1"0,27 39-7 0,-14 13-10 0,14-40 0 0,41-39-2 0,25-26 3 0,-13-53 20 0,-40 12-1 0,-40 14-6 0,-51 40-15 0,-14 13-26 0,-2 0-118 0</inkml:trace>
  <inkml:trace contextRef="#ctx0" brushRef="#br0">10821 12118 76 0,'13'-27'21'0,"1"14"-8"0,26 13 0 0,13-13 1 0,-14 0-9 0,-12 13-18 0,-14-13 5 0,0 26-18 0</inkml:trace>
  <inkml:trace contextRef="#ctx0" brushRef="#br0">10941 12250 50 0,'0'27'8'0,"-15"-1"11"0,30-13 10 0,24-13-14 0,14-26 0 0,-1-14-30 0,-38 27-76 0</inkml:trace>
  <inkml:trace contextRef="#ctx0" brushRef="#br0">11443 11814 107 0,'0'-13'31'0,"0"13"-23"0,-26 52-8 0,0 68 5 0,12-2 0 0,14-11-2 0,40-28-28 0,-27-66-76 0</inkml:trace>
  <inkml:trace contextRef="#ctx0" brushRef="#br0">11761 11945 112 0,'-13'0'24'0,"13"41"-11"0,0 38-6 0,0 1 6 0,26-27 1 0,14-40-4 0,-1-26-3 0,14-40 2 0,-25-14-4 0,-15-25 1 0,-41 38-1 0,-38 29-8 0,1 11-22 0,25 14-114 0</inkml:trace>
  <inkml:trace contextRef="#ctx0" brushRef="#br0">12078 11589 140 0,'0'0'23'0,"-26"-26"-7"0,39 26-13 0,40 0-18 0,14 0-12 0,-41 0-72 0</inkml:trace>
  <inkml:trace contextRef="#ctx0" brushRef="#br0">12369 11376 97 0,'0'0'16'0,"0"-25"7"0,14-1-10 0,37 11-8 0,3 15-8 0,-14 0 11 0,-27 15 8 0,-13 36-3 0,0 16-7 0,0 13-4 0,-13-1-11 0,-14 0 4 0,27-40-30 0,0-39-39 0</inkml:trace>
  <inkml:trace contextRef="#ctx0" brushRef="#br0">12925 11642 116 0,'0'0'20'0,"-27"13"-9"0,-51 26 9 0,-29 40-19 0,41 1 0 0,53-26 8 0,53 25 2 0,52-13 3 0,-12 0 0 0,-28-26-6 0,-38-28-9 0,-54-12 1 0,-132 13-20 0,-40-13-155 0</inkml:trace>
  <inkml:trace contextRef="#ctx0" brushRef="#br0">16444 12700 39 0,'0'0'-1'0,"0"13"28"0,13 0-3 0,-13 14 0 0,14-14 1 0,-14-13-5 0,13 0-10 0,-13-13-5 0,0-27-3 0,-13-27-1 0,-41 1 0 0,-12 40 0 0,26 14 0 0,1 12 3 0,39 25 6 0,0 42-2 0,13-1-5 0,27 0-3 0,-1 1-5 0,0 25-1 0,-25 26 6 0,-14 2 4 0,-25-27-2 0,-16-27 0 0,-12-40-1 0,14-26-1 0,-1 0 0 0,40 0 5 0,14-13-1 0,64-26-21 0,14-42-14 0,-51 2-49 0,-28 53 24 0</inkml:trace>
  <inkml:trace contextRef="#ctx0" brushRef="#br0">16431 13163 9 0,'0'14'1'0,"-14"-14"1"0,14 0 1 0,-14 12 8 0,3 14 9 0,-2 2-6 0,-2-2-4 0,2 1 6 0,13-1-5 0,-13 0-2 0,-27 0 3 0,1 1 3 0,-27-13-5 0,14-14-5 0,-2-14-3 0,27-39 0 0,27 14 0 0,0-40 0 0,53-41 0 0,13 41 5 0,-1 25 1 0,-24 54-17 0,-15 41-21 0,-12-1-74 0</inkml:trace>
  <inkml:trace contextRef="#ctx0" brushRef="#br0">16630 12263 85 0,'0'-13'14'0,"-27"0"5"0,0 26 7 0,0 40-16 0,-25 80-17 0,-1-68-111 0</inkml:trace>
  <inkml:trace contextRef="#ctx0" brushRef="#br0">16776 12818 90 0,'11'-25'29'0,"43"12"-8"0,-1-1-24 0,-27 14-27 0,-26 14-28 0</inkml:trace>
  <inkml:trace contextRef="#ctx0" brushRef="#br0">16761 13058 88 0,'26'0'34'0,"41"0"-8"0,12-15-39 0,-39 15-79 0</inkml:trace>
  <inkml:trace contextRef="#ctx0" brushRef="#br0">17449 12595 67 0,'0'-15'20'0,"-14"30"-3"0,-25 51-6 0,-14-1-9 0,-14-11 8 0,2 12 4 0,25 0-6 0,27-14 4 0,13-11 0 0,53-28-7 0,27-13-2 0,25 0-1 0,-12 0-9 0,-40 0-7 0,-27 0-4 0,-13 0 8 0,-13 13-12 0</inkml:trace>
  <inkml:trace contextRef="#ctx0" brushRef="#br0">17435 12661 95 0,'0'0'20'0,"0"13"9"0,14 66-15 0,-14 27-8 0,0 40-1 0,0-1 5 0,-14-26-9 0,14-53-17 0,28-40 7 0,12-52-27 0,-27-40-60 0</inkml:trace>
  <inkml:trace contextRef="#ctx0" brushRef="#br0">17926 12766 80 0,'-15'0'16'0,"4"27"7"0,-30 65 5 0,-12 41-16 0,14-28-16 0,-1-39-20 0,40-53 9 0</inkml:trace>
  <inkml:trace contextRef="#ctx0" brushRef="#br0">17687 12872 50 0,'14'-26'19'0,"-1"26"20"0,14 26 5 0,12 66-20 0,0 15-27 0,15-28-23 0,-27-14-94 0</inkml:trace>
  <inkml:trace contextRef="#ctx0" brushRef="#br0">18164 12646 88 0,'0'0'20'0,"0"15"13"0,13 50-14 0,-13 27-7 0,0 28-13 0,0 13-24 0,13-54-94 0</inkml:trace>
  <inkml:trace contextRef="#ctx0" brushRef="#br0">18349 12846 118 0,'-13'0'20'0,"-15"39"7"0,28 27-8 0,0 26-11 0,54-51-11 0,-1-15 1 0,-14-39 3 0,-12-41 8 0,-27-38 4 0,0 26-2 0,-40 27-8 0,1 11-17 0,-1 28 5 0,14-13-32 0,12 1-66 0</inkml:trace>
  <inkml:trace contextRef="#ctx0" brushRef="#br0">18441 12250 85 0,'-13'0'17'0,"0"0"10"0,0 40-16 0,0 53-22 0,13-1-14 0,-13-52-41 0</inkml:trace>
  <inkml:trace contextRef="#ctx0" brushRef="#br0">18600 12449 104 0,'0'0'17'0,"13"-41"-2"0,40-12-6 0,0 1-14 0,-26-1-1 0,-27 14 4 0,-41 11 18 0,-24 28 10 0,38 15-7 0,27 37-14 0,27 14-6 0,-1 41-3 0,-39 37-9 0,-27 15-24 0,27-52-79 0</inkml:trace>
  <inkml:trace contextRef="#ctx0" brushRef="#br0">4458 7673 18 0,'0'-14'0'0,"0"14"9"0,0-13-2 0,0 40 28 0,0 0-19 0,-13 26-7 0,0 26-4 0,13 27 3 0,0 12 1 0,0 27-3 0,0 2-3 0,0-55 0 0,-13-26-2 0,0-40-4 0,-1-26-1 0,1 0-16 0,13-39-60 0</inkml:trace>
  <inkml:trace contextRef="#ctx0" brushRef="#br0">4379 7753 72 0,'13'-15'12'0,"40"-64"-17"0,0 27 7 0,1 11 14 0,24 41 6 0,3-12 1 0,-16 52-1 0,1 52-5 0,-40 1-7 0,-26 12-1 0,-13-11-3 0,-66-16-1 0,-1-12-2 0,-25 1-7 0,12-55 0 0,27-24 1 0,40-27 1 0,12 24 1 0,14 2 0 0,14 13 0 0,25 28 2 0,0 11 1 0,15 14 3 0,-1-1-1 0,13 14 0 0,-27 1-7 0,-13-27-2 0,1-14-14 0,-13-13-79 0</inkml:trace>
  <inkml:trace contextRef="#ctx0" brushRef="#br0">5014 8255 56 0,'0'-13'12'0,"0"13"-8"0,0 26 9 0,0 41 17 0,0 12-1 0,-27-13-8 0,13-27-6 0,1-26 0 0,13-13 0 0,0 0-6 0,0-39-4 0,27-27-3 0,0-1 0 0,13 15 0 0,-1 25-1 0,1 14 0 0,0 53 2 0,-26 66 1 0,-1 25-1 0,-13-50-1 0,0-42-1 0,11-39-15 0,57-92-20 0,10-121-41 0,-51 82-23 0</inkml:trace>
  <inkml:trace contextRef="#ctx0" brushRef="#br0">17079 13931 1 0,'0'0'0'0,"0"-15"0"0,0 15 3 0,-13-12 5 0,-1 12 2 0,-11 0 1 0,12 0-1 0,13 12 11 0,0-12-1 0,0 15-8 0,0-2-5 0,0 0-1 0,0 13-1 0,13-13 0 0,-2-13-1 0,17-13-2 0,-15-13-2 0,-13 0 6 0,0 11 3 0,0 15-6 0,-27 0-1 0,13 28-1 0,14-2-2 0,0-13 2 0,0-13-1 0,0 0 9 0,0-13-6 0,0 0-1 0,0 13 1 0,0-13-2 0,0 13 0 0,0 0-17 0,14 26-22 0,-14-26-36 0</inkml:trace>
  <inkml:trace contextRef="#ctx0" brushRef="#br0">17066 14341 16 0,'0'0'0'0,"0"-13"21"0,0 13-8 0,0 0-6 0,0 0-2 0,0 0-2 0,0-15 20 0,0 15-2 0,0 0-2 0,0 0-5 0,0-12-10 0,0 12 5 0,13 12-2 0,0-12-18 0,14 0-27 0,-14 0 34 0</inkml:trace>
  <inkml:trace contextRef="#ctx0" brushRef="#br0">17119 14301 36 0,'-13'0'5'0,"13"0"2"0,0 0-2 0,0 12-3 0,0-12 1 0,-14 0 17 0,1 0 1 0,13 0-11 0,0 0-4 0,0 15 2 0,0 24 5 0,13 0-3 0,-13-12-3 0,0-13-4 0,0-14 2 0,14 0 1 0,12 0-2 0,0 0-1 0,-13 0-1 0,13-14-1 0,-26 1 0 0,14-1-1 0,-14 1 0 0,13-13 0 0,-13 0-1 0,0-2 1 0,0 3 0 0,-13 12 0 0,-1 13 1 0,1 0 0 0,0-15 0 0,13 15-1 0,-13 0 2 0,0 0 1 0,0 15-1 0,0 11 0 0,0 27-12 0,-41-14-101 0,40-39 77 0</inkml:trace>
  <inkml:trace contextRef="#ctx0" brushRef="#br0">17145 14393 8 0,'0'0'4'0,"13"0"3"0,-13 0 9 0,-26-13-10 0,0 0-2 0,-28 13 0 0,16-13 0 0,-16 13-1 0,14 0 9 0,-12 0-4 0,-16 26-2 0,16 0 0 0,-1 1-1 0,27-27-2 0,-2 0 1 0,4 0 0 0,-4 0 1 0,2 0 2 0,-14 0-3 0,14 0-1 0,-14 0 1 0,27 0-1 0,13 0-1 0,-13 0 0 0,13 0 1 0,0 0 0 0,0 14-17 0,0-2-55 0</inkml:trace>
  <inkml:trace contextRef="#ctx0" brushRef="#br0">16589 14367 6 0,'0'0'0'0,"0"-13"8"0,0 13 27 0,-13 0-12 0,-14 13-9 0,14 13-5 0,-13-13-4 0,0 14-1 0,-1-1 1 0,1-13 2 0,12 0-1 0,0 2-2 0,3-15-1 0,-2 0 1 0,13 0-1 0,0 0 0 0,0 13 1 0,0-13 0 0,0 13-1 0,24-13 0 0,4 13 1 0,12-13 1 0,-1 0 0 0,-13 12-2 0,1 3-1 0,-1-2-1 0,2-13-1 0,-15 0-3 0,-13 13-14 0,0 0-15 0</inkml:trace>
  <inkml:trace contextRef="#ctx0" brushRef="#br0">17145 13983 10 0,'0'0'0'0,"0"0"1"0,0-13 24 0,-13 0 2 0,13 13-3 0,-13 0-3 0,13-13-12 0,13 13-5 0,13 0 4 0,27 0 2 0,12 0-1 0,29 0-3 0,-1 0-2 0,-14 0 0 0,13 0 0 0,-12 0-2 0,-27 0 0 0,-1 0 0 0,-12-13 0 0,-12 13 1 0,-4 0-1 0,-9 0-2 0,-2 0-1 0,-13 13-14 0,0-13-17 0,0 0 3 0</inkml:trace>
  <inkml:trace contextRef="#ctx0" brushRef="#br0">17819 13865 22 0,'-26'-15'0'0,"13"2"21"0,13 13-11 0,0 0-5 0,0 0 11 0,13 0 4 0,13 13 4 0,-13 2-6 0,14-2-5 0,1 0-4 0,-15 0-2 0,-2-1-4 0,-11 3 0 0,15-2 1 0,-2-13-2 0,-13 13-1 0,13-13 3 0,-13 0 5 0,0 13-4 0,0 0-4 0,0-13 0 0,-13 13-1 0,0-13 1 0,-13 0 0 0,-1 0 1 0,0 13 0 0,0 1-12 0,14 13-32 0,0-14-60 0</inkml:trace>
  <inkml:trace contextRef="#ctx0" brushRef="#br0">18308 13428 54 0,'0'12'6'0,"14"29"0"0,-14-15-2 0,0 0-3 0,0 1-24 0,0-1-10 0</inkml:trace>
  <inkml:trace contextRef="#ctx0" brushRef="#br0">18322 13798 39 0,'14'0'0'0,"-14"39"16"0,26-11 4 0,-12 11-19 0,-1 1-29 0</inkml:trace>
  <inkml:trace contextRef="#ctx0" brushRef="#br0">18336 14075 44 0,'0'28'0'0,"-14"11"0"0,14 14 11 0,0-1-4 0,27 2-18 0,-27 12-8 0,0-40-5 0</inkml:trace>
  <inkml:trace contextRef="#ctx0" brushRef="#br0">18349 14551 24 0,'0'15'0'0,"0"37"18"0,-13 28 10 0,13 12-7 0,0-13-32 0,-14-38-50 0</inkml:trace>
  <inkml:trace contextRef="#ctx0" brushRef="#br0">17581 13678 54 0,'0'15'-1'0,"0"50"11"0,14 1-23 0,-14-25-24 0</inkml:trace>
  <inkml:trace contextRef="#ctx0" brushRef="#br0">17595 14129 72 0,'0'26'25'0,"39"27"-18"0,-11 14-12 0,-28-14-70 0</inkml:trace>
  <inkml:trace contextRef="#ctx0" brushRef="#br0">17542 14605 49 0,'-13'53'19'0,"13"40"-26"0,13 12-35 0,0-92 32 0</inkml:trace>
  <inkml:trace contextRef="#ctx0" brushRef="#br0">17542 15253 99 0,'-26'40'30'0,"13"12"-24"0,39 15-13 0,-13 12-71 0,-13-79 53 0</inkml:trace>
  <inkml:trace contextRef="#ctx0" brushRef="#br0">16748 13573 50 0,'0'13'0'0,"0"54"9"0,13 12 6 0,13 1-24 0,-26-55-25 0</inkml:trace>
  <inkml:trace contextRef="#ctx0" brushRef="#br0">16735 14129 60 0,'0'26'13'0,"13"27"-1"0,-13-1-14 0,13 16-39 0,-13-55 13 0</inkml:trace>
  <inkml:trace contextRef="#ctx0" brushRef="#br0">16708 14751 57 0,'0'52'0'0,"0"55"20"0,-13 11-9 0,13-26-24 0,0-11-9 0,-13-29 5 0,0 1-12 0</inkml:trace>
  <inkml:trace contextRef="#ctx0" brushRef="#br0">17595 13612 36 0,'0'0'0'0,"0"13"12"0,0 40 6 0,13-12-9 0,-13-2-6 0,0-12-8 0,0-14-44 0</inkml:trace>
  <inkml:trace contextRef="#ctx0" brushRef="#br0">17555 14050 57 0,'0'13'10'0,"0"40"7"0,0 13-29 0,0-1-19 0,0-11 7 0,0-54 12 0</inkml:trace>
  <inkml:trace contextRef="#ctx0" brushRef="#br0">17529 14539 26 0,'0'12'0'0,"0"29"20"0,13-2-10 0,-13 28-40 0,0-42 10 0</inkml:trace>
  <inkml:trace contextRef="#ctx0" brushRef="#br0">17529 15082 40 0,'0'25'0'0,"-13"16"4"0,13 25-1 0,0-14-21 0,0 2 4 0,0-16 7 0,0 3 4 0,0-15 1 0,0-26 2 0</inkml:trace>
  <inkml:trace contextRef="#ctx0" brushRef="#br0">16787 13520 18 0,'0'-13'3'0,"0"26"4"0,-11 0-3 0,-4 14 1 0,2-14 0 0,13 0 2 0,-13 13-40 0,13-26 25 0</inkml:trace>
  <inkml:trace contextRef="#ctx0" brushRef="#br0">16695 13916 58 0,'0'15'12'0,"0"11"9"0,13 26-28 0,1 27-18 0,-14-51-20 0</inkml:trace>
  <inkml:trace contextRef="#ctx0" brushRef="#br0">16669 14354 28 0,'0'13'0'0,"0"13"20"0,0 1 6 0,13 0-16 0,0-2-14 0,-13 29-47 0,0-41 36 0</inkml:trace>
  <inkml:trace contextRef="#ctx0" brushRef="#br0">16669 14843 70 0,'-13'0'20'0,"13"26"-14"0,0 15-31 0,0 25-33 0</inkml:trace>
  <inkml:trace contextRef="#ctx0" brushRef="#br0">16641 15148 9 0,'0'53'0'0,"0"25"12"0,15-24 12 0,11 12-4 0,-13 0-7 0,0-14-7 0,-13-11-4 0,0-28-19 0,0-26-4 0,0-15-15 0</inkml:trace>
  <inkml:trace contextRef="#ctx0" brushRef="#br0">16708 15478 13 0,'0'-13'6'0,"-13"13"4"0,13 0-13 0,13 13-7 0,1-13-2 0</inkml:trace>
  <inkml:trace contextRef="#ctx0" brushRef="#br0">3849 8135 12 0,'0'-13'0'0,"0"0"1"0,-13 13 0 0,13 0 2 0,-13 0 8 0,0 0 10 0,13-12 5 0,0 12-1 0,0 0-11 0,26 0-5 0,1-14-2 0,-1 14-4 0,2 0 2 0,-15 0 3 0,-13 14-1 0,11-14 0 0,-35 0 6 0,-17 12-12 0,14 1-1 0,1-13-1 0,13 0 1 0,13 0 1 0,13 0 1 0,27 0 2 0,0 0-1 0,13 13-1 0,0-13-1 0,-1 0 0 0,-13 0 0 0,-11 0-1 0,-15 0-1 0,-13 0-5 0,0 28-12 0,-27-15-60 0,13 0 35 0</inkml:trace>
  <inkml:trace contextRef="#ctx0" brushRef="#br0">6138 7753 16 0,'0'0'0'0,"0"0"0"0,-13 0 7 0,13 0 21 0,0 0 30 0,0 0-43 0,26 0 0 0,14 0-4 0,12 0-5 0,2-15-2 0,-1 15-3 0,0-13-2 0,-27 13-17 0,-12 13-10 0</inkml:trace>
  <inkml:trace contextRef="#ctx0" brushRef="#br0">6243 8030 55 0,'0'0'0'0,"0"0"28"0,41 0-4 0,12 0-7 0,39 0-8 0,1 0-10 0,-14 13-24 0,-53-13-49 0</inkml:trace>
  <inkml:trace contextRef="#ctx0" brushRef="#br0">8308 6708 35 0,'0'-15'2'0,"13"15"1"0,-13 0 7 0,0 15 33 0,0 24-28 0,0 0 6 0,0 14-4 0,0 14-2 0,-13 12-5 0,-14 1-3 0,27-42 0 0,0-38-4 0,0-13-1 0,27-39-1 0,13-14 0 0,-2 13-1 0,-10-1 0 0,12 2 0 0,-14 25-1 0,-13 14 0 0,15 13 1 0,-17 40 0 0,2 12 1 0,1 14 1 0,-14 27-5 0,14-14-17 0,-1-51-2 0,14-28-79 0</inkml:trace>
  <inkml:trace contextRef="#ctx0" brushRef="#br0">8864 6931 48 0,'0'0'11'0,"0"28"5"0,0 11-4 0,-13-13-27 0,13-26 10 0</inkml:trace>
  <inkml:trace contextRef="#ctx0" brushRef="#br0">8969 6906 11 0,'28'-13'1'0,"11"0"2"0,0-2 0 0,-25-11 9 0,-14 26 17 0,0 26 32 0,0 28-33 0,0 25-11 0,0 41-10 0,0 24-4 0,0-24-1 0,0-28-3 0,0-38-8 0,0-41-10 0,-27-39-19 0,14-15-45 0</inkml:trace>
  <inkml:trace contextRef="#ctx0" brushRef="#br0">9021 7118 12 0,'15'-133'8'0,"-2"54"1"0,13 38 2 0,27 15 18 0,13 0 2 0,-12 26 2 0,-15 26-6 0,-26 28-5 0,-26 12-12 0,-15-27-22 0,-10-26-5 0,25-13 12 0</inkml:trace>
  <inkml:trace contextRef="#ctx0" brushRef="#br0">9578 7011 108 0,'0'0'18'0,"13"-13"-9"0,28 13 0 0,37 0-19 0,-25 0-91 0</inkml:trace>
  <inkml:trace contextRef="#ctx0" brushRef="#br0">10067 6813 54 0,'0'0'0'0,"0"0"26"0,0 0-4 0,0 39-5 0,14 40 2 0,-14 41 7 0,0-40-10 0,-14-41-7 0,14-39-5 0,0-26-1 0,14-53-1 0,39-14-2 0,12 27 0 0,-11 12 0 0,-1 29-1 0,-27 25 1 0,-26 38 2 0,-13 43 6 0,-26 24-5 0,12-12-4 0,27-14-13 0,0-27 1 0,14-52-16 0,25-39-89 0</inkml:trace>
  <inkml:trace contextRef="#ctx0" brushRef="#br0">10583 7144 61 0,'0'0'10'0,"-13"53"-5"0,-13 12 4 0,26-11-1 0,0-14-4 0,-15-40-53 0</inkml:trace>
  <inkml:trace contextRef="#ctx0" brushRef="#br0">10570 7103 50 0,'0'0'0'0,"0"15"9"0,0 11-48 0</inkml:trace>
  <inkml:trace contextRef="#ctx0" brushRef="#br0">10636 6627 51 0,'13'0'10'0,"54"-13"20"0,-1 26-5 0,-40 41-8 0,-26 12 0 0,-39-13-1 0,-14-26-7 0,66-15 7 0,79-12-2 0,13 0-13 0,-64 0-18 0,-54 13-54 0,0-13-8 0</inkml:trace>
  <inkml:trace contextRef="#ctx0" brushRef="#br0">10610 7011 30 0,'0'0'0'0,"0"-26"6"0,0 26 0 0,0-13 5 0,0 26 9 0,-27 26 2 0,1-12-5 0,13-27-3 0,-2 0-3 0,30-27 0 0,-2 14 2 0,0 0-5 0,0 13-3 0,-13 0 2 0,0 13-19 0,0-13-29 0</inkml:trace>
  <inkml:trace contextRef="#ctx0" brushRef="#br0">7819 7845 16 0,'-53'0'0'0,"0"-13"2"0,13 0 27 0,26-1 2 0,14 1 1 0,0 13-4 0,40 0-12 0,66 0 0 0,78-13-1 0,29 13-2 0,65 0-7 0,1 13-2 0,24-13 1 0,-25-13 1 0,14 13-3 0,-81 0-1 0,27-13-1 0,-13 0-1 0,-40-15 0 0,12-11 1 0,30-1 3 0,-57 27-2 0,-10 0-1 0,-14-13-1 0,-14 13 1 0,-53 13-1 0,-39-15 0 0,-40 15-8 0,-105 0-24 0,-109 0-29 0,-24 28-50 0</inkml:trace>
  <inkml:trace contextRef="#ctx0" brushRef="#br0">7938 8255 53 0,'26'-13'22'0,"27"0"4"0,0 13-1 0,12 13-9 0,29-13-9 0,-15 13 6 0,-39-13-5 0,-26 0-5 0,-42 26-16 0,-51 14 2 0,0 12 5 0,27 15 6 0,11-14 0 0,28-1 10 0,13 1 8 0,39 14 2 0,54 0-10 0,-1-29-3 0,-11-23-18 0,-42-15-17 0,1-41 2 0,12 2-83 0</inkml:trace>
  <inkml:trace contextRef="#ctx0" brushRef="#br0">8652 8639 5 0,'0'0'0'0,"13"0"1"0,-13 0-1 0,-13 13 0 0,0-13 4 0,-13 0 12 0,12 0 2 0,1 0-9 0,0 0-2 0,13 0-1 0,-14 0 4 0,14 0 22 0,0 13-18 0,0 27 3 0,0 12-7 0,0 15 0 0,0-1 4 0,0-40-5 0,-14-13-4 0,1-52-2 0,13-27-2 0,27-14 1 0,13 41-1 0,0 12 0 0,-14 27 0 0,0 27-1 0,-26 53 2 0,0 12 1 0,0-26-13 0,0-39-13 0,14-54-16 0,40-52-26 0,-30 51 22 0</inkml:trace>
  <inkml:trace contextRef="#ctx0" brushRef="#br0">8969 8678 34 0,'-13'13'0'0,"-14"53"24"0,-12 28 8 0,13-29-8 0,39-38-2 0,13-27 0 0,14-27-9 0,-14-12-1 0,-12-14-4 0,-14 14-1 0,-14 11 4 0,-26 41-13 0,1 28-12 0,39-28-30 0,53-52-73 0</inkml:trace>
  <inkml:trace contextRef="#ctx0" brushRef="#br0">9394 8189 65 0,'-15'-26'24'0,"-11"26"-4"0,-1 13-10 0,1 27 8 0,0 38 4 0,0 29-4 0,12 11 0 0,14 2-2 0,25-2-10 0,29 15-5 0,-14-67 2 0,-14-39-2 0,2-15 0 0,-28-12-2 0,0-25-23 0,11-16-125 0</inkml:trace>
  <inkml:trace contextRef="#ctx0" brushRef="#br0">9671 8373 36 0,'-15'0'0'0,"15"0"6"0,-11-13 10 0,11 13-3 0,0 13 27 0,0 94-10 0,0 26-14 0,0 105-3 0,0 13-10 0,0-132-14 0,11-66-1 0,-11-40-25 0,0-39 9 0,-11-27-28 0,11 40 41 0</inkml:trace>
  <inkml:trace contextRef="#ctx0" brushRef="#br0">9604 8560 26 0,'0'-15'0'0,"0"-24"3"0,14 13 0 0,0 0 1 0,-1 12 10 0,-2 1 9 0,4 0 0 0,-2 0-2 0,13 0 0 0,14-2-6 0,1 30-7 0,-17 24-3 0,-10 14 5 0,-14 27 3 0,-14-1-1 0,-38 0-4 0,-27-12-7 0,13-41-26 0,52-93-61 0,28 28 20 0</inkml:trace>
  <inkml:trace contextRef="#ctx0" brushRef="#br0">9697 8427 20 0,'0'0'0'0,"0"0"0"0,0 0 11 0,0 13 9 0,-13 27 9 0,13 12-2 0,0 29-3 0,-28 50-3 0,4 28-6 0,10-39 1 0,14-54-8 0,0-53-4 0,0-92-2 0,27-41 3 0,-16 2-2 0,17-2-1 0,-15 41-1 0,0 12 0 0,14 28-1 0,-14-1 1 0,13 40 1 0,0 0-1 0,-13 40 0 0,1 25 2 0,0 29 2 0,-14 24-3 0,0 2-4 0,0-68-2 0,0-25 0 0,26-13-6 0,-1-28-127 0</inkml:trace>
  <inkml:trace contextRef="#ctx0" brushRef="#br0">10081 8864 6 0,'-14'0'8'0,"14"0"6"0,-14 0-3 0,3 0 1 0,-2 13 15 0,-2 26 4 0,15 15-7 0,-13 12-3 0,26-13-3 0,2-14-7 0,9-26-6 0,17-26-2 0,-28-40-1 0,1-27 7 0,-14 41 1 0,-27 26-6 0,-14 13-13 0,17 0-28 0,37-14-84 0</inkml:trace>
  <inkml:trace contextRef="#ctx0" brushRef="#br0">10291 8652 34 0,'0'0'0'0,"0"0"18"0,0 0 18 0,15 0-4 0,11 0-9 0,27 0-9 0,-1 0-26 0,2 0-8 0,-41 0-11 0,-13 0 14 0</inkml:trace>
  <inkml:trace contextRef="#ctx0" brushRef="#br0">10398 8545 47 0,'-13'0'15'0,"0"0"22"0,-14 41-10 0,1 38-12 0,13 0-7 0,13 28-27 0,0-55-86 0</inkml:trace>
  <inkml:trace contextRef="#ctx0" brushRef="#br0">10226 8598 49 0,'0'0'0'0,"0"0"4"0,0 15 4 0,13-2 15 0,39-13 9 0,29 0-9 0,-16 0-13 0,-38 0-17 0,-27 0-66 0</inkml:trace>
  <inkml:trace contextRef="#ctx0" brushRef="#br0">10094 8943 9 0,'-13'0'9'0,"-1"13"2"0,0 26 10 0,3 41 11 0,11-14-13 0,0-12-9 0,0-28-19 0,0-39-12 0,0-41-15 0,0-11 19 0,-13 12 10 0,13 40 20 0,0 13 16 0,0 52-1 0,0 14-10 0,13-27-16 0,-13-39-23 0,11-52 2 0,3-40 17 0,13 39 8 0,-14 40 8 0,-13 66-1 0,0 13-13 0,0-40-68 0</inkml:trace>
  <inkml:trace contextRef="#ctx0" brushRef="#br0">10677 8427 22 0,'0'-13'0'0,"11"-13"10"0,17 11 12 0,-15 15-1 0,-13 54 5 0,0 12 2 0,-13 14-8 0,-1-1 1 0,14-13-5 0,0-27-4 0,-14-39-3 0,14-52-6 0,14-14-3 0,26-13 1 0,13-1-1 0,-27 40 1 0,1 27 0 0,-27 26 1 0,13 66 0 0,-13 0 0 0,0 28-5 0,0-1-8 0,27-53-28 0,11-53 0 0,3-66-61 0</inkml:trace>
  <inkml:trace contextRef="#ctx0" brushRef="#br0">11139 8678 50 0,'0'27'17'0,"-26"53"19"0,-2 25-19 0,15-52-11 0,2-26-16 0,11-27-51 0</inkml:trace>
  <inkml:trace contextRef="#ctx0" brushRef="#br0">11153 8532 52 0,'26'-13'6'0,"-26"39"21"0,0 27-15 0,0 1-21 0,0-28-51 0</inkml:trace>
  <inkml:trace contextRef="#ctx0" brushRef="#br0">11245 8586 26 0,'-14'0'0'0,"14"12"26"0,14 3 10 0,12-15 4 0,15 13-14 0,-2-26-9 0,-13-2-9 0,1-38-3 0,-27-12-3 0,0 12-1 0,-13 40 0 0,-27 13 0 0,1 40 1 0,-2 25 2 0,41 2 3 0,13 12-3 0,54 0-4 0,12-38-11 0,-13-41-11 0,-1-41-16 0,-37 2-64 0</inkml:trace>
  <inkml:trace contextRef="#ctx0" brushRef="#br0">11681 8480 26 0,'0'-13'0'0,"-13"0"12"0,13 13 3 0,0 0 7 0,13 0 12 0,13 26-1 0,1 39-15 0,0 29-16 0,0-15-6 0,-16-53-8 0,4-26-14 0,-2-39-66 0</inkml:trace>
  <inkml:trace contextRef="#ctx0" brushRef="#br0">11840 8532 4 0,'0'-52'7'0,"0"12"10"0,0 40 10 0,-41 27 11 0,3 38-15 0,-16 29-15 0,28-2-24 0,13-66-66 0</inkml:trace>
  <inkml:trace contextRef="#ctx0" brushRef="#br0">11919 8467 51 0,'-13'13'0'0,"13"52"15"0,-13 29 11 0,0 78 1 0,13 25-23 0,-14-77-24 0,14-94-12 0,0-39-20 0</inkml:trace>
  <inkml:trace contextRef="#ctx0" brushRef="#br0">11840 8598 32 0,'13'-66'10'0,"27"27"17"0,14 13 7 0,-15 52-1 0,-26 41-14 0,-13 12-2 0,-41 0-12 0,-11-40-31 0,39-39-18 0,13-25-37 0</inkml:trace>
  <inkml:trace contextRef="#ctx0" brushRef="#br0">12158 8083 59 0,'14'0'0'0,"38"0"21"0,1 26 9 0,-14 41 4 0,-13 65-5 0,-13 66-14 0,-26 14-14 0,-52-27-21 0,-27-105 4 0,11-68-107 0</inkml:trace>
  <inkml:trace contextRef="#ctx0" brushRef="#br0">12687 8414 20 0,'0'0'11'0,"0"-13"12"0,26 13-8 0,-13 0 7 0,14 0 2 0,27 0-1 0,11-13-10 0,1-2-10 0,-14 15-11 0,-38 0-14 0,-14 0 3 0,0-13-36 0</inkml:trace>
  <inkml:trace contextRef="#ctx0" brushRef="#br0">12938 8229 18 0,'0'-13'0'0,"-13"-2"15"0,13 15 15 0,-13 41 2 0,-1 52-1 0,1 26-13 0,13-13-11 0,0-40-28 0,0-53 14 0</inkml:trace>
  <inkml:trace contextRef="#ctx0" brushRef="#br0">13189 8083 51 0,'15'0'9'0,"23"-13"19"0,42 13 8 0,12 39-10 0,-25-13-13 0,-41-11-6 0,-13-15-2 0,-39 0-10 0,-54 13 1 0,1 40 4 0,40 12 7 0,25 14 4 0,1 15-1 0,13-3 1 0,0-23-6 0,27-29-14 0,12-39 0 0,27 0-11 0,-25-13-11 0,-17-13-3 0,17-1 6 0,-15 14 19 0,-12 0 14 0,-14 13 12 0,-14 0 40 0,14 0-38 0,0 26-4 0,0 40-7 0,0 39 1 0,0 41-4 0,0 0-5 0,-13-67-2 0,13-27-13 0,0-52 2 0,0-52-18 0,-13-68-7 0,13-77-5 0,13 25 58 0,14 65-4 0,-1 55-2 0,2 39 2 0,-4 26 9 0,-24 39 4 0,14 29 1 0,-41-16-12 0,1-25-19 0,13-26-36 0,13-41-40 0</inkml:trace>
  <inkml:trace contextRef="#ctx0" brushRef="#br0">13839 8506 51 0,'13'13'0'0,"-54"41"36"0,15 12 3 0,12-27-19 0,41-26-10 0,14-26-5 0,-17-39 7 0,4 12-1 0,-42 14-5 0,-24 26-10 0,-16 0-30 0,40 13-38 0,28-26 32 0</inkml:trace>
  <inkml:trace contextRef="#ctx0" brushRef="#br0">14354 8150 107 0,'0'0'16'0,"-26"13"-26"0,-1 25 10 0,14 3 3 0,13 11 13 0,0 2-8 0,26-29-35 0,-26-25-49 0</inkml:trace>
  <inkml:trace contextRef="#ctx0" brushRef="#br0">14420 8070 62 0,'0'0'10'0,"-27"0"10"0,-12 0-3 0,-14 65 7 0,12 68 5 0,28 26-1 0,13 12-12 0,0-25-20 0,41-54-39 0,38-77-37 0,-40-42 27 0</inkml:trace>
  <inkml:trace contextRef="#ctx0" brushRef="#br0">15028 8083 83 0,'105'0'33'0,"28"52"0"0,-66 107-14 0,-67 40 0 0,-67-53-22 0,-66-67-20 0,-26-40-17 0,-38-26-61 0</inkml:trace>
  <inkml:trace contextRef="#ctx0" brushRef="#br0">11589 7633 9 0,'-13'-13'0'0,"-2"-13"10"0,4 13 8 0,11 13 12 0,-13-15 9 0,91 3-8 0,106-1-3 0,148 13-7 0,78-13-9 0,53 13-5 0,-12-41-3 0,-29-38 3 0,-91 27 3 0,66-29 0 0,-28 29-5 0,-10 39-2 0,-16 13-3 0,-91 0 0 0,-107 26 3 0,-92 41-2 0,-106-1-9 0,-184-40-55 0,183-26 4 0</inkml:trace>
  <inkml:trace contextRef="#ctx0" brushRef="#br0">7924 7382 9 0,'0'0'0'0,"14"-26"5"0,-1 13 1 0,0-14 3 0,27-27 23 0,172-118 3 0,-1 54-29 0,-25 26-4 0,-55-2-1 0,-11 16 1 0,-41 38 2 0,-39 12 1 0,-26 28-4 0,-14 0-17 0,-41 28-63 0</inkml:trace>
  <inkml:trace contextRef="#ctx0" brushRef="#br0">8759 6575 5 0,'-28'0'0'0,"2"0"12"0,26 0 7 0,0 0-7 0,39 13 6 0,14 0 1 0,1 0-8 0,-2 13-3 0,-12 2 0 0,-27 25 3 0,-40-1-9 0,-51 27-28 0,10-25-56 0</inkml:trace>
  <inkml:trace contextRef="#ctx0" brushRef="#br0">8705 7408 22 0,'0'0'0'0,"-14"27"3"0,14 0 10 0,0-27-4 0,14-27 12 0,51-39 6 0,29-13 3 0,11-41-12 0,1 1-10 0,-1-13-4 0,-26-1-4 0,2 28-1 0,-42 51 0 0,-24 41-1 0,-15 26-11 0,0 0-9 0,-15 2-54 0</inkml:trace>
  <inkml:trace contextRef="#ctx0" brushRef="#br0">9259 6601 10 0,'0'0'0'0,"-11"-13"25"0,11 13 8 0,11 0-2 0,30-26-13 0,25-14 0 0,-14 27-2 0,2 13-8 0,-27 0-4 0,-27 26-2 0,0 53 1 0,-40 0 1 0,-1-25-20 0,30-28-20 0,22-39-35 0,3 0 46 0</inkml:trace>
  <inkml:trace contextRef="#ctx0" brushRef="#br0">9604 6337 41 0,'14'-13'3'0,"-14"-15"10"0,0 28 5 0,0 54 4 0,-14 38-9 0,28-25-3 0,39-54-1 0,13-52-3 0,-12-28 9 0,-43 14-6 0,-22 40-5 0,-70 13-14 0,-25 39-19 0,14 27-73 0</inkml:trace>
  <inkml:trace contextRef="#ctx0" brushRef="#br0">20281 6046 25 0,'-14'-13'4'0,"14"13"3"0,0 0-3 0,0-13-2 0,0 13 2 0,0 0-1 0,0 13 19 0,0 40-3 0,0 26 2 0,0 1-4 0,-13-1 0 0,0 0-5 0,-1-27-5 0,0-52-4 0,14-13-1 0,0-40 0 0,14-12 0 0,13 25 1 0,13 1-1 0,-14 11 0 0,0 15 0 0,0 13 0 0,-12 0 0 0,13 26 0 0,-13 28 2 0,10-1-1 0,-24 13 5 0,15 14-5 0,-15-54-14 0,26-13-13 0,0-39-97 0</inkml:trace>
  <inkml:trace contextRef="#ctx0" brushRef="#br0">20717 6337 84 0,'0'0'15'0,"13"39"1"0,13 1-15 0,1-26-8 0,-27-14 5 0</inkml:trace>
  <inkml:trace contextRef="#ctx0" brushRef="#br0">20981 6245 58 0,'0'-15'9'0,"13"2"9"0,14 13-6 0,-14 13-1 0,-13 28 4 0,0 38 3 0,0 26 3 0,-13 41-1 0,-1 39-4 0,1 1-11 0,13-40-15 0,0-107 2 0,0-52-15 0,-13-54-15 0,0-12-63 0</inkml:trace>
  <inkml:trace contextRef="#ctx0" brushRef="#br0">21021 6389 43 0,'13'-13'0'0,"14"-39"17"0,13 12 2 0,12 27 10 0,16 0 4 0,-3 13-6 0,-25 38-5 0,-40 82-5 0,-67-1-7 0,-39-14-11 0,28-64-25 0,64-54 1 0,67-54-108 0</inkml:trace>
  <inkml:trace contextRef="#ctx0" brushRef="#br0">21564 6337 81 0,'0'0'13'0,"13"0"10"0,26 0-1 0,14 0 0 0,-1 0-9 0,-24 0-17 0,-28 26-61 0,-13-13-5 0</inkml:trace>
  <inkml:trace contextRef="#ctx0" brushRef="#br0">21537 6535 107 0,'27'14'18'0,"25"12"13"0,15 0-27 0,-29-13-124 0</inkml:trace>
  <inkml:trace contextRef="#ctx0" brushRef="#br0">22251 6258 34 0,'0'-13'9'0,"0"-2"15"0,13 15 0 0,0 41-1 0,-13 25 6 0,0 52-13 0,-26 2 3 0,0-55-4 0,26-24-5 0,0-54-9 0,0-41-3 0,39-38 2 0,28 0 0 0,-1 25 0 0,-13 41 0 0,-12 13 1 0,-30 26 3 0,-11 66 7 0,0 40-5 0,-26 14-6 0,0-28-14 0,26-51-17 0,41-54-107 0</inkml:trace>
  <inkml:trace contextRef="#ctx0" brushRef="#br0">22794 6588 101 0,'0'0'16'0,"0"52"6"0,0 29 2 0,0-16-34 0,-13-12 2 0,-1-40-73 0</inkml:trace>
  <inkml:trace contextRef="#ctx0" brushRef="#br0">22794 6468 92 0,'0'0'15'0,"13"-26"14"0,27 26-9 0,12 26-12 0,2-11-40 0,-54-2-56 0</inkml:trace>
  <inkml:trace contextRef="#ctx0" brushRef="#br0">22873 5979 48 0,'0'0'0'0,"26"-26"13"0,-13 13 13 0,28 0 1 0,-14 13-14 0,12 39 3 0,-13 28 2 0,-13 25-7 0,-52-39-4 0,-14-14 1 0,13-26 0 0,40 2-2 0,65-15-4 0,42 0-1 0,-27 0-19 0,-67 0-107 0</inkml:trace>
  <inkml:trace contextRef="#ctx0" brushRef="#br0">23323 6614 16 0,'0'0'9'0,"0"26"19"0,13-11 9 0,28-15-2 0,11 0-8 0,14-15-14 0,0-24-4 0,-26 0-3 0,-15-27 5 0,-10 0-5 0,-15 25-3 0,-53 28-2 0,-40 13 1 0,27 27 0 0,14 38-1 0,39 2 0 0,13 12 2 0,13 0 0 0,52-25-4 0,27-28-8 0,-11-26-14 0,-29-13-8 0,-12-13-83 0</inkml:trace>
  <inkml:trace contextRef="#ctx0" brushRef="#br0">23839 6522 25 0,'14'-39'7'0,"-14"24"33"0,0 15-5 0,0 0-8 0,26 28-12 0,13 25-3 0,1 38 0 0,-27 3-5 0,0-28-15 0,-13-39-7 0,0-27-8 0</inkml:trace>
  <inkml:trace contextRef="#ctx0" brushRef="#br0">24091 6430 72 0,'-14'-14'16'0,"1"14"29"0,-28 67-16 0,2-1-12 0,-14 12-8 0,1 3-5 0,12-16-15 0,27-25-26 0,13-40-37 0</inkml:trace>
  <inkml:trace contextRef="#ctx0" brushRef="#br0">24091 6496 49 0,'0'0'8'0,"13"-13"22"0,-13 13-9 0,13 26 2 0,-13 53-3 0,0 54 2 0,-26 11-6 0,-14 68-4 0,1 1-5 0,26-82-10 0,-2-78-7 0,-11-40 3 0,13-65-32 0,-1-27-81 0</inkml:trace>
  <inkml:trace contextRef="#ctx0" brushRef="#br0">24064 6455 68 0,'13'-13'12'0,"40"-13"16"0,-1 26 1 0,2 39 1 0,-14 41-16 0,-27 12 10 0,-66 15-13 0,-53-28-19 0,40-53-22 0,53-26-68 0</inkml:trace>
  <inkml:trace contextRef="#ctx0" brushRef="#br0">24726 6245 64 0,'13'-15'33'0,"0"15"-1"0,-39 28 13 0,-53 77-17 0,12 54-16 0,40 40-5 0,27-27-7 0,27-27-26 0,51-80-49 0,-50-65-15 0</inkml:trace>
  <inkml:trace contextRef="#ctx0" brushRef="#br0">26471 6363 36 0,'0'0'0'0,"14"0"17"0,40 0-7 0,24 26 13 0,-25 53 3 0,-1 28 0 0,-38 26-5 0,-28-2-15 0,-77-11-22 0,-29-2-66 0,80-92 37 0</inkml:trace>
  <inkml:trace contextRef="#ctx0" brushRef="#br0">24950 6734 37 0,'0'-13'14'0,"13"0"10"0,27-14-10 0,-1 27 1 0,28-26 8 0,65 26 5 0,93 0-11 0,27 26-7 0,12 27-5 0,-26-27-3 0,-92-26 0 0,-106 13-1 0,-27-13-1 0,-53 0-14 0,-38 13-52 0,24-13-18 0</inkml:trace>
  <inkml:trace contextRef="#ctx0" brushRef="#br0">25466 6946 67 0,'0'0'14'0,"0"13"1"0,0 52 10 0,0 29 2 0,-14 37-9 0,-25-24-21 0,0-42-22 0,26-38-73 0</inkml:trace>
  <inkml:trace contextRef="#ctx0" brushRef="#br0">25744 7157 56 0,'0'0'0'0,"-26"0"34"0,-41 27-15 0,-38 12-4 0,38-13-8 0,54-13 16 0,13 0-1 0,65 15-6 0,42-3-17 0,-27-10-22 0,-14-2-14 0,-27-53-63 0</inkml:trace>
  <inkml:trace contextRef="#ctx0" brushRef="#br0">25850 7184 61 0,'0'0'10'0,"26"0"10"0,39 0 8 0,3 0-7 0,-16 0-9 0,1 26-6 0,-12-13-3 0,-30 0-20 0,-11 0-18 0</inkml:trace>
  <inkml:trace contextRef="#ctx0" brushRef="#br0">26155 7236 3 0,'-14'0'0'0,"1"-13"18"0,-1 0 18 0,-13 13-10 0,1 39 1 0,-13 28-5 0,-1 12-14 0,14 13-52 0,26-25-28 0</inkml:trace>
  <inkml:trace contextRef="#ctx0" brushRef="#br0">25520 5940 20 0,'0'0'0'0,"0"0"13"0,0 0-1 0,11 13 10 0,17-13-2 0,11-13-8 0,14-40-5 0,-27-14-2 0,-26 15 0 0,0 12 4 0,-26 27-3 0,-40 13-2 0,12 26-2 0,16 28 3 0,24-1 0 0,28-14 0 0,52 1-2 0,-13-27-1 0,-27 13-1 0,-52 28 7 0,-66 25-2 0,11 0-2 0,16-27-1 0,38 2 0 0,41-14 0 0,25-1-1 0,13-26 0 0,2-13 0 0,-29-13-4 0,-25-26 0 0,0-1 0 0,-11 1-5 0,-3 39 9 0,14-15 4 0,0 15-3 0,66 0 0 0,0 15-10 0,-27-2-24 0,2-13 2 0,12 0-66 0</inkml:trace>
  <inkml:trace contextRef="#ctx0" brushRef="#br0">26022 5715 9 0,'0'-13'10'0,"0"13"10"0,0 0 1 0,0 0-5 0,0 13-3 0,0 13-5 0,0 40 5 0,0 14 4 0,0-1-2 0,0 28-5 0,0-29-1 0,-13-37 3 0,13-3 0 0,-13 3-6 0,13-28-2 0,0-1-2 0,0-12 7 0,13 0-5 0,13-12 0 0,0-14 0 0,27-28-2 0,-12-12-1 0,-2-39 0 0,27-28-1 0,-1-39-12 0,29 54-10 0,-28 51-14 0,-27 67-73 0</inkml:trace>
  <inkml:trace contextRef="#ctx0" brushRef="#br0">26339 6376 19 0,'0'0'0'0,"0"0"22"0,14-13 8 0,12-13-9 0,1-27 4 0,-14-1-9 0,0 28-5 0,-13 0-4 0,0-1-2 0,-26 14-2 0,-14 13 1 0,13 0 1 0,0 27 11 0,16 25-7 0,-17 15-2 0,15-27-3 0,13-14-2 0,13-13-1 0,15-26 0 0,10 0-1 0,-11-28 1 0,0 29 0 0,-14 12 2 0,-13 27 2 0,0 51-2 0,0 1-8 0,13-38-24 0,66-41 3 0,27 0-104 0</inkml:trace>
  <inkml:trace contextRef="#ctx0" brushRef="#br0">23429 7633 54 0,'-13'0'10'0,"-15"-52"-1"0,28 25-3 0,0 14-3 0,68-28-4 0,102-38 0 0,83-39 9 0,104-28 2 0,65-26 4 0,29 14-8 0,-14-42-4 0,-79 28-3 0,50-25 0 0,-76 64-1 0,-94 28 1 0,-106 51-2 0,-40 41-5 0,-24 0-9 0,-16 0 0 0,-26 13-9 0,-39 0 7 0,-39 0-1 0</inkml:trace>
  <inkml:trace contextRef="#ctx0" brushRef="#br0">26842 5768 45 0,'0'-14'0'0,"40"-12"5"0,14 0 12 0,11 13 4 0,27 13-11 0,41 39 1 0,-15 14-4 0,-26-14-5 0,-38 2 0 0,-41-2-1 0,-52 14 0 0,-68 14 0 0,29-14-22 0,25-1 5 0,53-39-28 0</inkml:trace>
  <inkml:trace contextRef="#ctx0" brushRef="#br0">27966 5914 73 0,'13'26'12'0,"27"39"-5"0,27-12-1 0,38-25-2 0,-12-28-3 0,13-66 0 0,-28-27 12 0,-65-14 5 0,-37 41-9 0,-122 53-8 0,-40 67-26 0,-12-1-62 0,185-40 70 0</inkml:trace>
  <inkml:trace contextRef="#ctx0" brushRef="#br0">20359 7369 67 0,'0'0'11'0,"-13"-13"0"0,53 13 0 0,106 0 7 0,92 0 7 0,40 26-21 0,-81 27-81 0,-169-26 30 0</inkml:trace>
  <inkml:trace contextRef="#ctx0" brushRef="#br0">3876 8083 8 0,'0'0'0'0,"-13"-40"0"0,26 1 0 0,14 13 1 0,0-1 15 0,-27 27-9 0,0 27 12 0,-13 38 5 0,-1 42-13 0,14-2-4 0,0-39-1 0,0-27 1 0,-14-26 2 0,-12-26-3 0,12-53-3 0,-12-39-2 0,26 13 0 0,0 38 0 0,40 28 1 0,-14 52 2 0,15 66 0 0,-15 2 0 0,-26-2-26 0,13-65 9 0,13-54-67 0</inkml:trace>
  <inkml:trace contextRef="#ctx0" brushRef="#br0">4154 9208 50 0,'40'0'2'0,"26"0"4"0,-12 13-1 0,-16 27 15 0,55-27 10 0,66-13-7 0,79-26-11 0,-13 11 1 0,-40 15-6 0,-80-12-3 0,-78 12-2 0,-54 0-1 0,-130-13-9 0,-83 26 1 0,15-13 8 0,42 12 1 0,37 3 0 0,54-2 4 0,64 0 3 0,108-13 4 0,145 0-3 0,65-13-4 0,-25-27-13 0,-65 27-19 0,-108 13 8 0,-92 0-62 0</inkml:trace>
  <inkml:trace contextRef="#ctx0" brushRef="#br0">3149 10503 41 0,'0'-25'0'0,"0"-3"9"0,0 15-6 0,-13 0 9 0,-27 0 7 0,-12 0 4 0,-16 0 1 0,29 0-3 0,0 13-11 0,12 26-5 0,-14 26 2 0,28 29 2 0,2 11-1 0,11-12-3 0,24-1-1 0,4 14-1 0,-2-1 0 0,-12-13-1 0,12 13-1 0,13 15 1 0,1 12 0 0,1 13-1 0,-3-26 0 0,-11-27 0 0,13 28 1 0,-27-2 0 0,-13-12-1 0,-26-1 1 0,-14-52-2 0,-12-13 0 0,-2-27 3 0,1 0-1 0,25 0-1 0,3-14 0 0,-1 1-1 0,12-1 0 0,0 1-3 0,1 0-12 0,13-26-59 0,13 11-18 0</inkml:trace>
  <inkml:trace contextRef="#ctx0" brushRef="#br0">3717 11059 58 0,'0'0'4'0,"0"26"2"0,0-11 16 0,0-15-10 0,27-54 10 0,0-12 2 0,-1-14-11 0,-13-12-7 0,-13 13 0 0,-26 25 0 0,-14 41-3 0,-25 0 0 0,11 54-1 0,-12 10-1 0,26 42 0 0,40-27 2 0,0-25 1 0,25-28-3 0,29-13 0 0,-1 0-1 0,-14 0 0 0,-26 26 0 0,-13 40 0 0,-39 26 0 0,-14 15 3 0,27-1 2 0,0-1-2 0,26-26-1 0,0-25 2 0,26-1 0 0,27-40-3 0,-1-13 1 0,2-27-1 0,-27-12 0 0,-14 26-1 0,0-15-1 0,-13-10-1 0,0-3 0 0,-13 28 0 0,-40 0 1 0,-14 13 0 0,28 0 0 0,12 0-1 0,27 0 2 0,0-26 1 0,0 0 3 0,27 11-1 0,27 3-1 0,11-14-1 0,1 13 0 0,0-2-1 0,-12 2-5 0,-15 13-3 0,-26 28-8 0,-13 11-14 0,0 1-5 0,0-27 24 0</inkml:trace>
  <inkml:trace contextRef="#ctx0" brushRef="#br0">4299 11072 100 0,'0'0'44'0,"0"0"-15"0,15 41-15 0,-30-1-154 0</inkml:trace>
  <inkml:trace contextRef="#ctx0" brushRef="#br0">4644 10716 52 0,'0'-26'8'0,"13"-27"11"0,-13 53-9 0,0 0-12 0,0 25 12 0,-40 29 18 0,14 38-2 0,26 41-7 0,0-28-10 0,-15 2-5 0,15-2-2 0,0-25-2 0,15-42-14 0,-2-50-25 0,0-1-49 0</inkml:trace>
  <inkml:trace contextRef="#ctx0" brushRef="#br0">4722 10861 16 0,'13'-27'0'0,"-13"-51"12"0,0 38-5 0,-13-14 1 0,26 2 16 0,15-14 6 0,51 40-2 0,-13 39-3 0,-14 79-6 0,-25 41-4 0,-13-1-6 0,-55-27-5 0,-24-39 1 0,-27-12-3 0,11-41-2 0,29-26 0 0,12 0 0 0,27 13 2 0,13 0-1 0,27 0 0 0,12 26-1 0,13 1 2 0,27 38 0 0,-12-11 4 0,1-16-3 0,-16-10-4 0,14-28-12 0,-14-28-17 0,-25 28-92 0</inkml:trace>
  <inkml:trace contextRef="#ctx0" brushRef="#br0">5279 11205 50 0,'0'0'8'0,"0"0"10"0,26 13-12 0,-26 14 10 0,0 25 16 0,0 15-5 0,0-14-10 0,-13-27-9 0,0-39 0 0,-1-26 2 0,28-42-5 0,25 2-1 0,0 1 2 0,2 25-2 0,10 38-1 0,-23 15 0 0,-2 41 1 0,-26 64 0 0,0 2-3 0,13-15-12 0,-13-53 7 0,14-39-29 0,-1-39-107 0</inkml:trace>
  <inkml:trace contextRef="#ctx0" brushRef="#br0">5846 10900 122 0,'-24'0'62'0,"63"41"-149"0,-39-41 38 0</inkml:trace>
  <inkml:trace contextRef="#ctx0" brushRef="#br0">4352 10398 1 0,'0'-13'0'0,"0"0"9"0,0-1-1 0,0 28-1 0,-38 145 9 0,23 66-9 0,2 65 0 0,13 55-4 0,28-108-2 0,-4-117-23 0,-24-95-6 0</inkml:trace>
  <inkml:trace contextRef="#ctx0" brushRef="#br0">5490 10332 25 0,'13'0'0'0,"-13"0"3"0,13 26 0 0,1 1-2 0,-1 12-1 0,0 15 4 0,15 51 4 0,-17 94 5 0,16 91-2 0,13 81-24 0,13-41-21 0,-40-263 20 0</inkml:trace>
  <inkml:trace contextRef="#ctx0" brushRef="#br0">6403 10980 58 0,'0'-13'0'0,"13"-13"2"0,0-27-1 0,-13-14-1 0,-40 2 0 0,-12-1 18 0,-14 38 3 0,-1 28-10 0,1 13 0 0,12 28 8 0,16 51-3 0,11 13-6 0,27-25 0 0,27-27-5 0,26-27 3 0,-1-26-1 0,16-39-5 0,-16-40-1 0,-26-41 0 0,1-39 0 0,-14-13-3 0,-13 67 3 0,0 39 0 0,0-1-1 0,0 15-3 0,-13 12 1 0,0 40 1 0,13 0 2 0,0 67 0 0,0 25 1 0,0 26 0 0,0 15-2 0,0-13 0 0,39-15 1 0,0-25-1 0,29-27 0 0,-29-27-15 0,0-13-18 0,-25-13 20 0</inkml:trace>
  <inkml:trace contextRef="#ctx0" brushRef="#br0">6708 10690 30 0,'0'0'0'0,"-14"-15"7"0,1 15 12 0,0-13 6 0,13-12-12 0,26-29 8 0,27 15-4 0,13 26-8 0,-25 26 4 0,24 66 3 0,-12 27-6 0,-1 26-6 0,-12-26-7 0,1-40 1 0,-30-40-11 0,17-26-10 0,-2 0-81 0</inkml:trace>
  <inkml:trace contextRef="#ctx0" brushRef="#br0">7116 10662 104 0,'-78'54'30'0,"-28"51"-23"0,0 15-30 0,-39-15-35 0,80-66 13 0</inkml:trace>
  <inkml:trace contextRef="#ctx0" brushRef="#br0">3360 12383 18 0,'0'-13'0'0,"14"-41"10"0,-1 28-2 0,-13 13-4 0,-40 13 0 0,-1 13 28 0,3 26-4 0,11 28-2 0,27-1-4 0,13-13-6 0,67-26-7 0,12-27-6 0,-25-80-1 0,-54-27-2 0,-13 15 4 0,-13 53 2 0,-54 39-10 0,1 53-20 0,27 12-103 0</inkml:trace>
  <inkml:trace contextRef="#ctx0" brushRef="#br0">2619 9763 41 0,'-13'-26'6'0,"13"12"3"0,0 14 5 0,13 0 12 0,28 40 0 0,-2 53-14 0,-13 39 1 0,1 14 0 0,12-40-2 0,0-53-3 0,-25-40 0 0,0-66-1 0,-14-53-3 0,0-39-3 0,0-1 0 0,0 13-3 0,0 53 5 0,0 80 2 0,26 41-2 0,-1 25-1 0,29 14 0 0,12-14 2 0,1 40-2 0,-27-27-1 0,-1-39 0 0,-13-40 0 0,-13-53 0 0,-13-40 0 0,-26-14 0 0,13-11-7 0,0-41-5 0,13 80 2 0,-13 53 4 0,26 52-16 0,13 13-61 0,-26-39 36 0</inkml:trace>
  <inkml:trace contextRef="#ctx0" brushRef="#br0">3585 10014 38 0,'13'-12'0'0,"14"-2"7"0,-14-13 1 0,-13-12 6 0,-40 13-7 0,-14 13 6 0,-11 13 2 0,27 13 3 0,10 39-1 0,15 40-6 0,0-11-2 0,13-16 1 0,26-38-1 0,2-27-4 0,10-53-3 0,-11-26-4 0,0-27 3 0,-16-1 0 0,-11 2-1 0,0 26 1 0,0 38 0 0,0 16-1 0,0 12 0 0,0-1 1 0,0 28 0 0,0 65-1 0,-11 13 0 0,37 0-9 0,0-12-17 0,0 12-98 0</inkml:trace>
  <inkml:trace contextRef="#ctx0" brushRef="#br0">3876 10094 123 0,'0'0'25'0,"41"0"-32"0,-17 0 2 0,-24 0-12 0,-24-80 24 0,-17 1 11 0,-12 12 0 0,1 67-5 0,12 0-6 0,40 41-4 0,-14-2 6 0,28 15-4 0,26 12 2 0,-1-28-6 0,14-23-8 0,1-55-3 0,-2-53 3 0,-26 14 4 0,14 13 0 0,-27 25 5 0,0 28 0 0,-13 13 6 0,0 26-4 0,0 2-2 0,0-3 1 0,26 55 2 0,15 53-1 0,-15-15-6 0,-1-24-8 0,3-68 5 0,-28-13-12 0,-13-26-13 0,-13-28 6 0,12-38-2 0,-12-39-21 0,12 77 16 0</inkml:trace>
  <inkml:trace contextRef="#ctx0" brushRef="#br0">4114 9975 40 0,'0'-14'0'0,"-14"-79"21"0,14 40 7 0,0 14-13 0,41 39 0 0,12-13 4 0,13 13-1 0,-27 26-1 0,-39 15-7 0,-66 25-24 0,-39 13-123 0</inkml:trace>
  <inkml:trace contextRef="#ctx0" brushRef="#br0">661 11338 6 0,'-13'0'0'0,"13"-13"0"0,0 13 19 0,13-15 10 0,27-11-6 0,25 0 0 0,29-14-4 0,26 1-7 0,-29 13-15 0,-51 11-13 0,-27 3 7 0,-26 12-13 0,0 0-32 0</inkml:trace>
  <inkml:trace contextRef="#ctx0" brushRef="#br0">980 11245 18 0,'0'0'0'0,"0"52"4"0,24 2 3 0,17 25 11 0,-1 14-7 0,-14 12 17 0,-13 55 1 0,-13-41-7 0,0 0-6 0,-13-54-8 0,-40-11-2 0,-12-41-2 0,-42-13 1 0,15 0-3 0,-1-54-10 0,53-39-31 0,27 14-66 0</inkml:trace>
  <inkml:trace contextRef="#ctx0" brushRef="#br0">1680 11364 60 0,'26'-26'10'0,"27"13"6"0,27 13-5 0,-1 0 1 0,1 0 1 0,-1 0-9 0,-39 0-20 0,-27 0 6 0,-39 26-57 0</inkml:trace>
  <inkml:trace contextRef="#ctx0" brushRef="#br0">1812 11668 53 0,'-14'13'0'0,"28"0"30"0,40-13 7 0,64-39-18 0,28-14-4 0,-40 40-22 0,-93 13-92 0</inkml:trace>
  <inkml:trace contextRef="#ctx0" brushRef="#br0">4552 12211 6 0,'0'0'0'0,"0"0"26"0,13 0-12 0,13 0-6 0,27-28 7 0,52-10 4 0,41-3-1 0,13 2-4 0,-13 26-7 0,-41 0-6 0,-79 0-1 0,-39 13 0 0,-79 0 0 0,-15 26 0 0,-25 13 0 0,13 15 0 0,14-1 0 0,38-14 2 0,54-26 15 0,93-52 4 0,130-27-8 0,69-40-7 0,-41 40-10 0,-106 38-143 0</inkml:trace>
  <inkml:trace contextRef="#ctx0" brushRef="#br0">4154 14869 15 0,'0'-13'0'0,"0"-26"10"0,-13-1 11 0,0 27-7 0,-15-13 6 0,-11 11 3 0,-27 30-3 0,-12 24-7 0,24 14-2 0,27-1 2 0,14 29-6 0,13-3-2 0,0 1-2 0,0 28 1 0,26-1 3 0,14 13-1 0,27-13-1 0,12-1-2 0,-27-13-1 0,-11 15 2 0,-1 11-1 0,-1 54-1 0,0-39 1 0,-25-13-2 0,-14-28 1 0,-27 1-1 0,-27-27 0 0,-11-27-1 0,-14-26 1 0,0 1-4 0,40 12-17 0,52 0-54 0,-2-26-8 0</inkml:trace>
  <inkml:trace contextRef="#ctx0" brushRef="#br0">4458 16682 47 0,'0'0'0'0,"-26"0"12"0,-14 26-3 0,14 40 8 0,-2-12 6 0,28-1 2 0,14-14-7 0,26-13-3 0,26-12-7 0,0-14-4 0,1-53-2 0,-41-26-1 0,-26-1 8 0,-41 40 4 0,-37 27-7 0,12 13-11 0,26 40-21 0,27-27-72 0</inkml:trace>
  <inkml:trace contextRef="#ctx0" brushRef="#br0">4207 14009 22 0,'-39'-26'0'0,"-1"13"4"0,26 0 1 0,0 13 1 0,14 0 16 0,0 0 2 0,0 13-4 0,28 53-2 0,12 27-3 0,-14 38 0 0,13 2-3 0,-12-26-1 0,-14-56 1 0,0-23-4 0,0-28-3 0,2-40 0 0,-15-52-1 0,0-67-2 0,0 13-2 0,0 54 0 0,11 51 1 0,2 41-1 0,15 27 0 0,-2 53 0 0,27 51 0 0,13 2 0 0,-12-28 1 0,-15-64 2 0,-13-41-1 0,1-41 3 0,-27-77-3 0,0-41-3 0,-13-13-1 0,-14 80 1 0,14 52 1 0,0 40-9 0,13 12-14 0,13 16-14 0,0-28-64 0</inkml:trace>
  <inkml:trace contextRef="#ctx0" brushRef="#br0">5041 14275 63 0,'13'-28'18'0,"0"2"-9"0,-13 26-12 0,-26-13 0 0,-28 13 20 0,27 39 6 0,16 55-6 0,11 12 4 0,0-27-8 0,11-39-6 0,16-27-4 0,-13-53 0 0,-1-79-1 0,-13-80-2 0,0 14 0 0,0 93-2 0,0 64 11 0,0 28-6 0,0 41-2 0,0 38-1 0,0 14-2 0,13 38-6 0,1-11-18 0,25-67-107 0</inkml:trace>
  <inkml:trace contextRef="#ctx0" brushRef="#br0">5384 14433 75 0,'0'0'12'0,"14"0"14"0,12-13-1 0,-1-14-9 0,-25-38-8 0,-11-16 1 0,-43 2 2 0,1 53-2 0,14 52-5 0,26 66-1 0,13-11-2 0,26 11 0 0,15-40 6 0,24-24-3 0,1-15-8 0,0-67-12 0,-25-38-7 0,-17-41 8 0,17 2 2 0,-14 51 14 0,12 53 7 0,-13 14-2 0,-13 13-3 0,-13 13 6 0,-13-13 3 0,0 14-1 0,13-1-2 0,0 39-4 0,13 55 0 0,27 65 0 0,1 0-1 0,-17 40-3 0,-9 0 0 0,-2-107-4 0,-13-79-9 0,0-38-13 0,-39-55 8 0,-28-53-10 0,-12-52-10 0,12-38-36 0,40 25 111 0,16 52-13 0,49 54-1 0,29 26-8 0,38 40-8 0,-12-1 4 0,-53 41 7 0,-53 39-3 0,-66 39-16 0,-41-11-40 0,107-81-32 0</inkml:trace>
  <inkml:trace contextRef="#ctx0" brushRef="#br0">5054 14341 15 0,'0'0'0'0,"-13"-13"8"0,13-14-2 0,0 1 4 0,0-2 12 0,13 15 4 0,0 13-6 0,26 26-10 0,-12 27 3 0,-14 14 0 0,0-27 2 0,-26-1-4 0,-27-26-7 0,-12 0-5 0,25-13-24 0,14-13-79 0</inkml:trace>
  <inkml:trace contextRef="#ctx0" brushRef="#br0">5781 15571 32 0,'0'0'0'0,"0"-13"29"0,27 13-7 0,0 0 3 0,-27 0 5 0,0 0-11 0,0-13-2 0,-27-15-3 0,13 2-8 0,1 26-33 0</inkml:trace>
  <inkml:trace contextRef="#ctx0" brushRef="#br0">6178 15465 52 0,'0'0'-1'0,"13"0"20"0,26 0-1 0,15-27 1 0,-27-12 1 0,-27-27 7 0,0 12-11 0,-27-11-5 0,0-1-4 0,-11 0-2 0,-16 12 0 0,-27 41-3 0,-22 26-5 0,-4 41 1 0,14-1 4 0,53 13 3 0,27 12 0 0,13 1-1 0,13-12-3 0,14-27 0 0,13-40-1 0,39-13 0 0,-13-40-2 0,14 12 4 0,-29 28-1 0,-23 13-2 0,-15 0-2 0,-13 41 2 0,-26 11 0 0,-54 27 1 0,14 41 2 0,27-2-1 0,25 2 3 0,1 26-1 0,13-15 2 0,27-50-1 0,12-68-2 0,41-66-1 0,-14-53-4 0,-27-26-3 0,-26 26 4 0,-13 40 3 0,0 38-1 0,-39 43-4 0,-14 24 2 0,-14 27 0 0,41 0 7 0,26 1 0 0,39-28-2 0,40-52-2 0,28-80 1 0,13 1-1 0,-55 26-1 0,-25 38-10 0,-40 15 1 0,-27 26-136 0</inkml:trace>
  <inkml:trace contextRef="#ctx0" brushRef="#br0">6747 15386 106 0,'0'0'46'0,"26"52"-13"0,-26-12-171 0</inkml:trace>
  <inkml:trace contextRef="#ctx0" brushRef="#br0">7144 15306 32 0,'13'-13'10'0,"14"-1"9"0,-14 14-7 0,0 14 5 0,-13-14 13 0,26 0 2 0,0-40-7 0,28-27-9 0,-41-25-9 0,-13-26-4 0,-26-2 0 0,-54 28-2 0,14 51 5 0,-27 56-2 0,14 77-2 0,53 41-1 0,13-14-1 0,52-81-5 0,27-10 2 0,14-28 2 0,-1 0 1 0,0 53 4 0,-25 91-2 0,-28 69 0 0,-13 25-1 0,-26-26-8 0,-67-94 7 0,-39-92 1 0,-27-65-1 0,41-66 0 0,40 11 2 0,50 2 1 0,54 12-1 0,94-25-1 0,13-15-2 0,-28 28-8 0,-50 25-11 0,-42 42-15 0,-66 12-88 0</inkml:trace>
  <inkml:trace contextRef="#ctx0" brushRef="#br0">7567 14485 47 0,'0'-13'10'0,"27"0"18"0,12 26-16 0,-26 28-2 0,-13 38-20 0,-13 39-3 0,13 2-55 0</inkml:trace>
  <inkml:trace contextRef="#ctx0" brushRef="#br0">7924 15201 89 0,'-14'-15'15'0,"14"3"0"0,0-1-55 0,-39-28-24 0</inkml:trace>
  <inkml:trace contextRef="#ctx0" brushRef="#br0">8652 15161 41 0,'0'-13'0'0,"-13"-28"21"0,-13-11-6 0,-42-1-10 0,-37 27 21 0,13 26 0 0,38 39-2 0,28 66-8 0,39 15-2 0,40-40-5 0,-1-67-6 0,29-106-2 0,-27-79-2 0,-30-93 2 0,-10 13 2 0,-14 94 3 0,0 93-1 0,-27 65-3 0,1 26-4 0,0 40 0 0,26 65 7 0,13 41 1 0,67 53-6 0,12-12-8 0,13-54-14 0,-24-93 1 0,-29-66-113 0</inkml:trace>
  <inkml:trace contextRef="#ctx0" brushRef="#br0">8864 15028 68 0,'0'0'12'0,"0"-26"6"0,26 13 4 0,53 0-5 0,27 52 1 0,-1 1-6 0,-11 12-5 0,-28-11-9 0,-27 12-8 0,-11-14-9 0,-17-13-7 0,3 14-57 0</inkml:trace>
  <inkml:trace contextRef="#ctx0" brushRef="#br0">9300 14723 116 0,'0'0'19'0,"-26"15"-3"0,-14 77-1 0,-38 41-5 0,-42 11 4 0,13-24-4 0,42 11-34 0,52-77-117 0</inkml:trace>
  <inkml:trace contextRef="#ctx0" brushRef="#br0">1706 15875 7 0,'-26'-26'6'0,"13"13"10"0,13-1-2 0,13 14 12 0,40 0 11 0,40-13-5 0,-1 0-13 0,2 13-10 0,-2-13-6 0,13 0-4 0,-51-15-1 0,-43 28-5 0,-11 0-6 0,-51 28-15 0,-55 11-11 0,53 1-25 0</inkml:trace>
  <inkml:trace contextRef="#ctx0" brushRef="#br0">1984 15875 4 0,'0'13'0'0,"0"13"16"0,14 1 7 0,13 25-1 0,12 2 3 0,-26 25-1 0,0 41-4 0,1-28 2 0,-14 14-2 0,0-1-6 0,-14-26-4 0,-12-38-3 0,-26-41-2 0,-16 0-1 0,-37-41-6 0,-1-38-9 0,40-26-27 0,53 38-94 0</inkml:trace>
  <inkml:trace contextRef="#ctx0" brushRef="#br0">2315 16536 2 0,'-13'-13'0'0,"13"0"16"0,0 13 5 0,0 0-5 0,0 53-8 0,0 12 7 0,13 2 3 0,13 25-1 0,-12 2-5 0,12-15-5 0,2-14-2 0,-28-11-1 0,11-27-1 0,2-27-1 0,-13-14-12 0,0-25-15 0,-24-2-6 0,-4 16-30 0</inkml:trace>
  <inkml:trace contextRef="#ctx0" brushRef="#br0">2289 16669 4 0,'0'-93'12'0,"0"27"3"0,0 40-3 0,13 13 3 0,13-1 0 0,27 14 3 0,-1 0 2 0,-11 53 0 0,-28 0-3 0,-13-1-4 0,-13 15-6 0,-14-14-3 0,0-14-1 0,1-39-1 0,13 13-2 0,13-39-40 0,0-53-14 0,0 40-9 0</inkml:trace>
  <inkml:trace contextRef="#ctx0" brushRef="#br0">2394 16021 30 0,'15'0'9'0,"37"13"3"0,-12 26-3 0,-1 53 0 0,-13-11-4 0,-13-16 31 0,14 42-18 0,-27-2 14 0,0-13-18 0,0-51-7 0,0-41-3 0,0-28-1 0,-13-24 0 0,26-1-1 0,0 1-1 0,28 12-1 0,11 14-1 0,14 26 4 0,-14 26 1 0,-11 53-2 0,-14 1 5 0,-1-14-1 0,0-53-8 0,14-13-16 0,-1-54-23 0,-24 2-83 0</inkml:trace>
  <inkml:trace contextRef="#ctx0" brushRef="#br0">3096 15849 48 0,'0'-27'13'0,"26"27"3"0,14 0-3 0,12 14-4 0,-12-14 3 0,40-14 11 0,12-12-4 0,1 0-16 0,-40-2-15 0,-27 28-13 0,-52 28 4 0,-53 24-41 0,65-38 44 0</inkml:trace>
  <inkml:trace contextRef="#ctx0" brushRef="#br0">3321 16021 48 0,'-15'26'10'0,"15"-26"5"0,0 0 9 0,54 0 2 0,27-39-5 0,-3-14-5 0,1-1-9 0,-39 28-11 0,-27 26-12 0,-53 53-41 0,-12-13-11 0</inkml:trace>
  <inkml:trace contextRef="#ctx0" brushRef="#br0">3096 16100 4 0,'0'-13'0'0,"0"-1"1"0,13 1 1 0,-13-13 0 0,0 13 0 0,0 13 5 0,27 13 62 0,-1 0-47 0,13-13-8 0,14 0-5 0,-1 0-4 0,2-13-1 0,12 0 1 0,-27 0 1 0,2-2-1 0,-41 15-1 0,0 0-1 0,-27 28-2 0,-52-15 0 0,0 0-2 0,26-13-2 0,13 0 0 0,26 13 1 0,14 0 3 0,14-13 4 0,40-13 0 0,51-26 1 0,1-2-1 0,12 29-17 0,-78 37-116 0</inkml:trace>
  <inkml:trace contextRef="#ctx0" brushRef="#br0">1004 13520 54 0,'0'-13'11'0,"28"-13"0"0,38 13 2 0,13-15 0 0,14-11 5 0,0-14 10 0,80 27-7 0,37-27-8 0,28 14-6 0,27 11-4 0,0-24-2 0,-40-14 4 0,52-54 1 0,28 28-2 0,25 25-1 0,14 15-1 0,13-40-2 0,26-27 0 0,15 0 0 0,-54 25 1 0,1 15 0 0,-42 12 0 0,-25 15-3 0,-27-14-4 0,-66 12-7 0,-92 42-21 0,-106 39-89 0</inkml:trace>
  <inkml:trace contextRef="#ctx0" brushRef="#br0">1560 14551 13 0,'0'0'0'0,"0"15"1"0,14-15 14 0,0 0 5 0,13 0 9 0,12-15-1 0,27-10-7 0,40-16-3 0,-1 3-22 0,-11 11-19 0,-42 13 4 0,-39 14-3 0,-13 0 12 0</inkml:trace>
  <inkml:trace contextRef="#ctx0" brushRef="#br0">1839 14116 60 0,'-13'0'0'0,"-1"0"19"0,41 118 7 0,13 120 2 0,-1 54-25 0,-13 26-101 0,-39-280 79 0</inkml:trace>
  <inkml:trace contextRef="#ctx0" brushRef="#br0">582 13309 38 0,'-13'-13'3'0,"0"-2"2"0,39 15-4 0,27-12-2 0,13-14 0 0,27-15 3 0,38 16 19 0,55-2-4 0,26 0-9 0,39 14-3 0,1-26-3 0,-1-27 0 0,-26 12-1 0,13 1 2 0,28 1 3 0,24-28 5 0,14 1-6 0,-1-13-2 0,-24 25-1 0,-1-25-1 0,-14-2 1 0,15 2 3 0,-2 12 2 0,13 14-1 0,-24 14-2 0,-2 11-2 0,-13-10-3 0,1-29 0 0,-15 1 1 0,-38-2 4 0,-14 29 1 0,-52 26-3 0,-120 78-32 0,-237 81-71 0,197-120 82 0</inkml:trace>
  <inkml:trace contextRef="#ctx0" brushRef="#br0">1839 18044 55 0,'0'-26'0'0,"53"-14"10"0,53 1-1 0,39 26 5 0,40 13 0 0,14 0-6 0,39-13-2 0,52-27 5 0,2-40 6 0,40-12-3 0,-42 25-6 0,66-12-3 0,30 0-1 0,-4-27 1 0,15-1 0 0,27 28-2 0,-14 14 0 0,-15-1-1 0,43 12 0 0,-28-25-2 0,1-13 2 0,-14-28 3 0,-54-25-2 0,-40 26-1 0,-76 52 0 0,-81 42-12 0,-214 117-118 0,42-79 92 0</inkml:trace>
  <inkml:trace contextRef="#ctx0" brushRef="#br0">7064 17608 26 0,'0'-13'0'0,"-13"-1"7"0,0 1 12 0,13 13 4 0,40 0 2 0,13 0-3 0,39 0-9 0,28-26-3 0,-42 13-3 0,14 0-2 0,-38 13-5 0,-27 13-20 0,-27 26-12 0,-13-12-1 0,-14 0-21 0</inkml:trace>
  <inkml:trace contextRef="#ctx0" brushRef="#br0">7329 17806 45 0,'14'0'-1'0,"12"26"14"0,0 2-5 0,0 38 15 0,-12 0-7 0,-1-1-3 0,-13 16 6 0,0-16-2 0,-27 1 1 0,-25 1 0 0,-14-27-13 0,-27-27-8 0,14-26-26 0,40-53-8 0,52-1-61 0</inkml:trace>
  <inkml:trace contextRef="#ctx0" brushRef="#br0">7779 18138 41 0,'0'0'0'0,"0"0"28"0,0 13-25 0,0 39 23 0,0 14 3 0,0-12-9 0,40 25-6 0,-1-40-8 0,0 1-4 0,-26-26-11 0,1-14-12 0,-14-14-4 0,-14 0-33 0</inkml:trace>
  <inkml:trace contextRef="#ctx0" brushRef="#br0">7527 18349 60 0,'0'0'10'0,"67"-26"17"0,38 26-10 0,-25-13-23 0,-14 13-19 0,-25 13-22 0,-30-13 29 0</inkml:trace>
  <inkml:trace contextRef="#ctx0" brushRef="#br0">8162 18269 32 0,'0'0'0'0,"-14"0"7"0,14 0 0 0,-13 13 9 0,2 28-3 0,-4-15 1 0,15 14 3 0,0-27 2 0,26-13 1 0,15-13-10 0,12-27-7 0,-27-27-2 0,-26 15-1 0,-39 25 0 0,-15 14 6 0,16 39-4 0,10 40-18 0,28-12-17 0,52-28-6 0,-11-26-21 0</inkml:trace>
  <inkml:trace contextRef="#ctx0" brushRef="#br0">8414 18111 46 0,'0'-13'0'0,"0"26"11"0,-13-1-3 0,13 29 8 0,-15-2 8 0,15 15 1 0,0 12-10 0,0 0-1 0,41-14 0 0,25-39-11 0,-14-13-16 0,-24-39-17 0,-42-14-29 0,-13 40 9 0</inkml:trace>
  <inkml:trace contextRef="#ctx0" brushRef="#br0">8242 18282 15 0,'-13'0'0'0,"0"0"18"0,13 0 9 0,39 0-2 0,40-25-4 0,14-2-14 0,-14 27-19 0,-12 0-51 0,-67 0 44 0</inkml:trace>
  <inkml:trace contextRef="#ctx0" brushRef="#br0">8759 18216 56 0,'0'0'0'0,"0"14"14"0,-28 13-4 0,15-2 9 0,0 16 4 0,13-2-9 0,0-25-2 0,26-1 0 0,2-26-6 0,-4-53-2 0,-10 13-1 0,-14-1 4 0,0 28 0 0,-38 26-4 0,10 13-3 0,28 40-20 0,13-1-109 0</inkml:trace>
  <inkml:trace contextRef="#ctx0" brushRef="#br0">8877 18190 34 0,'0'-13'0'0,"-13"0"10"0,13-13-5 0,-13 11-3 0,-14-10 10 0,-14 25 7 0,17 0-3 0,-4 13 0 0,2 40-7 0,12-1 8 0,14 14 0 0,0 1-4 0,27-40-3 0,-1-27-8 0,13-53-5 0,-11-13 1 0,-2 12 6 0,-26 28 1 0,14 26 1 0,-14 26 0 0,0 53 0 0,13-25-8 0,26-14-22 0,14-27-20 0,-26-26-53 0</inkml:trace>
  <inkml:trace contextRef="#ctx0" brushRef="#br0">9115 17727 59 0,'-26'-13'20'0,"26"26"23"0,26 66-11 0,15 67-16 0,-3 25-6 0,2 29-21 0,-26-42-25 0,-3-106-71 0</inkml:trace>
  <inkml:trace contextRef="#ctx0" brushRef="#br0">9578 17542 49 0,'13'0'8'0,"41"-13"18"0,38 13 7 0,-14 0-16 0,-24 0-16 0,-29-13-18 0,-10 26 1 0</inkml:trace>
  <inkml:trace contextRef="#ctx0" brushRef="#br0">9723 17806 70 0,'0'0'21'0,"27"0"17"0,38 0-16 0,29-13-28 0,11 13-4 0,2 0-99 0</inkml:trace>
  <inkml:trace contextRef="#ctx0" brushRef="#br0">10306 17106 35 0,'-15'-14'0'0,"15"-12"36"0,41 13 7 0,38 13-11 0,1 0-7 0,39-28-11 0,27 15-7 0,-41 13-5 0,-12-13-8 0,-40 13-10 0,-40 0-22 0,-26 26-25 0,13-26 27 0</inkml:trace>
  <inkml:trace contextRef="#ctx0" brushRef="#br0">10821 17158 9 0,'-26'13'0'0,"0"27"3"0,26-13 0 0,0-15 7 0,13 1 25 0,13 28 8 0,0 38-9 0,1 1-9 0,-14-1-12 0,-13 13-6 0,0 15 3 0,-26-29 0 0,-1-37-5 0,-38-28-18 0,-27-26-10 0,-15-54-63 0,68 28 29 0</inkml:trace>
  <inkml:trace contextRef="#ctx0" brushRef="#br0">11391 17727 28 0,'0'0'-1'0,"0"-13"14"0,13 0 1 0,-13 0 6 0,13 0-5 0,-13-2 2 0,0 15 1 0,-40 0-8 0,-14 0 1 0,2 41-1 0,26-15-3 0,12 1-3 0,14-1-2 0,0-13-1 0,14 0 1 0,12 0 2 0,26 41-1 0,2-1 0 0,-14-1-1 0,-27-12 3 0,-13-1 3 0,-26-26-1 0,-27-13-9 0,-27 0-19 0,14 0-4 0,53-26-81 0</inkml:trace>
  <inkml:trace contextRef="#ctx0" brushRef="#br0">11668 17263 40 0,'0'0'0'0,"0"0"15"0,13 0-3 0,13 0 14 0,1-25 8 0,38-16-2 0,16 15-13 0,25 0-11 0,-40 26-5 0,-14 0-10 0,-25 0-10 0,-27 13-8 0,-27 0-13 0,-12-13-39 0</inkml:trace>
  <inkml:trace contextRef="#ctx0" brushRef="#br0">11866 16999 58 0,'0'-12'-1'0,"0"-2"32"0,27 28-3 0,-1 24-5 0,13 29-1 0,-25 25-8 0,-14-13-5 0,0 1-6 0,0-14-21 0,0 1-22 0,0-27 1 0,14-27-21 0</inkml:trace>
  <inkml:trace contextRef="#ctx0" brushRef="#br0">12434 16708 56 0,'0'-13'0'0,"15"0"33"0,37-13 3 0,16 13-10 0,10-2-7 0,14-10-7 0,0 25-4 0,-11-13-3 0,-16 13-2 0,-38 13-15 0,-27 12-14 0,-53 42-29 0,0-54-24 0</inkml:trace>
  <inkml:trace contextRef="#ctx0" brushRef="#br0">12700 16853 39 0,'0'0'-1'0,"13"15"24"0,27 11 7 0,14 26 10 0,-30 42-13 0,-9-2-10 0,-15 1-7 0,0-27 2 0,-26 0-2 0,-1-40-2 0,-13-26-5 0,-39-13-4 0,-26-53-16 0,11 12-12 0,53 29 2 0,41 38-72 0</inkml:trace>
  <inkml:trace contextRef="#ctx0" brushRef="#br0">13097 17250 18 0,'0'0'-1'0,"-13"0"29"0,-2 0-1 0,15 13-2 0,0 28-8 0,0 25 1 0,0 27 7 0,0 12-2 0,28 15-9 0,-15-15-8 0,-13-13-14 0,0-25-9 0,-13-27-7 0,-26-40 5 0,12-53-6 0,-14-40-63 0</inkml:trace>
  <inkml:trace contextRef="#ctx0" brushRef="#br0">12898 17435 44 0,'0'-65'12'0,"27"-1"12"0,38 12-2 0,3 29-7 0,10 25-1 0,-25 38 3 0,-25 16 1 0,-28 12 1 0,-13-14-4 0,-28-11-13 0,-12-14-19 0,12-14-12 0,3 0 3 0,38-13-43 0</inkml:trace>
  <inkml:trace contextRef="#ctx0" brushRef="#br0">13296 16722 53 0,'13'13'11'0,"13"39"16"0,0 29-9 0,1 11 8 0,-14 27-1 0,-13 13-3 0,0 0-8 0,0-40-5 0,0-51 1 0,0-29-4 0,13-12-4 0,1-25-4 0,0-42-7 0,25-25 3 0,0 26 4 0,-26 12 4 0,14 41 0 0,-27 67 5 0,0 51 2 0,26-13 0 0,41-11-4 0,25-55-16 0,40-39-93 0,-105-27 22 0</inkml:trace>
  <inkml:trace contextRef="#ctx0" brushRef="#br0">9829 14644 29 0,'-14'0'0'0,"14"0"2"0,0 0 20 0,0 0 15 0,0 0-9 0,0 0 17 0,14 0-33 0,13-13-5 0,11-13-1 0,3 13-3 0,-15 0-1 0,1 13-20 0,-14 13-62 0,-13-13 32 0</inkml:trace>
  <inkml:trace contextRef="#ctx0" brushRef="#br0">9883 14923 47 0,'-14'0'7'0,"14"-13"17"0,0-2-1 0,25 15 4 0,29 0-2 0,27-13-6 0,-3 0-12 0,-25 13-91 0,-53 0 36 0</inkml:trace>
  <inkml:trace contextRef="#ctx0" brushRef="#br0">13839 6865 27 0,'0'0'26'0,"13"-26"-9"0,12 14-6 0,15 12 0 0,13-27-1 0,40 13 3 0,-1 14 3 0,27-13 2 0,66-13-6 0,27 13-6 0,-1 0-3 0,29 13 0 0,-2-28 0 0,0 16-1 0,78-14 0 0,42-15-1 0,0 15-3 0,11 0 0 0,28-27 6 0,-13-14-4 0,-80 28-2 0,-145 25-142 0</inkml:trace>
  <inkml:trace contextRef="#ctx0" brushRef="#br0">28695 20095 16 0</inkml:trace>
  <inkml:trace contextRef="#ctx0" brushRef="#br0">23813 14472 45 0,'0'0'11'0,"13"0"10"0,14-13 22 0,12 13-4 0,14 0-17 0,39 0-4 0,27 0-5 0,-14 13-5 0,-24 0-12 0,-55 2-16 0,-13-2-17 0,-39 0-54 0,13-13 57 0</inkml:trace>
  <inkml:trace contextRef="#ctx0" brushRef="#br0">24077 14618 52 0,'0'26'11'0,"27"53"4"0,-1 54 17 0,-13 13 17 0,-13 0-21 0,-13-28-8 0,-53-26-5 0,14-38-5 0,-2-41-4 0,1-13-10 0,14-39-11 0,12-2-11 0,14 16-11 0,26 11-47 0</inkml:trace>
  <inkml:trace contextRef="#ctx0" brushRef="#br0">24355 15240 42 0,'0'13'0'0,"-13"13"19"0,13 28 13 0,0 65 3 0,-14 27 5 0,1-2-4 0,-13-37-18 0,13-28-9 0,-2-52-6 0,15-41-4 0,-11-52-16 0,11-13-11 0,0-27-124 0</inkml:trace>
  <inkml:trace contextRef="#ctx0" brushRef="#br0">24261 15504 5 0,'15'-79'9'0,"11"-13"31"0,27 52-1 0,-12 13-4 0,11 54 9 0,-26 53-10 0,-26 25-17 0,-13 0-7 0,-52-25-3 0,11-40-17 0,40-40-16 0,1-53-70 0,13 14 24 0</inkml:trace>
  <inkml:trace contextRef="#ctx0" brushRef="#br0">24671 14976 69 0,'15'-13'20'0,"-2"13"15"0,0 26 9 0,14 40-16 0,-27-1-13 0,-13 42-4 0,-42 24-1 0,18 2-2 0,22-26-4 0,2-68 0 0,13-39-2 0,41-54-1 0,51-25-1 0,-14 40 0 0,-37 12 0 0,-14 80 1 0,-27 27 0 0,0-14-1 0,11-27-9 0,4-25-18 0,-2-67-96 0,-13 40 76 0</inkml:trace>
  <inkml:trace contextRef="#ctx0" brushRef="#br0">25201 15107 73 0,'14'-13'22'0,"-14"1"14"0,13 12 12 0,13 0-22 0,26 0-8 0,29 0-6 0,-29 0-10 0,-25 12-17 0,-54 14-64 0,14-26-17 0</inkml:trace>
  <inkml:trace contextRef="#ctx0" brushRef="#br0">25201 15240 79 0,'0'13'14'0,"68"-13"15"0,37 0 9 0,-13 0 1 0,-52 26-120 0,-40-26 22 0</inkml:trace>
  <inkml:trace contextRef="#ctx0" brushRef="#br0">26312 14354 49 0,'0'-41'10'0,"0"3"22"0,0-3 2 0,-26 28 9 0,-13 13-7 0,-14 54-15 0,0 51-11 0,26 0-3 0,14 2-3 0,13 11-1 0,13 54-1 0,1 28-2 0,13-55 0 0,-1-27 0 0,13 28 0 0,-26-39 0 0,-26-29 0 0,-13-12 1 0,-40-12-1 0,12-28 1 0,-11 1-3 0,12-14-9 0,25-13-20 0,69-26-131 0</inkml:trace>
  <inkml:trace contextRef="#ctx0" brushRef="#br0">26458 15796 8 0,'0'0'0'0,"-13"0"13"0,13 0 19 0,0 0 90 0,-13 0-92 0,13 13-17 0,0 14-6 0,-13-14-1 0,13 26-2 0,0-13 1 0,26 15-3 0,27-41 1 0,12-27 0 0,-11-26-1 0,-27-13 0 0,-40 12-1 0,-42 41-2 0,3 0-4 0,39 1-160 0</inkml:trace>
  <inkml:trace contextRef="#ctx0" brushRef="#br0">26591 14009 4 0,'0'-26'-1'0,"-15"0"12"0,-9 0 13 0,24 11 16 0,-13 15-10 0,13 0-2 0,0 15-2 0,0 50-8 0,0 27-5 0,13 28 1 0,-13-15-4 0,24-25-4 0,-9-26 0 0,-2-42 0 0,14-12-2 0,-14-12-2 0,-13-15-1 0,13-39-1 0,-13 13 0 0,13-14 0 0,0-12-1 0,0 27-2 0,0-1 2 0,0 39 1 0,-13 1 0 0,0 26 0 0,14 26 1 0,-1 54-1 0,-13 40 4 0,0-1-2 0,14-52-1 0,-1-54 1 0,12-39 0 0,16-41-1 0,-1-64-1 0,-1-15 0 0,0 15-1 0,-25 65-1 0,-14 53-3 0,0 25-11 0,0 29-59 0,-14-15-39 0</inkml:trace>
  <inkml:trace contextRef="#ctx0" brushRef="#br0">27067 14551 83 0,'13'-25'29'0,"13"-16"3"0,-26 3-6 0,0 11-12 0,-39 27-4 0,-14 13-3 0,13 39-1 0,13 2-1 0,27-27 3 0,13-14 0 0,28-13-2 0,-1-13-3 0,-1-40-1 0,-26-27-1 0,0-12-1 0,1 52 0 0,-14 40 2 0,0 12-1 0,0 68-9 0,-14 12-26 0,14-26-123 0</inkml:trace>
  <inkml:trace contextRef="#ctx0" brushRef="#br0">27226 14566 104 0,'13'0'23'0,"14"0"17"0,12-27 0 0,0-12-19 0,-12 11-11 0,-27-11-6 0,-40 26-2 0,-25 26-1 0,10 26-1 0,31 2 0 0,63-15 0 0,27 1-3 0,13-14-10 0,-39-13 0 0,-26 0-12 0,-3-28-8 0,-11 3-89 0</inkml:trace>
  <inkml:trace contextRef="#ctx0" brushRef="#br0">27436 14500 61 0,'0'-28'12'0,"15"-11"24"0,-15 26 8 0,13 13-4 0,-13 39-17 0,0 41-12 0,0 66-5 0,-13 38-6 0,13-64-7 0,0-81-1 0,0-39-14 0,-26-65-44 0,-1 12-32 0</inkml:trace>
  <inkml:trace contextRef="#ctx0" brushRef="#br0">27384 14551 58 0,'14'-25'0'0,"39"-42"31"0,-1 41 4 0,16 26-1 0,-16 52 4 0,-26 14-10 0,-26-38-15 0,-54 11-13 0,2-26-4 0,39-26-114 0</inkml:trace>
  <inkml:trace contextRef="#ctx0" brushRef="#br0">27914 15174 47 0,'-13'0'8'0,"-1"0"18"0,14 0 4 0,14 12 21 0,-1-12-24 0,0 15-6 0,13-15-5 0,27 0-8 0,-13-27-4 0,0-12-3 0,-27-2 0 0,-13-12-1 0,-28 14 0 0,-24 26 0 0,-14 13 0 0,14 13 2 0,-3 53 0 0,18-14-1 0,9 2 1 0,41-27-1 0,26-27-2 0,15 0-1 0,-14-15 0 0,-27 3 1 0,0 12 1 0,-26 12-1 0,0 29 1 0,-13-15 0 0,-1 41 1 0,-25 25-1 0,-2 0 1 0,27 2 2 0,14-29-1 0,13-11 0 0,-13-16-1 0,13-10 0 0,13-28-1 0,0 13 0 0,-13-13 0 0,14 0 0 0,-14 0 0 0,39-13 0 0,0-15 0 0,-11 15 0 0,-2 0 0 0,1-26-1 0,-1-27-1 0,0 0-1 0,-26 25 2 0,-26 28 0 0,-13 13 1 0,12 0 0 0,-1 13 2 0,28 0 1 0,55 2-1 0,50-15-5 0,-25 0-20 0,-54 13-133 0</inkml:trace>
  <inkml:trace contextRef="#ctx0" brushRef="#br0">28350 15293 120 0,'0'0'20'0,"0"0"40"0,13 13-67 0,0-13-122 0</inkml:trace>
  <inkml:trace contextRef="#ctx0" brushRef="#br0">28865 15438 99 0,'14'0'22'0,"-14"-13"25"0,0 0-13 0,14-26-14 0,26-28-10 0,-14-12-5 0,-13 0-3 0,0 13-1 0,-52 25 3 0,-42 41-3 0,-11 41 1 0,25 38 0 0,42 0-1 0,25-26-1 0,53-40 0 0,26-26-3 0,-13-1-1 0,-26-12 1 0,-40 26 3 0,0 53 4 0,0 79-1 0,-26 54-4 0,-2-14-1 0,-11-54-4 0,13-91 1 0,-27-54 3 0,-40-51 5 0,27-16 4 0,40 42-1 0,26 12-3 0,79 40-4 0,53-26-1 0,1-40-147 0,-106 53 100 0</inkml:trace>
  <inkml:trace contextRef="#ctx0" brushRef="#br0">29316 14777 134 0,'0'0'22'0,"-27"26"11"0,-13 40-10 0,14 1-27 0,-27-1-46 0,40-40-69 0</inkml:trace>
  <inkml:trace contextRef="#ctx0" brushRef="#br0">29699 15345 102 0,'15'-25'27'0,"-15"-2"16"0,0 0-17 0,-54 14-12 0,-25 13-4 0,-2 40-1 0,29 40-3 0,39-15-2 0,26-51-1 0,53-14-1 0,27-27 0 0,-1-53 0 0,-25-12-1 0,25-41-1 0,-26-39 0 0,-39 93 0 0,-13 92 1 0,-55 94 0 0,-38 11-1 0,0-11 0 0,40 52 0 0,11 26 0 0,28-67-2 0,52-91-13 0,2-40-164 0</inkml:trace>
  <inkml:trace contextRef="#ctx0" brushRef="#br0">29991 15279 51 0,'0'-13'29'0,"13"0"3"0,0 13 7 0,27 53-1 0,14 40-7 0,-2 12-17 0,-12 2-10 0,-14-55-20 0,0-39-109 0</inkml:trace>
  <inkml:trace contextRef="#ctx0" brushRef="#br0">30321 15320 121 0,'-26'-14'26'0,"-40"14"20"0,-39 106-16 0,-2 12-18 0,1-11-8 0,27-54-148 0,66-67 96 0</inkml:trace>
  <inkml:trace contextRef="#ctx0" brushRef="#br0">25162 16960 62 0,'0'-14'10'0,"26"1"26"0,40 13-2 0,41 0 0 0,-16 0 6 0,-23 13-19 0,-16-13-16 0,-12 27-5 0,-40-13-19 0,-14 11-132 0</inkml:trace>
  <inkml:trace contextRef="#ctx0" brushRef="#br0">25269 17132 110 0,'13'0'32'0,"39"0"13"0,53 13-14 0,15-13-16 0,-41 0-27 0,-66 0-101 0</inkml:trace>
  <inkml:trace contextRef="#ctx0" brushRef="#br0">26683 17025 33 0,'0'0'20'0,"0"0"9"0,26 0 4 0,14 0 6 0,1 0 2 0,11 0-14 0,1-52-11 0,-12-1-11 0,-17 1-7 0,-37 12-10 0,-39 12 1 0,-53 28-2 0,24 28 3 0,42 25 12 0,13-27 7 0,39 0 1 0,39 14-5 0,-25-1-3 0,-14 15-1 0,-53 38 0 0,-52 28 0 0,-1-15 5 0,14-25 0 0,53-40-2 0,13-14 0 0,78-13-3 0,40-13 0 0,-37 0 0 0,-29 0-1 0,-13-13 1 0,-26-13-2 0,0-27-2 0,-39-1-4 0,0 41 3 0,25 13 9 0,1-13-1 0,40 13 0 0,25 0-3 0,55 0-2 0,-15 0-15 0,-66 0-140 0</inkml:trace>
  <inkml:trace contextRef="#ctx0" brushRef="#br0">27093 17238 132 0,'0'0'22'0,"13"0"-4"0,1 0-132 0</inkml:trace>
  <inkml:trace contextRef="#ctx0" brushRef="#br0">27809 17211 90 0,'13'0'35'0,"26"-40"-9"0,1-12 1 0,25-1 5 0,-25-14-14 0,-27 1-10 0,-26 14-7 0,-53 24 0 0,-28 43 0 0,16 37 1 0,38 15 0 0,40-14-1 0,81-40-3 0,11-13-6 0,-27 0-3 0,-25 13 1 0,-40 53 13 0,-40 65 2 0,1 15-10 0,-27-39-3 0,-1-81-11 0,28-39 14 0,-1-53 21 0,40-40 5 0,0 27-6 0,53 12-7 0,40 53-5 0,-1 14-22 0,-12 0-6 0,-53 0-80 0</inkml:trace>
  <inkml:trace contextRef="#ctx0" brushRef="#br0">28416 16576 140 0,'0'0'23'0,"0"-13"-12"0,0 40 10 0,-40 78 1 0,1 28-11 0,26-41-34 0,13-66-131 0</inkml:trace>
  <inkml:trace contextRef="#ctx0" brushRef="#br0">28509 17263 100 0,'13'-13'55'0,"0"-12"-20"0,14 25-37 0</inkml:trace>
  <inkml:trace contextRef="#ctx0" brushRef="#br0">29170 16920 59 0,'0'0'0'0,"0"0"0"0,-13 0 30 0,13 0 6 0,-13 13 4 0,13 41-5 0,0 25-17 0,0 52-8 0,0 2-4 0,0-41-3 0,0-64 1 0,26-28 0 0,40-80-2 0,-13-27-1 0,-1-24-1 0,-11-2 0 0,12 54 0 0,-27 53 1 0,-26 26-1 0,0 26 1 0,0 27 0 0,15 40-1 0,-15 25 1 0,24-11-1 0,-10-41 0 0,13-40 0 0,0-39 1 0,12-66-1 0,14-41 1 0,14-26-1 0,-2 28 0 0,-25 52 0 0,-40 53-4 0,0 38-8 0,13 29-120 0,-13-54 79 0</inkml:trace>
  <inkml:trace contextRef="#ctx0" brushRef="#br0">30017 17278 83 0,'0'0'13'0,"13"-53"7"0,0 12 16 0,1 15-8 0,-28 26-8 0,-12 13-6 0,-15 27-6 0,-11 12 0 0,-1 28-2 0,1 12-2 0,38-51 0 0,41-29-1 0,38-37-2 0,14-42-1 0,-12-38 0 0,1-54 1 0,-3 52 0 0,-38 55 0 0,-27 25 0 0,-14 14-1 0,1 13 0 0,-28 27 1 0,17 25-1 0,-4 28 0 0,2 39 0 0,26 0-12 0,13-40-17 0,28-53-92 0,-28-26 75 0</inkml:trace>
  <inkml:trace contextRef="#ctx0" brushRef="#br0">30163 17450 67 0,'0'0'14'0,"40"0"24"0,25 0-5 0,-12-41 8 0,-1-11-12 0,-24-1-14 0,-28-1-9 0,0 15-2 0,-39 25-3 0,-2 14 0 0,1 14-1 0,14 25 2 0,26 28-2 0,0 25 0 0,26-38-6 0,27-41 1 0,14-13-12 0,-1-26-9 0,-40-28-125 0</inkml:trace>
  <inkml:trace contextRef="#ctx0" brushRef="#br0">30546 17278 81 0,'13'-53'24'0,"-13"25"18"0,14 2 1 0,-14 26-15 0,0 26-15 0,0 40-5 0,-27 41-4 0,0 26-2 0,-12 52-4 0,13 0-20 0,26-66-15 0,-14-93 10 0,14-39-3 0,0-66-69 0</inkml:trace>
  <inkml:trace contextRef="#ctx0" brushRef="#br0">30493 17238 92 0,'26'-27'25'0,"14"13"9"0,12 28 10 0,29 25-23 0,-42 28-6 0,-24-14-5 0,-83 12-3 0,-24-24-7 0,38-41-77 0,41-26-37 0</inkml:trace>
  <inkml:trace contextRef="#ctx0" brushRef="#br0">31313 16907 15 0,'0'0'0'0,"-26"-13"16"0,0 0-2 0,11 0 14 0,4-2 6 0,11 15 0 0,0 0-4 0,-27 28-5 0,13 11-10 0,-13 1-6 0,14 25-3 0,-13 16-3 0,0 10-1 0,26-25 2 0,0-12-2 0,0-1-1 0,26-14-1 0,0-13 0 0,1 2-1 0,-14-15-1 0,14-1 1 0,-13 3 0 0,-3-15 0 0,-11 13 0 0,0 0 1 0,0-13 0 0,0 13 0 0,0-13-13 0,0-13-4 0,0-66-106 0,0 64 84 0</inkml:trace>
  <inkml:trace contextRef="#ctx0" brushRef="#br0">31551 17211 6 0,'0'0'3'0,"0"-14"10"0,0 14 6 0,0 0 7 0,-13 0-12 0,13 0-1 0,0 0 8 0,0 0 0 0,0-13 3 0,0 13-5 0,13 0-3 0,1 0-7 0,12 0-1 0,26-13-2 0,2 13-1 0,-14 0-1 0,-27 0-3 0,0 13-1 0,0-13 0 0,-13 0 0 0,0 0 0 0,0 13 0 0,13-13-9 0,0 0-29 0,-13 0-53 0</inkml:trace>
  <inkml:trace contextRef="#ctx0" brushRef="#br0">32054 17040 31 0,'-14'-15'10'0,"14"15"21"0,0-13 6 0,0 13-9 0,0 54-7 0,0 12 1 0,0 27-4 0,-11-14-11 0,-2 13-16 0,13-53-107 0</inkml:trace>
  <inkml:trace contextRef="#ctx0" brushRef="#br0">32254 17184 88 0,'0'0'24'0,"0"27"19"0,-15 12-13 0,15 15-13 0,0-1-7 0,28-14-2 0,24-39-3 0,-12 0-2 0,-14-39 1 0,-13-27 3 0,-13 0-2 0,0 12-2 0,-13 41-2 0,-40 26-1 0,27 13-3 0,26-12-15 0,26 0-20 0,-13-14-88 0</inkml:trace>
  <inkml:trace contextRef="#ctx0" brushRef="#br0">32597 16987 89 0,'0'0'19'0,"0"12"56"0,0 42-50 0,0 25-10 0,13 27-6 0,13-14-5 0,-11-13-2 0,9-38 1 0,-10-28 0 0,26-26 0 0,-13-28 1 0,12 41-4 0,1 0-5 0,-14 0-20 0,-26-13-94 0</inkml:trace>
  <inkml:trace contextRef="#ctx0" brushRef="#br0">33099 16894 102 0,'27'0'21'0,"13"13"25"0,-1 13-23 0,1 28-1 0,1 12-11 0,-17 13-6 0,-24 80 0 0,-52-15-4 0,-27-63-16 0,-14-55-71 0,40-39-16 0</inkml:trace>
  <inkml:trace contextRef="#ctx0" brushRef="#br0">32821 17053 57 0,'14'-13'14'0,"-14"13"19"0,0 0-4 0,0 0-13 0,13 13-2 0,-13 0-2 0,0 27-1 0,-13 12-2 0,-1 15-5 0,1-1-2 0,0-14 0 0,-26 14 0 0,12-25 0 0,1-28 3 0,26-13-2 0,0 0-1 0,0-13-6 0,26-15-8 0,-12-24-6 0,-1 12-1 0,0 1 8 0,0-14 6 0,0-1 3 0,0 15 4 0,-13 39 10 0,0 13 3 0,0 40-5 0,-13 14-8 0,-13-15-3 0,26-39-93 0</inkml:trace>
  <inkml:trace contextRef="#ctx0" brushRef="#br0">25201 18230 17 0,'-13'0'0'0,"0"-40"12"0,0 27 6 0,0 0 16 0,-13-13 33 0,39 26-38 0,225 0-7 0,-133 0-22 0,-38 39-24 0,-54-13-108 0</inkml:trace>
  <inkml:trace contextRef="#ctx0" brushRef="#br0">25175 18467 57 0,'0'0'9'0,"13"0"24"0,40-13-10 0,80 13 5 0,52 0-18 0,-54 0-144 0</inkml:trace>
  <inkml:trace contextRef="#ctx0" brushRef="#br0">26074 18018 48 0,'0'0'8'0,"0"0"24"0,-13 26-10 0,-13 28 9 0,0 25 0 0,26 26-15 0,13-11-22 0,39-29-98 0,-39-65 65 0</inkml:trace>
  <inkml:trace contextRef="#ctx0" brushRef="#br0">26301 18362 62 0,'-15'0'13'0,"15"27"36"0,0 12-26 0,15 0-35 0,-4-25-62 0</inkml:trace>
  <inkml:trace contextRef="#ctx0" brushRef="#br0">26683 18138 102 0,'0'0'17'0,"-26"-15"10"0,-14 30 8 0,-1 50-19 0,-11 42-3 0,13 24-3 0,25-24-3 0,14-28-5 0,53-66-5 0,40-26-2 0,-40-40 1 0,-27-13 6 0,-13 39 0 0,-39 13 4 0,-26 1 1 0,25 26-11 0,27 15-13 0,66-15-84 0,-40-13 26 0</inkml:trace>
  <inkml:trace contextRef="#ctx0" brushRef="#br0">27041 18349 125 0,'-40'0'42'0,"-1"40"-11"0,2 25-17 0,0 1-23 0,12 1 2 0,1-54-31 0,13-26-70 0</inkml:trace>
  <inkml:trace contextRef="#ctx0" brushRef="#br0">26868 18349 74 0,'0'-13'12'0,"0"0"15"0,0 39 15 0,14 53-22 0,25 13-7 0,0 1-20 0,15-53-67 0,-27-40 2 0</inkml:trace>
  <inkml:trace contextRef="#ctx0" brushRef="#br0">27279 18310 61 0,'-13'0'12'0,"-1"-15"37"0,-12 69-18 0,-2 51-16 0,17-11-20 0,11-15-23 0,24-53-66 0</inkml:trace>
  <inkml:trace contextRef="#ctx0" brushRef="#br0">27464 18481 97 0,'0'0'16'0,"-39"0"1"0,12 39 30 0,13 41-19 0,14-14-15 0,41-53-9 0,24-13-5 0,-12-52 0 0,-25-42 5 0,-28 28 5 0,-15 40-2 0,-38 13-4 0,40 0-14 0,13 39 4 0,27-26-148 0</inkml:trace>
  <inkml:trace contextRef="#ctx0" brushRef="#br0">27781 18111 76 0,'0'-13'12'0,"0"0"29"0,-13 26-4 0,-27 40-7 0,14 26-21 0,26 14-31 0,0-27-81 0,13-53 63 0</inkml:trace>
  <inkml:trace contextRef="#ctx0" brushRef="#br0">27927 18336 48 0,'13'0'8'0,"26"-26"30"0,28-15-9 0,-14-12 12 0,-27-12-16 0,-26 12-10 0,0 40-4 0,-65 13-1 0,-16 38-5 0,42 16-1 0,39 12 0 0,66 27-4 0,-39 52-8 0,-27-13-19 0,-41-92-116 0</inkml:trace>
  <inkml:trace contextRef="#ctx0" brushRef="#br0">27490 18203 28 0,'0'-13'11'0,"-13"13"18"0,13-13 7 0,0 13-3 0,0-13-16 0,13 13-2 0,14 0-2 0,-14 0-5 0,0-13-6 0,-13 13-1 0,0-13-1 0,-40 13 4 0,14 0 3 0,13 0-3 0,39 0 9 0,40 13-11 0,54 13-59 0,-68-26-68 0</inkml:trace>
  <inkml:trace contextRef="#ctx0" brushRef="#br0">28706 18402 5 0,'0'-13'1'0,"0"0"11"0,0 13 15 0,-25 0 0 0,12 13-12 0,-28 13 5 0,-11 26 3 0,12 14-1 0,-14 1-12 0,2-1-14 0,13-40-14 0,12 2-10 0,27-28 6 0</inkml:trace>
  <inkml:trace contextRef="#ctx0" brushRef="#br0">28429 18467 30 0,'0'-13'14'0,"0"0"19"0,0 13-5 0,0 13-12 0,0 28 2 0,15 25 2 0,-2 0-3 0,11-27-9 0,30-13-18 0,-1-13-111 0</inkml:trace>
  <inkml:trace contextRef="#ctx0" brushRef="#br0">29289 18190 34 0,'14'-26'11'0,"-14"13"15"0,0 13 1 0,-54 39-7 0,-38 40-8 0,14 14-6 0,10-27 6 0,42-27-3 0,13-25 6 0,26 0 0 0,27-14-6 0,38 0-3 0,-11 0-9 0,12 0-11 0,-52 25 3 0,-27 16-15 0,-27-15-13 0,14-26-34 0</inkml:trace>
  <inkml:trace contextRef="#ctx0" brushRef="#br0">29170 18243 76 0,'0'0'13'0,"0"-13"-6"0,0 52 16 0,0 68 8 0,0 25-6 0,-13 0-18 0,0-52-16 0,13-42-19 0,26-38-75 0</inkml:trace>
  <inkml:trace contextRef="#ctx0" brushRef="#br0">29660 18415 60 0,'-27'13'32'0,"-25"40"-1"0,-1-1 10 0,-14 15-22 0,14-27-15 0,1-14-26 0,26-26-19 0,26 0-21 0</inkml:trace>
  <inkml:trace contextRef="#ctx0" brushRef="#br0">29316 18508 11 0,'14'-13'0'0,"12"-28"14"0,0 15 14 0,-13 26 9 0,0 39-5 0,14 42-4 0,14-2-17 0,11-14-32 0,1-24-40 0,-27-41 8 0</inkml:trace>
  <inkml:trace contextRef="#ctx0" brushRef="#br0">29845 18295 49 0,'0'0'16'0,"-13"28"16"0,0 38 9 0,-1 26-20 0,14 1-19 0,0-27-3 0,40-53-23 0,-40-13-52 0</inkml:trace>
  <inkml:trace contextRef="#ctx0" brushRef="#br0">30083 18362 59 0,'0'0'0'0,"-26"14"21"0,-14 51 2 0,-1 42 6 0,30-15 7 0,11-27-15 0,52-50-12 0,27-15-6 0,-12-54 2 0,-27-38 3 0,-40 13 1 0,-14 25-3 0,-40 28-2 0,-11 26-6 0,25 0-16 0,27 13-104 0</inkml:trace>
  <inkml:trace contextRef="#ctx0" brushRef="#br0">30176 18282 78 0,'0'-13'17'0,"27"1"28"0,38-2-15 0,1 14-20 0,1 0-25 0,-28 52-114 0</inkml:trace>
  <inkml:trace contextRef="#ctx0" brushRef="#br0">30639 18151 24 0,'0'0'7'0,"0"26"59"0,-28 40-36 0,-10 1-14 0,38-15-13 0,-14-12-29 0,14-40-34 0</inkml:trace>
  <inkml:trace contextRef="#ctx0" brushRef="#br0">30759 18269 25 0,'0'0'7'0,"0"0"16"0,0 13 11 0,0 0-2 0,0-13-1 0,11 0-14 0,43-38-3 0,12-16-5 0,-40 2-3 0,-12 12-1 0,-28 14 2 0,-51 26 1 0,-16 26-3 0,57 14-3 0,37 12-1 0,66 27-8 0,-27 28-5 0,-52 24 2 0,-79-11-14 0,-14-68-43 0,80-39-4 0</inkml:trace>
  <inkml:trace contextRef="#ctx0" brushRef="#br0">31433 18467 60 0,'-14'0'0'0,"-11"0"27"0,-16 41 17 0,-12 12-14 0,14-1-13 0,-1 1-22 0,0-14-27 0,26-24 1 0,1-15-45 0</inkml:trace>
  <inkml:trace contextRef="#ctx0" brushRef="#br0">31208 18467 47 0,'0'0'26'0,"0"14"-9"0,13 25 14 0,27 15 6 0,26 12-21 0,26 27-70 0,-65-40-36 0</inkml:trace>
  <inkml:trace contextRef="#ctx0" brushRef="#br0">31604 18310 20 0,'0'0'0'0,"0"-15"10"0,-13 2 13 0,13 13 4 0,0 0 2 0,0 0 6 0,52 0-23 0,15 0-5 0,-27 13-3 0,-14 15-2 0,-13-2 0 0,0-13-1 0,-13 1 0 0,0-1 0 0,0 0-1 0,0 26 1 0,-13 28 2 0,-39 38-1 0,12-26-1 0,14-13-1 0,26-25-3 0,0-28-16 0,26-26-17 0,-13-13-58 0</inkml:trace>
  <inkml:trace contextRef="#ctx0" brushRef="#br0">32160 18454 26 0,'0'0'0'0,"0"-13"22"0,0 13-10 0,-13 13 60 0,-13 14-53 0,-27 25-2 0,1 15-6 0,-2-14-14 0,40-27-20 0,14-13 10 0</inkml:trace>
  <inkml:trace contextRef="#ctx0" brushRef="#br0">31948 18467 50 0,'0'-13'0'0,"-13"13"26"0,13 0 7 0,13 41-17 0,40 12 0 0,14 26-14 0,-27-27-23 0,-14-11-69 0</inkml:trace>
  <inkml:trace contextRef="#ctx0" brushRef="#br0">32345 18323 56 0,'0'0'0'0,"0"26"51"0,0 27-37 0,-39 12 6 0,0 29 4 0,11-15-21 0,15-14-25 0,13-37-14 0,13-15-28 0</inkml:trace>
  <inkml:trace contextRef="#ctx0" brushRef="#br0">32451 18495 46 0,'-14'25'12'0,"-12"29"20"0,13-1 4 0,0-1-10 0,26-26-13 0,13-11-7 0,1-15-2 0,0 0 3 0,-14-15 5 0,-13-24 2 0,-13 0-3 0,-14-1-5 0,0 14-18 0,14 13-27 0,13-15 19 0,0-11 11 0,0 39-64 0</inkml:trace>
  <inkml:trace contextRef="#ctx0" brushRef="#br0">32491 18349 63 0,'0'0'48'0,"14"-13"-28"0,38 13 0 0,14-13-13 0,-14 13-21 0,-38 0-12 0,-14-13 6 0</inkml:trace>
  <inkml:trace contextRef="#ctx0" brushRef="#br0">32756 18177 47 0,'0'0'12'0,"0"0"10"0,0 0 22 0,-27 26-10 0,27 14-11 0,0-1-11 0,14 2-6 0,12 12-4 0,0-1-1 0,-13-13-2 0,-13 2 1 0,0-16 1 0,0-10 1 0,0-2 2 0,-13 0-1 0,-26-13-13 0,-14 13 6 0,1-13-23 0,37 0-87 0</inkml:trace>
  <inkml:trace contextRef="#ctx0" brushRef="#br0">32729 18190 59 0,'14'-13'0'0,"25"0"43"0,14 13 1 0,25 0-8 0,-11 0-23 0,-14 26-36 0,-27 41-110 0</inkml:trace>
  <inkml:trace contextRef="#ctx0" brushRef="#br0">31724 18733 10 0,'0'0'0'0,"0"-13"20"0,13 13-2 0,-13 0-3 0,0 13-4 0,0 12 7 0,0-10 1 0,0-15-4 0,0 0-8 0,26 0-5 0,0 0-58 0,-13 0 16 0</inkml:trace>
  <inkml:trace contextRef="#ctx0" brushRef="#br0">31843 18613 28 0,'0'0'7'0,"-14"0"9"0,14 0 21 0,14 0-20 0,13 14-7 0,-16 12-5 0,-11 13-1 0,-11 2-1 0,-30-16 1 0,14 3 6 0,27-28 0 0,68 0-15 0,37-13-17 0,-51-2-76 0</inkml:trace>
  <inkml:trace contextRef="#ctx0" brushRef="#br0">21206 17978 32 0,'0'-13'11'0,"0"0"14"0,0 13 0 0,0 0 12 0,-26 26-24 0,-40 27-5 0,0-14-3 0,-1 2 1 0,28-1-3 0,-1-14 5 0,27 13 4 0,0-25-3 0,26-14-2 0,14 0-3 0,25 0-1 0,28 0 0 0,-1 0-1 0,-13 13-6 0,-14 1-10 0,-24-2-4 0,-15 1-7 0,-26 0-12 0,-1 2-43 0</inkml:trace>
  <inkml:trace contextRef="#ctx0" brushRef="#br0">21206 18057 20 0,'0'0'0'0,"0"-26"20"0,0 26 16 0,0 13 2 0,0 13-3 0,0 27-12 0,0 14-12 0,-13 25-8 0,13 15-14 0,0-29-14 0,0-64-62 0</inkml:trace>
  <inkml:trace contextRef="#ctx0" brushRef="#br0">21749 17846 34 0,'0'-14'0'0,"-13"14"28"0,-13 0-9 0,-15 28 9 0,1 25 1 0,1 26-5 0,0-14-5 0,12 29-4 0,0 12-6 0,13-1-4 0,14-26-2 0,28-39-2 0,-2-26-1 0,14-28-1 0,-27-26 1 0,13-12 6 0,-26-14 0 0,0 25 0 0,-13 28-3 0,-13 26-6 0,13 15-5 0,39-2-13 0,67 0-109 0,-80-26 94 0</inkml:trace>
  <inkml:trace contextRef="#ctx0" brushRef="#br0">22238 18111 87 0,'-13'0'14'0,"-40"-13"14"0,-1 38 11 0,2 42-11 0,-1 12-18 0,14 14-20 0,13-40-29 0,12-40-58 0</inkml:trace>
  <inkml:trace contextRef="#ctx0" brushRef="#br0">21948 18138 61 0,'13'-15'0'0,"-13"15"32"0,0 0 4 0,26 54-6 0,13 26-19 0,14 12-16 0,0-13-67 0,-26-66 10 0</inkml:trace>
  <inkml:trace contextRef="#ctx0" brushRef="#br0">22476 18005 49 0,'0'0'8'0,"-13"13"14"0,-27 54 14 0,14 12 4 0,13 26-16 0,0 2-15 0,13-29-21 0,13-12-33 0,13-66-10 0,-26-12 17 0</inkml:trace>
  <inkml:trace contextRef="#ctx0" brushRef="#br0">22648 18243 49 0,'0'0'10'0,"-26"26"30"0,0 54-2 0,13-14-7 0,39-40-10 0,13-13-10 0,14-13-3 0,-12-26 1 0,-30-40 1 0,-11-14-1 0,-11 28-4 0,-30 12-7 0,15 27-6 0,12 13-2 0</inkml:trace>
  <inkml:trace contextRef="#ctx0" brushRef="#br0">22781 18057 67 0,'0'0'14'0,"26"-13"26"0,1 0-12 0,38 13 13 0,2 0-28 0,-14 26-30 0,-53-13-85 0</inkml:trace>
  <inkml:trace contextRef="#ctx0" brushRef="#br0">23218 18057 10 0,'0'0'0'0,"0"0"74"0,0 0 17 0,26-26-79 0,13 0-6 0,-12-27-3 0,-14 14-1 0,0 11 0 0,-13-11-2 0,0 25 1 0,0 1 0 0,-13 0 1 0,-14 13-2 0,14 0 0 0,0 0 2 0,0 0 0 0,0 0-2 0,0 0 1 0,13 13-1 0,-13-13 0 0,13 0 0 0,0 0 1 0,0 0-1 0,0 13-9 0,26 28-29 0,-26-29 24 0</inkml:trace>
  <inkml:trace contextRef="#ctx0" brushRef="#br0">23364 17688 37 0,'0'0'10'0,"-15"0"19"0,2-13 2 0,0 26-2 0,0 40-7 0,-1 12-2 0,-12-11-4 0,13 12-3 0,0 0-7 0,0-27-2 0,52-26-1 0,14 13-4 0,1-11-2 0,-43 23 2 0,3-10 6 0,-39-2 4 0,-29-13 0 0,-12 0-4 0,-13 0-2 0,27-13-4 0,37 0-13 0,30-13-19 0,9-79-128 0</inkml:trace>
  <inkml:trace contextRef="#ctx0" brushRef="#br0">23296 17819 103 0,'0'0'18'0,"53"-26"2"0,0 13 27 0,40 13-18 0,0 26-19 0,-40 28-37 0,-40-29-124 0</inkml:trace>
  <inkml:trace contextRef="#ctx0" brushRef="#br0">16006 18111 52 0,'0'12'8'0,"-11"3"19"0,-16-2 8 0,0 13 1 0,-26 27-10 0,1-1-9 0,-2-11-8 0,40-15-3 0,28-26 0 0,26 0-3 0,39 0-1 0,15 0-6 0,-2 0-13 0,0 27-16 0,-38-1-6 0,-43-13 16 0</inkml:trace>
  <inkml:trace contextRef="#ctx0" brushRef="#br0">16060 18164 40 0,'-13'-13'0'0,"13"-15"30"0,0 28 7 0,0 41-13 0,0 38 0 0,0 27-10 0,0 12-22 0,13-37-25 0,14-68-56 0</inkml:trace>
  <inkml:trace contextRef="#ctx0" brushRef="#br0">16206 18520 56 0,'0'0'10'0,"0"28"12"0,0-2-1 0,38 0-42 0,-10-26-39 0</inkml:trace>
  <inkml:trace contextRef="#ctx0" brushRef="#br0">16576 18018 49 0,'0'0'8'0,"-27"0"26"0,14 26 4 0,-13 28 8 0,0 38-23 0,-1 41-11 0,27-2-5 0,0-24-4 0,53-68-6 0,-14-39-3 0,1-39 3 0,-26-27 2 0,-14 12 12 0,-27 28-6 0,-26 26-5 0,27 26-17 0,52-13-124 0</inkml:trace>
  <inkml:trace contextRef="#ctx0" brushRef="#br0">16907 18243 111 0,'0'0'19'0,"-39"0"6"0,-1 39 15 0,-12 55-19 0,24-3-26 0,15-50-22 0,13-29-68 0</inkml:trace>
  <inkml:trace contextRef="#ctx0" brushRef="#br0">16761 18243 74 0,'0'0'13'0,"0"14"21"0,39 39 2 0,29 39-22 0,-16-13-40 0,14-12-29 0,-53-67-5 0</inkml:trace>
  <inkml:trace contextRef="#ctx0" brushRef="#br0">17211 18057 94 0,'-27'66'36'0,"-12"41"2"0,26 52-14 0,13-53-22 0,26-53-26 0,13-40-14 0,16-54-69 0</inkml:trace>
  <inkml:trace contextRef="#ctx0" brushRef="#br0">17370 18295 102 0,'-13'28'17'0,"-40"51"18"0,40-14 1 0,39-37-17 0,40-15-10 0,14-40-4 0,-40-13-2 0,-40-39 2 0,0-1 1 0,-54 41-1 0,1 26-9 0,40-1-25 0,65-25 8 0,-24-15-130 0</inkml:trace>
  <inkml:trace contextRef="#ctx0" brushRef="#br0">17503 18098 105 0,'0'-13'18'0,"0"-2"14"0,39 2 2 0,40 0-22 0,1 13-29 0,-40 0-94 0</inkml:trace>
  <inkml:trace contextRef="#ctx0" brushRef="#br0">17832 17885 111 0,'0'0'24'0,"-13"13"7"0,0 28-1 0,13 12-15 0,-26 12-5 0,13-11-2 0,0-14-2 0,39-27-3 0,40 0-5 0,-12-13-7 0,-15 13-6 0,-26 13-19 0,-13-26 2 0</inkml:trace>
  <inkml:trace contextRef="#ctx0" brushRef="#br0">18084 17926 87 0,'-14'-13'18'0,"1"-2"20"0,-26 43 3 0,13 51-10 0,-1 14-18 0,14-1-17 0,39-13-133 0,-12-66 93 0</inkml:trace>
  <inkml:trace contextRef="#ctx0" brushRef="#br0">17911 18190 59 0,'0'0'0'0,"-11"-13"14"0,11 13 15 0,-13 0-2 0,37 0 18 0,43 0-28 0,1 0-9 0,-3 0-9 0,1 0-15 0,-40 0-110 0</inkml:trace>
  <inkml:trace contextRef="#ctx0" brushRef="#br0">18613 18031 45 0,'0'0'0'0,"-13"0"24"0,-26 39 9 0,0 29 2 0,-16 51 13 0,3 26-25 0,13 1-21 0,-1-54-7 0,26-66-7 0,14-26-19 0,14-13-83 0</inkml:trace>
  <inkml:trace contextRef="#ctx0" brushRef="#br0">18535 18216 22 0,'26'-52'8'0,"-13"26"22"0,0 11-4 0,-13 30 9 0,13 24-3 0,0 27-6 0,14 40-11 0,-14 26-8 0,15 0-15 0,-4-53-22 0,-10-51-12 0,0-15 27 0</inkml:trace>
  <inkml:trace contextRef="#ctx0" brushRef="#br0">18362 18520 54 0,'0'0'11'0,"0"-12"32"0,27-15-3 0,51 13-20 0,68 14-27 0,-54 0-94 0,-92 0 71 0</inkml:trace>
  <inkml:trace contextRef="#ctx0" brushRef="#br0">19275 17860 66 0,'0'-14'11'0,"-13"0"18"0,-14 14 5 0,-12 53-3 0,0 40-4 0,-16 27-7 0,3 77-9 0,-1 28-7 0,13 1-15 0,26-68-126 0,14-145 94 0</inkml:trace>
  <inkml:trace contextRef="#ctx0" brushRef="#br0">19381 18389 54 0,'0'-27'9'0,"-13"-12"33"0,-15 11-4 0,-11 43 2 0,-14 51-15 0,14 25-12 0,11-10-5 0,43-42-3 0,37 1-5 0,16-40-9 0,-3 0-10 0,-12-53-11 0,-27-13 3 0,0 12 20 0,-26 41 11 0,0 13 17 0,0 13 5 0,-13 53-5 0,-13 14-4 0,13-27-9 0,0-27-4 0,26-26-5 0,39-13-3 0,1-66-1 0,0 12-3 0,-26 28 1 0,-27 25 11 0,0 28 6 0,0 25-1 0,0 2-4 0,0-15-2 0,13-26-4 0,27-13-2 0,12-13-3 0,-25 11 1 0,-14 43 8 0,-13 24 4 0,14-12-3 0,0-27-7 0,38-26-26 0,-26-27-22 0,-26-12-73 0</inkml:trace>
  <inkml:trace contextRef="#ctx0" brushRef="#br0">19857 18070 79 0,'0'0'17'0,"0"0"22"0,40 0-1 0,14 15-9 0,-30 23-10 0,-10 16-8 0,-41 12-3 0,-38-27-3 0,51-11-2 0,67-28-2 0,80-28-4 0,-28 28-26 0,-105 28-84 0,-13-15 61 0</inkml:trace>
  <inkml:trace contextRef="#ctx0" brushRef="#br0">13891 18057 36 0,'-14'-13'7'0,"0"0"17"0,3 13 13 0,22 0 1 0,43 0-1 0,65 0-12 0,13 0-12 0,-12 13-17 0,-41 0-16 0,-66 15 5 0,-26-2-114 0</inkml:trace>
  <inkml:trace contextRef="#ctx0" brushRef="#br0">14221 18151 7 0,'-13'0'-1'0,"0"0"28"0,13 26 11 0,0 27 0 0,0 53-1 0,0 25-4 0,-27 2-7 0,-12-54-6 0,-13-25-6 0,-16-54-9 0,-10 0-3 0,10-13-6 0,29-41-27 0,78-12-7 0,42 14-13 0,-29 24-41 0</inkml:trace>
  <inkml:trace contextRef="#ctx0" brushRef="#br0">14803 18323 22 0,'0'-13'0'0,"-13"-2"44"0,0 2-8 0,13 13-3 0,13 0 11 0,40 0-18 0,40 13-14 0,-27 2-19 0,-27 24-34 0,-39 1-88 0</inkml:trace>
  <inkml:trace contextRef="#ctx0" brushRef="#br0">14725 18561 105 0,'0'0'17'0,"52"0"11"0,27-28 18 0,39 3-23 0,-37 25-38 0,-68 0-121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7858 6721 4 0,'-26'0'0'0,"-14"0"-2"0,-53 0 0 0,80-13 2 0</inkml:trace>
  <inkml:trace contextRef="#ctx0" brushRef="#br0">7620 6693 3 0,'-13'-12'0'0,"-13"12"1"0,12-13 13 0,1 0 20 0,13 66 6 0,40 25-15 0,52-12-14 0,1-38-7 0,14-15-3 0,11-79-2 0,13-40-1 0,28-14 1 0,-26 41 18 0,-1 79-1 0,-26 53-10 0,-12 40-6 0,11-27-1 0,14-66-2 0,13-41 1 0,1-25 2 0,-2 14 9 0,15 39 4 0,-15 13-12 0,4 13-6 0,-4-26 0 0,14-14 3 0,1 14 5 0,-14 92 8 0,1 41-5 0,25-41-11 0,27-52-7 0,14-54 3 0,-1-13 13 0,40 1 2 0,-13 26 7 0,41 26-1 0,24-13-13 0,-78-13-27 0,-133-2-112 0</inkml:trace>
  <inkml:trace contextRef="#ctx0" brushRef="#br0">26563 6614 21 0,'0'0'0'0,"0"-26"6"0,0 13 1 0,13 0-1 0,15 39 10 0,12 26-5 0,38-37-5 0,55-69-3 0,0-38-2 0,12-1-1 0,14 40 4 0,-15 40 16 0,-24 93-1 0,13-1-13 0,24-53-17 0,30-12-1 0,-29-41 10 0,1-12 4 0,-13 52 12 0,-15 66 2 0,2 14-13 0,66-40-15 0,65-66-6 0,41-68 14 0,-14 55 36 0,1 106-16 0,-17 39-13 0,-61 12-24 0,-68-64-53 0,-122-67 35 0</inkml:trace>
  <inkml:trace contextRef="#ctx0" brushRef="#br0">13904 15955 7 0,'0'0'-1'0,"0"0"5"0,0 0 4 0,13 0 30 0,14 13-19 0,25-13-1 0,15 0-2 0,38 0-8 0,41-27-3 0,14 0-1 0,-3-25 1 0,2 12-1 0,-13-12 0 0,-1-15-2 0,-52-12 0 0,-14-28-1 0,-39-24-1 0,-27 11-2 0,-26 2 0 0,-66-28 1 0,-26 13 1 0,-30 41 1 0,-22 13 1 0,-2 39 3 0,-40 26-1 0,0 1-3 0,29 40-2 0,-3 53 4 0,14 51 7 0,13 41-3 0,41 14-4 0,53 65 4 0,39-12 3 0,78-42-3 0,94-77-5 0,119-94-16 0,38-65-46 0,-156 11-45 0</inkml:trace>
  <inkml:trace contextRef="#ctx0" brushRef="#br0">18640 8281 30 0,'0'0'7'0,"0"0"21"0,0 27-2 0,0 25-5 0,-13 15-4 0,13 12-5 0,-14 1-6 0,-12-1-2 0,13 13-1 0,0-13 9 0,-2-12 1 0,15-27-3 0,15 0-5 0,24-40-1 0,14 0-2 0,27 0 0 0,-1-13 0 0,-13 13-1 0,-12 0-1 0,-15 0-1 0,-26 0-3 0,0 0-13 0,-26 0-14 0,0-27-44 0,-1 13 36 0</inkml:trace>
  <inkml:trace contextRef="#ctx0" brushRef="#br0">18653 8480 43 0,'13'-26'-1'0,"26"-14"9"0,42 14 31 0,11 26-3 0,-27 0-14 0,-11 0-10 0,-40 13-15 0,-14 26-17 0,-40 14-21 0,-12-40-35 0</inkml:trace>
  <inkml:trace contextRef="#ctx0" brushRef="#br0">18627 8705 34 0,'0'0'0'0,"13"13"23"0,39 13 9 0,15-13 3 0,-14 0 4 0,13 2-25 0,-1-15-25 0,3 0-16 0,-16-15-82 0</inkml:trace>
  <inkml:trace contextRef="#ctx0" brushRef="#br0">19196 8705 50 0,'13'0'7'0,"26"0"33"0,40 0-8 0,-12 0-20 0,-14 0-25 0,-27 27-21 0,-39 11-38 0</inkml:trace>
  <inkml:trace contextRef="#ctx0" brushRef="#br0">19301 9008 65 0,'15'0'11'0,"9"0"15"0,44 15 8 0,37-15-16 0,-26-15-33 0,-12 2-24 0,-2-39 1 0,-25 25-9 0</inkml:trace>
  <inkml:trace contextRef="#ctx0" brushRef="#br0">19962 8705 57 0,'-11'0'12'0,"-17"39"26"0,15 28-3 0,0 25-16 0,13 13-3 0,0-24-7 0,26-42-4 0,26-26-2 0,2-52 0 0,12-40 0 0,-26-28 10 0,-14 2-3 0,-26 26-5 0,0 25-1 0,-53 28-6 0,-12 26-14 0,-27 39-14 0,-15 55-121 0</inkml:trace>
  <inkml:trace contextRef="#ctx0" brushRef="#br0">18308 9578 56 0,'0'0'12'0,"0"0"14"0,28 0-8 0,90 0 15 0,81 0 14 0,119-14-19 0,38-12-16 0,-51 26-10 0,-121 0-7 0,-77-13 5 0,-68 13 4 0,-26 13-2 0,-13 13-1 0,-39-12-16 0,13-67-153 0</inkml:trace>
  <inkml:trace contextRef="#ctx0" brushRef="#br0">22515 8083 24 0,'0'0'0'0,"14"0"16"0,-14 14 16 0,0 39 4 0,14 39-15 0,-14 1-10 0,13 12-3 0,-13-26-11 0,0-25-16 0,-41-14-20 0,28-27-19 0</inkml:trace>
  <inkml:trace contextRef="#ctx0" brushRef="#br0">22318 8150 54 0,'13'-28'11'0,"27"-11"2"0,39 12 27 0,-14 27-22 0,68 27-4 0,-14 40-4 0,0-1 0 0,-14 26 4 0,-77-12-3 0,-67 25 3 0,-68-53-8 0,-24-11-2 0,11-1-4 0,41-14-7 0,51 0-17 0,56-26-107 0</inkml:trace>
  <inkml:trace contextRef="#ctx0" brushRef="#br0">23150 8626 28 0,'0'0'12'0,"0"13"27"0,0 39-9 0,0 27 3 0,-13 2-4 0,2-42-7 0,11-26-9 0,0-13-7 0,11-39-5 0,30-14-1 0,-15 12-1 0,27-11 1 0,-27 39-1 0,-13 13 1 0,-13 52 2 0,0 2 2 0,0 12-2 0,0-40-17 0,0 0-18 0,14-26 16 0</inkml:trace>
  <inkml:trace contextRef="#ctx0" brushRef="#br0">23521 8360 84 0,'0'0'14'0,"13"0"7"0,0 13-11 0,-13 2-9 0</inkml:trace>
  <inkml:trace contextRef="#ctx0" brushRef="#br0">24196 7910 42 0,'13'-13'0'0,"14"0"28"0,-2-39 3 0,-25 12-11 0,0 14-3 0,-11-2-3 0,-57 15-4 0,3 13-1 0,-1 41-2 0,38 38 4 0,17 14 2 0,11-40-4 0,52-14-3 0,27-39-3 0,-13-26 0 0,-14-40-2 0,-11-53-1 0,-28-41-6 0,0 29-2 0,-13 38 6 0,0 53 5 0,0 27-1 0,0 0 2 0,0 13-1 0,0 26-1 0,-13 41-1 0,0 52 1 0,13 12-1 0,0 15-2 0,0-41-1 0,0-38 1 0,0-41-5 0,0-12-4 0,13-14-13 0,0-14-10 0,-13-25-81 0</inkml:trace>
  <inkml:trace contextRef="#ctx0" brushRef="#br0">24699 7832 51 0,'13'0'9'0,"1"-13"12"0,-14 13 6 0,0 0 2 0,-27 13-8 0,-1-13-9 0,15 0-5 0,2 0-2 0,11 0-2 0,0 0-2 0,0 0 1 0,0 13 7 0,0 0-8 0,0 13-1 0,0 0 1 0,-13 15 1 0,-2 12 3 0,-11-27 4 0,13 0-1 0,-1-12-3 0,14-28-3 0,14-12-1 0,25-41-1 0,13 1-2 0,-11 14 1 0,-14 39 0 0,-27 13 1 0,13 0 3 0,13 13 0 0,0 13 0 0,-13 13-1 0,-13 14 0 0,0-12 0 0,0-15-1 0,0 14-1 0,0-27 0 0,14 1-8 0,-1-2-14 0,1 14-97 0</inkml:trace>
  <inkml:trace contextRef="#ctx0" brushRef="#br0">24553 7382 32 0,'0'0'6'0,"13"0"4"0,1-13 8 0,25 13 11 0,13 0 13 0,-24 39-17 0,-15 1-11 0,-39 27-7 0,-41-28-5 0,28 1 1 0,25-27 2 0,28-13-1 0,64-13 2 0,29 0-1 0,-14-2-3 0,-55 30-18 0,-38 24-15 0,-25 0-92 0</inkml:trace>
  <inkml:trace contextRef="#ctx0" brushRef="#br0">23615 8573 78 0,'0'0'13'0,"65"0"8"0,16 0 13 0,24-13-1 0,28 13-11 0,77-15-9 0,55-11-5 0,13-13-4 0,-40 13-2 0,-92-1-1 0,-81 27 2 0,3 0 1 0,-44 0-2 0,4 13-3 0,-28-13-2 0,-15 14-20 0,-37-1-54 0,26-13-13 0</inkml:trace>
  <inkml:trace contextRef="#ctx0" brushRef="#br0">24368 8995 64 0,'-13'0'22'0,"-40"13"-5"0,-40 2 4 0,-25-15 7 0,11 0-12 0,28 39-1 0,53 27-1 0,26 1-2 0,79-14 0 0,40-53-4 0,13-40-2 0,-65-40-2 0,-41-40-2 0,-26-37-3 0,-13 50-4 0,-26 81 5 0,-2 40 2 0,1 78 1 0,14 54-2 0,13-1-1 0,39-52-4 0,41-80-10 0,-14-13-20 0,-1-41-7 0,-25-37-79 0</inkml:trace>
  <inkml:trace contextRef="#ctx0" brushRef="#br0">24420 8943 49 0,'14'-14'18'0,"13"14"18"0,0 41-8 0,-1 38 8 0,0 26-11 0,27-11-17 0,-27-29-15 0,2-38-14 0,-17-14-13 0</inkml:trace>
  <inkml:trace contextRef="#ctx0" brushRef="#br0">24671 8983 88 0,'0'0'18'0,"-13"40"21"0,-26 26 0 0,-14-1-21 0,1 2-14 0,26-40-17 0,26-27 3 0</inkml:trace>
  <inkml:trace contextRef="#ctx0" brushRef="#br0">24791 8798 77 0,'40'-41'17'0,"14"16"4"0,-15 11 16 0,-13 53 1 0,-13 28-15 0,-26 12-10 0,-13-26-5 0,-2-26-3 0,43-15-1 0,64-12-1 0,14-25-2 0,-27 11-2 0,-53 14-14 0,-39 0-25 0,-1-13-105 0</inkml:trace>
  <inkml:trace contextRef="#ctx0" brushRef="#br0">25784 8427 8 0,'0'0'16'0,"0"0"12"0,0 0 2 0,13 0 35 0,53 13-40 0,53 1-11 0,-14-14-7 0,-26 0-4 0,-51 0-10 0,-41 0-22 0,-40-14-13 0,12-12-48 0</inkml:trace>
  <inkml:trace contextRef="#ctx0" brushRef="#br0">25941 8268 50 0,'0'0'0'0,"15"-13"21"0,11 26 11 0,-12 27 3 0,-14 25-4 0,0 55-8 0,0-40-12 0,13-27-6 0,-13-40-3 0,13 0-13 0</inkml:trace>
  <inkml:trace contextRef="#ctx0" brushRef="#br0">26644 8242 31 0,'0'-13'0'0,"0"13"11"0,0 0 3 0,0-13 0 0,0 13 2 0,0 0 3 0,13 26 4 0,-13 13-12 0,13 28 4 0,-13-1 2 0,0 0-1 0,0-27-7 0,0-13 1 0,-13 2-2 0,13-28-3 0,0 0-3 0,0 0 1 0,13-28-3 0,-13-11 0 0,26 0-1 0,-13-1 0 0,0 1 0 0,-13 11 0 0,27 3-1 0,-13-2 0 0,13 13 0 0,-16 1 2 0,4 0 1 0,11 0 0 0,-13 0 2 0,0 13 0 0,14 13-2 0,-14 0 1 0,0 13 0 0,2 15 0 0,-15 12 0 0,0 13 2 0,0-14-2 0,0-26 0 0,0 2-1 0,0-15-4 0,11 12-7 0,-11-25-13 0,13-12-118 0</inkml:trace>
  <inkml:trace contextRef="#ctx0" brushRef="#br0">27159 8373 79 0,'0'15'13'0,"15"-2"16"0,9 0 6 0,4 13-35 0,-28-12-32 0</inkml:trace>
  <inkml:trace contextRef="#ctx0" brushRef="#br0">27133 9008 65 0,'13'15'10'0,"0"-2"27"0,26-26 0 0,15-27 8 0,-14-14-20 0,-1-39-12 0,1 1-6 0,14-26-3 0,-2-41-2 0,1 27-1 0,-27 52-1 0,0 54 0 0,-26 52 0 0,0 0 2 0,0 28-1 0,-11 12 0 0,-4 13-1 0,-11 1 1 0,26-27 0 0,0-27-1 0,13-39-1 0,39-27 0 0,2-40-2 0,-1-25 2 0,-14 25-1 0,-25 53 2 0,-14 27 1 0,0 27 2 0,-14 40-2 0,28-1 0 0,12-14-1 0,-13-13-12 0,2-11-3 0,-2-28-99 0</inkml:trace>
  <inkml:trace contextRef="#ctx0" brushRef="#br0">28165 8294 55 0,'0'0'12'0,"-13"0"25"0,13 14 8 0,0-1-16 0,0 14-18 0,0-27-22 0,13 0-110 0</inkml:trace>
  <inkml:trace contextRef="#ctx0" brushRef="#br0">28562 8043 67 0,'13'-13'11'0,"-13"-26"4"0,0-14 17 0,-40 12-8 0,-27 28-7 0,-11 26-5 0,12 41 4 0,26 38-6 0,27-13-1 0,66-25 2 0,52-41-3 0,-12-67-3 0,-40-11-3 0,-14-42-3 0,-12-51-5 0,13-14-6 0,-26 54 7 0,-3 77 5 0,-11 15 5 0,-25 40 3 0,-2 65-2 0,0 39 0 0,27 2-4 0,0 26-3 0,0-28-8 0,0-26-1 0,14-51-6 0,26-41-142 0</inkml:trace>
  <inkml:trace contextRef="#ctx0" brushRef="#br0">28972 7725 66 0,'0'0'21'0,"-13"28"11"0,-27 51-4 0,0 14 8 0,15-14-11 0,12-27-8 0,13-11-6 0,0-29-4 0,52 14-3 0,40-26-2 0,2 0-2 0,-42 0 0 0,-26 0-1 0,-26 0-3 0,-26 0-15 0,-26-13-16 0,24-12-109 0</inkml:trace>
  <inkml:trace contextRef="#ctx0" brushRef="#br0">28893 7712 76 0,'0'0'13'0,"40"-12"20"0,65 12 5 0,1 25 0 0,-40-12-19 0,-27 15-27 0,-65-2-21 0,-53-13-57 0,51 1 23 0</inkml:trace>
  <inkml:trace contextRef="#ctx0" brushRef="#br0">28985 7845 70 0,'0'13'14'0,"40"-13"18"0,14 13 7 0,-2 26 3 0,-13 14-23 0,27-25-18 0,-26-2-24 0,-27 0-114 0</inkml:trace>
  <inkml:trace contextRef="#ctx0" brushRef="#br0">28165 8519 61 0,'41'0'14'0,"-28"0"8"0,12 13 9 0,15 15 14 0,39-2-15 0,67-14-11 0,26-12-7 0,80 0-5 0,12 0-4 0,-105-25-1 0,-54 12-1 0,-77-2 0 0,-41 15-1 0,-55 0-9 0,-37 0-28 0,-41 0-132 0</inkml:trace>
  <inkml:trace contextRef="#ctx0" brushRef="#br0">28654 8943 81 0,'27'0'17'0,"-2"0"21"0,-10-14 0 0,-15-25-10 0,-53 26-17 0,-53 39-7 0,25 41-2 0,44 12 1 0,22-13 4 0,67-40-2 0,16-13 0 0,10-39-1 0,-10-40-1 0,-42-40-3 0,-13-65 0 0,0 38-3 0,-13 79-1 0,0 42 5 0,0 39 2 0,-41 65 0 0,3 80 0 0,-3 13-6 0,28-80-7 0,53-77 1 0,1-28-12 0,-2-41-136 0</inkml:trace>
  <inkml:trace contextRef="#ctx0" brushRef="#br0">28854 8836 50 0,'11'0'17'0,"17"28"21"0,-2 24 0 0,1 15 1 0,-14 39-11 0,-13-15-10 0,26-23-9 0,-26-29-6 0,0-26-5 0,0-13-16 0,13-13-143 0</inkml:trace>
  <inkml:trace contextRef="#ctx0" brushRef="#br0">29116 8943 32 0,'28'-40'0'0,"-28"1"42"0,-13 39 2 0,-67 65-6 0,-25 55 0 0,0-15-10 0,37-11-16 0,55-55-8 0,13-26-9 0,0-13-11 0,27-13-22 0,-27 13-52 0</inkml:trace>
  <inkml:trace contextRef="#ctx0" brushRef="#br0">30030 8440 8 0,'-13'0'15'0,"13"0"6"0,0 0 18 0,0 0-17 0,-13 0 0 0,26 14 19 0,27-14-22 0,38 0-6 0,16 0-7 0,-15 0-4 0,-38 0 0 0,-41 0-3 0,-15 0-36 0,-11 0-1 0,26 0-29 0</inkml:trace>
  <inkml:trace contextRef="#ctx0" brushRef="#br0">30149 8294 59 0,'0'0'0'0,"-14"14"24"0,14 26 12 0,0 26-3 0,14 13-16 0,-14-27-8 0,0 1-10 0,14 1-24 0,12-41-80 0</inkml:trace>
  <inkml:trace contextRef="#ctx0" brushRef="#br0">30639 8321 8 0,'0'-13'10'0,"0"-1"2"0,0 14 3 0,0-13 9 0,0 13 5 0,0 0-5 0,-13 54-1 0,-2 38-2 0,4 13 1 0,-3-24-7 0,14-16-7 0,0-38-3 0,0-27-3 0,-13 0 0 0,13-27-2 0,13-38-4 0,12-16-3 0,3 16 3 0,11 25 2 0,-25 27 1 0,-1 0 1 0,0 39 3 0,-13 40 1 0,0-14 0 0,0 16 0 0,13-29-15 0,-13-13-23 0,28-26-89 0</inkml:trace>
  <inkml:trace contextRef="#ctx0" brushRef="#br0">30969 8586 77 0,'0'0'16'0,"0"12"8"0,0 3 4 0,0 11-42 0,0-26-13 0,0 0 20 0</inkml:trace>
  <inkml:trace contextRef="#ctx0" brushRef="#br0">31181 8294 71 0,'0'0'13'0,"0"0"21"0,0 41-14 0,0 25-4 0,-14 13-6 0,1-14-4 0,0-12 6 0,13-12-3 0,0-15-3 0,13-13-2 0,0 0-1 0,1-13 0 0,26 0-1 0,0 0 1 0,-1 0-2 0,-26 0-1 0,1 0-4 0</inkml:trace>
  <inkml:trace contextRef="#ctx0" brushRef="#br0">31181 8242 51 0,'13'-13'0'0,"1"13"29"0,-1 0 8 0,1 0 5 0,-14 0-19 0,26 0-10 0,-13 0-7 0,13 0-3 0,1 13-3 0,-1 0-9 0,-13-13-2 0,-13 13-7 0,0 0-16 0</inkml:trace>
  <inkml:trace contextRef="#ctx0" brushRef="#br0">31181 8440 34 0,'0'0'0'0,"0"0"39"0,0 14-15 0,0-1 0 0,27-13 2 0,0 0-4 0,12 0-12 0,-13 13-6 0,-13-13-2 0,-13 13-3 0,0 0-13 0,0-13-21 0,0 0-35 0</inkml:trace>
  <inkml:trace contextRef="#ctx0" brushRef="#br0">30493 9049 13 0,'-13'13'0'0,"0"14"19"0,0-14 11 0,13-13 8 0,0 0-6 0,13-27 14 0,0-25-20 0,0-15-12 0,0-25-8 0,0-15-3 0,14-11-6 0,13-15-6 0,-15 41 6 0,3 38 6 0,-15 29 3 0,-13 25 0 0,0 0 0 0,0 0-4 0,-13 25-1 0,13 16 0 0,-13 25 0 0,-2-1 1 0,15 1 1 0,0 14-1 0,15-26-1 0,11-16 0 0,0-38-1 0,1 0 0 0,-1-13 0 0,-11-53 0 0,-2-12-4 0,12 10 1 0,-11 29 2 0,12 13 1 0,-26 26 0 0,0 0 0 0,0 0 1 0,0 26 1 0,0 13 1 0,0 29-1 0,0-16-2 0,27 15-2 0,-14-29-10 0,26-23-146 0</inkml:trace>
  <inkml:trace contextRef="#ctx0" brushRef="#br0">32029 7951 47 0,'0'-13'8'0,"0"-28"20"0,0 2 7 0,-13 13-4 0,-28 13-11 0,1-1-7 0,1 28-3 0,13 38 2 0,12 28-1 0,14-14-3 0,14-40-5 0,25-13 1 0,-13-26-2 0,14-26-1 0,-14-40 0 0,2-41-2 0,-3-26-3 0,-11 41-2 0,-14 66 3 0,0 24 4 0,0 30 4 0,-14 77-4 0,14 26 0 0,-14 2-1 0,14-27-6 0,0-40-15 0,0-27-12 0,14-26-3 0,13 0-54 0</inkml:trace>
  <inkml:trace contextRef="#ctx0" brushRef="#br0">32278 7805 9 0,'0'0'0'0,"0"0"27"0,-24 0 5 0,24 40 4 0,-15 12-4 0,15 14-8 0,-13 1-6 0,0-14 2 0,0-39-6 0,13-14-7 0,26-27-5 0,15-39-5 0,11-13 0 0,-26 25 2 0,-12 41 1 0,-1 13 2 0,-13 26 3 0,0 41 0 0,0-14-2 0,0 13-8 0,0-14-15 0,0-24-72 0,0-15 36 0</inkml:trace>
  <inkml:trace contextRef="#ctx0" brushRef="#br0">31724 8401 38 0,'0'0'15'0,"26"0"53"0,13 0-18 0,15 0-20 0,25 0-11 0,67 0-11 0,12 0-4 0,1 0-2 0,-28 0-2 0,-24 13 0 0,-41 13-1 0,-52 1-5 0,-14-14-8 0,-52 0-67 0,24-13-7 0</inkml:trace>
  <inkml:trace contextRef="#ctx0" brushRef="#br0">31962 9008 55 0,'0'0'9'0,"0"0"10"0,0-38 14 0,0-16-8 0,-14-11-7 0,-12 38 0 0,0 14-5 0,-14 38-5 0,13 68-1 0,-13 27 3 0,27-54-2 0,13-40-2 0,40-26-3 0,25-39-2 0,-11-40 0 0,-27-41-3 0,-14-39-1 0,0 41 0 0,0 65 0 0,-13 12 5 0,0 28 2 0,0 13 1 0,-13 26-1 0,0 55 0 0,13 37-2 0,-13 2-1 0,13-14-2 0,26-53-3 0,2-14-6 0,10-26-13 0,2-13-18 0,-13-39-85 0</inkml:trace>
  <inkml:trace contextRef="#ctx0" brushRef="#br0">32254 8851 80 0,'0'0'13'0,"13"26"8"0,-2 13 17 0,17 28-3 0,-15 12-14 0,0-13-13 0,0-14-7 0,-13-11-7 0,0-14-16 0,0-27-7 0</inkml:trace>
  <inkml:trace contextRef="#ctx0" brushRef="#br0">32411 8890 71 0,'-13'0'12'0,"-26"0"13"0,-29 39 8 0,-10 81 14 0,-14 26-23 0,0-1-15 0,51-80-33 0,28-50-3 0</inkml:trace>
  <inkml:trace contextRef="#ctx0" brushRef="#br0">28363 10861 12 0,'-13'0'0'0,"-13"-13"16"0,13-1 0 0,13 14 6 0,0-13 6 0,0 0-12 0,13 13-1 0,13-13 6 0,0 13 1 0,14 0-6 0,25 0-4 0,16 0-2 0,-2 0-7 0,-25 0-2 0,-43 0-2 0,-11 0 1 0,0 0-4 0,0 0-10 0,28-26-21 0,38-27-91 0</inkml:trace>
  <inkml:trace contextRef="#ctx0" brushRef="#br0">29382 10465 15 0,'0'-15'0'0,"26"-24"19"0,-26 26 16 0,14 0-4 0,-14 0 13 0,0 26-3 0,-27 52-21 0,14 55-7 0,-28 66-3 0,16-1-6 0,12-80-7 0,-1-38-8 0,14-54-12 0,0-26-14 0,0-28-82 0</inkml:trace>
  <inkml:trace contextRef="#ctx0" brushRef="#br0">29303 10756 26 0,'13'-40'0'0,"12"-53"18"0,42-12 12 0,25 11-6 0,15 42 2 0,-28 12 4 0,-14 40-5 0,-37 26-11 0,-15 53-4 0,-39 54 1 0,-26-13-2 0,-42-41-3 0,2-40-6 0,25-39-7 0,14-26-5 0,40-27-3 0,13 14 10 0,0 24 6 0,0 15 8 0,40 0 2 0,1 41 1 0,24 38-2 0,1 14-4 0,13-14-2 0,-14-26-2 0,-11-27-1 0,-1-13-1 0,-27 0-2 0,-13 0-3 0,-13-13-6 0,0 0-26 0,0 0 33 0</inkml:trace>
  <inkml:trace contextRef="#ctx0" brushRef="#br0">30216 10769 61 0,'0'0'0'0,"13"0"92"0,39 0-59 0,16 13-12 0,10 0-8 0,-25-13-11 0,-40 13-3 0,-13-13-4 0,-26 13-12 0,-27-13-135 0</inkml:trace>
  <inkml:trace contextRef="#ctx0" brushRef="#br0">30321 10503 76 0,'0'0'12'0,"0"15"-1"0,0 50 17 0,-13 55 10 0,13 38-4 0,-13-52-16 0,13-27-11 0,0-53-21 0,0-26-1 0,0-13-117 0</inkml:trace>
  <inkml:trace contextRef="#ctx0" brushRef="#br0">30903 10888 43 0,'0'0'0'0,"0"0"18"0,13 0 16 0,27 0 4 0,1-13 2 0,11-28-15 0,14-11-11 0,-27-27-5 0,-26-28-5 0,-13 14-3 0,-39 27 1 0,-14 27-1 0,-25 39 2 0,24 0 2 0,1 26-2 0,27 68 1 0,13 11-2 0,39-25-2 0,27-67-2 0,14-13-6 0,-15 0-1 0,-26 0 4 0,-12 0 11 0,-14 79 0 0,0 54-2 0,-40 24-9 0,-1 3-1 0,-24-1 1 0,-14-53-2 0,-1-81 2 0,14-25-2 0,13-12-2 0,14-28 4 0,24 0 8 0,15-27 9 0,41-25-1 0,38-13-4 0,41 11-2 0,-55 42 2 0,-25 39-3 0,-40 13-8 0,0 0-10 0,0 0-25 0</inkml:trace>
  <inkml:trace contextRef="#ctx0" brushRef="#br0">31656 10741 48 0,'0'0'10'0,"0"0"15"0,15 0 15 0,24 0 7 0,1 0-17 0,-1 0-12 0,15 15-5 0,-16-2-9 0,-23-13-11 0,-15 26-22 0,0-26-104 0</inkml:trace>
  <inkml:trace contextRef="#ctx0" brushRef="#br0">31578 10967 78 0,'0'0'13'0,"0"0"19"0,41 0 4 0,37 13 3 0,-12 0-18 0,-13 1-19 0,-13-14-7 0,13 0-18 0,13-14-126 0</inkml:trace>
  <inkml:trace contextRef="#ctx0" brushRef="#br0">32424 10782 56 0,'0'-13'0'0,"-13"0"22"0,-13 13 16 0,0 0-2 0,-1 0-6 0,-14 39-4 0,17 41-10 0,-4-14-7 0,28 26-5 0,0-40-1 0,39-11-1 0,28-29 0 0,12-24-1 0,2-14 0 0,-29-28 2 0,-26-25-2 0,-12 0 0 0,-14 12 0 0,-40 15-1 0,-12 12 0 0,-2 27-1 0,14 13-8 0,14 0-32 0,13 0-93 0</inkml:trace>
  <inkml:trace contextRef="#ctx0" brushRef="#br0">28086 11496 12 0,'-15'0'9'0,"-10"0"17"0,25 0-4 0,0 0-4 0,0 0 6 0,25-13-1 0,56-53-7 0,65-41-6 0,65-37-3 0,27-2-2 0,26-13-1 0,14-40-1 0,-13 15-1 0,-14 12 0 0,-80 52-13 0,-23 2-4 0,-69 52 5 0,-53 39 5 0,-26 13 2 0,0 14-12 0,-13 0-1 0,0 0-4 0,-14 0-29 0</inkml:trace>
  <inkml:trace contextRef="#ctx0" brushRef="#br0">29871 9922 47 0,'-13'0'8'0,"13"0"16"0,26-13 6 0,41 0 0 0,-1 0-9 0,28 13-4 0,-2 0-11 0,-40-15-3 0,-26 15-3 0,-26 15 1 0,0 11 8 0,-26 26 0 0,-40 27 1 0,40-13-4 0,-2-12-6 0,28-28-17 0,14-26-126 0</inkml:trace>
  <inkml:trace contextRef="#ctx0" brushRef="#br0">28933 9815 62 0,'0'0'0'0,"0"0"9"0,-27 0 21 0,0 28 19 0,13 38-16 0,3 13-9 0,11-12-13 0,52-16-3 0,53-36-4 0,0-15-6 0,-11-53-1 0,-55-13 1 0,-26 12 1 0,-52 15 2 0,-27 13 1 0,25 11-1 0,28 15-2 0,26 0-24 0,28 0-126 0</inkml:trace>
  <inkml:trace contextRef="#ctx0" brushRef="#br0">29461 11919 62 0,'28'-12'0'0,"37"-29"20"0,67-37 14 0,27-29-9 0,26-39-8 0,27-79-1 0,0-26-6 0,-27 26-5 0,-26 14-2 0,-41 66 5 0,15 25-2 0,-15 2 0 0,-24 38-4 0,-28 14 2 0,-12 40-1 0,-16-2-4 0,-24 15 0 0,-14 13-2 0,-14 0-2 0,0 0-5 0,3 0 0 0,-2 0-2 0,13 0-20 0,-15 0 10 0</inkml:trace>
  <inkml:trace contextRef="#ctx0" brushRef="#br0">30956 10002 52 0,'0'0'19'0,"0"0"2"0,41 0 23 0,37 12-10 0,28 14-16 0,13-26-8 0,27 0-4 0,-67 15-4 0,-66 24 5 0,-39 27 3 0,-67 14-3 0,14-14-4 0,39 0-8 0,27-27-2 0,39-39-19 0,66-105-134 0</inkml:trace>
  <inkml:trace contextRef="#ctx0" brushRef="#br0">31870 9856 50 0,'-14'0'8'0,"-13"0"13"0,14 27 13 0,-1 25-5 0,1 15-4 0,13 12-3 0,0 13-8 0,0-39-5 0,40-14-5 0,12-39-2 0,29 0-2 0,-14 0 0 0,-28-52 5 0,-26-14 4 0,-13 0-2 0,0-27-4 0,0 27 0 0,-13 12-2 0,-26 42 1 0,-15 12-5 0,14 0-15 0,14 27-26 0,-13-14-94 0</inkml:trace>
  <inkml:trace contextRef="#ctx0" brushRef="#br0">30308 12011 32 0,'-13'0'0'0,"-1"0"18"0,1 0 21 0,26 0 17 0,40 0-37 0,93-12-2 0,52-14-2 0,14-2-8 0,-81 28-9 0,-103 0-14 0,-121 41-46 0,-25-16-37 0</inkml:trace>
  <inkml:trace contextRef="#ctx0" brushRef="#br0">30349 12131 79 0,'0'14'13'0,"65"-1"15"0,107-40 3 0,1-13-15 0,-55 1-84 0,-105-2-7 0</inkml:trace>
  <inkml:trace contextRef="#ctx0" brushRef="#br0">28747 10040 38 0,'-13'0'0'0,"-15"0"4"0,17 0 15 0,22 0 9 0,70 0 4 0,78 0 9 0,65 0-15 0,14 0-12 0,-26-52-11 0,-81-1-3 0,-90 27 0 0,-147 26-4 0,-91 0-9 0,-43 39 2 0,29 15 8 0,79-29 8 0,91-12 1 0,95-13 3 0,130-26-3 0,95 14 0 0,-1-15 2 0,-80 27-3 0,-132 0-6 0,-145 0-17 0,-146 0-7 0,-26 0 3 0,-15 0 17 0,69 0 8 0,104-14 12 0,93 1 5 0,146 0-3 0,118 13-5 0,13 0-20 0,-104 13-23 0,-119 0 2 0</inkml:trace>
  <inkml:trace contextRef="#ctx0" brushRef="#br0">21856 5464 9 0,'0'0'0'0,"0"-26"8"0,0 11-2 0,11 15 13 0,2 15 6 0,28 24 2 0,-1-13-10 0,25-26-9 0,16 0-4 0,24-13-3 0,39-26-4 0,-24 11 0 0,-13 28 2 0,-42 54 14 0,-12-15 1 0,13-12-3 0,27-27-9 0,27 0-3 0,-15-13-3 0,1-14 0 0,-40 14 8 0,-27 26 3 0,14 14-1 0,27-14-2 0,52-13-2 0,0-13-3 0,-12-14 0 0,-41 27-3 0,-13 13 7 0,13 14 1 0,40-13 0 0,40-14-2 0,0-14-19 0,-14-26 8 0,-12 27 10 0,-27 13 4 0,-14 26 2 0,13-12 4 0,28-14-7 0,26 0-9 0,0 0-5 0,-27-14 8 0,-39 14 6 0,-27 27 3 0,41-13-2 0,24-2-1 0,28-12-5 0,-14-12-5 0,-26 12 1 0,-14-14 9 0,-11 28 4 0,12-2-2 0,26-12-6 0,14 0-2 0,11-12-5 0,-11-2-3 0,-26 14 5 0,-41-13 10 0,1 26 8 0,25 1-3 0,28-2-6 0,25-12-6 0,1 0-3 0,-26 0 1 0,-41 0 3 0,1 13 7 0,-1 15 3 0,26-15-1 0,30-13-8 0,9 0-3 0,16 0 0 0,-27-28 2 0,-15 15 1 0,15 13 7 0,13 13 0 0,26-13-4 0,13 0-1 0,2 0-13 0,-56 0-11 0,-64 0-15 0,-121-38-62 0,28 38 73 0</inkml:trace>
  <inkml:trace contextRef="#ctx0" brushRef="#br0">23813 13586 22 0,'-14'0'0'0,"0"-13"10"0,1 13 12 0,2 0 6 0,11 0 0 0,11-13-11 0,56 0 0 0,25-1 2 0,68-12 2 0,-1 13-4 0,-28 39-14 0,-64 40-8 0,-41-12-7 0,-12-41 1 0,-28 0-6 0,-40-1-104 0</inkml:trace>
  <inkml:trace contextRef="#ctx0" brushRef="#br0">24169 13732 52 0,'0'13'-1'0,"13"27"1"0,1 40 23 0,-14-1 5 0,0 13 3 0,-14 27-5 0,-12-14-3 0,-13-11-7 0,-14-28-3 0,1-39-4 0,-2-15-3 0,-12-38-2 0,0-40-6 0,25-13-22 0,17 25-23 0,9 28-71 0</inkml:trace>
  <inkml:trace contextRef="#ctx0" brushRef="#br0">24407 14221 48 0,'0'0'0'0,"0"0"13"0,27 0 20 0,27 0 11 0,11 0-13 0,-12 0-14 0,-25 13-21 0,-15 0-3 0,-41 15-23 0,-11-15-81 0</inkml:trace>
  <inkml:trace contextRef="#ctx0" brushRef="#br0">24315 14301 52 0,'0'0'-1'0,"13"27"4"0,-13 25 17 0,0 15 6 0,0 12 2 0,0 0 4 0,0-13-13 0,0 14-11 0,0-14-13 0,-13-14 0 0,-13-26-13 0,13-11-14 0</inkml:trace>
  <inkml:trace contextRef="#ctx0" brushRef="#br0">24315 14631 56 0,'0'-13'0'0,"13"13"26"0,27 13 11 0,12 0 3 0,42-13-14 0,11 0-54 0,-12 0-32 0,-66 0-13 0</inkml:trace>
  <inkml:trace contextRef="#ctx0" brushRef="#br0">25241 14063 53 0,'0'0'0'0,"0"0"7"0,0-13 0 0,13 13 18 0,54 0 5 0,38 0-11 0,-38 13-28 0,-54 12-56 0,-13-25 31 0</inkml:trace>
  <inkml:trace contextRef="#ctx0" brushRef="#br0">25175 14313 89 0,'13'0'19'0,"53"15"21"0,67-15-15 0,11 0-27 0,-37 0-83 0,-94 0 27 0</inkml:trace>
  <inkml:trace contextRef="#ctx0" brushRef="#br0">26790 13916 17 0,'0'0'0'0,"0"-12"0"0,0 12 12 0,0-13-1 0,0 0 12 0,0 13 0 0,0 0-7 0,0 0-2 0,0 0-6 0,0 26 0 0,0 27 4 0,-14 13 7 0,-13 27-1 0,14-1-3 0,-1-25-5 0,14-41-5 0,0-14-2 0,0 3-2 0,14-42 2 0,-1-14-3 0,1-24 0 0,13-27-5 0,25 12-7 0,-12 14 6 0,-1 25 7 0,-13 16 2 0,1 12 1 0,-13 13 1 0,-14 26-1 0,13 1-2 0,-13-1 1 0,13 0-1 0,-13 14 0 0,0-13 0 0,-13 26-1 0,13-14 0 0,0 14 0 0,0-14 0 0,0 2-1 0,0 12 1 0,0-27 0 0,13 0-3 0,14-13-16 0,-14-13 4 0,0-39-133 0</inkml:trace>
  <inkml:trace contextRef="#ctx0" brushRef="#br0">26908 14182 68 0,'0'0'27'0,"13"-27"3"0,26-25-4 0,15-28-7 0,-14 1-9 0,-1 13 4 0,-39 12-3 0,-39 28-3 0,-55 40-4 0,-24 24-2 0,12 16-1 0,27-1 4 0,53 13 2 0,12 14-3 0,28-1-1 0,12-27 1 0,39 2-1 0,29-54-2 0,-2-54-2 0,1-38-3 0,-27 0 0 0,0 25 3 0,-40 41 0 0,-26 26 3 0,-53 39 1 0,-12 28-2 0,-2 38 0 0,1 2 1 0,0 11 0 0,0 2-1 0,39-41 0 0,14-13-1 0,13-14 1 0,0 2 0 0,40-28-1 0,0-13 0 0,12-13 1 0,-12 0-1 0,-1-26 0 0,2-13 0 0,-15-14 0 0,1-14-1 0,-14 0 0 0,-39 16-3 0,-28 23-1 0,-12 15 4 0,13 13 4 0,14 0 0 0,39 13 0 0,39-13-2 0,42 0 0 0,37 0-2 0,-26 0-16 0,-51-25-70 0,-30-2-11 0</inkml:trace>
  <inkml:trace contextRef="#ctx0" brushRef="#br0">27357 14142 129 0,'41'0'27'0,"12"0"12"0,-27 13-37 0,-39 27-62 0,0-27-32 0</inkml:trace>
  <inkml:trace contextRef="#ctx0" brushRef="#br0">27927 13904 110 0,'-13'0'35'0,"-14"12"-8"0,-14 42-2 0,17 39-12 0,-4 26-8 0,15-26-8 0,13-40-14 0,0-40-17 0</inkml:trace>
  <inkml:trace contextRef="#ctx0" brushRef="#br0">27623 13904 92 0,'13'-26'20'0,"66"-15"17"0,39 28 6 0,15 13-18 0,-13 26-10 0,-54 40-7 0,-27 14-3 0,-39 12-2 0,-39 2-1 0,-107-1 0 0,-14-27-2 0,16-27 0 0,91-39-3 0,53 0-16 0,106-39-82 0,-67 26 15 0</inkml:trace>
  <inkml:trace contextRef="#ctx0" brushRef="#br0">28258 14328 54 0,'0'-15'-1'0,"0"3"18"0,0-1 6 0,0 13 12 0,0 0-6 0,0 40-1 0,0 38-5 0,-28 1-5 0,17-25-9 0,-2-27-3 0,13-27-3 0,0-27-3 0,52-40-3 0,14 28 1 0,-27 12 4 0,-12 27 0 0,-14 41 0 0,-13-3-1 0,0 3-2 0,-13-16-13 0,13-25 12 0</inkml:trace>
  <inkml:trace contextRef="#ctx0" brushRef="#br0">28854 13996 98 0,'0'0'54'0,"0"-13"-25"0,25 13-35 0,15 0-117 0</inkml:trace>
  <inkml:trace contextRef="#ctx0" brushRef="#br0">29686 13732 91 0,'0'0'16'0,"0"-26"-9"0,13-55 1 0,-13 3 17 0,0 25 0 0,-13 12-1 0,-27 28-11 0,1 1-4 0,-27 24-3 0,1 55 0 0,11 25-1 0,14 2-1 0,27-42-1 0,13-12 1 0,13-27-2 0,40-26-1 0,1-40-1 0,-2-26-1 0,27-54-1 0,28-26 0 0,-15-13-4 0,-40 54 2 0,-39 65 4 0,-13 40 4 0,-39 26 0 0,-1 12-2 0,14 29-1 0,13-1-1 0,13-1 0 0,-15 27 1 0,2 1-1 0,-11 27 0 0,-17 11 1 0,1-26-1 0,27-12 0 0,0-40-1 0,26-26-9 0,27-2-40 0,-14-51-94 0</inkml:trace>
  <inkml:trace contextRef="#ctx0" brushRef="#br0">30083 13415 66 0,'-13'0'13'0,"0"13"30"0,-1 27-8 0,-12 39-6 0,-15 27-5 0,3-40-5 0,-3-14-9 0,28-52-5 0,26-13-2 0,41-39-4 0,12-42-2 0,28 15 1 0,-29 53 4 0,-25 26 1 0,-40 13-1 0,0 40 0 0,-27 40-1 0,-13-1 0 0,26 0-1 0,14-38-16 0,-11-27-85 0,11-27 33 0</inkml:trace>
  <inkml:trace contextRef="#ctx0" brushRef="#br0">29131 14075 87 0,'-15'0'14'0,"2"-12"11"0,13 12 13 0,54 0-11 0,78 0-3 0,27 0-6 0,53 0-8 0,25-13-5 0,15 13-3 0,-28 0-2 0,-78 0 0 0,-79 0-2 0,-27 0-14 0,-55 13 7 0,-64 12-170 0</inkml:trace>
  <inkml:trace contextRef="#ctx0" brushRef="#br0">29528 14671 91 0,'0'0'19'0,"13"-13"7"0,27-27 14 0,12-12-18 0,-39-1-12 0,-26 25-2 0,-39 15 2 0,-29 13-5 0,16 41 1 0,12 12-1 0,27 25-1 0,26-24-1 0,0-14-2 0,26-40 0 0,40-40-1 0,14-53 0 0,-1-40 0 0,0-64-1 0,-27 64-2 0,-52 94 4 0,0 24 1 0,-24 43-1 0,-17 77 0 0,1 54 0 0,14 0-1 0,0-13 0 0,26-28 0 0,13-52-1 0,0-40-13 0,13-26-113 0</inkml:trace>
  <inkml:trace contextRef="#ctx0" brushRef="#br0">29845 14485 108 0,'26'0'29'0,"-26"15"16"0,26 36-16 0,1 16-10 0,0 13-8 0,13 12-5 0,-27-13-4 0,13 0-1 0,-26-25-3 0,13-28-13 0,-13-13-7 0,0-52-128 0</inkml:trace>
  <inkml:trace contextRef="#ctx0" brushRef="#br0">30135 14526 81 0,'0'0'17'0,"0"-13"16"0,-11 13 10 0,-30 38-6 0,-25 16-15 0,-40 51-11 0,-26 41-5 0,39 39-4 0,53-52-1 0,67-93-6 0,14-147-194 0</inkml:trace>
  <inkml:trace contextRef="#ctx0" brushRef="#br0">18308 11840 12 0,'0'-13'0'0,"0"0"7"0,0 0 9 0,0 13 1 0,14 26 2 0,13 27-7 0,-14 12-5 0,14 29-1 0,12-2-1 0,-26-12 6 0,0-28-4 0,0 1-2 0,-13-40-10 0,0 0-10 0,0-13 3 0,-26-13-9 0,13 0-28 0</inkml:trace>
  <inkml:trace contextRef="#ctx0" brushRef="#br0">18349 12303 40 0,'0'0'11'0,"0"0"11"0,13 26 0 0,14 15-8 0,12-3-1 0,0-10 4 0,-12-15-7 0,-13 0 1 0,0-39-4 0,10-40 0 0,-9-1-2 0,-2-25-7 0,26 12 0 0,-12 27-16 0,-27 53 16 0</inkml:trace>
  <inkml:trace contextRef="#ctx0" brushRef="#br0">17463 11999 29 0,'13'-26'10'0,"0"13"12"0,1 26 1 0,-1 53-11 0,-13 13-1 0,-13 1 9 0,-27-1-1 0,-27-14 3 0,-12 1-11 0,27-38-6 0,-2-15-2 0,1-13-3 0,-13-13 0 0,12-53-3 0,43-1-6 0,11 14 2 0,39 14 2 0,1-2 2 0,-1 29 4 0,0 12 8 0,29 25 5 0,-16 16-6 0,1 12 1 0,-14-1 1 0,-13-26-4 0,15-11-16 0,-15-15-80 0,-26-15 31 0</inkml:trace>
  <inkml:trace contextRef="#ctx0" brushRef="#br0">14909 8189 1 0,'0'0'0'0,"0"-13"2"0,0 0 13 0,0 0 0 0,0 13-8 0,14-15 5 0,-14 15-2 0,13 15 0 0,0 77 18 0,1 26-8 0,-3-11-3 0,4-14 0 0,-15-40-3 0,0-14-7 0,0-26-2 0,13-26 0 0,13-26-5 0,1-29-1 0,12-23-1 0,14-3-2 0,14 15 2 0,-15 27 1 0,-25 24 0 0,-1 28 1 0,-12 15 5 0,0 50 0 0,-1 14-1 0,-2 15 1 0,-11-3 0 0,15-23-2 0,-15-3-1 0,13-38-5 0,0-14-7 0,-13-13-25 0</inkml:trace>
  <inkml:trace contextRef="#ctx0" brushRef="#br0">15584 8281 61 0,'14'0'13'0,"12"0"-7"0,-41 13 33 0,-10 28-28 0,12-16 5 0,0 29-6 0,13-1-2 0,0-1-3 0,40 2 6 0,12-1-5 0,1-14-7 0,-27-26-8 0,2 0-21 0,-28 1-2 0</inkml:trace>
  <inkml:trace contextRef="#ctx0" brushRef="#br0">15822 8388 81 0,'0'0'14'0,"0"0"-9"0,79 0-2 0,-39 13-2 0,1 40 24 0,-2-1 3 0,-13-13-17 0,14 14-3 0,-14-25-10 0,2-15-14 0,-28-13-15 0,0 0-2 0,0 0-20 0</inkml:trace>
  <inkml:trace contextRef="#ctx0" brushRef="#br0">16113 8373 53 0,'0'0'0'0,"-13"-13"15"0,0 13 17 0,-53 41-3 0,-1 25-8 0,-25 27-6 0,26-27-10 0,38-27-16 0,42-26-63 0,-14-13 31 0</inkml:trace>
  <inkml:trace contextRef="#ctx0" brushRef="#br0">16417 8255 98 0,'14'0'17'0,"65"13"-9"0,-13 27 4 0,-39 53 16 0,-27 38-3 0,-14-11-10 0,-131-2-13 0,-66 2-29 0,-1-81-80 0,186-39 83 0</inkml:trace>
  <inkml:trace contextRef="#ctx0" brushRef="#br0">21007 17542 16 0,'0'0'0'0,"0"-13"7"0,-13 13 8 0,13-13-4 0,0 0-4 0,0-2 12 0,-13 3 5 0,13 12-6 0,0 0-6 0,13 0-1 0,14 92 22 0,-14 41-16 0,-26 12-8 0,-1-39 0 0,14-40 0 0,0-40-4 0,0-26-4 0,0-39-2 0,0-40-4 0,14-28 0 0,26 2 2 0,13 25 1 0,-14 27 1 0,-12 27 2 0,-14 13 1 0,0 13 2 0,2 13-1 0,-4 13 0 0,2 15 1 0,1 25 1 0,-14 13-3 0,0 0 0 0,0-12 1 0,14-28-3 0,12-13-9 0,1-26-18 0,-14-26-112 0</inkml:trace>
  <inkml:trace contextRef="#ctx0" brushRef="#br0">21736 17488 41 0,'0'0'0'0,"0"-12"16"0,-40 24 24 0,0 3-7 0,0 37-2 0,1 15-6 0,26 12-4 0,13 13-7 0,0 0-7 0,39-12-4 0,0-27-6 0,15-27-13 0,-1-13-20 0,-27-39-89 0</inkml:trace>
  <inkml:trace contextRef="#ctx0" brushRef="#br0">21828 17595 57 0,'13'0'12'0,"13"0"20"0,15 27 13 0,25-2-10 0,-14 29-10 0,1 25-13 0,-25-13-11 0,-17-14-1 0,3-24-14 0,-14-28-17 0,0-13-50 0,0-2 34 0</inkml:trace>
  <inkml:trace contextRef="#ctx0" brushRef="#br0">22159 17542 62 0,'0'-13'10'0,"-13"26"-4"0,-26 26 20 0,-42 55 14 0,-11 11-2 0,25-25-16 0,28-27-13 0,26-27-14 0,26-26-24 0,15 0-95 0</inkml:trace>
  <inkml:trace contextRef="#ctx0" brushRef="#br0">22331 17476 94 0,'14'0'16'0,"12"12"12"0,0 29 9 0,0 25-13 0,1 27-7 0,-14 25-5 0,-53 15-8 0,-38-28-12 0,-3-64-13 0,55-28-91 0</inkml:trace>
  <inkml:trace contextRef="#ctx0" brushRef="#br0">22742 17741 80 0,'0'0'13'0,"0"0"-5"0,0 0 31 0,52 0 1 0,66-14-10 0,-24 1-32 0,-68 26-140 0</inkml:trace>
  <inkml:trace contextRef="#ctx0" brushRef="#br0">23364 17304 71 0,'0'0'12'0,"-15"-13"15"0,2 13 11 0,13 0-10 0,0 39-3 0,0 40-6 0,-13 0-8 0,13-25-5 0,13-15-4 0,53 2-1 0,1-16-1 0,-28 16 0 0,-26-2 1 0,-13 1 0 0,-52-1 0 0,-15 1-1 0,1-13-8 0,13-15-14 0,40-12-92 0</inkml:trace>
  <inkml:trace contextRef="#ctx0" brushRef="#br0">23310 17488 93 0,'92'-25'38'0,"14"25"0"0,-13 0-19 0,-27 25-40 0,-13-10-108 0</inkml:trace>
  <inkml:trace contextRef="#ctx0" brushRef="#br0">23958 17516 100 0,'0'0'17'0,"0"0"5"0,-13 26 11 0,-27 27 1 0,1 27-19 0,-14-14-7 0,25-14-15 0,15-52-120 0</inkml:trace>
  <inkml:trace contextRef="#ctx0" brushRef="#br0">23680 17622 54 0,'0'-14'9'0,"27"-13"17"0,27 14 5 0,24 13 5 0,-12 27-4 0,0 66-20 0,-14-1-27 0,-11-53-91 0,-28-39 66 0</inkml:trace>
  <inkml:trace contextRef="#ctx0" brushRef="#br0">24328 17383 104 0,'0'0'17'0,"0"0"2"0,-13 52 13 0,-13 29-6 0,13-2-12 0,-2-14-8 0,15 2-9 0,0-27-20 0,54-40-64 0,-54-13 34 0</inkml:trace>
  <inkml:trace contextRef="#ctx0" brushRef="#br0">24580 17516 53 0,'0'26'11'0,"-27"13"24"0,14 27 3 0,13-12-8 0,40-28 8 0,27-26-21 0,-2-52-6 0,-12-15-4 0,-27 1-3 0,-39 12-1 0,-39 29-1 0,-27 25-4 0,38 13-9 0,41 14-19 0,52-67-102 0,-39 27 95 0</inkml:trace>
  <inkml:trace contextRef="#ctx0" brushRef="#br0">24963 17053 58 0,'0'0'10'0,"0"-13"18"0,0-2 10 0,0 30-19 0,0 24 10 0,-13 14-4 0,0 40-11 0,0-27-14 0,13-14-27 0,0-38-78 0</inkml:trace>
  <inkml:trace contextRef="#ctx0" brushRef="#br0">25282 16999 86 0,'0'-12'14'0,"-28"12"6"0,2 25 13 0,-14 29-5 0,27 12-16 0,0-1 1 0,13-12-1 0,0-25-4 0,39-15-4 0,29 0-4 0,-3-13-4 0,-12 13-5 0,-27-13-6 0,-13 0 8 0,-13 0-96 0</inkml:trace>
  <inkml:trace contextRef="#ctx0" brushRef="#br0">25439 17066 94 0,'-39'40'19'0,"-40"51"15"0,-1 16 5 0,40-2-33 0,40-51-105 0</inkml:trace>
  <inkml:trace contextRef="#ctx0" brushRef="#br0">25956 17488 52 0,'0'0'-1'0,"-15"-12"1"0,2-1 31 0,2 13 6 0,-2 0-7 0,13 0-4 0,13 0-4 0,39 0-6 0,14 0-5 0,13 0-5 0,1 0-4 0,-14 0-8 0,-40 0-15 0,-11 25-24 0,-69-10-35 0,27-15 26 0</inkml:trace>
  <inkml:trace contextRef="#ctx0" brushRef="#br0">25889 17714 103 0,'39'-13'38'0,"29"13"-3"0,10-13-7 0,42 0-15 0,-41-2-19 0,-13 15 1 0,-52 0-133 0</inkml:trace>
  <inkml:trace contextRef="#ctx0" brushRef="#br0">27279 17040 84 0,'0'-15'14'0,"13"15"11"0,0 0 6 0,-13 28 0 0,0 51-9 0,-26 27-13 0,-42-14 0 0,-23 0-1 0,-1-11-4 0,0-29-2 0,-15 1-2 0,27-53-2 0,27-13-1 0,40-27-2 0,13-39 2 0,39-40-5 0,29 40 3 0,-3 39 5 0,-12 27 4 0,13 26 3 0,-12 53 0 0,11 39-1 0,-38 2-2 0,-1-28-2 0,15-27-2 0,24-52-66 0,-51 0-52 0</inkml:trace>
  <inkml:trace contextRef="#ctx0" brushRef="#br0">28178 16907 30 0,'0'0'0'0,"-13"0"111"0,-14 26-90 0,-12 1-5 0,-14 25-3 0,-1 2-1 0,15 12-1 0,26-1-3 0,0 16-5 0,13-16 2 0,0 1 0 0,52 1-1 0,15-27-2 0,-14-1-3 0,-14 1-7 0,1-1-26 0,-12-13 11 0,-28-26-66 0</inkml:trace>
  <inkml:trace contextRef="#ctx0" brushRef="#br0">28575 17158 5 0,'0'-13'0'0,"0"-13"16"0,0 13 18 0,0-1 8 0,0 1-10 0,13 13-4 0,0 27-5 0,0 12-6 0,27 27-3 0,1-14-8 0,-2 15 1 0,14 12-1 0,1-38-4 0,-30-3-5 0,-10-10-6 0,-14-15-10 0,0 13-18 0,0-26-1 0,0 0-28 0</inkml:trace>
  <inkml:trace contextRef="#ctx0" brushRef="#br0">28879 17184 48 0,'0'0'8'0,"0"-26"18"0,0 0 10 0,-14 26-9 0,-10 26 0 0,-17 41-4 0,-25 12-7 0,-14 0-5 0,14 1-3 0,40-40-7 0,26-14-19 0,26-13-14 0,40-26-114 0</inkml:trace>
  <inkml:trace contextRef="#ctx0" brushRef="#br0">29170 17370 65 0,'0'0'10'0,"14"-13"-3"0,12-1 29 0,26 14 6 0,27-13-15 0,-12 13-8 0,1 0-10 0,-16 0-8 0,-52 0-16 0,0 13-30 0,0-13-37 0</inkml:trace>
  <inkml:trace contextRef="#ctx0" brushRef="#br0">30017 17225 31 0,'13'-28'13'0,"-13"15"14"0,0 13 9 0,-26 0 4 0,-2 13-10 0,3 28-16 0,-15-1 1 0,26 25 0 0,1-12-5 0,53 1-4 0,12-41-4 0,2-13-2 0,-1-28 0 0,-25-24-1 0,-15-14 1 0,-13 12 0 0,0 29 2 0,-13 25-1 0,-15 0-3 0,2 12-8 0,26 29-13 0,13-15-136 0</inkml:trace>
  <inkml:trace contextRef="#ctx0" brushRef="#br0">30281 17542 95 0,'0'0'16'0,"0"0"5"0,0 0 27 0,14 0-27 0,25 0-13 0,-11 13-29 0,-28 0-105 0</inkml:trace>
  <inkml:trace contextRef="#ctx0" brushRef="#br0">30665 17304 91 0,'0'-13'25'0,"-26"13"16"0,13 26-11 0,-13 27-11 0,12 12-7 0,14-24-6 0,25-29-4 0,16-12-1 0,12 0 0 0,-12-53 2 0,-28-12 2 0,-2-1-1 0,-11 40-1 0,-24 11-2 0,-17 15-7 0,28 28-14 0,26-15 8 0,13 0-143 0</inkml:trace>
  <inkml:trace contextRef="#ctx0" brushRef="#br0">31049 17291 55 0,'13'0'9'0,"0"-28"-3"0,-13 28 17 0,0 0 11 0,0 15 62 0,-13 11-90 0,13 27 0 0,-13 12-4 0,0-11 0 0,-2-27-2 0,2-1 0 0,13-26-11 0,0 13-25 0,0-13 31 0</inkml:trace>
  <inkml:trace contextRef="#ctx0" brushRef="#br0">31366 16973 70 0,'28'-13'14'0,"37"13"25"0,14 13 6 0,2 39-13 0,-29 42-12 0,-13 25-9 0,-39 26-4 0,-26-12-2 0,-39-41-3 0,-16 27 1 0,16-27-4 0,38-65-19 0</inkml:trace>
  <inkml:trace contextRef="#ctx0" brushRef="#br0">26696 18230 20 0,'0'-14'0'0,"0"1"28"0,0 0-2 0,0 13-1 0,26 0 23 0,42 0-23 0,143-13 1 0,-145 13-22 0,-27 13 0 0,-52 13-7 0,-52 1-7 0,-55-1-2 0,-25 0 4 0,13-11 5 0,53-15 12 0,66 0-3 0,105 0 8 0,119 0 5 0,1 0-7 0,-27 39-11 0,-119 40-31 0,-92-53-111 0</inkml:trace>
  <inkml:trace contextRef="#ctx0" brushRef="#br0">8731 17488 60 0,'0'-12'0'0,"13"-14"27"0,-13 26 6 0,15-15-15 0,-4 15-2 0,-11 15-1 0,13 23 0 0,-13 29-1 0,0 25-3 0,0 15-1 0,0-15-3 0,0-25-1 0,0-41-3 0,-13-26 0 0,13-13-1 0,0-53-1 0,13-14 0 0,1 1-2 0,13 25 0 0,13 29 0 0,-1-2 0 0,1 0 1 0,0 27 0 0,-13 40 1 0,-1 12 0 0,0 15-1 0,-13 12-3 0,-13-25-7 0,14-16-20 0,12-23-21 0,-26-15-22 0</inkml:trace>
  <inkml:trace contextRef="#ctx0" brushRef="#br0">9366 17529 72 0,'0'-13'15'0,"0"0"21"0,-26 13-16 0,-14 39 16 0,-1 27-13 0,16 1-7 0,25 12-6 0,0-14-5 0,40-11-5 0,-1-14-7 0,27-27-18 0,1-13 15 0,-14 0-67 0,-40-13 1 0</inkml:trace>
  <inkml:trace contextRef="#ctx0" brushRef="#br0">9538 17595 26 0,'0'0'0'0,"0"0"42"0,0 0-11 0,13 13 12 0,40 26-5 0,-1 28-17 0,15 12-15 0,1-26-6 0,-30-26-35 0,-11-15-1 0,-14-12-1 0,-13-12-13 0</inkml:trace>
  <inkml:trace contextRef="#ctx0" brushRef="#br0">9829 17622 50 0,'0'0'8'0,"-27"-14"16"0,-25 14 18 0,-1 52-10 0,-12 29 6 0,24-3-23 0,28-12-18 0,13-38-137 0</inkml:trace>
  <inkml:trace contextRef="#ctx0" brushRef="#br0">10001 17555 97 0,'41'13'36'0,"-2"27"1"0,1 12-5 0,-14 15-16 0,0 12-10 0,-26-25-7 0,-52 25-30 0,-2-53-75 0</inkml:trace>
  <inkml:trace contextRef="#ctx0" brushRef="#br0">10504 17634 57 0,'0'0'0'0,"14"-26"19"0,12 13 17 0,0 13 2 0,14 0-1 0,-1 0-14 0,28 13-14 0,-27-13-13 0,-14 26-16 0,-26 15-67 0,-13-28 33 0</inkml:trace>
  <inkml:trace contextRef="#ctx0" brushRef="#br0">10504 17885 101 0,'0'0'22'0,"53"0"-16"0,39-12 37 0,15-1-21 0,-42 13-46 0,-52 0 6 0</inkml:trace>
  <inkml:trace contextRef="#ctx0" brushRef="#br0">11853 17516 56 0,'13'-13'0'0,"1"-14"7"0,-14 27 25 0,0 0 5 0,0 27 8 0,-14 38-16 0,-53 14-11 0,-12 41-8 0,-26-27-7 0,13-55-4 0,38-23 0 0,28-68-5 0,26-53-2 0,40-14 3 0,27 54 6 0,-2 53 7 0,-25 13 3 0,12 79-4 0,-25 28-3 0,0 12-2 0,11-53-4 0,16-40-11 0,12-26-16 0,-13-54-102 0,-39 41 94 0</inkml:trace>
  <inkml:trace contextRef="#ctx0" brushRef="#br0">12369 17409 101 0,'0'-13'17'0,"-27"0"12"0,-25 26 12 0,-1 54-16 0,1-1-8 0,25 0-7 0,27 14-5 0,14 12-2 0,38-13-3 0,14-27-10 0,-14-37-14 0,2-15-141 0</inkml:trace>
  <inkml:trace contextRef="#ctx0" brushRef="#br0">12409 17529 71 0,'0'0'12'0,"0"0"10"0,25 0 5 0,29 26 22 0,12 14-18 0,1 25-16 0,-14 16-9 0,-14-3-8 0,1-37-12 0,-27-28-9 0,0-13 0 0</inkml:trace>
  <inkml:trace contextRef="#ctx0" brushRef="#br0">12793 17555 83 0,'-27'0'36'0,"-39"13"-3"0,13 41 10 0,-25 25-20 0,24-13-10 0,27-27-12 0,27-13-23 0,53-12 12 0,-12-14-140 0</inkml:trace>
  <inkml:trace contextRef="#ctx0" brushRef="#br0">12846 17741 107 0,'26'-14'18'0,"14"1"17"0,14 13 3 0,-2-13-19 0,-1 13-9 0,3 13-25 0,-14 0-100 0,-40-13 66 0</inkml:trace>
  <inkml:trace contextRef="#ctx0" brushRef="#br0">13466 17675 114 0,'-11'0'19'0,"-16"0"5"0,-13 13 12 0,0 40-12 0,27 12-11 0,13-11-7 0,53-29-4 0,25-25-1 0,-11-12-1 0,-14-55 2 0,-27 2 1 0,-26-1 0 0,-26 38 0 0,-40 28-1 0,-12 13-2 0,24 28-1 0,40-1 1 0,68-27-15 0,12-13-117 0,-66 0 80 0</inkml:trace>
  <inkml:trace contextRef="#ctx0" brushRef="#br0">13824 17793 87 0,'0'0'19'0,"0"0"21"0,-13 0 2 0,-13 39-12 0,12 2-13 0,14-16-9 0,27 3-10 0,27-28-28 0,-29 0 7 0,-25-13-103 0</inkml:trace>
  <inkml:trace contextRef="#ctx0" brushRef="#br0">14142 17727 92 0,'0'0'16'0,"-13"-13"26"0,-15 13-4 0,-10 27-15 0,11 25-4 0,14 1-9 0,13-1-5 0,26-37-3 0,41-30-1 0,12-51-1 0,-38-12 2 0,-30-1 0 0,-11 38-1 0,-39 29-1 0,-27 37 1 0,40 16-3 0,39-2-11 0,53-25-133 0,-40-14 99 0</inkml:trace>
  <inkml:trace contextRef="#ctx0" brushRef="#br0">14512 17581 133 0,'0'0'23'0,"0"-13"4"0,-14 13 2 0,14 0-11 0,0 27-7 0,0 38-4 0,-24 42-5 0,9-1 0 0,2-53-2 0,26-40-7 0,2-39-179 0</inkml:trace>
  <inkml:trace contextRef="#ctx0" brushRef="#br0">14830 17450 81 0,'0'-41'14'0,"0"2"20"0,0 26-17 0,13 39 25 0,53 26-14 0,14 29-9 0,-28 11-9 0,-52 41-5 0,-52-1-3 0,-55-27-4 0,-11-78-33 0,-2-67-145 0</inkml:trace>
  <inkml:trace contextRef="#ctx0" brushRef="#br0">15425 17754 58 0,'0'0'9'0,"0"-27"19"0,13 1 3 0,14 26 20 0,25 0-29 0,15 0 1 0,-1 13-11 0,-13-13-7 0,1 13-8 0,-43-13-11 0,-11 0-15 0,0 0 16 0</inkml:trace>
  <inkml:trace contextRef="#ctx0" brushRef="#br0">15663 17529 32 0,'0'0'0'0,"-26"0"17"0,13 0 25 0,-13 52 0 0,-14 27-7 0,12 41 4 0,28-27-36 0,28-27-1 0,38-66-172 0</inkml:trace>
  <inkml:trace contextRef="#ctx0" brushRef="#br0">16165 17503 129 0,'-13'0'27'0,"-52"26"-18"0,12 40 29 0,40-1-15 0,39-11-10 0,68-1-8 0,-16 12-4 0,-38 1-2 0,-40-25 0 0,-53-2-1 0,-66-12 1 0,14-27-16 0,11-27-88 0,81 1 26 0</inkml:trace>
  <inkml:trace contextRef="#ctx0" brushRef="#br0">16073 17568 93 0,'14'0'16'0,"25"0"21"0,28 0-10 0,-1 13 12 0,0 14-21 0,-12 12-21 0,-2 15-169 0</inkml:trace>
  <inkml:trace contextRef="#ctx0" brushRef="#br0">16787 17741 131 0,'0'0'22'0,"-39"39"4"0,-14 13 8 0,-12 14-15 0,11 14-12 0,14-27-27 0,27-40-127 0</inkml:trace>
  <inkml:trace contextRef="#ctx0" brushRef="#br0">16536 17714 112 0,'0'0'19'0,"0"27"15"0,13 25 4 0,14 40-17 0,27 28-12 0,-2-27-21 0,1-53-64 0,-40-40-21 0</inkml:trace>
  <inkml:trace contextRef="#ctx0" brushRef="#br0">17066 17675 132 0,'0'0'23'0,"-14"13"-1"0,-11 53 7 0,-16 53-12 0,28 13-12 0,0-39-25 0,13-53-24 0</inkml:trace>
  <inkml:trace contextRef="#ctx0" brushRef="#br0">17276 17793 112 0,'-11'26'24'0,"-30"40"13"0,1 41-14 0,40-29 2 0,40-37-13 0,27-29-5 0,12-24-2 0,-27-42-1 0,-39-25-1 0,-13-14-2 0,-24 40 0 0,-44 27-1 0,29 26 0 0,26 13-6 0,52 14-121 0,-39-27 66 0</inkml:trace>
  <inkml:trace contextRef="#ctx0" brushRef="#br0">17568 17529 72 0,'0'0'12'0,"0"-13"9"0,0 13-12 0,13 13 26 0,-13 53-11 0,0 40-3 0,-26-1-7 0,13-38-16 0,13-55-25 0,0-12-98 0</inkml:trace>
  <inkml:trace contextRef="#ctx0" brushRef="#br0">17793 17529 84 0,'0'0'14'0,"-13"13"13"0,0 26 7 0,-13 2-5 0,12 12-17 0,14-1 4 0,0 1-6 0,14-14-3 0,51-12-2 0,29-27-2 0,-2 0-3 0,-38 14-6 0,-43-14-21 0,-11 0 14 0</inkml:trace>
  <inkml:trace contextRef="#ctx0" brushRef="#br0">17952 17568 119 0,'0'0'20'0,"-13"40"22"0,-26 53-22 0,-15 52 6 0,1-13-13 0,40-66-10 0,13-53-25 0,13-105-76 0</inkml:trace>
  <inkml:trace contextRef="#ctx0" brushRef="#br0">25506 15717 6 0,'0'0'-1'0,"0"0"-1"0,-13 0 1 0,-1 0 0 0,14 0 1 0</inkml:trace>
  <inkml:trace contextRef="#ctx0" brushRef="#br0">25400 15717 47 0,'13'0'8'0,"0"-14"13"0,0 1 17 0,14-1-3 0,-14 14-8 0,14 0-5 0,13 14-10 0,12-14-2 0,1 0-5 0,-14 0-8 0,-11 0-9 0,-2 13-19 0,-26 1-63 0</inkml:trace>
  <inkml:trace contextRef="#ctx0" brushRef="#br0">25400 15928 71 0,'-13'0'11'0,"0"0"18"0,0 0 9 0,13 13-4 0,13-13-19 0,26 14 1 0,14-1-6 0,53-13-10 0,-1 0-27 0,2-13-98 0,-94 13 89 0</inkml:trace>
  <inkml:trace contextRef="#ctx0" brushRef="#br0">26960 15676 51 0,'0'-13'17'0,"-13"13"22"0,13-13-1 0,0 0-8 0,27 0-5 0,27-28-7 0,11-12-9 0,-12 27-6 0,-25 13-3 0,-69-13-2 0,-38 26-1 0,-15 0 3 0,29 13 3 0,-1 26 1 0,38 2 0 0,43-28-3 0,51-13-4 0,12 12-1 0,-37 16-3 0,-54 51 2 0,-67 1 6 0,-52 25 5 0,26 13 1 0,27-11-1 0,40-27-1 0,11-27-2 0,43-27-2 0,50-26-1 0,40 13 1 0,2-26-2 0,-15-13 1 0,-40-27 0 0,-24-14-2 0,-15 1 0 0,-26 12 0 0,-39 16 2 0,-16 24 0 0,16 14 3 0,26-13 1 0,37 13-2 0,56 0 0 0,53 0-2 0,12 0-6 0,-13-14 2 0,-79-12-190 0</inkml:trace>
  <inkml:trace contextRef="#ctx0" brushRef="#br0">27755 15465 92 0,'-14'0'16'0,"14"0"21"0,0 26 0 0,-13 41-14 0,-13 25-5 0,0 0-10 0,13-12-12 0,-1-40-18 0,28-27-19 0,-14-39-72 0</inkml:trace>
  <inkml:trace contextRef="#ctx0" brushRef="#br0">27517 15412 82 0,'0'-13'14'0,"13"-53"11"0,28 26 11 0,24 13-1 0,27 14-15 0,26 26-7 0,-11 14-6 0,-41 38-2 0,-25 29-2 0,-30-16 0 0,-90 29 1 0,-67-15-2 0,2-25 0 0,24-14-1 0,55-40 0 0,38-13-2 0,27-13-5 0,53-27-20 0,53 14-114 0,-92 13 100 0</inkml:trace>
  <inkml:trace contextRef="#ctx0" brushRef="#br0">28060 15770 73 0,'0'0'12'0,"0"0"10"0,0 39 12 0,0 1 2 0,-14 39-17 0,-40 27-2 0,15-40-3 0,13-40-5 0,26-39-6 0,39-53-3 0,55-40-1 0,-2 40 2 0,-14 27 2 0,-50 39-1 0,-15 26 0 0,-54 53 0 0,2-12-1 0,13-2-3 0,26-38-9 0,26-14-17 0,13-13-129 0</inkml:trace>
  <inkml:trace contextRef="#ctx0" brushRef="#br0">28588 15809 125 0,'0'0'21'0,"13"0"33"0,13 13-57 0</inkml:trace>
  <inkml:trace contextRef="#ctx0" brushRef="#br0">29330 15598 96 0,'0'0'28'0,"0"0"-7"0,0 26 16 0,-14 26-13 0,-66 27-7 0,-12-12-6 0,-14-1-5 0,14-26-2 0,25-27-3 0,42-13 0 0,-3-13-1 0,15-40-2 0,0 0-5 0,13 1-1 0,26-15-1 0,13 27 5 0,-11 14 3 0,-2 26 4 0,14 0-2 0,-1 13 2 0,14 40 1 0,-12-1-1 0,-17 29 0 0,-24-3-2 0,41-24-17 0,-1-42-148 0</inkml:trace>
  <inkml:trace contextRef="#ctx0" brushRef="#br0">30004 15624 28 0,'0'0'0'0,"13"0"26"0,-13 0 2 0,13 0 0 0,0 0 1 0,1 0-3 0,12 0-9 0,2 0-1 0,24 0-3 0,-12-13-6 0,-1 13-4 0,27-13-4 0,-25 13-8 0,-4 0-6 0,-9 0-22 0,-28 13 27 0</inkml:trace>
  <inkml:trace contextRef="#ctx0" brushRef="#br0">30096 15729 62 0,'0'0'11'0,"0"0"18"0,0 0 6 0,53 0-2 0,53 0-18 0,1 0-31 0,-29 26-30 0,-64-26-36 0</inkml:trace>
  <inkml:trace contextRef="#ctx0" brushRef="#br0">30969 15465 30 0,'0'0'0'0,"0"-13"18"0,0 13 15 0,-26 0 0 0,-1 39-15 0,-12 15 4 0,13-16-1 0,26 16-1 0,13-15-6 0,39-25-7 0,1-14-4 0,-14-40-1 0,-26 1 0 0,2-42-1 0,-15 55 0 0,-28 0 1 0,4 26 0 0,24 0-5 0,0 13-18 0,13 0-26 0,-13-13 40 0</inkml:trace>
  <inkml:trace contextRef="#ctx0" brushRef="#br0">31141 15598 81 0,'0'0'14'0,"13"39"22"0,-13-26 4 0,0 0-27 0,0 0-44 0</inkml:trace>
  <inkml:trace contextRef="#ctx0" brushRef="#br0">31446 15358 54 0,'0'0'9'0,"13"0"15"0,-13 0 16 0,0 41-6 0,0 25-10 0,-13 14-4 0,-14-1-9 0,27-13-8 0,0-27-14 0,27-26-13 0,13-38-120 0</inkml:trace>
  <inkml:trace contextRef="#ctx0" brushRef="#br0">31643 15558 69 0,'13'0'12'0,"15"0"9"0,12-28 19 0,-1 2-8 0,-13-13-16 0,1-27-6 0,0 0-6 0,-27-1-1 0,0 28-1 0,-14 13 4 0,-13 11 2 0,-12 15-1 0,0 41-2 0,12 25-3 0,14 14-1 0,26-28-3 0,27-25-6 0,12-27 1 0,-25-14-4 0,-14 14 4 0,-13-13 7 0,0 26 5 0,0 27 2 0,0-1-1 0,0 42-2 0,-27 11 0 0,-25 40-3 0,12-13 0 0,14-26 0 0,13-54-13 0,26-52-25 0,-13-39-103 0</inkml:trace>
  <inkml:trace contextRef="#ctx0" brushRef="#br0">32332 15214 52 0,'0'0'8'0,"0"0"21"0,0 26 43 0,-13 40-45 0,-39 40-13 0,-15-1-5 0,27 15-3 0,1-40-10 0,26-42-22 0,13-23-2 0</inkml:trace>
  <inkml:trace contextRef="#ctx0" brushRef="#br0">32267 15293 63 0,'11'0'11'0,"30"0"17"0,-15 13 7 0,14 54 2 0,-14 25-11 0,-26 26-12 0,0 2-8 0,-26-40-7 0,13-41-13 0,-14-12-12 0,-12-40-113 0</inkml:trace>
  <inkml:trace contextRef="#ctx0" brushRef="#br0">32213 15558 88 0,'0'0'35'0,"41"13"1"0,24-1-5 0,1 16-18 0,-27-2-32 0,-26 0-27 0,-13-39-49 0</inkml:trace>
  <inkml:trace contextRef="#ctx0" brushRef="#br0">32954 14976 79 0,'0'-13'17'0,"0"-2"11"0,-13 43 8 0,-26 51-16 0,-2 27 2 0,1 12-5 0,-25 55-5 0,-2 25-7 0,1-12-5 0,13-1-8 0,40-80-16 0,13-79-15 0,40-78-12 0,-27 12-35 0</inkml:trace>
  <inkml:trace contextRef="#ctx0" brushRef="#br0">32967 15663 76 0,'13'0'16'0,"1"-13"16"0,-14-13-16 0,0 13 21 0,-27 13-13 0,-27 26-8 0,2 27-7 0,-1 27-3 0,53-28-2 0,13-12-5 0,55-27-6 0,-3-13 2 0,-25-13-5 0,-1-27-6 0,-26 14 1 0,-13 0 20 0,0 39 23 0,0 26-19 0,0-12-5 0,0-14-3 0,13 0 0 0,27-39-5 0,1-1-7 0,-15 27 7 0,0 14 10 0,-26 51 5 0,0 2-2 0,13-42-4 0,14-25-5 0,12-25-10 0,-11-29-17 0,-17 15-131 0</inkml:trace>
  <inkml:trace contextRef="#ctx0" brushRef="#br0">33456 15412 255 0,'0'0'0'0,"-5885"1375"-199"0,5896-1375 209 0,2-13 18 0,1-13-3 0,13-14-6 0,13-25-5 0,25-15-6 0,-25 1-4 0,-12 26-2 0,-15 12-1 0,-13 15 1 0,0 14 2 0,-13 12-1 0,13 0 0 0,0 0-1 0,0 0-1 0,-15 0 0 0,15 0 1 0,0 0 0 0,-13 0 1 0,-13 12-1 0,-1 14 0 0,-12 28 1 0,-14-1 5 0,40-14-4 0,13-26-2 0,0-13-4 0,26-13-11 0,14-26-7 0,-1-14 8 0,1 14 7 0,-14 24 15 0,2 15 12 0,-17 41-6 0,17 25-6 0,-2 13-5 0,1-12-138 0,-27-67 88 0</inkml:trace>
  <inkml:trace contextRef="#ctx0" brushRef="#br0">22966 1362 39 0,'0'-12'0'0,"0"12"24"0,0-14 6 0,0 40 43 0,-13 15-55 0,-28 11-6 0,2 14 0 0,-13 14-1 0,-2 12-3 0,1-38-2 0,0-1-2 0,1-40-2 0,-14 0 0 0,14-26-1 0,11-28-2 0,28-51-2 0,13 25 0 0,0 29 2 0,0-3-1 0,39 15-1 0,28 13 3 0,-14 52 3 0,-1 55 1 0,1-16-4 0,-1 1-4 0,2-25-5 0,-1-14-6 0,-1-1-22 0,-25-39-92 0</inkml:trace>
  <inkml:trace contextRef="#ctx0" brushRef="#br0">23336 1469 63 0,'0'0'11'0,"13"-14"14"0,26 1 11 0,42 13 13 0,-3-13-26 0,-10 13-18 0,-16-26-8 0,-26 26-22 0,-39 0-75 0</inkml:trace>
  <inkml:trace contextRef="#ctx0" brushRef="#br0">23442 1613 102 0,'79'0'28'0,"1"-12"14"0,12-29-17 0,14 15-16 0,-39 26-40 0,-54 41-103 0</inkml:trace>
  <inkml:trace contextRef="#ctx0" brushRef="#br0">29341 6324 115 0,'0'0'0'0</inkml:trace>
  <inkml:trace contextRef="#ctx0" brushRef="#br0">25254 768 59 0,'15'0'10'0,"-15"-28"17"0,0 28 8 0,-28-13-5 0,-12 26-5 0,14 0-11 0,0 28 0 0,26 12-2 0,0-14-6 0,52 0-1 0,29-24-3 0,-16-30 0 0,1-24 0 0,-53-27 0 0,-13 14-1 0,-39-1 0 0,-14 26 1 0,1 13-2 0,24 14-2 0,28 41-7 0,80-16-30 0,-14-25-121 0</inkml:trace>
  <inkml:trace contextRef="#ctx0" brushRef="#br0">25718 899 101 0,'0'0'16'0,"0"26"25"0,0 2-9 0,0-15-17 0,13-13-15 0,0 0-25 0,1 0-101 0</inkml:trace>
  <inkml:trace contextRef="#ctx0" brushRef="#br0">26087 635 94 0,'0'0'15'0,"-13"0"12"0,0 53 11 0,0 12-5 0,0 2-17 0,13-1-16 0,0-27-25 0,0 14-58 0,0-38 6 0</inkml:trace>
  <inkml:trace contextRef="#ctx0" brushRef="#br0">26524 807 91 0,'15'0'15'0,"22"-13"2"0,18-28 27 0,-3-38-8 0,-13 1-15 0,-12-16-10 0,-27 28-5 0,-79 53-3 0,-52 53-1 0,11 40 0 0,54 25 0 0,52-38-1 0,54-42-3 0,52-38-1 0,28-26-1 0,-67 12 1 0,-27 14 0 0,-13 13 2 0,0 0 4 0,-13 0 1 0,0 13 0 0,0 41-1 0,0 51-1 0,-39 15 0 0,-1 52-4 0,-14-1-20 0,43-118-96 0</inkml:trace>
  <inkml:trace contextRef="#ctx0" brushRef="#br0">24858 1560 41 0,'-14'0'9'0,"14"0"13"0,0-13 9 0,0 13 5 0,41 0 1 0,64 0-7 0,28-13-11 0,50 0-7 0,57 0-6 0,24 0-2 0,54-13-3 0,-14-1 0 0,-14 1-1 0,-91 26 1 0,26 0-1 0,-14 0 0 0,-12 0 1 0,-14 0 0 0,-12 0 0 0,-41-13-1 0,-40 13 1 0,-24 0-1 0,-16 0 0 0,-12 0 0 0,-14 0 0 0,-26 0 0 0,-40-15-1 0,-66 2-7 0,-53 0-80 0,80 1-30 0</inkml:trace>
  <inkml:trace contextRef="#ctx0" brushRef="#br0">25031 2315 56 0,'0'-13'12'0,"0"-13"14"0,0 13 2 0,0 13-6 0,-15 39 9 0,15 14-4 0,0 40-9 0,0 25-8 0,0-39-8 0,0-12-15 0,15-54-21 0,9-26-50 0,-24 13 33 0</inkml:trace>
  <inkml:trace contextRef="#ctx0" brushRef="#br0">25201 2566 47 0,'27'0'0'0,"14"-13"29"0,-4 26 8 0,-22 27-1 0,-15 27-21 0,-15-28-15 0,15-39-19 0</inkml:trace>
  <inkml:trace contextRef="#ctx0" brushRef="#br0">25677 2236 72 0,'13'-13'29'0,"-13"0"0"0,0 26 2 0,-13 27-3 0,-13-1-8 0,13 14-6 0,0 27-3 0,-14 12-5 0,14-13-3 0,13-27-1 0,40-24-1 0,1-28-1 0,11-41 0 0,-26 2 1 0,-26 12 1 0,-13 27-1 0,-52 0-1 0,-3 27-2 0,42-13-5 0,79-14-20 0,40-41-109 0,-67 41 97 0</inkml:trace>
  <inkml:trace contextRef="#ctx0" brushRef="#br0">26286 2435 68 0,'0'0'11'0,"0"-15"8"0,-26 15 16 0,-27-13 2 0,-13 41-9 0,-1 38-7 0,2 12-12 0,25-12-17 0,27-38-1 0,13-15-16 0</inkml:trace>
  <inkml:trace contextRef="#ctx0" brushRef="#br0">25982 2435 81 0,'0'0'18'0,"40"26"-6"0,-1 27 34 0,28-14-15 0,-14 14-24 0,-27-27-40 0,-13-13-54 0</inkml:trace>
  <inkml:trace contextRef="#ctx0" brushRef="#br0">26563 2302 28 0,'0'0'-1'0,"0"0"38"0,-24 13-1 0,-4 13-3 0,-12 40 9 0,14 28-17 0,0 11-11 0,26-25-19 0,0-41-23 0,13-25-95 0</inkml:trace>
  <inkml:trace contextRef="#ctx0" brushRef="#br0">26722 2527 56 0,'0'0'0'0,"-13"13"33"0,-26 53 1 0,26-27-1 0,13 2 6 0,26-28-18 0,40-13-10 0,1-26-4 0,-28-15-1 0,-39 2 0 0,-13 12-3 0,-66 27-1 0,12 0-2 0,28 0-21 0,39-13-9 0</inkml:trace>
  <inkml:trace contextRef="#ctx0" brushRef="#br0">26936 2195 36 0,'0'0'0'0,"0"-13"11"0,0 0 9 0,0 13 5 0,0-13 13 0,0 13-17 0,0 0 8 0,11 13-19 0,30 0-12 0,12-13-13 0,-1 0-20 0,-39 0-59 0</inkml:trace>
  <inkml:trace contextRef="#ctx0" brushRef="#br0">27239 2038 40 0,'0'-15'0'0,"0"2"14"0,0 13 26 0,13 0-13 0,-13 28-7 0,0 24 0 0,0 14-8 0,-26-12-22 0,26-28-22 0,0-14 22 0</inkml:trace>
  <inkml:trace contextRef="#ctx0" brushRef="#br0">27477 2104 57 0,'0'0'12'0,"0"13"13"0,13-13 14 0,14-13-14 0,12-14-9 0,0-12-6 0,-11-2-2 0,-28 2 1 0,-14 25-3 0,-39 14 1 0,0 14 0 0,14 13-2 0,11 11-3 0,28-10-5 0,41-28-5 0,12 0-5 0,-12-13 1 0,-17-2 5 0,-10 15 10 0,-14 28 6 0,0 11 1 0,0 40-3 0,-14 15-5 0,-25 25-10 0,13 0-120 0,26-106 88 0</inkml:trace>
  <inkml:trace contextRef="#ctx0" brushRef="#br0">28112 2394 48 0,'0'0'8'0,"0"0"19"0,-13 0 12 0,-40 67-3 0,-1 12-11 0,2-13-12 0,13-14-7 0,-1-11-16 0,12-28-17 0,17-13-61 0</inkml:trace>
  <inkml:trace contextRef="#ctx0" brushRef="#br0">27768 2540 49 0,'0'0'8'0,"26"-26"14"0,13 26 13 0,2 39 3 0,-1 14-3 0,12 14-22 0,-12-15-45 0,-27 14-32 0,-13-66 12 0</inkml:trace>
  <inkml:trace contextRef="#ctx0" brushRef="#br0">28522 2315 13 0,'0'-13'2'0,"-26"13"2"0,11 0 1 0,2-26 15 0,13-2 9 0,0 3 0 0,0 25-5 0,0 0-1 0,0-13 0 0,28 13 0 0,25 0-10 0,-1 38-6 0,-26 42-2 0,-26-1-1 0,-65 15 0 0,12-16 0 0,12-37 0 0,41-29 0 0,28-12-3 0,64-12-2 0,-12-15-3 0,-14-13-9 0,-40-27-13 0,-13 16-126 0</inkml:trace>
  <inkml:trace contextRef="#ctx0" brushRef="#br0">28800 2302 17 0,'26'-54'7'0,"-11"16"22"0,-2 10-2 0,-13 41 11 0,0 68 2 0,-41-2-8 0,28-27-11 0,26-11-7 0,28-3-6 0,24-10-4 0,1-2-3 0,-13 13 0 0,-12-25 0 0,-17 13 0 0,-24-15 0 0,0 29 0 0,-39-28-1 0,-27 0-5 0,-13 0-18 0,1-13 1 0,-3 0-79 0,68 0 55 0</inkml:trace>
  <inkml:trace contextRef="#ctx0" brushRef="#br0">28841 2263 106 0,'52'-15'33'0,"53"15"-10"0,0 28-6 0,2-15 0 0,-55-13-17 0,-25 0-132 0</inkml:trace>
  <inkml:trace contextRef="#ctx0" brushRef="#br0">29276 1323 20 0,'0'-14'4'0,"0"28"3"0,0-1-4 0,-14 1 26 0,14-14 7 0,41 0-4 0,38 0-7 0,39-14-17 0,-11 28-27 0,-54 39-10 0,-53-14-60 0</inkml:trace>
  <inkml:trace contextRef="#ctx0" brushRef="#br0">29303 1654 54 0,'13'0'9'0,"27"-13"18"0,52-15 9 0,28 16-19 0,-2-1-26 0,-66 26-99 0</inkml:trace>
  <inkml:trace contextRef="#ctx0" brushRef="#br0">30519 1058 8 0,'0'0'12'0,"0"13"60"0,-13 1-40 0,-26 38-4 0,-14 2-11 0,1-1-9 0,-2 12-3 0,14-24-1 0,27-16 1 0,13-12 0 0,0 2 2 0,26-15 2 0,14 0-3 0,25 13-3 0,16-13-4 0,-16 0-5 0,-38 13-9 0,-13 0-12 0,-14-13-10 0</inkml:trace>
  <inkml:trace contextRef="#ctx0" brushRef="#br0">30480 1216 8 0,'0'-38'10'0,"0"10"17"0,0 28 6 0,0 15 3 0,0 64-4 0,0 13-8 0,-13-12-14 0,13-1-5 0,-13 1-24 0,-1-14-77 0,14-53 61 0</inkml:trace>
  <inkml:trace contextRef="#ctx0" brushRef="#br0">30586 1654 19 0,'0'-13'11'0,"0"13"18"0,0 13 5 0,0 0 2 0,0 13-9 0,0 1-18 0,0 0-31 0,0-2 1 0,0-25-40 0</inkml:trace>
  <inkml:trace contextRef="#ctx0" brushRef="#br0">30718 1178 5 0,'-13'0'0'0,"0"0"26"0,-1 0 10 0,28-13 2 0,25 13-15 0,0 0-1 0,15 0-7 0,-14 0-7 0,-14 0-4 0,0 0-2 0,-12 0 0 0,-14 13 1 0,0 13 0 0,-14 40 4 0,-12 26-2 0,-13 15 3 0,12 12-3 0,1-14-1 0,12-39 0 0,14-40-7 0,14-26-13 0,39-26-15 0,-1-27-106 0</inkml:trace>
  <inkml:trace contextRef="#ctx0" brushRef="#br0">31194 1244 103 0,'-13'0'17'0,"-14"26"18"0,14 40-17 0,13 1 2 0,0-15-8 0,26-12-3 0,15 12-4 0,-14 2-1 0,-27-14 2 0,11-14-1 0,-22 0-1 0,-16 1-3 0,-40 0-4 0,15-15-9 0,25 1-14 0,27-38-111 0</inkml:trace>
  <inkml:trace contextRef="#ctx0" brushRef="#br0">31194 1257 71 0,'0'0'24'0,"14"0"11"0,39 0 3 0,13 0-20 0,1 52-36 0,-28-38-113 0</inkml:trace>
  <inkml:trace contextRef="#ctx0" brushRef="#br0">31551 1560 64 0,'0'15'33'0,"14"-15"6"0,40 0-5 0,24-28-13 0,-38 2-10 0,-14-26-6 0,-13 12-3 0,-13-1-1 0,0 15 1 0,-13 14 0 0,-26 12 0 0,-14 12 0 0,14 29 2 0,11-15-1 0,-11 27 3 0,25-1 0 0,1 2-3 0,13 12-1 0,13-14 0 0,40-25-1 0,14-13-1 0,-14-14-2 0,-27 0 1 0,-26 0 1 0,0 12-144 0</inkml:trace>
  <inkml:trace contextRef="#ctx0" brushRef="#br0">31881 1336 50 0,'0'0'0'0,"-11"0"29"0,11 0 7 0,-14 14-4 0,-13 11-8 0,-13 29-10 0,-12 12-1 0,-14 27 0 0,-1 25-2 0,1-39-6 0,27-25-9 0,26-42-15 0,13-12-19 0,0-51 9 0,13-2-81 0</inkml:trace>
  <inkml:trace contextRef="#ctx0" brushRef="#br0">31512 1403 56 0,'0'-15'9'0,"13"2"25"0,0 13-3 0,14 13 13 0,-1 54-8 0,2-1-19 0,-15 41-6 0,11-15-5 0,17-27-3 0,-28-24-5 0,14-16-7 0,12-25-23 0,-26 0-106 0</inkml:trace>
  <inkml:trace contextRef="#ctx0" brushRef="#br0">32173 1270 49 0,'0'0'-1'0,"-13"0"43"0,-13 53 3 0,13 12-13 0,-14 2-6 0,14 25-8 0,-14 41-7 0,2-28-15 0,25-24-21 0,0-42 3 0,11-39-92 0</inkml:trace>
  <inkml:trace contextRef="#ctx0" brushRef="#br0">32306 1455 56 0,'0'0'0'0,"-15"0"37"0,2 27-18 0,-11 38 24 0,9 29-11 0,15-2-10 0,0-40-9 0,39-11-7 0,28-41-4 0,-27-26-1 0,-27-41 4 0,0-25-3 0,-13 39 4 0,-26 12-3 0,-27 28-2 0,12 13-5 0,41 0-19 0,28 0-21 0,-28 0-48 0</inkml:trace>
  <inkml:trace contextRef="#ctx0" brushRef="#br0">32544 993 63 0,'0'0'10'0,"-13"0"16"0,-2 13 14 0,-10 52-3 0,25 1-10 0,-13-12-15 0,-1 12-23 0,14-14-97 0,0-52 60 0</inkml:trace>
  <inkml:trace contextRef="#ctx0" brushRef="#br0">32769 834 43 0,'0'0'20'0,"0"0"13"0,0 26-6 0,-26 13-4 0,-1 15-2 0,-14 25-11 0,17 1 11 0,-4-1-6 0,28 0-4 0,13-26-5 0,26-14-3 0,2-26-5 0,-14-13 1 0,-14-25 0 0,0-55 1 0,-13 14 3 0,-13 27 1 0,-14 24-2 0,-13 30-2 0,15 11-18 0,25 14-22 0,25-27-86 0</inkml:trace>
  <inkml:trace contextRef="#ctx0" brushRef="#br0">33324 978 1 0,'0'0'0'0,"0"-12"2"0,0 12 4 0,0 0 27 0,0-13-14 0,-14 13-2 0,3 13-4 0,-2 27-5 0,-15 12-2 0,-12 40 4 0,-27 41 8 0,-25 26-7 0,0 27-4 0,-1-14-4 0,14-28 0 0,13-50 1 0,1-2 2 0,37-27 3 0,15-12-8 0,13-25-24 0,28-28-82 0</inkml:trace>
  <inkml:trace contextRef="#ctx0" brushRef="#br0">33140 1851 24 0,'0'0'0'0,"0"-12"33"0,0-1-23 0,0 0 12 0,0 0-6 0,-14 13-3 0,-13 0-2 0,-13 39 3 0,1 27 3 0,-1-13-2 0,27-1-2 0,0 2-7 0,13-14 0 0,13-27-2 0,14 0-2 0,-1-13-6 0,13 0-6 0,1-13-10 0,1-27-5 0,-2 1 4 0,-13 11 12 0,-26 15 2 0,0 13 16 0,0 13 5 0,0 28 3 0,0 25 0 0,0-1-2 0,0-24-1 0,0-28-8 0,27-26-3 0,-1-41-3 0,26 2-6 0,-24 12 0 0,-2 14 2 0,-26 13 2 0,0 26 3 0,0 26 9 0,0 14-5 0,0-14 4 0,0-26-5 0,0 2-4 0,27-43-8 0,38-11-2 0,-12 26 3 0,-38 26 15 0,-30 54 3 0,15-1-5 0,0-40-3 0,93-13-23 0,-80-52-90 0,-26 26 65 0</inkml:trace>
  <inkml:trace contextRef="#ctx0" brushRef="#br0">33430 1654 255 0,'-52'146'-52'0,"38"-146"52"0,41 0-7 0,-1 0 2 0,0 0 2 0,-13 39 2 0,-13 14 1 0,-13-14 0 0,0-26-4 0,13 1-17 0</inkml:trace>
  <inkml:trace contextRef="#ctx0" brushRef="#br0">7989 1216 55 0,'0'0'0'0,"0"-12"20"0,0-14 2 0,0 13 11 0,0 13-14 0,15 13 7 0,-15 13-17 0,13 40 2 0,-13 14 1 0,0 12 0 0,-13 13-4 0,-2-24-3 0,15-42-2 0,0-26 0 0,0-26 3 0,0-53-5 0,15-1-1 0,-2-25 0 0,26 0 0 0,14-1 0 0,-27 52 0 0,1 29 0 0,0-1 0 0,-14 38 1 0,-13 42 1 0,14 38 0 0,-14 2-1 0,0-14 0 0,13-14-3 0,52-53 0 0,16-65-11 0,-16-2-110 0,-65 41 67 0</inkml:trace>
  <inkml:trace contextRef="#ctx0" brushRef="#br0">8759 1019 53 0,'0'-13'0'0,"0"0"23"0,0-2 15 0,0 3-13 0,0 12-7 0,-15 12-2 0,2 29-1 0,-27 11 0 0,1 27-3 0,11-13-4 0,3 14-3 0,12-1 2 0,13 15-3 0,-13 12-2 0,13-1-1 0,13-26-3 0,14-25-4 0,25-28-7 0,1-26-26 0,-12 0-99 0</inkml:trace>
  <inkml:trace contextRef="#ctx0" brushRef="#br0">8824 1336 65 0,'-13'-13'11'0,"13"-1"17"0,0-12 10 0,40 26-5 0,12 0-6 0,-12 53-13 0,-14 27-8 0,2-14-4 0,-15 12-1 0,13-10-8 0,-13-29-11 0,13-39-21 0,-12-13-44 0</inkml:trace>
  <inkml:trace contextRef="#ctx0" brushRef="#br0">9062 1350 71 0,'0'-27'12'0,"0"13"23"0,0 14 2 0,-13 14-2 0,-15 51-16 0,-37 29-8 0,-40 37-2 0,37-11-8 0,44-68-23 0,35-52-12 0,16-26-98 0</inkml:trace>
  <inkml:trace contextRef="#ctx0" brushRef="#br0">9141 1455 87 0,'0'0'14'0,"26"0"22"0,15-13-6 0,10 13-17 0,-23 0-9 0,-2 27-16 0,-39 25-81 0,13-52 53 0</inkml:trace>
  <inkml:trace contextRef="#ctx0" brushRef="#br0">9102 1654 56 0,'0'0'11'0,"13"-13"26"0,28 0 2 0,-3 13-12 0,27 0-18 0,2 13-144 0</inkml:trace>
  <inkml:trace contextRef="#ctx0" brushRef="#br0">9604 1521 12 0,'0'-13'0'0,"0"13"0"0,0-13 13 0,0 13-7 0,0 0-4 0,0-13 16 0,0 13 17 0,0 0 4 0,0-13-8 0,-13 13-7 0,-14 13-5 0,1 52 0 0,13 29-9 0,13-2-5 0,39-66-2 0,29-38-4 0,-3-55-1 0,-25-12 3 0,-40 25 3 0,-14 28 1 0,-53 26-6 0,2 13-3 0,52 0-14 0,13-13 0 0</inkml:trace>
  <inkml:trace contextRef="#ctx0" brushRef="#br0">9856 1124 78 0,'0'0'14'0,"66"-26"3"0,13 13 17 0,1 78 15 0,-40 68-20 0,-27 53-14 0,-40 25-8 0,-51-25-5 0,-16-94-6 0,28-65-63 0,53-54-49 0</inkml:trace>
  <inkml:trace contextRef="#ctx0" brushRef="#br0">10664 1323 3 0,'0'-14'-1'0,"0"1"3"0,0 0 10 0,-15 0 21 0,15 0-4 0,0 13-2 0,0 0 29 0,0-13-35 0,39 0-3 0,2-2-6 0,12 3-6 0,13-1-1 0,1 0-5 0,-15 0-3 0,-12-2-6 0,-27 15-13 0,-26 54-13 0,-27-14-89 0</inkml:trace>
  <inkml:trace contextRef="#ctx0" brushRef="#br0">10664 1495 64 0,'-15'0'10'0,"2"0"19"0,54 0 6 0,38 0-1 0,13 0-14 0,14 0-24 0,-14 0-6 0,1 0-79 0,-53 0 29 0</inkml:trace>
  <inkml:trace contextRef="#ctx0" brushRef="#br0">11972 1257 17 0,'-14'0'-1'0,"14"0"0"0,-11 0-1 0,11 0 5 0,0 0 17 0,0 0 29 0,0-13-27 0,0 13-9 0,0 0 5 0,0-13 2 0,0 13-3 0,0 0 26 0,11 0-38 0,17 0-1 0,12-15-2 0,12 15-3 0,1 0 0 0,-12 0 0 0,-28 0 1 0,-2 15 0 0,-11-2-4 0,0-13-8 0,28 0-18 0,-28 0-69 0</inkml:trace>
  <inkml:trace contextRef="#ctx0" brushRef="#br0">12951 1071 65 0,'-26'-13'14'0,"-14"0"17"0,1 13-12 0,-14 0 5 0,13 40 1 0,26 12-5 0,1 2-4 0,13 12-5 0,27-14-6 0,27-38-2 0,-2-28-3 0,1-25 0 0,-27-15 1 0,-26 16 0 0,0 10 2 0,-26 2 0 0,-14 26 0 0,14 0-3 0,11 13-6 0,30 15-18 0,37-2-36 0,-38-26-43 0</inkml:trace>
  <inkml:trace contextRef="#ctx0" brushRef="#br0">13150 1375 80 0,'0'0'18'0,"-14"0"-2"0,1 0 8 0,0 0-22 0,26 0-22 0,27 0-74 0</inkml:trace>
  <inkml:trace contextRef="#ctx0" brushRef="#br0">13533 1124 52 0,'0'0'9'0,"-39"0"25"0,-13 26 5 0,-2 28 1 0,1 25-9 0,40 0-12 0,26-38-10 0,40-28-4 0,25-26-4 0,-11-54 0 0,-27-12 1 0,-27 26 0 0,-26 27 1 0,-27 13-1 0,-12 26-2 0,13 0-3 0,39 0-10 0,39-1-115 0,-26-12 75 0</inkml:trace>
  <inkml:trace contextRef="#ctx0" brushRef="#br0">13863 1045 71 0,'0'0'32'0,"0"0"7"0,0 40 2 0,-11 53-9 0,-30 25-13 0,1-11-11 0,14-28-6 0,26-40-13 0,13-39-50 0,0-13-54 0</inkml:trace>
  <inkml:trace contextRef="#ctx0" brushRef="#br0">14671 1165 51 0,'0'0'9'0,"-13"-15"12"0,-1 15 17 0,-25 0-1 0,0 15-1 0,-1 36-11 0,-27 42-12 0,1-14-9 0,1 2-14 0,25-55-14 0,40-26-87 0</inkml:trace>
  <inkml:trace contextRef="#ctx0" brushRef="#br0">14260 1191 91 0,'0'0'15'0,"54"40"12"0,38 12 10 0,-11 15-1 0,-2-14-17 0,-14-1-31 0,-38-38-148 0</inkml:trace>
  <inkml:trace contextRef="#ctx0" brushRef="#br0">15187 1045 58 0,'0'0'0'0,"27"-26"14"0,-14 0 17 0,0 11 3 0,-13 15-16 0,0 28 21 0,-66 37-17 0,1 29-13 0,-16-43-5 0,42-23-3 0,24-15 2 0,30-13 0 0,24 0 0 0,-12 0-1 0,12 0 0 0,28-13-1 0,-1 26-1 0,-14 0-3 0,-12 0-4 0,-12 0-5 0,-15-13-16 0,-2 0-8 0,-11-13-72 0</inkml:trace>
  <inkml:trace contextRef="#ctx0" brushRef="#br0">15266 1071 68 0,'-13'-13'11'0,"13"13"14"0,0 13 13 0,0 53-5 0,0 28-4 0,-13 25-12 0,0-27-14 0,-13-13-10 0,12-53-21 0,14-13 11 0</inkml:trace>
  <inkml:trace contextRef="#ctx0" brushRef="#br0">15412 1455 96 0,'0'14'16'0,"0"25"0"0,0-13-18 0,0-26-3 0</inkml:trace>
  <inkml:trace contextRef="#ctx0" brushRef="#br0">15637 1006 95 0,'0'0'19'0,"39"0"35"0,29 0-29 0,10 0-8 0,-38 26-4 0,-27 27-4 0,-13 40-3 0,-66 38-1 0,1-11-3 0,11-15-1 0,27 2-4 0,27-68-6 0,13-52-18 0,40-53-141 0</inkml:trace>
  <inkml:trace contextRef="#ctx0" brushRef="#br0">16100 1071 79 0,'0'0'13'0,"-13"0"7"0,13 0 21 0,0 41-2 0,26 12-13 0,-13 13-13 0,26 12-9 0,-25-25-3 0,-14-12 0 0,0-2 1 0,-38 14-1 0,-3-1 0 0,1-24-5 0,14-28-17 0,-2-67-21 0,4-12-98 0</inkml:trace>
  <inkml:trace contextRef="#ctx0" brushRef="#br0">16087 1112 131 0,'54'-14'21'0,"64"14"11"0,-66 0-9 0,-12 26-20 0,-40 0-8 0,0 2-139 0</inkml:trace>
  <inkml:trace contextRef="#ctx0" brushRef="#br0">16907 1216 59 0,'0'0'10'0,"0"-12"12"0,-26 24 9 0,-27 42 5 0,-27 38-4 0,1 15-14 0,27-16-12 0,24-50-15 0,15-41-99 0</inkml:trace>
  <inkml:trace contextRef="#ctx0" brushRef="#br0">16603 1323 72 0,'0'0'21'0,"38"0"15"0,3 27-9 0,12 39 0 0,-12 13-9 0,11-14-31 0,-12-37-25 0,-27-28-65 0</inkml:trace>
  <inkml:trace contextRef="#ctx0" brushRef="#br0">17265 1071 78 0,'0'0'13'0,"-27"0"20"0,-14 53 4 0,-11 39-4 0,-1 28-17 0,13-1-6 0,26-14-19 0,28-52-152 0</inkml:trace>
  <inkml:trace contextRef="#ctx0" brushRef="#br0">17357 1270 99 0,'0'0'17'0,"-40"92"7"0,27 1 15 0,13-27-13 0,26-40-10 0,40-26-5 0,1-52-4 0,-41 26-3 0,-12 12 0 0,-54 1-2 0,-27 13 0 0,14 13-4 0,40-13-12 0,40-39-23 0,38-27-123 0</inkml:trace>
  <inkml:trace contextRef="#ctx0" brushRef="#br0">17634 912 87 0,'0'0'14'0,"0"0"21"0,-26 28 3 0,-14 38-2 0,14 40-19 0,13-2-13 0,0-24-14 0,13-53-106 0</inkml:trace>
  <inkml:trace contextRef="#ctx0" brushRef="#br0">17926 740 79 0,'0'0'13'0,"0"0"14"0,-15 0 6 0,4 41-1 0,-16 12-8 0,-14 53-6 0,2 25-9 0,13 2-3 0,26-28-3 0,0-52-1 0,39-40 0 0,28-65-3 0,-29-14 2 0,-38 25 1 0,-11 29-2 0,-43 12 0 0,1 12-3 0,40 3-16 0,13-15 5 0</inkml:trace>
  <inkml:trace contextRef="#ctx0" brushRef="#br0">18243 1482 55 0,'0'-13'9'0,"0"13"11"0,0 0 8 0,26-14 7 0,54 1 3 0,12 0-17 0,2 0-14 0,-29 0-9 0,-38 13-14 0,-14 0 6 0</inkml:trace>
  <inkml:trace contextRef="#ctx0" brushRef="#br0">18467 1216 76 0,'0'-12'13'0,"0"12"6"0,0 12 16 0,-13 55 4 0,0 12-16 0,-13 14-17 0,13-1-37 0,13-64-104 0</inkml:trace>
  <inkml:trace contextRef="#ctx0" brushRef="#br0">18984 1098 93 0,'0'14'39'0,"-41"52"1"0,17 0-8 0,9-1-10 0,30-24-10 0,23-3-6 0,2 3-3 0,-13-15-2 0,-14 1 0 0,-13 12-1 0,0-13 0 0,-13 2 0 0,-14-2-2 0,-27-14-2 0,-11 3-13 0,-1-30-20 0,40 3-105 0</inkml:trace>
  <inkml:trace contextRef="#ctx0" brushRef="#br0">18878 1204 87 0,'26'-13'14'0,"27"13"19"0,1 0 0 0,-2 13-11 0,14-1-24 0,1 3-36 0,-28-15-74 0</inkml:trace>
  <inkml:trace contextRef="#ctx0" brushRef="#br0">19619 1244 109 0,'-13'26'26'0,"-39"40"-3"0,-2 1 14 0,-25-15-10 0,12 14-14 0,14-27-18 0,27-24-24 0,13-30-14 0</inkml:trace>
  <inkml:trace contextRef="#ctx0" brushRef="#br0">19262 1388 82 0,'0'0'13'0,"13"0"20"0,28 15 3 0,-3 24-4 0,2 14-17 0,13 12-48 0,-14-24-75 0</inkml:trace>
  <inkml:trace contextRef="#ctx0" brushRef="#br0">19951 1150 101 0,'0'0'17'0,"-15"15"3"0,-11 24 25 0,-27 53-11 0,1 28-18 0,11-15-16 0,28-13-36 0,40-25-38 0,-13-67-8 0</inkml:trace>
  <inkml:trace contextRef="#ctx0" brushRef="#br0">20135 1296 83 0,'-40'92'30'0,"1"-11"5"0,26-3 11 0,13-37-17 0,52-16-16 0,14-50-7 0,-14-29-1 0,-11 2-1 0,-41 12-2 0,-65 14-2 0,-42 13 1 0,28 13-3 0,65 0-17 0</inkml:trace>
  <inkml:trace contextRef="#ctx0" brushRef="#br0">20532 886 91 0,'0'-13'19'0,"0"13"23"0,-27 13-4 0,-12 41-18 0,0 51-5 0,-16 15-9 0,29-2-26 0,13-78-26 0,39-54-80 0</inkml:trace>
  <inkml:trace contextRef="#ctx0" brushRef="#br0">20770 873 94 0,'0'0'16'0,"-14"0"24"0,14 13-4 0,0 13-11 0,-13 28-12 0,-13-1-3 0,0-1-4 0,-1 14 0 0,27-25-3 0,0-15-1 0,14 1-1 0,25-14 0 0,14 13-2 0,-14-13 0 0,0 0-1 0,2-13-11 0,-28-13-148 0</inkml:trace>
  <inkml:trace contextRef="#ctx0" brushRef="#br0">20929 966 55 0,'0'-13'10'0,"-13"13"26"0,-27 25 4 0,-12 42-5 0,-2 66 2 0,-25 12-17 0,12-13-33 0,40-66-163 0</inkml:trace>
  <inkml:trace contextRef="#ctx0" brushRef="#br0">11007 2673 11 0,'0'-15'0'0,"0"2"35"0,0-12-2 0,0 11-11 0,13 14 9 0,13 0 9 0,27 14-10 0,66-14-11 0,14 0-13 0,-41 0-12 0,-52 0-18 0,-54 38-12 0,-38-10-59 0,39-15 62 0</inkml:trace>
  <inkml:trace contextRef="#ctx0" brushRef="#br0">11205 2778 30 0,'-52'26'0'0,"-16"15"26"0,55-28 18 0,80 0-1 0,117-39-4 0,30-28-20 0,-3 28-55 0,-106 13-102 0</inkml:trace>
  <inkml:trace contextRef="#ctx0" brushRef="#br0">12872 2540 54 0,'0'-13'7'0,"0"0"12"0,-13 0 8 0,0-2 6 0,-13 3-8 0,-1 24-14 0,0 16 0 0,14-2 1 0,-1 27-2 0,14-1-3 0,27 2-3 0,27-41-2 0,-15-13-1 0,0-13 4 0,-12-28-3 0,-14-11 0 0,-13 12 0 0,0 27 1 0,-26 13-1 0,-14 13-2 0,27 14-5 0,26 12-16 0,53-26-19 0,0-13-99 0</inkml:trace>
  <inkml:trace contextRef="#ctx0" brushRef="#br0">13322 2765 97 0,'0'0'16'0,"13"0"18"0,0 13-27 0,0-13-5 0</inkml:trace>
  <inkml:trace contextRef="#ctx0" brushRef="#br0">13573 2540 58 0,'0'-13'10'0,"0"0"8"0,28-15 5 0,24 16 8 0,40-14 0 0,-13 26-7 0,-40 38-13 0,-25 29 0 0,-14 0-3 0,-66-1-2 0,-26-13-1 0,39-14 0 0,40-13-1 0,53-26-2 0,65 0-3 0,1-26 1 0,-40 0-11 0,-27-1-11 0,-12 14-129 0</inkml:trace>
  <inkml:trace contextRef="#ctx0" brushRef="#br0">14247 2394 73 0,'-11'0'34'0,"-17"0"6"0,15 41-4 0,13-2-10 0,0 1-8 0,41-1-7 0,-3 14-6 0,-11 14-3 0,-14-15-1 0,1-12 0 0,-3-27-1 0,-11 13 0 0,-38 0-1 0,-27 15-3 0,-3-14-12 0,1-14-21 0,43-53 17 0,24-1-107 0</inkml:trace>
  <inkml:trace contextRef="#ctx0" brushRef="#br0">14155 2540 59 0,'13'-13'10'0,"27"-13"16"0,12 11 12 0,16 15-2 0,10 0-9 0,-10 0-31 0,-3 15-98 0,-65-15 57 0</inkml:trace>
  <inkml:trace contextRef="#ctx0" brushRef="#br0">15109 2632 63 0,'0'-12'27'0,"0"12"11"0,-41 12-7 0,-53 42 12 0,15 51-24 0,14 2-27 0,38-68-28 0,14-39 10 0,13-13-75 0</inkml:trace>
  <inkml:trace contextRef="#ctx0" brushRef="#br0">14830 2579 54 0,'0'0'9'0,"13"41"54"0,0 25-31 0,26 13 3 0,15-14-33 0,12-37-69 0,-53-15-19 0</inkml:trace>
  <inkml:trace contextRef="#ctx0" brushRef="#br0">15425 2540 109 0,'0'0'19'0,"-13"39"10"0,-28 14 7 0,3 27-12 0,11 38-14 0,0 2-5 0,27-15-18 0,0-77-84 0,14-28 36 0</inkml:trace>
  <inkml:trace contextRef="#ctx0" brushRef="#br0">15598 2632 77 0,'-14'41'23'0,"-26"51"16"0,26 1 6 0,14-40-16 0,54-40-14 0,12-13-7 0,-13-26-2 0,-27-1-1 0,-11 14-3 0,-30 0 0 0,-38 13 0 0,14-15-3 0,26-11-8 0,13-13-17 0,52-40-150 0</inkml:trace>
  <inkml:trace contextRef="#ctx0" brushRef="#br0">15901 2341 110 0,'0'0'18'0,"0"0"13"0,0 27 7 0,-13 25-18 0,-13 29-14 0,13 11-4 0,0-40-76 0,13-39-27 0</inkml:trace>
  <inkml:trace contextRef="#ctx0" brushRef="#br0">16047 2382 49 0,'0'0'18'0,"0"12"19"0,-13 14 8 0,13 28-9 0,0-14-12 0,0 12-8 0,13-12-6 0,40-1-6 0,-12-11-2 0,24-28-6 0,-27 0-9 0,-10 0-11 0,-15 0-9 0,-13-28-84 0</inkml:trace>
  <inkml:trace contextRef="#ctx0" brushRef="#br0">16233 2420 78 0,'-14'0'29'0,"-26"41"8"0,2 25 11 0,10 13-19 0,-12 27-24 0,14 40-40 0,26-67-119 0</inkml:trace>
  <inkml:trace contextRef="#ctx0" brushRef="#br0">16735 2804 42 0,'0'-13'0'0,"0"-13"22"0,0 13 16 0,-13 0-4 0,-40 13-2 0,1 0-17 0,-16 39 7 0,16 28-6 0,26 12-3 0,52-13-6 0,53-27-7 0,1-39-10 0,12 0-14 0,-12-39-5 0,-27-1 15 0,-14-27-14 0,-39 14-5 0,0 14 34 0,0 13 27 0,0 13 4 0,0 26-1 0,0 80-8 0,-13 25-8 0,0 15-8 0,0-67-2 0,13-66-4 0,13-66 0 0,39-40-3 0,16-14-1 0,-16 54 2 0,-26 66 3 0,-12 28 1 0,-1 51-2 0,-13 14 2 0,0-27-1 0,0-40-1 0,26-52-1 0,26-54-1 0,27-25 0 0,-12 24 1 0,-27 94 1 0,-27 81-1 0,-13 37 1 0,0-37-1 0,0-81-2 0,15-66-20 0,37-39-121 0,-39 65 100 0</inkml:trace>
  <inkml:trace contextRef="#ctx0" brushRef="#br0">17555 2699 31 0,'0'0'0'0,"0"0"17"0,0 0 17 0,0-13 4 0,0 13-1 0,13 0 1 0,40 0-22 0,13-13-14 0,-12 13-23 0,-28-15-5 0</inkml:trace>
  <inkml:trace contextRef="#ctx0" brushRef="#br0">17926 2540 23 0,'0'0'0'0,"0"-13"18"0,0-13-10 0,0 11 26 0,0 15-5 0,26 0-1 0,14-12-1 0,25 12-4 0,-38 27-5 0,-13 25-6 0,-14 15-4 0,-67-29-4 0,1-10-2 0,12-15-2 0,54-26 0 0,54-15 0 0,27 28-1 0,-16 15 1 0,-25 51 4 0,-40-1 1 0,-53-11-3 0,-40-14-1 0,14-40-12 0,64-53-112 0,15 38 67 0</inkml:trace>
  <inkml:trace contextRef="#ctx0" brushRef="#br0">33655 1521 255 0,'-277'330'-104'0,"277"-315"109"0,-14-15-1 0,14 13-1 0,0 0 0 0,0 0 0 0,0 0-1 0,0 0-2 0,0 0 0 0,0-13 0 0,14 0 0 0,-14 0 1 0,13 0 0 0,0 0 0 0,0 0 0 0,13 0 0 0,14 0 0 0,14 0-2 0,24 0-5 0,14 0-2 0,-13 0-2 0,2 0-4 0,-81 0-17 0,-14-13-51 0,-64 0 62 0</inkml:trace>
  <inkml:trace contextRef="#ctx0" brushRef="#br0">33615 1680 255 0,'-26'358'-219'0</inkml:trace>
  <inkml:trace contextRef="#ctx0" brushRef="#br0">12012 14605 7 0,'0'0'0'0,"-13"0"1"0,0-13 18 0,-1 0 7 0,0 0 1 0,3 13-1 0,11 0-14 0,-13 13 5 0,-15 13 2 0,15 27-2 0,13 12-1 0,0-11-4 0,54-28-3 0,-15 1-4 0,1-27-2 0,-1-13-1 0,0-53 0 0,15-14-1 0,-27 40 0 0,-40 14 1 0,-41 26 3 0,-12 26-1 0,26 1-3 0,14 0-9 0,26 11 4 0,53 3-72 0,-40-41-22 0</inkml:trace>
  <inkml:trace contextRef="#ctx0" brushRef="#br0">12449 14685 101 0,'0'0'26'0,"0"0"-13"0,26 0-23 0,14 13-81 0</inkml:trace>
  <inkml:trace contextRef="#ctx0" brushRef="#br0">12607 14526 43 0,'0'0'-1'0,"0"-13"22"0,0 0-11 0,14-15 12 0,39 3 5 0,26 11 9 0,-12 28-6 0,-41 24-12 0,-41 28-5 0,-50 14-6 0,-14 12 1 0,53-12-5 0,12-53 3 0,54-27-4 0,80-40-4 0,-2-27-14 0,-39 42-8 0,-52-2-133 0</inkml:trace>
  <inkml:trace contextRef="#ctx0" brushRef="#br0">13058 14380 98 0,'0'0'17'0,"0"-13"8"0,0 13 6 0,26 26-3 0,0 28-10 0,14-16-10 0,-1 3-4 0,0-16-3 0,2 3 0 0,-28-2 0 0,-13 0 1 0,-26 14 0 0,-41-1-1 0,-25 2-11 0,26-15-20 0,39-26 15 0,13-13-107 0</inkml:trace>
  <inkml:trace contextRef="#ctx0" brushRef="#br0">13031 14459 89 0,'0'-12'15'0,"79"-42"15"0,15 28 4 0,-16 13-27 0,28 26-4 0,-80 0-137 0</inkml:trace>
  <inkml:trace contextRef="#ctx0" brushRef="#br0">13771 14301 73 0,'0'0'13'0,"27"-13"16"0,-14 13-15 0,-13 25 27 0,-53 55-9 0,-39 27-12 0,12-15-12 0,14-13-19 0,53-52-25 0,0-27-88 0</inkml:trace>
  <inkml:trace contextRef="#ctx0" brushRef="#br0">13533 14354 102 0,'0'0'17'0,"40"-13"10"0,12 26 7 0,27 53-11 0,-12-1-19 0,1-11-31 0,-44-14 12 0,-24-40-68 0</inkml:trace>
  <inkml:trace contextRef="#ctx0" brushRef="#br0">14142 14088 85 0,'0'-25'17'0,"13"-2"-11"0,-13 41 41 0,0 65-11 0,-13 26-12 0,-13 15-10 0,26-15-12 0,0-51-26 0,26-41-15 0,0-26-75 0</inkml:trace>
  <inkml:trace contextRef="#ctx0" brushRef="#br0">14367 14182 88 0,'0'0'14'0,"-13"26"11"0,-2 41 13 0,4 25-3 0,50-26-16 0,40-52-11 0,-13-41-4 0,1-39-2 0,-41 0 1 0,-39 12 2 0,-53 28-1 0,-27 26-4 0,40 13-15 0,40 0-23 0,13-13-58 0</inkml:trace>
  <inkml:trace contextRef="#ctx0" brushRef="#br0">14671 13666 108 0,'0'0'18'0,"0"-13"13"0,0 13-17 0,0 53 11 0,-13 39-10 0,-1 14-11 0,14-40-21 0,0-27-14 0,14-39 20 0</inkml:trace>
  <inkml:trace contextRef="#ctx0" brushRef="#br0">14856 13678 59 0,'0'0'10'0,"0"0"4"0,0 15 14 0,0 11 12 0,0 26-9 0,0 14-7 0,0-25-14 0,15-3 0 0,23-10-6 0,16-2-7 0,24-13-16 0,-25 0-13 0,-38-13-62 0</inkml:trace>
  <inkml:trace contextRef="#ctx0" brushRef="#br0">15068 13732 98 0,'0'0'17'0,"-13"0"9"0,-27 39 12 0,-12 68-9 0,25 90-26 0,14 95-53 0,-39-120-88 0</inkml:trace>
  <inkml:trace contextRef="#ctx0" brushRef="#br0">22688 10147 20 0,'0'-13'5'0,"0"-15"9"0,13 3 7 0,15-1-4 0,10 11-2 0,29 15 5 0,38 15-5 0,28-15-3 0,52 13-4 0,40 0 2 0,39 0-4 0,-39 14-1 0,-14 12-1 0,-38 0-2 0,38 15 1 0,27-14 0 0,-26-1 0 0,-13 14-1 0,25-1 0 0,3 2 1 0,-17 25 0 0,-12 0-1 0,-12-12 0 0,-14 25 0 0,13 13 0 0,-12-11 0 0,-27-1 0 0,-15-1 2 0,-11 0-1 0,-2-12 0 0,2 12-1 0,-2-13-1 0,15 1 0 0,52 12 4 0,0 15-6 0,-25-14 1 0,-3 11 2 0,-24 3-1 0,25-1 0 0,-25 12 0 0,-14 2-1 0,0-15 0 0,0 2-1 0,-1-28 1 0,-11-14-1 0,13-11 0 0,-28-1 1 0,0-1-1 0,-14-24 2 0,16-2-1 0,-1-14 0 0,-1 16 1 0,27-15-2 0,27-13 1 0,13 13-1 0,-13-13 0 0,38 0-1 0,40 0 0 0,14-13 1 0,2 13 0 0,-2 0 5 0,-14-13-1 0,1 13-1 0,-26-28-1 0,-27 3-3 0,-65-3-15 0,-161 15-143 0</inkml:trace>
  <inkml:trace contextRef="#ctx0" brushRef="#br0">29581 6985 3 0,'0'-26'-1'0,"0"-27"4"0,0 27-3 0,0-2-2 0,-13 28 0 0</inkml:trace>
  <inkml:trace contextRef="#ctx0" brushRef="#br0">29289 8970 13 0,'52'-67'0'0,"96"-223"-8"0,-109 170 4 0</inkml:trace>
  <inkml:trace contextRef="#ctx0" brushRef="#br0">1774 9036 36 0,'0'-13'0'0,"0"-2"21"0,0 2 7 0,0 13-1 0,0 0 4 0,0 54-3 0,11 51-11 0,-11 28-8 0,0 39-4 0,0-40-7 0,0-65-16 0,0-54-18 0,0-54-75 0</inkml:trace>
  <inkml:trace contextRef="#ctx0" brushRef="#br0">1615 9141 76 0,'0'-13'12'0,"13"-40"16"0,52 1 5 0,68 24 0 0,-1 28-7 0,-26 80-8 0,-40-1-8 0,-66 41-3 0,-79 11-3 0,-41-11-2 0,-26-27-1 0,81-53-2 0,65-55-7 0,92-23-29 0,-12-3-127 0</inkml:trace>
  <inkml:trace contextRef="#ctx0" brushRef="#br0">2328 9459 62 0,'0'0'14'0,"0"12"24"0,0 55-4 0,0 25 10 0,0-12-18 0,-13-40-12 0,0-40-5 0,13-40-6 0,53-65-3 0,12 12-1 0,-11 52 1 0,-27 56 1 0,-14 50 0 0,-13 68 0 0,13-41-3 0,13-66-20 0,40-78-157 0</inkml:trace>
  <inkml:trace contextRef="#ctx0" brushRef="#br0">3241 8877 75 0,'0'-53'33'0,"0"-1"-6"0,0 2-1 0,-27 25 2 0,-38 14-10 0,-2 13-6 0,-12 54-1 0,52 38-1 0,14 13-4 0,53-51-2 0,25-42-3 0,16-37 0 0,-29-42-1 0,-12-66-1 0,-13-24-1 0,11-29-2 0,-23 80 4 0,-15 79 2 0,-26 27 1 0,13 54-1 0,13 65-1 0,0 0-1 0,13 27-1 0,39-42-4 0,27-63-33 0,-40-28-130 0</inkml:trace>
  <inkml:trace contextRef="#ctx0" brushRef="#br0">3679 8545 90 0,'0'0'15'0,"0"0"21"0,-15 68 2 0,-11 76 3 0,-1 42-22 0,14-67-11 0,13-79-4 0,40-106-3 0,12-93-1 0,15-13-2 0,-14 65-3 0,-40 69 4 0,13 38 4 0,-12 26 0 0,-14 79-1 0,0 40-1 0,13-25-1 0,14-53 0 0,0-54-9 0,-16-13-114 0</inkml:trace>
  <inkml:trace contextRef="#ctx0" brushRef="#br0">3559 8163 90 0,'13'-28'20'0,"26"15"16"0,1 13 8 0,-12 54-17 0,-28 25-13 0,-54-13-6 0,27-52-3 0,54-14-2 0,51 0-2 0,-10-14-5 0,-42 41-97 0,-26-27 29 0</inkml:trace>
  <inkml:trace contextRef="#ctx0" brushRef="#br0">2924 9287 101 0,'0'0'38'0,"0"0"-11"0,79-26-1 0,67-2 1 0,79-10-10 0,65 10-8 0,-37 15-6 0,-70 26-10 0,-76-13-7 0,-68 13-14 0,-65-13-1 0,-53 0-76 0,66 0 72 0</inkml:trace>
  <inkml:trace contextRef="#ctx0" brushRef="#br0">3228 9789 102 0,'0'0'17'0,"13"-13"17"0,14-40 1 0,-27 1-15 0,-40 39-9 0,-52 78-1 0,24 14-1 0,44 2-2 0,24-42-4 0,65-39-1 0,14-54-3 0,1-25 1 0,-42-13 0 0,-38-54-2 0,0 0 1 0,0 81 2 0,-38 92 1 0,24 92 0 0,1 13-1 0,40 13 0 0,26-40-2 0,13-64-17 0,-1-54-28 0,-52-27-95 0</inkml:trace>
  <inkml:trace contextRef="#ctx0" brushRef="#br0">3533 9564 109 0,'0'0'18'0,"0"27"23"0,39 40-2 0,0 25-16 0,14 14-17 0,0-27-19 0,-26-66-1 0,-14-13 10 0</inkml:trace>
  <inkml:trace contextRef="#ctx0" brushRef="#br0">3771 9658 58 0,'0'-28'25'0,"-27"28"14"0,-27 54-3 0,-25 51 10 0,1-11-20 0,51-29-21 0,27-38-26 0</inkml:trace>
  <inkml:trace contextRef="#ctx0" brushRef="#br0">3810 9486 93 0,'26'-15'16'0,"1"30"21"0,-1 24 1 0,-12 27-2 0,-14 14-18 0,-27-41-9 0,27-26-5 0,54-26-2 0,51-39-2 0,-26 12-2 0,-52 27-131 0</inkml:trace>
  <inkml:trace contextRef="#ctx0" brushRef="#br0">4789 9154 12 0,'0'-13'0'0,"-13"0"3"0,0 13 11 0,-1-13 8 0,14 13 13 0,-14-13 1 0,28 13-7 0,26 0 4 0,52-13-9 0,0-1-10 0,-11 14-11 0,-42 27-21 0,-26-27-19 0,-13 0 16 0</inkml:trace>
  <inkml:trace contextRef="#ctx0" brushRef="#br0">4949 8929 88 0,'0'0'19'0,"0"14"20"0,-15 13-8 0,15 39-10 0,0 26-28 0,0 1-5 0,15-53-108 0</inkml:trace>
  <inkml:trace contextRef="#ctx0" brushRef="#br0">5808 8652 71 0,'0'26'12'0,"-27"107"24"0,-13 26-4 0,1-27 18 0,26-80-23 0,0-52-14 0,13-13-7 0,26-53-3 0,13-14-2 0,14-12-1 0,-1 13 0 0,2 25 0 0,-27 41 0 0,-1 41 0 0,2 51 1 0,-17 27-1 0,2-14-2 0,1-26-1 0,13-53-18 0,-27-13-96 0</inkml:trace>
  <inkml:trace contextRef="#ctx0" brushRef="#br0">6311 8983 118 0,'0'0'19'0,"-14"25"6"0,14-10-2 0,0-2-19 0,0-13-98 0</inkml:trace>
  <inkml:trace contextRef="#ctx0" brushRef="#br0">6389 9512 131 0,'0'-26'22'0,"14"-81"11"0,40-24-5 0,11-28-10 0,1-14-10 0,-27 68-2 0,-39 38-2 0,0 55-2 0,-11 12-1 0,-4 38 0 0,2 69-1 0,0 39 0 0,0-28 0 0,13-51 0 0,65-67 0 0,16-106-1 0,-3-53 0 0,-10 40 0 0,-57 52 2 0,-11 67 0 0,-11 79-1 0,11 41 1 0,-15-1-1 0,30-40-3 0,23-53-18 0,29-39-156 0</inkml:trace>
  <inkml:trace contextRef="#ctx0" brushRef="#br0">7646 8519 37 0,'0'0'0'0,"-13"13"24"0,13-39 1 0,0-26-2 0,13-29 9 0,0 2-5 0,-26 14-7 0,-39 12-3 0,-15 40-6 0,14 13-1 0,27 38 0 0,26 55-5 0,0 27 0 0,26-2-1 0,41-64-2 0,12-54-1 0,0-93-3 0,-27-27-1 0,-37-37-2 0,-2 38 3 0,-13 78 2 0,-28 41 3 0,-10 53 0 0,-2 67 0 0,40 24-2 0,13 2-13 0,41-79-17 0,25-40-90 0,-66-27 73 0</inkml:trace>
  <inkml:trace contextRef="#ctx0" brushRef="#br0">8124 8097 102 0,'-15'-14'28'0,"-11"28"18"0,-1 39-15 0,14 52-10 0,0 0-11 0,13-11-3 0,13-29-3 0,27-24-1 0,12-15-2 0,42-26-4 0,-15-13-6 0,-53 13-16 0,-52-13-1 0,-40-28-91 0,53 28 80 0</inkml:trace>
  <inkml:trace contextRef="#ctx0" brushRef="#br0">8043 8135 90 0,'13'0'29'0,"40"-26"3"0,27 26-2 0,-1 0 5 0,1 13-22 0,-53 41-26 0,-40-1-150 0</inkml:trace>
  <inkml:trace contextRef="#ctx0" brushRef="#br0">8004 8373 96 0,'66'0'62'0,"12"0"-19"0,29-13-21 0,0 1-17 0,-55 24-32 0,-52 16-109 0</inkml:trace>
  <inkml:trace contextRef="#ctx0" brushRef="#br0">7223 8929 79 0,'0'0'17'0,"-13"0"24"0,65-13-5 0,121-13 4 0,119-13-17 0,24 12-13 0,-65 27-6 0,-78 0-6 0,-67 0-12 0,-80 0-20 0,-66 12-34 0,-26 3-31 0</inkml:trace>
  <inkml:trace contextRef="#ctx0" brushRef="#br0">7699 9340 70 0,'0'0'21'0,"0"-14"20"0,41-51-4 0,-30 12-9 0,-11 25-14 0,-52 28-4 0,-53 53 1 0,52 54-2 0,25-1-2 0,28-53-4 0,28-40-2 0,77-79-1 0,-11-40-2 0,-15-39 2 0,-12-55-2 0,-43 82 1 0,-37 92 3 0,-52 52 0 0,25 80-1 0,14 65 0 0,26 28 0 0,26-40-4 0,27-107 1 0,26-78-19 0,-39-79-163 0</inkml:trace>
  <inkml:trace contextRef="#ctx0" brushRef="#br0">8043 9128 122 0,'0'0'45'0,"0"26"-5"0,13 53-18 0,1 41-10 0,12-2-5 0,2-51-7 0,24-41-15 0,-12-26-85 0,-27 0 33 0</inkml:trace>
  <inkml:trace contextRef="#ctx0" brushRef="#br0">8294 9300 94 0,'0'-13'16'0,"-26"0"12"0,-40 39 8 0,-53 79 3 0,-40 68-17 0,27-28-31 0,106-131-13 0,26-108-103 0,13 94 85 0</inkml:trace>
  <inkml:trace contextRef="#ctx0" brushRef="#br0">7924 7792 63 0,'0'0'11'0,"-14"0"20"0,1 27 6 0,-13 64 5 0,0 16-31 0,-14 65-79 0,14-106-28 0</inkml:trace>
  <inkml:trace contextRef="#ctx0" brushRef="#br0">9115 8916 39 0,'0'-13'2'0,"-13"13"9"0,-14 0 8 0,14 0-3 0,13-13 7 0,0 13 1 0,0-13-3 0,0 0-3 0,0 0 0 0,13-2-7 0,1 15-4 0,-1 0 1 0,26 0-3 0,-13 0-2 0,15 0-1 0,10 0 1 0,30 0 0 0,25-12-3 0,-40 12-20 0,-53 0-5 0,-26 0-12 0,-53 0-79 0</inkml:trace>
  <inkml:trace contextRef="#ctx0" brushRef="#br0">9259 8678 61 0,'0'-13'13'0,"0"13"29"0,-11 26 4 0,-3 53-16 0,14 41-14 0,-13-2-20 0,13-37-160 0</inkml:trace>
  <inkml:trace contextRef="#ctx0" brushRef="#br0">9843 9208 114 0,'0'0'19'0,"0"-28"23"0,51-63-9 0,30-55-13 0,-3-27-9 0,-24 42-5 0,-40 52-3 0,-28 38-1 0,-26 28 0 0,2 67-1 0,10 25-1 0,28 52 1 0,0-37-1 0,52-55-1 0,16-65 0 0,10-81-1 0,-38 2 0 0,-12 38 2 0,-28 55 1 0,0 24 1 0,-14 68-1 0,0 27 0 0,28-15-7 0,24-53-15 0,16-26-139 0</inkml:trace>
  <inkml:trace contextRef="#ctx0" brushRef="#br0">10544 8785 89 0,'0'0'29'0,"0"26"5"0,0-1 1 0,0-10-16 0,26-15-160 0</inkml:trace>
  <inkml:trace contextRef="#ctx0" brushRef="#br0">10874 8281 11 0,'0'0'0'0,"0"54"99"0,0 51-60 0,-13 28-2 0,-14-15-8 0,27 2-12 0,-13-41-7 0,26-53-4 0,41-26-4 0,12 0 0 0,0 0-2 0,-14 0-2 0,15 0 0 0,-27 0-4 0,-27 0-13 0,-26-13-17 0,-27-13-106 0</inkml:trace>
  <inkml:trace contextRef="#ctx0" brushRef="#br0">10874 8281 86 0,'0'0'14'0,"52"0"12"0,15 0 12 0,12 13 0 0,13 14-14 0,-38 0-32 0,-41 13-108 0,-13-27 65 0</inkml:trace>
  <inkml:trace contextRef="#ctx0" brushRef="#br0">10861 8626 122 0,'13'0'26'0,"80"0"11"0,1 0-2 0,-2 0-26 0,-27 13-39 0,-25 0-111 0</inkml:trace>
  <inkml:trace contextRef="#ctx0" brushRef="#br0">12091 8242 47 0,'0'-13'0'0,"-13"-40"20"0,0-1 16 0,-26 2 2 0,-1-1 1 0,-27 40-15 0,1 13-8 0,1 79-3 0,38 39-4 0,27 2-4 0,53-53-2 0,67-67-1 0,-2-80-2 0,-26-65-1 0,-25-27 0 0,-41-53-5 0,0 53 4 0,-39 106 5 0,-26 66-1 0,-14 53-1 0,26 25 1 0,0 29 0 0,14 37-1 0,26-11-1 0,27 25-12 0,12-38-21 0,-11-68-85 0,-41-37 73 0</inkml:trace>
  <inkml:trace contextRef="#ctx0" brushRef="#br0">12475 7991 61 0,'0'-13'0'0,"0"-2"24"0,0 3 11 0,-13 39 2 0,0 38 7 0,-27 27-18 0,27-38-12 0,13-27-7 0,13-54-5 0,40-53-1 0,13 1-2 0,-1 40 0 0,-37 26 2 0,-15 26 1 0,-13 52-1 0,0 14-2 0,0 2 0 0,0-42-14 0,0 0-145 0</inkml:trace>
  <inkml:trace contextRef="#ctx0" brushRef="#br0">11761 8532 101 0,'-27'0'17'0,"-26"0"14"0,40-13 7 0,79 0-9 0,119-13-10 0,68 13-9 0,24 0-5 0,-13 13-6 0,-65 13-1 0,-93 26-7 0,-80-26-14 0,-39 0-9 0,-41-13-107 0</inkml:trace>
  <inkml:trace contextRef="#ctx0" brushRef="#br0">12012 9008 93 0,'0'0'19'0,"14"-25"15"0,25-29 5 0,-13-24-16 0,-26 38-10 0,-39 40-6 0,-55 66 0 0,2 27 0 0,53-1-1 0,39-39-3 0,66-53-1 0,40-40-3 0,-14-52 1 0,-39-27-1 0,-39-54 1 0,-14 42-1 0,0 77 1 0,-40 54 2 0,0 54-1 0,27 51 0 0,13 54-1 0,13 12-5 0,40-77-12 0,12-81-22 0,-24-79-81 0,-41 53 83 0</inkml:trace>
  <inkml:trace contextRef="#ctx0" brushRef="#br0">12303 8744 71 0,'13'-26'15'0,"13"13"30"0,1 26-12 0,-13 93 7 0,12 40-14 0,-1-14-14 0,16-39-9 0,-1-40-18 0,-14-53-139 0</inkml:trace>
  <inkml:trace contextRef="#ctx0" brushRef="#br0">12621 8903 39 0,'0'-13'0'0,"0"-26"24"0,-14 24 24 0,-39 56-4 0,-52 65-11 0,-28 13 4 0,28-13-27 0,66-81-31 0,39-50-129 0</inkml:trace>
  <inkml:trace contextRef="#ctx0" brushRef="#br0">13428 8545 89 0,'27'-13'24'0,"-1"13"18"0,-13 0-6 0,40 0-14 0,39 0-13 0,40 0-26 0,-64-26-148 0</inkml:trace>
  <inkml:trace contextRef="#ctx0" brushRef="#br0">14301 8030 46 0,'0'-13'0'0,"0"13"0"0,0-13 22 0,0 0 10 0,-13 13 12 0,-39 26-4 0,-29 40-14 0,-25 1-9 0,27-1-7 0,66-27-4 0,26-13-3 0,53-13-2 0,14 1-2 0,-14-14-1 0,-27 13 1 0,-39-13 3 0,0 0 2 0,0-40-2 0,0-52-1 0,15 0-1 0,9 25-1 0,-24 41-5 0,14 26-21 0,-14 13-84 0</inkml:trace>
  <inkml:trace contextRef="#ctx0" brushRef="#br0">14433 8004 20 0,'0'0'0'0,"0"-13"25"0,0 13 19 0,0 26-5 0,-13 40-5 0,-1 27 7 0,-12 25-14 0,13-64-15 0,0-42-6 0,26-37-3 0,40-68-3 0,14-14-1 0,12 28-1 0,-53 53 2 0,-26 39 2 0,0 53 0 0,0 26-1 0,-26 15-1 0,26-14 0 0,0-54-4 0,13-12-23 0,-26-27-86 0</inkml:trace>
  <inkml:trace contextRef="#ctx0" brushRef="#br0">13931 8665 98 0,'-14'-13'17'0,"1"0"15"0,13 0 6 0,13 13-9 0,40 0-9 0,67 0-9 0,50-13-6 0,29 13-3 0,-27 0-1 0,-67 0-2 0,-24 0-3 0,-68 0-5 0,-26 13-3 0,-53 0-57 0,13 0-50 0</inkml:trace>
  <inkml:trace contextRef="#ctx0" brushRef="#br0">14208 8916 43 0,'0'0'9'0,"0"0"0"0,0 0-2 0,0-13 7 0,0 13 18 0,0 0-19 0,-13 0 8 0,13 0-16 0,0 0 1 0,0 13 4 0,-13 0 7 0,13 14-6 0,-27 53 3 0,-12 38 0 0,0 2-7 0,25 26-4 0,14-95-23 0,0-51 18 0</inkml:trace>
  <inkml:trace contextRef="#ctx0" brushRef="#br0">14142 9115 8 0,'-13'0'0'0,"13"0"18"0,0-13-1 0,0 0-8 0,0-1 7 0,0 1 10 0,0 0 11 0,0 0-11 0,0 0-14 0,13-2-6 0,-13 2-4 0,13 1 3 0,0-15 5 0,-13 14-2 0,0 13-4 0,0 0 1 0,0 0-4 0,0 0-1 0,0 13-17 0,0-13 14 0,0 0-58 0</inkml:trace>
  <inkml:trace contextRef="#ctx0" brushRef="#br0">13745 8995 52 0,'0'-25'11'0,"0"-2"24"0,40 0 3 0,-1 14 6 0,28 13-11 0,25 13-15 0,41 0-9 0,11-13-5 0,-11 0-5 0,-67 0-1 0,-51 0 1 0,-43 14 2 0,-79-1-2 0,42-13-2 0,-1 0-6 0,13 0 4 0,27 27 3 0,-2-2 3 0,4 42 4 0,10 12 7 0,14 41-5 0,0 11-3 0,38-50-3 0,16-55-6 0,-1-67-28 0,13-51 10 0,-26 39-130 0</inkml:trace>
  <inkml:trace contextRef="#ctx0" brushRef="#br0">14393 9379 34 0,'0'0'0'0,"-13"-12"27"0,13 12-7 0,0 12 11 0,0 42 6 0,-13-1 4 0,0-27-14 0,13-26-12 0,0-13-7 0,39-53-5 0,42-14-3 0,-16 40 0 0,-38 53 3 0,-27 81 0 0,-14 11-1 0,14-25-11 0,14-80-156 0</inkml:trace>
  <inkml:trace contextRef="#ctx0" brushRef="#br0">14923 8506 30 0,'0'0'0'0,"13"0"24"0,25 0-13 0,16 0 11 0,-14 0-34 0,-14 0-45 0</inkml:trace>
  <inkml:trace contextRef="#ctx0" brushRef="#br0">15109 8454 100 0,'0'0'17'0,"0"-27"13"0,13 27 8 0,52 27-10 0,108-1-9 0,143 0-8 0,14-13-7 0,-130 13-3 0,-121 15-1 0,-79-41 0 0,-106 0-4 0,-105-26-9 0,-81-15 6 0,28 2-22 0,105 26 17 0,107 0 25 0,78-1 6 0,118 1 0 0,135 40-8 0,-1 12-6 0,-65 28-5 0,-95-29 0 0,-92-23-3 0,-159-55-7 0,-105-27-27 0,-52-12 1 0,104 25 20 0,134 16 34 0,91 11 18 0,160 13-7 0,91 1-16 0,-25 13-8 0,-80-13-4 0,-146 26-78 0,-50 0-39 0</inkml:trace>
  <inkml:trace contextRef="#ctx0" brushRef="#br0">15266 8970 76 0,'-13'0'12'0,"13"0"29"0,26 0-16 0,66 13 6 0,54-1 5 0,-26-12-31 0,-67 0-27 0,-53 28 0 0,-66-2-125 0</inkml:trace>
  <inkml:trace contextRef="#ctx0" brushRef="#br0">15253 9195 122 0,'0'0'42'0,"40"13"-11"0,92 0-15 0,67-13-24 0,26 0-3 0,13 0-106 0,-173 0 67 0</inkml:trace>
  <inkml:trace contextRef="#ctx0" brushRef="#br0">16444 9102 122 0,'-13'-13'21'0,"-67"13"6"0,-38 26 10 0,26 39-15 0,77 29-9 0,82-28-7 0,119-53-4 0,11-26-1 0,-78-53 0 0,-66 0 0 0,-66-27 0 0,-119 14-1 0,-79 38 0 0,38 2-13 0,147 12-133 0</inkml:trace>
  <inkml:trace contextRef="#ctx0" brushRef="#br0">2368 10293 62 0,'-27'0'11'0,"-12"-28"9"0,39-11 7 0,53-66-8 0,106-81-7 0,66-91-2 0,65-94-4 0,28-13 1 0,-27 54-1 0,-93 92-4 0,-65 119-1 0,-26 25 0 0,-42 55-8 0,-27 12-12 0,-23 14-1 0,-55 13-8 0,-14 13-10 0,-11 1-20 0</inkml:trace>
  <inkml:trace contextRef="#ctx0" brushRef="#br0">3956 8043 33 0,'0'-26'0'0,"0"0"13"0,26-14 22 0,53 14 10 0,14 26-12 0,-1 0-15 0,-24-15-10 0,-30 15-4 0,-24 0 6 0,-42 68 2 0,-37 51-7 0,-1 0-12 0,38-41-9 0,28-51-27 0,54-80-55 0,-41 27 72 0</inkml:trace>
  <inkml:trace contextRef="#ctx0" brushRef="#br0">4630 7686 68 0,'14'-13'21'0,"-14"52"17"0,0 68-5 0,-14 12-6 0,54-40-13 0,25-53-7 0,42-65-8 0,-15-68-1 0,-25-37 11 0,-41-15 0 0,-26 39-2 0,-40 81-2 0,-26 66-1 0,0 52-3 0,40 0-8 0,26-26-28 0,0-53-64 0</inkml:trace>
  <inkml:trace contextRef="#ctx0" brushRef="#br0">11642 9658 13 0,'0'0'0'0,"0"13"0"0,0 0-1 0,0-13 0 0,0-13-3 0,-14-15 9 0,14 3 16 0,0 12 10 0,0-1-5 0,14 14-12 0,12-27-7 0,2-25 3 0,24-40 8 0,27-28 5 0,28-13-5 0,-2-51-10 0,28-67-6 0,-15-41-4 0,-12 2 7 0,-27 91-1 0,-26 93 5 0,-12 66 3 0,-17 40-7 0,-10 0-6 0,0 0 0 0,-14-13 1 0,13-13 0 0,-13 13-5 0,0 13 1 0,-13 13-46 0,-1-13-58 0</inkml:trace>
  <inkml:trace contextRef="#ctx0" brushRef="#br0">11696 7462 40 0,'24'-27'6'0,"-10"13"27"0,-28 14-4 0,-38 27-1 0,-1 25-4 0,14 14-10 0,-14 27 2 0,-27 14 0 0,14-41-8 0,12-40-5 0,15-39-3 0,13-53-1 0,13-27-2 0,13-12 0 0,0 52 0 0,13 40 5 0,28 92-1 0,24 52 8 0,1 28 1 0,0-65-7 0,-25-55-9 0,-17-39-24 0,-35-66-95 0,-2 40 89 0</inkml:trace>
  <inkml:trace contextRef="#ctx0" brushRef="#br0">6257 10690 61 0,'-92'-28'29'0,"52"3"1"0,53 25-6 0,79 0-12 0,107-14-6 0,80-26-1 0,105-25-3 0,91-3 17 0,82 29-9 0,50 0-4 0,28 12-4 0,-26 14 0 0,104-13-1 0,29 13-1 0,24-2 1 0,28-10 7 0,27 25-1 0,-27 0-4 0,-39 12-2 0,-68 1-1 0,-93-13 4 0,-129 0-1 0,-108 0-1 0,-171 0-15 0,-240-38-157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6627 10675 23 0,'0'-13'5'0,"0"0"10"0,-26 1 35 0,13 12-34 0,41 12 21 0,24-12-24 0,40 0-5 0,13 0 4 0,2 13-4 0,-15 0-11 0,-25 15-6 0,-41-2 2 0,-26 1-8 0,-13 12-14 0,0-13-56 0</inkml:trace>
  <inkml:trace contextRef="#ctx0" brushRef="#br0">6932 10834 34 0,'0'14'0'0,"0"13"7"0,14 39 16 0,12 13 13 0,0 39-3 0,0 2-5 0,-26-2-8 0,0-11-3 0,0-14-3 0,0-27-6 0,-39-14-2 0,0-11 0 0,-15-15-2 0,-12-14 0 0,-26-24-3 0,-2-42-5 0,16-11-13 0,12 12 0 0,40 27-9 0,52-14-110 0</inkml:trace>
  <inkml:trace contextRef="#ctx0" brushRef="#br0">7727 11179 14 0,'13'-13'0'0,"-2"0"23"0,17-2 12 0,-15 15 3 0,27 0 2 0,25 0-3 0,2-12-17 0,-1-1-16 0,-13 0-6 0,-12 13-12 0,-41 26-17 0,-15 14-94 0</inkml:trace>
  <inkml:trace contextRef="#ctx0" brushRef="#br0">7845 11391 56 0,'-13'0'9'0,"-27"39"15"0,40-13 0 0,0-13 5 0,40-13 7 0,38 0-8 0,29-13-11 0,-15 13-16 0,1 0-19 0,-40 27-96 0,-40-27 68 0</inkml:trace>
  <inkml:trace contextRef="#ctx0" brushRef="#br0">8718 10637 7 0,'0'0'0'0,"0"-14"28"0,0 14 31 0,41 0-29 0,24 0-11 0,40-13-4 0,-24 13-2 0,11 0-6 0,-14 0-3 0,-24 0-8 0,-14 0-9 0,-27 13-12 0,-13 13-5 0,-28 0-51 0</inkml:trace>
  <inkml:trace contextRef="#ctx0" brushRef="#br0">8997 10741 13 0,'0'0'6'0,"0"28"14"0,0 11 5 0,24 14-8 0,4-1 0 0,-2 28 1 0,-12 27-5 0,-1-2 5 0,-13-13 3 0,0 2-6 0,0-2-1 0,-27-27-2 0,-27 2-5 0,16-40-2 0,-29-1-3 0,15-13 2 0,-15-39-1 0,14-27-3 0,0-26-17 0,27-1-101 0,26 80 70 0</inkml:trace>
  <inkml:trace contextRef="#ctx0" brushRef="#br0">9313 11523 2 0,'0'0'0'0,"0"-27"0"0,-13 14 0 0</inkml:trace>
  <inkml:trace contextRef="#ctx0" brushRef="#br0">7210 11655 5 0,'-13'-13'0'0,"13"13"4"0,-13-14 13 0,13 1 0 0,0 13-4 0,0 0-2 0,0 40 26 0,0-1-8 0,-14 15-7 0,14 12-9 0,0-14-1 0,14-11-3 0,-14-16-2 0,0-25-2 0,0 0 4 0,13-13-11 0,-13-26-3 0,13-1 0 0,-13-12-1 0,13-1-4 0,0 12 3 0,13 28 4 0,-13 0 2 0,1 13 2 0,0-13 3 0,12 39 5 0,-12 13-2 0,-3 29 1 0,-11-3 2 0,15-25-1 0,-2-26-5 0,13-2-11 0,1 1-120 0</inkml:trace>
  <inkml:trace contextRef="#ctx0" brushRef="#br0">9234 11523 23 0,'0'0'0'0,"0"0"68"0,0 25-44 0,0 16-1 0,0 25-7 0,-13 14 0 0,0-1 6 0,-1-27-6 0,14-38-7 0,0-14-2 0,0-40-6 0,0-12-1 0,14-29 0 0,-1 16-4 0,25-1-4 0,-10 25 3 0,-2 29 4 0,1 12 5 0,-14 0 4 0,0 40-2 0,0-1 0 0,2 14-3 0,-15 12 0 0,0-12-1 0,0-12-1 0,0-2-1 0,0 1-9 0,13-1-71 0,-2-39-21 0</inkml:trace>
  <inkml:trace contextRef="#ctx0" brushRef="#br0">9618 11840 46 0,'0'-13'0'0,"14"13"33"0,-1 13 12 0,-26 27-13 0,-15-1-16 0,-25 2-17 0,27-15-128 0</inkml:trace>
  <inkml:trace contextRef="#ctx0" brushRef="#br0">10042 11773 38 0,'0'-25'0'0,"11"-16"19"0,-11 15 17 0,0-13-13 0,0 12-11 0,-11 1-1 0,-30 13-2 0,-12 26-5 0,-1 13 2 0,16 14 9 0,11 25 8 0,27 3-5 0,0-16-5 0,27-39-6 0,26-26-4 0,-1-39-1 0,-12-29-1 0,-12-37-5 0,-15-2-6 0,-13 42 1 0,0 25 7 0,-28 25 4 0,2 28 1 0,13 0-2 0,13 41 3 0,0 51 0 0,0 13-2 0,0 2-1 0,13-14-6 0,0-40-8 0,28-14-13 0,11-26-119 0</inkml:trace>
  <inkml:trace contextRef="#ctx0" brushRef="#br0">10306 11668 51 0,'0'0'14'0,"0"13"6"0,0 13 4 0,0 40 1 0,0-12 6 0,13-15-23 0,-13-25-25 0,0-1-20 0,-13-26-23 0</inkml:trace>
  <inkml:trace contextRef="#ctx0" brushRef="#br0">10319 11443 51 0,'-13'0'9'0,"-2"0"17"0,15 26 20 0,0 15-30 0,41-3-71 0,-28-23-7 0</inkml:trace>
  <inkml:trace contextRef="#ctx0" brushRef="#br0">10808 11456 32 0,'0'-39'0'0,"0"-53"44"0,0 25 0 0,-52 40-13 0,-16 14-7 0,29 13-11 0,13 40-4 0,-1-1 0 0,14 28-1 0,13 12-2 0,0 1-1 0,0-1-2 0,13 13-2 0,14 2-1 0,-14-16-1 0,0-25-9 0,26-12-19 0,-25-28-100 0</inkml:trace>
  <inkml:trace contextRef="#ctx0" brushRef="#br0">11020 11404 42 0,'0'-13'0'0,"0"-27"11"0,-27 27 18 0,-25 13 7 0,13-13-3 0,-2 26-11 0,28 0-5 0,-1 27-6 0,1 25-2 0,13 2-2 0,0 12-3 0,0 13 0 0,13 15-1 0,-13-15 0 0,14-25-5 0,-1-28-7 0,-13 1 1 0,0-14-7 0,-13-13-16 0,-14-13-82 0</inkml:trace>
  <inkml:trace contextRef="#ctx0" brushRef="#br0">10411 11761 56 0,'0'-13'9'0,"0"-15"20"0,0 15 5 0,39 13 2 0,40-13-8 0,80-13-5 0,1 13-10 0,-28 0-7 0,-79 13-2 0,-40 0-7 0,-39 26-174 0</inkml:trace>
  <inkml:trace contextRef="#ctx0" brushRef="#br0">11576 11113 43 0,'0'-13'0'0,"0"-2"22"0,0 2 7 0,26 13-2 0,27 0 0 0,-1 13-4 0,29-13-9 0,-3 15-5 0,-10-15-5 0,-30 13-5 0,-24-13-8 0,-14 13-6 0,-14-13-14 0,-39-13-12 0,27-28-37 0</inkml:trace>
  <inkml:trace contextRef="#ctx0" brushRef="#br0">11774 10861 49 0,'-13'0'8'0,"13"14"5"0,0 24 18 0,13 29 6 0,1 12 3 0,-3 15-18 0,-11-16-16 0,15-12-7 0,37-25-17 0,16-15-134 0</inkml:trace>
  <inkml:trace contextRef="#ctx0" brushRef="#br0">12434 10637 54 0,'0'-14'-1'0,"0"1"10"0,0-1 12 0,15 1 6 0,51 13 4 0,53 0 3 0,54-13-10 0,24 0-7 0,-25-13-8 0,-52 26-6 0,-68 0-9 0,-39 0-8 0,-65 26-20 0,-53 13-8 0,24-12-64 0</inkml:trace>
  <inkml:trace contextRef="#ctx0" brushRef="#br0">12793 10741 47 0,'0'15'8'0,"14"11"12"0,10 40 15 0,-9 27 3 0,11 25-5 0,-26 28-11 0,-13-13-4 0,-39-2-7 0,-29-65-4 0,16-38-2 0,-14-15-2 0,-15-13-2 0,-25 0 0 0,40-53-4 0,26-27-6 0,40 1-99 0,13 53 22 0</inkml:trace>
  <inkml:trace contextRef="#ctx0" brushRef="#br0">13084 11496 17 0,'0'0'0'0,"0"-13"19"0,0 13 6 0,-15 0 7 0,15 27 4 0,-11 26-11 0,11 12 0 0,0 1-3 0,-14-25-5 0,14-28-7 0,-13-13-5 0,13-28-5 0,0-11 0 0,27-14-4 0,-1 1 0 0,13-1-1 0,14 13 0 0,-12 26 2 0,-16 1 8 0,-11 26 0 0,-14 41-2 0,0-14-2 0,0 12-11 0,0-12 2 0,13-14-24 0,0-13-61 0</inkml:trace>
  <inkml:trace contextRef="#ctx0" brushRef="#br0">13481 11720 83 0,'0'0'14'0,"0"15"14"0,0 11-16 0,0-26-11 0</inkml:trace>
  <inkml:trace contextRef="#ctx0" brushRef="#br0">13877 11615 43 0,'0'-26'5'0,"-25"-15"10"0,-3 16 10 0,-11-2-7 0,-14 14-3 0,0 13 4 0,-1 27 2 0,15 26 0 0,26 12 1 0,13 1-4 0,0-25-8 0,39-28-6 0,15-26-1 0,-1-41-2 0,-14-38-1 0,-12-28-2 0,-14-11-5 0,-13 24 0 0,0 42 4 0,-27 37 5 0,14 28 2 0,0 54 2 0,13 26-3 0,13-1-2 0,0 26 1 0,14-26-1 0,-14-25-7 0,15-28-23 0,-4 1-62 0,-10-27 34 0</inkml:trace>
  <inkml:trace contextRef="#ctx0" brushRef="#br0">14036 11430 55 0,'0'0'18'0,"13"13"14"0,-13 27 5 0,14 25 9 0,0 15-23 0,-14-1-8 0,0-51-7 0,0-28-4 0,13-41-3 0,-13-25-1 0,11 14 0 0,17 11 1 0,-2 2 0 0,1 26 0 0,-14-1 0 0,13 28-5 0,-11-1-12 0,-4 14-26 0,16-15-94 0</inkml:trace>
  <inkml:trace contextRef="#ctx0" brushRef="#br0">14406 11548 111 0,'27'0'19'0,"-14"15"10"0,-13 37-1 0,-13 1-6 0,0-14-19 0,-1-11-16 0,14-28-15 0</inkml:trace>
  <inkml:trace contextRef="#ctx0" brushRef="#br0">14433 11376 52 0,'0'0'9'0,"0"-12"33"0,0 12-2 0,0 12-31 0,26 42-35 0,27-28-73 0</inkml:trace>
  <inkml:trace contextRef="#ctx0" brushRef="#br0">14895 11469 82 0,'14'-39'28'0,"13"-40"2"0,-40 25 3 0,-39 2-7 0,-2 38-13 0,-12 1-7 0,27 40-1 0,11 12-2 0,28 15-2 0,0 25 8 0,28 14-5 0,11 25-2 0,13 15-2 0,-25-1-1 0,-1-52 1 0,-26-27 0 0,0-14-5 0,-13-26-13 0,-27 0-26 0,-27-26-25 0,43 13-1 0</inkml:trace>
  <inkml:trace contextRef="#ctx0" brushRef="#br0">14526 11668 54 0,'0'-13'12'0,"40"-27"17"0,12 27 11 0,55 0 5 0,24 0-18 0,-13 13-16 0,-37 13-28 0,-68-13-86 0</inkml:trace>
  <inkml:trace contextRef="#ctx0" brushRef="#br0">7262 14063 8 0,'0'0'0'0,"-11"-13"10"0,-4 13 11 0,15 0 6 0,0 0 0 0,15 0 3 0,9 0-7 0,44 0-5 0,10 0-6 0,42 0-4 0,12 0 0 0,-26 0-4 0,-27 0-6 0,-40 13-12 0,-39 12-14 0,-11 16-2 0,-43-2-35 0,27-39 27 0</inkml:trace>
  <inkml:trace contextRef="#ctx0" brushRef="#br0">7489 14247 45 0,'0'41'9'0,"11"12"13"0,16 53-5 0,-13-2 2 0,-1 16 9 0,-13 12-1 0,0-25-4 0,-13-41-6 0,-39-27-2 0,-16-26-6 0,1-13-5 0,-25-39-3 0,27-40-3 0,52 25-12 0,39 28-21 0,15 26-106 0</inkml:trace>
  <inkml:trace contextRef="#ctx0" brushRef="#br0">7819 14856 11 0,'0'0'0'0,"0"0"12"0,0 0-7 0,0 13 81 0,13 13-55 0,0 42-10 0,0 10-4 0,-13-12 2 0,0-25-3 0,0-28-7 0,-13-13-3 0,13 0-6 0,13-54-5 0,15-12-2 0,10-12 1 0,2 25 3 0,0 53 3 0,-27 13 1 0,0 53 9 0,-13 0-4 0,0-1-15 0,0-11-16 0,40-27-84 0,-27-14 66 0</inkml:trace>
  <inkml:trace contextRef="#ctx0" brushRef="#br0">8334 15174 48 0,'0'0'30'0,"0"0"5"0,-26 40 4 0,-40 25-12 0,13-11-16 0,53-29-43 0,40-25-88 0</inkml:trace>
  <inkml:trace contextRef="#ctx0" brushRef="#br0">8665 15214 57 0,'0'0'0'0,"13"-53"22"0,-13 12 4 0,0 15-8 0,-13-13-7 0,0 25 3 0,-26 1 1 0,12 26-4 0,-14 28 0 0,17 12 5 0,9-2 0 0,15-10-3 0,26-28-4 0,15-26-5 0,10-28-4 0,-10-25-2 0,-15 1-1 0,-26-42 0 0,0 2-3 0,0 26 1 0,0 25 4 0,-13 42 3 0,0 24 4 0,0 42-1 0,0 38-3 0,13 0-1 0,26 1-2 0,14-27-11 0,25-25-26 0,16-28-114 0</inkml:trace>
  <inkml:trace contextRef="#ctx0" brushRef="#br0">8969 15041 50 0,'0'0'24'0,"0"41"39"0,-13-3-32 0,13 16-3 0,0-14-17 0,0-14-20 0,0-13-35 0</inkml:trace>
  <inkml:trace contextRef="#ctx0" brushRef="#br0">8983 14830 84 0,'0'-13'14'0,"0"-1"7"0,-14 14 4 0,14 66-25 0,14-40-108 0</inkml:trace>
  <inkml:trace contextRef="#ctx0" brushRef="#br0">9459 14830 67 0,'0'-27'14'0,"0"-38"18"0,-27 25 8 0,-26 27-12 0,-13 13-9 0,12 53-7 0,16 26-4 0,25 14 0 0,13 25-3 0,13 2-2 0,14-15-2 0,-1 15-16 0,0-28-8 0,0-66-119 0</inkml:trace>
  <inkml:trace contextRef="#ctx0" brushRef="#br0">9671 14869 58 0,'0'-39'28'0,"-39"26"-7"0,-15 39-2 0,-12 26 5 0,40 1-4 0,26 1-4 0,13 12-2 0,26 14-5 0,1 25-11 0,-14 15-15 0,-26-41 0 0,-26-27-12 0,-53-52-89 0</inkml:trace>
  <inkml:trace contextRef="#ctx0" brushRef="#br0">9036 15214 86 0,'-15'-13'14'0,"15"-14"-7"0,54 1 16 0,38 13 14 0,41-2 0 0,26 15-19 0,0 28-31 0,-93-28-155 0</inkml:trace>
  <inkml:trace contextRef="#ctx0" brushRef="#br0">10306 14631 68 0,'13'-26'33'0,"40"13"-4"0,1 13-2 0,11 0 7 0,-12 0-19 0,-14 13-28 0,-39 26-23 0,0-12-82 0</inkml:trace>
  <inkml:trace contextRef="#ctx0" brushRef="#br0">10332 14843 107 0,'0'0'18'0,"26"0"14"0,53 0 8 0,13 0-14 0,15 0-21 0,-14 0-91 0,-80 13-9 0</inkml:trace>
  <inkml:trace contextRef="#ctx0" brushRef="#br0">11906 14485 20 0,'-13'0'0'0,"13"0"7"0,0 0 21 0,0 15 14 0,41-15-7 0,11-41 10 0,14-25-19 0,0 1-14 0,12-29-7 0,-37 2-6 0,-41 25-5 0,-52 42 2 0,-55 25 1 0,-13 13-1 0,15 53 5 0,40 0 3 0,38-1 1 0,54-37 1 0,65-3-5 0,27 16-8 0,-53 25-5 0,-66 14 10 0,-66-1 7 0,-67 40 3 0,15 0-1 0,66-26 0 0,37-14 1 0,68-27-1 0,40-38-2 0,38-28-2 0,-11-38-4 0,-54-14-1 0,-52 25-1 0,-68 15 0 0,-24 0 2 0,-29 13 0 0,28-1 3 0,66 1 2 0,13 13-1 0,92-26 0 0,41 0-3 0,11 11-7 0,-50 2-3 0,-29 26-165 0</inkml:trace>
  <inkml:trace contextRef="#ctx0" brushRef="#br0">12515 14526 125 0,'13'0'42'0,"28"-26"-14"0,-28 26-9 0,-13 26-18 0,0-1-145 0</inkml:trace>
  <inkml:trace contextRef="#ctx0" brushRef="#br0">13150 14036 51 0,'-27'0'0'0,"27"0"32"0,0 27 11 0,0 65-13 0,-13 41-13 0,0-1-9 0,13-39-12 0,0-40-14 0,0-40-89 0</inkml:trace>
  <inkml:trace contextRef="#ctx0" brushRef="#br0">12793 14168 57 0,'0'-26'9'0,"38"-41"5"0,16 15 18 0,27 25 4 0,50 27-10 0,0 40-8 0,-24 66-8 0,-54 27-2 0,-67 12 4 0,-78-39-2 0,-40-27-2 0,13-40-4 0,54-39-10 0,24-13-8 0,54-13-30 0,80 13-73 0,-66 0 85 0</inkml:trace>
  <inkml:trace contextRef="#ctx0" brushRef="#br0">13573 14485 54 0,'13'-13'10'0,"-13"0"19"0,0 13-9 0,0 54 9 0,-13 25 4 0,0-13-3 0,0-14-10 0,13-39-11 0,0-38-8 0,26-55-6 0,40 13 0 0,-1 29 1 0,2 25 4 0,-40 26 6 0,-27 53 2 0,0-1-3 0,-13 1-16 0,26-38-75 0,-13-28 14 0</inkml:trace>
  <inkml:trace contextRef="#ctx0" brushRef="#br0">14288 14075 120 0,'0'0'31'0,"0"0"-14"0,0 0-27 0,26 28-11 0,-1-15-73 0</inkml:trace>
  <inkml:trace contextRef="#ctx0" brushRef="#br0">15133 14023 53 0,'14'-27'9'0,"-14"-25"10"0,-14-14 2 0,-25 12-3 0,-27 15 12 0,-26 25-10 0,27 28-4 0,11 25 1 0,1 28-8 0,25 12 3 0,43-26-2 0,24-40-3 0,53-40-4 0,15-25-1 0,-15-55-3 0,-12-90-2 0,12-41-4 0,-39 79 4 0,-40 66 2 0,-26 80 4 0,-27-1 0 0,-12 41-1 0,12 25 0 0,27 29 1 0,-15 11 0 0,17 67-1 0,11 0 0 0,39-41-2 0,40-38-7 0,28-40-31 0,-42-27-127 0</inkml:trace>
  <inkml:trace contextRef="#ctx0" brushRef="#br0">15650 13693 51 0,'0'0'0'0,"0"39"35"0,0 27 3 0,-26 40 6 0,-14-27-7 0,0-12-19 0,13-54-8 0,27-13-4 0,0-54-5 0,27-39-3 0,27-25-7 0,24-2 2 0,-38 67 7 0,1 40 5 0,-30 26-1 0,3 55 1 0,-14 10 1 0,0 1-3 0,0-25-4 0,27-14-25 0,-14 12-50 0,-13-39-19 0</inkml:trace>
  <inkml:trace contextRef="#ctx0" brushRef="#br0">14526 14367 59 0,'0'0'14'0,"0"-13"5"0,13 0 18 0,53 0 1 0,65-14-1 0,69 1-13 0,78-15-11 0,52 2-8 0,14 12-5 0,-91 14-2 0,-96 0 1 0,-76 13-2 0,-43 13-8 0,-76 27-29 0,-43-1-112 0</inkml:trace>
  <inkml:trace contextRef="#ctx0" brushRef="#br0">15068 14948 72 0,'-13'-12'28'0,"26"-29"4"0,-13-37-4 0,0 12-13 0,-66 25-3 0,-13 41-1 0,27 41 2 0,11 51 1 0,28 1-1 0,26-40-7 0,28-40-3 0,37-67-2 0,1-64-1 0,-39-41-2 0,-14 39-4 0,-26 54 1 0,-13 28 4 0,-27 38 5 0,1 12-1 0,11 55 1 0,17 12-2 0,37 39-1 0,40-11-4 0,12-42-16 0,-24-37-152 0</inkml:trace>
  <inkml:trace contextRef="#ctx0" brushRef="#br0">15333 14658 87 0,'27'-14'15'0,"12"14"16"0,-13 41 6 0,27 51 2 0,-14 13-19 0,2 15-12 0,-1-54-12 0,12-27-19 0,-26-26-4 0,-12-13 22 0</inkml:trace>
  <inkml:trace contextRef="#ctx0" brushRef="#br0">15624 14698 57 0,'-15'0'10'0,"4"-13"28"0,-57 26 2 0,-24 106-2 0,14-26-7 0,37-27-20 0,41-53-35 0,14-13-110 0</inkml:trace>
  <inkml:trace contextRef="#ctx0" brushRef="#br0">16006 13507 23 0,'0'0'0'0,"0"26"54"0,0 27-9 0,0 27-12 0,0-1-8 0,0 13-8 0,28-13-8 0,25-25-19 0,1-28-25 0,-30-26-88 0</inkml:trace>
  <inkml:trace contextRef="#ctx0" brushRef="#br0">16219 13533 54 0,'0'0'-1'0,"25"14"18"0,3 12 22 0,-2 54-1 0,1-1-1 0,-14 13-22 0,-13-38-21 0,13-28-19 0,0-14-12 0,-13-12 30 0</inkml:trace>
  <inkml:trace contextRef="#ctx0" brushRef="#br0">16379 13666 46 0,'0'-41'8'0,"-28"15"26"0,-25 26 3 0,-26 54 3 0,-14 25-21 0,54 13-20 0,25-51-28 0,41-41-76 0</inkml:trace>
  <inkml:trace contextRef="#ctx0" brushRef="#br0">16576 13494 109 0,'27'0'18'0,"11"39"13"0,-23 81 7 0,-15-2-12 0,-67 2-24 0,-78-28-40 0,-27-25-117 0</inkml:trace>
  <inkml:trace contextRef="#ctx0" brushRef="#br0">19989 13401 53 0,'0'0'0'0,"0"0"24"0,27 0 38 0,52 0-39 0,28 0-2 0,24-13-8 0,2-1-5 0,-28 14-9 0,-38 14-19 0,-54 13-16 0,-13-2-3 0,-27 3-42 0</inkml:trace>
  <inkml:trace contextRef="#ctx0" brushRef="#br0">20359 13533 23 0,'0'0'0'0,"0"0"22"0,0 66 10 0,27 54-5 0,-14 11 2 0,-13-11-8 0,-13-2-1 0,-27-24 3 0,1-42-8 0,-27-26-6 0,-14-26-7 0,-25-26-19 0,38-40-18 0,40 1-65 0,27 50 64 0</inkml:trace>
  <inkml:trace contextRef="#ctx0" brushRef="#br0">20824 14208 29 0,'0'-13'6'0,"13"-27"9"0,-13-12 4 0,0 12-5 0,-28 13 3 0,-25 27 11 0,1 14 1 0,12 39-5 0,14 39-3 0,26-12-3 0,0-27-8 0,66-40-5 0,0-53-3 0,1-40-2 0,-28-25-1 0,-13-54-9 0,14 39-9 0,-40 54 8 0,0 40 15 0,0 26 3 0,-26 67 1 0,12 12-3 0,1 13-2 0,13-12-2 0,27-1-9 0,12-26-26 0,0-40-103 0</inkml:trace>
  <inkml:trace contextRef="#ctx0" brushRef="#br0">21167 14009 56 0,'0'-13'11'0,"0"40"12"0,0 92 14 0,0 27 5 0,0-67-13 0,-14-53-9 0,1-52-11 0,0-40-6 0,26-53-6 0,14 12 1 0,27 41 5 0,-16 40 1 0,-11 26-7 0,0 13-21 0,-14 27-4 0,0-1-93 0</inkml:trace>
  <inkml:trace contextRef="#ctx0" brushRef="#br0">21444 14063 96 0,'0'0'21'0,"15"0"18"0,-2 12-7 0,-13 55-10 0,0-1-12 0,0-14-12 0,0-24-24 0</inkml:trace>
  <inkml:trace contextRef="#ctx0" brushRef="#br0">21577 13812 79 0,'0'0'13'0,"-13"0"22"0,13 53-12 0,52 13-45 0,15-40-81 0</inkml:trace>
  <inkml:trace contextRef="#ctx0" brushRef="#br0">22079 13798 90 0,'0'-53'19'0,"-26"14"11"0,-40 39-2 0,0 0-9 0,25 13-5 0,2 39-7 0,26 27-1 0,0 15 2 0,0 50 0 0,13 28-3 0,0-12-5 0,0-54-2 0,0-27-11 0,0-13-12 0,0-14-12 0,0-24-73 0</inkml:trace>
  <inkml:trace contextRef="#ctx0" brushRef="#br0">21564 14155 73 0,'0'-26'12'0,"52"13"23"0,15 0 2 0,12 13-4 0,53 0-43 0,-52 39-90 0,-67-39 60 0</inkml:trace>
  <inkml:trace contextRef="#ctx0" brushRef="#br0">22609 13640 29 0,'0'0'0'0,"13"-15"19"0,0 15 18 0,0 0 1 0,27 0 3 0,39 0-11 0,40 0-30 0,-14 15-8 0,-51-2-14 0,-41 0-69 0</inkml:trace>
  <inkml:trace contextRef="#ctx0" brushRef="#br0">22635 13824 76 0,'-13'13'29'0,"0"-13"7"0,52 0-3 0,66 0-3 0,68 0-30 0,-80-25-164 0</inkml:trace>
  <inkml:trace contextRef="#ctx0" brushRef="#br0">24077 13520 41 0,'0'0'0'0,"-13"0"0"0,13 0 19 0,-13 13 17 0,13-13-7 0,0 14 0 0,26-28-1 0,40-12-5 0,0-28-12 0,1 2-8 0,-28-14-3 0,-39 12-4 0,-39-12-5 0,-14 28 3 0,-27 24 4 0,-12 14 2 0,25 39 7 0,28 28 2 0,39-14-4 0,54-14-2 0,51 1-6 0,-27-1-7 0,-51 41 5 0,-93 25 5 0,-93 28 6 0,14-26 4 0,39-15-2 0,53-13-1 0,66-12-3 0,79-2-3 0,28-25 1 0,-26-40 1 0,-2-26-2 0,-27-27-1 0,-65-1-6 0,-52 2 0 0,-29 12 4 0,16 1 3 0,25 11 1 0,27 16 2 0,13 12 0 0,40-13-1 0,66 0-1 0,12 13-4 0,-51-13-10 0,-53 26-21 0,-14-13 12 0</inkml:trace>
  <inkml:trace contextRef="#ctx0" brushRef="#br0">24514 13666 135 0,'0'0'41'0,"13"-13"-25"0,0 13-15 0,0 0-97 0</inkml:trace>
  <inkml:trace contextRef="#ctx0" brushRef="#br0">24647 14063 53 0,'0'0'11'0,"0"12"26"0,24-24 7 0,57-28-8 0,-2-39-18 0,1-41-7 0,-14-26-3 0,-40-12-5 0,-26 39-1 0,0 27 3 0,13 13-2 0,2 51-2 0,-15 28-1 0,0 0 1 0,0 41 1 0,0-3 1 0,0-10-1 0,0 11-1 0,-15 1-1 0,-11 12 4 0,13-11-3 0,13-2 0 0,0 14 0 0,0 14 0 0,0-29 1 0,0 3-1 0,0 11-1 0,0-11 0 0,13-16 0 0,13-12 1 0,13-26-1 0,2-12-1 0,12-42 1 0,-1-25-1 0,1-14-2 0,-14-1-1 0,-11 41 0 0,-15 14 3 0,-13 26 0 0,0 26 2 0,0 0 0 0,0 0 0 0,-13 13-1 0,13 26 2 0,-28 14 2 0,17 27-2 0,-2 12 0 0,-2-12-2 0,30-14-3 0,50-14-1 0,27-11-20 0,-52-41-144 0</inkml:trace>
  <inkml:trace contextRef="#ctx0" brushRef="#br0">25572 13745 48 0,'0'0'0'0,"0"0"28"0,0 0 8 0,0 40 2 0,0 12 6 0,0 2-19 0,-13-41-11 0,13-13-5 0,0-26-6 0,39-28-4 0,14 1-3 0,-14 27 4 0,-25 26 3 0,-14 40 0 0,0 25 0 0,-14-11-2 0,1-27-3 0,13-14-13 0,0-13-16 0,13-13-104 0</inkml:trace>
  <inkml:trace contextRef="#ctx0" brushRef="#br0">26009 13453 118 0,'0'0'19'0,"13"0"-7"0,0 0 7 0,0 41-20 0,0 12-44 0,-13-53-16 0</inkml:trace>
  <inkml:trace contextRef="#ctx0" brushRef="#br0">26339 13322 36 0,'14'0'0'0,"12"-13"18"0,-12 13 17 0,-14 39-3 0,-14 53 3 0,-40 41 5 0,15-40-10 0,26-14-16 0,0-26-7 0,13-27-3 0,0-26-3 0,0-39 0 0,13-27-1 0,15-13-1 0,-4-28-1 0,17 14-1 0,12 14 0 0,26 40 1 0,-14 26 1 0,-24 13 1 0,-1 0 1 0,-14 0 1 0,13 39 0 0,-26 1 1 0,-13 40-1 0,-26 12-1 0,-26 1 0 0,39-27 0 0,13-27-1 0,52-39 0 0,81-13-3 0,11-39-28 0,-103-29-145 0</inkml:trace>
  <inkml:trace contextRef="#ctx0" brushRef="#br0">27371 13640 23 0,'0'-54'0'0,"13"-25"-7"0,1 25 5 0,-14 2 3 0,0 12 2 0,-14 14-1 0,-13 13 2 0,14-13 1 0,-13-1 18 0,13 1 7 0,-13 13 10 0,-14-2-9 0,-12 15-5 0,-15 28-4 0,1 38-10 0,26-1-2 0,27 42 0 0,0-2-4 0,39-13-3 0,27-38-8 0,39-28-12 0,-12-13-16 0,-40-13-98 0</inkml:trace>
  <inkml:trace contextRef="#ctx0" brushRef="#br0">27371 13388 65 0,'0'-14'17'0,"27"1"-2"0,39 13 24 0,-13 40-2 0,1 40-17 0,-2 25-6 0,-12-13-8 0,-14-12-13 0,-13-53-16 0,-13-27-15 0,-13-27-23 0,13 1 5 0</inkml:trace>
  <inkml:trace contextRef="#ctx0" brushRef="#br0">27702 13361 73 0,'0'0'13'0,"-26"0"18"0,-55 54 6 0,-11 51 1 0,-13 0-16 0,38-24-14 0,28-55-22 0,39-13 1 0,26-39-137 0</inkml:trace>
  <inkml:trace contextRef="#ctx0" brushRef="#br0">27794 13309 86 0,'39'0'31'0,"29"0"3"0,-16 52-9 0,-39 55-1 0,-26 11-4 0,-39-38-7 0,-40-1-7 0,24-26-12 0,29-27-11 0,52-26-107 0</inkml:trace>
  <inkml:trace contextRef="#ctx0" brushRef="#br0">28350 13520 94 0,'0'0'45'0,"0"0"-6"0,13 0-30 0,27 0-16 0,-14 13-114 0</inkml:trace>
  <inkml:trace contextRef="#ctx0" brushRef="#br0">28893 13071 66 0,'0'0'11'0,"0"13"15"0,13 13 0 0,-13 53 5 0,-27 41-3 0,-26-14-6 0,14-1-5 0,-1-13-6 0,14-38-5 0,11-14-2 0,15-27-3 0,41-13 0 0,25-13-1 0,14 0 0 0,38 13 0 0,-26-15 0 0,2 15-3 0,-42 0-2 0,-39 0-12 0,-26 0-14 0,-39-12-119 0</inkml:trace>
  <inkml:trace contextRef="#ctx0" brushRef="#br0">28813 13150 58 0,'0'0'10'0,"0"-14"13"0,52 1 0 0,16 0 8 0,50 13 6 0,-12 0-10 0,-27 0-14 0,-26 0-20 0,-26 0-11 0,-27 26-27 0,-80 27-54 0,67-53 72 0</inkml:trace>
  <inkml:trace contextRef="#ctx0" brushRef="#br0">28854 13415 68 0,'-13'13'15'0,"13"-1"22"0,24-12-2 0,57 0 8 0,52-25-15 0,-28-2-15 0,-40 13-6 0,-11 14-3 0,-27 0-3 0,-27 0-2 0,-27 27-71 0,-27-54-62 0</inkml:trace>
  <inkml:trace contextRef="#ctx0" brushRef="#br0">29620 13150 50 0,'-13'-14'0'0,"-13"-12"24"0,-1 13 13 0,1 13-4 0,-2 13-4 0,4 66-14 0,-17 13-1 0,1 15 3 0,40-1-6 0,13-1-4 0,27-11-4 0,-12-55-1 0,-15-13-3 0,-2-13-6 0,-11-13 1 0,14 0-20 0,13-39-127 0</inkml:trace>
  <inkml:trace contextRef="#ctx0" brushRef="#br0">29699 13215 60 0,'0'0'10'0,"0"0"-5"0,39-13 12 0,-11 41 20 0,-2 38 1 0,-13-1-1 0,14 14-16 0,-14 1-11 0,0 12-6 0,0-38-5 0,13-27-1 0,-26-14-7 0,14-13-14 0,-14-13-14 0,0-14-75 0</inkml:trace>
  <inkml:trace contextRef="#ctx0" brushRef="#br0">30017 13296 79 0,'0'-15'13'0,"-26"15"10"0,-41 15 9 0,-52 24 7 0,0 41-8 0,27-1-15 0,39-13-10 0,40-40-14 0,26-13-23 0,53-26 3 0,13-26-111 0</inkml:trace>
  <inkml:trace contextRef="#ctx0" brushRef="#br0">30124 13110 87 0,'65'0'35'0,"41"0"4"0,-39 40-10 0,-28 53-3 0,-13 25-8 0,-26 15-7 0,-54-2-6 0,-38-11-3 0,0-28-1 0,52-51 0 0,26-15-1 0,14-26 0 0,81-13-8 0,-2-93-190 0</inkml:trace>
  <inkml:trace contextRef="#ctx0" brushRef="#br0">15676 10913 23 0,'0'0'0'0,"0"-25"13"0,0 12 0 0,0 13 11 0,-13 25 7 0,13 3 1 0,27-15 3 0,27-13-13 0,24 0-8 0,1-13-7 0,-12 13-8 0,-1 0 0 0,-27-15-13 0,-39 30-18 0,0-2-80 0</inkml:trace>
  <inkml:trace contextRef="#ctx0" brushRef="#br0">15663 11218 57 0,'0'0'9'0,"-13"0"-4"0,13 13 9 0,0-13 12 0,13 0 4 0,27 0 7 0,25 0-14 0,29 0-8 0,12-13-8 0,-27 13-11 0,0 0-1 0,-26 27-26 0,-39-14-63 0</inkml:trace>
  <inkml:trace contextRef="#ctx0" brushRef="#br0">16933 11007 31 0,'0'0'4'0,"0"-14"17"0,0 14 43 0,13 14-46 0,14-14 0 0,27 0-1 0,11 0-5 0,-12 0-6 0,-27 0-4 0,-13 13-1 0,0-13-1 0,1 0 0 0,13 0-9 0,0 0 4 0,-1 0-17 0,-13 0-88 0</inkml:trace>
  <inkml:trace contextRef="#ctx0" brushRef="#br0">18084 10729 37 0,'0'0'12'0,"14"-13"15"0,-14 13-9 0,-14 13-1 0,-24 14 4 0,-16 12 1 0,1 27 0 0,-13-14-9 0,25 2-2 0,2-14-3 0,26-14-1 0,0 0-3 0,13-13-1 0,26 0 2 0,40 2-3 0,14-15 0 0,27 0-2 0,-29 0-4 0,-25 13-4 0,0-13-8 0,-40 0 5 0,-13 0-9 0,0 0-68 0</inkml:trace>
  <inkml:trace contextRef="#ctx0" brushRef="#br0">18057 10756 56 0,'0'0'9'0,"0"-15"0"0,0 3-2 0,-11 52 16 0,-17 39 10 0,15 14-2 0,-14 25-2 0,14 15-11 0,13-28-9 0,0-38-7 0,13-40-9 0,27-27-27 0,12 0 11 0,-24-53-99 0</inkml:trace>
  <inkml:trace contextRef="#ctx0" brushRef="#br0">18546 10861 70 0,'0'0'11'0,"-38"27"11"0,-16 26 9 0,15 26 1 0,26 14-4 0,13-14-10 0,26 1-6 0,27-55-5 0,27-25-4 0,-1-39-1 0,-27-53-1 0,-39 11 2 0,-13 29 0 0,-65 12-2 0,-29 27-2 0,42 13-8 0,39 0-14 0,78 13-139 0</inkml:trace>
  <inkml:trace contextRef="#ctx0" brushRef="#br0">19181 10716 68 0,'54'-54'26'0,"-1"2"3"0,-40 38 6 0,2 28-14 0,-15 38-4 0,-41 55 0 0,-25 24-6 0,14-11-2 0,24 13-3 0,1-28-3 0,27-53-3 0,0-24-6 0,0-28-13 0,14 0 8 0,-14-41-19 0,13-38-112 0</inkml:trace>
  <inkml:trace contextRef="#ctx0" brushRef="#br0">19288 10756 70 0,'0'0'12'0,"13"-27"7"0,26 14 14 0,-11 13-16 0,12 79 9 0,-14 26-2 0,13 2-6 0,-12-14-12 0,-14-1-9 0,-13-26-14 0,0-40-17 0,-40-13-97 0</inkml:trace>
  <inkml:trace contextRef="#ctx0" brushRef="#br0">19170 11153 57 0,'-13'-40'11'0,"37"12"25"0,70 2 0 0,25 13 1 0,13 0-26 0,-26 13-8 0,-40 0-156 0</inkml:trace>
  <inkml:trace contextRef="#ctx0" brushRef="#br0">20003 10358 93 0,'0'0'16'0,"0"-13"18"0,0 40 0 0,-14 66-3 0,-24 52-13 0,-16 40-6 0,1 0-5 0,25 14-3 0,17-27-2 0,11-54-2 0,39-77-1 0,0-28-6 0,-12-26-176 0</inkml:trace>
  <inkml:trace contextRef="#ctx0" brushRef="#br0">20518 10913 79 0,'14'-25'16'0,"-1"-15"13"0,-66 26 11 0,-40 14-10 0,1 27-11 0,26 40-5 0,38-2-2 0,42 1-7 0,40 13 0 0,24-25-3 0,14-41-3 0,2-13-6 0,-29-26-16 0,-24-40-13 0,-14 12-107 0</inkml:trace>
  <inkml:trace contextRef="#ctx0" brushRef="#br0">20678 11007 81 0,'0'-14'13'0,"0"-12"18"0,0 26 2 0,-27 40 6 0,14 12-14 0,-1 27-10 0,14-25-7 0,14-28-4 0,26-26-2 0,-1 0-2 0,0-39 0 0,1-27-1 0,-12 12-1 0,-4 15 2 0,-10 26 1 0,-14 39 1 0,14 26-1 0,-1 16 0 0,0-16 0 0,1-39-1 0,25-13 0 0,54-52-2 0,12-1 0 0,-37 12 0 0,-44 28 2 0,-10 39 2 0,-14 27 0 0,0 14-1 0,14-14-1 0,-1-39 0 0,14-2-13 0,-27-51-11 0,-27-53-76 0,14 52 22 0</inkml:trace>
  <inkml:trace contextRef="#ctx0" brushRef="#br0">21245 10649 87 0,'0'0'18'0,"41"-26"12"0,25 26 7 0,0 14 1 0,-1 24-19 0,-24 16-9 0,-41-14-4 0,-27-14-3 0,2-13-2 0,12 13-1 0,-2-26 0 0,54 0 2 0,68-13-3 0,13 0-18 0,-94-13-142 0</inkml:trace>
  <inkml:trace contextRef="#ctx0" brushRef="#br0">10411 16338 37 0,'0'0'-1'0,"0"0"12"0,-13 0-4 0,13 0 21 0,13 0 6 0,13 0 9 0,-13 14-14 0,28-2-8 0,38-12-8 0,0-12-7 0,-26 12-6 0,1 0-2 0,-15 0-3 0,0 0-7 0,-12 0-23 0,-27 25-45 0,-13-12 33 0</inkml:trace>
  <inkml:trace contextRef="#ctx0" brushRef="#br0">10319 16774 32 0,'0'0'12'0,"0"0"10"0,0-13 12 0,13 13 10 0,27-13-13 0,-1 13-9 0,28 0-11 0,-1 0-1 0,13 0 0 0,14-26-4 0,-40 12-6 0,-27 14-7 0,-26 0-19 0,-53 27-129 0</inkml:trace>
  <inkml:trace contextRef="#ctx0" brushRef="#br0">13732 5649 50 0,'0'-13'0'0,"53"0"22"0,1 13-9 0,11 53 6 0,1 52 2 0,27-38-9 0,39-54-6 0,27-54-3 0,13-25-2 0,-14 1-2 0,-25 12 2 0,-1 53 9 0,-26 40 5 0,40 38-8 0,24-25-11 0,30-53 0 0,-3-53-8 0,-24-25 6 0,-27 38 16 0,-14 65 14 0,0 42-16 0,27-14-16 0,26-53-11 0,27-53 3 0,-27-14 9 0,-39 29 19 0,-14 38 10 0,14 26-7 0,25 14-12 0,42-27-9 0,38-39-5 0,-26-40 8 0,-14 38 15 0,-25 28-2 0,-16 67 0 0,30-1-4 0,38-27-10 0,27-39-6 0,12-52-1 0,2-1 18 0,-2 27 11 0,27 52-6 0,-26 14-6 0,-146-14-28 0,-185-118-148 0</inkml:trace>
  <inkml:trace contextRef="#ctx0" brushRef="#br0">11866 16497 6 0,'0'0'0'0,"0"0"12"0,-13 0 16 0,0 0 9 0,13 0-19 0,13 0 39 0,-13 0-46 0,0-13-1 0,0 13-6 0,0 0 2 0,13 0-4 0,-13 0-5 0,0 13-16 0,0-13-78 0</inkml:trace>
  <inkml:trace contextRef="#ctx0" brushRef="#br0">11947 16139 61 0,'0'0'0'0,"0"-13"5"0,0 0 19 0,-28 26 13 0,2 13-19 0,-1 28 1 0,14-1-1 0,0 13-2 0,0 27-5 0,0 12 3 0,-2 0-4 0,4-38-5 0,11-40-9 0,0-27 1 0,11-14-18 0,30-12-137 0</inkml:trace>
  <inkml:trace contextRef="#ctx0" brushRef="#br0">12026 16510 81 0,'0'0'14'0,"0"-13"-8"0,0 26 18 0,0 40 13 0,0 12-15 0,-14-24-18 0,28-28-40 0,25-13-22 0,-26-13-5 0</inkml:trace>
  <inkml:trace contextRef="#ctx0" brushRef="#br0">12541 16218 36 0,'0'-12'0'0,"0"-1"24"0,-13 13 20 0,0 0-8 0,-1 25-8 0,-25 16-7 0,11 11-3 0,-10 27-10 0,11 28 1 0,13-1-2 0,14-27-1 0,41-39-5 0,12-40-1 0,26-27-2 0,-38-25 1 0,-28 12 3 0,-26 13-1 0,-68 14 0 0,2 40 0 0,25-2-7 0,54 3-12 0,79-28-14 0,69-40-55 0,-109 27 22 0</inkml:trace>
  <inkml:trace contextRef="#ctx0" brushRef="#br0">12951 16377 45 0,'53'-39'0'0,"-26"12"31"0,-27 14 6 0,-54 40 6 0,-11 25-7 0,12 42-18 0,40-16-23 0,13-24-30 0,0-29 8 0,0-25 22 0</inkml:trace>
  <inkml:trace contextRef="#ctx0" brushRef="#br0">12820 16364 90 0,'0'0'15'0,"0"0"9"0,26 26 9 0,13 41-13 0,1-1-12 0,12-26-26 0,-25-27-111 0</inkml:trace>
  <inkml:trace contextRef="#ctx0" brushRef="#br0">13269 16180 86 0,'0'26'23'0,"0"40"16"0,0 26-9 0,-27 15-11 0,2 12-12 0,12-53-26 0,37-40 8 0,17-26-123 0</inkml:trace>
  <inkml:trace contextRef="#ctx0" brushRef="#br0">13507 16298 92 0,'0'0'16'0,"-13"40"12"0,-15 27-3 0,17 25 2 0,22-13-6 0,30-40-6 0,25-26-8 0,-14-38-3 0,-11-29 0 0,-41 2 0 0,-41 12-1 0,-24 27-2 0,12-13 0 0,27 13-7 0,26-2-128 0</inkml:trace>
  <inkml:trace contextRef="#ctx0" brushRef="#br0">13653 16165 66 0,'0'-13'25'0,"0"-13"0"0,13 26 20 0,53 0-19 0,13 0-28 0,-27 0-32 0,-24 0-47 0</inkml:trace>
  <inkml:trace contextRef="#ctx0" brushRef="#br0">14049 15955 56 0,'0'0'9'0,"0"13"25"0,-13 27-2 0,-14 25 8 0,-12-25-16 0,26 12-26 0,13-11-130 0</inkml:trace>
  <inkml:trace contextRef="#ctx0" brushRef="#br0">14339 16087 96 0,'0'0'16'0,"0"0"4"0,15 0 14 0,24-14-10 0,1-38-12 0,-14-1-7 0,-11-14-3 0,-30 28 0 0,-38 26 6 0,-39 13-1 0,25 26 0 0,56 13-3 0,76-12-4 0,27 12-1 0,-26 15-2 0,-51 25-2 0,-69 14 5 0,-38-27-2 0,65-13-24 0,40-26-115 0</inkml:trace>
  <inkml:trace contextRef="#ctx0" brushRef="#br0">15055 16364 58 0,'0'0'10'0,"-14"0"52"0,-25 26-39 0,-27 55 8 0,12-29-4 0,28 1-15 0,0-14-19 0,13-26-19 0,13 2 10 0</inkml:trace>
  <inkml:trace contextRef="#ctx0" brushRef="#br0">14751 16364 72 0,'0'0'32'0,"26"26"7"0,0 28-8 0,27 25 5 0,27 1-21 0,-27-40-21 0,-14-14-145 0</inkml:trace>
  <inkml:trace contextRef="#ctx0" brushRef="#br0">15360 16377 23 0,'-13'-25'10'0,"13"-2"12"0,0 13-1 0,13-12-10 0,13 0 12 0,26 26 18 0,27 0-12 0,-12 26-7 0,-42 27-8 0,-63 40-4 0,-55 12-4 0,1-26-1 0,53-38-3 0,39-28 1 0,13-13 0 0,52 0 0 0,27 0-3 0,0 0-5 0,-25 0-20 0,-14 0-17 0,-38-13-52 0</inkml:trace>
  <inkml:trace contextRef="#ctx0" brushRef="#br0">16126 16113 89 0,'0'0'15'0,"-53"13"11"0,-14 26 9 0,15 29-13 0,12-29-1 0,40 0-4 0,0 2-8 0,27-3-4 0,38 16-3 0,2-14-1 0,1 12-1 0,-44 2 0 0,-24-16 0 0,-24 3 2 0,-30-28 1 0,14 0-1 0,-1 0-3 0,3-13-4 0,-2 0-9 0,-13 14-16 0,27-14-109 0</inkml:trace>
  <inkml:trace contextRef="#ctx0" brushRef="#br0">16034 16233 102 0,'0'0'17'0,"39"-27"15"0,53 14 6 0,-13 13-19 0,-12 13-6 0,25 27-20 0,-38-14-81 0,-54-26 25 0</inkml:trace>
  <inkml:trace contextRef="#ctx0" brushRef="#br0">17238 16298 62 0,'0'0'11'0,"-14"13"12"0,-26 28 21 0,-12 25-9 0,-14 13-11 0,-1 0-16 0,41-27-26 0,-1-37 7 0,14-30-27 0,13 2-56 0</inkml:trace>
  <inkml:trace contextRef="#ctx0" brushRef="#br0">16960 16352 68 0,'0'-14'11'0,"13"14"16"0,28-13 4 0,11 40 13 0,-26 52-27 0,27 39-9 0,-14-52-78 0,-12-53-21 0</inkml:trace>
  <inkml:trace contextRef="#ctx0" brushRef="#br0">17846 16021 81 0,'-14'0'18'0,"1"39"0"0,-26 14 29 0,0 40-11 0,-1-1-16 0,1 15-10 0,-2 11-6 0,41-51-19 0,28-54-76 0,-28-13 27 0</inkml:trace>
  <inkml:trace contextRef="#ctx0" brushRef="#br0">17965 16218 94 0,'0'15'25'0,"0"50"17"0,-13 14-10 0,0 15-10 0,26-29-8 0,40-38-8 0,26-27-3 0,-25-53-2 0,-15-13-1 0,-39 12 5 0,-26 28-1 0,-79 0-2 0,11 26-2 0,42 0-7 0,52 0-19 0,52-27-142 0</inkml:trace>
  <inkml:trace contextRef="#ctx0" brushRef="#br0">18336 15796 49 0,'0'0'27'0,"13"0"10"0,-13 0 1 0,0 40-3 0,0 38-7 0,-27 16-16 0,2-15-14 0,12-14-22 0,-2-24-115 0</inkml:trace>
  <inkml:trace contextRef="#ctx0" brushRef="#br0">18759 15598 53 0,'0'0'8'0,"0"13"18"0,-40 26-8 0,-13 1 11 0,27 12 7 0,-1 2-13 0,1 12-4 0,0 27-6 0,11-1-4 0,4-13-4 0,11-12-1 0,0-14-2 0,26-27-1 0,0-26-1 0,27-26 0 0,-27-27 0 0,-11-14 0 0,-4 41 2 0,-22 13 0 0,-57-1-1 0,1 14-1 0,15 14-3 0,25-14-98 0,27 0 27 0</inkml:trace>
  <inkml:trace contextRef="#ctx0" brushRef="#br0">16828 5503 50 0,'0'27'23'0,"40"12"0"0,12 15-11 0,14-41-7 0,27 0-4 0,-14-39-2 0,15-2-1 0,-29 15 1 0,14 26 9 0,-12 53 17 0,12 14-11 0,52-53-20 0,42-41-13 0,-1-38 3 0,-26-1 23 0,-2 14 23 0,-11 65-15 0,39 27 5 0,-12 12-18 0,-95-51-154 0</inkml:trace>
  <inkml:trace contextRef="#ctx0" brushRef="#br0">19619 15914 22 0,'0'0'0'0,"0"-13"49"0,-13 13-13 0,-26 27-21 0,-2 25 8 0,1 15 5 0,1-1-8 0,13 14-6 0,13-1-3 0,13-13-2 0,0 1-2 0,0-1-4 0,0-27-1 0,13-13-1 0,13-13-3 0,0-13-12 0,14 0-18 0,-27 0-103 0</inkml:trace>
  <inkml:trace contextRef="#ctx0" brushRef="#br0">19923 16285 40 0,'0'0'0'0,"-13"0"24"0,0 0-13 0,13 0 17 0,13 0 36 0,39 0-42 0,29 0-6 0,-3 0-8 0,-25 0-4 0,-25-13-2 0,-17 13-2 0,-11 13-8 0,-11-13-86 0,11 0 35 0</inkml:trace>
  <inkml:trace contextRef="#ctx0" brushRef="#br0">21472 15517 61 0,'0'0'0'0,"0"13"50"0,0 15-20 0,-13 25-3 0,-2-1-5 0,2 14-6 0,0 1-7 0,13-1-5 0,0 0-11 0,-13-14-69 0,-1-39-15 0</inkml:trace>
  <inkml:trace contextRef="#ctx0" brushRef="#br0">20730 16073 61 0,'0'0'13'0,"40"-13"18"0,-1 13 5 0,14 0-4 0,27 0-11 0,53-13-11 0,13 0 0 0,38 0-3 0,1 0-2 0,0 13-2 0,-12-15-3 0,-27 15-1 0,-41 0 1 0,0 0 2 0,-53 0-2 0,-24 0 2 0,-28 15-18 0,-53 11-21 0,-66-13-52 0,66 0 29 0</inkml:trace>
  <inkml:trace contextRef="#ctx0" brushRef="#br0">20955 16405 61 0,'0'0'11'0,"0"13"19"0,0 26 0 0,0 40 16 0,-26 28-16 0,-1-15-12 0,14-40-10 0,13-11-4 0,13-41-12 0,53-28-62 0,-27-24-50 0</inkml:trace>
  <inkml:trace contextRef="#ctx0" brushRef="#br0">21365 16695 19 0,'26'-13'11'0,"1"-26"28"0,-14-14-3 0,0-1 2 0,-13-11-15 0,-26 25-13 0,-40 14 2 0,0 26-6 0,12-15 0 0,28 15 2 0,26 15 2 0,0 24-2 0,39 1-3 0,42 39-3 0,-29 14-1 0,-25-1 0 0,-27-12-1 0,-14-27 0 0,-38-27 3 0,-28 0-2 0,14-26 0 0,13-13-1 0,40-39 0 0,26-29 0 0,27 16 0 0,39 12 0 0,27 12 0 0,-27 16-6 0,-26 25-14 0,-39 12-102 0</inkml:trace>
  <inkml:trace contextRef="#ctx0" brushRef="#br0">21472 16999 32 0,'0'13'14'0,"0"15"15"0,0-15 6 0,11-13-2 0,17-28 10 0,25-37-20 0,-1-14-13 0,15-28-3 0,-29 2-2 0,-23 12 0 0,-15 40-2 0,-15 14-1 0,4 39 0 0,-3 0 1 0,14 52 0 0,-13 40-2 0,13-12 0 0,0-14 0 0,27-25 0 0,25-28-2 0,1-13-2 0,-1-54-2 0,-25-12 1 0,-13 14 5 0,-14 11-1 0,0 41 2 0,-14 0 0 0,0 28 0 0,14 24 0 0,14 1-1 0,26-1-8 0,13-11-21 0,-14-41-10 0,-39 0-52 0</inkml:trace>
  <inkml:trace contextRef="#ctx0" brushRef="#br0">22107 16563 57 0,'0'0'10'0,"0"-27"12"0,0 14 16 0,0 53-2 0,0 25-11 0,0 15 1 0,-13 12-6 0,-15-39-10 0,28-25-6 0,0-28-3 0,28-28-2 0,10-25-1 0,2-12 0 0,-13-1 1 0,-1 25 1 0,-13 28 1 0,-13 13 1 0,13 41 1 0,-13 38-1 0,0-14 0 0,-13-24-2 0,13-41 1 0,26-41-1 0,41-37-1 0,12-1-4 0,-26 51 1 0,-40 28 6 0,-13 41 1 0,0 25 0 0,0-14-3 0,0-11-13 0,15-28 6 0,-15-41-167 0</inkml:trace>
  <inkml:trace contextRef="#ctx0" brushRef="#br0">22729 15783 53 0,'0'0'0'0,"38"-13"22"0,-11 13 9 0,39 0 3 0,13 26-5 0,14 53-5 0,-14 54-5 0,-40 24-4 0,-25-24-9 0,-14-13 1 0,-53-2-2 0,0-39-12 0,40-51-2 0</inkml:trace>
  <inkml:trace contextRef="#ctx0" brushRef="#br0">24051 15980 1 0,'0'0'0'0,"-14"0"26"0,14 0-6 0,0 0 3 0,0 0-1 0,-14 0-4 0,14 13 1 0,0 2 1 0,14-15-11 0,13 13 2 0,13 0 2 0,25-13 1 0,-11 0-5 0,-16-26-3 0,16-14-3 0,-27 0-2 0,-27 0-2 0,-40 27 0 0,-26 13 0 0,-27 0 0 0,14 0 0 0,38 13 3 0,30 27 5 0,-2 12 2 0,13 15-1 0,24-14-4 0,30-14-2 0,12-26-4 0,14 0-14 0,-14-13-59 0,-53-13-25 0</inkml:trace>
  <inkml:trace contextRef="#ctx0" brushRef="#br0">24514 15809 48 0,'26'-13'21'0,"0"13"13"0,1 40 5 0,14-1-5 0,-4 14-11 0,4 27-7 0,-1-15-8 0,-27-12-3 0,0-27-2 0,-13-13-15 0,-13-13-9 0,-13 0-93 0</inkml:trace>
  <inkml:trace contextRef="#ctx0" brushRef="#br0">24817 15796 64 0,'0'0'22'0,"-39"0"-1"0,-53 40 25 0,12 25-13 0,1 14-9 0,40-12-11 0,25-1-11 0,14-40-2 0,53 0-21 0,13-39-143 0</inkml:trace>
  <inkml:trace contextRef="#ctx0" brushRef="#br0">24911 15796 80 0,'0'-13'13'0,"13"13"-5"0,13 0 15 0,-26 53 12 0,0 66 4 0,-13 39-16 0,-28 14-9 0,16 0-8 0,12-14-3 0,13-38-5 0,0-81 0 0,0-26-13 0,0-65-26 0,0-14-107 0</inkml:trace>
  <inkml:trace contextRef="#ctx0" brushRef="#br0">24831 16034 59 0,'0'-41'0'0,"27"-64"28"0,39 53-7 0,0 25 16 0,-14 54-2 0,-25 38-3 0,-27 27-14 0,-53-12-8 0,-26-27-9 0,13 1-21 0,53-41-27 0,26-41-72 0</inkml:trace>
  <inkml:trace contextRef="#ctx0" brushRef="#br0">25585 15676 60 0,'0'0'0'0,"13"-13"9"0,1-26 23 0,-28 39-11 0,-53 26 9 0,15 14-1 0,12 25-2 0,14 2-11 0,0 12-5 0,26 28-3 0,0-15-4 0,26-12-2 0,0-14-1 0,1-40-1 0,-14 0-2 0,28-26-68 0,-30-13-49 0</inkml:trace>
  <inkml:trace contextRef="#ctx0" brushRef="#br0">25928 15783 60 0,'-11'0'10'0,"11"-13"17"0,0 13 4 0,0-15 12 0,11 15-5 0,43 0-21 0,12 15-7 0,14-15-19 0,25 0-23 0,1-53-63 0,-66 26 28 0</inkml:trace>
  <inkml:trace contextRef="#ctx0" brushRef="#br0">26936 15015 48 0,'24'0'10'0,"4"-13"25"0,25 26 9 0,-1 27-10 0,14 12-10 0,14 2-8 0,-27 12-8 0,-1 0-9 0,-25-26-1 0,-14-15-12 0,-13-25-19 0</inkml:trace>
  <inkml:trace contextRef="#ctx0" brushRef="#br0">27425 15094 56 0,'0'0'9'0,"0"0"-4"0,11-12 12 0,-22 12 17 0,-30 25 12 0,-12 3-15 0,-26 23-16 0,-14 29-22 0,27 27-24 0,1-2-112 0</inkml:trace>
  <inkml:trace contextRef="#ctx0" brushRef="#br0">26657 15650 55 0,'0'0'0'0,"13"0"54"0,13-13-32 0,54 13 10 0,39 0 2 0,40-13-9 0,53 13-13 0,12 0-6 0,-25 0-4 0,-42 0-2 0,-50 13-1 0,-68 0 0 0,-25 13-6 0,-54 1-18 0,1-13-131 0</inkml:trace>
  <inkml:trace contextRef="#ctx0" brushRef="#br0">26936 15968 66 0,'0'0'12'0,"-15"0"10"0,15 25 14 0,-13 29 3 0,-13 25-8 0,-1 13-17 0,1-12-3 0,13-14-3 0,13-25-9 0,13-28-16 0,0-13-102 0</inkml:trace>
  <inkml:trace contextRef="#ctx0" brushRef="#br0">27198 16311 79 0,'13'0'13'0,"28"-26"10"0,-1-13 16 0,-1-1-13 0,1-14-13 0,-27-11-11 0,-26 12-2 0,-40 12 2 0,-26 28 7 0,14 13 0 0,24 13-1 0,28 28-1 0,52 25-2 0,28 40-1 0,-27-14-3 0,-14 0 1 0,-26-25-2 0,-26-1 1 0,-53-40-2 0,-2-26 0 0,29-39 0 0,26-40 2 0,65 0 0 0,81 38-3 0,50 2 2 0,-37 13-25 0,-67-14-147 0</inkml:trace>
  <inkml:trace contextRef="#ctx0" brushRef="#br0">28071 15465 49 0,'41'-13'27'0,"25"13"9"0,14 52-3 0,-1 55 12 0,-26 65-14 0,-67 53-14 0,-38-15-10 0,-28-90-2 0,-12-27-55 0,39-67-100 0</inkml:trace>
  <inkml:trace contextRef="#ctx0" brushRef="#br0">21656 17171 9 0,'0'0'0'0,"0"0"29"0,-14-13-10 0,14 13-10 0,0-13 14 0,0 13 11 0,14 0-7 0,26-13-7 0,13 0-4 0,-14 13-3 0,1-13-2 0,12 13-5 0,-11-14-3 0,12 14-2 0,-14 0 0 0,14 0 0 0,-1 0-1 0,-11 0 1 0,12 0 0 0,12 0 1 0,3 0-1 0,-16-13 0 0,-26 13-1 0,1-13 1 0,-1 13 1 0,0-13-1 0,-13 13-7 0,15 13-22 0,-28 0-108 0</inkml:trace>
  <inkml:trace contextRef="#ctx0" brushRef="#br0">22026 17250 54 0,'0'0'-1'0,"0"0"13"0,0-12 12 0,0 24 3 0,0 1-14 0,0 15 10 0,14 24-3 0,12-12-5 0,2-1-2 0,10-11-6 0,2-2-3 0,13 1-2 0,-14-14-1 0,-26-13 0 0,-13 13-1 0,14-13-6 0,-14 0-14 0,0-13-123 0</inkml:trace>
  <inkml:trace contextRef="#ctx0" brushRef="#br0">22251 17370 60 0,'0'0'10'0,"0"0"18"0,0 26 3 0,13 0-3 0,27-13-7 0,12 15-3 0,-24-3-6 0,-28 3-5 0,0-15-4 0,0 13-1 0,0 0 0 0,-28-26-1 0,3 0 2 0,-42 0-1 0,15 0-7 0,26 14-23 0,26-14 25 0</inkml:trace>
  <inkml:trace contextRef="#ctx0" brushRef="#br0">22899 17568 11 0,'0'0'5'0,"0"-13"2"0,0 13 11 0,0 13 45 0,-13 41-29 0,-13 12 13 0,0 26-28 0,-1-26-7 0,27-27-13 0,14-26-20 0,38-13-13 0,1-13-90 0</inkml:trace>
  <inkml:trace contextRef="#ctx0" brushRef="#br0">23058 17622 78 0,'0'0'13'0,"0"25"12"0,-13 29 10 0,13 25-3 0,0 1-9 0,0-14-8 0,13-27-9 0,27-39-3 0,-1-39-2 0,-12-14-1 0,0-40 2 0,-27 27 2 0,0 12-1 0,-41 28 0 0,-11 26-2 0,12 26-1 0,14 15-15 0,26-15-146 0</inkml:trace>
  <inkml:trace contextRef="#ctx0" brushRef="#br0">23164 17595 87 0,'27'-14'25'0,"0"1"22"0,12 13-18 0,0 0-15 0,-12 0-24 0,-1 0-26 0,-11 0-70 0</inkml:trace>
  <inkml:trace contextRef="#ctx0" brushRef="#br0">23482 17357 73 0,'0'0'12'0,"13"-14"17"0,-13 14 2 0,0 27-4 0,0 12-5 0,0 2-9 0,0-3-3 0,0 3-2 0,0-15-2 0,0 0-1 0,13 1-2 0,26-13-5 0,2-2-1 0,-14-12 1 0,-16 13-10 0,4-13-9 0,-2 0 5 0</inkml:trace>
  <inkml:trace contextRef="#ctx0" brushRef="#br0">23654 17383 79 0,'0'0'26'0,"-28"26"3"0,3 28 7 0,-2-1-10 0,14-1-9 0,13 2-12 0,0-1-32 0,40-14 15 0,-40-26-123 0</inkml:trace>
  <inkml:trace contextRef="#ctx0" brushRef="#br0">23931 17741 49 0,'0'-27'18'0,"0"14"10"0,-13 13 4 0,-13 13 2 0,-13 14-6 0,12 12-6 0,27 27-5 0,-13-27-9 0,26 2-4 0,40-28-6 0,-1-13-7 0,-12-13-9 0,1-40-9 0,-16 12 9 0,2 15 17 0,-14 26 0 0,-13-13 21 0,0 39 0 0,0 28-2 0,-26 12-5 0,12-13-5 0,14-40-6 0,14-13-4 0,39-40-5 0,-1 1 4 0,-12 11-2 0,-40 28 7 0,13 0 4 0,-13 41 0 0,0-2-2 0,-13-12-1 0,13-14-2 0,27-13-2 0,39-26 1 0,0-14-6 0,-25 27 3 0,-17 0 4 0,-24 52 4 0,0 14-1 0,0-27-2 0,28-13-1 0,25-13-9 0,-14-26-47 0,-26-27-97 0</inkml:trace>
  <inkml:trace contextRef="#ctx0" brushRef="#br0">10491 18031 9 0,'0'0'12'0,"0"-26"13"0,0 26 8 0,0-13 0 0,0 13 12 0,0 13-25 0,13-13 2 0,12 13-4 0,29-13-6 0,40 0-8 0,11 0-10 0,-53 0-21 0,-12 26-6 0,-40 0-79 0</inkml:trace>
  <inkml:trace contextRef="#ctx0" brushRef="#br0">10570 18295 70 0,'-13'0'11'0,"13"-13"30"0,0 13-3 0,39 0-9 0,53-13-10 0,28 1-17 0,-13 12-33 0,-81 12-68 0</inkml:trace>
  <inkml:trace contextRef="#ctx0" brushRef="#br0">11893 17754 45 0,'0'0'-1'0,"0"0"1"0,-13 26 36 0,-1 26-3 0,1 14-1 0,-13 14-2 0,13-1-12 0,-2-25-15 0,15-27-14 0,28-14-27 0,11 0 19 0,-12-26-77 0</inkml:trace>
  <inkml:trace contextRef="#ctx0" brushRef="#br0">12052 18031 54 0,'0'0'-1'0,"0"0"38"0,13 26-18 0,-13-13 22 0,26 15-28 0,-13 12-28 0,1-40-7 0</inkml:trace>
  <inkml:trace contextRef="#ctx0" brushRef="#br0">12593 17767 35 0,'0'0'0'0,"0"-13"12"0,0 13 18 0,0 0 0 0,-11 13 1 0,-17 13-6 0,2 0-2 0,-1 15-13 0,14 12 2 0,0 12-4 0,13 14 0 0,0-13-3 0,13-25-3 0,40-41-4 0,-1 0-1 0,-11 0 0 0,-41-13 2 0,0-15 5 0,-13 16 0 0,-54 12 0 0,-12 0-4 0,66 0-7 0,52 12-19 0,107-12-18 0,-40 0-83 0</inkml:trace>
  <inkml:trace contextRef="#ctx0" brushRef="#br0">13361 17913 57 0,'0'0'0'0,"-13"-15"27"0,-13 2 7 0,-14 13-17 0,14 28 11 0,-26 37-7 0,-2 1-6 0,14 1-14 0,-1-14-23 0,30-14-24 0,11-39 40 0</inkml:trace>
  <inkml:trace contextRef="#ctx0" brushRef="#br0">13018 17898 59 0,'-14'0'10'0,"14"0"15"0,0 15 6 0,54 24 15 0,24 14-25 0,3-1-11 0,-29-11-31 0,-39-1-108 0</inkml:trace>
  <inkml:trace contextRef="#ctx0" brushRef="#br0">13560 17767 61 0,'0'0'10'0,"0"-13"15"0,0 39 12 0,-13 40 0 0,-14 27-14 0,14-1-17 0,13-12-3 0,0-14-34 0,0-27-91 0</inkml:trace>
  <inkml:trace contextRef="#ctx0" brushRef="#br0">13839 17860 91 0,'-28'13'34'0,"2"40"2"0,-1 26-6 0,14-14-11 0,13 3-9 0,53-42-7 0,1-26-2 0,-2-26 0 0,-12-27 0 0,-14-1 5 0,-26 1 0 0,-39 40-3 0,-1 13-6 0,12 0-19 0,28 0-12 0</inkml:trace>
  <inkml:trace contextRef="#ctx0" brushRef="#br0">14036 17688 52 0,'0'0'9'0,"0"-13"13"0,0 13 15 0,0-15 3 0,27 15-13 0,11 15-20 0,16-2-5 0,27 13-71 0,-43-13-27 0</inkml:trace>
  <inkml:trace contextRef="#ctx0" brushRef="#br0">14446 17555 21 0,'0'0'0'0,"13"-26"15"0,2 26 17 0,9-13 5 0,4 13-3 0,-2 13-8 0,-26 39-4 0,-13-11-12 0,-14-3 6 0,-26 3-6 0,27-28-6 0,13-13-8 0,67-13-3 0,38 13 2 0,-14 0 8 0,-51 66 6 0,-27-14-5 0,-66 2 7 0,-13-29-4 0,40-10-11 0,26-15 0 0</inkml:trace>
  <inkml:trace contextRef="#ctx0" brushRef="#br0">13044 16815 41 0,'0'0'7'0,"40"-41"17"0,80-11 11 0,77-55 2 0,68-37-14 0,52-16-18 0,39-12-3 0,3-53-47 0,-83 40-63 0</inkml:trace>
  <inkml:trace contextRef="#ctx0" brushRef="#br0">17411 16881 53 0,'0'-13'9'0,"24"-27"5"0,70-53 6 0,50-14-2 0,29-37-1 0,65-2-7 0,27-53-6 0,-1-26-36 0,-52 28-63 0</inkml:trace>
  <inkml:trace contextRef="#ctx0" brushRef="#br0">15347 17885 65 0,'0'-12'28'0,"-28"24"5"0,2 42-5 0,-40 12-1 0,13 14-6 0,1-14-5 0,24-14-10 0,15-12-10 0,13-40-10 0,0 0-12 0</inkml:trace>
  <inkml:trace contextRef="#ctx0" brushRef="#br0">15055 18111 8 0,'0'-26'0'0,"0"-28"24"0,0 28 9 0,-14 13 5 0,28 13 8 0,25 13-12 0,14 39-10 0,14 2-16 0,-28 25-26 0,-13-26-23 0,-12-27-67 0</inkml:trace>
  <inkml:trace contextRef="#ctx0" brushRef="#br0">15438 17873 51 0,'0'0'0'0,"27"0"23"0,25 0 15 0,29 0-15 0,-29 25 10 0,-26 29-10 0,-26 25-8 0,-67 1-5 0,-25-27-3 0,53-14-1 0,39-26-2 0,80-26-4 0,38 0 0 0,-12-13-18 0,-39 13-8 0,-41-15-107 0</inkml:trace>
  <inkml:trace contextRef="#ctx0" brushRef="#br0">15941 17832 59 0,'0'-13'0'0,"0"-13"0"0,0 13 44 0,0 13-10 0,13 39 12 0,1 2-16 0,13-3-14 0,12 16-9 0,0-1-3 0,-12-1-3 0,-14-11 0 0,-13-1-1 0,0-14 0 0,-26-13-1 0,-14 0-5 0,-1-13-7 0,17 0-18 0,10 0-11 0,-13-39-72 0</inkml:trace>
  <inkml:trace contextRef="#ctx0" brushRef="#br0">15982 17819 81 0,'24'0'13'0,"96"-39"14"0,-2 26 16 0,-51 13-34 0,-27 39-59 0,-40-26-32 0</inkml:trace>
  <inkml:trace contextRef="#ctx0" brushRef="#br0">17238 17793 39 0,'0'-13'18'0,"-14"13"14"0,-39 52 6 0,-12 1 7 0,11 14-19 0,1-14-17 0,14-14-21 0,25-26-1 0,14-13-70 0,-13 0 33 0</inkml:trace>
  <inkml:trace contextRef="#ctx0" brushRef="#br0">16973 17846 86 0,'26'0'17'0,"13"0"26"0,29 27-16 0,-16 26-6 0,1-1-29 0,40 1-108 0,-80-53 81 0</inkml:trace>
  <inkml:trace contextRef="#ctx0" brushRef="#br0">18454 17171 67 0,'0'0'11'0,"0"40"50"0,-13 12-28 0,-13 28-14 0,13-1-12 0,13 2-17 0,-13-3-90 0,13-78 56 0</inkml:trace>
  <inkml:trace contextRef="#ctx0" brushRef="#br0">17727 17754 60 0,'0'0'0'0,"-13"-27"22"0,13 14 16 0,13 13 1 0,40 0-9 0,54-13-10 0,63-13-11 0,42 11-3 0,0 2-5 0,-1 13-3 0,1 0-6 0,13 13 0 0,-14-13 4 0,-51 0 7 0,-54 0 4 0,-40 0-4 0,-40 0-5 0,-39 0-23 0,-53 41-122 0</inkml:trace>
  <inkml:trace contextRef="#ctx0" brushRef="#br0">17926 18031 28 0,'0'13'0'0,"-15"-13"23"0,15 13 10 0,-11 28 4 0,-30 25 0 0,14 27-12 0,-12 12-6 0,26-39-7 0,0-27-9 0,26-39-22 0,66-13-104 0,-51 13 85 0</inkml:trace>
  <inkml:trace contextRef="#ctx0" brushRef="#br0">18256 18243 56 0,'0'0'9'0,"13"-27"16"0,26-12 16 0,-11 0-14 0,-15-14-9 0,0 12-2 0,-39 2-10 0,-54 39 4 0,1 26-6 0,53 13 1 0,13 2-1 0,52 12-2 0,14 40-1 0,-14 26 0 0,-39-28-2 0,-26-38 2 0,-53-40 0 0,13-38-1 0,25-29 0 0,41-11 2 0,54-1 1 0,38 25-4 0,13 28-18 0,2 13-24 0,-55 13-92 0</inkml:trace>
  <inkml:trace contextRef="#ctx0" brushRef="#br0">18733 18203 66 0,'0'0'13'0,"-14"-13"28"0,-24 39-20 0,-30 27 17 0,1 40-11 0,29-27-18 0,11-27-21 0,13-25-23 0,14 0 25 0</inkml:trace>
  <inkml:trace contextRef="#ctx0" brushRef="#br0">18494 18269 68 0,'0'0'12'0,"0"-12"13"0,0 12 0 0,41 53-15 0,11 13 14 0,27-1-38 0,-26-11-31 0,-39-54-25 0</inkml:trace>
  <inkml:trace contextRef="#ctx0" brushRef="#br0">18984 18164 62 0,'-13'-13'14'0,"-15"13"-3"0,4 39 25 0,-17 40 6 0,14 28-19 0,14-29-19 0,13-24-31 0,27-42-86 0</inkml:trace>
  <inkml:trace contextRef="#ctx0" brushRef="#br0">19143 18243 65 0,'-14'0'11'0,"-39"26"13"0,1 67 16 0,25-14-2 0,27-25-6 0,27-16-19 0,38-38-8 0,-11-25-4 0,-27-16 3 0,-16-11 2 0,-22-1 0 0,-30 14-2 0,14-2-4 0,14 28-10 0,13 13-3 0,27 26-86 0,-14-26 35 0</inkml:trace>
  <inkml:trace contextRef="#ctx0" brushRef="#br0">19157 18151 68 0,'0'0'12'0,"0"-13"30"0,24-2-12 0,30 15 9 0,12 0-20 0,-13 0-22 0,-13 28-21 0,-40-15-73 0</inkml:trace>
  <inkml:trace contextRef="#ctx0" brushRef="#br0">19554 17965 54 0,'0'0'9'0,"-15"0"19"0,-11 40 6 0,13 12 12 0,-1-11-17 0,-12-1-10 0,0-1-10 0,26-13-3 0,0 1-3 0,26-14-2 0,27-13-4 0,1 14-2 0,-29-2 1 0,-11 1-4 0,12-13-8 0,-12 0 9 0,-1 0-24 0</inkml:trace>
  <inkml:trace contextRef="#ctx0" brushRef="#br0">19646 18098 71 0,'0'-28'14'0,"0"15"25"0,0 0-14 0,0 26 2 0,-27 41-3 0,-14 51-3 0,17 41-11 0,9-13-41 0,2-108-106 0</inkml:trace>
  <inkml:trace contextRef="#ctx0" brushRef="#br0">20135 17780 24 0,'-14'0'9'0,"1"0"10"0,13 13 6 0,0 13 3 0,0 1-1 0,0 12-1 0,0 2-7 0,27-15-11 0,12 0 4 0,0-26-5 0,15-26-4 0,-14-13-1 0,-27-1-1 0,0-14 1 0,-26 15-1 0,-13 0 0 0,-14 12-1 0,13 14 2 0,-11 13 3 0,-3 53 1 0,14 12 0 0,1 14-1 0,26 1 0 0,13-14-3 0,68-40-6 0,11 2 2 0,-14 38-63 0,-65-40-66 0</inkml:trace>
  <inkml:trace contextRef="#ctx0" brushRef="#br0">20479 17396 21 0,'-28'0'11'0,"17"0"15"0,11 0 8 0,0 13 0 0,11 0 0 0,17 0-8 0,25 2-14 0,1-15-7 0,-2 13-30 0,-26-13-78 0</inkml:trace>
  <inkml:trace contextRef="#ctx0" brushRef="#br0">20783 17291 32 0,'0'0'0'0,"0"-13"12"0,13 13 12 0,0 0 1 0,26 13-2 0,2 13-12 0,-1 14 2 0,12-1-16 0,-26 0-23 0,-12-24 10 0</inkml:trace>
  <inkml:trace contextRef="#ctx0" brushRef="#br0">21061 17238 35 0,'-13'0'16'0,"-14"12"18"0,0 1 1 0,-12 28-9 0,0 12-17 0,-1-1-33 0,1 2 11 0,11-41-76 0</inkml:trace>
  <inkml:trace contextRef="#ctx0" brushRef="#br0">20743 17529 51 0,'0'0'0'0,"0"-13"26"0,0 13 8 0,0 0-1 0,0 0-19 0,13 0 6 0,55 0-4 0,10 0-5 0,14 0-9 0,0 0-22 0,-38 39-15 0,-41-13-82 0</inkml:trace>
  <inkml:trace contextRef="#ctx0" brushRef="#br0">20862 17581 6 0,'-14'0'0'0,"-10"0"22"0,9-13 12 0,2 26 2 0,0 40-20 0,-14 27 16 0,1-1-11 0,13-12-26 0,13-54-27 0,13-1 15 0</inkml:trace>
  <inkml:trace contextRef="#ctx0" brushRef="#br0">20942 17819 77 0,'0'-13'34'0,"0"-26"5"0,26-1-14 0,0-12-13 0,-26 24-7 0,-13 15-3 0,-39 13-2 0,12 26-1 0,13 15 0 0,54-1 2 0,39 25 4 0,-14 14 0 0,-38 1-1 0,-41-27-1 0,-51-14-10 0,-1-39 4 0,38-26-8 0,41-40 5 0,80-1 4 0,78 29-11 0,-12 24-91 0,-120 14 72 0</inkml:trace>
  <inkml:trace contextRef="#ctx0" brushRef="#br0">25466 17832 5 0,'-14'0'0'0,"14"0"8"0,-13 0 16 0,13 0 10 0,-13 0 4 0,13 0 2 0,13 0 13 0,27-13-41 0,53 0-6 0,-14 13-5 0,-12 0-6 0,-27 13-14 0,-14 28-132 0</inkml:trace>
  <inkml:trace contextRef="#ctx0" brushRef="#br0">25439 18085 52 0,'0'0'9'0,"-13"0"20"0,13 0 11 0,13 0-1 0,27 13-14 0,53-13-12 0,39 0-31 0,0-13-45 0,-64-2-32 0</inkml:trace>
  <inkml:trace contextRef="#ctx0" brushRef="#br0">26511 17634 9 0,'-13'0'0'0,"-27"0"22"0,27-12 9 0,13-15-4 0,-13 13-14 0,13 1 21 0,13 13-5 0,27 0-6 0,27 0-6 0,25 0-6 0,-40 27-5 0,-12 38-2 0,-40 16-1 0,-40-3-1 0,-39-12 2 0,-14-25-1 0,27-2 1 0,40-12 0 0,39-27-2 0,81 0-1 0,37-14-5 0,-25 14-11 0,-40 14 8 0,-26-1-33 0</inkml:trace>
  <inkml:trace contextRef="#ctx0" brushRef="#br0">27001 17608 53 0,'0'-27'16'0,"0"14"16"0,27 13 4 0,12 0-7 0,40 0-9 0,-14 13-6 0,-24 28-6 0,-27 25-5 0,-41 26 4 0,-53-12-1 0,-12-27-2 0,26-14 1 0,53-26 0 0,26 0-1 0,66-13-5 0,52 0-6 0,-50 14 3 0,-42 12-92 0,-39-26 29 0</inkml:trace>
  <inkml:trace contextRef="#ctx0" brushRef="#br0">27451 17978 52 0,'13'-13'8'0,"0"0"28"0,13 0-9 0,1 26 0 0,14 27-73 0,-41-40-24 0</inkml:trace>
  <inkml:trace contextRef="#ctx0" brushRef="#br0">27781 17754 85 0,'0'0'14'0,"0"-40"10"0,0 14 6 0,41-2-9 0,-2-10-8 0,14 24-3 0,-14 1-6 0,14 13 5 0,-13 27-1 0,-15 26-2 0,-10 65-2 0,-68-26 0 0,-27-12 0 0,28-27 1 0,25-53-2 0,40 0-1 0,53 0 0 0,52-26-1 0,-37 26-7 0,-55 13-20 0,-26 0-91 0</inkml:trace>
  <inkml:trace contextRef="#ctx0" brushRef="#br0">28614 17819 7 0,'0'0'0'0,"13"0"70"0,-13-13-58 0,0 13 11 0,0-13-4 0,0 13 0 0,0 0-1 0,14 0 5 0,-1 0-12 0,39 0-2 0,29 0-5 0,-3 0 3 0,3 0-4 0,-16-26-2 0,-12-27 1 0,-38-14-1 0,-15 15 0 0,-28 25-1 0,-51 1 0 0,0 26 0 0,-1 0 0 0,27 0 0 0,14 13 0 0,-1 54 4 0,0 25 0 0,26 13 1 0,28-11-3 0,79-15-3 0,66-53 0 0,27-13-51 0,-121-26-101 0</inkml:trace>
  <inkml:trace contextRef="#ctx0" brushRef="#br0">29223 17012 6 0,'0'-13'0'0,"-13"13"0"0,0 0 33 0,13-12-2 0,-13 12 0 0,13 0 0 0,0 0-3 0,13 0-4 0,52 0-7 0,-11 0-12 0,-14 0-3 0,-14 25-69 0,-13-25-27 0</inkml:trace>
  <inkml:trace contextRef="#ctx0" brushRef="#br0">29897 16576 17 0,'0'0'0'0,"14"0"16"0,-1-13 17 0,28 13 2 0,-15 13-3 0,-13 14-17 0,13 13 8 0,-13-1-7 0,27 27-7 0,-12-14-9 0,-4-11-12 0,-10-29-15 0,-14 3-3 0</inkml:trace>
  <inkml:trace contextRef="#ctx0" brushRef="#br0">30295 16576 55 0,'0'0'9'0,"-14"-13"25"0,-12 13 3 0,-13 27-16 0,-14 11-1 0,-27 29-12 0,1 12-21 0,-1 15-23 0,-25-55-53 0,105-39 66 0</inkml:trace>
  <inkml:trace contextRef="#ctx0" brushRef="#br0">29594 17012 59 0,'0'-13'29'0,"-13"1"10"0,26 12-7 0,39 0-6 0,16 0-7 0,50-14-6 0,41 1-8 0,13 13-8 0,-27 0-15 0,-67 27-12 0,-63-2-89 0</inkml:trace>
  <inkml:trace contextRef="#ctx0" brushRef="#br0">29858 17079 24 0,'0'0'0'0,"0"13"16"0,0 40 12 0,-26 13 8 0,-14 27 14 0,27-14-27 0,0-40-14 0,13-11-19 0</inkml:trace>
  <inkml:trace contextRef="#ctx0" brushRef="#br0">30096 17383 47 0,'0'0'29'0,"0"-13"3"0,0-14 13 0,28 1-15 0,11-13-14 0,-26-1-10 0,-13-1-3 0,-41 15-1 0,-24 26 1 0,12 13-1 0,27 28 2 0,26-3-2 0,52 16 4 0,1 25-1 0,-38 13-2 0,-15-25-2 0,-54-27-2 0,-27-27-5 0,2-26-1 0,53-40 1 0,106-26 3 0,118 12-5 0,26 14-37 0,-78-12-90 0</inkml:trace>
  <inkml:trace contextRef="#ctx0" brushRef="#br0">24261 10278 8 0,'0'0'0'0,"-11"-13"31"0,11 13-3 0,0 0-16 0,11 0 18 0,17 0-3 0,38 0-5 0,13 0-6 0,14-12-7 0,38 12-4 0,-24 0-12 0,-41 0-6 0,-53 0 6 0,-40 40-23 0,-38-14-41 0,39-26 31 0</inkml:trace>
  <inkml:trace contextRef="#ctx0" brushRef="#br0">24514 10345 22 0,'0'0'0'0,"0"27"19"0,13 38 8 0,0 16 2 0,-13 24-2 0,13 1-1 0,-13-14 0 0,-26-25-6 0,13-14-6 0,-27-27-9 0,-38-26 1 0,-29 0-5 0,27 0-5 0,40-26-17 0,27 13-23 0,26 13-62 0</inkml:trace>
  <inkml:trace contextRef="#ctx0" brushRef="#br0">24726 10941 18 0,'0'0'-1'0,"0"-13"19"0,-14 13 14 0,14 0-17 0,0 26 22 0,0 27 0 0,0-1-7 0,0 2-6 0,-26-14-9 0,26-27-8 0,0-26-5 0,0-27-5 0,26-1 2 0,1 2-4 0,12 13 3 0,-13 12 0 0,1 1 4 0,0 26 1 0,-14 14 1 0,1 25 0 0,-3-11-7 0,4-1 2 0,-2-1-89 0,-13-39 20 0</inkml:trace>
  <inkml:trace contextRef="#ctx0" brushRef="#br0">25188 11192 44 0,'0'0'19'0,"-26"0"11"0,-13 26 15 0,-1 28-31 0,26-16-40 0,14-38 14 0</inkml:trace>
  <inkml:trace contextRef="#ctx0" brushRef="#br0">25520 11179 64 0,'11'0'11'0,"4"-53"15"0,-15 12-2 0,-15 15-5 0,-23 13-10 0,-16 0 4 0,2 13-1 0,12 13 1 0,14 54 3 0,11 12-3 0,15-26-1 0,28-40-5 0,25-26-3 0,12-66-3 0,14-28-3 0,2-24-4 0,-27 11-1 0,-43 53 3 0,-11 42 5 0,-11 25 2 0,-17 13-1 0,15 40 0 0,0 26-2 0,13 1 6 0,0 25-5 0,26-25-5 0,13-14-23 0,15-40-15 0,-41-26-74 0</inkml:trace>
  <inkml:trace contextRef="#ctx0" brushRef="#br0">25810 10993 61 0,'13'-13'29'0,"-13"13"3"0,0 53 4 0,13 40-3 0,-13 12-10 0,0-52-10 0,-13-27-6 0,0-39-4 0,13-66-4 0,13-13 0 0,14 25 1 0,12 28 1 0,0 26-1 0,-11 13-10 0,12 26-15 0,-14 0-129 0</inkml:trace>
  <inkml:trace contextRef="#ctx0" brushRef="#br0">26128 11046 96 0,'0'0'16'0,"0"39"50"0,-14 42-39 0,14-2-19 0,0-40-5 0,14-39-28 0,13-12-111 0</inkml:trace>
  <inkml:trace contextRef="#ctx0" brushRef="#br0">26220 10888 78 0,'0'0'13'0,"0"0"24"0,0 0-19 0,0 53-9 0,40 13-61 0,-27-53-17 0</inkml:trace>
  <inkml:trace contextRef="#ctx0" brushRef="#br0">26683 10941 69 0,'0'-28'14'0,"0"-51"-9"0,-26 27 37 0,-55 39 0 0,16 13-10 0,12 13-16 0,40 53-7 0,13-1-2 0,0 29-3 0,13 25-1 0,14 0-2 0,-1-13-1 0,-13-14-2 0,-13-39-2 0,0-26-9 0,-26-2-17 0,-27-25-120 0</inkml:trace>
  <inkml:trace contextRef="#ctx0" brushRef="#br0">26273 11192 91 0,'-13'-13'15'0,"13"-28"5"0,41 29 14 0,37-1-6 0,67 26-29 0,1 27-43 0,-107-14-65 0</inkml:trace>
  <inkml:trace contextRef="#ctx0" brushRef="#br0">27014 10716 74 0,'14'-26'23'0,"38"-2"20"0,55 15-9 0,-28 1-19 0,-27 12-27 0,-26 38-21 0,-39-10-65 0</inkml:trace>
  <inkml:trace contextRef="#ctx0" brushRef="#br0">27054 10913 101 0,'0'0'17'0,"39"0"13"0,42 0 8 0,37-13-20 0,1 13-47 0,-53 0 13 0</inkml:trace>
  <inkml:trace contextRef="#ctx0" brushRef="#br0">28206 10557 9 0,'0'0'0'0,"-15"-13"16"0,15 0 7 0,0 13 0 0,0 0-12 0,0 0 12 0,0 13 0 0,0 0 2 0,0 0-3 0,15-13-6 0,37 0-4 0,27 0-2 0,13-26-5 0,-25 13-2 0,-28 13-8 0,-25 0-8 0,-1 13-9 0,0 0-81 0</inkml:trace>
  <inkml:trace contextRef="#ctx0" brushRef="#br0">26087 17846 13 0,'-13'-14'0'0,"13"1"18"0,-13-13 13 0,13 13 1 0,0 13-1 0,0 0-16 0,0 13 8 0,26 0-7 0,15-13-5 0,25 0-5 0,-13 0-4 0,-27 0-2 0,-39 0-7 0,-53 0 5 0,0 13 0 0,12-13 1 0,41 0 5 0,13 0 3 0,-13 0-2 0,26 0-2 0,27 0 2 0,14 0-1 0,-2 0-3 0,1 0-1 0,12 0-8 0,-11 0-133 0</inkml:trace>
  <inkml:trace contextRef="#ctx0" brushRef="#br0">11312 18057 23 0,'-13'0'0'0,"-2"0"0"0,-11 0 24 0,13 0 2 0,-1 0 3 0,14 0 4 0,0 0-6 0,53 0-9 0,27-13-8 0,-14 13-6 0,-53 0-2 0,0 0-2 0,-26 26 0 0,-26-26-1 0,-28 0-2 0,1 0 1 0,26 0-1 0,27 0 1 0,0 15 8 0,26-15 1 0,68 0-3 0,37 0 0 0,2 0-11 0,-55 13-28 0,-91 12-82 0</inkml:trace>
  <inkml:trace contextRef="#ctx0" brushRef="#br0">29157 10068 20 0,'0'-28'35'0,"0"15"-6"0,13 13 0 0,-13 28-4 0,-13 38-9 0,-13 12-4 0,-26 1-4 0,-16-12 4 0,42-27-4 0,26-14 0 0,0 0-1 0,26-26-2 0,27 0-2 0,14 0-1 0,-1 0-8 0,-27 0-6 0,-13 0 6 0,-26 0-23 0,0 0 3 0</inkml:trace>
  <inkml:trace contextRef="#ctx0" brushRef="#br0">29157 10226 17 0,'-13'-40'0'0,"13"-12"25"0,0 24 9 0,0 28-13 0,0 54 4 0,0 51-1 0,0 2-3 0,-13-1-11 0,13-1-20 0,0-39-19 0,0-66-43 0</inkml:trace>
  <inkml:trace contextRef="#ctx0" brushRef="#br0">29408 10213 58 0,'0'0'0'0,"-13"40"81"0,0 26-64 0,0 0-1 0,0 40-2 0,13-27-5 0,13-53-5 0,40-39-1 0,1-52-1 0,-16-16 4 0,-24 2 0 0,-14 27-1 0,-52 39 0 0,-2-2-4 0,1 30-12 0,53 11-17 0,26-13-11 0,68-39-83 0</inkml:trace>
  <inkml:trace contextRef="#ctx0" brushRef="#br0">29871 10068 49 0,'0'0'-1'0,"0"-13"14"0,0-2 17 0,0 2-9 0,0 13-3 0,13 0-10 0,0 0 0 0,-13 0-3 0,0 0 6 0,0 0-11 0,0 0-8 0,0-13 3 0</inkml:trace>
  <inkml:trace contextRef="#ctx0" brushRef="#br0">29845 10398 16 0,'0'0'0'0,"0"-26"21"0,13 12 13 0,-13 14 3 0,0 0 0 0,13 0-17 0,13 0-1 0,15 0-3 0,12 0-4 0,-1 0-5 0,29 0-7 0,-16-13-6 0,-12 13-8 0,-40 0-10 0,-39 0-63 0,26 0 43 0</inkml:trace>
  <inkml:trace contextRef="#ctx0" brushRef="#br0">30017 10186 11 0,'0'0'10'0,"0"-13"7"0,0 26 66 0,0 0-63 0,0 41-8 0,0 12 1 0,0 0 0 0,-13-1-1 0,13-12-5 0,-13-12-6 0,13-41-13 0,13 0-23 0,-13 0-41 0</inkml:trace>
  <inkml:trace contextRef="#ctx0" brushRef="#br0">30467 10147 27 0,'0'0'23'0,"0"0"11"0,0 0-14 0,0-13 1 0,26 13-2 0,13 0 0 0,2 0-3 0,12 0-4 0,-1 52-3 0,-38 15-3 0,-28-1 2 0,-53 0-5 0,2-27 1 0,12 2 1 0,40-41 0 0,26 0 0 0,67-15-3 0,25-11-4 0,-13 26-16 0,-38 0-23 0,-40 0-77 0</inkml:trace>
  <inkml:trace contextRef="#ctx0" brushRef="#br0">30864 10121 38 0,'0'0'14'0,"0"0"16"0,26 0 4 0,27 0-8 0,1 0-4 0,-2 26-5 0,-26 13-2 0,-12 15-8 0,-14-1-3 0,-14-14 2 0,-53 14 1 0,15-14-1 0,39-26 0 0,0 0-1 0,13-13-2 0,26 0-2 0,39 0-2 0,16 0-10 0,-16 41-69 0,-65-29-20 0</inkml:trace>
  <inkml:trace contextRef="#ctx0" brushRef="#br0">31405 10491 42 0,'-11'0'0'0,"-2"12"37"0,13 16 7 0,24-2-15 0,30-13-41 0,-1-13-96 0</inkml:trace>
  <inkml:trace contextRef="#ctx0" brushRef="#br0">31591 10293 32 0,'0'-15'0'0,"0"-23"10"0,13 11 20 0,15 0 1 0,11 14-4 0,0 13-16 0,-12 26 9 0,-27 40-1 0,0 1-2 0,-40-14-3 0,-25-14-4 0,24-26-1 0,41 0-4 0,65-13-5 0,42-26 0 0,-14 26-20 0,-40 13-101 0,-40-13 74 0</inkml:trace>
  <inkml:trace contextRef="#ctx0" brushRef="#br0">32081 10253 47 0,'0'0'0'0,"-13"0"26"0,13 12 8 0,0-12-21 0,0 13 20 0,26 2-7 0,27-15-8 0,0-15-7 0,1-23-6 0,-2-16-3 0,-39-11-2 0,0 25 0 0,-39-1 0 0,-26 15 6 0,-2 26-1 0,14 13-2 0,1 28 1 0,-1 25 1 0,13 40 0 0,13-27-2 0,55-13-2 0,25-27-1 0,54-26-13 0,-15-13-55 0,-79-26-57 0</inkml:trace>
  <inkml:trace contextRef="#ctx0" brushRef="#br0">32359 9643 13 0,'0'0'0'0,"0"-13"23"0,13 1 4 0,-13 12-10 0,13-13 2 0,-13 13 5 0,0 0 6 0,0 0-13 0,13 0-7 0,26-14 1 0,15 14-2 0,-1-13-3 0,-14 13-8 0,-12 13-15 0,-14 1-14 0</inkml:trace>
  <inkml:trace contextRef="#ctx0" brushRef="#br0">32913 9233 54 0,'0'0'-1'0,"0"-12"18"0,13 12 10 0,2 0 0 0,11 12-4 0,1 29-12 0,-1-2 4 0,40 27-6 0,-1 1-8 0,2-14-13 0,-40-27-11 0,-27-26-13 0</inkml:trace>
  <inkml:trace contextRef="#ctx0" brushRef="#br0">33179 9195 50 0,'0'0'0'0,"-28"-15"22"0,17 15 11 0,-3 15-7 0,1 11-14 0,-1 27 5 0,-26-1-2 0,-12 27-6 0,-14 2-13 0,38-16-24 0,28-25-90 0</inkml:trace>
  <inkml:trace contextRef="#ctx0" brushRef="#br0">32821 9684 17 0,'0'0'0'0,"-13"0"13"0,13 0 54 0,13 0-25 0,1 0-20 0,40 0-7 0,11 0-4 0,14 0-6 0,39 0-3 0,2 0 0 0,-27 0-2 0,-14 0-9 0,-39 13 4 0,-53 0-56 0,-14 0-20 0</inkml:trace>
  <inkml:trace contextRef="#ctx0" brushRef="#br0">32954 9830 34 0,'0'0'0'0,"-13"0"12"0,-2 0 19 0,2 26 1 0,-11 14-1 0,-4 12-6 0,28 14-14 0,-13-12-6 0,39-28-131 0</inkml:trace>
  <inkml:trace contextRef="#ctx0" brushRef="#br0">33126 10040 51 0,'14'-38'6'0,"12"-16"29"0,-13 2-4 0,0 24-18 0,-26 16-4 0,-26-1-3 0,-15 13 7 0,27 13 3 0,14 14-9 0,13-1-1 0,13 13-3 0,14 15-1 0,13 12-1 0,-15-13 1 0,-25-14 0 0,0 14 0 0,-25-26 3 0,-29-14-2 0,2-13-4 0,-14 0-1 0,38-40 2 0,43-26 1 0,90 0-5 0,54-1-31 0,-40 14-19 0</inkml:trace>
  <inkml:trace contextRef="#ctx0" brushRef="#br0">26855 14301 1 0,'0'12'0'0,"0"-12"0"0</inkml:trace>
  <inkml:trace contextRef="#ctx0" brushRef="#br0">27120 11945 37 0,'-14'0'0'0,"14"0"17"0,0 0 45 0,27 0-31 0,14 0-5 0,11 0-7 0,14-13-11 0,13-12-6 0,1 25-13 0,-41 0-17 0,-26 38-9 0,-39-10-60 0</inkml:trace>
  <inkml:trace contextRef="#ctx0" brushRef="#br0">27239 12183 59 0,'0'0'10'0,"0"0"13"0,27 0 15 0,25-13-3 0,28 1-20 0,25-1-35 0,-78 13-100 0</inkml:trace>
  <inkml:trace contextRef="#ctx0" brushRef="#br0">28219 11681 8 0,'0'-13'5'0,"11"-13"4"0,-11 26 7 0,14 0 11 0,0 13 3 0,-14 13 1 0,0 28-6 0,0 25-4 0,-14 0-5 0,-11 1-10 0,12-14-6 0,13-40-11 0,38-13-115 0</inkml:trace>
  <inkml:trace contextRef="#ctx0" brushRef="#br0">28468 11907 56 0,'0'0'10'0,"-11"25"9"0,-17 16 14 0,15-3-19 0,13-10-31 0,13-28 13 0</inkml:trace>
  <inkml:trace contextRef="#ctx0" brushRef="#br0">28879 11615 27 0,'0'0'0'0,"14"-13"9"0,-14 0 20 0,0 13-9 0,-28 13-4 0,4 13 4 0,-4 1 0 0,2 25-2 0,-1 2-3 0,1 12 0 0,-2 26-3 0,3 0-1 0,25-25-6 0,25-27-4 0,16-40-5 0,12 0-2 0,1 0-2 0,-29-27 3 0,-25 1 3 0,-14 0 8 0,-25-2 1 0,-14 16-3 0,1 12-5 0,12 40-12 0,27-1-16 0,13-26 19 0</inkml:trace>
  <inkml:trace contextRef="#ctx0" brushRef="#br0">29249 11880 48 0,'0'0'0'0,"0"0"61"0,-26 27-36 0,-13 11-8 0,-1 16-1 0,-1-1-10 0,30-27-24 0,-2-13-13 0,13-13 26 0</inkml:trace>
  <inkml:trace contextRef="#ctx0" brushRef="#br0">29051 11907 54 0,'0'0'9'0,"0"0"14"0,13 25 15 0,15 16-3 0,37 12-19 0,1-14-43 0,-13-13-29 0,-40-13-6 0</inkml:trace>
  <inkml:trace contextRef="#ctx0" brushRef="#br0">29673 11893 30 0,'0'0'0'0,"-13"0"18"0,-1 14 16 0,14-2 3 0,27-12 0 0,14 0-18 0,-4-12 0 0,31-55-6 0,-16-12-6 0,-39-14-7 0,-13 40-1 0,-52 27 0 0,-29 26 1 0,16 0 1 0,39 26 2 0,12 14 1 0,54-1-4 0,12 2-6 0,-11 12-2 0,-28 25 6 0,-13 1 8 0,-41 15 2 0,4-29 0 0,22-24-4 0,2-3-3 0,13 3-4 0,0-15-7 0,28 14-13 0,-4-27-7 0,-11 0-82 0</inkml:trace>
  <inkml:trace contextRef="#ctx0" brushRef="#br0">30308 11535 30 0,'-27'0'0'0,"1"0"11"0,0 0 13 0,13 13 7 0,13-13 0 0,-13 15 0 0,13 24-9 0,-27 27-4 0,-14 14-5 0,17 25-3 0,-4-26-5 0,2 0 0 0,26-25 0 0,13-28-3 0,41-26-4 0,38-13 0 0,-13-13-3 0,-40-15 2 0,-24 3 2 0,-15 10 3 0,-41 15 1 0,-51 13 0 0,11 0-3 0,29 13-4 0,39 2-9 0,39-2-19 0,2 0-106 0</inkml:trace>
  <inkml:trace contextRef="#ctx0" brushRef="#br0">30559 11801 50 0,'0'-13'9'0,"0"-14"3"0,0 27 12 0,0 0 1 0,-13 27 6 0,-27 25-9 0,14 1-2 0,0-1-3 0,26 2-9 0,26-42-4 0,26-12-2 0,16 0-2 0,-16-38 0 0,-26-16-1 0,-26 1 1 0,-13 1 3 0,-41 26 0 0,2 26-7 0,39 0-23 0,40 13-17 0,11 0-72 0</inkml:trace>
  <inkml:trace contextRef="#ctx0" brushRef="#br0">31287 11681 21 0,'0'-13'7'0,"0"13"19"0,0 0 40 0,-41 39-42 0,-11 27-1 0,12 1-8 0,14-14-9 0,13-27-10 0,13-26-19 0</inkml:trace>
  <inkml:trace contextRef="#ctx0" brushRef="#br0">31089 11694 52 0,'0'0'17'0,"26"26"15"0,0 27 13 0,27 14-25 0,14-14-39 0,-15-39-93 0</inkml:trace>
  <inkml:trace contextRef="#ctx0" brushRef="#br0">31525 11563 54 0,'0'-15'0'0,"0"15"7"0,13 15 32 0,-13 24-3 0,-26 27-7 0,0 27-10 0,-1-1-16 0,27-13-29 0,14-66-11 0,-1-13-46 0</inkml:trace>
  <inkml:trace contextRef="#ctx0" brushRef="#br0">31763 11589 62 0,'-13'13'13'0,"0"13"21"0,-14 53 5 0,1 15-17 0,26-15-1 0,13-40-8 0,27-26-7 0,12-26-3 0,-12-13-2 0,-40-40 4 0,0 12 2 0,-27 1-1 0,-12 27-3 0,0 26-6 0,25 0-18 0</inkml:trace>
  <inkml:trace contextRef="#ctx0" brushRef="#br0">31922 11284 47 0,'0'-12'8'0,"0"12"18"0,0 0 10 0,0 12-4 0,-13 42-11 0,0 12-11 0,13-14-14 0,-15-12-24 0,30-40 14 0</inkml:trace>
  <inkml:trace contextRef="#ctx0" brushRef="#br0">32291 10954 35 0,'0'0'0'0,"0"13"33"0,-24 0-7 0,11 14-7 0,-2 12-8 0,-11 0 4 0,-1 29-1 0,-12 10-1 0,13 29-1 0,-1-15-2 0,27-12 0 0,27-27-4 0,25-27-7 0,29-26-1 0,-29-41-1 0,-39-11 4 0,-41 12 5 0,-37 27 0 0,-53 13-12 0,11 13-27 0,94 0-96 0</inkml:trace>
  <inkml:trace contextRef="#ctx0" brushRef="#br0">29116 11179 20 0,'0'-13'0'0,"-13"13"13"0,2-13 20 0,-30 26-10 0,-12 26-3 0,1 28 3 0,-1-1-8 0,25 0-14 0,4-27-21 0,24-13-17 0,0-26 31 0</inkml:trace>
  <inkml:trace contextRef="#ctx0" brushRef="#br0">28865 11218 61 0,'0'0'0'0,"0"0"16"0,0 27 14 0,0 12-1 0,28 2-20 0,-2 10-11 0,1-23-11 0,12-15-78 0</inkml:trace>
  <inkml:trace contextRef="#ctx0" brushRef="#br0">29157 11059 36 0,'0'0'10'0,"0"0"14"0,0 26 1 0,0 42-3 0,-26 24-7 0,11-12-13 0,15-29-20 0,0-36 13 0</inkml:trace>
  <inkml:trace contextRef="#ctx0" brushRef="#br0">29303 11138 53 0,'-14'0'9'0,"1"15"5"0,-14 37 0 0,14 15 6 0,0-1 1 0,13-28-7 0,26-10-7 0,1-28-4 0,13-40-1 0,-15 1 0 0,-25-14 0 0,0 26 0 0,-25 13 4 0,-15 14-7 0,26 14-29 0,14-14 21 0</inkml:trace>
  <inkml:trace contextRef="#ctx0" brushRef="#br0">29289 11072 73 0,'0'-13'13'0,"0"0"14"0,27 0-3 0,13 13-22 0,26 0-25 0,-12 0-32 0,-41 0 14 0</inkml:trace>
  <inkml:trace contextRef="#ctx0" brushRef="#br0">29568 10913 39 0,'-14'0'0'0,"1"0"20"0,0 15 7 0,-15 24-1 0,4 27-17 0,24-14-20 0,0-11-51 0</inkml:trace>
  <inkml:trace contextRef="#ctx0" brushRef="#br0">29727 10980 56 0,'0'0'0'0,"11"0"11"0,17-26 1 0,-2 0 13 0,1-14-12 0,-27 13-6 0,-14 14-3 0,-40 13 8 0,2 52 0 0,39-11-3 0,26 25-2 0,39-14-10 0,-24 68-24 0,-93 11-85 0</inkml:trace>
  <inkml:trace contextRef="#ctx0" brushRef="#br0">886 674 59 0,'0'0'0'0,"-13"-13"15"0,13 13 12 0,0-13 5 0,28-13-5 0,51 13-6 0,39-27-8 0,41 14-10 0,-53 13-7 0,-40 39-3 0,-40 14-14 0,-26-1-13 0,-13-26-55 0</inkml:trace>
  <inkml:trace contextRef="#ctx0" brushRef="#br0">1217 688 47 0,'-26'0'0'0,"26"13"14"0,0 26 9 0,0 41 8 0,13 40-3 0,0 38-7 0,-26-40 1 0,-41-11-4 0,2-68-8 0,12-26-6 0,1-52-6 0,24-27-8 0,4-13-16 0,22 38-7 0,4 41-43 0</inkml:trace>
  <inkml:trace contextRef="#ctx0" brushRef="#br0">1377 1191 34 0,'0'0'0'0,"0"0"25"0,0 0 13 0,-14 53-1 0,0 26-2 0,14-40-15 0,0-26-8 0,0 0-7 0,0-39-2 0,14-27 0 0,13 1-1 0,-1 26 1 0,0 11-1 0,-13 15 3 0,14 28 0 0,-14 37-1 0,-13-12-3 0,13-12-6 0,26-28-20 0,2-13-11 0,-1-28-92 0</inkml:trace>
  <inkml:trace contextRef="#ctx0" brushRef="#br0">1852 1283 44 0,'0'0'0'0,"0"0"-18"0,-13 0 9 0,0 0 16 0,-1 0 21 0,0 13 7 0,1 0-2 0,2 40-1 0,-17 1-7 0,2-15-11 0,12-25-24 0,14-1-15 0</inkml:trace>
  <inkml:trace contextRef="#ctx0" brushRef="#br0">1998 1388 81 0,'0'-26'19'0,"14"-27"-5"0,-14 1 9 0,0 26 0 0,-14 26-6 0,-26 0-5 0,0 26-1 0,27 40 2 0,13-14-5 0,0-11-3 0,26-15-3 0,14-26-1 0,14-54 0 0,-28-25-2 0,0-39-4 0,1-41-2 0,-14 80 7 0,-13 51 5 0,0 28-1 0,-27 53-1 0,14 54 1 0,13 12-6 0,27-40-12 0,25-39-25 0,1-40-96 0</inkml:trace>
  <inkml:trace contextRef="#ctx0" brushRef="#br0">2274 1231 76 0,'0'0'12'0,"0"0"15"0,0 52 7 0,-11 40-4 0,-16-25-11 0,27-27-4 0,-13-40-8 0,26-40-5 0,25-52 2 0,16-14-1 0,-1 53 1 0,-25 40-3 0,10 13-10 0,2 13-25 0,-26-13-94 0</inkml:trace>
  <inkml:trace contextRef="#ctx0" brushRef="#br0">2514 1270 73 0,'0'0'12'0,"0"39"23"0,0 2 2 0,0 12-5 0,0-27-45 0,13-26-17 0</inkml:trace>
  <inkml:trace contextRef="#ctx0" brushRef="#br0">2593 1137 59 0,'-14'0'13'0,"14"0"22"0,-13 28-9 0,40 11-59 0,-14-27-34 0</inkml:trace>
  <inkml:trace contextRef="#ctx0" brushRef="#br0">2937 966 90 0,'0'-13'18'0,"-28"-15"19"0,-10 28 3 0,-3 28-13 0,2 38-15 0,26 39-5 0,0 28-3 0,13 39-1 0,0-26-7 0,0-28 1 0,0-64-15 0,-13-42-26 0,-14-24-78 0</inkml:trace>
  <inkml:trace contextRef="#ctx0" brushRef="#br0">2593 1375 100 0,'26'-25'21'0,"54"11"21"0,27 14-13 0,-15 0-21 0,-27 14-141 0</inkml:trace>
  <inkml:trace contextRef="#ctx0" brushRef="#br0">3452 820 67 0,'-11'0'14'0,"11"0"23"0,0 0 6 0,38 0-9 0,2 0-17 0,13 0-11 0,0 0-12 0,-27 27-24 0,-26-14-67 0</inkml:trace>
  <inkml:trace contextRef="#ctx0" brushRef="#br0">3387 1058 121 0,'13'-13'20'0,"39"13"8"0,15-13 7 0,25 13-18 0,-13 0-20 0,-38 39-34 0,-41-25-84 0</inkml:trace>
  <inkml:trace contextRef="#ctx0" brushRef="#br0">4471 873 55 0,'0'0'0'0,"-39"13"20"0,26 0 17 0,13-13 0 0,39 0-1 0,14-13-14 0,27 13-10 0,12 0-21 0,14-13-7 0,-27 0-84 0,-79 0 53 0</inkml:trace>
  <inkml:trace contextRef="#ctx0" brushRef="#br0">5398 569 63 0,'0'0'11'0,"-28"0"16"0,4 27 11 0,-4 38-5 0,2 1-6 0,-1-12-11 0,-12-1-7 0,13-1-3 0,13-26 1 0,37-13-2 0,44-13-2 0,37 0-2 0,1 0-5 0,-27 0-19 0,-40 0-103 0</inkml:trace>
  <inkml:trace contextRef="#ctx0" brushRef="#br0">5569 622 86 0,'-13'0'25'0,"-27"26"19"0,1 66-17 0,11 2-10 0,3 38-5 0,12 0-17 0,40-80-26 0,12-65-11 0,0-12-60 0</inkml:trace>
  <inkml:trace contextRef="#ctx0" brushRef="#br0">5861 768 72 0,'0'0'12'0,"-39"13"24"0,-2 13 1 0,28 27 0 0,13-14-18 0,67-13-11 0,25-26-6 0,-38 0 0 0,-30-39 3 0,-24 0 1 0,-39 12 1 0,-40 14-3 0,14 13-5 0,78 0-17 0,92 13-58 0,-64-13-38 0</inkml:trace>
  <inkml:trace contextRef="#ctx0" brushRef="#br0">6297 834 53 0,'-26'0'18'0,"26"0"20"0,0-14 1 0,26 14-12 0,27 0 0 0,13 0-10 0,14 0-10 0,-27 14-13 0,-1-14-10 0,-37 0-23 0</inkml:trace>
  <inkml:trace contextRef="#ctx0" brushRef="#br0">6509 635 86 0,'-13'0'18'0,"-13"39"19"0,13 27-1 0,-1 14-11 0,0 25-20 0,1 15-87 0,13-94-2 0</inkml:trace>
  <inkml:trace contextRef="#ctx0" brushRef="#br0">6972 768 48 0,'0'0'0'0,"0"-15"22"0,13-11 11 0,40 14 4 0,14 12-1 0,-28 12-11 0,1 29-12 0,-27-2-5 0,-26 14-1 0,-66 12-3 0,-15-24-2 0,68-29 4 0,39-12-2 0,105 0-2 0,41-12-14 0,-39 12-4 0,-94 0-97 0</inkml:trace>
  <inkml:trace contextRef="#ctx0" brushRef="#br0">7527 727 32 0,'0'-12'0'0,"0"-2"15"0,0 14 17 0,14 0 34 0,12 14-40 0,14 24-5 0,-1 3-9 0,-26-1-3 0,-13 12 1 0,-65 2-2 0,-2-16-1 0,14-10-2 0,40-15-2 0,52-13-3 0,55-26-11 0,11 11 0 0,-25 30-103 0,-80-15 59 0</inkml:trace>
  <inkml:trace contextRef="#ctx0" brushRef="#br0">7951 1032 111 0,'0'0'31'0,"13"0"28"0,27 0-61 0,-27 13-2 0</inkml:trace>
  <inkml:trace contextRef="#ctx0" brushRef="#br0">8308 781 43 0,'13'-13'0'0,"28"-2"29"0,-17 15 7 0,17 0 2 0,12 28 1 0,-27 11-19 0,-52 27-7 0,-40-12-1 0,-27-1-5 0,40-27-1 0,53-13-2 0,94-13-2 0,50 0-4 0,-37 0-29 0,-68 53-92 0,-26-53 76 0</inkml:trace>
  <inkml:trace contextRef="#ctx0" brushRef="#br0">8969 899 52 0,'-13'0'-1'0,"13"13"33"0,0 0 5 0,13 2 2 0,54-15-5 0,25 0-17 0,-26-41-8 0,-1 15-3 0,-37-27-3 0,-15 1-3 0,-26 11 2 0,-53 41 0 0,-53 0 1 0,27 26 0 0,11 28-1 0,29-14 0 0,26 25 1 0,39 16 0 0,39-16-1 0,42-25-2 0,11-26-7 0,-26-2-18 0,-52-12-6 0</inkml:trace>
  <inkml:trace contextRef="#ctx0" brushRef="#br0">9446 581 26 0,'-14'-12'0'0,"0"-1"30"0,14 0 7 0,14 0 1 0,13 13-10 0,13 0 2 0,12 0-8 0,15 0-9 0,-1 0-15 0,0 0-29 0,-53 0-97 0</inkml:trace>
  <inkml:trace contextRef="#ctx0" brushRef="#br0">9961 318 41 0,'0'-13'0'0,"-13"-2"23"0,13 2 15 0,13 13-3 0,14 13 3 0,14 28-10 0,-17 12-11 0,4 26-9 0,-2 14-5 0,14-53-9 0,-14-27-17 0,0-13-13 0,-26 0 31 0</inkml:trace>
  <inkml:trace contextRef="#ctx0" brushRef="#br0">10280 290 61 0,'-13'0'13'0,"-28"0"25"0,1 41 0 0,-12 12 8 0,-29 26-24 0,29 14-14 0,39-53-13 0,26-14-25 0,67-39-126 0</inkml:trace>
  <inkml:trace contextRef="#ctx0" brushRef="#br0">10623 251 103 0,'0'0'17'0,"0"-13"18"0,-13 13-2 0,-1 0-9 0,-12 39-8 0,-26 15-7 0,-2 38-4 0,-25 41-2 0,0 12-4 0,40-26-19 0,25-66-24 0,14-53 39 0</inkml:trace>
  <inkml:trace contextRef="#ctx0" brushRef="#br0">10729 463 90 0,'13'-13'25'0,"-13"13"14"0,0 13-1 0,-40 39-17 0,2 14-8 0,-3 1-11 0,28 0-28 0,13-55-77 0</inkml:trace>
  <inkml:trace contextRef="#ctx0" brushRef="#br0">10902 622 106 0,'39'-13'22'0,"13"-27"9"0,1 1 0 0,-27-14-13 0,-13-1-7 0,-26 28-4 0,-52 26-2 0,-16 0-1 0,29 0 1 0,39 13-2 0,0 13-1 0,39 27-1 0,54-12-3 0,-14 25 0 0,-25 39 1 0,-41-12 1 0,-15-40 3 0,-24-40 0 0,-27-13-1 0,27 0-2 0,25-53-1 0,52-27-4 0,29 14-8 0,39 27 1 0,13-2-121 0,-92 29 90 0</inkml:trace>
  <inkml:trace contextRef="#ctx0" brushRef="#br0">11906 1071 8 0,'-13'0'0'0,"13"-13"33"0,-13 0 3 0,13-13-8 0,13 13-2 0,13 13 4 0,54-13 0 0,25-2-13 0,2 15-17 0,-55 0-17 0,-25 0-27 0,-54 54-42 0,14-41 55 0</inkml:trace>
  <inkml:trace contextRef="#ctx0" brushRef="#br0">11934 1231 83 0,'-15'0'18'0,"30"13"19"0,77-13-2 0,26-28-24 0,-12 16-12 0,-25 12-24 0,-43 0-86 0</inkml:trace>
  <inkml:trace contextRef="#ctx0" brushRef="#br0">24261 14843 54 0,'-25'-13'9'0,"-15"-27"-6"0,0 27-27 0,-39-13 5 0,-14-2 20 0,14 15-1 0,13 13-1 0,-1 0 4 0,15 0 21 0,25 13 13 0,14 2 0 0,53-15-1 0,93-15-10 0,65-37-6 0,106-27-6 0,132 13-7 0,120-13-4 0,79 25 0 0,79 15 1 0,26 13-3 0,-11 26 1 0,-40 0-2 0,-121 13 1 0,-119 0 2 0,-78 0 0 0,-81-13-1 0,-130 0-2 0,-93 0 1 0,-108-26-1 0,-171-14-2 0,-183-14-6 0,-227-11-34 0,-41-67-128 0</inkml:trace>
  <inkml:trace contextRef="#ctx0" brushRef="#br0">13136 635 37 0,'0'-26'7'0,"0"-2"29"0,0 16-9 0,0-1-6 0,14 26 8 0,-14 66-1 0,-14 26-8 0,1 2-8 0,-13-1-7 0,13-1-21 0,-2-52-11 0,43-40-100 0</inkml:trace>
  <inkml:trace contextRef="#ctx0" brushRef="#br0">13282 886 56 0,'0'0'19'0,"14"0"20"0,-1 39-14 0,0-11-11 0,0 12-21 0,0-27-74 0</inkml:trace>
  <inkml:trace contextRef="#ctx0" brushRef="#br0">13785 543 51 0,'0'0'8'0,"-14"-13"24"0,-12 13-1 0,0 39 4 0,-14 27-11 0,-14 14-9 0,30 12-6 0,-17 0 0 0,28 2 0 0,26-29-4 0,52-52-8 0,14-26-3 0,-12-39 5 0,-53-1 3 0,-28 12 1 0,-38 28 0 0,-28 26-1 0,42 15-9 0,49-28-18 0,70 0-8 0,11 0-99 0</inkml:trace>
  <inkml:trace contextRef="#ctx0" brushRef="#br0">14155 740 47 0,'27'-13'0'0,"12"-26"21"0,-39 25 11 0,0 14 2 0,-39 66 3 0,-27 1-4 0,-1 38-24 0,14-24-12 0,40-29-16 0,0-39 5 0</inkml:trace>
  <inkml:trace contextRef="#ctx0" brushRef="#br0">13996 740 77 0,'0'0'13'0,"-13"13"4"0,26 28 19 0,14 12 0 0,27 12-11 0,-2-11-34 0,1-14-22 0,-27-27-92 0</inkml:trace>
  <inkml:trace contextRef="#ctx0" brushRef="#br0">14539 543 75 0,'0'13'24'0,"-27"12"10"0,-26 68 4 0,14 14-14 0,-1 11-9 0,27-11-20 0,13-28-28 0,13-66-84 0</inkml:trace>
  <inkml:trace contextRef="#ctx0" brushRef="#br0">14712 715 108 0,'-28'25'19'0,"-25"42"16"0,1 12 1 0,52-25-14 0,39-16-12 0,41-38-5 0,-1-38-3 0,-26-16 0 0,-40 15 3 0,-53 12-2 0,-38 14-2 0,11 13-8 0,53-13-23 0,14 13-76 0</inkml:trace>
  <inkml:trace contextRef="#ctx0" brushRef="#br0">14871 581 76 0,'0'-12'13'0,"11"-1"19"0,30 13 10 0,10 0-20 0,16 13-36 0,-14-13-107 0</inkml:trace>
  <inkml:trace contextRef="#ctx0" brushRef="#br0">15266 331 64 0,'0'0'24'0,"0"0"10"0,-26 27-3 0,-13 38 12 0,-15 27-19 0,40-26-25 0,3-12-33 0,11-54-62 0</inkml:trace>
  <inkml:trace contextRef="#ctx0" brushRef="#br0">15425 556 68 0,'0'0'11'0,"27"0"28"0,27-13-7 0,11-53 6 0,1 12-14 0,-27 2-13 0,-39-1-5 0,-52 40 0 0,-55 13-1 0,42 26-2 0,51 14-1 0,67-1-6 0,27 28-1 0,-42 25 4 0,-63 27 3 0,-68-26-2 0,1-27-6 0,40-27-168 0</inkml:trace>
  <inkml:trace contextRef="#ctx0" brushRef="#br0">16100 794 35 0,'0'0'0'0,"-13"-13"32"0,-1 13-2 0,1 26-7 0,-26 40-4 0,-14 14 4 0,-40 12-4 0,27-13-10 0,25-66-24 0,41-13-24 0,14-25-64 0</inkml:trace>
  <inkml:trace contextRef="#ctx0" brushRef="#br0">15809 860 47 0,'0'0'0'0,"13"0"28"0,53 13 10 0,28 26 1 0,-29 27 4 0,1 27-39 0,-27-27-19 0,-12-25-110 0</inkml:trace>
  <inkml:trace contextRef="#ctx0" brushRef="#br0">16669 807 55 0,'-13'0'9'0,"-13"13"12"0,26-13 12 0,0 14 6 0,0-14-10 0,39 0-12 0,0-27-2 0,14-12-7 0,-14-14-4 0,-11-14-4 0,-15 15 0 0,-40 25-5 0,-65 27-3 0,11 12 2 0,16 29 4 0,38 11 2 0,27 1 0 0,14-12 0 0,12-15 1 0,2-13-1 0,-28 0 0 0,0 40 1 0,-14 14 1 0,-26 38 5 0,0 15-4 0,14-54-1 0,13-14-2 0,13-39-5 0,13-13-28 0,13-13 2 0,-13-13-89 0</inkml:trace>
  <inkml:trace contextRef="#ctx0" brushRef="#br0">17158 489 49 0,'0'0'10'0,"0"-26"13"0,0 13 15 0,-26 26-12 0,-14 39-9 0,0 14-1 0,-13 27-3 0,0 14 0 0,1-2-2 0,26 2-3 0,26-42-2 0,39-38-5 0,27-41-1 0,-1-38-1 0,-24-1 1 0,-28-1 0 0,-39 28 2 0,-54 13-1 0,1 39-3 0,26 0-12 0,53 2-25 0,53-15-62 0,-40-13 62 0</inkml:trace>
  <inkml:trace contextRef="#ctx0" brushRef="#br0">17411 727 58 0,'0'0'8'0,"-28"-12"23"0,-12 12-6 0,-12 38 9 0,-1 43-4 0,39-3-5 0,42-24-14 0,50-42-6 0,41-24-3 0,-52-42 1 0,-41 2 0 0,-39-1 0 0,-67 27 0 0,-39 13-2 0,65 26-13 0,95 0-29 0,53-54-112 0</inkml:trace>
  <inkml:trace contextRef="#ctx0" brushRef="#br0">18177 688 55 0,'13'-14'0'0,"-13"14"36"0,-13 41 22 0,-26 25-40 0,-29 13-2 0,16-14-6 0,12-12-17 0,14-38-15 0,26-15-14 0,0-15-50 0</inkml:trace>
  <inkml:trace contextRef="#ctx0" brushRef="#br0">17926 794 62 0,'0'-13'0'0,"0"13"27"0,39 13 10 0,42 40 0 0,11-14-22 0,-14 41-70 0,-51-40-38 0</inkml:trace>
  <inkml:trace contextRef="#ctx0" brushRef="#br0">18759 543 59 0,'0'-13'10'0,"0"-2"18"0,-13 56 12 0,-14 51 0 0,-11 28-15 0,-3-15-13 0,28-12-14 0,13-14-33 0,26-66-91 0</inkml:trace>
  <inkml:trace contextRef="#ctx0" brushRef="#br0">19011 688 86 0,'-27'13'25'0,"-14"39"14"0,2 15-2 0,13-1-16 0,26-12-8 0,54-28-8 0,38-26-5 0,-27-13 0 0,-25-15 6 0,-40-24 2 0,-13 26-2 0,-53-1-3 0,0 27-2 0,39 0-5 0,41 0-22 0,26-13-140 0</inkml:trace>
  <inkml:trace contextRef="#ctx0" brushRef="#br0">19327 384 90 0,'0'0'15'0,"0"0"25"0,0 0-1 0,-11 39-13 0,-17 40-20 0,15 0-7 0,0-12-20 0,-1-41-83 0</inkml:trace>
  <inkml:trace contextRef="#ctx0" brushRef="#br0">19619 251 72 0,'0'-13'12'0,"13"0"18"0,-13 13 9 0,0 26-11 0,-26 28-7 0,-26 25-6 0,-2 39-6 0,1 2-2 0,40-27-3 0,52-55-4 0,42-38-3 0,-16-38-2 0,-38-3 6 0,-14 2 5 0,-26 13-1 0,-41 26-2 0,16 0-6 0,38 0-17 0,13 0-95 0</inkml:trace>
  <inkml:trace contextRef="#ctx0" brushRef="#br0">19962 768 87 0,'0'0'18'0,"0"13"16"0,27 0 5 0,13 0-11 0,39 0-14 0,2-26-6 0,-16-41-1 0,-25 16-2 0,-27-42-1 0,-26 41-2 0,-54 39 0 0,-25 0-1 0,13 39 0 0,26 41 0 0,25-1 0 0,28 13 0 0,28-53-1 0,77 2 0 0,-11-41-3 0,-2-13-29 0,-79 13 2 0</inkml:trace>
  <inkml:trace contextRef="#ctx0" brushRef="#br0">20558 318 43 0,'0'-13'7'0,"-13"13"26"0,13 0 12 0,0-15-10 0,0 15-15 0,26 0-1 0,13 0-4 0,2 0-4 0,-1 0-8 0,39 15-21 0,-40-15-13 0,-11 0-74 0</inkml:trace>
  <inkml:trace contextRef="#ctx0" brushRef="#br0">20994 146 47 0,'0'0'7'0,"0"0"25"0,0 13 4 0,13 0-10 0,14 14 1 0,0-1-14 0,-2 26 4 0,3-11-12 0,-2-16-20 0,1 3-102 0</inkml:trace>
  <inkml:trace contextRef="#ctx0" brushRef="#br0">21206 185 54 0,'0'-13'12'0,"0"13"27"0,-26 0-3 0,-1 40 6 0,-25-1-15 0,-1 28-20 0,12 12-24 0,28-26-144 0</inkml:trace>
  <inkml:trace contextRef="#ctx0" brushRef="#br0">21459 105 76 0,'0'0'16'0,"-15"0"21"0,15 28 1 0,-13 11-1 0,-13 14-17 0,-14 27-8 0,-39 25-7 0,-1 41-7 0,27-28-24 0,40-91-135 0</inkml:trace>
  <inkml:trace contextRef="#ctx0" brushRef="#br0">21564 397 59 0,'0'0'0'0,"0"0"40"0,0 0-4 0,-27 26 5 0,-13 14-20 0,15 12-10 0,25-11-23 0,0-28-119 0</inkml:trace>
  <inkml:trace contextRef="#ctx0" brushRef="#br0">21696 515 77 0,'25'-13'13'0,"29"-26"21"0,-14-1 3 0,-14 1-4 0,-26-2-17 0,-13 16-3 0,-53 25-5 0,-13 0-3 0,38 0-2 0,28 25-2 0,26 3-1 0,55 11 1 0,-16 28-1 0,-26 25-1 0,-26-26-1 0,0-27 2 0,-13-25 0 0,-52-14 0 0,-3 0-4 0,42-40 1 0,52-12 2 0,53-1 3 0,28-13-4 0,-1 25-21 0,-66 28-84 0</inkml:trace>
  <inkml:trace contextRef="#ctx0" brushRef="#br0">22277 860 41 0,'0'0'0'0,"14"-13"14"0,-14 13 17 0,13 0 7 0,-13 0-9 0,0 13-24 0,14 0-97 0</inkml:trace>
  <inkml:trace contextRef="#ctx0" brushRef="#br0">22886 530 77 0,'0'0'13'0,"0"-28"-7"0,-13 28 13 0,0 0 6 0,0 41 1 0,0 25-6 0,-27 26-3 0,13-25-4 0,2-15-5 0,12-12-1 0,-2-1-1 0,15-13-2 0,15-26-2 0,37 0 0 0,27 0-1 0,-13-13 1 0,-1 13-3 0,-11-13-7 0,-1 13-11 0,-25-13-9 0,-28 0-77 0</inkml:trace>
  <inkml:trace contextRef="#ctx0" brushRef="#br0">22899 477 109 0,'0'0'18'0,"13"-27"-9"0,28 13 13 0,12 14 11 0,13-13-11 0,-1 13-16 0,-38 27-22 0,-65 38-53 0,-3-37-32 0</inkml:trace>
  <inkml:trace contextRef="#ctx0" brushRef="#br0">22729 715 67 0,'-15'12'11'0,"2"14"29"0,79-11-2 0,66-15-6 0,14-15-23 0,-27 15-32 0,-52 0-76 0,-54-13 61 0</inkml:trace>
  <inkml:trace contextRef="#ctx0" brushRef="#br0">23626 502 82 0,'-25'-25'27'0,"-15"11"11"0,-26 14-1 0,0 39-12 0,14 28-6 0,52 12-8 0,11 13-5 0,70-25-4 0,11-1-15 0,-38-27-10 0,-28-26-125 0</inkml:trace>
  <inkml:trace contextRef="#ctx0" brushRef="#br0">23693 648 53 0,'0'-13'12'0,"14"-13"31"0,25 26-4 0,0 13-7 0,15 53 5 0,-1 14-24 0,-14-1-14 0,-25-27-16 0,-14-39-20 0</inkml:trace>
  <inkml:trace contextRef="#ctx0" brushRef="#br0">23971 622 109 0,'0'0'18'0,"-40"0"19"0,-12 52 2 0,-42 42-15 0,16-15-31 0,51-27-21 0,27-39 2 0</inkml:trace>
  <inkml:trace contextRef="#ctx0" brushRef="#br0">24250 489 76 0,'11'0'25'0,"43"54"12"0,-1 12-1 0,-25 52 1 0,-28 2-13 0,-15-27-14 0,-64-27-5 0,0-53-8 0,12-13 2 0,54 0-184 0</inkml:trace>
  <inkml:trace contextRef="#ctx0" brushRef="#br0">22714 1442 73 0,'0'0'16'0,"28"-26"24"0,64 13-5 0,119-2 7 0,80 2-18 0,53 0-12 0,-25 1-6 0,-16 12-4 0,-78-14-1 0,-118 28 0 0,-29-14-1 0,-51 0-3 0,-27-14-22 0,-27-65-118 0,27 79 102 0</inkml:trace>
  <inkml:trace contextRef="#ctx0" brushRef="#br0">5187 2302 47 0,'0'0'0'0,"0"-26"13"0,0 13 15 0,13 13 2 0,-13 13 6 0,0 66-12 0,-13 27-6 0,-15-1-5 0,2-13-6 0,12-38-1 0,14-1 2 0,14-27-2 0,26-13-1 0,52-13-2 0,-11-26-2 0,22 0-3 0,-36 13-12 0,-40 13 3 0,-27 0-20 0,-13 0-97 0</inkml:trace>
  <inkml:trace contextRef="#ctx0" brushRef="#br0">5252 2302 71 0,'-13'-13'12'0,"-15"-28"-6"0,28 29 22 0,41 12 9 0,25 0 1 0,27 0-19 0,-27 27-27 0,-27 12-13 0,-39 14-83 0,-13-40 65 0</inkml:trace>
  <inkml:trace contextRef="#ctx0" brushRef="#br0">5080 2606 78 0,'0'0'17'0,"39"0"28"0,53 0-11 0,28 0-19 0,13 0-39 0,-28 0-2 0,-38-13-80 0</inkml:trace>
  <inkml:trace contextRef="#ctx0" brushRef="#br0">6046 2210 50 0,'0'0'25'0,"-41"-15"15"0,-11 30-2 0,-14 51 2 0,-13 13-13 0,39 14-12 0,40-14-7 0,40-27-5 0,52 1-7 0,-11-27-17 0,-16-11-3 0,-38-15-110 0</inkml:trace>
  <inkml:trace contextRef="#ctx0" brushRef="#br0">6178 2315 87 0,'0'0'27'0,"-13"0"13"0,13 40 6 0,13 12-22 0,13 42-13 0,27-16-8 0,-13-12-7 0,-13-25-12 0,-14-28-81 0,-13-13 36 0</inkml:trace>
  <inkml:trace contextRef="#ctx0" brushRef="#br0">6389 2328 65 0,'0'0'14'0,"-26"0"24"0,-26 40-2 0,-29 53 2 0,-11 12-15 0,27-26-30 0,38-25-2 0,40-41-5 0</inkml:trace>
  <inkml:trace contextRef="#ctx0" brushRef="#br0">6575 2195 102 0,'13'0'17'0,"26"0"-8"0,2 81 24 0,-1 11 4 0,-29 14-9 0,-11 13-15 0,-65-26-10 0,12-40-32 0,40-27 5 0</inkml:trace>
  <inkml:trace contextRef="#ctx0" brushRef="#br0">7064 2368 87 0,'14'0'30'0,"13"-13"7"0,25 13-3 0,14 0-2 0,14-14-15 0,-14 28-12 0,-27-14-15 0,-52 39-75 0,-13-39-13 0</inkml:trace>
  <inkml:trace contextRef="#ctx0" brushRef="#br0">7105 2514 114 0,'11'0'19'0,"30"13"18"0,53 0 2 0,24-13-21 0,-39 0-26 0,-27 13-147 0</inkml:trace>
  <inkml:trace contextRef="#ctx0" brushRef="#br0">8783 2382 42 0,'0'0'11'0,"0"0"16"0,0 0-8 0,-13 0 0 0,26 0 56 0,15 0-61 0,38-14-3 0,26 1-12 0,28-1-23 0,-29 14-5 0,-63 14-83 0</inkml:trace>
  <inkml:trace contextRef="#ctx0" brushRef="#br0">9791 2143 54 0,'0'0'-1'0,"0"0"36"0,-15 0 2 0,-11 13 5 0,-1 41-21 0,-25 25-7 0,-1 14-3 0,-1-27-3 0,54-28 0 0,27-23-3 0,79-30-5 0,12 3-10 0,-39-1-15 0,-25 26 0 0,-54-13 18 0</inkml:trace>
  <inkml:trace contextRef="#ctx0" brushRef="#br0">9935 2195 94 0,'0'0'16'0,"-26"-13"8"0,-14 26 4 0,0 55-3 0,2 10-2 0,10 29-12 0,15-15-24 0,39-53-25 0,-11-39-76 0</inkml:trace>
  <inkml:trace contextRef="#ctx0" brushRef="#br0">10147 2341 100 0,'-26'14'21'0,"-28"51"19"0,29 16-2 0,64-29-23 0,53-26-9 0,15-39-4 0,-29-26-1 0,-51-27 3 0,-40 12 3 0,-68 29-1 0,-37 25-3 0,52 12-21 0,80 14-139 0</inkml:trace>
  <inkml:trace contextRef="#ctx0" brushRef="#br0">10795 2514 77 0,'0'0'34'0,"0"0"4"0,39 0-10 0,68 0-7 0,-15 0-7 0,-12 0-17 0,-40 0-24 0,-14 0-18 0,-26 0-24 0</inkml:trace>
  <inkml:trace contextRef="#ctx0" brushRef="#br0">11061 2341 52 0,'0'0'0'0,"-15"-13"40"0,2 26-2 0,0 28-2 0,0 25-11 0,-1 39-38 0,14-26-90 0,0-79 65 0</inkml:trace>
  <inkml:trace contextRef="#ctx0" brushRef="#br0">11550 2368 52 0,'-13'-13'9'0,"13"13"19"0,39-14 8 0,40 14 3 0,-27 41-5 0,-11 12-14 0,-41 13-10 0,-67-1-5 0,-25-11-3 0,40-29 1 0,65-12-1 0,65-13-3 0,28-13-11 0,-13 0-29 0,-67-13-99 0</inkml:trace>
  <inkml:trace contextRef="#ctx0" brushRef="#br0">11934 2355 89 0,'24'-14'20'0,"17"1"26"0,-1 13-13 0,-27 40-10 0,0 12-11 0,-13 14-5 0,-26-12-1 0,-14-15-2 0,13-25 0 0,27-14-2 0,54 0-2 0,24-14-11 0,-10 14-26 0,-55 0-75 0</inkml:trace>
  <inkml:trace contextRef="#ctx0" brushRef="#br0">12331 2566 130 0,'0'0'40'0,"24"0"-19"0,-10 0-14 0,-14 0-5 0</inkml:trace>
  <inkml:trace contextRef="#ctx0" brushRef="#br0">12515 2328 81 0,'0'-13'17'0,"13"-13"26"0,28 13-1 0,11 13-15 0,-12 39-12 0,-14 28-6 0,-26 12-5 0,-26-13 0 0,-28-14-1 0,29-38 0 0,25-1-1 0,65-13-3 0,14 0-8 0,-12 0-22 0,-53 0 9 0</inkml:trace>
  <inkml:trace contextRef="#ctx0" brushRef="#br0">12966 2486 70 0,'0'0'11'0,"0"-12"-5"0,24 12 20 0,4 0 6 0,12 12 17 0,-1 3-21 0,27-15-13 0,-1 0-8 0,-11-27-4 0,-14-27-2 0,-27 2-1 0,-13 12-1 0,-39 14 0 0,-29 26 0 0,-10 0 2 0,12 26 2 0,13 40-1 0,26 14 0 0,27-14-2 0,27 0 1 0,65-27-2 0,2-26-5 0,-42-13-180 0</inkml:trace>
  <inkml:trace contextRef="#ctx0" brushRef="#br0">13442 1997 42 0,'0'0'17'0,"-14"0"8"0,14 0 2 0,14-12 7 0,38 12 0 0,1 0-14 0,25 0-18 0,-10 12-42 0,-29-12-25 0,-26 0 1 0</inkml:trace>
  <inkml:trace contextRef="#ctx0" brushRef="#br0">13839 1851 59 0,'0'-12'19'0,"0"12"17"0,24 0 0 0,4 27 0 0,12 25-18 0,-1 1-10 0,-13 14-13 0,1-28-22 0,-27-12-21 0</inkml:trace>
  <inkml:trace contextRef="#ctx0" brushRef="#br0">14090 1839 62 0,'0'0'10'0,"-27"-13"25"0,-13 38-5 0,-26 55 8 0,13-1-20 0,12-12-34 0,30-27-22 0,11-27 24 0</inkml:trace>
  <inkml:trace contextRef="#ctx0" brushRef="#br0">14314 1785 94 0,'-13'0'16'0,"0"0"17"0,-15 28 7 0,4 38-11 0,-17 13-12 0,-12 27-10 0,12 40-19 0,3-15-87 0,38-104 15 0</inkml:trace>
  <inkml:trace contextRef="#ctx0" brushRef="#br0">14420 2010 57 0,'-14'0'18'0,"-12"0"-1"0,13 13 10 0,13 2 6 0,-13 11-20 0,-2 40-38 0,15-40-80 0</inkml:trace>
  <inkml:trace contextRef="#ctx0" brushRef="#br0">14539 2169 49 0,'27'-26'-1'0,"25"-13"31"0,-26-14 8 0,-26 12 7 0,-13 28-17 0,-39 13-7 0,-1 0-9 0,25 13-4 0,28 15-3 0,28 11-2 0,12 27-2 0,-27 14-1 0,-13-1 0 0,-40-40-1 0,13-39-2 0,2-26-1 0,25-66 3 0,52 25-1 0,14 28 1 0,-13 26-10 0,-40 13-47 0</inkml:trace>
  <inkml:trace contextRef="#ctx0" brushRef="#br0">14339 1997 14 0,'-11'0'12'0,"11"0"50"0,0 0-33 0,0 26 5 0,0 28-6 0,0 38-4 0,-27 28-22 0,14-41-98 0,13-65 41 0</inkml:trace>
  <inkml:trace contextRef="#ctx0" brushRef="#br0">14989 2023 84 0,'52'0'18'0,"16"28"22"0,-3 38 3 0,-38 80-15 0,-41 39-14 0,-51-1-9 0,-42-64-20 0,1-27-124 0,79-80 100 0</inkml:trace>
  <inkml:trace contextRef="#ctx0" brushRef="#br0">8467 2090 20 0,'-27'-26'0'0,"1"13"29"0,-2-15 0 0,4 2 7 0,-17 26-7 0,-25 80-4 0,27 106 3 0,-1 25-7 0,40-40-7 0,79-38-14 0,52-40-78 0,-90-81-37 0</inkml:trace>
  <inkml:trace contextRef="#ctx0" brushRef="#br0">22729 8163 148 0,'0'0'0'0</inkml:trace>
  <inkml:trace contextRef="#ctx0" brushRef="#br0">23469 15399 83 0</inkml:trace>
  <inkml:trace contextRef="#ctx0" brushRef="#br0">16126 1879 51 0,'0'-13'24'0,"0"13"6"0,0 0 8 0,-26 13-19 0,-1 26-1 0,-12 14-2 0,-27 27-1 0,-1 38-6 0,-38 54-2 0,-15 40-2 0,-12-26-3 0,53-42-2 0,39-64 0 0,27-53-8 0,13-14-20 0,40-13-38 0,-1-13-33 0</inkml:trace>
  <inkml:trace contextRef="#ctx0" brushRef="#br0">16338 2169 16 0,'0'-13'0'0,"0"13"21"0,0 0 8 0,-13 0 4 0,-1 26 2 0,-12 15-9 0,-15 25-4 0,16 13-5 0,-1 14-8 0,26-14-5 0,0 1-6 0,13-14-14 0,40-13-22 0,-27-27-79 0</inkml:trace>
  <inkml:trace contextRef="#ctx0" brushRef="#br0">16841 2236 63 0,'-13'0'29'0,"13"12"6"0,-14 55-14 0,-13 0 0 0,1 25-4 0,0 0-17 0,26-26-37 0,0-53-75 0</inkml:trace>
  <inkml:trace contextRef="#ctx0" brushRef="#br0">16999 2527 77 0,'-13'13'17'0,"0"26"-5"0,13-12 23 0,0-1-34 0,13-26-21 0,0-12-44 0</inkml:trace>
  <inkml:trace contextRef="#ctx0" brushRef="#br0">17489 2236 87 0,'0'-13'14'0,"0"0"-6"0,-13 13 18 0,-14 0 3 0,0 38-7 0,-12 16-9 0,-1 12 0 0,1 1-4 0,11 12-1 0,17-14-4 0,11-12-2 0,11-40-2 0,43-13-4 0,27-13-1 0,-43-40 4 0,-11 27 8 0,-40 0-2 0,-39 26-4 0,-2 0-13 0,27 0-2 0,108 0-120 0,-70 0 95 0</inkml:trace>
  <inkml:trace contextRef="#ctx0" brushRef="#br0">18005 2315 57 0,'-27'0'13'0,"1"13"28"0,-15 27 3 0,3 27-9 0,-3-1-19 0,2-27-16 0,13-13-30 0,13-26-89 0</inkml:trace>
  <inkml:trace contextRef="#ctx0" brushRef="#br0">17793 2382 66 0,'0'0'11'0,"0"12"17"0,13 29 3 0,13 10 11 0,15 3-32 0,-14-15-39 0,-16-25-91 0</inkml:trace>
  <inkml:trace contextRef="#ctx0" brushRef="#br0">18297 2210 97 0,'-28'0'35'0,"15"13"-2"0,-13 53-11 0,-1 27-3 0,-12 11-8 0,26-11-21 0,13-40-26 0,13-40-50 0</inkml:trace>
  <inkml:trace contextRef="#ctx0" brushRef="#br0">18428 2355 56 0,'-13'0'12'0,"-40"39"26"0,-1 41-5 0,30-14-1 0,48-27 4 0,57-25-23 0,11-28-8 0,-27-12-3 0,-37-13 2 0,-28-14 3 0,-52 27-1 0,-29 11-5 0,55 2-15 0,39 0-149 0</inkml:trace>
  <inkml:trace contextRef="#ctx0" brushRef="#br0">18574 2223 76 0,'0'0'25'0,"13"-13"10"0,53-2 2 0,0 15-15 0,-12 0-28 0,-28 0-122 0</inkml:trace>
  <inkml:trace contextRef="#ctx0" brushRef="#br0">18919 2010 50 0,'13'0'0'0,"12"-13"34"0,15 13 4 0,-26 0 6 0,-1 26-15 0,-13 15-10 0,0-15-8 0,-40 1-4 0,-12-1-5 0,39-26-4 0,37 0-3 0,44 13 1 0,-29 41 6 0,-26-1 6 0,-13 12 0 0,-52-25-3 0,-2-26-2 0,1-2-5 0,40-24-33 0,13-2-73 0</inkml:trace>
  <inkml:trace contextRef="#ctx0" brushRef="#br0">19764 2223 60 0,'0'0'13'0,"-13"0"20"0,-1 13 5 0,-25 40 4 0,-27 26-16 0,-40 27-15 0,27-1-9 0,40-64-18 0,39-29-92 0</inkml:trace>
  <inkml:trace contextRef="#ctx0" brushRef="#br0">19539 2263 105 0,'0'13'17'0,"0"39"9"0,0 2 24 0,39-16-25 0,29 3-18 0,-3 12-41 0,2 12-61 0,-40-51 27 0</inkml:trace>
  <inkml:trace contextRef="#ctx0" brushRef="#br0">20056 2382 47 0,'0'12'8'0,"0"1"16"0,0 0 15 0,39-13-4 0,27-26 3 0,-14-27-14 0,-11-12-13 0,-28-1-7 0,-26 25-2 0,-67 41-2 0,-25 13-1 0,39 28 0 0,66-1 2 0,40-1-5 0,38 0 2 0,-51 40 2 0,-27 15 4 0,-66-2 0 0,-13-25-2 0,27-1-11 0,37-40-31 0,15-26-55 0</inkml:trace>
  <inkml:trace contextRef="#ctx0" brushRef="#br0">20678 2143 53 0,'0'-26'7'0,"0"-1"28"0,0 14 1 0,-27 13 2 0,-14 27-13 0,-11 38-3 0,-14 55-11 0,-27 26 2 0,40-28-6 0,53-51-5 0,26-55-4 0,68-38 0 0,-28-40-1 0,-27-13 3 0,-39 53 2 0,-66 11 2 0,1 30-2 0,24 11-4 0,55-13-24 0,65-1-77 0,-53-12 23 0</inkml:trace>
  <inkml:trace contextRef="#ctx0" brushRef="#br0">20916 2355 64 0,'0'-14'13'0,"0"14"27"0,-40 14-2 0,-40 51-8 0,27 42 7 0,40-41-21 0,53-39-10 0,38-41-4 0,-10-26-3 0,-29-25 1 0,-26-1 1 0,-52 38-2 0,-14 15-18 0,14 13-137 0</inkml:trace>
  <inkml:trace contextRef="#ctx0" brushRef="#br0">21721 2315 18 0,'0'0'-1'0,"0"-13"32"0,0 13-4 0,0 0-6 0,0-13 0 0,0 26-1 0,-11-13-9 0,11-13 9 0,0 13-14 0,0 0-3 0,0 0 3 0,0 0 9 0,-14 0-16 0,-26 39 1 0,-26 15 2 0,-13-1 2 0,27 13-15 0,24-53-134 0</inkml:trace>
  <inkml:trace contextRef="#ctx0" brushRef="#br0">21378 2302 50 0,'0'0'10'0,"13"0"28"0,14 26 5 0,27 28-7 0,-2-1-24 0,27-14-32 0,1 1-119 0</inkml:trace>
  <inkml:trace contextRef="#ctx0" brushRef="#br0">22066 2368 25 0,'0'0'8'0,"0"14"66"0,28-2-41 0,50 1 10 0,14-13-20 0,-11-13-10 0,-42-26-4 0,-26-27-4 0,-13 13-3 0,-41 27-1 0,-64 11 0 0,13 30 1 0,27 23 3 0,24 42-2 0,14-1-1 0,41 0 0 0,78-38-2 0,14-15-16 0,-13-26-11 0,-68 13-89 0</inkml:trace>
  <inkml:trace contextRef="#ctx0" brushRef="#br0">22450 1905 60 0,'0'0'8'0,"41"0"62"0,24 0-26 0,1 0-25 0,-13 0-12 0,1 13-31 0,-54 0-101 0</inkml:trace>
  <inkml:trace contextRef="#ctx0" brushRef="#br0">22821 1772 56 0,'0'0'0'0,"0"-13"30"0,26 13 7 0,-13 26 7 0,13 15-14 0,0 25-16 0,15-14-18 0,-14 1-3 0,-16-27-22 0,-11-26-59 0</inkml:trace>
  <inkml:trace contextRef="#ctx0" brushRef="#br0">23058 1772 71 0,'0'0'11'0,"-26"0"28"0,-15 41-2 0,-38 25-2 0,14-1-24 0,12-12-30 0,26 1-83 0,27-41 60 0</inkml:trace>
  <inkml:trace contextRef="#ctx0" brushRef="#br0">23296 1747 84 0,'0'0'14'0,"0"0"22"0,0 25 0 0,-39 29-4 0,-27 38-13 0,-14 0-11 0,14 2-15 0,12 25-25 0,29-40-123 0</inkml:trace>
  <inkml:trace contextRef="#ctx0" brushRef="#br0">23377 1958 57 0,'0'0'12'0,"0"13"26"0,-41 39-8 0,15 2 8 0,-1-1-22 0,14-1-37 0,13-24-99 0</inkml:trace>
  <inkml:trace contextRef="#ctx0" brushRef="#br0">23615 2104 48 0,'0'0'8'0,"26"-53"13"0,-26 12 19 0,0 16-16 0,-40 11-3 0,-53 14-1 0,41 14 3 0,38 24-9 0,67 3-9 0,26 25-5 0,-52 14 0 0,-27-1 2 0,-80-53 0 0,-12-26-4 0,40-26-5 0,39-27 0 0,65 12-3 0,53 15-2 0,0 13-71 0,-90 13 11 0</inkml:trace>
  <inkml:trace contextRef="#ctx0" brushRef="#br0">24012 1892 58 0,'25'0'23'0,"55"0"12"0,26 26 3 0,13 53-8 0,-41 67 10 0,-64 66-24 0,-106 26-9 0,-120-92-4 0,-52-40-14 0,24-80-194 0</inkml:trace>
  <inkml:trace contextRef="#ctx0" brushRef="#br0">25096 2156 50 0,'0'0'0'0,"0"-13"0"0,-13 13 14 0,13 0 18 0,0 0 34 0,26 0-42 0,27 0-7 0,26 0-14 0,-14 0-18 0,-10 0-2 0,-29 26-12 0,-26-13-72 0</inkml:trace>
  <inkml:trace contextRef="#ctx0" brushRef="#br0">25031 2420 73 0,'0'0'33'0,"24"0"-6"0,30 0-4 0,25-13 2 0,15 0-14 0,-2 1-43 0,-53 12-96 0</inkml:trace>
  <inkml:trace contextRef="#ctx0" brushRef="#br0">26035 2156 11 0,'0'0'0'0,"13"-13"35"0,-13 13 3 0,13 0 0 0,27 0-7 0,40 0 7 0,-1 0-27 0,0-13-26 0,-25 13-129 0</inkml:trace>
  <inkml:trace contextRef="#ctx0" brushRef="#br0">26790 1851 75 0,'0'-12'22'0,"0"12"14"0,-14 12 5 0,-13 55-20 0,-13 12-8 0,-12-12-3 0,-1 12-3 0,40-12-1 0,39-41 0 0,53-14-3 0,15-12-1 0,-2 0-4 0,-38 0 0 0,-43 15-10 0,2-15-15 0</inkml:trace>
  <inkml:trace contextRef="#ctx0" brushRef="#br0">26974 1944 56 0,'0'0'9'0,"0"-26"-4"0,-27 13 23 0,-12 39 8 0,-14 40 14 0,-12 14-19 0,24 25-16 0,14 2-29 0,27-41-14 0,14-39-106 0</inkml:trace>
  <inkml:trace contextRef="#ctx0" brushRef="#br0">27133 2064 105 0,'-27'13'39'0,"14"27"-10"0,0 12-6 0,53-26-2 0,51-11-10 0,-36-30-5 0,-16-11 1 0,-26-26-1 0,-13 12-3 0,-52 1-2 0,-27 39 0 0,51 0-2 0,43 26-23 0,50-13-148 0</inkml:trace>
  <inkml:trace contextRef="#ctx0" brushRef="#br0">27636 2130 24 0,'0'0'0'0,"0"0"38"0,13-13 8 0,27 13-4 0,26 0-6 0,12 0-21 0,-24 0-42 0,-27 0 0 0</inkml:trace>
  <inkml:trace contextRef="#ctx0" brushRef="#br0">27781 2010 67 0,'0'-13'34'0,"0"1"-4"0,0 12-2 0,0 25 8 0,-13 55-11 0,-14 25-22 0,14-11-39 0,13-68-105 0</inkml:trace>
  <inkml:trace contextRef="#ctx0" brushRef="#br0">28086 1985 56 0,'0'-14'12'0,"26"14"24"0,14 0 2 0,-1 26-1 0,-24 15-4 0,-15 25-12 0,-41 25-12 0,-53-23-4 0,29-16-2 0,51-39-2 0,55 0 0 0,51-26-4 0,-11 0-15 0,-43 0 3 0,-24 13-95 0</inkml:trace>
  <inkml:trace contextRef="#ctx0" brushRef="#br0">28376 1997 58 0,'14'0'9'0,"25"-12"17"0,-11 12 16 0,-17 25-8 0,-11 3 3 0,0 11-12 0,0 1-13 0,-11-1-7 0,-17 0-2 0,28-24-2 0,0-2 0 0,52-13 0 0,2 0-1 0,-27 0-5 0,-27 0-23 0</inkml:trace>
  <inkml:trace contextRef="#ctx0" brushRef="#br0">28654 2223 112 0,'0'0'24'0,"0"13"13"0,14-1-12 0,-1 16-37 0,-13-15-94 0</inkml:trace>
  <inkml:trace contextRef="#ctx0" brushRef="#br0">28893 2064 32 0,'0'-13'0'0,"13"0"22"0,0-2 16 0,40 2 2 0,-14 0 3 0,1 13-11 0,-12 26-12 0,-15 28-8 0,-26 38-7 0,-68 2-2 0,16-42-2 0,38-12 2 0,40-27-2 0,66-13-1 0,2 0-9 0,-44 0-157 0</inkml:trace>
  <inkml:trace contextRef="#ctx0" brushRef="#br0">29341 2263 57 0,'0'0'12'0,"15"0"31"0,24 0 1 0,42-27-8 0,-3-27-14 0,-25 15-10 0,-40-27-5 0,-13 12-4 0,-52 28 0 0,-55 26-1 0,54 41 0 0,14 38 1 0,11 14 0 0,28-1-1 0,15-26-1 0,64-27-1 0,54-39-2 0,-41 0-5 0,-66 0-22 0</inkml:trace>
  <inkml:trace contextRef="#ctx0" brushRef="#br0">29633 1706 23 0,'0'-26'0'0,"27"13"39"0,-1 0-2 0,15 0-1 0,-2 13-5 0,14 0 6 0,-1 26-20 0,-12-26-17 0,-13 13-13 0,-27-13-26 0</inkml:trace>
  <inkml:trace contextRef="#ctx0" brushRef="#br0">29976 1495 23 0,'0'-13'0'0,"0"0"26"0,0 26 12 0,15 13 4 0,-2 41-5 0,0-1 0 0,13 13-17 0,-12-27-12 0,12-39-13 0,2 15-22 0,-4-15-11 0,4-13-73 0</inkml:trace>
  <inkml:trace contextRef="#ctx0" brushRef="#br0">30216 1534 111 0,'-13'0'18'0,"-27"13"19"0,-27 28-2 0,14 25-10 0,14 0-18 0,0-1-22 0,12 16-3 0,0-42-117 0</inkml:trace>
  <inkml:trace contextRef="#ctx0" brushRef="#br0">30519 1403 80 0,'0'-15'13'0,"0"2"19"0,0 0 4 0,0 13 2 0,-39 41-12 0,-14 38-13 0,-12 40-7 0,-29 65-10 0,-39-25-1 0,81-65-19 0,39-81-120 0</inkml:trace>
  <inkml:trace contextRef="#ctx0" brushRef="#br0">30493 1733 3 0,'0'0'-1'0,"0"0"30"0,0 0 10 0,0 0 10 0,0 39-9 0,0-11-25 0,-26 38-18 0,-1-27-126 0</inkml:trace>
  <inkml:trace contextRef="#ctx0" brushRef="#br0">30626 1918 73 0,'26'-67'25'0,"0"1"3"0,-26 14-6 0,0 12 6 0,0 27 2 0,-26 13-12 0,26 13-6 0,0 27-8 0,0 27-3 0,26 38-1 0,-12-13 0 0,-14-38 0 0,-40-41 2 0,-1-13-2 0,16-41-1 0,25-24 1 0,40 12-9 0,39 27-5 0,0 26-111 0,-79 0 78 0</inkml:trace>
  <inkml:trace contextRef="#ctx0" brushRef="#br0">31141 1733 79 0,'53'-13'16'0,"14"26"25"0,53 54 4 0,-28 64-9 0,-66 28-17 0,-144 79-11 0,-28-13-10 0,-53-79-17 0,-67-67-116 0,148-66 76 0</inkml:trace>
  <inkml:trace contextRef="#ctx0" brushRef="#br0">26393 1747 62 0,'0'-27'0'0,"0"-13"2"0,0 14 19 0,-40 13 5 0,12 13 3 0,-11 0-1 0,0-13-11 0,-14 26-1 0,-27 13-2 0,1 54-2 0,-15 24-2 0,-11 96-2 0,27 64-4 0,78 0-20 0,224-65-92 0,-92-147 14 0</inkml:trace>
  <inkml:trace contextRef="#ctx0" brushRef="#br0">32186 1455 23 0,'14'-26'0'0,"12"-15"27"0,2 3-5 0,-28 11 16 0,0 13-6 0,-28 28-5 0,-12 51-13 0,-25 55-2 0,-27 78-5 0,-15 54-3 0,14 13-2 0,-12-2 0 0,-28-50 2 0,-12-14 2 0,52-68 0 0,14-24-3 0,40-68 1 0,25-26-2 0,14 0-1 0,0-13-1 0,0 13-12 0,0-13-7 0,25 0-10 0,3-26-107 0</inkml:trace>
  <inkml:trace contextRef="#ctx0" brushRef="#br0">31988 2248 59 0,'0'15'10'0,"13"50"15"0,-13 1 0 0,0 14 6 0,-53-14-2 0,27-13-15 0,13-14-18 0,0-13-5 0,26-26-19 0,0 0-78 0</inkml:trace>
  <inkml:trace contextRef="#ctx0" brushRef="#br0">32094 2593 71 0,'0'13'30'0,"0"13"-10"0,0 15-5 0,-13-28-6 0,0 0-34 0,13-13 22 0</inkml:trace>
  <inkml:trace contextRef="#ctx0" brushRef="#br0">32345 2341 94 0,'0'0'15'0,"-26"27"14"0,-15 25 7 0,17 14-4 0,9-25-13 0,15-15-11 0,52 0-4 0,2 1-1 0,-27 12-2 0,-14 2 0 0,-13-2 1 0,0-25 0 0,-26-1-3 0,-27-13-7 0,1 0-34 0,24-66-70 0,15 53 70 0</inkml:trace>
  <inkml:trace contextRef="#ctx0" brushRef="#br0">32306 2328 125 0,'53'-13'26'0,"39"13"2"0,-27 0-25 0,-11 13-128 0</inkml:trace>
  <inkml:trace contextRef="#ctx0" brushRef="#br0">32664 2593 61 0,'25'0'8'0,"2"0"32"0,-14 13-4 0,27-13 3 0,12-27-11 0,1-12-10 0,-14-40-7 0,-26 12-6 0,2 28-2 0,-43 12-2 0,-37 27-1 0,-14 13 0 0,-1 40 0 0,1 27 0 0,66 12 1 0,13-13 0 0,54-12 0 0,24-1-1 0,-12-27-12 0,-13-26-14 0,-40-13-95 0</inkml:trace>
  <inkml:trace contextRef="#ctx0" brushRef="#br0">32980 1905 56 0,'0'-13'12'0,"0"0"20"0,0 13 11 0,27 0-12 0,-1 13-11 0,-13 39-6 0,27 1-7 0,-13-12-14 0,11-2-22 0,-10-26-12 0,-15-13-51 0</inkml:trace>
  <inkml:trace contextRef="#ctx0" brushRef="#br0">33218 1892 68 0,'-13'0'12'0,"0"13"20"0,-28 26 2 0,-24 14 3 0,25 1-28 0,1-15-27 0,12-12-103 0</inkml:trace>
  <inkml:trace contextRef="#ctx0" brushRef="#br0">33589 1667 255 0,'-133'291'-143'0,"94"-252"163"0,0 15 7 0,-29 25-9 0,-156 67 60 0,396-174-263 0</inkml:trace>
  <inkml:trace contextRef="#ctx0" brushRef="#br0">33721 2104 255 0,'-225'331'-35'0,"172"-346"36"0,40-37-5 0,66-14-18 0,119 12-62 0,-133 54 0 0</inkml:trace>
  <inkml:trace contextRef="#ctx0" brushRef="#br0">24671 4287 56 0,'-13'0'8'0,"2"-14"34"0,11 14-13 0,11 0 0 0,43 14 5 0,38-2-11 0,15-12-13 0,-28 0-16 0,-53 13-32 0,-65 28-69 0,25-41 67 0</inkml:trace>
  <inkml:trace contextRef="#ctx0" brushRef="#br0">24606 4550 104 0,'52'0'56'0,"68"0"-21"0,13 0-8 0,-13-13-40 0,-55 13-133 0</inkml:trace>
  <inkml:trace contextRef="#ctx0" brushRef="#br0">25493 4153 58 0,'0'0'9'0,"13"-12"15"0,-13 12 6 0,14 0 5 0,12 0-14 0,13 0-6 0,27 0-1 0,14 0-4 0,-27 27-4 0,-27 12 0 0,-52 27-1 0,-54 1-2 0,-26-16-2 0,14 3 0 0,52-28 1 0,40-26 0 0,27 13 1 0,78-13-2 0,15 0-4 0,-28 0-16 0,-52 0-16 0,-27 0-91 0</inkml:trace>
  <inkml:trace contextRef="#ctx0" brushRef="#br0">26301 3928 37 0,'0'0'0'0,"0"-26"19"0,0 14 14 0,0-2 5 0,0 14-2 0,-15 26-9 0,-24 15-7 0,-27 38-4 0,-1 14-8 0,14 12-3 0,-12 15-1 0,38-41-2 0,40-27-2 0,66-39 0 0,26-39 0 0,-24-26 2 0,-55 12 0 0,-26 14-1 0,-26-2 0 0,-93 28-1 0,26 0 0 0,80 0-6 0,65 13-27 0,15-13-138 0</inkml:trace>
  <inkml:trace contextRef="#ctx0" brushRef="#br0">26683 4287 45 0,'0'0'-1'0,"0"0"20"0,-13 12-2 0,13 14 20 0,0-11-5 0,26-2-2 0,54-13-8 0,26-13-8 0,-14-40-8 0,-25-1-3 0,-28-11-1 0,-39-3-1 0,-26 29-2 0,-40 39 1 0,-40 0-1 0,14 67 1 0,-2 25 6 0,42 41 1 0,25-15-4 0,67-39-2 0,93-51-13 0,24-28-20 0,-37-15-53 0,-94 15 9 0</inkml:trace>
  <inkml:trace contextRef="#ctx0" brushRef="#br0">27305 3518 14 0,'0'0'0'0,"0"-25"30"0,0 25 2 0,26-13-8 0,-13 13 8 0,14 26-5 0,0 1-3 0,26 25-9 0,-14 15-10 0,-12-14-9 0,-1-14-16 0,-13-12-24 0,-13-27 19 0</inkml:trace>
  <inkml:trace contextRef="#ctx0" brushRef="#br0">27571 3506 56 0,'-15'-13'30'0,"-11"0"-2"0,-27 66 0 0,-13 12 5 0,-1 14-17 0,2 0-34 0,38-25-29 0,27-54-16 0</inkml:trace>
  <inkml:trace contextRef="#ctx0" brushRef="#br0">32716 2023 6 0,'13'0'0'0,"-13"0"15"0,0 0-7 0,14-13-3 0,-14 13 0 0,0 0-1 0,13 0 7 0,26 0 0 0,-13 0 0 0,-12 0-2 0,-14-13-3 0,-14 13-3 0,1 0-1 0,-13 0-1 0,13 0-1 0,52 0 5 0,42 0 0 0,-16 0-2 0,-39 0-71 0</inkml:trace>
  <inkml:trace contextRef="#ctx0" brushRef="#br0">30255 9868 92 0,'0'0'0'0</inkml:trace>
  <inkml:trace contextRef="#ctx0" brushRef="#br0">27861 3493 32 0,'0'-28'0'0,"0"15"15"0,0 0 13 0,-15 13-3 0,2 26-6 0,-26 42-2 0,-40 37-1 0,40 13 1 0,-42-11-3 0,3-1-6 0,38-40-4 0,27-27-1 0,0-26-7 0,13 0-2 0,0-13-14 0,13-13-70 0</inkml:trace>
  <inkml:trace contextRef="#ctx0" brushRef="#br0">27809 3849 37 0,'0'0'0'0,"-15"0"24"0,-11 41 9 0,-1-16 2 0,1 16-3 0,26-15-15 0,-13 1-21 0,0-1-9 0,39-13-96 0</inkml:trace>
  <inkml:trace contextRef="#ctx0" brushRef="#br0">28060 4048 47 0,'39'-39'0'0,"-13"-14"17"0,-13-13 14 0,-13 12 6 0,-13 15-3 0,-52 13-12 0,24 26-9 0,1 0-3 0,14 26-6 0,39 0-1 0,67 27-2 0,-14 14 0 0,-53 25 0 0,-26-12 0 0,-93-42 0 0,14-38 0 0,52-25 1 0,53-42-2 0,92-12-2 0,28 25-8 0,-28 54-15 0,-24 28-129 0</inkml:trace>
  <inkml:trace contextRef="#ctx0" brushRef="#br0">28535 4471 25 0,'0'0'0'0,"0"0"26"0,0 0 13 0,14-13-3 0,38 13 4 0,28-13-19 0,-27 13-10 0,-14 0-10 0,-12 0-11 0,-1 0-20 0,-26 0-3 0,0 0-33 0</inkml:trace>
  <inkml:trace contextRef="#ctx0" brushRef="#br0">28760 4273 47 0,'0'0'0'0,"0"0"23"0,0 52 15 0,0 14 0 0,-39 27-3 0,24 40-34 0,-10-15-70 0,12-90-16 0</inkml:trace>
  <inkml:trace contextRef="#ctx0" brushRef="#br0">29476 4100 62 0,'0'0'0'0,"0"15"0"0,0-2 12 0,0 27 11 0,0 12 2 0,-15 27 2 0,-24 1-3 0,12 12-12 0,1 0-4 0,26-25-3 0,-13-27-9 0,13-14-17 0,0-26-15 0,13-13-38 0</inkml:trace>
  <inkml:trace contextRef="#ctx0" brushRef="#br0">29738 4246 52 0,'0'0'0'0,"0"-26"24"0,0 26 6 0,0 40-6 0,-24 12-11 0,-17 15 8 0,1-14-7 0,1-14 0 0,26 1-2 0,13-14-4 0,26-26-1 0,53 0-2 0,1 0-2 0,12 0-2 0,-26 0 0 0,-14 0-1 0,-24 0-4 0,-28 13-5 0,-13 0-9 0,-40 2-17 0,-1-30-4 0,15-23-56 0</inkml:trace>
  <inkml:trace contextRef="#ctx0" brushRef="#br0">29871 4287 72 0,'0'0'12'0,"0"-14"11"0,0 28 10 0,-26 52 2 0,0 26-7 0,-14 0-10 0,-1 1-9 0,30-14-8 0,11-25-9 0,0-41-15 0,11-1-88 0</inkml:trace>
  <inkml:trace contextRef="#ctx0" brushRef="#br0">29991 4776 84 0,'13'0'26'0,"-13"0"17"0,13 0-44 0,0 0-79 0</inkml:trace>
  <inkml:trace contextRef="#ctx0" brushRef="#br0">30519 4498 55 0,'0'0'0'0,"40"-53"11"0,12-26 15 0,-37 12 3 0,-41 28-4 0,-28 25 1 0,-38 28-6 0,0 25-8 0,38 2-1 0,41-15-3 0,26 14-3 0,41-14-2 0,24 26 0 0,-25 27 1 0,-40 15 0 0,-26-16-3 0,-53-25 0 0,1-12 0 0,11-41-1 0,1-26 0 0,27-68 0 0,52-11 1 0,92 26-2 0,95 12-11 0,25 15 6 0,-172-1-184 0</inkml:trace>
  <inkml:trace contextRef="#ctx0" brushRef="#br0">32094 4194 6 0,'0'-13'0'0,"0"0"0"0,14-2 23 0,-14 3-11 0,0-14-6 0,13 11-1 0,-13 2 1 0,13 0 3 0,-13 13 1 0,0 0-1 0,0 26 13 0,0 27-11 0,13 40 6 0,13 1-4 0,-13-15-5 0,1-14-1 0,-1 1 2 0,-13-25 3 0,0-15 0 0,0-26-2 0,0-13-6 0,26-54 0 0,2-12 0 0,24-13-2 0,1-41-1 0,-1 41-6 0,2 25-11 0,-41 54-22 0,-13 39 18 0,0-13-76 0</inkml:trace>
  <inkml:trace contextRef="#ctx0" brushRef="#br0">32808 3969 34 0,'0'-26'0'0,"13"11"17"0,-13 15 1 0,-13 15 3 0,0 37 2 0,-13 14 2 0,-27 14-3 0,-12 52-2 0,-16 1-9 0,16-2 7 0,-3 15-7 0,16-13-7 0,-1-15 2 0,12-51-2 0,28-27-1 0,13-27-4 0,0-13-10 0,13 0-16 0,2-13-75 0</inkml:trace>
  <inkml:trace contextRef="#ctx0" brushRef="#br0">32848 4670 60 0,'0'-26'12'0,"0"-1"11"0,-13 14 2 0,-1 13-10 0,-12 0 9 0,0 0-1 0,-14 26-6 0,14 40-10 0,-13 1 2 0,11-1 3 0,43-14-4 0,23-25-5 0,16-27-5 0,11 0-5 0,-25-27-12 0,1-12-9 0,-28 0 16 0,-2 12-3 0,2 14 15 0,-13 0 12 0,15 13 5 0,-15 26 1 0,0 27-2 0,0-1-4 0,0-38-7 0,0-14-3 0,53-40-8 0,-1-27-5 0,15 29 2 0,-40 10 9 0,-27 56 9 0,-14 38 3 0,-13 13-3 0,27-40-6 0,14-26-2 0,13-13-16 0,12 0-147 0</inkml:trace>
  <inkml:trace contextRef="#ctx0" brushRef="#br0">33391 4233 255 0,'476'107'0'0</inkml:trace>
  <inkml:trace contextRef="#ctx0" brushRef="#br0">31619 4035 9 0,'13'-13'0'0,"11"-14"21"0,-24 1 10 0,0 26-4 0,-13 13-15 0,-11 79 14 0,-17 15 0 0,14 52-1 0,14-15-5 0,26 42-8 0,55 25-27 0,23-25-98 0,-64-134 59 0</inkml:trace>
  <inkml:trace contextRef="#ctx0" brushRef="#br0">33166 4128 16 0,'-15'-13'9'0,"15"-2"10"0,15 15 2 0,11 41-3 0,53 12-2 0,28 52-9 0,-29 28-5 0,-78 39-1 0,-52 12-9 0,-28-77-46 0,66-94 22 0</inkml:trace>
  <inkml:trace contextRef="#ctx0" brushRef="#br0">33072 4803 10 0,'0'0'12'0,"0"0"35"0,0 0-22 0,0-15-21 0,0 3 5 0,27-1 2 0,0 0-4 0,13 13 2 0,-14 26 6 0,-13 27 3 0,14-1-3 0,-1-25-9 0,26-13-3 0,2-14-77 0,-54 0 15 0</inkml:trace>
  <inkml:trace contextRef="#ctx0" brushRef="#br0">6073 9340 20 0,'0'-14'8'0,"0"1"9"0,0-13 5 0,11 0-4 0,-11 26-9 0,15 0 4 0,11 13 2 0,27-13 1 0,53 13-3 0,39-13-5 0,1 0-4 0,-2 0-1 0,-24 0 0 0,26 0-2 0,13 0 0 0,40 0 0 0,-42 0 1 0,29 0 0 0,-1 0 1 0,-26-13-1 0,27 13 0 0,-16 0-1 0,-11 0-1 0,-13-13 0 0,14 0 0 0,-1 13 0 0,-2 0 2 0,2-15-1 0,27 3 1 0,-1-1-1 0,-13 0 1 0,-27-15-1 0,14-11 1 0,-13-27-1 0,-28-13 1 0,-26-1 0 0,2 1-2 0,-1-1 0 0,-40 14-1 0,-40 14-1 0,-39 12 1 0,-42-1 0 0,-37-24-1 0,-52-1 1 0,-70 0-1 0,-11-1 1 0,-39 15-5 0,0 24-1 0,11-10 2 0,-11 25 3 0,-1-2 1 0,-14 15 0 0,41 0 0 0,0 15 0 0,0-2 2 0,-15 0 1 0,-24 12 0 0,13 42 2 0,-2 0-2 0,54 12 1 0,26-13-1 0,40-14 1 0,28 2 3 0,11 12 7 0,15 26-4 0,13 0-4 0,51-12-2 0,41-13-1 0,146-14 1 0,105-14-1 0,41 1-2 0,12-27-13 0,-38 0-43 0,-82-79-76 0</inkml:trace>
  <inkml:trace contextRef="#ctx0" brushRef="#br0">1892 5357 16 0,'-13'-39'0'0,"-14"0"18"0,14-1 17 0,0-1-5 0,-1 28-4 0,14 13-11 0,14 28-2 0,-1 38 1 0,0 25-5 0,14 55 0 0,-14-13-3 0,13 13-3 0,0-41-1 0,-12-39 0 0,-1-27-1 0,14-24-7 0,-13-30-10 0,-1-24-13 0,-2 0-83 0</inkml:trace>
  <inkml:trace contextRef="#ctx0" brushRef="#br0">2249 5318 61 0,'0'-26'0'0,"0"13"18"0,0-1 12 0,0 54-3 0,-26 25-9 0,-41 29-7 0,-25-1-6 0,26-27-2 0,26-28 3 0,26 3 5 0,1-28-1 0,26-13-1 0,27 0 0 0,27 0-2 0,25 0-8 0,1 0-8 0,-27-13-1 0,13 13-7 0,-13-13-15 0,-39 0-87 0</inkml:trace>
  <inkml:trace contextRef="#ctx0" brushRef="#br0">2501 5292 47 0,'0'-13'0'0,"0"-14"23"0,0 14 10 0,39-13 5 0,27 11-5 0,14-11-8 0,-1 14-11 0,0 12-7 0,-25 0-4 0,-15-14-2 0,-26 14-4 0,-13 14-7 0,0 11-14 0,-26-12-13 0,-14-13-35 0,40 0 33 0</inkml:trace>
  <inkml:trace contextRef="#ctx0" brushRef="#br0">2752 5213 45 0,'-13'0'0'0,"-1"26"14"0,14 14 10 0,0 12 6 0,27 15 1 0,-1 51 2 0,2-11-13 0,-17-28-9 0,2 0-5 0,-13-27-4 0,14-24-9 0,-14-15-20 0,0-13 22 0</inkml:trace>
  <inkml:trace contextRef="#ctx0" brushRef="#br0">3797 5014 44 0,'0'-13'0'0,"-13"-13"23"0,-14-2 0 0,1 28 3 0,-15 0 1 0,-11 54 1 0,-1 25-7 0,12 39-4 0,41 2-6 0,28 13-3 0,38-41 0 0,-1-40-3 0,-11-11-2 0,-14-16-1 0,-1-25-5 0,1 0-8 0,-13 0-12 0,0 0-16 0,12-12-92 0</inkml:trace>
  <inkml:trace contextRef="#ctx0" brushRef="#br0">4035 5198 33 0,'0'-13'0'0,"0"-26"23"0,0-1 14 0,26 1-1 0,13 13 3 0,15 11-14 0,-1 15-6 0,-40 41-5 0,-13 38-5 0,-13 14-3 0,-26-27-3 0,-1-40-1 0,12-26-3 0,28 0 1 0,28-39-1 0,23 12 0 0,16 27 1 0,-40 53 0 0,-27 40 2 0,-27-1 1 0,-40-26-1 0,29-53-1 0,25-13-4 0,-1-13 0 0,54-40-15 0,39 1-19 0,-26-1-110 0</inkml:trace>
  <inkml:trace contextRef="#ctx0" brushRef="#br0">4432 5357 43 0,'13'-26'7'0,"13"-13"13"0,-13 12-3 0,1 14 0 0,-14 13 11 0,0 40 0 0,-14 25 0 0,1 1-6 0,13 1-7 0,0-54-7 0,40-39-5 0,25-40-1 0,-37 12-2 0,-15 15 3 0,-13 0-1 0,-13 25 1 0,-15 14-1 0,4 0-1 0,10 0-1 0,14 14-3 0,0-1-6 0,38 0 3 0,16 0-11 0,-1-13-12 0,-1 0-7 0,-11 0-76 0</inkml:trace>
  <inkml:trace contextRef="#ctx0" brushRef="#br0">4868 5279 58 0,'27'-40'24'0,"-14"14"8"0,-13 11 6 0,0 15-16 0,0 0-5 0,-13 15-3 0,-1 24-1 0,1 14-3 0,13 12-4 0,0-37-4 0,40-28-1 0,-14-28 0 0,0-24-1 0,-26 13 3 0,0 12 1 0,-39 27-1 0,13 0-2 0,12 0-9 0,14 0-10 0,27 13-106 0</inkml:trace>
  <inkml:trace contextRef="#ctx0" brushRef="#br0">5211 4816 34 0,'0'-13'19'0,"0"-2"18"0,0 15-2 0,0 0 4 0,15 54-5 0,-15 51-13 0,0 15-10 0,0-2-5 0,0 15-3 0,0-53-4 0,0-27 0 0,0-27-5 0,13-13-19 0,13-26-114 0</inkml:trace>
  <inkml:trace contextRef="#ctx0" brushRef="#br0">5477 5080 83 0,'-13'-13'13'0,"-40"13"20"0,-1 26 4 0,2 14-10 0,26-1-5 0,12 2-9 0,14-15-5 0,40 14-2 0,25-27-3 0,29-13-3 0,-28 0-8 0,-27 0-18 0,-39 0-80 0</inkml:trace>
  <inkml:trace contextRef="#ctx0" brushRef="#br0">5622 4696 101 0,'27'-13'21'0,"13"26"20"0,-1 54-3 0,1 38-14 0,-14 15-10 0,-26-2-7 0,-13 15-3 0,-27-28-3 0,-12-38-1 0,-42-1-9 0,-24-13-35 0,-2-53-121 0</inkml:trace>
  <inkml:trace contextRef="#ctx0" brushRef="#br0">6350 4895 47 0,'-13'-14'7'0,"13"-25"26"0,13 0 5 0,40 12 9 0,1 14-20 0,-15 13-9 0,14 0-7 0,-14 0-7 0,0 13-8 0,-26 27-27 0,-37 25-43 0,9-51-8 0</inkml:trace>
  <inkml:trace contextRef="#ctx0" brushRef="#br0">6311 5067 90 0,'0'0'18'0,"26"0"21"0,94-26 0 0,-15-14-15 0,1 14-24 0,-27 26-31 0,-40 13 3 0,-25 0-50 0</inkml:trace>
  <inkml:trace contextRef="#ctx0" brushRef="#br0">7116 4683 58 0,'0'-13'10'0,"-24"13"28"0,10 0 0 0,14 39 1 0,-14 15-16 0,14 25-8 0,41-13-5 0,-2-27-4 0,14-39-3 0,12-39 0 0,-24-27-2 0,-28 12 2 0,-13 29-2 0,-54-3 0 0,2 28-1 0,12 0-2 0,14 0-1 0,26 41-9 0,13-29-144 0</inkml:trace>
  <inkml:trace contextRef="#ctx0" brushRef="#br0">7554 5001 83 0,'-13'0'14'0,"-1"0"15"0,0 13 21 0,14-13-34 0,54 0-80 0,-40 0-22 0</inkml:trace>
  <inkml:trace contextRef="#ctx0" brushRef="#br0">7924 4644 76 0,'-27'-27'23'0,"1"14"17"0,13 0 3 0,13 13-20 0,0 53-8 0,0 38-3 0,0 3-4 0,52-42-4 0,2-38-2 0,12-67-1 0,-13-26 0 0,-27-1 1 0,-11 1-1 0,-30 38 0 0,-38 28 0 0,-39 13-1 0,14 28-3 0,37 11-15 0,28 14-82 0,13-53 34 0</inkml:trace>
  <inkml:trace contextRef="#ctx0" brushRef="#br0">8375 4591 29 0,'-13'-13'0'0,"-1"-15"31"0,14-11 6 0,14-1 0 0,10 14 5 0,30 13-10 0,-1 13-15 0,-14 26-7 0,-39 27-4 0,-26 27-3 0,-40 12-2 0,1-25 1 0,38-29 1 0,27-10-1 0,38-28-1 0,43-28-1 0,-3 16-5 0,-10-14-16 0,-29 11-138 0</inkml:trace>
  <inkml:trace contextRef="#ctx0" brushRef="#br0">8837 4353 117 0,'0'0'20'0,"-40"-13"9"0,2 13-2 0,23 13-5 0,15 25-7 0,15 3-6 0,37 11-5 0,14 1-1 0,-27 14-1 0,-26-1 0 0,-13 14-1 0,-39-14 0 0,-14-27-1 0,13-13 0 0,2-26-3 0,-3 0-8 0,14-13-122 0</inkml:trace>
  <inkml:trace contextRef="#ctx0" brushRef="#br0">8811 4432 94 0,'13'0'20'0,"27"0"10"0,39-13 4 0,-12-15 1 0,-2 28-43 0,-12 0-16 0,-53 0 17 0</inkml:trace>
  <inkml:trace contextRef="#ctx0" brushRef="#br0">9221 4696 92 0,'0'0'34'0,"0"0"0"0,27-26 3 0,25-40-10 0,1-13-13 0,-12-14-8 0,-3 1-2 0,-24 39-2 0,-53 26-1 0,-42 27 0 0,14 39-1 0,2 15 0 0,38-1 0 0,40-14 0 0,41-26-3 0,25-13-3 0,-26 0 0 0,-53 40 8 0,-26 106 3 0,-14 52-1 0,27-26-2 0,0-53-2 0,-2-67-1 0,15-52-4 0,0-25-10 0,15-29-68 0,-15 41-15 0</inkml:trace>
  <inkml:trace contextRef="#ctx0" brushRef="#br0">9538 4709 9 0,'0'-13'8'0,"-13"0"27"0,26 13 4 0,40 0-5 0,53-13 7 0,-1-13-16 0,-24-27-6 0,-29-13-5 0,-39 12-6 0,-26 2-5 0,-53 39-1 0,-12 13-2 0,-3 0 2 0,16 39 1 0,38 27-1 0,13 14 1 0,42-1 0 0,63-27-2 0,15-24 0 0,0-15-5 0,-12-13-15 0,-56 0-3 0,-11-13-85 0</inkml:trace>
  <inkml:trace contextRef="#ctx0" brushRef="#br0">10173 4153 69 0,'0'0'32'0,"13"-12"-2"0,0 12 5 0,1 27-11 0,-1 51-1 0,0 29-9 0,-13-2-4 0,0 15-3 0,14 11-3 0,0-52-2 0,-1 1 0 0,-2-53-1 0,17-14-1 0,-2-26 1 0,1-27-1 0,-1-12 0 0,2-16 0 0,24-23 0 0,-1-28 0 0,43-40 0 0,12-26 0 0,-66 65 0 0,-53 94-2 0,-79 91-200 0</inkml:trace>
  <inkml:trace contextRef="#ctx0" brushRef="#br0">1852 7594 9 0,'0'-28'0'0,"0"3"26"0,0 12 6 0,0 0-2 0,0 39 6 0,0 40-27 0,0 27-3 0,14 26 6 0,12 25-1 0,-13-10 0 0,26-42-3 0,1-26-4 0,-26-40-9 0,13-13-13 0,-27-13 0 0,0-13-86 0</inkml:trace>
  <inkml:trace contextRef="#ctx0" brushRef="#br0">2223 7554 44 0,'0'0'0'0,"-14"-13"19"0,0 13 17 0,-10 13-1 0,-30 66-9 0,14 26-8 0,-12-11-4 0,25-16-4 0,13-25-1 0,1-25-1 0,13-2-1 0,27-13 1 0,26-13-3 0,13-26-2 0,-1 13-6 0,2 13-13 0,-27 0-4 0,12 0-23 0,-25-28-70 0</inkml:trace>
  <inkml:trace contextRef="#ctx0" brushRef="#br0">2328 7633 16 0,'0'-67'0'0,"-13"16"35"0,13 36 3 0,0 2 5 0,26 13-15 0,42 0-6 0,-3 13-1 0,14-13-8 0,-13 0-6 0,1 0-4 0,-14 0-7 0,-14 0-4 0,-39 0-10 0,0 0 3 0,-39 28-15 0,-1-15-87 0</inkml:trace>
  <inkml:trace contextRef="#ctx0" brushRef="#br0">2566 7581 41 0,'0'13'6'0,"0"0"24"0,0 0 6 0,27 40-7 0,-1 27 3 0,-12 25-9 0,-14-25-10 0,0-27-7 0,14-14-15 0,-14 1-11 0,0-1-87 0,0-26 67 0</inkml:trace>
  <inkml:trace contextRef="#ctx0" brushRef="#br0">1785 8573 64 0,'-11'0'11'0,"11"0"25"0,11 0-18 0,30-13 29 0,12-15-18 0,-1-11-11 0,42-14-9 0,37 1-4 0,41-1-1 0,1 12-2 0,-14 2-2 0,-28 0-2 0,-38 12 0 0,-40 14 1 0,-14 13 0 0,-25 0 1 0,-14 0 0 0,0 0 0 0,-14 0-14 0,-25 25-22 0,11 3-105 0</inkml:trace>
  <inkml:trace contextRef="#ctx0" brushRef="#br0">2433 8851 58 0,'0'0'13'0,"14"0"99"0,13 0-92 0,0-40-3 0,12-27-8 0,0-12-4 0,-12 0-3 0,-27 12-1 0,-13 41-1 0,-40 13 0 0,-13 52 0 0,1 28 0 0,11-14 2 0,54-14 0 0,13-12 0 0,66-27-2 0,-25 13 0 0,-28 39 0 0,-13 68 0 0,-39 13 0 0,-14 11 0 0,-1-24 0 0,17-15 2 0,24-11 1 0,11-42-2 0,56-39 0 0,25-39 0 0,-11-53-1 0,-16 0 0 0,-38 12 0 0,-27-12-1 0,-53 38-4 0,-40 28-1 0,27 41 5 0,13-2 6 0,40-14-2 0,53-24-1 0,39-55 0 0,27-12-1 0,-14 27 0 0,-39 24-1 0,-26 16-1 0,-14 12-5 0,-13 12-29 0</inkml:trace>
  <inkml:trace contextRef="#ctx0" brushRef="#br0">3426 7938 56 0,'-13'0'19'0,"13"-13"19"0,0-2-1 0,0 2-9 0,28 0 0 0,10 0-10 0,16-13-8 0,11-14-9 0,1 27-20 0,-40 13-106 0</inkml:trace>
  <inkml:trace contextRef="#ctx0" brushRef="#br0">3426 8163 59 0,'0'0'13'0,"26"0"66"0,28-28-39 0,12 15-11 0,26-12-16 0,-12-2-11 0,-14 13-25 0,-40 14-120 0</inkml:trace>
  <inkml:trace contextRef="#ctx0" brushRef="#br0">4445 7554 37 0,'0'0'0'0,"-26"0"-1"0,-1-13 25 0,1 13 14 0,12 25-1 0,-13 55 2 0,27 27-11 0,0-2-6 0,0-38-12 0,27-54-5 0,13-67-3 0,-13-25 0 0,-14 27 0 0,-26 11 0 0,-14 29-1 0,-13 12 0 0,13 12-2 0,27 14-2 0,0-11-9 0,27-2-19 0,40 0-97 0,-54-26 91 0</inkml:trace>
  <inkml:trace contextRef="#ctx0" brushRef="#br0">4683 7871 110 0,'-13'39'31'0,"-13"2"8"0,26-41-31 0,26-13-10 0,26-41-30 0,-25-25-94 0</inkml:trace>
  <inkml:trace contextRef="#ctx0" brushRef="#br0">4973 7462 72 0,'-13'0'12'0,"-26"0"22"0,-1 25 5 0,14 42 2 0,26 12-15 0,13-12-14 0,40-29-7 0,-1-38-3 0,-11-52 0 0,-28-14 0 0,-13 12 0 0,-13 29-1 0,-41 12-1 0,28 26-12 0,13-13-14 0</inkml:trace>
  <inkml:trace contextRef="#ctx0" brushRef="#br0">5200 7395 85 0,'0'-26'27'0,"11"0"10"0,30 26-1 0,-1 13-16 0,-27 39-3 0,-26 27-8 0,-27 15-2 0,-1-29-2 0,30-25 0 0,22-40-3 0,43-40-2 0,27-12-7 0,-3 12 1 0,-38 27-175 0</inkml:trace>
  <inkml:trace contextRef="#ctx0" brushRef="#br0">5543 7144 67 0,'0'0'32'0,"-27"0"6"0,1 26 0 0,0 40-6 0,26 1-12 0,13-14-7 0,53-1-7 0,-1 14-3 0,-11-12-2 0,-40-16-1 0,-14 16 0 0,-40-1 1 0,-27-14-2 0,14-13-7 0,27-39-28 0,0-26-119 0</inkml:trace>
  <inkml:trace contextRef="#ctx0" brushRef="#br0">5503 7262 115 0,'27'-13'19'0,"27"-13"17"0,-2 0-2 0,27 13-48 0,-13 13-54 0,-53 0-14 0</inkml:trace>
  <inkml:trace contextRef="#ctx0" brushRef="#br0">5900 7500 117 0,'40'-13'26'0,"12"-53"18"0,2-39-14 0,-27-14-12 0,-27 25-8 0,-54 29-6 0,-25 65-2 0,-15 65-1 0,29 29 0 0,52-16-1 0,80-37-1 0,25-54-1 0,-14-28 1 0,-50 41 0 0,-42 81 1 0,-24 50 2 0,10 28 0 0,2 0-2 0,26-41-2 0,0-65-12 0,0-12-10 0,0-2-124 0</inkml:trace>
  <inkml:trace contextRef="#ctx0" brushRef="#br0">6151 6773 78 0,'0'-13'13'0,"0"0"24"0,0 26 1 0,14 27-9 0,-14 25-11 0,13 29-5 0,0 24-3 0,0-11-5 0,2-1-2 0,-4-27 0 0,2 0-1 0,1 1 1 0,0-42-2 0,-14-10-1 0,13-15 1 0,0 0-1 0,14-52 0 0,12-27 0 0,1-41 0 0,14-52 0 0,11-52 0 0,1 25 0 0,-27 42 0 0,-12 37 0 0,-27 55-6 0,0 38 1 0,-27 1-158 0</inkml:trace>
  <inkml:trace contextRef="#ctx0" brushRef="#br0">1363 10503 20 0,'0'-12'9'0,"0"12"17"0,0 0-5 0,0 27-2 0,0-14 1 0,0 13-3 0,0 27-3 0,0 12-1 0,14 16 2 0,-1 11-8 0,-2 14-3 0,17-1-1 0,-28 2-1 0,13-28 2 0,-13-40-1 0,13-13 1 0,1-26-18 0,-14 0-26 0,26 0-27 0,-26 0 27 0</inkml:trace>
  <inkml:trace contextRef="#ctx0" brushRef="#br0">1680 10675 17 0,'0'0'9'0,"0"15"16"0,-13-2-4 0,0 13-3 0,-13 27 0 0,-28 13-3 0,-12-14-6 0,27-11-3 0,12-15 3 0,14 0 6 0,13-12-2 0,26-1-3 0,40-13 0 0,-13 0-5 0,1 0-4 0,11 13-19 0,1-13-17 0,-27 0-18 0,-25 0-11 0</inkml:trace>
  <inkml:trace contextRef="#ctx0" brushRef="#br0">1774 10703 42 0,'-28'0'11'0,"15"-13"11"0,26 13 21 0,15 0-11 0,50 13 0 0,1 0-11 0,-12-13-10 0,-14 0-5 0,0 0-4 0,-27 0-11 0,-13 13 3 0,-13-1-25 0,-39 3 9 0,-1-2-70 0,27-13 61 0</inkml:trace>
  <inkml:trace contextRef="#ctx0" brushRef="#br0">1958 10795 17 0,'-14'0'0'0,"14"0"28"0,0 0 8 0,0 53 1 0,14 12 7 0,-1 15-14 0,0 12-15 0,1 2-9 0,-14-28-11 0,27-27-23 0,-16-26-92 0</inkml:trace>
  <inkml:trace contextRef="#ctx0" brushRef="#br0">2447 10411 41 0,'0'0'13'0,"-38"13"13"0,-16 41 5 0,40 12-13 0,1 39 1 0,0 2 4 0,13 12 0 0,0-40-8 0,26 26-1 0,27-11-7 0,-14 11-3 0,2-53-1 0,-14-37 0 0,-1-2-2 0,-13-13-2 0,-13 13-6 0,0 0-35 0,0-52-33 0,0 24-3 0</inkml:trace>
  <inkml:trace contextRef="#ctx0" brushRef="#br0">2593 10808 51 0,'0'-13'23'0,"13"13"5"0,14-13 6 0,26 13-1 0,-14 26-17 0,-25 41-3 0,-14-14-2 0,-27 12-2 0,-14 1-4 0,3-25-1 0,11-15 0 0,27-14 1 0,0-12 0 0,13-12-4 0,39-1-1 0,16 0-13 0,-1 13-11 0,-2 0-90 0,-65 0 68 0</inkml:trace>
  <inkml:trace contextRef="#ctx0" brushRef="#br0">3082 10888 35 0,'0'-40'5'0,"0"13"14"0,0 1 9 0,-14 52 7 0,-25 28 0 0,26 25-18 0,13 0 0 0,39-27-2 0,2-37-5 0,12-15-5 0,-14-41-3 0,-26-25-1 0,-13 14 0 0,-26-1-1 0,-27 26 1 0,-1 27-1 0,30 14 1 0,24-1-14 0,38 12-6 0,68-25-77 0,-66 0 29 0</inkml:trace>
  <inkml:trace contextRef="#ctx0" brushRef="#br0">3387 10888 20 0,'39'-13'0'0,"28"-41"28"0,-54 28-8 0,-26 26 15 0,-28 39 2 0,-11 40 6 0,26 1-18 0,52-27-13 0,39-40-6 0,-11-13-3 0,12-52-2 0,-53-1-1 0,-13-13 0 0,-39 12 1 0,-1 41-3 0,0 0-8 0,26 39-13 0,55-12-88 0,-28-28 68 0</inkml:trace>
  <inkml:trace contextRef="#ctx0" brushRef="#br0">3810 10465 53 0,'0'-28'20'0,"0"15"8"0,-13 26 7 0,13 41-1 0,0 78-7 0,-13 14-12 0,13 13-8 0,13-28-6 0,-13-24-4 0,26-55-16 0,27-52-18 0,27-52-42 0,-41 12 24 0</inkml:trace>
  <inkml:trace contextRef="#ctx0" brushRef="#br0">4194 10756 75 0,'-26'-15'16'0,"-55"30"11"0,-37 50 12 0,25 2-13 0,40-14-4 0,40-14-6 0,39-12-5 0,55-14-7 0,24 0-2 0,-27-13-10 0,-24 13-16 0,-29-39-52 0,-10 13-11 0</inkml:trace>
  <inkml:trace contextRef="#ctx0" brushRef="#br0">4207 10478 66 0,'0'0'11'0,"13"-13"-5"0,40-2 23 0,12 56 9 0,29 51 0 0,-28 54-16 0,-40 0-9 0,-39-54-5 0,-66-13-5 0,-1-12-15 0,14-27 5 0,40-14-19 0,26-26 23 0</inkml:trace>
  <inkml:trace contextRef="#ctx0" brushRef="#br0">4683 10649 50 0,'39'-26'11'0,"42"13"28"0,-16 13 6 0,-12 27-13 0,-14-2-25 0,-26 3-27 0,1-2-94 0</inkml:trace>
  <inkml:trace contextRef="#ctx0" brushRef="#br0">4722 10848 109 0,'-26'13'29'0,"41"-13"17"0,63-13-16 0,41-14-20 0,-13 14-33 0,-53 26-1 0,-27-13-67 0</inkml:trace>
  <inkml:trace contextRef="#ctx0" brushRef="#br0">5689 10213 13 0,'-13'0'0'0,"-14"13"22"0,14-13 2 0,-1 27 5 0,0-15-8 0,14 29 0 0,0-2 0 0,0 14-3 0,28-1-9 0,12-37 0 0,12-2 1 0,-12-54-2 0,-14 2-4 0,-26-14-2 0,-13 27 1 0,-40 0-1 0,1 26-3 0,12 0 0 0,40 26-7 0,26 13-20 0,40-39-115 0</inkml:trace>
  <inkml:trace contextRef="#ctx0" brushRef="#br0">6138 10372 76 0,'0'0'13'0,"-39"26"6"0,-1 0-2 0,27-13-19 0,26 15-67 0</inkml:trace>
  <inkml:trace contextRef="#ctx0" brushRef="#br0">6271 10240 66 0,'-14'-14'26'0,"-24"41"-1"0,23 13 12 0,15 12-16 0,53-25-10 0,27-27-6 0,-1 0-3 0,-52-40-1 0,-13 1 0 0,-68-1 0 0,1 40-6 0,14 0-11 0,52 0-110 0</inkml:trace>
  <inkml:trace contextRef="#ctx0" brushRef="#br0">6681 10068 53 0,'0'-13'6'0,"0"-15"22"0,13 28 17 0,40 13-12 0,-27 41-10 0,-13 25-11 0,-65 26-3 0,-28-25-2 0,42-40 0 0,38-27 0 0,52-26-5 0,53-40-5 0,-24 1-15 0,-43-15-15 0,-11-12 6 0,-14 26-9 0,-13-1 0 0,0 16 25 0,-26 24 42 0,-2 28 6 0,28 24 6 0,0 16-17 0,28-1-10 0,51 13-9 0,0-14-4 0,-38-11 0 0,-30-15 0 0,-35-13-2 0,-44 0-4 0,-24 14-18 0,38-27-22 0,2-27-91 0</inkml:trace>
  <inkml:trace contextRef="#ctx0" brushRef="#br0">6878 10147 62 0,'28'-13'21'0,"38"-40"19"0,0 27-9 0,1 26-46 0,-28 13-8 0,-13-13-56 0</inkml:trace>
  <inkml:trace contextRef="#ctx0" brushRef="#br0">7329 10081 55 0,'40'0'8'0,"12"0"29"0,1-41-2 0,0-24-3 0,-26 12 5 0,-27-1-21 0,-54 29-11 0,-38 25-7 0,13 13 1 0,39 27 5 0,40-1 2 0,40 28-2 0,26 25-6 0,-40 27-6 0,-12-13 3 0,-14-14-11 0,-14 0-149 0</inkml:trace>
  <inkml:trace contextRef="#ctx0" brushRef="#br0">5530 10900 56 0,'0'0'0'0,"-14"0"22"0,28-25 7 0,12-2 7 0,54 13-4 0,12-12-3 0,54 0-8 0,39 0-10 0,13-14-5 0,54-14-3 0,12-25-1 0,1 40-1 0,-52-2 0 0,-16 3-1 0,-25 23 0 0,-52-11 1 0,-28 13 0 0,-27 0 0 0,-24 13-1 0,-15-13-1 0,-26 0-1 0,-13 26 0 0,-80 26-9 0,-38 40-25 0,-55 14-136 0</inkml:trace>
  <inkml:trace contextRef="#ctx0" brushRef="#br0">6522 11046 21 0,'-41'0'0'0,"-51"0"12"0,14 0 17 0,38 0 2 0,-1-13 9 0,41 13-9 0,0-26-6 0,67 12-4 0,39 1-9 0,-13 26-3 0,-40 27-1 0,-40 40-3 0,-40 12-1 0,-38-25-3 0,-2-29 0 0,53-38-3 0,28-13 0 0,64 0 0 0,3 1 1 0,-27 24 3 0,-43 55 2 0,-37 25-1 0,-26-25-2 0,-27-29-1 0,25-23 0 0,41-15-7 0,13-28 1 0,78-38-23 0,3-27-141 0</inkml:trace>
  <inkml:trace contextRef="#ctx0" brushRef="#br0">6906 11166 71 0,'13'0'27'0,"-13"-13"8"0,-13 13 5 0,-1 39-16 0,0 27-5 0,1-14-4 0,40-11-4 0,40-1-5 0,12-40-4 0,-1-40 0 0,-50-27-2 0,-28-12 0 0,-28 27 0 0,-37 25 0 0,-14 27 0 0,39 12 0 0,40 3-1 0,53-2-4 0,93-13-15 0,-15-13-9 0,-24-27-11 0,-55-1 20 0,-38 28 31 0,-28 13 24 0,-38 54-2 0,-1 38-13 0,40-13-10 0,53-53-6 0,38-26-2 0,14-38-1 0,-24-42-1 0,-42-12 0 0,-26 38 0 0,-53 28 0 0,-1 26 0 0,2 0 0 0,25 26-4 0,27-13-18 0,79 13-119 0,-52-26 98 0</inkml:trace>
  <inkml:trace contextRef="#ctx0" brushRef="#br0">8573 10106 98 0,'0'-12'17'0,"-28"-1"19"0,-37 53 1 0,-1 38-7 0,14 16-14 0,-16-29-9 0,16-12-8 0,12-14-14 0,0 2 2 0,2-29-147 0</inkml:trace>
  <inkml:trace contextRef="#ctx0" brushRef="#br0">8109 10226 92 0,'0'-13'15'0,"26"-1"5"0,28 14 18 0,38 54 1 0,-11 12-14 0,-3-13-12 0,-25-14-6 0,-14-13-7 0,-12-13-11 0,13 2-22 0,0-15-111 0</inkml:trace>
  <inkml:trace contextRef="#ctx0" brushRef="#br0">8824 9922 66 0,'40'-13'24'0,"25"0"13"0,-11 26-2 0,-16 39 6 0,-23 27-19 0,-15 2-11 0,-39 11-6 0,-29-27-3 0,29-24 1 0,39-28-1 0,39-13 0 0,42-39-4 0,11 24-11 0,-27-10 1 0,-11-2-156 0</inkml:trace>
  <inkml:trace contextRef="#ctx0" brushRef="#br0">9394 10027 76 0,'13'-52'23'0,"-13"25"12"0,-13 27 10 0,-2 54-12 0,15 25-16 0,39-39-6 0,29-27-6 0,24-13-3 0,-38-40-6 0,-30-14 0 0,-35 16 1 0,-16 11 4 0,-40 13 3 0,15 28-1 0,39-14 0 0,52 0-1 0,54 0-4 0,12 0-13 0,-37-14 5 0,-44 14 12 0,-24 27 9 0,0 25-4 0,28-11-3 0,38-28-2 0,39-39-1 0,2-28-2 0,-68-12 2 0,-39 27 0 0,-66 26-1 0,-27 13-14 0,1 39-130 0,77-26 98 0</inkml:trace>
  <inkml:trace contextRef="#ctx0" brushRef="#br0">2263 12449 45 0,'0'-26'0'0,"0"-14"16"0,11-1 6 0,17 41-11 0,25 0 21 0,39 0-7 0,14 0-5 0,53 0-4 0,53-26-4 0,0 13-4 0,39-13-4 0,0-1-2 0,-13-12-1 0,-14-2 1 0,14 2 0 0,15 12 0 0,-2-25 0 0,0 11 1 0,13 3-2 0,-13-3 0 0,2 2-1 0,-15-1 0 0,0 1 1 0,0-2-1 0,-13 3 1 0,13-3 0 0,-1-11 2 0,29-14 2 0,25 0-5 0,1-27 2 0,-2 14-1 0,-26-1 1 0,-13 40-1 0,-39 14-1 0,-40 26-1 0,-26 0 0 0,-54 0 0 0,-11-13 1 0,-16 0-3 0,1 0 1 0,-14-14 0 0,16 1 1 0,-3-2 1 0,1-11 1 0,14-1-1 0,-14 14 1 0,-13-13 0 0,1 11 0 0,-2 16-1 0,-13-15 1 0,-12 14 0 0,-1-14-1 0,-11-12 0 0,-15-2 1 0,0 3 0 0,0-3 0 0,0-25-1 0,11-12 0 0,-11-29 0 0,0-26 0 0,0-24 0 0,0-16-2 0,0 40 1 0,0 15 2 0,-11 26 0 0,-30 38-1 0,14 15 0 0,1 26 0 0,0 0-1 0,11 13 0 0,-9 0-1 0,-4 0 1 0,2 0 0 0,-27 0 0 0,-13 0-1 0,-27 0 1 0,-25-15-2 0,-42 3 1 0,-38 12-4 0,-40-13-1 0,-13 0 1 0,-54-15 3 0,-12 2 1 0,-27 14-7 0,1-2 4 0,-15 1 4 0,0-1 3 0,-26 14 4 0,0 27-2 0,2 40-3 0,24-1-1 0,-12-1-1 0,0 27 1 0,39-25-1 0,27-14 2 0,39-14 1 0,27-11 0 0,0 10 1 0,39-10-1 0,27-15 0 0,0-13-1 0,27 0 1 0,25 0-1 0,15 0 0 0,-1 0 0 0,-13 0 0 0,-13 13 0 0,-14 26-1 0,1-12 0 0,25-13 0 0,-26-2-2 0,28-12 2 0,12 13 0 0,14-13 0 0,25 0 1 0,14 0 0 0,14 0 1 0,12 13 0 0,27 41 2 0,-13 25-1 0,13 41-2 0,-13-2 1 0,0 81 0 0,13 25-1 0,-15 14 1 0,15 15 1 0,28-2 0 0,-2 0 0 0,27-39-1 0,-14-81-1 0,2-38 0 0,-15-40-1 0,1-27 1 0,-14-26-1 0,0 0 0 0,0 0 0 0,13 0 0 0,1 0 0 0,27 0 0 0,38 0 0 0,41-13 0 0,50 13 0 0,44 0 0 0,50-13 0 0,68-53 1 0,24 27-1 0,-11 39-3 0,-81 92 1 0,-157 41-210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12966 4683 4 0,'-41'0'0'0,"1"0"1"0,14 13-1 0,26-13 0 0,0 0 0 0,0 13 12 0,0 0 3 0,0 0-5 0,39-13-3 0,29 0 0 0,35 0 2 0,17 15-1 0,13-15-1 0,11 0-3 0,2 0-1 0,27 0-1 0,-14 0 2 0,-13 0 1 0,0 13-1 0,11-13-2 0,-24 13-1 0,39-13-1 0,1 0 0 0,11 0 0 0,-12-13 1 0,0 13 1 0,0 0 0 0,14 0-1 0,-29 0 1 0,-11 0 0 0,0 0 0 0,27 0 0 0,-29 0-1 0,-26-13 1 0,2 13-1 0,-27 0 0 0,-40 0-1 0,-27 0 2 0,-26-15 0 0,-79 15 1 0,-93 0-1 0,-93 0 0 0,-92 0-2 0,-66 28-1 0,-13-15 0 0,-1-1 0 0,27-12 0 0,0-12 1 0,26-1 1 0,41 13-1 0,51 0-7 0,54 0-1 0,52 0 6 0,94 0 3 0,52 0 0 0,120 0-44 0,-41-41-13 0</inkml:trace>
  <inkml:trace contextRef="#ctx0" brushRef="#br0">22688 4722 1 0,'0'-13'0'0,"0"-13"1"0,0 0-1 0,0 13 5 0,13-1 3 0,0 14 8 0,2 0 1 0,9 40-3 0,4-1 3 0,25 15-2 0,-1-1-6 0,-12 12-3 0,0-38 1 0,0-13 0 0,-14-14 13 0,-13-14-11 0,40-26-5 0,13-40 0 0,27-25-1 0,14-53 2 0,76-42-8 0,31 16-37 0,-96 12-68 0</inkml:trace>
  <inkml:trace contextRef="#ctx0" brushRef="#br0">24023 6455 31 0,'0'0'0'0,"0"0"14"0,28 41 10 0,-2 12-11 0,-12 25-8 0,25 16-15 0,-13 12-39 0,-26-94 35 0</inkml:trace>
  <inkml:trace contextRef="#ctx0" brushRef="#br0">10808 1388 19 0,'-13'0'7'0,"13"-13"15"0,-13 0 4 0,13 1-7 0,-13 12-2 0,13 12 1 0,0 29 3 0,-13 38-2 0,13 40-6 0,0 27 1 0,-14 25-6 0,1-25-4 0,13-41-2 0,0-26-1 0,0-12-1 0,0-41-6 0,0-26-8 0,0 0-15 0,0-52-38 0,0 39 4 0</inkml:trace>
  <inkml:trace contextRef="#ctx0" brushRef="#br0">10596 1667 43 0,'14'-54'-1'0,"25"-25"26"0,41 27 13 0,12 12-7 0,-25 27-3 0,-29 66-10 0,-38 40-3 0,-24 25 3 0,-17-39-5 0,-12-12-3 0,-13-27-3 0,1-14-4 0,24-26-5 0,41-26-15 0,66-2-2 0,27 16-109 0,-93 12 87 0</inkml:trace>
  <inkml:trace contextRef="#ctx0" brushRef="#br0">11046 2077 37 0,'0'-26'0'0,"0"13"34"0,-13 13 4 0,0 26 7 0,-14 14-20 0,14 12-7 0,13 2-1 0,27-16-7 0,27-23-4 0,-2-30-4 0,-12-23 1 0,-29 10 2 0,-22 2-1 0,-16 26-2 0,-27 0-1 0,2 0 0 0,25 13-3 0,27 13-9 0,40-11-20 0,26-15-48 0,-39 0-5 0</inkml:trace>
  <inkml:trace contextRef="#ctx0" brushRef="#br0">11523 1851 73 0,'-14'-12'32'0,"-26"12"5"0,27 0-9 0,13 0-6 0,0 0-3 0,53 0-7 0,14 0-5 0,-1 0-4 0,-27 0-14 0,-13 0-11 0,-13 27-122 0</inkml:trace>
  <inkml:trace contextRef="#ctx0" brushRef="#br0">11417 2051 74 0,'-26'13'16'0,"26"-13"24"0,39 0-6 0,68 0 4 0,-16-26-19 0,-23 26-17 0,-30 26-27 0,-52 27-128 0</inkml:trace>
  <inkml:trace contextRef="#ctx0" brushRef="#br0">12621 1403 7 0,'-28'-15'6'0,"17"2"14"0,-17 13-1 0,2-13 3 0,13 26 8 0,-1 15-2 0,1 24-2 0,0 53-3 0,-13 55-7 0,0-14-8 0,12-41-5 0,14-53-2 0,0-24-6 0,14-28-14 0,-3-13-9 0,-11-28-8 0,0-51-2 0,0-13 13 0,0-15 17 0,15 28 21 0,11 25 17 0,-13 41-10 0,0 13 8 0,1 26-2 0,12 26-5 0,15 15-6 0,-2 38-3 0,-13 13-3 0,14 15-1 0,-14-28-3 0,14-66-1 0,-14-11 0 0,15-43-1 0,-30-51-1 0,17-52-1 0,11-15-2 0,1 26 0 0,-12 55-4 0,-17 38 0 0,-11 14-11 0,0 26-99 0</inkml:trace>
  <inkml:trace contextRef="#ctx0" brushRef="#br0">13069 1879 50 0,'15'0'8'0,"-15"-13"23"0,0 26 7 0,0 13-2 0,0 27 0 0,0 12-15 0,0 16-9 0,0-29-5 0,13-13-3 0,-13-24-1 0,26-43-1 0,-13-37 0 0,27-1-1 0,12-27-2 0,-24 27-3 0,-2 40-14 0,14 11 0 0,-14 15-90 0</inkml:trace>
  <inkml:trace contextRef="#ctx0" brushRef="#br0">13732 1733 47 0,'0'-13'11'0,"-13"13"33"0,26 13-9 0,40 1 8 0,14-14-13 0,12 0-15 0,-27-41-7 0,-12-11-3 0,-40-1-2 0,-14 12-2 0,-78 28-1 0,-27 26 2 0,40 28 1 0,53 51-1 0,26-13 0 0,39-12-1 0,40-1-1 0,1-40-1 0,12-26-5 0,-26-26-14 0,-25-28-18 0,-30 16-67 0,-11 25 64 0</inkml:trace>
  <inkml:trace contextRef="#ctx0" brushRef="#br0">14168 1654 20 0,'14'-26'0'0,"-1"-1"31"0,-13 14 9 0,13 13 0 0,15 25-5 0,24 29 3 0,-1 26-20 0,-10-1-11 0,-28-13-9 0,0-40-17 0,1-39-17 0,-14-26-96 0</inkml:trace>
  <inkml:trace contextRef="#ctx0" brushRef="#br0">14406 1667 66 0,'-26'-39'27'0,"-15"12"10"0,3 27-1 0,-16 53 1 0,15 26-16 0,-1 14-15 0,40-40-21 0,14-40-82 0,-1 0 38 0</inkml:trace>
  <inkml:trace contextRef="#ctx0" brushRef="#br0">14498 1560 68 0,'0'0'15'0,"0"15"22"0,-11 51 7 0,-17 52-6 0,2 41-17 0,-14 13-11 0,14 40-6 0,13-53-5 0,13-106-5 0,-15-40-4 0,15-66-18 0,-11-14-38 0,11 15-29 0</inkml:trace>
  <inkml:trace contextRef="#ctx0" brushRef="#br0">14367 1905 19 0,'13'-54'0'0,"27"-64"22"0,-14 26 6 0,15 52 13 0,11 27-2 0,1 26-7 0,-27 66 6 0,-13 41-19 0,-65-2-10 0,-15-39-6 0,29-38-3 0,23-41-15 0,43-28-146 0</inkml:trace>
  <inkml:trace contextRef="#ctx0" brushRef="#br0">14949 1508 87 0,'0'-13'14'0,"-13"13"21"0,-52 39 3 0,-3 28 1 0,29 25-17 0,39 0-12 0,0 28-6 0,53-28-3 0,25-38-12 0,1-41-181 0</inkml:trace>
  <inkml:trace contextRef="#ctx0" brushRef="#br0">17252 1296 29 0,'52'0'0'0,"14"0"39"0,13 40-3 0,-12 12-4 0,-15 29 6 0,-12 38-11 0,-40 40-7 0,-40-1-6 0,-25-40-7 0,-27-64-5 0,-2-27-24 0,1-14-44 0,14-26-51 0</inkml:trace>
  <inkml:trace contextRef="#ctx0" brushRef="#br0">15266 1720 54 0,'-13'0'0'0,"0"-14"22"0,13 1 6 0,26 0 14 0,41 13-10 0,38 0-7 0,66 0-9 0,42 0-8 0,25 13-3 0,40-13-2 0,1 0-2 0,-68 0 0 0,-93 0-1 0,-26 0 1 0,-51 0-2 0,-41 0-8 0,-65 27 2 0,-55 12-17 0,-26-13-136 0</inkml:trace>
  <inkml:trace contextRef="#ctx0" brushRef="#br0">15849 1997 56 0,'-13'13'10'0,"-1"28"25"0,14 25 4 0,-13 80 6 0,-14-15-17 0,2-11-14 0,12-41-9 0,-2-66-4 0,68-40-42 0,27-51-115 0</inkml:trace>
  <inkml:trace contextRef="#ctx0" brushRef="#br0">16272 2182 54 0,'0'0'36'0,"-39"0"-8"0,-42 0 3 0,-24 54 5 0,26-14-15 0,25-1-8 0,41 1-1 0,13-1-4 0,53 2-2 0,27-2-5 0,12-12-1 0,-12-14-10 0,-27-13-18 0,-40-13-113 0</inkml:trace>
  <inkml:trace contextRef="#ctx0" brushRef="#br0">16298 2302 81 0,'0'-13'13'0,"40"-28"8"0,39 29 17 0,14 12-4 0,0 0-3 0,-1 12-14 0,13 3-10 0,-37-2-6 0,-55 0-7 0,-40 0-17 0,-40 0-17 0,2-13-96 0</inkml:trace>
  <inkml:trace contextRef="#ctx0" brushRef="#br0">16656 2328 23 0,'0'0'0'0,"-15"0"36"0,15 13 1 0,0 28-1 0,0 63-4 0,0 42-2 0,0 0-18 0,0-94-31 0</inkml:trace>
  <inkml:trace contextRef="#ctx0" brushRef="#br0">15227 674 29 0,'0'-26'14'0,"13"13"20"0,-13 13-10 0,26 13 5 0,-13 27-5 0,-13 25-3 0,-26 2-5 0,0-1-4 0,13-12-1 0,13-16-3 0,0-10-2 0,26-2-3 0,27-26 0 0,14 13-1 0,-2-13-5 0,16 0-3 0,-29 0-15 0,-39 13-4 0,-13-13 0 0</inkml:trace>
  <inkml:trace contextRef="#ctx0" brushRef="#br0">15266 661 52 0,'0'0'18'0,"13"-26"19"0,27 26-1 0,27 0 0 0,-1 13-18 0,-1 13-18 0,-38 15-22 0,-41-3-18 0,-10-23-62 0</inkml:trace>
  <inkml:trace contextRef="#ctx0" brushRef="#br0">15174 873 54 0,'0'0'9'0,"13"13"26"0,79-13 3 0,15 0-6 0,13 0-16 0,-28 26-73 0,-66 2-39 0</inkml:trace>
  <inkml:trace contextRef="#ctx0" brushRef="#br0">15690 978 52 0,'0'0'-1'0,"0"15"35"0,0 50 9 0,0 27-10 0,0-26-5 0,0-25-12 0,0-28-3 0,26-39-2 0,40-27-2 0,1-26-5 0,-15 25-14 0,-25 28-12 0,-27 26 0 0</inkml:trace>
  <inkml:trace contextRef="#ctx0" brushRef="#br0">16034 1045 30 0,'0'-26'14'0,"13"26"25"0,-13 13 3 0,53 13-9 0,12-13 4 0,14 1-29 0,-25-1-31 0,-54-13-71 0</inkml:trace>
  <inkml:trace contextRef="#ctx0" brushRef="#br0">16549 794 88 0,'0'0'15'0,"-26"0"22"0,0 40 2 0,0 25-11 0,-14 2-13 0,12-1-4 0,17-13-5 0,11-14-2 0,11-13-2 0,43-11-1 0,12-2 0 0,0-13-3 0,-25 0-7 0,-2 13-5 0,-39 0-13 0,-39-26-132 0</inkml:trace>
  <inkml:trace contextRef="#ctx0" brushRef="#br0">16510 847 48 0,'0'-27'20'0,"13"-12"17"0,0 11 2 0,27 28-1 0,1 0-8 0,11 15-17 0,1 11-13 0,-40 27-21 0,-13-1-19 0,-53-11-11 0,1-15-34 0</inkml:trace>
  <inkml:trace contextRef="#ctx0" brushRef="#br0">16536 1045 73 0,'0'0'13'0,"13"0"13"0,41 0 12 0,-1 0 2 0,13 0-33 0,-27 13-27 0,-24 0-81 0</inkml:trace>
  <inkml:trace contextRef="#ctx0" brushRef="#br0">16787 1032 54 0,'0'-13'12'0,"13"13"24"0,15 0 7 0,25 13-12 0,12 13 4 0,3-13-24 0,-16 1-9 0,-39-1-8 0,-40 1-10 0,-39-2-16 0,13-12-6 0,40 0-50 0</inkml:trace>
  <inkml:trace contextRef="#ctx0" brushRef="#br0">16894 1124 2 0,'0'0'13'0,"-13"0"21"0,13 0-8 0,-13 13 6 0,-14 28 3 0,0 38-3 0,13 39-7 0,-10 2-13 0,24-27-11 0,-15-53-8 0,15-40-13 0,0-15 6 0,0-10 9 0,0 12-79 0</inkml:trace>
  <inkml:trace contextRef="#ctx0" brushRef="#br0">16800 1403 71 0,'14'0'30'0,"53"0"8"0,-2 0 1 0,16-15-5 0,-2 15-17 0,-53-13-24 0,-39 0-39 0,-40-26-95 0</inkml:trace>
  <inkml:trace contextRef="#ctx0" brushRef="#br0">10756 2898 5 0,'-14'-15'0'0,"-12"15"-1"0,-2-12 0 0,4-1 1 0,9 0 2 0,15-2-1 0,-13 15 1 0,13-13-3 0,0 0 0 0,0 0 5 0,-13 13 27 0,13-13 6 0,0 0 6 0,0 0-7 0,26 13-14 0,27 0-7 0,27 0-4 0,40-27-5 0,-29 14-3 0,-38 13 4 0,-27 13-5 0,-26 14-1 0,-52-14-4 0,-42 0 0 0,2 0 0 0,-13 0 1 0,25 13 1 0,27-11 2 0,40-15 7 0,40 0 2 0,92 0-3 0,13-15-2 0,0 15-2 0,-40 0-2 0,15-13-12 0,-15-65-179 0</inkml:trace>
  <inkml:trace contextRef="#ctx0" brushRef="#br0">10345 9023 18 0,'0'-15'-1'0,"-13"-10"21"0,13 12-1 0,-13 13 6 0,13 13 9 0,-13 66-6 0,-2 26-9 0,15-11-5 0,0 12 0 0,0-2-2 0,15-37-5 0,-15 13-2 0,13-40-3 0,13-14-12 0,-26-26 1 0,13 0-7 0,-26 0-17 0,-26-41-83 0</inkml:trace>
  <inkml:trace contextRef="#ctx0" brushRef="#br0">10199 9075 54 0,'0'-26'11'0,"40"-28"17"0,27 15-7 0,12 12 0 0,-27 54 2 0,-25 66 0 0,-27-1-5 0,0-25-6 0,0-27-2 0,-27-27-1 0,-25-13-6 0,-1 0-1 0,12 0-4 0,41 0-5 0,15 13-20 0,24 13-18 0,-26-13-60 0</inkml:trace>
  <inkml:trace contextRef="#ctx0" brushRef="#br0">10636 9471 37 0,'-13'0'9'0,"0"28"17"0,-1 11-4 0,14 1 0 0,27 12 5 0,27-24-4 0,-2-28-5 0,-12 0-9 0,-14-28-5 0,-26-24-2 0,-26 12 3 0,-14 1 0 0,-12 11 0 0,11 28 0 0,28 0-6 0,13 28-17 0,54-2-15 0,-15-13-93 0</inkml:trace>
  <inkml:trace contextRef="#ctx0" brushRef="#br0">10464 556 32 0,'0'0'0'0,"0"-26"13"0,0 11 17 0,0 15 3 0,0 0-3 0,0 41-6 0,0 12-3 0,0 39-7 0,0 14-6 0,0-27-3 0,0-12-3 0,0-42-10 0,27-10-19 0,11-15-4 0,-23 0-67 0</inkml:trace>
  <inkml:trace contextRef="#ctx0" brushRef="#br0">10782 569 53 0,'0'-26'10'0,"0"-2"20"0,0 28 9 0,0 15-9 0,-26 36-12 0,12 16-4 0,14 25 0 0,27-25-2 0,12-27-3 0,1-14-4 0,0-26-3 0,-2 0 1 0,-23-26-2 0,11-14 0 0,-26-14 1 0,0 2 1 0,-41 25-1 0,3 1 0 0,-2 13-1 0,26 0-1 0,1 13-3 0,0 0-16 0,13 13 0 0,13 0-89 0</inkml:trace>
  <inkml:trace contextRef="#ctx0" brushRef="#br0">11153 410 41 0,'0'-13'0'0,"0"0"35"0,0 0 0 0,0 0-8 0,0 13-5 0,11 26-1 0,-11 53-8 0,-11 14-13 0,-3-1-27 0,14-52-11 0</inkml:trace>
  <inkml:trace contextRef="#ctx0" brushRef="#br0">11469 225 41 0,'0'-13'10'0,"0"13"22"0,-13-13-12 0,-13 26 4 0,13 26 1 0,-13 15-3 0,12-1-6 0,1 12-4 0,13 27 0 0,-13-11-4 0,39-16-5 0,1-52-2 0,-1-26 0 0,0-26-1 0,-26-2 1 0,0 16 6 0,-39 25-3 0,-41 0-3 0,42 25-12 0,38-10-15 0,38-2-132 0</inkml:trace>
  <inkml:trace contextRef="#ctx0" brushRef="#br0">12423 2566 40 0,'-27'13'18'0,"0"-13"12"0,13 0 3 0,28 14 3 0,51-14-7 0,70 0-3 0,-4 0-13 0,41-14-4 0,-54 14-7 0,-39 0-2 0,-38 0 1 0,-41 0-1 0,-41 14 0 0,-62-14-2 0,-4 0-6 0,-39 27-6 0,2-2 4 0,9-12 13 0,84 2 5 0,23-15 6 0,82-15-7 0,65 2 0 0,40 13-2 0,13-13-3 0,-41 13-7 0,-24 0-27 0,-68 0-138 0</inkml:trace>
  <inkml:trace contextRef="#ctx0" brushRef="#br0">12501 477 26 0,'-13'0'0'0,"13"-27"14"0,-13 27 7 0,13-14 5 0,0 28-2 0,0 25 6 0,0 53-7 0,-13 28-6 0,0-14-7 0,-2-40-4 0,30-40-11 0,11-26-16 0,40-13-14 0,-53 0-67 0</inkml:trace>
  <inkml:trace contextRef="#ctx0" brushRef="#br0">12634 768 51 0,'0'0'0'0,"0"13"25"0,0 13 13 0,-13 1-3 0,13-1-24 0,13-13-33 0,0-13-78 0</inkml:trace>
  <inkml:trace contextRef="#ctx0" brushRef="#br0">12846 635 24 0,'0'0'0'0,"0"-13"13"0,0 13 16 0,0 13 31 0,0 40-29 0,0-14-1 0,0 15-10 0,-15-1-7 0,30-40-6 0,-2 0-4 0,26-53-2 0,1-12-1 0,-40-1-1 0,0 39 2 0,-26 14 0 0,-1 0-6 0,14 14-15 0,13-2 0 0,26-12-107 0</inkml:trace>
  <inkml:trace contextRef="#ctx0" brushRef="#br0">13136 543 60 0,'0'0'14'0,"0"0"6"0,0 0 15 0,-13 13-8 0,0 27-7 0,0 12-3 0,-15 27-1 0,3-25-5 0,25-28-4 0,14-26-5 0,38 0 0 0,1 0-2 0,-27 13 1 0,2-13 0 0,-3 0-9 0,2 0-18 0,-27 0-3 0</inkml:trace>
  <inkml:trace contextRef="#ctx0" brushRef="#br0">13256 609 52 0,'-14'0'11'0,"-11"0"27"0,12 39-4 0,-2 28 10 0,-11 12-18 0,13 13-16 0,13-25-23 0,26-54-15 0,2-13-104 0</inkml:trace>
  <inkml:trace contextRef="#ctx0" brushRef="#br0">13533 648 86 0,'-13'0'14'0,"-26"26"23"0,0 40 0 0,-2 14-5 0,14-14-34 0,14-53-26 0,13-13 6 0</inkml:trace>
  <inkml:trace contextRef="#ctx0" brushRef="#br0">13388 648 51 0,'0'-13'11'0,"0"13"32"0,13 66-8 0,14 14 7 0,0-1-28 0,12 14-15 0,-13-40-22 0,1-40-95 0</inkml:trace>
  <inkml:trace contextRef="#ctx0" brushRef="#br0">13732 569 69 0,'0'0'11'0,"-13"0"23"0,-13 40 3 0,12 52-1 0,-12 14-16 0,26-1-33 0,0-39-99 0,13-51 71 0</inkml:trace>
  <inkml:trace contextRef="#ctx0" brushRef="#br0">13852 740 50 0,'-13'0'11'0,"-28"41"35"0,1 25-4 0,27-14-6 0,26-11-17 0,27-41-11 0,14-15-4 0,-29-11 2 0,-25-13 1 0,0 13 2 0,-38 12-3 0,-16 14-8 0,27 0-17 0,40-13-4 0,27-13-129 0</inkml:trace>
  <inkml:trace contextRef="#ctx0" brushRef="#br0">13931 515 54 0,'0'0'-1'0,"0"-13"31"0,0 13 12 0,13 0-9 0,-13 28-3 0,0 23-11 0,0 3-8 0,-13-1-12 0,13-14-32 0,0-39-62 0</inkml:trace>
  <inkml:trace contextRef="#ctx0" brushRef="#br0">14077 569 43 0,'0'0'0'0,"0"12"37"0,24-12 0 0,4 0-6 0,11 0 6 0,1-38-14 0,-12-28-9 0,-17 12-6 0,-22 15-4 0,-43 39 0 0,-12 13 0 0,27 26-1 0,52 2-1 0,26 12-2 0,0 13 0 0,-25 39 0 0,-28 1-5 0,-25-53-24 0,11-40-131 0</inkml:trace>
  <inkml:trace contextRef="#ctx0" brushRef="#br0">18243 1733 9 0,'0'0'0'0,"0"-27"12"0,0 27 5 0,-13-13 10 0,-1 13-2 0,1 0 0 0,13 13 1 0,0-13-10 0,66 0 0 0,14 0-3 0,12 0-5 0,2 14-5 0,-16-14-27 0,-25 0-1 0,-53 13-3 0</inkml:trace>
  <inkml:trace contextRef="#ctx0" brushRef="#br0">18216 1918 52 0,'-13'0'10'0,"0"0"11"0,13 13 23 0,40 0-18 0,66-13-6 0,12 0-10 0,-11 0-14 0,-28 14-14 0,-38-1-17 0,-41-13 0 0</inkml:trace>
  <inkml:trace contextRef="#ctx0" brushRef="#br0">18546 1601 43 0,'0'-13'6'0,"15"-15"29"0,24 28 0 0,14 0-8 0,27 28-12 0,-14 38-3 0,-14 13-3 0,-12-27-1 0,-27-11 3 0,-13 12 2 0,-53-14-4 0,-25 14-5 0,-14-14-4 0,-2 15-10 0,68-41-107 0</inkml:trace>
  <inkml:trace contextRef="#ctx0" brushRef="#br0">20189 1216 6 0,'0'0'0'0,"0"0"55"0,0 28 25 0,0 11-58 0,-15 28-10 0,2-1-4 0,-13 0 0 0,-1-1 0 0,1 1 1 0,13-25-1 0,0 11-2 0,13-25 0 0,0-13-2 0,39-2-3 0,14-12 1 0,1 0-1 0,11 0 0 0,27 0-2 0,-11 0-6 0,-29 0-3 0,-39-12-12 0,-26 12-9 0,-13-14-85 0</inkml:trace>
  <inkml:trace contextRef="#ctx0" brushRef="#br0">20174 1296 29 0,'15'-13'0'0,"-2"-13"17"0,-13 13 11 0,11 13 5 0,3 0-2 0,0 0-1 0,26 0-8 0,12 13-6 0,14-13-7 0,27 0-6 0,-14 13-11 0,-53 0-17 0,-13 13-100 0</inkml:trace>
  <inkml:trace contextRef="#ctx0" brushRef="#br0">20174 1521 52 0,'0'0'8'0,"0"0"30"0,0 13 1 0,39-13 0 0,42 0-30 0,24 0-33 0,-38 13-80 0,-54 0 75 0</inkml:trace>
  <inkml:trace contextRef="#ctx0" brushRef="#br0">20704 1720 39 0,'0'-14'0'0,"13"14"14"0,-13 0 23 0,0 14-4 0,13 25-1 0,-13 28-9 0,13 12-6 0,0-26-4 0,1-14-6 0,-14-26-1 0,0-13 1 0,13-13-1 0,13-26-2 0,27-27-3 0,14-13-8 0,-2 13-21 0,-25 39-2 0,-13 13-89 0</inkml:trace>
  <inkml:trace contextRef="#ctx0" brushRef="#br0">21193 1706 49 0,'0'0'8'0,"0"0"15"0,28 0-1 0,24 0 3 0,14 0-8 0,0 14-27 0,-40-1-28 0,-26-13-26 0</inkml:trace>
  <inkml:trace contextRef="#ctx0" brushRef="#br0">21788 1429 56 0,'0'0'17'0,"0"0"22"0,-13 40-4 0,0 38-15 0,-28 29-5 0,16-14 0 0,12-40-2 0,-1-40-1 0,28 0-1 0,-1-13-5 0,27 0-3 0,12 13-3 0,1-13-2 0,14 0-6 0,-27 0-11 0,-27 0-16 0,-13 0 3 0,-13-13-66 0</inkml:trace>
  <inkml:trace contextRef="#ctx0" brushRef="#br0">21815 1416 58 0,'0'-13'10'0,"0"-2"28"0,13 2-1 0,67 13 0 0,-1 0-19 0,-40 28-22 0,-25 24-21 0,-54 1-83 0,27-40 77 0</inkml:trace>
  <inkml:trace contextRef="#ctx0" brushRef="#br0">21710 1706 97 0,'26'-26'40'0,"26"13"-4"0,16 13-15 0,10 0-17 0,-25 13-28 0,-40 0-94 0</inkml:trace>
  <inkml:trace contextRef="#ctx0" brushRef="#br0">22040 1693 59 0,'0'-13'0'0,"26"0"26"0,15 0 7 0,11 13 15 0,1 13-18 0,-1 0-16 0,-12 13-21 0,-26-12-20 0,-28-1-11 0,-39 1-70 0</inkml:trace>
  <inkml:trace contextRef="#ctx0" brushRef="#br0">22107 1720 62 0,'0'0'20'0,"0"0"14"0,0 39 10 0,0 53-20 0,-13 28-9 0,-2 13-9 0,-11-14-10 0,-1-27-11 0,14-66-24 0,13-26-52 0</inkml:trace>
  <inkml:trace contextRef="#ctx0" brushRef="#br0">22040 2090 43 0,'13'-26'-1'0,"13"13"32"0,27-15 12 0,14 28-7 0,11-13-1 0,-10 0-36 0,-42 26-12 0,-13-13-4 0</inkml:trace>
  <inkml:trace contextRef="#ctx0" brushRef="#br0">22991 1628 6 0,'0'-27'8'0,"-11"27"12"0,11-13-3 0,0 0 6 0,0 13 9 0,0 0 2 0,39 0-4 0,40-15-6 0,1 15-12 0,-14 0-18 0,-40 15-15 0,-26 23-14 0,-52 16-56 0,38-54 64 0</inkml:trace>
  <inkml:trace contextRef="#ctx0" brushRef="#br0">22966 1772 57 0,'0'0'33'0,"0"0"1"0,25 13 4 0,29 2-11 0,27-2-9 0,11 0-17 0,-40-13-27 0,-12 0-20 0</inkml:trace>
  <inkml:trace contextRef="#ctx0" brushRef="#br0">24289 966 23 0,'0'-13'0'0,"0"26"81"0,0 14-51 0,0 25-10 0,0 27-1 0,0 13 2 0,0 28-3 0,-28 26-5 0,-10 0-7 0,24-27-4 0,1-81-2 0,13-38-6 0,0 0 1 0,27-38-15 0,26-29-144 0</inkml:trace>
  <inkml:trace contextRef="#ctx0" brushRef="#br0">24671 1323 51 0,'15'0'29'0,"-15"0"-1"0,-52 27 1 0,-55 11 11 0,-13 16-17 0,28-14-13 0,38-14-3 0,54 0 1 0,28-13-1 0,64 15-5 0,15-2-2 0,-15 1-7 0,-25-14-20 0,-43-13-109 0</inkml:trace>
  <inkml:trace contextRef="#ctx0" brushRef="#br0">24699 1482 82 0,'0'0'13'0,"13"0"-6"0,53 0 20 0,41-13 12 0,11 13-8 0,-25 13-16 0,-40 0-17 0,-53 0-26 0,-53-13-36 0,-1 0-26 0</inkml:trace>
  <inkml:trace contextRef="#ctx0" brushRef="#br0">24871 1495 67 0,'0'0'11'0,"0"0"27"0,0 52 0 0,0 42 5 0,0 50-31 0,-27-11-33 0,27-80-85 0</inkml:trace>
  <inkml:trace contextRef="#ctx0" brushRef="#br0">25559 807 58 0,'13'0'12'0,"0"27"22"0,0 51 3 0,-13 42 6 0,-13 64-20 0,-52 16-7 0,-3-28-4 0,29-27-7 0,26-65-3 0,13-54-9 0,13-26-26 0,0-13-80 0</inkml:trace>
  <inkml:trace contextRef="#ctx0" brushRef="#br0">25690 1495 39 0,'14'-13'0'0,"0"-14"40"0,-1 27-3 0,-13 27-2 0,-13 38-5 0,-28 42 8 0,2-28-21 0,26-27-8 0,0-37-5 0,26-43-2 0,28-38-3 0,24-39-1 0,14 38 0 0,0 28 1 0,1 13 0 0,-40 26 2 0,-14 52 2 0,-52 55-1 0,-14 12 0 0,-1-53-1 0,54-40-12 0,68-65-93 0,-55 24 12 0</inkml:trace>
  <inkml:trace contextRef="#ctx0" brushRef="#br0">26882 753 86 0,'0'0'14'0,"-14"41"-7"0,-12 38 15 0,-15 26 14 0,3 41-2 0,-3-13-13 0,-24-40-9 0,39-40-13 0,12-40-13 0,14-41-14 0,0-37-10 0,0-42-59 0,0 82 70 0</inkml:trace>
  <inkml:trace contextRef="#ctx0" brushRef="#br0">26657 940 52 0,'13'-28'0'0,"39"2"41"0,27 0-5 0,15 26 6 0,-29 0-7 0,-37 26-17 0,-15 13-7 0,-26 2-5 0,-28-1 0 0,-24-14-3 0,-16-26-3 0,43 13-16 0,24 13-73 0,14-12 16 0</inkml:trace>
  <inkml:trace contextRef="#ctx0" brushRef="#br0">27041 1244 93 0,'0'0'28'0,"-13"26"19"0,-1 13-19 0,14 14-10 0,0-27-3 0,40-26-8 0,39 0-4 0,-25-38-3 0,-43-16 3 0,-35 2-2 0,-44 39-1 0,29-2-1 0,26 30-11 0,13-2-105 0</inkml:trace>
  <inkml:trace contextRef="#ctx0" brushRef="#br0">26247 1680 43 0,'0'0'9'0,"0"0"68"0,39 0-42 0,28 0 0 0,38 0-13 0,28 0-8 0,12 0-7 0,27-13-5 0,-13 0-3 0,0 13 2 0,-41 0 0 0,-26 0 0 0,-51 0 1 0,-28 0 0 0,0 0-1 0,-39 0-20 0,-40 13-53 0,12 13-48 0</inkml:trace>
  <inkml:trace contextRef="#ctx0" brushRef="#br0">26552 1892 42 0,'-28'0'8'0,"15"0"30"0,13 13-2 0,-13 26 1 0,13 2-1 0,-27 25-11 0,1 13-11 0,-13 14-6 0,-1 12-4 0,27-51-5 0,13-42-10 0,13-24-16 0,27-29-134 0</inkml:trace>
  <inkml:trace contextRef="#ctx0" brushRef="#br0">26432 2077 30 0,'0'-26'-1'0,"13"-2"43"0,13 28-1 0,1 15-3 0,14 24 0 0,-28 53-9 0,-2 41-12 0,-11-28-8 0,0-38-4 0,13-40-3 0,15-42 0 0,12-36-1 0,12-16-1 0,1-38 0 0,40-41 0 0,-14 26-5 0,-40 67-14 0,-39 53-97 0</inkml:trace>
  <inkml:trace contextRef="#ctx0" brushRef="#br0">26882 2341 60 0,'0'14'10'0,"0"13"24"0,0 26 3 0,0 13 0 0,0-1-12 0,-14 1-7 0,1-25-9 0,0-15-2 0,13-26-4 0,40-26-1 0,14-15 1 0,24-25 0 0,-12-26-1 0,13 12-5 0,-40 1-73 0,-39 66-39 0</inkml:trace>
  <inkml:trace contextRef="#ctx0" brushRef="#br0">27901 1521 10 0,'0'0'9'0,"0"-13"12"0,13 0 6 0,-13 13 1 0,13 0 6 0,0 0-15 0,53-26 11 0,-1 12-17 0,-11 1-5 0,-1 13-5 0,-1-13-10 0,2 13 1 0,-14 13-9 0,-14 14-14 0,-26 12-81 0</inkml:trace>
  <inkml:trace contextRef="#ctx0" brushRef="#br0">27992 1813 20 0,'0'0'0'0,"0"0"16"0,0 0 14 0,14 0 14 0,-1 0-10 0,28-13-8 0,11 13-10 0,27 0-9 0,14 0-15 0,13 0-141 0</inkml:trace>
  <inkml:trace contextRef="#ctx0" brushRef="#br0">28879 1482 6 0,'-25'0'0'0,"12"0"12"0,13 0 13 0,0 0-2 0,0 13 24 0,0-13-27 0,24 13-4 0,17-13 2 0,12 0-6 0,13 0-5 0,1 0-4 0,-43 0-1 0,-24 0-2 0,15 13 0 0,-15-13 0 0,0 0 1 0,0-13 0 0,13 13-14 0,-13 0-12 0</inkml:trace>
  <inkml:trace contextRef="#ctx0" brushRef="#br0">29633 1323 13 0,'0'0'0'0,"0"-14"10"0,0 14 9 0,-13 0-5 0,0 0 7 0,0 0-7 0,0 0-5 0,-14 14 7 0,1 13 1 0,12-15-5 0,14 14 2 0,0-11-4 0,0-2 0 0,0 13-1 0,0 1 2 0,14-1-4 0,12-13-1 0,14 13-1 0,-1-26-2 0,-12 13-2 0,12-39 0 0,13-26-1 0,-11-1 0 0,-41 12 0 0,0 16 2 0,-26-2 2 0,-13 13 0 0,-15 14-1 0,1 14-1 0,14 13-6 0,26 26-15 0,65-27-20 0,1-26-101 0</inkml:trace>
  <inkml:trace contextRef="#ctx0" brushRef="#br0">30030 1534 98 0,'-26'13'21'0,"-2"-13"12"0,17 28-40 0,11-2-99 0</inkml:trace>
  <inkml:trace contextRef="#ctx0" brushRef="#br0">30373 1257 36 0,'0'0'0'0,"0"-13"23"0,0 13 6 0,0 0 0 0,-11 13 8 0,-2 39-1 0,-2 27-14 0,-38 15-10 0,27-1-7 0,0-27-6 0,39-40-23 0,0-26-115 0</inkml:trace>
  <inkml:trace contextRef="#ctx0" brushRef="#br0">30626 1469 78 0,'0'0'13'0,"13"-14"-2"0,13-25 10 0,27-2 6 0,-12-11-12 0,-30-1-1 0,3-1-3 0,-28 29-5 0,-25-1 0 0,0 11 0 0,-14 15 0 0,25 0 1 0,3 15-1 0,12 11-2 0,13-1-1 0,27 29-2 0,-1 12 0 0,26-14 0 0,-25 15 1 0,-14 25 0 0,-13-11 0 0,-40-16 0 0,-27-25-1 0,2-26-2 0,-1-28 1 0,26-39 0 0,27-14-1 0,53-12 1 0,79 0 1 0,54 12-2 0,-16 29-19 0,-117-16-160 0</inkml:trace>
  <inkml:trace contextRef="#ctx0" brushRef="#br0">21867 5438 17 0,'13'0'1'0,"1"-15"1"0,-14 15-1 0</inkml:trace>
  <inkml:trace contextRef="#ctx0" brushRef="#br0">18415 5557 37 0,'0'-14'0'0,"0"-13"0"0,0 14 16 0,26 0 11 0,0 13-6 0,15 0-1 0,25 0-9 0,-13 0-15 0,-14 13-26 0,-24 27 10 0,-15-26-20 0</inkml:trace>
  <inkml:trace contextRef="#ctx0" brushRef="#br0">21259 6693 54 0,'0'15'19'0,"14"11"3"0,-14 0 4 0,0-13-9 0,13 0-22 0,14 1-2 0,-14-14-78 0</inkml:trace>
  <inkml:trace contextRef="#ctx0" brushRef="#br0">29554 8427 88 0,'66'0'15'0,"52"13"17"0,2 27-10 0,-40-1-58 0,-80-52-45 0</inkml:trace>
  <inkml:trace contextRef="#ctx0" brushRef="#br0">28614 8004 95 0,'-13'0'16'0,"-13"13"14"0,26 0-15 0,26-13-43 0,-13 0-58 0</inkml:trace>
  <inkml:trace contextRef="#ctx0" brushRef="#br0">23761 5979 1 0,'0'0'0'0</inkml:trace>
  <inkml:trace contextRef="#ctx0" brushRef="#br0">18124 11443 1 0,'14'-26'0'0,"-14"0"5"0,0 26 12 0,0 132 0 0,0 0-30 0,0 66-5 0,0-158 12 0</inkml:trace>
  <inkml:trace contextRef="#ctx0" brushRef="#br0">18124 12408 26 0,'0'67'4'0,"-13"0"4"0,26 12-4 0,1 0-18 0,-14-13-9 0</inkml:trace>
  <inkml:trace contextRef="#ctx0" brushRef="#br0">18124 13348 41 0,'0'26'0'0,"-26"94"9"0,26-15 6 0,-28 15-19 0,4-41-46 0</inkml:trace>
  <inkml:trace contextRef="#ctx0" brushRef="#br0">15122 12423 4 0,'0'-15'0'0,"-13"-10"0"0,-15 12 1 0,2-2 0 0,12 30 0 0,1 23 0 0,13 3-8 0</inkml:trace>
  <inkml:trace contextRef="#ctx0" brushRef="#br0">14963 13269 42 0,'-14'12'0'0,"1"55"9"0,0 25-5 0,-15 41-21 0,28-81-12 0</inkml:trace>
  <inkml:trace contextRef="#ctx0" brushRef="#br0">16695 12964 26 0,'0'0'0'0,"0"0"0"0</inkml:trace>
  <inkml:trace contextRef="#ctx0" brushRef="#br0">16748 13043 46 0,'0'0'0'0,"-13"15"4"0,0-2-23 0,13 0 17 0</inkml:trace>
  <inkml:trace contextRef="#ctx0" brushRef="#br0">26445 8017 28 0,'0'-13'0'0,"26"-28"18"0,66 16 12 0,15 12-6 0,-28 13-13 0,-38 13-74 0</inkml:trace>
  <inkml:trace contextRef="#ctx0" brushRef="#br0">1323 8414 1 0,'0'0'0'0,"0"-13"7"0,-14 0 11 0,14 13 3 0,-13 0-12 0,13 13 9 0,13-13-8 0,14 0-3 0,27 0-1 0,-2 0 1 0,14 0-1 0,0 13 0 0,-12 0-2 0,-2 0-2 0,14-13 0 0,27-13 1 0,-14 0 0 0,-26 13 1 0,-12 0-1 0,11 0-1 0,14 0 0 0,13 0-1 0,-14 0-1 0,2 0 1 0,1 0 1 0,-16 0 0 0,27 0-1 0,-13 0 0 0,-1-13-1 0,3 13 1 0,-1 0 0 0,-15 0-1 0,-1 0 1 0,3 0 0 0,-1 0-1 0,-1 0 0 0,2 0 0 0,12 0 0 0,-26 13 0 0,0-13 0 0,13 13 1 0,0-13-1 0,25 0-1 0,3 0 1 0,-3 0-1 0,1 0 0 0,2 0 0 0,-3 13 1 0,14-13 0 0,15 14-1 0,13-1-13 0,-15-13-36 0,-92 0-7 0</inkml:trace>
  <inkml:trace contextRef="#ctx0" brushRef="#br0">3995 8414 34 0,'0'0'0'0,"14"0"14"0,-1 13 3 0,26 14-9 0,-13-14 2 0,15-13-1 0,-15 0-2 0,-1 13 3 0,16 0-2 0,-15-13-2 0,1 13-2 0,14 0 0 0,-17 0-2 0,4 0 0 0,-2 15 1 0,-12-15-1 0,12-1 1 0,0 16-1 0,-13-15 1 0,0 0 0 0,14 0 0 0,0 0-2 0,0 14 1 0,12 0-1 0,-13-2 0 0,-12 16 1 0,-1-15-1 0,0 14 1 0,0-14 0 0,0 13 1 0,13-12-2 0,-13 0 2 0,1 13-1 0,0-1-1 0,12-12 0 0,-12 12 1 0,-3-13-1 0,17 0 0 0,-2 2 1 0,-13 12-1 0,14-14 1 0,-14 13 0 0,15 15-1 0,-4-16-1 0,4 3 0 0,-2-16 0 0,1 16 0 0,-1-28 0 0,0 13 0 0,14 1 0 0,1-14 0 0,-2 14 0 0,0-2 0 0,1-10 0 0,-14-2 0 0,13 0 0 0,-11 0-1 0,23-13 0 0,-10 0 0 0,-1 13 1 0,-1-13 0 0,0 0 0 0,-11 0 0 0,12 0-1 0,-1 0 1 0,-13 13-1 0,14-13 1 0,1 0-1 0,-17 0 0 0,17 0 0 0,-1 0 0 0,-1 0 0 0,0 0 0 0,-11 0-1 0,12 0 1 0,-14 0 1 0,13 0 0 0,-12 0-1 0,-1 0 1 0,2 0-1 0,-4 0 0 0,17 0-1 0,12 0 0 0,-1 0 1 0,2 0 0 0,-1 0 0 0,0 0 0 0,25 0 0 0,3 0-4 0,-16 0-16 0,-12 14-19 0,-53-54-36 0</inkml:trace>
  <inkml:trace contextRef="#ctx0" brushRef="#br0">6747 9737 28 0,'0'0'0'0,"0"0"4"0,26 0 6 0,-13 0 0 0,1 0-1 0,-1 13-1 0,0 0-2 0,0-13 0 0,13 13 1 0,-13-13-2 0,1 13-1 0,0 0 0 0,-1 0-1 0,0 2 0 0,1-2-1 0,12 0-1 0,-13-1 1 0,0 3 1 0,0-2 1 0,-13 0 1 0,13 0-2 0,1 0 1 0,-1 0-2 0,14-13 0 0,0 13 0 0,-16 1 0 0,4 13 0 0,-2-15-1 0,13 1-1 0,1-13 0 0,-1 0-1 0,2 13 1 0,-17-13 0 0,30 15 0 0,-15-15 0 0,-12 13-2 0,12-13 1 0,0 13 0 0,0-13 0 0,14 0-1 0,12 0 0 0,-24 0 1 0,12 13 0 0,-1-13 1 0,0 0 0 0,29 0 0 0,-16 0-1 0,1 0 0 0,12 0 2 0,-11 0 0 0,-1 0 1 0,-1 0-2 0,16 0 1 0,-3 0 0 0,14 0-1 0,1 0 0 0,-1 0 1 0,15 0-1 0,-29 0 1 0,14 0 0 0,0 0 0 0,14 0-1 0,-1 0 0 0,-11 0-1 0,-2 0 0 0,12 0 1 0,-12 0 0 0,15 0-1 0,12 0 0 0,-1 0 0 0,15 0 2 0,-2 0 0 0,-11 0 0 0,26 0 1 0,11 0-1 0,15 0 0 0,0-13-1 0,14 13-4 0,11 0-5 0,-91-13-66 0,-93 13 49 0</inkml:trace>
  <inkml:trace contextRef="#ctx0" brushRef="#br0">6496 9763 1 0,'0'0'0'0,"13"0"26"0,0-13-21 0,0 0 1 0,14 13 1 0,-14 0 0 0,0 0 0 0,39 13 0 0,42 0-2 0,11 0-2 0,2 26-17 0,-68-11-31 0</inkml:trace>
  <inkml:trace contextRef="#ctx0" brushRef="#br0">6601 9763 5 0,'53'0'1'0,"40"13"1"0,38 13-2 0,-50 2-6 0</inkml:trace>
  <inkml:trace contextRef="#ctx0" brushRef="#br0">5754 8995 17 0,'0'0'0'0,"0"-12"11"0,0 24 13 0,0 42-9 0,-26 12 0 0,13-14-1 0,0 2-6 0,13-14-16 0,26-14-17 0,0-26-24 0</inkml:trace>
  <inkml:trace contextRef="#ctx0" brushRef="#br0">5981 9049 6 0,'0'0'0'0,"0"13"10"0,0 14 26 0,-15 12-12 0,15-13-8 0,0 15-4 0,0-3-3 0,26-10-1 0,15-15-2 0,-1-13 1 0,-14-26-2 0,0-14 0 0,-13-14-2 0,0 15 2 0,-13 13 3 0,-26 12 0 0,-15 1-2 0,30 0-2 0,-3 13-24 0,14 26-14 0,0-26-28 0</inkml:trace>
  <inkml:trace contextRef="#ctx0" brushRef="#br0">6230 8744 20 0,'0'0'0'0,"0"0"7"0,0 0 13 0,0 41 8 0,0 10-12 0,0 16-6 0,-11-14-9 0,11-26-32 0,11-15-21 0</inkml:trace>
  <inkml:trace contextRef="#ctx0" brushRef="#br0">6416 8732 52 0,'0'-14'0'0,"0"14"9"0,0 26 13 0,0 15-12 0,0-2-4 0,13 1 0 0,15-1 0 0,-15 1 1 0,26 0-1 0,-26-15-1 0,0 3-3 0,-13-15-1 0,-39 0 0 0,-14 14-9 0,-1-14-20 0,15-13-41 0</inkml:trace>
  <inkml:trace contextRef="#ctx0" brushRef="#br0">6443 8770 50 0,'0'0'0'0,"27"-13"8"0,25-12 12 0,-12 25-5 0,14 0-24 0,-43 12-48 0</inkml:trace>
  <inkml:trace contextRef="#ctx0" brushRef="#br0">8493 9287 18 0,'0'-13'8'0,"-13"13"9"0,-27 0 5 0,1 26-1 0,0 41-2 0,-29-14-5 0,29-14-2 0,39-12-7 0,13-14-3 0,40-13 0 0,1 13 1 0,-15 0-1 0,14-13-9 0,-14 13-13 0,-24-13-16 0</inkml:trace>
  <inkml:trace contextRef="#ctx0" brushRef="#br0">8493 9326 56 0,'0'0'0'0,"-13"14"12"0,0 38 12 0,-14 27-2 0,27 1-6 0,0-26-10 0,0-1-11 0,0-27-23 0,14-26 17 0</inkml:trace>
  <inkml:trace contextRef="#ctx0" brushRef="#br0">8770 9340 49 0,'0'27'10'0,"0"26"19"0,-39 13 3 0,-14-1-8 0,14-25-12 0,-1-1-20 0,40-26-26 0</inkml:trace>
  <inkml:trace contextRef="#ctx0" brushRef="#br0">8639 9446 61 0,'0'0'10'0,"26"25"15"0,14 29-3 0,-1-1-9 0,14-26-17 0,-26-2-8 0,0-25-69 0</inkml:trace>
  <inkml:trace contextRef="#ctx0" brushRef="#br0">9075 9195 47 0,'0'0'17'0,"-13"53"6"0,-28 39 9 0,3 39-12 0,24-38-21 0,14-39-17 0,0-29-21 0,0-25-2 0</inkml:trace>
  <inkml:trace contextRef="#ctx0" brushRef="#br0">9208 9353 61 0,'0'0'10'0,"-14"52"2"0,0 42 11 0,1 12 6 0,13-27-14 0,27-66-8 0,27-13-4 0,-2-54-2 0,-12-38-1 0,-14-13 2 0,-26 38 7 0,-40 41 0 0,-27 26-6 0,16 26-19 0,37 0-14 0,0-11 20 0</inkml:trace>
  <inkml:trace contextRef="#ctx0" brushRef="#br0">9459 9023 65 0,'0'-15'14'0,"-13"30"0"0,-15 51-2 0,-11-1 3 0,26 29-13 0,13-42-15 0,0-26-62 0</inkml:trace>
  <inkml:trace contextRef="#ctx0" brushRef="#br0">9632 8995 49 0,'0'0'8'0,"0"13"12"0,0 28 11 0,0 12-5 0,0-14-6 0,24 0-9 0,30-11-6 0,-1-3-2 0,-1 16-3 0,-38-15 0 0,-14-13-1 0,-27 14-1 0,-52 0-20 0,-26-2-15 0,65-12-52 0</inkml:trace>
  <inkml:trace contextRef="#ctx0" brushRef="#br0">9684 8916 89 0,'26'0'15'0,"79"-13"0"0,-37 0-13 0,-42 39-31 0,-26-13-33 0</inkml:trace>
  <inkml:trace contextRef="#ctx0" brushRef="#br0">2487 7474 30 0,'-13'-12'6'0,"0"-2"13"0,13 40 8 0,-14 41 2 0,-13 25-4 0,16 13-7 0,-4-24-11 0,15-16-13 0,0-39-4 0,26-11-19 0,-13-2-54 0</inkml:trace>
  <inkml:trace contextRef="#ctx0" brushRef="#br0">2633 7607 42 0,'0'0'6'0,"0"26"11"0,-14 41 11 0,1-1-5 0,13 13-10 0,27-27-6 0,26-11-2 0,0-41 0 0,-1 0-1 0,-13-54-2 0,-11-25 0 0,-28-1 0 0,-14 28 1 0,-39 38 7 0,-13 28-4 0,12 13-7 0,43-15-12 0,-2 1-9 0,37-13 8 0,44 0-60 0,-55 0 48 0</inkml:trace>
  <inkml:trace contextRef="#ctx0" brushRef="#br0">3003 7210 47 0,'0'0'5'0,"0"13"11"0,-27 39 12 0,1 1-2 0,26 14-14 0,-13-14-14 0,26-27-13 0,13 0-18 0,-12-26-30 0</inkml:trace>
  <inkml:trace contextRef="#ctx0" brushRef="#br0">3268 7065 41 0,'0'-27'0'0,"0"13"7"0,0 55 14 0,-14 12-3 0,1 13-5 0,0 12 6 0,-1 3-6 0,14-16-4 0,-13 14-3 0,13-12-1 0,13-27-1 0,27-14-1 0,1-26-2 0,11-39-1 0,-12-14-1 0,-1-13 0 0,-39 12 3 0,-26 41 11 0,-53 13-6 0,-14 0-5 0,27 53-12 0,-14 40-55 0,27-53-16 0</inkml:trace>
  <inkml:trace contextRef="#ctx0" brushRef="#br0">1336 7528 4 0,'0'0'0'0,"0"0"1"0,0 26 34 0,0 27-16 0,-13 40 1 0,-1 12-2 0,1 28 3 0,-13-15-13 0,26-11-3 0,0-41-3 0,-13-40-1 0,26-26-12 0,13 0-7 0,-26-13-11 0,0-28-29 0</inkml:trace>
  <inkml:trace contextRef="#ctx0" brushRef="#br0">1231 7686 17 0,'0'-27'0'0,"13"-25"9"0,39 11-1 0,15 16 19 0,25 25-2 0,-11 53-13 0,-43 26 2 0,-24-14 5 0,-28-11-1 0,-52-14-1 0,0-14-9 0,14-13-4 0,39-13-5 0,-1 0-26 0,41 0 5 0,25-13-46 0,-39 13 38 0</inkml:trace>
  <inkml:trace contextRef="#ctx0" brushRef="#br0">1588 7978 43 0,'0'13'-1'0,"-28"13"6"0,15 13 17 0,2 27 3 0,11-12-6 0,24-14-3 0,44-40-7 0,-16-15-2 0,-12-23-4 0,-27-16 0 0,-13 15 0 0,-13 12 1 0,-27 27 0 0,-1 0-12 0,41 27-15 0,0-27-13 0</inkml:trace>
  <inkml:trace contextRef="#ctx0" brushRef="#br0">1785 7753 50 0,'0'0'8'0,"27"-15"8"0,-13 2 4 0,26 13 7 0,-1 0-15 0,27 0-7 0,-39 13-13 0,0 28-19 0,-27-15-45 0</inkml:trace>
  <inkml:trace contextRef="#ctx0" brushRef="#br0">1798 7963 88 0,'0'0'15'0,"54"-12"-8"0,-1 12 2 0,13-13 1 0,-1 13-28 0,-24 13-67 0</inkml:trace>
  <inkml:trace contextRef="#ctx0" brushRef="#br0">1508 10596 1 0,'0'0'0'0,"-13"0"1"0,13 0 3 0,13-13 21 0,26 13-15 0,29 0 1 0,10 0 1 0,27-13 0 0,15 13-4 0,-2 0-3 0,41-13-3 0,-13 0-1 0,-13 13-2 0,-14 0 1 0,13 0 0 0,-13 0-1 0,27 0 1 0,0 0-2 0,13 0-3 0,-13 13-1 0,-2-13 1 0,2 0 3 0,-1 0 3 0,14 0 0 0,13 0 0 0,-13 13-2 0,-14-13-1 0,1 13 2 0,11-13 1 0,2 13 1 0,1 1 0 0,-1-14 1 0,-2 13 0 0,-11 1-1 0,40-14-1 0,14 12-1 0,-30 1 0 0,-10-13 0 0,10 13 0 0,17 2 2 0,-16 11 0 0,1-13 2 0,-13-1 0 0,0 3 0 0,12-15-1 0,2 13 0 0,-1-13 0 0,-28 0-2 0,2 0 1 0,0 0 1 0,13 13 2 0,-26-13 1 0,-28 0-2 0,41 0 0 0,13 0-1 0,-14 0-2 0,-14-13 10 0,17 13-4 0,9 0-2 0,2 0-3 0,-13 0 0 0,-14-13 8 0,14 13-4 0,26 0-5 0,-13 0-2 0,-14 0-1 0,-26 0 1 0,0 0 1 0,13 0 0 0,-12 0-7 0,-28 0-6 0,-26 13-11 0,-25 0-78 0</inkml:trace>
  <inkml:trace contextRef="#ctx0" brushRef="#br0">1163 10450 5 0,'-13'-26'1'0,"2"-13"1"0,-17 26 0 0,2-1 5 0,-1 1 12 0,14 0 2 0,-13 26 3 0,0 14 2 0,-1 25-2 0,-14 42-11 0,-11 25-2 0,13-27-4 0,25-13 2 0,1-26-1 0,13-26-3 0,13-27-2 0,27 12 0 0,39-12-1 0,14 0-2 0,-14-12-8 0,-13-1-14 0,-52 13-7 0,-14 0 0 0,-41-41-53 0</inkml:trace>
  <inkml:trace contextRef="#ctx0" brushRef="#br0">1004 10465 52 0,'0'0'0'0,"-11"-28"7"0,11 15 15 0,0 13 2 0,52 0 1 0,27 0-7 0,14 0-19 0,-27 0-12 0,-53 26-81 0</inkml:trace>
  <inkml:trace contextRef="#ctx0" brushRef="#br0">807 10716 47 0,'13'0'10'0,"27"-13"3"0,39 0 13 0,1-15-4 0,-28 28-17 0,-25 13-33 0,-14-13 19 0</inkml:trace>
  <inkml:trace contextRef="#ctx0" brushRef="#br0">1004 10756 62 0,'0'0'10'0,"28"-15"-4"0,25-10 13 0,12 25 5 0,-11-13-12 0,-14 13-22 0,-1 13-26 0,-39 0-22 0</inkml:trace>
  <inkml:trace contextRef="#ctx0" brushRef="#br0">1231 10769 47 0,'0'0'0'0,"0"-13"11"0,13 13 10 0,-13 0-9 0,0 65-22 0,-53 42-25 0,25-94 4 0</inkml:trace>
  <inkml:trace contextRef="#ctx0" brushRef="#br0">1098 11033 65 0,'0'0'14'0,"26"26"7"0,-11 53-2 0,-4 41-20 0,-37-68-63 0,13-37 37 0</inkml:trace>
  <inkml:trace contextRef="#ctx0" brushRef="#br0">1004 10756 6 0,'0'0'-1'0,"15"-15"11"0,-2 15 10 0,0 0-8 0,-13 15 0 0,0 11-7 0,0 26 3 0,0 2 3 0,0-1-3 0,-26 26 13 0,-13 14-3 0,-2-40-2 0,14-14-2 0,27-26-9 0,0-13-9 0,27-26-21 0,-13 0-69 0</inkml:trace>
  <inkml:trace contextRef="#ctx0" brushRef="#br0">953 11007 20 0,'0'0'0'0,"13"-14"0"0,1 1 13 0,25 13 8 0,13 0 5 0,1 0-1 0,27 0-4 0,-27 0-21 0,-40 13-74 0</inkml:trace>
  <inkml:trace contextRef="#ctx0" brushRef="#br0">1720 11100 9 0,'0'0'0'0,"0"0"2"0,0-15 14 0,13 15-4 0,13 0-2 0,13-13 4 0,2 13-2 0,12 0-6 0,-1 0-1 0,16-13-2 0,24 0-1 0,-1 0 0 0,-12 13 0 0,-12-13-2 0,25 13-2 0,-24 0 0 0,-3 0 0 0,16 0 2 0,-16 0 1 0,14 0 0 0,1 0 0 0,12 0-1 0,-11 0 1 0,-16 0 0 0,-25 0-1 0,12 0 2 0,1 0-1 0,14 0 0 0,-1 0 2 0,-1 0 0 0,-11 0-1 0,-1 0 1 0,-14 0-1 0,14 0 0 0,-14 0-1 0,2 0 2 0,12 0-1 0,-1 13 0 0,1-13-1 0,-12 13-1 0,11-13-1 0,1 13 1 0,-1 0-1 0,40 0 0 0,15 15-4 0,13-3-5 0,-2 42-20 0,-51-27-31 0</inkml:trace>
  <inkml:trace contextRef="#ctx0" brushRef="#br0">4314 11245 3 0,'0'13'0'0,"24"-13"5"0,4 14 11 0,-15 11-4 0,14-12-5 0,12 15-2 0,-13-2 1 0,14 1-2 0,1 12 0 0,-17 0 1 0,4-12 0 0,-2 12-1 0,14-11-1 0,-27-2 0 0,0 13 0 0,2 1 4 0,-4-1-4 0,2 2-1 0,15-1 1 0,-2-1 0 0,-1-13 1 0,-10 1-1 0,-2 12 0 0,0-13-1 0,13 15 0 0,1-16 0 0,-14 3-2 0,15-2 1 0,-17 0-1 0,16 1 0 0,0 0 0 0,0 11 0 0,-1-23 0 0,0 11 1 0,0 0-1 0,28-13 1 0,-1 1 0 0,26-1-1 0,14 0 0 0,-1 26-1 0,2 2-11 0,11-1-28 0,-26-27-16 0</inkml:trace>
  <inkml:trace contextRef="#ctx0" brushRef="#br0">4061 11072 31 0,'15'0'0'0,"-4"0"25"0,16 0-13 0,13 0-5 0,13 0-1 0,13 0 5 0,-25 13 8 0,-3 28-7 0,-11-1-5 0,13 12-2 0,12-12 0 0,-12 12-1 0,1-11 0 0,-17 12 0 0,4-1 1 0,-2 2-1 0,-12-29-1 0,12 3-1 0,0 11-2 0,0-13 2 0,15 1 0 0,-1-1-1 0,-14-13 1 0,-13 28 0 0,0-3 0 0,13-10 0 0,1-2-1 0,14-13 0 0,-17 0 3 0,17 0-2 0,-28 14-1 0,14-13 0 0,-1 11 0 0,13-12-1 0,15-13-1 0,-27 15 0 0,-1-2 0 0,-13 0 1 0,0-13 0 0,14 25 0 0,-1-10 0 0,15-15-1 0,-3 13 0 0,2-13 0 0,0 13 1 0,-1-13 0 0,1 13-3 0,1-13 2 0,11 13-1 0,1-13 0 0,-1 13 1 0,15 0 0 0,12-13 1 0,26 0-1 0,15 0-2 0,-13 0-19 0,-2 14-21 0,-13-28-14 0,-79 14 25 0</inkml:trace>
  <inkml:trace contextRef="#ctx0" brushRef="#br0">5584 12011 13 0,'0'0'0'0,"24"15"3"0,4-2 11 0,12 0 2 0,25 0-7 0,40 0-3 0,-11 0 1 0,25-13-2 0,-27 0 3 0,-39 0 1 0,14 0-3 0,-14 13 0 0,26-13-3 0,-12 14-2 0,-15-14 0 0,-12 0 1 0,-14 13-1 0,2-13 0 0,-4 14 1 0,17-1 0 0,-3-13 1 0,29 0-1 0,12 12-3 0,-25 1-37 0,-41-13-16 0</inkml:trace>
  <inkml:trace contextRef="#ctx0" brushRef="#br0">6719 12158 26 0,'15'0'0'0,"11"12"14"0,0 1 7 0,1 2-7 0,-1-2-4 0,-11 0-1 0,9 0-3 0,-10 0-1 0,26 0 2 0,0 1-2 0,12-1-1 0,-25 0-1 0,0 13-1 0,-13-13 0 0,10 0 1 0,4 2 1 0,-15-2-2 0,27-13 0 0,-14 13 1 0,2-1 1 0,-4-12-1 0,4 15 2 0,-2-2-2 0,-1-13-2 0,-10 13-1 0,-2 0 0 0,0-13 1 0,0 13 0 0,14 0 1 0,12-13-1 0,-13 0-1 0,1 13-2 0,-13-13 1 0,12 14 1 0,1-14 1 0,12 0 0 0,1 0-1 0,0 13 0 0,-13-13 0 0,25 0 0 0,14 0 1 0,0 0 1 0,-1 0-2 0,-11 0 0 0,-1 0 0 0,13 0 1 0,14 0-2 0,12 0 1 0,1 0 0 0,-14 0 0 0,1 0 0 0,-1 0 0 0,26 0 1 0,15 0-1 0,-13 0 0 0,-15 0 1 0,13 0-1 0,1 0 2 0,12 0-2 0,15 0 0 0,0 0 1 0,-2 0-1 0,-11 0 1 0,26 0 2 0,-28 0 0 0,28 0 0 0,13 0 1 0,39 0 0 0,2 0-1 0,-56 0-1 0,-37 0-16 0,-42 0-123 0</inkml:trace>
  <inkml:trace contextRef="#ctx0" brushRef="#br0">11496 9551 20 0,'-13'0'3'0,"-14"-13"-1"0,27 13 11 0,0 0 6 0,0 26 6 0,0 15 4 0,-13 25-2 0,0 0-6 0,-13-1-8 0,-1 1-5 0,1 1-4 0,26-27-2 0,13-1 1 0,14-13 0 0,12-11-1 0,27-15 0 0,14 0-1 0,-14 0-14 0,-27 0-4 0,-24 0 3 0,-15 0-6 0</inkml:trace>
  <inkml:trace contextRef="#ctx0" brushRef="#br0">11509 9643 20 0,'0'0'0'0,"0"-38"17"0,14 11 8 0,-14 27 1 0,27 0-3 0,25 0 1 0,1 0-8 0,12 13-16 0,-24 1-19 0,-14 11-4 0,-27 3-35 0</inkml:trace>
  <inkml:trace contextRef="#ctx0" brushRef="#br0">11364 9843 28 0,'-27'0'-1'0,"13"0"37"0,28 0 9 0,40 0-17 0,38 0-7 0,14 0-9 0,-14 0-21 0,1 25-27 0,-27-10-64 0</inkml:trace>
  <inkml:trace contextRef="#ctx0" brushRef="#br0">12026 9896 52 0,'0'0'8'0,"0"-13"12"0,-27 13 2 0,-14 0 4 0,-11 26-7 0,26 13 7 0,-1 15-7 0,40-16-6 0,68-23-8 0,76 11-16 0,-37-1-150 0</inkml:trace>
  <inkml:trace contextRef="#ctx0" brushRef="#br0">11642 12554 39 0,'0'0'-1'0,"0"0"15"0,0 41 24 0,-14 38-7 0,-25 0-9 0,0-14-5 0,26 2 0 0,13-27-3 0,24-14-5 0,43-26-4 0,39 0-2 0,-13-26-11 0,-27 26-1 0,-40 0-6 0,-26 0-14 0,-53 0-86 0</inkml:trace>
  <inkml:trace contextRef="#ctx0" brushRef="#br0">11668 12634 63 0,'13'-13'22'0,"13"-13"-7"0,15 11 6 0,10 30 0 0,3 11-10 0,-14-1-22 0,-40 16-24 0,-13-28-37 0</inkml:trace>
  <inkml:trace contextRef="#ctx0" brushRef="#br0">11469 12818 79 0,'0'0'13'0,"81"0"7"0,11-25 9 0,14 12-16 0,-27 13-58 0,-40 0-37 0</inkml:trace>
  <inkml:trace contextRef="#ctx0" brushRef="#br0">12091 12805 47 0,'13'0'9'0,"1"0"-19"0,-1 41 46 0,-13 64-3 0,0 2-7 0,13-29-8 0,28-51 2 0,-2-13-3 0,0-14-5 0,14-54-4 0,27-51-4 0,-14-1-15 0,-40 40-24 0,-26 0-58 0,0 66 52 0</inkml:trace>
  <inkml:trace contextRef="#ctx0" brushRef="#br0">9591 10081 13 0,'0'0'0'0,"0"-13"2"0,0 0 2 0,0 26 7 0,0 25 16 0,0 16 5 0,0 12-2 0,0 1-9 0,0-2-7 0,0 1-2 0,0 1-1 0,0-40-2 0,0-1-7 0,0-26-14 0,-13-13-106 0</inkml:trace>
  <inkml:trace contextRef="#ctx0" brushRef="#br0">9446 10478 54 0,'0'-13'0'0,"13"13"22"0,40 0 1 0,-27 26 8 0,0 40-7 0,-26 0-6 0,14-27-6 0,-14-26 2 0,13 2-4 0,0-15-2 0,1-15-5 0,0-23-3 0,10-3-20 0,4-11-22 0,-28-1-49 0,0 53 58 0</inkml:trace>
  <inkml:trace contextRef="#ctx0" brushRef="#br0">9604 10134 8 0,'0'0'0'0,"-13"-13"0"0,0 13 9 0,-14 0 14 0,1 13 11 0,-13 39 2 0,12 2-3 0,14-1-13 0,-1-27-28 0,14 0-17 0</inkml:trace>
  <inkml:trace contextRef="#ctx0" brushRef="#br0">9632 10186 72 0,'0'-13'15'0,"39"13"2"0,13 0 21 0,-25 13-17 0,-1 41-13 0,0-16-18 0,-13-10-101 0</inkml:trace>
  <inkml:trace contextRef="#ctx0" brushRef="#br0">10053 10372 37 0,'-11'0'0'0,"-2"0"18"0,-28 0 15 0,28 13 2 0,-1 13-8 0,14 13-3 0,27-11-9 0,27-28-6 0,-2 0-5 0,1-13-3 0,-27-28-4 0,-26 2 0 0,-13 26 2 0,-40-1 1 0,-1 14-18 0,30 27-20 0,37-1-64 0</inkml:trace>
  <inkml:trace contextRef="#ctx0" brushRef="#br0">10199 10450 53 0,'0'0'10'0,"14"0"23"0,-1 15-17 0,-13 11-9 0,13-14-66 0</inkml:trace>
  <inkml:trace contextRef="#ctx0" brushRef="#br0">10385 10358 19 0,'0'0'0'0,"26"0"7"0,-11 0 17 0,9 0 1 0,4 0-1 0,-2 0 1 0,-12 14-9 0,-3-1-6 0,-11 13-2 0,0 0 2 0,-51 28-1 0,-29-1-1 0,27-27 4 0,53-26-4 0,0 0-4 0,53 0-5 0,13 0-4 0,-1 0-10 0,-37 0-114 0</inkml:trace>
  <inkml:trace contextRef="#ctx0" brushRef="#br0">10677 10372 20 0,'0'0'0'0,"25"-14"4"0,2 1 14 0,-14 13 9 0,14 13 1 0,-1 1-1 0,0 12 0 0,-26 13-10 0,-39 2-6 0,-27-16-4 0,38-25-3 0,28 0-7 0,68-12-6 0,37-1 3 0,-12 13 2 0,-40 40 14 0,-53 25 10 0,-53-11-7 0,-67-16-5 0,2-10-12 0,51-28-162 0</inkml:trace>
  <inkml:trace contextRef="#ctx0" brushRef="#br0">10147 10649 13 0,'0'0'5'0,"13"0"4"0,-13 0 9 0,0 13 11 0,0 0 0 0,0-26 3 0,13-12-26 0,0-2-5 0,0 0-1 0,1 27 0 0,-14 0 1 0,0 13 2 0,0-13 7 0,-14 0 2 0,14 0-7 0,0 0-9 0,0 14-22 0</inkml:trace>
  <inkml:trace contextRef="#ctx0" brushRef="#br0">5808 9763 34 0,'0'0'0'0,"14"0"8"0,-14 26 13 0,13 41-1 0,-13-14 0 0,0 40 5 0,0-1-9 0,0-13-2 0,-13 1 0 0,13-27-6 0,0-14-3 0,0-26-3 0,0 1-14 0,0-14-21 0,-28 13-40 0,15-13 38 0</inkml:trace>
  <inkml:trace contextRef="#ctx0" brushRef="#br0">5676 10306 43 0,'0'0'0'0,"0"0"4"0,26 13 24 0,13 26 12 0,-26 1-14 0,1 27-7 0,-14-1 2 0,0-1-6 0,0-51-6 0,13-1-4 0,14-66-3 0,0-26-7 0,-16 12-30 0,4 1-64 0,-15 53 62 0</inkml:trace>
  <inkml:trace contextRef="#ctx0" brushRef="#br0">5808 9883 18 0,'-14'0'0'0,"1"0"8"0,0 13 26 0,-14 26 3 0,1 1 0 0,0-1-25 0,13-13-14 0,26-26-17 0,26 0-79 0</inkml:trace>
  <inkml:trace contextRef="#ctx0" brushRef="#br0">5835 9883 82 0,'11'0'17'0,"43"0"20"0,-1 26-18 0,13 40-20 0,-26 27-93 0,-40-93 64 0</inkml:trace>
  <inkml:trace contextRef="#ctx0" brushRef="#br0">6243 10213 24 0,'0'0'0'0,"-13"0"4"0,13 0 30 0,-11 13-12 0,-4 14-2 0,2 13 7 0,13-1-4 0,0-13-6 0,28-26-5 0,10 0-7 0,-11-13-2 0,-14-39-3 0,1 12 0 0,-14 0 1 0,-27 26 0 0,-14 28 1 0,17 26-24 0,9-15-15 0,2-25-34 0</inkml:trace>
  <inkml:trace contextRef="#ctx0" brushRef="#br0">6403 10385 77 0,'0'0'13'0,"26"-13"17"0,-26 13-13 0,0 0-44 0</inkml:trace>
  <inkml:trace contextRef="#ctx0" brushRef="#br0">6601 10253 27 0,'0'0'0'0,"0"0"10"0,15-13 6 0,-4 13 1 0,-11-14-5 0,13 14 4 0,1 0-1 0,13 0-7 0,0 0-2 0,-16 0-1 0,4 14 3 0,-2 11-3 0,-13-12-1 0,0 15 1 0,0-2 0 0,-13 0-2 0,-13 1-1 0,-14-1 0 0,-12-13-1 0,24 0 1 0,15-13 1 0,13 0 0 0,0 0 13 0,0 0-14 0,26 0 0 0,41 0-3 0,-16 0-12 0,-10 0-17 0,-1 0-9 0,-40 0-20 0</inkml:trace>
  <inkml:trace contextRef="#ctx0" brushRef="#br0">6985 10160 11 0,'0'0'0'0,"0"-13"15"0,0 13 3 0,0 0 12 0,-13 26-5 0,0-13-7 0,0 14-7 0,-1-14-5 0,1 14-2 0,-14 13 0 0,13-14 4 0,1 0-1 0,2 1-1 0,11-14 2 0,0 13-1 0,0 0-3 0,11-13 1 0,16 2-1 0,-13-2-2 0,-1-13 0 0,27 0-1 0,-1-28-2 0,-13-11 0 0,-26 13 2 0,0 13 2 0,-26 13-1 0,-26 0-1 0,-2 0-3 0,27 13-13 0,16 13-18 0,11-13-44 0</inkml:trace>
  <inkml:trace contextRef="#ctx0" brushRef="#br0">7157 10278 32 0,'0'0'8'0,"13"0"6"0,-13 0 7 0,0 0-1 0,0 15 4 0,0-2-2 0,0 13-10 0,0-13-6 0,0 14 7 0,27-1-6 0,12-13-4 0,-24 13-1 0,-4 2-2 0,-11-15 0 0,0 12 6 0,0-10-2 0,-11-2-2 0,-17 0-14 0,2-13-12 0,-1 0 0 0,-12 0-69 0</inkml:trace>
  <inkml:trace contextRef="#ctx0" brushRef="#br0">7170 10306 72 0,'0'0'16'0,"66"-13"3"0,14-2 17 0,-14 15-17 0,-40 15-126 0</inkml:trace>
  <inkml:trace contextRef="#ctx0" brushRef="#br0">2171 8573 6 0,'0'-13'0'0,"0"-2"17"0,24 2 6 0,-10 26 10 0,-14 28 11 0,0 51-20 0,14 28-8 0,-14 25-6 0,13 14-3 0,-13-13-4 0,0 39 0 0,0-54 1 0,0-11 1 0,-13-28-1 0,-1-25-2 0,14 38 1 0,0 15 0 0,14-15 0 0,-1-25-2 0,0-55-1 0,-13 3 1 0,0-15-4 0,0 0-6 0,14-13 0 0,-14 0-9 0,-14 0-101 0</inkml:trace>
  <inkml:trace contextRef="#ctx0" brushRef="#br0">2077 10094 28 0,'0'0'0'0,"0"0"11"0,0 12 17 0,13 29 12 0,27-2-7 0,1 28-8 0,-17-14-7 0,4-1-5 0,-2-12-2 0,-12-1-5 0,-3-26-2 0,17-13 0 0,-15 0 2 0,27-52-4 0,-1-27-4 0,-13-41-18 0,-26-11-44 0,-39-2-51 0</inkml:trace>
  <inkml:trace contextRef="#ctx0" brushRef="#br0">2182 8560 15 0,'0'0'9'0,"0"0"14"0,0 13 16 0,0 27-13 0,-26 25 4 0,0 27-6 0,13-26-6 0,0-25-10 0,13-28-24 0,26-13-4 0,0-13-11 0,-26-28 2 0,0-38-47 0</inkml:trace>
  <inkml:trace contextRef="#ctx0" brushRef="#br0">2156 8665 35 0,'15'-26'0'0,"37"0"25"0,14 26 13 0,0 0 5 0,12 39-9 0,-37 14-21 0,-14 40-93 0,-54-67 8 0</inkml:trace>
  <inkml:trace contextRef="#ctx0" brushRef="#br0">17767 7991 5 0,'0'-13'0'0,"0"-14"-1"0,0 14-1 0,-13 0 1 0,13-2 0 0</inkml:trace>
  <inkml:trace contextRef="#ctx0" brushRef="#br0">2566 9405 27 0,'13'-13'0'0,"-13"-12"26"0,0 25 13 0,-13 12-12 0,-13 14-2 0,13 28-7 0,0-14-6 0,13 12 4 0,0 2-4 0,52-29-4 0,15-12-4 0,12-51-8 0,-39-29-1 0,-27 15 2 0,-26-1 2 0,-40 25-1 0,-13 28 2 0,-1 15 1 0,54-2 2 0,13 13-23 0,26 14-63 0,-26-40 33 0</inkml:trace>
  <inkml:trace contextRef="#ctx0" brushRef="#br0">2830 9658 89 0,'0'13'19'0,"28"-13"0"0,-15 0 14 0,-13 0-23 0,27 0-33 0,-16 0-6 0,4-28-53 0</inkml:trace>
  <inkml:trace contextRef="#ctx0" brushRef="#br0">3096 9618 52 0,'0'-13'12'0,"40"-28"8"0,-14 2 6 0,13-15 1 0,-26-12 1 0,-13 1-8 0,-39 25-5 0,-14 14-4 0,-1 13-5 0,15 13-2 0,26 26-1 0,26 27-2 0,26 12-2 0,15-11-6 0,-1-1-1 0,-27 26 2 0,-26 27 6 0,0-27 8 0,-26 1-3 0,0-40-12 0,26-1-3 0,0-26-20 0,0 0 17 0</inkml:trace>
  <inkml:trace contextRef="#ctx0" brushRef="#br0">3465 9353 62 0,'0'0'10'0,"-24"0"17"0,-4 52 10 0,15 14-4 0,0 1-11 0,13 0-6 0,0-14-4 0,54-14-5 0,-2-39-4 0,27 13-2 0,0-13-2 0,-13 0-2 0,-26 0-6 0,-13 0-17 0,-14 0-5 0,-53-26-47 0,0 13 23 0</inkml:trace>
  <inkml:trace contextRef="#ctx0" brushRef="#br0">3572 9326 63 0,'0'0'13'0,"0"14"14"0,0 51 13 0,0 29 5 0,-13 12-21 0,13-27-10 0,0-26-5 0,13-27-8 0,0 0-15 0,-13-52-33 0,-13 0-85 0</inkml:trace>
  <inkml:trace contextRef="#ctx0" brushRef="#br0">6865 10741 9 0,'0'0'0'0,"0"15"8"0,0 11 15 0,-11 13-11 0,11 1 3 0,-15 12-11 0,15 28-14 0,0 12-28 0,0-51 22 0</inkml:trace>
  <inkml:trace contextRef="#ctx0" brushRef="#br0">6854 11284 37 0,'0'13'0'0,"-15"28"-1"0,2 12 18 0,0-1 7 0,13 15-23 0,0-1-23 0,-13-14-16 0,-1-38 29 0</inkml:trace>
  <inkml:trace contextRef="#ctx0" brushRef="#br0">6760 11986 20 0,'-13'66'0'0,"13"27"31"0,0 52-17 0,0-12-18 0,0-55-18 0,-13-25-11 0</inkml:trace>
  <inkml:trace contextRef="#ctx0" brushRef="#br0">6747 13031 53 0,'0'92'14'0,"-13"0"-7"0,-13-38-18 0,-42-42-39 0</inkml:trace>
  <inkml:trace contextRef="#ctx0" brushRef="#br0">4260 8373 20 0,'13'-13'0'0,"0"41"23"0,-13 77-4 0,0 28-4 0,13 11-8 0,-13 42-21 0,0 25-29 0,-13-130 25 0</inkml:trace>
  <inkml:trace contextRef="#ctx0" brushRef="#br0">4207 10027 50 0,'0'94'9'0,"0"-2"3"0,13 14-5 0,0 25-23 0,-13 42-2 0,-13-80-18 0</inkml:trace>
  <inkml:trace contextRef="#ctx0" brushRef="#br0">4194 11284 41 0,'0'26'0'0,"0"120"-2"0,13 0-11 0,-13 0 1 0,0 13 7 0,0-1 3 0,-13 27 18 0,13 80-8 0,0-14-6 0,0-92 1 0,13-26 18 0,-26-28 14 0,-13-12-20 0,-1-40-30 0,14-27 5 0,13-52-52 0</inkml:trace>
  <inkml:trace contextRef="#ctx0" brushRef="#br0">4432 13031 17 0,'-13'-13'0'0,"0"-15"7"0,-1 2-3 0,14 13 8 0,14 0 18 0,25 26-2 0,0 0-3 0,68 0-5 0,13 15-5 0,50-2-7 0,-10 1-4 0,-1-27-3 0,-2 0 0 0,-11 0-3 0,0 0-1 0,-1 0-1 0,27 0 0 0,13 0 2 0,-39-15 2 0,-27 15 1 0,-26 0 0 0,-27 0 1 0,-25 0-4 0,-30-12-3 0,-11-1-14 0,-39 13-12 0,-40-13-38 0,66 13 51 0</inkml:trace>
  <inkml:trace contextRef="#ctx0" brushRef="#br0">6219 12872 24 0,'-15'0'11'0,"15"0"8"0,39 13-1 0,2 14 3 0,25-1-1 0,0 26-2 0,-39-11-4 0,-13-1-7 0,-14-14-4 0,-81 0-28 0,-24-26-79 0</inkml:trace>
  <inkml:trace contextRef="#ctx0" brushRef="#br0">4683 12739 42 0,'0'0'0'0,"0"0"3"0,-13 0 2 0,-40 0 13 0,-26 0-9 0,-1 27 9 0,14 0 7 0,12 13-8 0,15 12-6 0,26 1 1 0,0-1 1 0,13 1-2 0,41-25-2 0,37-2-5 0,28-13-5 0,13 40-26 0,-53-27-109 0</inkml:trace>
  <inkml:trace contextRef="#ctx0" brushRef="#br0">4696 8414 1 0,'0'-13'0'0,"0"13"0"0,15-13 0 0,-15 13 1 0,0-15-1 0,0 15 1 0,0 0 4 0,-15 0 5 0,15 41 10 0,0 12 0 0,-13 12-1 0,13-11-3 0,0 25-10 0,0 0-1 0,0 13-1 0,13-12 0 0,-13 12-1 0,0 2-11 0,0 12-19 0,15-1-26 0,-15-92 39 0</inkml:trace>
  <inkml:trace contextRef="#ctx0" brushRef="#br0">4670 9737 30 0,'-26'52'5'0,"26"-11"3"0,0 12-3 0,13-1-1 0,0 15-15 0,-13 12 5 0,13-13-23 0</inkml:trace>
  <inkml:trace contextRef="#ctx0" brushRef="#br0">4670 10503 28 0,'0'15'0'0,"-13"50"10"0,13 1 0 0,0-12-5 0,-13 12-3 0,13-1-2 0,0-11-2 0,0 38-10 0,-14 13 2 0,14 2 0 0,0-15 13 0,0 0 11 0,0 1-4 0,0 1-5 0,0 37-1 0,0 15-2 0,-13-13-11 0,13-41-11 0,0-12 5 0,0-1 7 0,0 13 5 0,0-12 4 0,0 12 0 0,0-26 2 0,27 1 5 0,-1-1-7 0,-13-40-13 0</inkml:trace>
  <inkml:trace contextRef="#ctx0" brushRef="#br0">4644 13110 34 0,'-14'40'0'0,"14"12"12"0,14 2-4 0,-1-1-5 0,-13 26-1 0,0 1-2 0,0-1 1 0,0-14 11 0,13 16-5 0,0-16 0 0,15 27-2 0,-17-26-10 0,16-38-22 0,-13-68-9 0,-14 14 20 0</inkml:trace>
  <inkml:trace contextRef="#ctx0" brushRef="#br0">4711 13018 34 0,'0'0'0'0,"-28"13"6"0,28-1 8 0,13-12 8 0,54 15 7 0,25-15-1 0,26 13-15 0,28-13 2 0,53-13-2 0,-1-2-9 0,-25 15-7 0,-16 0 0 0,30 0 1 0,-29 0 2 0,14 0-1 0,-26 0 0 0,-54 0-1 0,-12 0-1 0,-53 15-8 0,-27-15-15 0,-54 0-73 0</inkml:trace>
  <inkml:trace contextRef="#ctx0" brushRef="#br0">6271 12912 41 0,'-28'-14'9'0,"28"1"17"0,14 26 7 0,40 14-3 0,51-14-9 0,-12 13-8 0,-27 28-6 0,-40-1-3 0,-52-14 4 0,-68 14-17 0,-63-27-24 0,-55-26-29 0,133-12-9 0</inkml:trace>
  <inkml:trace contextRef="#ctx0" brushRef="#br0">5146 12766 54 0,'-27'0'0'0,"-12"0"20"0,13 14 3 0,-14-1-13 0,-14 12 6 0,-25 16 4 0,1 12-3 0,10-14-3 0,44 0 0 0,24-11-6 0,0-15 1 0,52 27 0 0,14-1-6 0,-14 1 1 0,-12 12-14 0,26-24-23 0,-12-43-71 0,-54 2 67 0</inkml:trace>
  <inkml:trace contextRef="#ctx0" brushRef="#br0">5357 13678 21 0,'-11'0'0'0,"11"-12"25"0,0-1 17 0,0 0-8 0,52 13-4 0,-1 0-8 0,-10 26-11 0,-28 27-4 0,-26 13-4 0,-39 14-2 0,-16-41 2 0,44-27 3 0,-4 3 1 0,28-15-2 0,13 0-2 0,54-27-13 0,12 27-25 0,-26 0 8 0</inkml:trace>
  <inkml:trace contextRef="#ctx0" brushRef="#br0">5556 14142 90 0,'0'13'15'0,"0"0"3"0,28-13 9 0,-4-26-5 0,30-41-12 0,-14 1-4 0,-1 1-5 0,1-29-4 0,-27 15 2 0,-13 27 7 0,0 39 1 0,-13 13 2 0,0 13 0 0,-1 26-5 0,14 40 3 0,0-25-2 0,27-29-3 0,27-10-5 0,-2-30-9 0,1-36-5 0,-27-16 4 0,-26 40 16 0,0 14 0 0,0 67 9 0,-13-1 3 0,13-14-8 0,13-12-16 0,54-1-21 0,-41-26-102 0</inkml:trace>
  <inkml:trace contextRef="#ctx0" brushRef="#br0">6219 13812 29 0,'0'12'15'0,"0"14"17"0,0 28 6 0,-15-1-1 0,15-14-10 0,0-26-14 0,15-26-7 0,23-39-15 0,-11 12 2 0,-14 27 10 0,-13 13 10 0,14 53 1 0,-14-14-2 0,0-13-5 0,13-12-3 0,26-14-5 0,27-27-8 0,1 1-1 0,-28 13 7 0,-12 13 10 0,-14 0 0 0,0 0-11 0,-13 13-33 0,0-13 32 0</inkml:trace>
  <inkml:trace contextRef="#ctx0" brushRef="#br0">1680 15530 1 0,'0'0'0'0,"-13"0"16"0,13-13 2 0,-13 13 7 0,13 0-2 0,0 13-2 0,0 2-12 0,13 23 9 0,0 29-2 0,0 0 1 0,0-1-1 0,14 13-3 0,-14 39-2 0,15-38-1 0,-4-27-3 0,4-27-3 0,-15-26 0 0,0 0-1 0,1-39-1 0,-1-27-2 0,0-27-2 0,-13 1-2 0,13 26 2 0,0-14-1 0,0 14 2 0,-13 12 0 0,13 16 0 0,-13 10 3 0,0 15 0 0,14 13 0 0,-14 0-1 0,13 13-1 0,0 41 1 0,15 25 0 0,11 13 0 0,-13 41 2 0,14-28-1 0,-1-38 2 0,0-41-2 0,2-39-1 0,-14-54 0 0,-1-25 0 0,-13 0-1 0,13 12 0 0,-13 1 0 0,1 12-1 0,12 1-2 0,-26 40-2 0,0 13-7 0,13 26-14 0,-13 54-18 0,15-54-71 0</inkml:trace>
  <inkml:trace contextRef="#ctx0" brushRef="#br0">2765 16087 15 0,'13'0'0'0,"15"0"16"0,-4-27 15 0,-10-12 5 0,-14-14-2 0,0-1-19 0,-38 28 4 0,-43 13-9 0,16 13-2 0,11 26 1 0,14 41-1 0,27-1 1 0,13 0 0 0,0-14-3 0,0-39-3 0,40-39-1 0,14-26-1 0,-30-42-1 0,17-37-6 0,-1 39-4 0,-40 25 4 0,-13 27 5 0,-14 40 6 0,-14 0-3 0,30 40 4 0,-2 40-2 0,13 25-4 0,39 0-9 0,0-25-15 0,14-27-22 0,-14-40-67 0</inkml:trace>
  <inkml:trace contextRef="#ctx0" brushRef="#br0">2858 16180 51 0,'13'0'8'0,"40"-15"30"0,26-24-5 0,0-40-3 0,-39-13 8 0,-26 25-20 0,-14 28-10 0,-81 26-5 0,-24 26-2 0,13 52 1 0,51 14 1 0,41-12-1 0,41-1-1 0,51-27-5 0,26-39-7 0,-24 0-14 0,-42-52 14 0,2-27-25 0,-27-14-4 0,-16 40 28 0,-22 27 29 0,-2 13 11 0,-1 13-3 0,-13 13-7 0,27 66-4 0,0 40-8 0,0 27 2 0,-13 0-1 0,26-1-2 0,14-52-5 0,-13-55-5 0,-1-38-12 0,-26-38-13 0,-1-42-4 0,-13 1-78 0</inkml:trace>
  <inkml:trace contextRef="#ctx0" brushRef="#br0">3214 16008 35 0,'0'-28'0'0,"0"-51"21"0,14 40 10 0,26 26 5 0,13 26 12 0,13 26-17 0,-27 15-17 0,-24-1 1 0,-82-1-7 0,-12-12-9 0,12-14-15 0,53-13-10 0,41-13-111 0</inkml:trace>
  <inkml:trace contextRef="#ctx0" brushRef="#br0">3771 15770 64 0,'0'0'10'0,"0"0"20"0,52-15 7 0,14 15-8 0,14 0-16 0,-27 28-21 0,-40 11-45 0,-26-25-29 0</inkml:trace>
  <inkml:trace contextRef="#ctx0" brushRef="#br0">3757 15980 79 0,'0'0'14'0,"14"0"24"0,51 0-9 0,40-25 5 0,15 11-29 0,-40 14-108 0,-80 14 55 0</inkml:trace>
  <inkml:trace contextRef="#ctx0" brushRef="#br0">4763 7925 51 0,'-119'-15'3'0,"-1"2"-5"0,-25 41-4 0,-27 51 4 0,-13 39 4 0,39 68 11 0,54 79-2 0,11 118-5 0,42-26-1 0,13 93 0 0,26-27-2 0,-13 1 5 0,39-27 5 0,13 13-5 0,2 26-3 0,38-39-3 0,41-93-2 0,11-105 0 0,28-80 0 0,13-93 0 0,27-52 2 0,-1-66 0 0,-53-27 11 0,-25-27 0 0,13-53-6 0,-2-13-7 0,-25-78-8 0,-40-41 0 0,-26-39 2 0,-14 26 4 0,-26 25 3 0,-40 3 2 0,1-16 0 0,-14-50 0 0,-1-15 0 0,30 26 5 0,-43 27 3 0,-39 66-3 0,-40 80-4 0,-39 66-8 0,0 52-15 0,93 41-12 0,65 52-65 0</inkml:trace>
  <inkml:trace contextRef="#ctx0" brushRef="#br0">7395 8811 15 0,'-41'-26'0'0,"-77"-27"15"0,-2 39-1 0,15 1-8 0,26 26-3 0,12 67 3 0,-12 92 4 0,-13 66-2 0,-1 92 1 0,41-25-2 0,25-14 1 0,27-40 0 0,0 67 2 0,0-1 3 0,-13 27-2 0,13-27-1 0,13-12-3 0,40-28-2 0,40-25 0 0,25-41-1 0,28-39 0 0,27-39-2 0,-3-41 0 0,-10-38 0 0,-14-29-1 0,-14 3 1 0,-13-56 0 0,-13-51 1 0,-27-93 0 0,-26-79-2 0,-14-94-3 0,-13-65-6 0,-26 13 2 0,-39-25 7 0,-27-14 5 0,14-1 0 0,-16 27 2 0,3 53 0 0,-29 92-4 0,-24 67-4 0,-26 39-6 0,-16 27-10 0,15 78-13 0,39 2-75 0,92 39 75 0</inkml:trace>
  <inkml:trace contextRef="#ctx0" brushRef="#br0">4814 15028 6 0,'0'0'0'0,"0"0"43"0,0-13-23 0,0 0 2 0,0 0-4 0,28-13-1 0,11 11-4 0,1 3 0 0,-1 24-7 0,2 29 4 0,-28 11 0 0,-13 1-3 0,-13 1-2 0,-28-1-2 0,-11-14 0 0,12-13 0 0,1 1-1 0,13 0-1 0,12-14 3 0,14-1-2 0,0-12 1 0,40 0-1 0,12 13 1 0,1-13-1 0,-14 0-1 0,-11 0 0 0,-2 0-1 0,-12 0-2 0,12 0-11 0,26 0-17 0,29 0-83 0,-81-13 82 0</inkml:trace>
  <inkml:trace contextRef="#ctx0" brushRef="#br0">5768 14989 29 0,'0'0'0'0,"0"-26"9"0,13-1 13 0,-13 1 0 0,-27-2-2 0,1 15-2 0,0 0-10 0,-27 0 0 0,12 13-2 0,2 0-1 0,-14 13 0 0,-14 26 1 0,29 14 2 0,11 1 4 0,13-15-3 0,42-12-5 0,38-13 0 0,0-2-2 0,-12 1 2 0,-16 0 0 0,-24 2-1 0,-14-2-1 0,0-13-1 0,-41 13-2 0,-11 12 1 0,12-10-1 0,1 11 1 0,13 0 5 0,12 27 3 0,39-1-1 0,42-11-1 0,1-28-3 0,24-13-9 0,-27-13 4 0,-38 26-91 0,-27 0 24 0</inkml:trace>
  <inkml:trace contextRef="#ctx0" brushRef="#br0">4696 15875 20 0,'0'0'0'0,"0"-13"10"0,15-13 18 0,9 12 2 0,4 1 0 0,12 13-16 0,-1-13 13 0,40 0-8 0,14-15-5 0,39 2-3 0,27 14-2 0,-26 12-1 0,-15 0-5 0,2 0-2 0,-15 0 0 0,1 0-1 0,-12-14 0 0,-16 14 0 0,-12-13 0 0,-40-1 0 0,-26 14-4 0,-26 0-14 0,-26 27-19 0,-29-13 9 0,42-28-83 0</inkml:trace>
  <inkml:trace contextRef="#ctx0" brushRef="#br0">5200 16259 56 0,'0'0'9'0,"11"0"6"0,30-26 14 0,-14-14-2 0,25-14-8 0,-26 2-9 0,-13-1-4 0,-13-1-4 0,-13 15 0 0,-26 26 4 0,-27 26 4 0,1 26 1 0,11 28-1 0,40-27-3 0,28-1-3 0,26 0-3 0,13-11 0 0,-27 12-1 0,-26 25 0 0,-65 14 1 0,-16 15 1 0,55-16 3 0,13-12-1 0,52-12 0 0,42-28-1 0,11-13-2 0,-25-39 1 0,-15-28-4 0,-39-25-2 0,-54 27-2 0,-24 26 3 0,-1-1 6 0,27 14 1 0,26-13 1 0,37 11-3 0,70 2-1 0,39-12-5 0,13 25-16 0,-54-41-120 0,-79 28 98 0</inkml:trace>
  <inkml:trace contextRef="#ctx0" brushRef="#br0">6257 14830 34 0,'0'0'0'0,"0"-27"8"0,-14 14 5 0,14 13 5 0,-13 27 6 0,-26 38 4 0,13 29-4 0,-14-15-13 0,14 1 10 0,11-14-6 0,15-1-7 0,28-11-12 0,38-1-19 0,-25-14-18 0,-17-26-54 0</inkml:trace>
  <inkml:trace contextRef="#ctx0" brushRef="#br0">6443 14592 34 0,'14'-13'10'0,"25"13"17"0,-26 0 6 0,-13 52 1 0,13 40-7 0,0 28-5 0,-13 13-7 0,14-41 0 0,-1-25-8 0,-13-16 2 0,0-23-3 0,13-28-3 0,0-13-1 0,26-40-1 0,2-13-1 0,-1-40 1 0,12-1-2 0,-12 2 0 0,-1 12-1 0,-24 40-1 0,-4 14-1 0,2 26-8 0,-13 13-17 0,0 26-104 0</inkml:trace>
  <inkml:trace contextRef="#ctx0" brushRef="#br0">6892 14790 40 0,'0'27'14'0,"14"25"17"0,-14 15 6 0,0 38 0 0,-14-11-3 0,-13-15-12 0,16-27-13 0,11-25 0 0,0-27-4 0,0-27-3 0,11-12-2 0,30-14-1 0,-1 14-2 0,12 11 0 0,-26 15 3 0,1 26 0 0,-27 15 5 0,0 23-1 0,-53 29 1 0,-13-13-3 0,26-27-1 0,26-27-5 0,1-26-20 0,40-40-25 0,40-14-90 0</inkml:trace>
  <inkml:trace contextRef="#ctx0" brushRef="#br0">7184 15174 78 0,'0'0'13'0,"13"12"15"0,0 3 10 0,-26 24-5 0,0-13-18 0,-1 1-22 0,14-27-15 0</inkml:trace>
  <inkml:trace contextRef="#ctx0" brushRef="#br0">7223 15002 87 0,'0'-13'18'0,"28"13"-12"0,-4 13 8 0,4 0-24 0</inkml:trace>
  <inkml:trace contextRef="#ctx0" brushRef="#br0">7395 14895 61 0,'26'-26'6'0,"14"26"26"0,40 0 13 0,12 0-14 0,2 0-20 0,-55 13-20 0,-13 0-24 0,-26-13 16 0</inkml:trace>
  <inkml:trace contextRef="#ctx0" brushRef="#br0">7581 14658 60 0,'0'0'0'0,"0"0"22"0,0 52 12 0,0 55-18 0,0 24 13 0,0-11-13 0,0-68-15 0,13-11-30 0,13-28-77 0</inkml:trace>
  <inkml:trace contextRef="#ctx0" brushRef="#br0">7924 14592 52 0,'0'0'-1'0,"27"13"18"0,-27 40 19 0,13 53 1 0,-13 12-3 0,0 15-8 0,14-54-15 0,-3-38-1 0,17-28-2 0,-2-13-3 0,1-28 0 0,-1-37-2 0,-13-27-1 0,2-15-2 0,9-26 1 0,-10 15-7 0,26 52-3 0,0 40-7 0,-14 26-14 0,0 38-113 0</inkml:trace>
  <inkml:trace contextRef="#ctx0" brushRef="#br0">8242 15015 50 0,'0'0'0'0,"0"53"10"0,13-1 20 0,-26 29 7 0,-13-3 0 0,-1 1-3 0,27-12-14 0,0-54-11 0,0-13-6 0,13-39-4 0,14-54-3 0,12 1-4 0,1 26 1 0,-14 12 4 0,2 28 5 0,-15 13 4 0,13 26-3 0,-13 39 5 0,-13 14 1 0,-39-12-3 0,-28-15-3 0,14-25-4 0,40-28-3 0,13-12 1 0,0 26 6 0,26 13-1 0,27 27 2 0,12 27-6 0,3-28-15 0,-68 1-141 0</inkml:trace>
  <inkml:trace contextRef="#ctx0" brushRef="#br0">6165 15809 44 0,'0'-13'0'0,"0"0"18"0,26 0 16 0,13 13 4 0,42 0 1 0,37 0-11 0,15-15-16 0,24 15 1 0,16 0-6 0,40 0-4 0,-2 0-2 0,-38 0-1 0,-16-13 0 0,16 0-1 0,-14-13 0 0,-41 13 2 0,28 13-1 0,13-14 0 0,-15-12 1 0,-24 13-1 0,-26 0 1 0,-29 0 0 0,-25 26-11 0,-27-26-45 0,-39-15-76 0</inkml:trace>
  <inkml:trace contextRef="#ctx0" brushRef="#br0">8705 14485 58 0,'0'0'-1'0,"39"15"18"0,14 11 15 0,27 53-1 0,-28 67 2 0,-38 26-18 0,-54-13 8 0,-80-55-9 0,15-24-7 0,13-26-23 0,65-16-130 0</inkml:trace>
  <inkml:trace contextRef="#ctx0" brushRef="#br0">9578 14777 53 0,'0'0'7'0,"0"0"12"0,0 53 6 0,0 12 1 0,0 29 1 0,0 24-2 0,-14-24-10 0,1-16-8 0,13-51-4 0,0-27-18 0,13-13-3 0,-13-53-81 0,0 53 61 0</inkml:trace>
  <inkml:trace contextRef="#ctx0" brushRef="#br0">9564 14963 8 0,'0'-27'0'0,"0"-14"24"0,14 15 13 0,40 26 0 0,24 13-1 0,14 81-6 0,-25 24-6 0,-14-26-4 0,-14-12-5 0,-25-26-6 0,-1-54-3 0,-13-27-3 0,0-39-2 0,13-26-1 0,15-54 0 0,24-26-4 0,-12 65-3 0,-14 55-8 0,-13 38-20 0,-13 41-95 0</inkml:trace>
  <inkml:trace contextRef="#ctx0" brushRef="#br0">10306 15279 29 0,'26'14'0'0,"14"-14"22"0,-14 0 13 0,-13-27-12 0,2-12 7 0,-15-2-16 0,-15 16-8 0,-11 12-1 0,-40 13 4 0,0 26 5 0,39 27 1 0,14 40-1 0,-1-14-3 0,28-40-6 0,12-39-3 0,26-26-3 0,2-41-4 0,-1 28 3 0,-40 12 6 0,2 41 0 0,-4 26-4 0,16 13-13 0,-13-1 0 0,-1-25-22 0</inkml:trace>
  <inkml:trace contextRef="#ctx0" brushRef="#br0">10557 15068 19 0,'13'-13'9'0,"27"-1"29"0,27 1-1 0,38 26-3 0,-13-13 5 0,-25 14-24 0,-15-14-33 0,-38 0-20 0,-28 0 9 0,-12-14-51 0</inkml:trace>
  <inkml:trace contextRef="#ctx0" brushRef="#br0">10834 14948 9 0,'0'0'0'0,"-26"-25"20"0,13 12 11 0,13 39 7 0,0 40-6 0,0 39 6 0,13-11-37 0,0-42-7 0,27-39-65 0,-40-13 25 0</inkml:trace>
  <inkml:trace contextRef="#ctx0" brushRef="#br0">11192 14710 70 0,'0'28'25'0,"0"51"-2"0,-13 52 19 0,-2 3-14 0,4-42-13 0,11-39-14 0,0-40-15 0,11-13-19 0,4-39 10 0,-15-27-85 0</inkml:trace>
  <inkml:trace contextRef="#ctx0" brushRef="#br0">11205 14790 47 0,'0'-13'7'0,"0"0"15"0,26 26 7 0,14 40 4 0,12 65 5 0,-11 16-18 0,-1-55-3 0,-14-39-3 0,0-14-6 0,-13-26-3 0,27-53-1 0,-12-39-2 0,-4-54-3 0,17-26 0 0,-1 79-10 0,-27 66-8 0,-13 41-129 0</inkml:trace>
  <inkml:trace contextRef="#ctx0" brushRef="#br0">11853 15227 60 0,'13'-13'0'0,"-13"-27"17"0,0 1 12 0,-13-2-3 0,-26 29-2 0,-27 12-4 0,25 38-7 0,2 28 2 0,26 27-3 0,13-39-3 0,26-54-4 0,27-27-3 0,1-39-2 0,-15-26-1 0,14-15-6 0,-14-11 3 0,-24 51 2 0,-2 41 4 0,-13 26 3 0,-13 39 0 0,-2 40-2 0,2 41-7 0,13-27-20 0,-40 25-20 0,1-52-85 0</inkml:trace>
  <inkml:trace contextRef="#ctx0" brushRef="#br0">9591 15836 32 0,'-27'0'17'0,"14"0"21"0,66-14-7 0,93-12 12 0,26 0-6 0,53 11-14 0,54-23-11 0,37 11-8 0,27 0-2 0,-24 1-3 0,-95 13 0 0,-25-13 0 0,-40 11 0 0,-54 3 0 0,-38-1 0 0,-67 13-12 0,-93 13 1 0,-79 40-44 0,-40-40-71 0</inkml:trace>
  <inkml:trace contextRef="#ctx0" brushRef="#br0">10081 16100 54 0,'0'0'10'0,"-28"26"18"0,4 54 6 0,24 39-3 0,-15 13 10 0,15-40-20 0,0-51-13 0,0-28-9 0,15-53-10 0,-2-52-89 0,-13 65 23 0</inkml:trace>
  <inkml:trace contextRef="#ctx0" brushRef="#br0">10067 16233 54 0,'0'0'0'0,"27"-53"31"0,13 38 7 0,12 43-2 0,-12 38-5 0,1 0-9 0,-2-1-6 0,-13-24-6 0,-13-41-4 0,0-41-3 0,14-38-2 0,-14-39-2 0,15-15-7 0,-17 66-3 0,2 42-109 0</inkml:trace>
  <inkml:trace contextRef="#ctx0" brushRef="#br0">10636 16457 39 0,'13'-13'6'0,"15"-13"25"0,-28-15 12 0,0 2-19 0,-13 12-3 0,-28 27-2 0,-12 0-1 0,27 41-2 0,11 25-7 0,15-27-1 0,41-25-5 0,38-14-7 0,-12-40-2 0,-41 14 3 0,-12 26 7 0,-14 26 0 0,-14 14-12 0,14-1-5 0,14-26-18 0</inkml:trace>
  <inkml:trace contextRef="#ctx0" brushRef="#br0">10902 16298 83 0,'0'0'13'0,"0"0"36"0,0 0-45 0,0 0-9 0</inkml:trace>
  <inkml:trace contextRef="#ctx0" brushRef="#br0">11192 16021 61 0,'-13'0'0'0,"-13"0"19"0,26 39 18 0,0 14-1 0,0 27 2 0,0 25-13 0,-14 2-15 0,1-28-8 0,13-53-16 0,0-92-159 0</inkml:trace>
  <inkml:trace contextRef="#ctx0" brushRef="#br0">11085 16113 60 0,'14'0'7'0,"13"0"17"0,0 26 12 0,12 41 3 0,0 25-5 0,-12 15-12 0,-1-28-9 0,2-53-6 0,-3-52-4 0,2-53-1 0,13-28-1 0,12-65-5 0,29-13-17 0,-42 119-17 0,-39 66-62 0</inkml:trace>
  <inkml:trace contextRef="#ctx0" brushRef="#br0">11734 16418 15 0,'0'-28'0'0,"14"-24"15"0,-1 25 17 0,-13 1 3 0,-27 26-6 0,-26 13-4 0,-13 27-3 0,27 40 1 0,0 25-9 0,39-13 0 0,24-64-5 0,43-56-6 0,1-64-6 0,-16-41-2 0,-26-24-6 0,-1 11 1 0,-10 67 11 0,-15 39 2 0,-15 40 3 0,-10 66 1 0,-15 65 1 0,26 2-3 0,28-41-8 0,-14 2-23 0,-14-29-142 0</inkml:trace>
  <inkml:trace contextRef="#ctx0" brushRef="#br0">4855 14393 40 0,'-41'-13'0'0,"3"-13"5"0,38-15 3 0,-13-12-5 0,-1 1 9 0,0 26 17 0,28 12 2 0,40 14-4 0,77-13-9 0,81 0-3 0,106 0-7 0,53 13-3 0,51-13-1 0,29-15-2 0,25 3 1 0,-79 12-2 0,146-14 4 0,51 0-3 0,1 14-2 0,-39 0 0 0,-53 0 0 0,-80 13 0 0,-65 0 5 0,-68 0 1 0,-78 0-3 0,-93 0-5 0,-79 0-4 0,-134 13-21 0,-196 40 5 0,-186 12-129 0</inkml:trace>
  <inkml:trace contextRef="#ctx0" brushRef="#br0">4576 14459 17 0,'0'0'0'0,"0"-12"18"0,0 12 14 0,-11 25 3 0,11 54-19 0,-13 55 15 0,-15 117-7 0,15 40-5 0,0 65-4 0,-1-38-1 0,1-26-3 0,0-95-4 0,0 16-3 0,0-16-2 0,0-64 1 0,-14-79-2 0,1-54 0 0,-15-54-1 0,-24-79-1 0,-27-24-2 0,24 50 1 0,16 94 3 0,-1 66 0 0,27 27 2 0,-2-14-2 0,17-14-1 0,11-11-18 0,-13-69-140 0</inkml:trace>
  <inkml:trace contextRef="#ctx0" brushRef="#br0">7275 13547 17 0,'0'-14'12'0,"14"-25"1"0,0 13 2 0,-1 11 4 0,-13 15 5 0,0 28 2 0,0 51-3 0,-41 14-12 0,28-1-4 0,-13 13-3 0,0-11 0 0,-14 12 6 0,1-14-1 0,13-26-5 0,26-14-2 0,-13-37-1 0,13-2 0 0,0 0-7 0,0-13-12 0,0 0-8 0,0 0-9 0,-14-13 1 0,-13-15 7 0,14-24 12 0,-1 26 10 0,1 12 3 0,13 28 37 0,-13 12-5 0,0 13-3 0,13 2-2 0,0 12-5 0,0-1-2 0,0 2-4 0,0-16-4 0,13-23-5 0,0-15 0 0,0 0 0 0,27-41-1 0,-12-12-1 0,-4 1-2 0,17 11-7 0,12 16-29 0,-40 12-97 0</inkml:trace>
  <inkml:trace contextRef="#ctx0" brushRef="#br0">5940 17263 36 0,'0'0'0'0,"0"-13"82"0,0 1-53 0,-13-1-2 0,0-15-13 0,-27 2-4 0,1-13-4 0,-15-1-2 0,1 14-1 0,14-15-1 0,12 15-1 0,-13 0 0 0,26-1 0 0,1 27-1 0,2-13 0 0,11 0 1 0,0 0-2 0,0 0 1 0,-15 0-1 0,15 13 0 0,-13 0 2 0,13 0-1 0,-13 0 0 0,13 26 0 0,0-13 1 0,0 13 4 0,0 15 0 0,-13 12 0 0,13-1-2 0,0-38-1 0,0-1-1 0,0-13-2 0,13-27 1 0,-13 1-4 0,0-15-3 0,0 3 2 0,0 11-2 0,0 13 4 0,0 1 3 0,26 0 5 0,0 13-1 0,1 0 2 0,13 0-1 0,13 13-1 0,13-13-11 0,27 0-20 0,-80 0-82 0</inkml:trace>
  <inkml:trace contextRef="#ctx0" brushRef="#br0">4960 17158 18 0,'-11'-13'0'0,"-4"-13"3"0,2-1 16 0,13 27 5 0,13 0 6 0,26 14 0 0,55-28-4 0,91-12-5 0,12 0-7 0,-24 11-8 0,-41 15-5 0,-64 0-7 0,-68 0 0 0,-68 0 3 0,-64 15-5 0,-41-15 5 0,3-15 8 0,37 2 7 0,67-12-1 0,40-2 0 0,91 13 0 0,147-12-9 0,79-13-43 0,-172 26-107 0</inkml:trace>
  <inkml:trace contextRef="#ctx0" brushRef="#br0">3863 18057 7 0,'0'0'8'0,"0"0"20"0,0 0 7 0,0 0 26 0,0 0-37 0,13 0-3 0,14 0-6 0,11 13-9 0,43-13-4 0,-3 0-11 0,-24 15-19 0,-1 11-4 0,-53 1-64 0</inkml:trace>
  <inkml:trace contextRef="#ctx0" brushRef="#br0">4009 18310 54 0,'0'0'0'0,"-14"0"19"0,14 0 16 0,0 13 1 0,40-13-12 0,39 0-31 0,27 0-30 0,-66 0-63 0</inkml:trace>
  <inkml:trace contextRef="#ctx0" brushRef="#br0">5080 17542 8 0,'0'-13'0'0,"0"13"10"0,0 0 11 0,0-13 2 0,0 13 1 0,0 0-3 0,39 0-5 0,29 0-10 0,-16 0-1 0,-12 26-2 0,-40 27 0 0,-53 27 1 0,-27-14 0 0,40-27 1 0,14-26 0 0,26 0 0 0,26-13-2 0,14 0 3 0,40 0-7 0,-1 0-18 0,-14 13-16 0,-11-13-56 0</inkml:trace>
  <inkml:trace contextRef="#ctx0" brushRef="#br0">5846 17542 32 0,'0'0'0'0,"0"0"20"0,-24 0 10 0,-17 53-3 0,1 12-15 0,1 29 10 0,-1-16-11 0,14-37-18 0,12-16-18 0,14-25 4 0</inkml:trace>
  <inkml:trace contextRef="#ctx0" brushRef="#br0">5584 17622 9 0,'0'-41'7'0,"0"28"30"0,24 13 10 0,30 13-12 0,12 28-17 0,14 38-30 0,-14 0-19 0,-40-40-53 0</inkml:trace>
  <inkml:trace contextRef="#ctx0" brushRef="#br0">6151 17463 6 0,'0'0'9'0,"14"-13"10"0,-14 13 2 0,0 26 2 0,0 14 2 0,0 12-4 0,0 14-8 0,0 14-8 0,0-27-7 0,0-14-14 0,0-39-8 0,13-13-38 0</inkml:trace>
  <inkml:trace contextRef="#ctx0" brushRef="#br0">6350 17450 36 0,'0'0'14'0,"0"0"14"0,-13 38 0 0,0 3-7 0,0 38-7 0,13 14-6 0,0-27-5 0,0-27-2 0,26-13-69 0,-26-26 25 0</inkml:trace>
  <inkml:trace contextRef="#ctx0" brushRef="#br0">6481 17675 16 0,'0'0'0'0,"0"13"25"0,0 0 6 0,0 40-15 0,15-14-6 0,11-26-22 0,-13-13 0 0</inkml:trace>
  <inkml:trace contextRef="#ctx0" brushRef="#br0">6562 17516 28 0,'0'-13'11'0,"13"-2"19"0,39 3-2 0,15 12-11 0,-27-13-7 0,-14 13-4 0,-13 0 0 0,-13 40 12 0,-26 25-9 0,-13 27 2 0,-1 15-17 0,26-28-16 0,14-52-83 0</inkml:trace>
  <inkml:trace contextRef="#ctx0" brushRef="#br0">7157 17595 7 0,'0'0'0'0,"0"27"58"0,0 11-29 0,-26 3-7 0,11 12-15 0,4-40-21 0,11-13-14 0,0 0 23 0</inkml:trace>
  <inkml:trace contextRef="#ctx0" brushRef="#br0">7078 17581 36 0,'0'0'0'0,"0"-13"18"0,0 26 12 0,27 14 0 0,-16 53-15 0,30-1-23 0,-14-14 4 0,-14-65-74 0</inkml:trace>
  <inkml:trace contextRef="#ctx0" brushRef="#br0">7395 17701 53 0,'0'-41'10'0,"13"3"-6"0,14-16 34 0,-1 2-12 0,-13-1-10 0,-13 12-7 0,-26 28-3 0,-27 13-1 0,12 41 0 0,41-3 0 0,41 16-3 0,12 38 2 0,-27 1-2 0,-11-14 1 0,-30-53 0 0,-38-12-1 0,27-41-2 0,26-38-1 0,53-14-1 0,26 26 1 0,1 39-19 0,-41 40-45 0,-39-13-5 0</inkml:trace>
  <inkml:trace contextRef="#ctx0" brushRef="#br0">7673 17727 54 0,'0'0'0'0,"26"-13"33"0,2-13-13 0,-4 26-11 0,-9 0-69 0</inkml:trace>
  <inkml:trace contextRef="#ctx0" brushRef="#br0">7964 17595 25 0,'0'-40'8'0,"0"-12"31"0,-40 12-7 0,-13 27-1 0,14 13 8 0,26 0-21 0,26 38-10 0,52 16-9 0,-11 38-2 0,-41 28 1 0,-39-42 2 0,-26-50 1 0,-2-28 2 0,41-54-2 0,39-38 0 0,67 12-10 0,-27 54-10 0,-14 26-21 0,-25 0-59 0</inkml:trace>
  <inkml:trace contextRef="#ctx0" brushRef="#br0">8189 17503 73 0,'-13'0'13'0,"-15"-15"22"0,4 15 1 0,24 0-13 0,11 15-10 0,43 37-7 0,-27 15-3 0,-27 12-1 0,0-13 4 0,-14-27-3 0,-12-13-7 0,-2-12 2 0,-11-14-23 0,26-40-46 0,13 14-3 0</inkml:trace>
  <inkml:trace contextRef="#ctx0" brushRef="#br0">8148 17542 22 0,'0'0'0'0,"28"-26"31"0,12 13 5 0,25 13-7 0,2 0-51 0,-40 0-42 0</inkml:trace>
  <inkml:trace contextRef="#ctx0" brushRef="#br0">8639 17476 50 0,'-15'0'41'0,"-10"12"-18"0,-15 29 21 0,-13 11-16 0,27 1-19 0,0 1-27 0,12-41-14 0,1-13 16 0</inkml:trace>
  <inkml:trace contextRef="#ctx0" brushRef="#br0">8440 17503 49 0,'14'-15'27'0,"-14"15"10"0,13 54-7 0,26 26-25 0,0-1-23 0,2-39-18 0,-28-27-27 0</inkml:trace>
  <inkml:trace contextRef="#ctx0" brushRef="#br0">8718 17450 61 0,'0'-15'0'0,"0"-11"21"0,0 13 9 0,0 52-10 0,-13 42 1 0,13 37-21 0,0-25-23 0,39-53-11 0,14-27-42 0</inkml:trace>
  <inkml:trace contextRef="#ctx0" brushRef="#br0">8929 17516 86 0,'-26'26'25'0,"0"27"17"0,26-1-15 0,26-11-15 0,27-41-6 0,-12-28-3 0,-28-10 1 0,-13 11 4 0,-13 0-5 0,-15 1-6 0,15 13-22 0,13-13-107 0</inkml:trace>
  <inkml:trace contextRef="#ctx0" brushRef="#br0">8997 17343 12 0,'0'0'13'0,"39"-26"24"0,14 13 3 0,14 0 0 0,-29 13-36 0,-11 0-33 0,-27 0 13 0</inkml:trace>
  <inkml:trace contextRef="#ctx0" brushRef="#br0">9259 17158 55 0,'0'0'0'0,"0"-13"21"0,0 26 14 0,-11 26 5 0,11 27-24 0,0 1-29 0,0-27-29 0,0-27 26 0</inkml:trace>
  <inkml:trace contextRef="#ctx0" brushRef="#br0">9407 17132 50 0,'0'0'8'0,"-13"-13"21"0,-15 39 10 0,15 26-15 0,26 1-3 0,15-12-6 0,10 11-8 0,2-12-10 0,0-27-18 0,-1 0-14 0,-26-13-57 0</inkml:trace>
  <inkml:trace contextRef="#ctx0" brushRef="#br0">9618 17119 89 0,'0'0'15'0,"-40"26"17"0,13 67 2 0,14 52-27 0,-13 106-51 0,0-53-71 0</inkml:trace>
  <inkml:trace contextRef="#ctx0" brushRef="#br0">9499 17370 10 0,'0'-13'9'0,"0"-1"10"0,0 14-5 0,0-13 2 0,0 13 4 0,13 0-3 0,39 13-4 0,2 1 3 0,12-14-3 0,-13 0-4 0,-27 0-3 0,-26 0-3 0,0-14-54 0,0-25-35 0</inkml:trace>
  <inkml:trace contextRef="#ctx0" brushRef="#br0">6535 15703 22 0,'-13'0'0'0,"13"0"8"0,27 0 36 0,51 0-24 0,42 0-7 0,-13-13-7 0,-2-1 0 0,-40 1-2 0,-51 13 0 0,-28-13-2 0,-78-13-4 0,-1 0-1 0,14 11 0 0,0 3-1 0,14-1 3 0,24 13 2 0,28 13 3 0,13 14 5 0,54-27 4 0,49 0-3 0,-9 0-5 0,12-15-2 0,-1 15-10 0,-51 0 3 0,-68 15-14 0,-144 50-41 0,52-38 4 0</inkml:trace>
  <inkml:trace contextRef="#ctx0" brushRef="#br0">6416 15770 33 0,'-27'0'0'0,"-12"0"16"0,118 0 38 0,67 0-43 0,39-41 10 0,-13 15-7 0,-40-1-17 0,-65 27-20 0,-54 0-47 0</inkml:trace>
  <inkml:trace contextRef="#ctx0" brushRef="#br0">7740 15558 18 0,'-13'0'5'0,"13"0"9"0,24-41 4 0,44-51 5 0,37-40-3 0,1 0-9 0,-12 12-7 0,-2-26-2 0,0-11-4 0,-25 11 0 0,-2 39-2 0,-38 42 0 0,-1 12 0 0,-26 27-9 0,0 26-16 0,0 13-1 0,-13-13 11 0</inkml:trace>
  <inkml:trace contextRef="#ctx0" brushRef="#br0">8386 14406 7 0,'-11'0'0'0,"11"0"2"0,0-13 13 0,26 0-2 0,27 0-4 0,-1 0-5 0,1 0 8 0,-39 13-4 0,-1 0-3 0,0 13 2 0,-26 26-1 0,-28 1 1 0,17-1-2 0,24-11-13 0,11-15 4 0,16-13-55 0</inkml:trace>
  <inkml:trace contextRef="#ctx0" brushRef="#br0">8770 14234 38 0,'0'-13'0'0,"0"-13"3"0,0 26-1 0,0 39 20 0,13 15-2 0,15 12-3 0,12 0-5 0,12-53-5 0,14-26-3 0,1-53-1 0,-28-28-1 0,-39 2-1 0,0 40 5 0,-54 39 3 0,-11 39-11 0,12 92-20 0,40-64-74 0</inkml:trace>
  <inkml:trace contextRef="#ctx0" brushRef="#br0">834 12846 20 0,'-14'-13'11'0,"-12"13"12"0,-2 0 0 0,17 13-2 0,-2 13-1 0,-1 14 0 0,0-1-2 0,14 15-8 0,0-16 1 0,14-10-1 0,24-15-4 0,3-13-3 0,-1-13-3 0,-14-15 0 0,-26-10-2 0,0-3 1 0,0 2 1 0,-13 12 0 0,-27 14 1 0,14 13-1 0,13 0 1 0,-2 0-1 0,15 13-38 0,41 40-10 0,-14-27-40 0</inkml:trace>
  <inkml:trace contextRef="#ctx0" brushRef="#br0">1032 13071 68 0,'0'0'11'0,"13"13"3"0,13 0-4 0,-26 0 0 0,0 0-1 0,14-13-70 0</inkml:trace>
  <inkml:trace contextRef="#ctx0" brushRef="#br0">1296 12977 54 0,'13'-13'10'0,"1"-26"15"0,-1-1 9 0,-13 1-4 0,13-2-9 0,-13 2-5 0,-40 26-2 0,1-1-2 0,-14 28-6 0,-1 13-3 0,54 11-2 0,41 16-4 0,25 12-2 0,-27 14 1 0,-12-1 6 0,-27-13 1 0,0-14-2 0,0-11-5 0,0-1-14 0,0-27-89 0</inkml:trace>
  <inkml:trace contextRef="#ctx0" brushRef="#br0">1601 12753 50 0,'0'-14'0'0,"0"1"0"0,0 0 26 0,-13 26 0 0,-15 27 7 0,15 12-5 0,13 15-6 0,0-1-7 0,13-12-5 0,28-16-2 0,25-38-5 0,13 0-2 0,-27 0-3 0,2 0-7 0,-27 0-10 0,-14 0-16 0</inkml:trace>
  <inkml:trace contextRef="#ctx0" brushRef="#br0">1746 12726 63 0,'0'0'10'0,"0"0"4"0,0 27 15 0,-13 38 6 0,0 15-5 0,13 27-13 0,0-28-6 0,0-40-8 0,13 15-19 0,13-29-119 0</inkml:trace>
  <inkml:trace contextRef="#ctx0" brushRef="#br0">2156 12818 6 0,'0'0'0'0,"0"0"14"0,-13-13 10 0,0 26 7 0,13 2-5 0,0-2-15 0,0 0 5 0,26-13-2 0,13 0-3 0,-11 0-5 0,12 0-5 0,-29 0-15 0,17 0-12 0,11 0-12 0,-39 0-17 0</inkml:trace>
  <inkml:trace contextRef="#ctx0" brushRef="#br0">2633 12713 7 0,'-14'0'0'0,"14"0"4"0,0 0 8 0,0 0 8 0,-13 0 5 0,0 0-4 0,-1 26-11 0,1 1 12 0,0 25-4 0,0 2-2 0,13-14 0 0,-13 12-5 0,39-39-4 0,27 0-3 0,1-13-2 0,-15-26-1 0,-13-13 0 0,1-14 0 0,-27 14-1 0,-27 24 0 0,-12 2 2 0,-14 13 0 0,13 0 0 0,26 0-5 0,1 13 1 0,13 28-17 0,53-15-85 0,-53-26 66 0</inkml:trace>
  <inkml:trace contextRef="#ctx0" brushRef="#br0">2791 13043 48 0,'0'0'22'0,"0"0"35"0,15 0-70 0</inkml:trace>
  <inkml:trace contextRef="#ctx0" brushRef="#br0">2924 12726 7 0,'0'0'0'0,"13"0"0"0,0 0 29 0,27-13 5 0,-1 13-2 0,0 0-4 0,-11 13-8 0,-15 27-7 0,-13 12-6 0,-13 2-3 0,-15-14-2 0,15-1 2 0,2-13 0 0,11-13 2 0,0-13 0 0,24 0-2 0,30-13-6 0,12 13-19 0,-26 0-10 0,-27 0-67 0</inkml:trace>
  <inkml:trace contextRef="#ctx0" brushRef="#br0">3441 12501 41 0,'0'0'2'0,"-15"0"14"0,-11 27 11 0,13 12 0 0,0 28-5 0,-1-1-1 0,14 14-4 0,0-1-5 0,0 0-7 0,27-27 6 0,27-24-5 0,-16-28-4 0,2-28-2 0,-26-24-1 0,-14-1 1 0,0 14 0 0,-40 26 5 0,-12 13-3 0,-2 13-5 0,27 0-10 0,41 0-13 0,38-13-7 0,1-26-78 0</inkml:trace>
  <inkml:trace contextRef="#ctx0" brushRef="#br0">3598 12713 28 0,'13'-39'0'0,"1"-1"0"0,-14 27 37 0,-40 38-1 0,14 16 7 0,11 11-17 0,30-25-13 0,37 12-8 0,1 2-2 0,0-2-3 0,-13-12 1 0,-13 12-3 0,-27-13 3 0,0 2 3 0,-27-15-2 0,1 0-8 0,-26-13-15 0,-29 0-8 0,27 0-80 0</inkml:trace>
  <inkml:trace contextRef="#ctx0" brushRef="#br0">3493 12753 56 0,'0'0'0'0,"40"-14"24"0,65-25 12 0,-26 13-3 0,-25 26-18 0,-28 13-74 0,-26-13 6 0</inkml:trace>
  <inkml:trace contextRef="#ctx0" brushRef="#br0">2409 13904 18 0,'0'0'-1'0,"0"0"10"0,-15 0 6 0,15 0 9 0,-13 12 4 0,0 3-3 0,13 11-2 0,0 0-11 0,41 0-5 0,11 1-4 0,-26 0-1 0,14-2 1 0,12-10 0 0,-25-2 0 0,0 13 1 0,-27-13 0 0,-14 27 0 0,1-27-1 0,-14 13-9 0,-12-13-3 0,0-13-12 0,-1 13-3 0,-27-13-79 0</inkml:trace>
  <inkml:trace contextRef="#ctx0" brushRef="#br0">2341 13878 52 0,'0'0'-1'0,"53"-13"17"0,0-2 10 0,1 15 1 0,-2 0-12 0,-12 0-15 0,-14 0-49 0,-12 0 6 0</inkml:trace>
  <inkml:trace contextRef="#ctx0" brushRef="#br0">1866 13944 37 0,'0'0'10'0,"0"0"16"0,0 0 19 0,39 0-34 0,27-13-4 0,-25 13-2 0,-2 0-3 0,-13 0 0 0,-13 13-2 0,-13 0-2 0,0 13 0 0,0 0 0 0,0 28 2 0,-13 38 5 0,0 13 7 0,13-52-6 0,0-12 0 0,0-2-3 0,0-12-2 0,0 0-1 0,0-27-13 0,26 0-17 0,1-27-68 0</inkml:trace>
  <inkml:trace contextRef="#ctx0" brushRef="#br0">1601 13916 10 0,'0'0'0'0,"0"-12"3"0,14 12 30 0,-14 0-19 0,0 0 4 0,13 0-7 0,-13 0-1 0,0 0-7 0,0 12 0 0,11-12 0 0,-11 0 0 0,0 15 2 0,0-15-1 0,0 13 0 0,0 0 0 0,0 13-1 0,-11 0 2 0,11 40 12 0,-13 1-10 0,13-1-3 0,0-14 0 0,0-11-1 0,13 12 1 0,-13-1 1 0,26-25-1 0,-13-1-2 0,0-13 0 0,13-13-1 0,1 13-1 0,-1-13-1 0,-11 0-1 0,9 0 1 0,-24-13 0 0,0-12 0 0,-13-2 1 0,-39 13 3 0,-1 1-2 0,-12 13 3 0,-3 0 1 0,42 13-15 0,13 1-13 0,13-14 7 0</inkml:trace>
  <inkml:trace contextRef="#ctx0" brushRef="#br0">1058 14275 34 0,'-26'-15'0'0,"-2"2"25"0,4 13-9 0,10 13 3 0,1 28 4 0,-1 38 3 0,0-12-2 0,28-14-7 0,13-14-8 0,26-27-4 0,-1-12-3 0,1-25-1 0,-27-42-2 0,-26 1-1 0,-26 14 0 0,-13 12 7 0,-1 40 1 0,-1 0-4 0,41 0-11 0,15 12-23 0,37 16 7 0,-38-28-83 0</inkml:trace>
  <inkml:trace contextRef="#ctx0" brushRef="#br0">1257 14500 57 0,'0'0'9'0,"0"13"20"0,0 0 3 0,0-13-11 0,0-26-57 0,-26-15-48 0</inkml:trace>
  <inkml:trace contextRef="#ctx0" brushRef="#br0">10186 17184 13 0,'0'0'0'0,"0"-26"12"0,0 13 14 0,0 13 6 0,0 0 2 0,0 13-2 0,0 40-6 0,-26 14-15 0,-27 25 0 0,13-27-7 0,26-24-13 0,3-14-18 0,11-27-4 0,-13 0 21 0</inkml:trace>
  <inkml:trace contextRef="#ctx0" brushRef="#br0">10029 17278 39 0,'24'-15'17'0,"-10"15"12"0,26 41 17 0,13 12-20 0,-14-14-30 0,1-13-31 0,-26-13-46 0</inkml:trace>
  <inkml:trace contextRef="#ctx0" brushRef="#br0">10504 17132 55 0,'0'0'0'0,"0"0"19"0,0 0 18 0,0 13-19 0,-13 67 19 0,13-42-16 0,13 3-6 0,12-15-7 0,16-26-5 0,-1-39-2 0,-27-41-2 0,-13 14 0 0,0 27 1 0,-53 25 4 0,40 14-9 0,13 40-18 0,39-14-13 0,53 0-89 0</inkml:trace>
  <inkml:trace contextRef="#ctx0" brushRef="#br0">10782 17238 81 0,'0'0'32'0,"13"-13"3"0,13 13-17 0,1 0-38 0,-1 0-79 0</inkml:trace>
  <inkml:trace contextRef="#ctx0" brushRef="#br0">11164 16920 59 0,'0'-13'0'0,"-25"13"24"0,12 0-4 0,-14 0 9 0,13 26 0 0,1 40-6 0,2 14-1 0,11 12-10 0,24-25-6 0,17-42-8 0,-3-10 2 0,-23-55-1 0,-15-14 2 0,0 2-1 0,-40 12 2 0,14 40-6 0,12 14-17 0,54 12-27 0,26-13-73 0</inkml:trace>
  <inkml:trace contextRef="#ctx0" brushRef="#br0">11351 16946 18 0,'0'0'0'0,"0"0"18"0,0 0 13 0,13-13 5 0,27 13-16 0,-1 0-3 0,-13 0-7 0,-12 13 3 0,-14 1 4 0,0 38-2 0,-14 2-1 0,14 38-7 0,0-12-14 0,0-14-22 0,0-40-81 0</inkml:trace>
  <inkml:trace contextRef="#ctx0" brushRef="#br0">11696 16933 56 0,'0'0'18'0,"0"13"14"0,0 14 9 0,0 12-18 0,0 2-7 0,24-2-4 0,4 14-5 0,-2-14-3 0,-1 2-2 0,-10-16-1 0,-15-12 1 0,-40 15-1 0,-14-15-14 0,30 0-20 0,-4-26-83 0</inkml:trace>
  <inkml:trace contextRef="#ctx0" brushRef="#br0">11707 16987 86 0,'13'-14'14'0,"120"-26"7"0,-14 27 2 0,-26 13-48 0,-80 0-58 0</inkml:trace>
  <inkml:trace contextRef="#ctx0" brushRef="#br0">23945 6204 77 0,'-53'13'17'0,"14"0"-11"0,78-26-4 0,92-66 11 0,42-26 0 0,-1 12-2 0,-66 40-2 0,-53 53-6 0,-40 79 10 0,-39 106 3 0,-27 14-7 0,12-81-3 0,17-51 0 0,102-80-4 0,95-106 0 0,65 12 1 0,-27 56 2 0,-66 77 0 0,-93 66-6 0,-76 41 1 0,-83-15 4 0,14-51 0 0,40-67-1 0,79-80-2 0,81-38-5 0,26-2-24 0,-54 2-115 0,-79 103 116 0</inkml:trace>
  <inkml:trace contextRef="#ctx0" brushRef="#br0">5981 18454 18 0,'0'0'0'0,"0"0"0"0,0-26 12 0,0 13 17 0,24 0-2 0,44 0 0 0,24-14-4 0,14 1-8 0,66-15-4 0,1 28-5 0,11 0-4 0,27-13 0 0,14 13 2 0,0-1-2 0,-13 1-2 0,25 0 0 0,1 0 0 0,0 0-1 0,0 0 1 0,15-15 0 0,-2 3 1 0,-26-16 0 0,0 15-1 0,-1-13 0 0,3-1 0 0,-3-14 1 0,1 16 0 0,-15-16 1 0,17 15-1 0,-16-1 1 0,40-12 0 0,27 24 1 0,-27 3 0 0,-26-2-2 0,-79 0 1 0,-40 14 0 0,-40 0-19 0,-53 13-8 0,0-26-58 0</inkml:trace>
  <inkml:trace contextRef="#ctx0" brushRef="#br0">8691 18495 24 0,'0'0'0'0,"0"13"21"0,0 53 10 0,-13 26 6 0,-13 0-4 0,13-12-13 0,13-26-16 0,13-42-18 0,13-12-3 0,27-26 9 0,-1-40-97 0</inkml:trace>
  <inkml:trace contextRef="#ctx0" brushRef="#br0">8929 18666 47 0,'0'0'7'0,"0"13"25"0,-13 13 10 0,13 15-21 0,0-29-11 0,40-12-20 0,1 0-24 0,-17 0-45 0</inkml:trace>
  <inkml:trace contextRef="#ctx0" brushRef="#br0">9459 18402 51 0,'0'-13'0'0,"0"13"23"0,-27 26 13 0,-11 26-3 0,-16 42-1 0,14-2-12 0,14 1-6 0,26-40-6 0,39-40-5 0,42-26-6 0,-16-40 0 0,-38 27-1 0,-41 11 7 0,-51 2 0 0,24 26-7 0,41 2-20 0,80-15-2 0,38-15-74 0,-104 2 69 0</inkml:trace>
  <inkml:trace contextRef="#ctx0" brushRef="#br0">9935 18520 53 0,'13'-25'19'0,"-13"11"21"0,0 14-5 0,-54 14 5 0,3 52-19 0,-16-14-15 0,28-12-18 0,12-27-24 0,14-13-9 0,13-13-36 0</inkml:trace>
  <inkml:trace contextRef="#ctx0" brushRef="#br0">9723 18520 57 0,'0'-12'0'0,"14"-15"0"0,-1 27 23 0,-13 39 8 0,41 28 11 0,37 12-34 0,14-40-43 0,-24-24-66 0</inkml:trace>
  <inkml:trace contextRef="#ctx0" brushRef="#br0">10332 18349 23 0,'0'-26'0'0,"-13"-2"33"0,-26 56 10 0,-2 64-11 0,15 41-1 0,12-28-41 0,28-53-8 0,12-37-73 0</inkml:trace>
  <inkml:trace contextRef="#ctx0" brushRef="#br0">10583 18428 47 0,'-39'26'21'0,"-27"53"18"0,25 28-7 0,41-55 11 0,54-39-21 0,38-13-12 0,-11-52-6 0,-43-14-3 0,-38 12 7 0,-53 29-4 0,-13 12-7 0,53 13-2 0,26 0-17 0,40 0-132 0</inkml:trace>
  <inkml:trace contextRef="#ctx0" brushRef="#br0">10729 18415 49 0,'0'-39'9'0,"27"-1"33"0,12 14-9 0,27 11 5 0,27 2-24 0,-14 13-33 0,-40 0-107 0</inkml:trace>
  <inkml:trace contextRef="#ctx0" brushRef="#br0">11192 18138 60 0,'0'-15'19'0,"0"3"16"0,-13 12 3 0,-13 40-6 0,-14 39-13 0,12 14-16 0,28-27-31 0,41-40-42 0,-28-26-2 0</inkml:trace>
  <inkml:trace contextRef="#ctx0" brushRef="#br0">11351 18282 58 0,'13'-13'0'0,"27"1"37"0,12-15-3 0,29-26 7 0,-16-13-11 0,-39 12-16 0,-26 15-8 0,-91 39-3 0,-16 26 2 0,54 28 1 0,53 25-1 0,40 39-4 0,-40 41-18 0,-66 0-13 0,-40-52-63 0,66-94 26 0</inkml:trace>
  <inkml:trace contextRef="#ctx0" brushRef="#br0">13150 17357 25 0,'0'0'0'0,"0"-14"21"0,-14 14 13 0,-25 40 2 0,0 27-9 0,-15-14-5 0,1 25-9 0,0 16-7 0,27-28-12 0,13-40-19 0,13-26 22 0</inkml:trace>
  <inkml:trace contextRef="#ctx0" brushRef="#br0">12925 17396 50 0,'0'26'23'0,"0"28"13"0,41-14 3 0,24 25-14 0,14-24-35 0,0-3-53 0,-64-23-4 0</inkml:trace>
  <inkml:trace contextRef="#ctx0" brushRef="#br0">14155 16510 45 0,'0'0'0'0,"0"-13"14"0,0 39 3 0,0 54 9 0,-13 25 14 0,-13 2-10 0,11-28-11 0,15-27-18 0,15-25-13 0,11-27-24 0,14 0-66 0</inkml:trace>
  <inkml:trace contextRef="#ctx0" brushRef="#br0">14433 16628 47 0,'0'0'21'0,"0"28"6"0,0 51 18 0,0 27-10 0,0-40-18 0,41-40-5 0,11-13-6 0,27-39-4 0,-13-53-1 0,-25-27-1 0,-41 53 3 0,-28 27 2 0,-77 13-5 0,38 26-2 0,53 13-10 0,42-13-13 0,-15-13-101 0</inkml:trace>
  <inkml:trace contextRef="#ctx0" brushRef="#br0">14895 16206 85 0,'0'0'14'0,"-13"27"20"0,-26 38 3 0,26 1-7 0,0 14-20 0,13-1-15 0,0-12-22 0,0-14-11 0,13-53-62 0</inkml:trace>
  <inkml:trace contextRef="#ctx0" brushRef="#br0">15253 16087 68 0,'0'0'12'0,"0"-14"11"0,0 14-4 0,-26 53 9 0,-14 54-3 0,14-2-6 0,26 1-9 0,0-27-5 0,26-39-2 0,27-54-1 0,0-38-2 0,-27-14 0 0,-26 25 4 0,-79 28 1 0,-14 26-2 0,40 28-12 0,68 12-23 0,-2-14-107 0</inkml:trace>
  <inkml:trace contextRef="#ctx0" brushRef="#br0">15478 16656 57 0,'0'-13'19'0,"0"-2"15"0,39 2 12 0,42 13-12 0,11 0-17 0,-14 0-12 0,-10 0-13 0,-42 0-21 0</inkml:trace>
  <inkml:trace contextRef="#ctx0" brushRef="#br0">15782 16471 50 0,'-14'-14'0'0,"3"1"0"0,-17 13 20 0,15 27 18 0,0 51-1 0,13 55-13 0,0 0-31 0,26-80-29 0,13-53-56 0</inkml:trace>
  <inkml:trace contextRef="#ctx0" brushRef="#br0">16298 16364 84 0,'0'0'33'0,"-13"54"1"0,-28 51-10 0,16 15-9 0,12-15-8 0,13-38-16 0,27-54-21 0,25-41-39 0,-39-11 9 0</inkml:trace>
  <inkml:trace contextRef="#ctx0" brushRef="#br0">16603 16484 54 0,'0'0'9'0,"-27"39"12"0,-13 41 19 0,27-1-1 0,26-13-8 0,40-53-15 0,27-26-7 0,-14-40-5 0,-25-27-1 0,-41-12 1 0,-28 40 2 0,-38 25-3 0,25 14-15 0,41 26-11 0,41-13-89 0,-41 0 66 0</inkml:trace>
  <inkml:trace contextRef="#ctx0" brushRef="#br0">16933 16034 77 0,'0'-13'22'0,"-13"65"53"0,0 40-53 0,0 2-13 0,13-55-14 0,13-12-27 0,0-27-80 0</inkml:trace>
  <inkml:trace contextRef="#ctx0" brushRef="#br0">17132 16060 79 0,'0'0'13'0,"-13"0"17"0,26 27 5 0,52 12-13 0,-10 28-12 0,-16-1-3 0,-26-27 3 0,-26-26-3 0,-26 1-3 0,-16-14-16 0,16 0-143 0</inkml:trace>
  <inkml:trace contextRef="#ctx0" brushRef="#br0">17197 15955 102 0,'14'-14'17'0,"66"1"-8"0,-1-1 7 0,0 41-4 0,-52 53-45 0,-27-41-60 0</inkml:trace>
  <inkml:trace contextRef="#ctx0" brushRef="#br0">14155 17476 55 0,'0'0'16'0,"-13"0"12"0,26 0 9 0,14 0-11 0,27 0 0 0,38 0-4 0,39-13-7 0,54-28-5 0,80-24-4 0,119-1-2 0,-1 0-3 0,-53 12-1 0,2-11 0 0,-14 12 0 0,25 12-2 0,-66 2 1 0,-24 12 1 0,-55-12 1 0,-79 26-2 0,-54 0-6 0,-50 13 0 0,-122 0-132 0,94 0 94 0</inkml:trace>
  <inkml:trace contextRef="#ctx0" brushRef="#br0">14830 17885 19 0,'0'-12'7'0,"0"12"27"0,0 25 2 0,-27 55 1 0,1 12-7 0,0 15-7 0,11 26-19 0,15-67-25 0,54-53-19 0,12-66-64 0</inkml:trace>
  <inkml:trace contextRef="#ctx0" brushRef="#br0">15214 17913 58 0,'-13'0'-1'0,"-14"26"29"0,0 53 10 0,2 14 2 0,12-1-11 0,51-26-14 0,29-53-9 0,12-52-2 0,-53-40-1 0,-12 13 3 0,-41 25 2 0,-52 41-2 0,-15 13-10 0,70 2-16 0,48-2-13 0,70-54-85 0,-81 28 85 0</inkml:trace>
  <inkml:trace contextRef="#ctx0" brushRef="#br0">15609 17529 52 0,'0'0'20'0,"-51"13"18"0,-16 67 0 0,14 25-1 0,14 0-9 0,26-39-15 0,13-12-16 0,26-28-20 0,40-26-17 0,-27-13-80 0</inkml:trace>
  <inkml:trace contextRef="#ctx0" brushRef="#br0">15901 17422 54 0,'0'0'11'0,"-26"13"27"0,-40 40 1 0,1 40 1 0,24 67-11 0,28-28-16 0,26-66-7 0,66-66-5 0,14-54-2 0,-54-25 0 0,-25 0 3 0,-54 53 3 0,-66 39-2 0,40 27-7 0,66 12-17 0,93-26-4 0,26-26-91 0,-106 0 79 0</inkml:trace>
  <inkml:trace contextRef="#ctx0" brushRef="#br0">16325 17819 95 0,'0'0'35'0,"-14"27"-5"0,-25 40 7 0,-27 38-15 0,1 0-12 0,11-51-18 0,27-28-32 0</inkml:trace>
  <inkml:trace contextRef="#ctx0" brushRef="#br0">16073 17952 74 0,'0'0'13'0,"27"26"22"0,25 27 7 0,40 39-28 0,-11-38-52 0,-55-41-67 0</inkml:trace>
  <inkml:trace contextRef="#ctx0" brushRef="#br0">16722 17754 28 0,'0'-27'-1'0,"0"1"44"0,-27 39 3 0,1 79-10 0,-13 54 2 0,12 25-19 0,13-25-23 0,42-92-30 0,11-67-96 0</inkml:trace>
  <inkml:trace contextRef="#ctx0" brushRef="#br0">16999 17860 124 0,'-26'13'20'0,"-14"92"12"0,14-26-2 0,39-38-13 0,53-28-8 0,27-26-4 0,-53-54 0 0,-14-25-1 0,-26 13-2 0,-66 51 0 0,1 15-1 0,37 13-6 0,94 0-21 0,1 0-150 0</inkml:trace>
  <inkml:trace contextRef="#ctx0" brushRef="#br0">17370 17516 118 0,'0'-13'19'0,"-27"13"17"0,-12 26 2 0,26 26-20 0,13 27-26 0,26-25-115 0,-26-54 74 0</inkml:trace>
  <inkml:trace contextRef="#ctx0" brushRef="#br0">17608 17422 88 0,'-13'0'20'0,"-14"28"22"0,14 10 1 0,13 16-19 0,26 12-12 0,1 14-7 0,-27-1-2 0,-13-40-2 0,-27-26-1 0,1 0-11 0,-28-13-90 0,67 0 38 0</inkml:trace>
  <inkml:trace contextRef="#ctx0" brushRef="#br0">17621 17463 88 0,'52'-13'14'0,"68"-15"16"0,-40 28-15 0,-53 0-126 0</inkml:trace>
  <inkml:trace contextRef="#ctx0" brushRef="#br0">5384 17396 8 0,'-27'-39'0'0,"16"12"1"0,-17 27-4 0,-11 0 0 0,-1 0 2 0,12-13 7 0,28 0 16 0,28-13-3 0,51-2 8 0,80 3-7 0,26-3-4 0,80 2-6 0,51-26-6 0,68-1-2 0,27-1-1 0,12 2 0 0,-39 12 1 0,105-27 1 0,1-25 0 0,12 13 0 0,15-13 1 0,25-1 1 0,-12 14-3 0,24 13 1 0,-24 12-2 0,-14 15 1 0,-13-2 2 0,12-12-2 0,-12-12-2 0,0 12 0 0,-14-26 1 0,13 12-1 0,2 2 1 0,-41 12 1 0,-40-1-1 0,-67 28 0 0,-103-1 0 0,-120 27-18 0,-161 27-55 0,-11-13 17 0</inkml:trace>
  <inkml:trace contextRef="#ctx0" brushRef="#br0">5067 17383 10 0,'-26'-13'8'0,"26"0"7"0,-14-14-5 0,1 27 9 0,0 0-5 0,-1 0-6 0,-13-13 2 0,16 13-3 0,-4 13 0 0,-11 40 0 0,-14 27 3 0,27-1-4 0,0 67 9 0,13 64-2 0,0 15-3 0,39 1-3 0,-12-55-2 0,-14-12 10 0,-13-39-5 0,0 26-3 0,-13-94-1 0,-14-52-1 0,-12-80-3 0,-14-38-3 0,-25-2-5 0,-29 15-4 0,27 39-13 0,54 25-47 0,26 15-8 0</inkml:trace>
  <inkml:trace contextRef="#ctx0" brushRef="#br0">19102 16669 22 0,'-13'0'0'0,"-26"0"16"0,26 0 25 0,13 13-7 0,0-13-1 0,26 13-6 0,40-13-10 0,53 0-8 0,1 0-7 0,12 0-10 0,-54 0-15 0,-78 0-91 0</inkml:trace>
  <inkml:trace contextRef="#ctx0" brushRef="#br0">19076 17025 71 0,'0'0'11'0,"26"0"21"0,68-13 4 0,104-12-16 0,54-2-33 0,-41 27-55 0,-171 0 1 0</inkml:trace>
  <inkml:trace contextRef="#ctx0" brushRef="#br0">20809 16682 15 0,'0'0'0'0,"0"0"18"0,28-26 17 0,11-2 2 0,1-24 4 0,-14-14-12 0,-26 13-13 0,0 1-8 0,-53 11-5 0,1 29-1 0,-2-2-1 0,14 28 2 0,14-2 3 0,26 29-1 0,53 38-2 0,14 13-1 0,-2 14 1 0,-38-1-1 0,-27-24 2 0,-27-42-2 0,-27-13 0 0,2-26-2 0,26-39-3 0,26-14 2 0,13-1 0 0,41 28-3 0,-2 13-24 0,1 39-2 0,-27-39-85 0</inkml:trace>
  <inkml:trace contextRef="#ctx0" brushRef="#br0">21127 16774 120 0,'0'0'20'0,"40"-26"5"0,-1 13-8 0,-13 13-10 0,28 13-32 0,-41 0-85 0</inkml:trace>
  <inkml:trace contextRef="#ctx0" brushRef="#br0">21551 16800 103 0,'0'0'17'0,"65"-52"14"0,2-40-9 0,-29-15-1 0,-23 15-8 0,-82 40-4 0,-38 24-2 0,38 15 0 0,42 26-4 0,12 41-5 0,37 38 0 0,4 41 0 0,-2 26 3 0,-26 13 0 0,27-1-16 0,12-66-62 0,-26-90-15 0</inkml:trace>
  <inkml:trace contextRef="#ctx0" brushRef="#br0">22491 16457 90 0,'0'0'15'0,"11"-13"14"0,-22 13 13 0,-70 92-21 0,-25 28-3 0,14-15-8 0,26-25-11 0,38-27-28 0,-11-40-80 0,26-26 66 0</inkml:trace>
  <inkml:trace contextRef="#ctx0" brushRef="#br0">22094 16563 91 0,'24'0'19'0,"44"13"18"0,-3 39 1 0,29 28-25 0,11-14-31 0,-12-12-96 0,-80-54 81 0</inkml:trace>
  <inkml:trace contextRef="#ctx0" brushRef="#br0">23058 16325 62 0,'0'-14'0'0,"-13"1"37"0,0 26-4 0,0 28-2 0,-15 38-6 0,3 39-12 0,12 41-24 0,13-26 4 0,27-54-18 0,-1-66-84 0</inkml:trace>
  <inkml:trace contextRef="#ctx0" brushRef="#br0">23310 16536 87 0,'0'0'15'0,"-14"-13"-7"0,-12 53 16 0,0 53 7 0,13 12-1 0,39-38-17 0,40-42-7 0,13-50-3 0,-12-55-1 0,-28-25 3 0,-39 11-3 0,-66 55-1 0,-12 26-14 0,50 26-148 0</inkml:trace>
  <inkml:trace contextRef="#ctx0" brushRef="#br0">23680 16325 24 0,'0'0'10'0,"0"0"30"0,13 0 40 0,40 0-58 0,0 0-12 0,14 0-21 0,-2 0-29 0,-12-27-68 0</inkml:trace>
  <inkml:trace contextRef="#ctx0" brushRef="#br0">24104 16100 62 0,'0'0'0'0,"0"0"28"0,-13 0-8 0,-1 0 8 0,14 39 3 0,14 28-8 0,25-14-10 0,13-1-6 0,2 14-4 0,-1-12-6 0,-27-14 0 0,-13-14 2 0,-39-13 2 0,-40 0-1 0,-53-13-34 0,25-13-22 0,55-13-34 0</inkml:trace>
  <inkml:trace contextRef="#ctx0" brushRef="#br0">24051 16152 116 0,'105'-26'25'0,"28"13"-1"0,-41 13-20 0,-66 26-104 0</inkml:trace>
  <inkml:trace contextRef="#ctx0" brushRef="#br0">24580 16800 58 0,'0'-39'22'0,"0"13"6"0,-14 13 0 0,-12-1-1 0,-13 28-4 0,-1 64-10 0,-14 16 3 0,43-15-2 0,49-12-5 0,42-41-16 0,25-13-10 0,15-26-87 0,-81 0 30 0</inkml:trace>
  <inkml:trace contextRef="#ctx0" brushRef="#br0">24977 16800 73 0,'0'0'15'0,"0"-13"18"0,-14 41 9 0,14 38-10 0,-13-1-10 0,13 1-9 0,0-25-8 0,13-28-4 0,40-54-3 0,14-38-7 0,-14 14-7 0,-27 52 18 0,-13 26 8 0,-26 39 2 0,13 14-4 0,0-40-4 0,53-26-3 0,53-52-4 0,12-1-4 0,-51 27-2 0,-1 13 16 0,-26 26 0 0,-14 39-2 0,2-25-12 0,10-1-1 0,-52-26 7 0</inkml:trace>
  <inkml:trace contextRef="#ctx0" brushRef="#br0">20981 16590 50 0,'0'-41'13'0,"-13"15"18"0,-13 13 4 0,26 39-11 0,0 41 1 0,52 25-2 0,81-26-5 0,26-27-5 0,-1-65-7 0,-38-40-3 0,-68-39 0 0,-91-1-3 0,-133 40 0 0,-80 53 0 0,41 39 0 0,106 14 3 0,38-1-5 0,67-13-10 0,106-12-97 0,-53-14 26 0</inkml:trace>
  <inkml:trace contextRef="#ctx0" brushRef="#br0">21061 15650 31 0,'0'-13'0'0,"0"-13"14"0,0 26 15 0,14-13 7 0,12-27-14 0,-13-14 18 0,0-12-21 0,-54 14-11 0,-11 24-4 0,-1 28-3 0,14 67 0 0,39 12 2 0,52 15-1 0,29-29 0 0,-55 1 0 0,-41 14-1 0,-50 12-1 0,12-13 1 0,53-38-19 0,0-28 16 0</inkml:trace>
  <inkml:trace contextRef="#ctx0" brushRef="#br0">21378 15690 45 0,'0'0'0'0,"0"27"25"0,-13 11 10 0,0-10 2 0,13-2-46 0,13-26-23 0</inkml:trace>
  <inkml:trace contextRef="#ctx0" brushRef="#br0">21616 15690 77 0,'40'-40'16'0,"14"-52"8"0,-43 12 12 0,-11 1-13 0,-52 38-5 0,-27 28-7 0,40 41-6 0,25 37-2 0,67 27-1 0,53 15 1 0,-40-2 0 0,-40-38 4 0,-65-1-3 0,-68-53-3 0,16-39-2 0,37-40 0 0,81-13 0 0,145-14-2 0,53 40-20 0,-133 27-147 0</inkml:trace>
  <inkml:trace contextRef="#ctx0" brushRef="#br0">26882 16628 59 0,'0'0'10'0,"-14"0"11"0,1-13 9 0,40 1 7 0,38-1-8 0,2-1-11 0,-27 28-13 0,-14 24-30 0,-26 16-46 0,-13-41-5 0</inkml:trace>
  <inkml:trace contextRef="#ctx0" brushRef="#br0">26947 16800 60 0,'-26'15'0'0,"-13"23"25"0,39-10 2 0,13-15 7 0,52-13-7 0,29 0-69 0,-28-13-57 0</inkml:trace>
  <inkml:trace contextRef="#ctx0" brushRef="#br0">27676 16761 92 0,'52'-39'25'0,"14"-27"18"0,-14-27-13 0,-24 1-13 0,-15 26-7 0,-39 13-3 0,-41 26-4 0,-12 13-2 0,-13 14 0 0,40 27 3 0,37 40-3 0,41 12-7 0,15 40-3 0,-1 13 3 0,-27-14 3 0,-40 2 2 0,-13-1 1 0,26-14-25 0,14-77-113 0</inkml:trace>
  <inkml:trace contextRef="#ctx0" brushRef="#br0">28165 16656 41 0,'13'-53'0'0,"-26"-40"19"0,-14 27 18 0,-25 40-7 0,26 26 10 0,12 26-13 0,28 53-15 0,12 41-7 0,0 11-1 0,-26-24-2 0,-41-28 3 0,-11-40 1 0,12-51-3 0,1-42-2 0,39-38 0 0,26-1-3 0,54 27-14 0,-1 53-31 0,-26 13-83 0</inkml:trace>
  <inkml:trace contextRef="#ctx0" brushRef="#br0">28403 16643 52 0,'0'0'0'0,"54"-40"14"0,-30 13 13 0,4 14-10 0,-28-1 4 0,0 14 3 0,0 14 11 0,-13-1-22 0,-15 14-2 0,4 13-1 0,-4 25-3 0,15 27-3 0,26-24-1 0,39-29 0 0,15-39-2 0,12-13 0 0,-25-53 0 0,-41-27 1 0,-40 27-3 0,-65 25-15 0,52 16 6 0,40 25-8 0</inkml:trace>
  <inkml:trace contextRef="#ctx0" brushRef="#br0">29011 16669 22 0,'0'0'0'0,"27"-41"17"0,-14 16 12 0,-13 12-7 0,13 13 1 0,-13 53 7 0,15-1 0 0,-15 27-3 0,0 0-8 0,0-38-5 0,0-15-7 0,0-13-3 0,0-26-2 0,13-39-2 0,11-29-2 0,17 16-2 0,-1 25 2 0,-14 27 3 0,-13 26 1 0,0 53 1 0,0 14-3 0,1-27-1 0,13-27-6 0,0-13-20 0,-16-13-113 0</inkml:trace>
  <inkml:trace contextRef="#ctx0" brushRef="#br0">29554 16695 74 0,'0'0'13'0,"14"0"-7"0,-14 0 21 0,0 53 11 0,-14 27 0 0,-12-40-8 0,26-14-17 0,0-26-7 0,40-13-5 0,25-27-4 0,1-14 1 0,-27 15 0 0,-11 26 2 0,-28 52 4 0,0 28 0 0,0-27-1 0,26-27-3 0,53-26-2 0,1-40-3 0,-14 12 1 0,-26 28 3 0,-27 13 5 0,0 41 1 0,-13-3-4 0,0 3-15 0,-26-15-110 0,-1-26 68 0</inkml:trace>
  <inkml:trace contextRef="#ctx0" brushRef="#br0">28086 16510 8 0,'-15'-13'2'0,"4"0"3"0,-16 0 8 0,0-1 7 0,13 14-6 0,14-13 9 0,-13-13 1 0,40 13-3 0,13-15-1 0,0 15-6 0,-1 1-1 0,-26-2-4 0,-13 14-4 0,14 0-2 0,-1 14-2 0,-13 24 6 0,13 16 2 0,-13-1 2 0,0-1-5 0,0-11-1 0,0-16-2 0,0-12-5 0,0 15 0 0,0 11-14 0,-26-39-147 0</inkml:trace>
  <inkml:trace contextRef="#ctx0" brushRef="#br0">16244 9340 38 0,'0'0'0'0,"0"0"9"0,0 13 6 0,0-13-7 0,0 26-3 0,15 28-3 0,-2 38-2 0,0 67-29 0,-13-13-11 0</inkml:trace>
  <inkml:trace contextRef="#ctx0" brushRef="#br0">16338 10900 11 0,'0'67'0'0,"0"38"10"0,0-39-27 0</inkml:trace>
  <inkml:trace contextRef="#ctx0" brushRef="#br0">16298 11548 75 0,'-13'15'15'0,"0"37"-10"0,39 14-3 0,-13-12-17 0,1-1 0 0,-14 25-11 0,0 16-4 0,0-81 24 0</inkml:trace>
  <inkml:trace contextRef="#ctx0" brushRef="#br0">16338 12158 10 0,'0'92'0'0,"26"41"0"0,-26-41 15 0,15-13 21 0,-2-12-23 0,-13 25-30 0,-13 0-5 0,-15 15-3 0,28-94 20 0</inkml:trace>
  <inkml:trace contextRef="#ctx0" brushRef="#br0">16338 13150 85 0,'0'39'24'0,"-13"-13"-11"0,13-11-19 0,13 11-22 0,0-26 13 0</inkml:trace>
  <inkml:trace contextRef="#ctx0" brushRef="#br0">16364 13335 60 0,'-13'-26'14'0,"26"13"-62"0</inkml:trace>
  <inkml:trace contextRef="#ctx0" brushRef="#br0">14949 11773 6 0,'-13'0'0'0,"0"-12"0"0,-1 12 20 0,14 0 2 0,0 12 2 0,40 3-3 0,13-15 2 0,26-15-2 0,27 15-3 0,40-12-10 0,12-1-5 0,-12 0-2 0,-39 13-2 0,-2 0 0 0,-13 0 0 0,1 0-1 0,-40 0-1 0,-27 0-1 0,-26-15-2 0,-40 15 3 0,-38 0-26 0,-16-13-17 0,55 0-8 0</inkml:trace>
  <inkml:trace contextRef="#ctx0" brushRef="#br0">15690 11589 51 0,'0'0'9'0,"39"0"-1"0,28 13-5 0,-1 0 23 0,26 14 10 0,1-1-16 0,-27 13-10 0,14-11-4 0,-40-2-2 0,-29 1 0 0,-62-14 3 0,-29 13-3 0,-12 0-1 0,-1 1-17 0,1-14-11 0,0 1-52 0,64-14 27 0</inkml:trace>
  <inkml:trace contextRef="#ctx0" brushRef="#br0">15306 11655 11 0,'0'0'0'0,"0"-40"14"0,-13 27 14 0,-14 13 2 0,1 0-7 0,-27 26-13 0,-1 14 2 0,15-1 0 0,13 2 1 0,-1-16-5 0,14-10 4 0,13-2 0 0,0 0 1 0,27 0-2 0,40 0-6 0,12 0-2 0,13 27-58 0,-66-26-67 0</inkml:trace>
  <inkml:trace contextRef="#ctx0" brushRef="#br0">15266 10861 6 0,'-13'0'4'0,"13"0"11"0,-13 0 12 0,13-13 8 0,0 13 3 0,0 0-3 0,13 0-19 0,13-40 2 0,-26-12-6 0,14-14-8 0,-14-1-2 0,-40 27-3 0,-39 40 0 0,-1 40 5 0,41 27 0 0,12 12-2 0,40 0-1 0,27-14-7 0,12-37-2 0,-11-2 0 0,-28 14 5 0,1-1 9 0,-14 15 3 0,0-16-6 0,0 16-2 0,0-15-12 0,13 14-61 0,0-53-16 0</inkml:trace>
  <inkml:trace contextRef="#ctx0" brushRef="#br0">15544 10928 26 0,'0'0'0'0,"0"-40"2"0,14-27 16 0,-14 15-3 0,0 12 9 0,-14 27 12 0,-24 13-10 0,-3 53-5 0,41 26-6 0,0 1-7 0,41-1-4 0,11-14 5 0,-26-11-5 0,-26-14 2 0,-40-40 1 0,2 0-7 0,10-53-1 0,15-14-1 0,13 28 1 0,26-1-1 0,27 40-15 0,12 0 8 0,-11 0-23 0,-14 0-3 0,1-26 2 0,-17-2 32 0,4 3 29 0,-15 25 7 0,-13 12-6 0,0 29-9 0,27-2-12 0,-1-26-3 0,0-13-2 0,0-26-1 0,-12-13-1 0,-14-14 1 0,-40 26 2 0,-26 27-2 0,53 0-18 0,40 40 7 0,-14-40-132 0</inkml:trace>
  <inkml:trace contextRef="#ctx0" brushRef="#br0">16113 10782 55 0,'0'0'0'0,"0"13"15"0,0 13 20 0,13 28-4 0,-13-1 19 0,0-1-28 0,-13 1-6 0,13-40-5 0,0-26-5 0,0-27-4 0,39-12-2 0,2-14-1 0,-1 25 1 0,-14 28 0 0,-13 26 0 0,0 41 2 0,0-1 0 0,-13-14-2 0,0-12-7 0,13-14-14 0,1-13-95 0</inkml:trace>
  <inkml:trace contextRef="#ctx0" brushRef="#br0">16510 10821 76 0,'13'0'27'0,"-13"0"7"0,0 40 5 0,0 12-7 0,0 2-12 0,0-28-11 0,0-12-5 0,13-14-2 0,27-27-4 0,1-25-1 0,11-15 0 0,-26 27 2 0,1 40 4 0,-14 27 2 0,-13 25-1 0,0 2-1 0,13-28-2 0,0-13-1 0,40-26 0 0,14-26-3 0,-2-14 0 0,3 40 2 0,-30 13 4 0,2 38 0 0,-13-10-2 0,-1-2-3 0,-39-13-164 0</inkml:trace>
  <inkml:trace contextRef="#ctx0" brushRef="#br0">4617 7528 19 0,'-26'-120'6'0,"-27"40"9"0,-27 42-2 0,-12 51-5 0,-14 66-2 0,-26 93-2 0,-14 93-2 0,0-1 0 0,0 67 0 0,-11 53 1 0,11 66 0 0,41 12 1 0,24 41 0 0,29 0 0 0,25-1 0 0,27 0 2 0,14-39-1 0,25-25 1 0,14-54-1 0,25-80-1 0,16-66 1 0,25-79-1 0,13-94 1 0,14-65-1 0,39-13-2 0,40-39-1 0,0-68-1 0,26-92-1 0,0-104-1 0,-12-16-2 0,-28-39 0 0,-39-52 3 0,-52-66 11 0,-2-106-4 0,-38-13-3 0,-40 39-2 0,-27 39-1 0,-13 54 1 0,-40 27-1 0,-53 52-3 0,-25 93-1 0,-28 79-1 0,-14 92 1 0,1 66 1 0,15 54 3 0,11 54 0 0,2 51-1 0,-15 41 0 0,13 39-2 0,-12 92-1 0,-14 40-2 0,0 40-2 0,1 40 15 0,39 38 1 0,14 29-4 0,11 64-2 0,28 55-2 0,26 37 0 0,54-23-1 0,91-56 2 0,54-52 12 0,40-79-6 0,39-251-16 0,0-357-14 0,-172 92-59 0</inkml:trace>
  <inkml:trace contextRef="#ctx0" brushRef="#br0">11231 5569 1 0,'14'-12'0'0,"53"12"1"0,-2-14 1 0,14 14 1 0,26 0 1 0,15-13 3 0,13 13-1 0,39 0 0 0,-27 0-2 0,1 0-1 0,-27 0 1 0,39 13-1 0,-12-13 0 0,-26 0 0 0,-2 0 0 0,-12 0-1 0,13 26 1 0,27-26-1 0,11 13-1 0,30-13 0 0,12 13-1 0,12-13 0 0,-14 0 0 0,2 0 1 0,0 0 0 0,-54 0 0 0,-12 0-1 0,-14 0-1 0,-41 0 0 0,-24 0 1 0,-27 0 2 0,-67 0-1 0,-66 0-1 0,-53 0-1 0,-25 0-2 0,-82 0-1 0,-51 0 1 0,-54-13-1 0,1 0 0 0,-41-13 0 0,-38-27 2 0,-27 14 5 0,-28 11 1 0,15 108-16 0,66 40-10 0,318-94 11 0</inkml:trace>
  <inkml:trace contextRef="#ctx0" brushRef="#br0">20227 4922 8 0,'0'-14'2'0,"14"14"5"0,52-13 2 0,13 13 0 0,40 0-3 0,14 0-1 0,-1-14 0 0,-40 1-1 0,-38 0-1 0,-15 0-1 0,-13 13-1 0,-26 0-1 0,-26 0-1 0,-53 0 0 0,-41 0 1 0,-39 0-2 0,-11 0 0 0,37 0 1 0,41-13 0 0,11 13 1 0,55 0 2 0,13 0 2 0,52 0-1 0,67 0 1 0,39 0 3 0,28 0-1 0,12-13-2 0,-39 0 0 0,-41 13-14 0,-79 0-4 0</inkml:trace>
  <inkml:trace contextRef="#ctx0" brushRef="#br0">21856 4895 14 0,'0'0'0'0,"52"-27"5"0,27 14 0 0,41 13 11 0,24 0-3 0,15 0-4 0,-40 0 2 0,-39-13-1 0,-67 13-5 0,-26 0-2 0,-105 0-3 0,-55 13 0 0,27-13-2 0,81 0-2 0,52 0 3 0,118 0 4 0,106 0-3 0,-12 13-15 0,-94 0-32 0,-90-26 30 0</inkml:trace>
  <inkml:trace contextRef="#ctx0" brushRef="#br0">4273 7725 15 0,'-132'146'2'0,"0"39"0"0,40 40 0 0,51 39-1 0,28 27-1 0,13 40-1 0,0 40-1 0,0 0 1 0,26-2 4 0,2 15 2 0,24-26 2 0,1-2-3 0,25-38 2 0,16-39-2 0,26-54 1 0,24-27-1 0,42-79 3 0,-16-80-4 0,-11-78 0 0,1-40 1 0,25-2-1 0,0-37 0 0,-12-41 0 0,-14-105-3 0,-54-81-4 0,-64-104-22 0,-17-93 7 0,-24-27 20 0,-39 27 11 0,-66 39-4 0,-15 53-2 0,1 106-6 0,-13 119-1 0,-27 92 1 0,-26 67-1 0,-12 40-1 0,-17 13 3 0,3 39 1 0,53 66 0 0,12 146-4 0,26-12-32 0,96-186 17 0</inkml:trace>
  <inkml:trace contextRef="#ctx0" brushRef="#br0">7038 6614 1 0,'40'0'3'0,"-2"-13"3"0,43 13 1 0,25 0-2 0,-1-13 2 0,54 0 3 0,40 13 0 0,-1-26-1 0,-27 26 1 0,28 0-3 0,-40-14 0 0,39 14-2 0,1 0-3 0,-27 0 0 0,-13 0-1 0,-1 14 1 0,14-1-2 0,27 0 0 0,12 0-2 0,14-13 0 0,-26 0 1 0,-40-13 0 0,39 0-12 0,-66 0-48 0</inkml:trace>
  <inkml:trace contextRef="#ctx0" brushRef="#br0">16219 8943 19 0,'0'0'0'0,"14"13"10"0,-3 1 8 0,4 11-5 0,-15 29-3 0,13-1-1 0,-13 12-11 0,13 55-25 0,-13-40-11 0</inkml:trace>
  <inkml:trace contextRef="#ctx0" brushRef="#br0">16272 10055 39 0,'-13'39'-1'0,"13"40"12"0,0 41-5 0,0-2-8 0,0 28-15 0,13-13-10 0,-13-120 22 0</inkml:trace>
  <inkml:trace contextRef="#ctx0" brushRef="#br0">16325 11205 45 0,'-14'92'0'0,"14"28"11"0,0-41-9 0,0 14-14 0,14-1-2 0,-1 54 1 0,-13 13 3 0,0-27 6 0,0-26 5 0,0-1 3 0,0 28 0 0,13 13-2 0,-13-15 1 0,0-11-2 0,0 11-13 0,0-116 8 0</inkml:trace>
  <inkml:trace contextRef="#ctx0" brushRef="#br0">16351 13415 37 0,'0'53'7'0,"0"78"3"0,0 2-7 0,13-15-1 0,-13-37-1 0,15-16 1 0,-15-25-3 0,0-1-18 0,0-11 2 0,-15 11 3 0,15-26 8 0</inkml:trace>
  <inkml:trace contextRef="#ctx0" brushRef="#br0">13679 10002 3 0,'0'0'0'0,"25"-14"4"0,-10 14 27 0,-15 0-17 0,13 14-6 0,13-14-5 0,-13 0 0 0,27 0-1 0,-12 0-3 0,-4 0-1 0,30 0-3 0,-54 0-35 0</inkml:trace>
  <inkml:trace contextRef="#ctx0" brushRef="#br0">14288 10027 1 0,'0'-13'12'0,"0"13"8"0,0-12-9 0,13-2-4 0,25 14-1 0,16 0-3 0,-1 0-6 0,-25 0-39 0</inkml:trace>
  <inkml:trace contextRef="#ctx0" brushRef="#br0">14420 9975 9 0,'-27'0'3'0,"27"0"4"0,0 0-1 0,27 13-25 0</inkml:trace>
  <inkml:trace contextRef="#ctx0" brushRef="#br0">14354 10002 7 0,'0'0'0'0,"0"-14"7"0,0 14 11 0,26 0 1 0,40 0-25 0,0 26-23 0,-66-13 21 0</inkml:trace>
  <inkml:trace contextRef="#ctx0" brushRef="#br0">15174 10055 6 0,'0'0'-1'0,"53"0"13"0,-1 0 7 0,2 0 1 0,-16 0-11 0,-23 0-23 0,-2 0-10 0</inkml:trace>
  <inkml:trace contextRef="#ctx0" brushRef="#br0">15319 9948 20 0,'0'0'0'0,"0"13"9"0,0 28 14 0,0 51-17 0,0 27-31 0,0-79 3 0</inkml:trace>
  <inkml:trace contextRef="#ctx0" brushRef="#br0">15133 10649 7 0,'14'-12'-1'0,"13"12"17"0,13 0 11 0,12 12-19 0,1 29-22 0,-39-28-13 0</inkml:trace>
  <inkml:trace contextRef="#ctx0" brushRef="#br0">15333 10531 45 0,'-14'0'1'0,"14"13"4"0,0 53 2 0,0 53-4 0,0 27-39 0,-13-133 23 0</inkml:trace>
  <inkml:trace contextRef="#ctx0" brushRef="#br0">15214 11391 40 0,'26'0'12'0,"13"0"10"0,1 0-6 0,1 39-16 0,-30-26-63 0</inkml:trace>
  <inkml:trace contextRef="#ctx0" brushRef="#br0">15399 11376 50 0,'0'0'8'0,"-13"41"-5"0,-13 38-2 0,-55 1-39 0,68-67 26 0</inkml:trace>
  <inkml:trace contextRef="#ctx0" brushRef="#br0">14498 10900 44 0,'14'0'6'0,"40"0"14"0,38 0-5 0,-25 0-10 0,-15 0-73 0</inkml:trace>
  <inkml:trace contextRef="#ctx0" brushRef="#br0">25321 12131 7 0,'-28'0'1'0,"17"0"3"0,-17 0 12 0,28 0 9 0,-13 0-6 0,13 0-9 0,41 0 5 0,24 0-5 0,27 0 2 0,28 0-5 0,11-13-2 0,2 13-1 0,53 0-1 0,-1-14-1 0,14 1-1 0,12 13-1 0,-14 0 0 0,-38 0-1 0,40 0-3 0,-14 0 0 0,-12 0-1 0,-27-13 2 0,13 13 1 0,-15-13 1 0,28-13 1 0,66 13 15 0,27-2-23 0,0 15 5 0,-1 0 7 0,1-12 1 0,-1 12-1 0,2 0-4 0,-42 0 0 0,1 0-1 0,-28 0-3 0,-24 0 0 0,-1 0-1 0,-26-13-7 0,-40 0-15 0,-27 13-5 0,-53 0-8 0</inkml:trace>
  <inkml:trace contextRef="#ctx0" brushRef="#br0">30956 11761 32 0,'28'0'2'0,"37"0"1"0,-12 0-2 0,-14 12 19 0,14 29 12 0,14-2-9 0,-15 1-13 0,16-14-5 0,-3 0 1 0,-12 15 7 0,-53-16-3 0,0 3 4 0,-26-15-2 0,-81 13-11 0,-38 0-29 0,-27-39-20 0,107 0-39 0</inkml:trace>
  <inkml:trace contextRef="#ctx0" brushRef="#br0">27992 8097 20 0,'14'-14'0'0,"13"-13"23"0,-14 27-3 0,-13 41 24 0,0 38-31 0,0 53-7 0,0 14-2 0,-13-2 0 0,-1 43 2 0,1 36 2 0,-1-23-1 0,1-3-1 0,13 3 0 0,0-55 1 0,-13 14-3 0,0 26-1 0,0 14-1 0,13-27 1 0,0 25-1 0,0-11 1 0,0-27 1 0,0 13-2 0,0 25-2 0,0 3 1 0,0 25 0 0,-13-27-3 0,13-14 4 0,-13 16-3 0,-14 63 3 0,14 29-4 0,-15 0 1 0,4-2-1 0,-4-39 1 0,15-39 2 0,0-13-7 0,0-14-15 0,-1-93-114 0</inkml:trace>
  <inkml:trace contextRef="#ctx0" brushRef="#br0">28099 8268 14 0,'0'-13'0'0,"0"-13"12"0,-13-2 11 0,-13 28 6 0,-15 28 1 0,-38 78-6 0,-15 52-12 0,29-38-6 0,65-68-18 0,65-39-101 0</inkml:trace>
  <inkml:trace contextRef="#ctx0" brushRef="#br0">27966 8373 51 0,'0'-25'8'0,"53"-94"16"0,27 66 10 0,-1 93 2 0,14 79-15 0,26 65-25 0,-28 67-118 0,-91-210 98 0</inkml:trace>
  <inkml:trace contextRef="#ctx0" brushRef="#br0">31948 12370 59 0,'0'0'0'0,"0"-15"11"0,27-37 0 0,14-14 6 0,24 12 8 0,-25 16 0 0,-1 24-2 0,-13 1-9 0,-26 40-1 0,14 26-2 0,-14 52-2 0,0 15-4 0,13-1-4 0,0-27-3 0,0-39-12 0,15-53-108 0</inkml:trace>
  <inkml:trace contextRef="#ctx0" brushRef="#br0">32332 12224 96 0,'-41'13'16'0,"-37"66"14"0,-81 54-7 0,-39-15-23 0,-26-11-62 0,91-94-21 0</inkml:trace>
  <inkml:trace contextRef="#ctx0" brushRef="#br0">27636 12700 7 0,'0'0'0'0,"-27"0"3"0,0-13 4 0,16-13-3 0,11-1 10 0,-15 1 9 0,2-2 3 0,0 15 6 0,-27 13-10 0,14 41-2 0,-2 12-2 0,17 12-1 0,-3 14-4 0,39-12-6 0,42-27-3 0,1-27-2 0,-16-13-2 0,1-53 1 0,-27-1-1 0,-13-25 2 0,-13 27 0 0,-39 11-1 0,-42 29 0 0,3-1 4 0,25 26-4 0,40 14-28 0,-13-54-49 0,12 1-10 0</inkml:trace>
  <inkml:trace contextRef="#ctx0" brushRef="#br0">30124 11880 8 0,'0'-14'0'0,"0"14"10"0,11 14 26 0,-11 25-3 0,0 15-3 0,-11-1-9 0,-2-14-14 0,-2 0-15 0,2-25 3 0,13-1-22 0</inkml:trace>
  <inkml:trace contextRef="#ctx0" brushRef="#br0">30096 12078 20 0,'0'-26'12'0,"0"26"17"0,0 13 3 0,0 13-17 0,0 28-9 0,15 12-99 0</inkml:trace>
  <inkml:trace contextRef="#ctx0" brushRef="#br0">29924 12780 23 0,'0'0'0'0,"0"0"6"0,0-14 20 0,0 1-11 0,14-1 5 0,-1 14 3 0,1 0 6 0,12 14-11 0,13-1-8 0,-26 26-5 0,-13 2-2 0,-39 11 0 0,-41 1-2 0,14-27 1 0,40-13 1 0,26 2 6 0,0-15-1 0,52 0-4 0,29 0-8 0,-3 0-19 0,-10 0 2 0,-44 13-100 0</inkml:trace>
  <inkml:trace contextRef="#ctx0" brushRef="#br0">30017 13296 62 0,'13'13'23'0,"40"0"5"0,-12 0 4 0,24-52-16 0,14-27-4 0,-39-28-7 0,-27-37-7 0,-13 11-1 0,-26 53 7 0,-1 42 4 0,1 25 0 0,0 40 1 0,13 52-3 0,-1 26-1 0,14-51-1 0,40-41-2 0,12-26-5 0,16-26-5 0,10-53-5 0,-25 12 6 0,-40 28 12 0,-13 39 1 0,-26 80 6 0,13 12 1 0,52-26-10 0,68-52-12 0,39-28-94 0,-108-13 26 0</inkml:trace>
  <inkml:trace contextRef="#ctx0" brushRef="#br0">27861 13533 12 0,'0'0'0'0,"0"14"39"0,-15 25-12 0,15 15 2 0,0-1-5 0,0-1-11 0,0 27 0 0,0-12 0 0,0 12-6 0,0-13 5 0,0 14-5 0,0 12-3 0,0 13 2 0,0 29-2 0,0-15-3 0,-13-14 2 0,2-12 1 0,11 12-1 0,0 28-2 0,0 13-1 0,0 12-1 0,0 40-7 0,-13-12-13 0,-15-40 5 0,15-94-117 0</inkml:trace>
  <inkml:trace contextRef="#ctx0" brushRef="#br0">27080 12183 30 0,'0'0'0'0,"13"0"1"0,14 0 3 0,-1 28 3 0,-13-2 10 0,15 0-5 0,-4 27 15 0,4 27-13 0,-15-1-9 0,1-12-11 0,-1 12-17 0,-13 0 6 0,0-66 13 0</inkml:trace>
  <inkml:trace contextRef="#ctx0" brushRef="#br0">27344 12818 43 0,'0'0'0'0,"27"28"9"0,0 11 8 0,0 1-7 0,-16 12-3 0,17 2-3 0,-2 12-19 0,-13 14-19 0,1-27 3 0</inkml:trace>
  <inkml:trace contextRef="#ctx0" brushRef="#br0">27609 13428 21 0,'0'12'0'0,"27"42"19"0,0 12 5 0,-14-14-12 0,13 2-8 0,-13-1-13 0,0-1-32 0,-13-38 26 0</inkml:trace>
  <inkml:trace contextRef="#ctx0" brushRef="#br0">27768 13983 30 0,'0'13'0'0,"0"27"17"0,0-13-1 0,0 13-7 0,13 12-5 0,-13 1-3 0,0-14-20 0,0-11-23 0</inkml:trace>
  <inkml:trace contextRef="#ctx0" brushRef="#br0">27768 14406 41 0,'0'27'-8'0,"0"-27"2"0</inkml:trace>
  <inkml:trace contextRef="#ctx0" brushRef="#br0">27279 12224 4 0,'0'-13'0'0,"0"13"2"0,0-13 18 0,0 13-4 0,0 26 8 0,0 13-1 0,0 1-5 0,13 27 0 0,13-1-5 0,0 26-5 0,-13 1-3 0,-13-1-1 0,27-12-1 0,0-14-1 0,-13 26 1 0,12-12-1 0,0-14-2 0,-13-13 0 0,0 12-2 0,14 1-1 0,-14 1 1 0,0-14 0 0,2 14 1 0,-4-2 0 0,2 14 0 0,15-13-1 0,-15 1 0 0,14 12-1 0,-1-12 0 0,-13-14 1 0,0-14 1 0,13-13 1 0,1 1 1 0,-1 12 0 0,2 15-2 0,-28-1 1 0,11-1-1 0,-11 2 1 0,13-1 0 0,2-14 0 0,-2 1-1 0,0-13 1 0,-13-2 0 0,14 3 2 0,-1-2-1 0,-13-13-1 0,13 14 0 0,-13-14 0 0,13-13 0 0,-13 13-9 0,0 0-22 0</inkml:trace>
  <inkml:trace contextRef="#ctx0" brushRef="#br0">27887 14592 34 0,'0'0'0'0,"14"-13"1"0,-14 0-27 0</inkml:trace>
  <inkml:trace contextRef="#ctx0" brushRef="#br0">27846 14566 6 0,'0'0'0'0,"15"0"4"0,-2 0-3 0,0-15 5 0,1 3 0 0,-14 12 0 0,0-13-2 0,0 13-1 0,0 0-3 0</inkml:trace>
  <inkml:trace contextRef="#ctx0" brushRef="#br0">29236 12039 3 0,'0'0'-1'0,"0"0"3"0,0 13 22 0,-13-13-19 0,0 13 1 0,0 0 1 0,-14 27 6 0,14 0-4 0,-13 0-4 0,11-1-1 0,-9 14 0 0,-4 12 5 0,-11 3 6 0,-1-3-9 0,-12 1-3 0,-2 26-1 0,-12-12-1 0,13-13 0 0,-12-1 1 0,24-27 0 0,1 27 0 0,1 1 1 0,-1 12 0 0,1 26 1 0,-13 2 0 0,-2-28-1 0,14-12 1 0,1-2 1 0,12 14 0 0,1-25-1 0,-13 12-2 0,11 14-2 0,-11-1 0 0,12 0 0 0,1-13 0 0,-13-14 0 0,12 2 1 0,0 12-2 0,0-14 2 0,1 16 1 0,-13 10 0 0,12-25-1 0,14-12 0 0,-15-15-1 0,4 14 2 0,-4-1 0 0,2 14 2 0,13-1 1 0,13-24-2 0,0-28-1 0,0-15-16 0,67-50-94 0,-56 38 76 0</inkml:trace>
  <inkml:trace contextRef="#ctx0" brushRef="#br0">29223 11973 15 0,'0'0'1'0,"0"0"7"0,-13 0 9 0,0 0 3 0,0 13-9 0,13 0-4 0,-14-1-1 0,1 16-1 0,-13-2 0 0,11 0 1 0,-9 28-1 0,-4-16 1 0,-11 29 1 0,-14 12-3 0,0 15 1 0,13-2 1 0,-13 14 4 0,14-1-2 0,-27 2-3 0,-14-2 0 0,14 0-3 0,-13 2 0 0,27-1-2 0,11-14-11 0,28-39-22 0,13-66-30 0</inkml:trace>
  <inkml:trace contextRef="#ctx0" brushRef="#br0">28959 12211 38 0,'0'26'0'0,"-13"40"10"0,-14 14 2 0,1-14-1 0,-2 27-6 0,-11 11 0 0,-14 3-1 0,1-1-1 0,-1 12-1 0,12-24-1 0,-11 12 2 0,12-14 1 0,-14-13 2 0,2-12 4 0,13-14 1 0,12-14-4 0,14 14-2 0,-26 12-3 0,12 16 1 0,-13 11 0 0,2 1 0 0,23-40-1 0,-11-1 0 0,13 2-1 0,-14-16 0 0,14 29 1 0,-28-1 0 0,16 1 0 0,-15 12 0 0,0 1 3 0,1-42-1 0,13 3-1 0,-1-16 2 0,14 3-1 0,-2-2-1 0,2-13-1 0,13 0-2 0,0-13-21 0,0-13-17 0,0-13-59 0</inkml:trace>
  <inkml:trace contextRef="#ctx0" brushRef="#br0">27953 14526 42 0,'-13'13'0'0,"0"-1"5"0,0-12 1 0,13 15-11 0</inkml:trace>
  <inkml:trace contextRef="#ctx0" brushRef="#br0">29184 12039 4 0,'0'0'5'0,"0"0"6"0,26 0-20 0,0 0 0 0</inkml:trace>
  <inkml:trace contextRef="#ctx0" brushRef="#br0">29489 12011 15 0,'25'0'0'0,"-11"0"2"0,-14 0 2 0,13 0-3 0,14 15 0 0,-1-15-17 0</inkml:trace>
  <inkml:trace contextRef="#ctx0" brushRef="#br0">29779 12039 4 0,'0'0'0'0,"0"0"1"0,13 0-1 0,0 0 2 0,14 13-2 0,-14-13-2 0,-13 0 1 0</inkml:trace>
  <inkml:trace contextRef="#ctx0" brushRef="#br0">19910 16100 26 0,'0'0'-2'0,"0"0"-12"0</inkml:trace>
  <inkml:trace contextRef="#ctx0" brushRef="#br0">19951 16087 9 0,'0'0'9'0,"0"0"5"0</inkml:trace>
  <inkml:trace contextRef="#ctx0" brushRef="#br0">17621 13189 1 0,'0'0'0'0,"0"0"16"0,0 0 11 0,0 0-8 0,0 0-4 0,0 13 1 0,13-13-6 0,15 0-6 0,-3 0 0 0,-25 0 0 0,14-13 0 0,-14 1-1 0,0-2 0 0,-14 14-1 0,14 0 1 0,0 0 1 0,0 26-2 0,14-13-9 0,-14-13-58 0</inkml:trace>
  <inkml:trace contextRef="#ctx0" brushRef="#br0">17819 13189 7 0,'0'0'0'0,"0"0"36"0,0 0-7 0,0 0-1 0,0-12-12 0,13-2-6 0,-13-13-4 0,0 14-3 0,0 0 1 0,0 13 2 0,-13 0-4 0,26 13-8 0,28 0-61 0,-41-13 30 0</inkml:trace>
  <inkml:trace contextRef="#ctx0" brushRef="#br0">17701 13494 13 0,'0'0'0'0,"13"0"13"0,-13 0 13 0,13-26 1 0,-13 11-12 0,0 2 2 0,0 13-21 0,14 13-42 0,-14-13 15 0</inkml:trace>
  <inkml:trace contextRef="#ctx0" brushRef="#br0">18336 14963 43 0,'0'13'0'0,"13"-13"0"0,14 0 25 0,12 0 5 0,-13 0-23 0,14 0-28 0,-40 0 3 0</inkml:trace>
  <inkml:trace contextRef="#ctx0" brushRef="#br0">18441 14910 37 0,'-13'13'0'0,"13"27"26"0,0 12-7 0,-13 1-19 0,13-14-57 0</inkml:trace>
  <inkml:trace contextRef="#ctx0" brushRef="#br0">18522 15094 51 0,'24'0'15'0,"17"0"-16"0,-15 0-44 0</inkml:trace>
  <inkml:trace contextRef="#ctx0" brushRef="#br0">18653 15082 73 0,'0'25'24'0,"0"3"-15"0,0 11-24 0,0-27-35 0</inkml:trace>
  <inkml:trace contextRef="#ctx0" brushRef="#br0">18454 15214 40 0,'0'0'9'0,"0"13"8"0,0 26-42 0,0-26-6 0</inkml:trace>
  <inkml:trace contextRef="#ctx0" brushRef="#br0">18389 14579 23 0,'0'-13'6'0,"0"-2"12"0,0 3 3 0,-27 12-9 0,-27 0-1 0,-24 0-3 0,-1 12-2 0,-15-12-1 0,2 0-6 0,38 0-19 0,54 0 10 0</inkml:trace>
  <inkml:trace contextRef="#ctx0" brushRef="#br0">18031 14500 29 0,'0'0'0'0,"-13"0"9"0,0 0 8 0,-40 26 1 0,1-1 4 0,-2 16-11 0,27-28 4 0,1-13-2 0,26 0 4 0,13 13 3 0,68-13-32 0,63 13-72 0,-105-13 34 0</inkml:trace>
  <inkml:trace contextRef="#ctx0" brushRef="#br0">29911 12091 1 0,'0'0'1'0,"0"-13"0"0,13 13 0 0,-13 0 0 0,0 0 15 0,0 0-1 0,0 0-4 0,0-13-35 0</inkml:trace>
  <inkml:trace contextRef="#ctx0" brushRef="#br0">29938 12052 3 0,'0'0'0'0,"0"0"0"0,0 0 1 0,0-13-1 0,0 13 14 0,0 0-5 0,0 0 0 0,0 0 2 0,0 0 5 0,0 0 3 0,0 0-10 0,0 13-2 0,0 13-2 0,0-13 3 0,0 14 0 0,0 0-2 0,0 11 0 0,13-10 0 0,-13 11 0 0,14 1-4 0,-14 12 2 0,0 2-2 0,11-14 0 0,-11-1-1 0,15-13-1 0,-15 1 1 0,13 12 1 0,-13 2-1 0,26-3-1 0,-13 3 1 0,14-15-3 0,-14-13 0 0,-13 0 1 0,13 1 1 0,-13-1 0 0,0 1 0 0,15-1 0 0,-15-1-1 0,13 1 0 0,-13 2 0 0,0-15-1 0,11 0-8 0,-11 13-19 0,14-13 10 0</inkml:trace>
  <inkml:trace contextRef="#ctx0" brushRef="#br0">30135 12753 34 0,'0'0'0'0,"0"-14"15"0,14 1 5 0,0-26-8 0,-1-14-4 0,0 14 5 0,-13-2 5 0,14 15-3 0,-1 13-8 0,0-14-3 0,0-12-3 0,0 13 0 0,0-1-1 0,-13 1 1 0,13-2-1 0,1 2 0 0,12 0 0 0,-13-1 0 0,2 1-1 0,-2 13 1 0,-2-13 0 0,-11 11 0 0,13 2 0 0,-13-12 0 0,0 11 1 0,0 1 0 0,15-14-1 0,-2 1 2 0,0 0-1 0,-13 13 0 0,13-2 0 0,-13 15-1 0,14-12-11 0,-14-1-19 0,-14 13-34 0</inkml:trace>
  <inkml:trace contextRef="#ctx0" brushRef="#br0">29779 12078 8 0,'0'0'20'0,"0"0"-5"0,13 0-2 0,14 0-6 0,25-13 0 0,42-13 1 0,24 13-2 0,41-2-16 0,-28 15-22 0,-24 0-3 0</inkml:trace>
  <inkml:trace contextRef="#ctx0" brushRef="#br0">30163 11907 23 0,'0'12'6'0,"-14"14"2"0,14 2-19 0,14-15-6 0</inkml:trace>
  <inkml:trace contextRef="#ctx0" brushRef="#br0">30149 12158 9 0,'-25'12'1'0,"25"16"0"0,0-15-2 0,0 0-2 0,0 0 1 0,0 0 0 0,0 27 1 0,0-14-1 0</inkml:trace>
  <inkml:trace contextRef="#ctx0" brushRef="#br0">30111 12488 11 0,'-15'13'0'0,"2"14"12"0,0-1-6 0,0 0 4 0,13-26-30 0</inkml:trace>
  <inkml:trace contextRef="#ctx0" brushRef="#br0">30057 12687 21 0,'0'26'0'0,"0"-13"14"0,-14 14-7 0,14 0 0 0,0 11-28 0,0-23 7 0</inkml:trace>
  <inkml:trace contextRef="#ctx0" brushRef="#br0">30043 13150 25 0,'0'13'0'0,"0"13"0"0,0 15 23 0,-13-15 5 0,13 14-26 0,0-14-24 0,0 13-20 0</inkml:trace>
  <inkml:trace contextRef="#ctx0" brushRef="#br0">30030 13440 4 0,'0'28'0'0,"0"24"0"0,0-25 21 0,0 12 9 0,0 0 1 0,0 29-11 0,0-3-10 0,0-11-13 0,0-42-18 0,0-12 5 0</inkml:trace>
  <inkml:trace contextRef="#ctx0" brushRef="#br0">30043 13931 47 0,'0'0'8'0,"0"0"7"0,0 0-23 0,-13-53-42 0</inkml:trace>
  <inkml:trace contextRef="#ctx0" brushRef="#br0">30057 13189 1 0,'0'-12'0'0,"0"-29"1"0,0 28 1 0,0 13 0 0,-53 0-3 0,14 0-1 0</inkml:trace>
  <inkml:trace contextRef="#ctx0" brushRef="#br0">26736 14658 46 0,'-14'0'0'0,"14"0"18"0,-13 0-10 0,26 0 42 0,28 0-30 0,25 0-3 0,13 0-6 0,27 0-1 0,54 0-2 0,10 0-5 0,-37 0-1 0,-28 0-11 0,-24 0-2 0,-29 0-7 0,-12 0-13 0,-40 0-1 0,0-14-23 0</inkml:trace>
  <inkml:trace contextRef="#ctx0" brushRef="#br0">27595 14539 38 0,'0'0'0'0,"-13"0"12"0,13-13 14 0,0 13-2 0,13 0-4 0,28 0 4 0,-14 0-6 0,-1 13-11 0,-13 14-2 0,0-14-3 0,0 0-2 0,-13 0 1 0,0 13 3 0,-26-13 1 0,-13 14 1 0,12-13 0 0,-14-1-4 0,17-1 1 0,-4 1 2 0,28-13-6 0,28 15-24 0,37-15-90 0,-52 13 81 0</inkml:trace>
  <inkml:trace contextRef="#ctx0" brushRef="#br0">27901 14631 13 0,'0'0'0'0,"0"0"55"0,0-13-28 0,0 13-3 0,0 0-2 0,0 0-7 0,13 0-1 0,0 0-6 0,0-13-4 0,-13 13-2 0,-13 0-1 0,-40 0 4 0,25 13 4 0,28 0-3 0,55-13-3 0,10 0-7 0,-25-13-5 0,-27 0 5 0,-40 0 2 0,-25 13 5 0,13 0 6 0,12 0 2 0,27 0-4 0,13 0-15 0,1 13-100 0</inkml:trace>
  <inkml:trace contextRef="#ctx0" brushRef="#br0">27174 11960 1 0,'0'0'0'0,"13"-15"1"0,-13 15 14 0,24-13 2 0,4 13 10 0,12 13-7 0,-40 28-3 0,0 25-2 0,0-40-7 0,0-13-2 0,0-13 0 0,0 0-4 0,0-39-3 0,0-2-3 0,0 29 0 0,-27 52 9 0,1 25 11 0,26-24-7 0,26-28-28 0,1-80-91 0</inkml:trace>
  <inkml:trace contextRef="#ctx0" brushRef="#br0">26644 11218 44 0,'0'0'0'0,"0"0"13"0,0-13 8 0,0 26 19 0,13 0-36 0,13 14 2 0,-13 12 1 0,13 2 1 0,15-3-1 0,-14 3 0 0,-1-15-8 0,-26 0-9 0,13 1-8 0,-13-13 5 0,0-1-10 0,0-1 18 0</inkml:trace>
  <inkml:trace contextRef="#ctx0" brushRef="#br0">26882 11205 11 0,'0'0'22'0,"-27"26"-3"0,1 1 0 0,-2 12-8 0,-10 2 5 0,-3 12 7 0,2 12-5 0,-13-11-4 0,25-16-6 0,14-10-14 0,13-2-17 0,13-13-73 0</inkml:trace>
  <inkml:trace contextRef="#ctx0" brushRef="#br0">26960 11563 8 0,'14'-15'0'0,"0"15"11"0,-1-13 0 0,-13 13-2 0,13 13 25 0,-13 28-6 0,0 12-3 0,0 25-10 0,0-10-1 0,0-42-2 0,0-26-5 0,0-13-3 0,0-27-3 0,0-14-3 0,0 2-2 0,14 12-1 0,12 14 3 0,0 26 0 0,0-13 3 0,27 39 10 0,-25 14-2 0,-17 12-20 0,2 2-46 0,-13-41-21 0</inkml:trace>
  <inkml:trace contextRef="#ctx0" brushRef="#br0">28998 11391 7 0,'0'0'0'0,"0"0"9"0,0-15 7 0,0 3 9 0,13 12-1 0,14 12 1 0,-1 29-11 0,2 11-1 0,11 2-1 0,0-29-1 0,1 16-5 0,-14-2-14 0,-13-12-9 0,-13-14-13 0,0-13 2 0,0 0-16 0</inkml:trace>
  <inkml:trace contextRef="#ctx0" brushRef="#br0">29276 11456 47 0,'0'-13'8'0,"0"0"12"0,-27 0 2 0,1 39-2 0,-13 27-8 0,-1-1-4 0,-1-11-3 0,-11 12 0 0,26-14-3 0,26 0-89 0</inkml:trace>
  <inkml:trace contextRef="#ctx0" brushRef="#br0">29289 11615 37 0,'0'-13'-1'0,"27"0"9"0,-2 13 16 0,-25 0 7 0,15 53-11 0,-15 12-2 0,0 29 0 0,0-15-8 0,13-14-5 0,-13-11-3 0,0-27-15 0,0-27-7 0,0 0-7 0</inkml:trace>
  <inkml:trace contextRef="#ctx0" brushRef="#br0">29316 11694 41 0,'14'-39'0'0,"38"-1"31"0,1 14 0 0,1 26-1 0,-15 13-5 0,-26 0-10 0,-13 14-1 0,-41-1-4 0,-37 26-16 0,-14 1-27 0,24-53-94 0</inkml:trace>
  <inkml:trace contextRef="#ctx0" brushRef="#br0">18467 14751 1 0,'14'0'0'0,"-1"13"-1"0</inkml:trace>
  <inkml:trace contextRef="#ctx0" brushRef="#br0">18243 15161 10 0,'0'-26'1'0,"13"26"2"0,-13 0 2 0,0-15-2 0,0 15 4 0,13-13 1 0,15 13 1 0,-3 13 24 0,-25 41-2 0,0-1-3 0,-25-27-8 0,-16-26-13 0,28-39-6 0,26-14-15 0,0 27-1 0,2 26 12 0,-2 0 13 0,-13 39-12 0,-13 1-100 0</inkml:trace>
  <inkml:trace contextRef="#ctx0" brushRef="#br0">18124 15135 8 0,'0'-15'0'0,"0"-11"1"0,14-13 1 0,-14-14-1 0,-14-13-4 0,14 40-3 0</inkml:trace>
  <inkml:trace contextRef="#ctx0" brushRef="#br0">17343 12951 2 0,'0'0'-1'0,"-13"-13"3"0,13 13 3 0,0 0 2 0,0 0 7 0,13 0-7 0,1 0-3 0,12 0 3 0,2 13 1 0,-4 0 1 0,4 13 2 0,12-11-2 0,-1-15-2 0,0 0-3 0,-12 26 0 0,-1 1-2 0,2-1 1 0,-17-13-2 0,17 13 0 0,-15-13-1 0,0 14 1 0,14-1 1 0,-14 0 1 0,0 2 0 0,0-2-1 0,13 14 0 0,-13-14 1 0,14 0-1 0,-13-13 0 0,0 1-2 0,-1 13 1 0,-13-2-1 0,11 3 3 0,-11-2-2 0,15 0 0 0,-15 1 0 0,13-14-1 0,-13 13-1 0,13 0 2 0,-13 2 1 0,13-15-1 0,0-13 1 0,-13 0 0 0,0 0-1 0,14 0 0 0,-14 13 0 0,0-13-4 0,13 0-3 0,-13 12-9 0,0 3-16 0,13-2-34 0</inkml:trace>
  <inkml:trace contextRef="#ctx0" brushRef="#br0">18190 14288 1 0,'-13'-13'0'0,"13"-2"0"0,-13 15 1 0,13-13 1 0,0 0-2 0,0 0 1 0,0 13-1 0,0 0 7 0,0 0-1 0,-13 0 5 0,13 0-3 0,0 0-2 0,-13 0-1 0,13 13 1 0,0 0-1 0,0 15 2 0,0-2 0 0,0 14-1 0,0-1 1 0,0 14-2 0,0-14-2 0,0 2-1 0,0-15 0 0,0 14 0 0,0-1 1 0,0-13-1 0,13 15 2 0,0 12-2 0,13-14 1 0,0 1-2 0,-12-1 2 0,12 0 0 0,2 2 1 0,-15-1 0 0,12-14-2 0,2 0-1 0,-14 1 2 0,1 0 0 0,12-2-1 0,-13-12 0 0,13 2-1 0,0-2 0 0,1 0-1 0,-13 0 1 0,13 14-1 0,-1-27 0 0,13 13-2 0,-12 0 2 0,-1-13-1 0,13 0 1 0,-12 0-1 0,0 0-3 0,0 0-14 0,-27 13 1 0,13 0-9 0</inkml:trace>
  <inkml:trace contextRef="#ctx0" brushRef="#br0">18825 15293 34 0,'0'0'0'0,"13"-14"-9"0,-13 14-1 0</inkml:trace>
  <inkml:trace contextRef="#ctx0" brushRef="#br0">18098 14459 25 0,'-14'0'0'0,"14"13"2"0,0 0 4 0,14 2-2 0,-1 11 0 0,-13 14 3 0,13-1 1 0,1 14 1 0,-1-1-2 0,0 15 1 0,13-1-1 0,0-27 2 0,14 2-2 0,1-1-2 0,-16-1-2 0,2 0 0 0,0 2-7 0,12-16-11 0,0 3-57 0</inkml:trace>
  <inkml:trace contextRef="#ctx0" brushRef="#br0">18692 15266 9 0,'0'0'0'0,"0"0"14"0,0 13 27 0,0 28-18 0,0 25 5 0,-11 39-12 0,-4 67-7 0,-24 1-11 0,25-41-19 0,14-53-75 0</inkml:trace>
  <inkml:trace contextRef="#ctx0" brushRef="#br0">17911 15517 9 0,'0'-13'0'0,"-11"13"20"0,11 0 0 0,0 0 2 0,11 26 4 0,-11 42-8 0,0 24-6 0,-11 1-4 0,-2-1-3 0,13-26-15 0,0-14-20 0,0-24-38 0</inkml:trace>
  <inkml:trace contextRef="#ctx0" brushRef="#br0">17859 15888 3 0,'14'-13'0'0,"0"-13"22"0,10 26 7 0,30 0-4 0,38-13-10 0,2-1-2 0,-2 14 1 0,14 0-13 0,-14 0-22 0,-25 0-16 0,-40 0-8 0</inkml:trace>
  <inkml:trace contextRef="#ctx0" brushRef="#br0">18308 15676 11 0,'14'14'0'0,"13"-1"18"0,13 1 8 0,-1 11 0 0,14 3-2 0,-12-15-13 0,-17 0-6 0,-9 13-1 0,-15-12 0 0,-39-1 0 0,-29 0-1 0,16 13-28 0,26-13-59 0</inkml:trace>
  <inkml:trace contextRef="#ctx0" brushRef="#br0">18216 15755 5 0,'0'0'0'0,"0"0"17"0,-26 0-2 0,-13 0-3 0,-28 28 8 0,1-2 2 0,0 1 2 0,25-14-2 0,30 0-5 0,-2 13-3 0,26 0 1 0,52 1-7 0,54 40-12 0,-13-15-110 0,-93-52 77 0</inkml:trace>
  <inkml:trace contextRef="#ctx0" brushRef="#br0">18005 12567 8 0,'0'-25'0'0,"-13"-16"16"0,-14 15-3 0,14 0-1 0,-28 13-6 0,17 13-2 0,-31 13-2 0,16 13-2 0,0 14 0 0,-1 12 1 0,-12 15 2 0,11-1 1 0,1 0 0 0,14 14 1 0,0 25 1 0,26 2 1 0,0-15-2 0,0 1 0 0,26-14 0 0,0-13 2 0,1 14 0 0,-1-1-3 0,27 14-1 0,-13-1 1 0,-13-26-1 0,12-27-1 0,0-11 0 0,16-2-1 0,-3-13 1 0,14-39-1 0,-1-54-1 0,-11-40 2 0,-1-38 0 0,-14 12 0 0,-12-13 0 0,-1-13 0 0,-11 14 1 0,-43 39 2 0,-51-1 0 0,-41 16-2 0,2 24-1 0,25 67-104 0,53 13 68 0</inkml:trace>
  <inkml:trace contextRef="#ctx0" brushRef="#br0">20121 8506 30 0,'14'0'0'0,"40"-26"19"0,-2-40 16 0,-26 12-10 0,-12-12-14 0,-28 1-5 0,-51 25-3 0,-55 27 3 0,-11 53 9 0,-4 52 7 0,43 27 2 0,53-14-7 0,26-24-5 0,52-42-4 0,55-39-3 0,52-39-4 0,-28-55-2 0,-39-52-2 0,-38-26-3 0,-28 14-2 0,-13 53 2 0,0-1 2 0,0 27 4 0,-13-1 0 0,-2 40 0 0,-11 40 0 0,13 13 0 0,-14 53 3 0,1 54 2 0,13 11 1 0,0 28-1 0,13 27-2 0,39-40-8 0,14-68 1 0,26-37-13 0,1-28-75 0,-54-13 15 0</inkml:trace>
  <inkml:trace contextRef="#ctx0" brushRef="#br0">20586 7925 60 0,'0'0'0'0,"0"13"18"0,0 40 9 0,11 12 1 0,30 55 7 0,-15 39-15 0,14-14-7 0,-1-52 1 0,-12-40-3 0,-27-27-4 0,13-13-2 0,0-26-1 0,0-26-1 0,2-42-2 0,9-50 0 0,17-41-2 0,-1 13-1 0,-1 40-4 0,-13 52-9 0,1 41-17 0,-27 26-66 0</inkml:trace>
  <inkml:trace contextRef="#ctx0" brushRef="#br0">21418 7925 22 0,'0'-15'0'0,"0"-11"27"0,-13 26 14 0,-27 13-14 0,-26 41-7 0,-12 25 2 0,24 54 0 0,27 12-3 0,27-13-5 0,27-40-9 0,27-51-11 0,-2-16-23 0,1-25-7 0,-27-12-69 0</inkml:trace>
  <inkml:trace contextRef="#ctx0" brushRef="#br0">21418 8176 54 0,'13'0'11'0,"28"0"24"0,-2 53 2 0,1 39-11 0,-1 1-4 0,0-14-10 0,-12-27-15 0,13-24-19 0,-26-15-13 0,-14-13 31 0</inkml:trace>
  <inkml:trace contextRef="#ctx0" brushRef="#br0">21710 8150 52 0,'0'0'0'0,"-41"-28"21"0,-38 41 17 0,-28 94 1 0,29-1-11 0,51-14-20 0,14-39-39 0,39-27-37 0,-12-26 24 0</inkml:trace>
  <inkml:trace contextRef="#ctx0" brushRef="#br0">21908 8109 83 0,'26'0'18'0,"53"41"14"0,-52 64 10 0,-27 13-16 0,-14-24-13 0,-104-29-11 0,-54-24-20 0,-13-41-17 0,-27-54-63 0,172 28 54 0</inkml:trace>
  <inkml:trace contextRef="#ctx0" brushRef="#br0">20267 7408 53 0,'0'-13'0'0,"0"-13"30"0,0 13 6 0,40 39 3 0,25 27-17 0,3 27-10 0,-42-1-5 0,-26-27-2 0,0-25-2 0,13-27 3 0,40 0-3 0,39-40-1 0,1 27-16 0,-27 26 2 0,-53 54-80 0,-39-42 25 0</inkml:trace>
  <inkml:trace contextRef="#ctx0" brushRef="#br0">19659 9180 61 0,'0'0'0'0,"-27"15"14"0,27-2 16 0,14 0 8 0,51-13-3 0,81 12-9 0,53 3-12 0,52-30-7 0,80 3-1 0,25-1-4 0,-11 0-1 0,-81-2-1 0,-79 2 1 0,-12 0-1 0,-81-13-7 0,-51 13-3 0,-69 13-8 0,-104 39-59 0,26 2-16 0</inkml:trace>
  <inkml:trace contextRef="#ctx0" brushRef="#br0">20809 9883 76 0,'-13'-15'33'0,"-27"-38"4"0,-38 1-7 0,-14 26-15 0,-15 12-8 0,14 54 2 0,53 53 4 0,40 26-1 0,67-54-6 0,65-78-3 0,14-79-1 0,-54-28-2 0,-66-24-4 0,-39-2-3 0,-27 54 2 0,-12 64 8 0,-1 69 6 0,40 77-4 0,13 55-3 0,66-67-2 0,13-27-5 0,-25-26-17 0,-15-53-10 0,-13-27-111 0</inkml:trace>
  <inkml:trace contextRef="#ctx0" brushRef="#br0">20994 9618 76 0,'0'-13'12'0,"13"13"8"0,55 66 9 0,-16 52 18 0,14 2-19 0,14-2-15 0,-27-24-11 0,-27-55-27 0,0-26-11 0,-26-52-56 0,0 26 55 0</inkml:trace>
  <inkml:trace contextRef="#ctx0" brushRef="#br0">21378 9737 60 0,'0'-14'10'0,"-13"1"21"0,-26 40 8 0,-42 51 4 0,-11 16-13 0,-13-1-13 0,38-14-8 0,41-39-8 0,26-14-14 0,66-13-22 0,27-26-120 0</inkml:trace>
  <inkml:trace contextRef="#ctx0" brushRef="#br0">21564 9618 52 0,'-13'-13'-1'0,"13"-14"17"0,-14 13 15 0,28 14 2 0,25 0 1 0,40 66-6 0,-27 1-15 0,-52-14-7 0,-11-14-4 0,-43-13 3 0,40-11 3 0,68-15-2 0,78-15-9 0,14-11-28 0,-80-13-129 0</inkml:trace>
  <inkml:trace contextRef="#ctx0" brushRef="#br0">22556 8877 51 0,'-13'-41'24'0,"26"29"10"0,27-1-3 0,25 13 13 0,-12 25-30 0,0 29-31 0,-26-1-57 0,-27-40 2 0</inkml:trace>
  <inkml:trace contextRef="#ctx0" brushRef="#br0">22675 9102 55 0,'-14'0'0'0,"14"26"27"0,40-26 7 0,26 0 9 0,27 0-49 0,-41 13-117 0</inkml:trace>
  <inkml:trace contextRef="#ctx0" brushRef="#br0">23191 8995 71 0,'13'0'14'0,"27"-25"27"0,26 11-3 0,1 1-16 0,12-1-3 0,12 14-6 0,-12 0-4 0,-12 0-5 0,-27 0-2 0,-12 0-5 0,-43 0-19 0,-51 0-67 0,53 0 9 0</inkml:trace>
  <inkml:trace contextRef="#ctx0" brushRef="#br0">25003 8268 68 0,'66'-67'35'0,"-39"16"2"0,-14-2-13 0,-13-1-10 0,-13 15-1 0,-41 26-3 0,-38 0-4 0,13 13-4 0,12 0 1 0,28 0 1 0,-27 26 4 0,25 26-4 0,17 1-2 0,24-12-1 0,0-15 0 0,0-26 0 0,0 0-1 0,13 0-2 0,-2 0-4 0,-11-13-1 0,0 13 1 0,13 0-13 0,28 0-13 0,-1 0-90 0</inkml:trace>
  <inkml:trace contextRef="#ctx0" brushRef="#br0">24671 8613 53 0,'-24'52'23'0,"24"-26"-2"0,-13-12 1 0,13-41 13 0,0-25 2 0,0-55-11 0,13-64-10 0,11-42-8 0,17 29-5 0,12 38-3 0,-1 66 0 0,2 55 0 0,25 37 0 0,2 68 1 0,-16 25-1 0,-25-11 2 0,-53-42-1 0,-79-12 1 0,-28-40-2 0,13-40 0 0,42-12 0 0,25-14 0 0,40 25 0 0,40 28-3 0,12 80-13 0,-12 65-34 0,-27-52-71 0</inkml:trace>
  <inkml:trace contextRef="#ctx0" brushRef="#br0">24077 9008 52 0,'14'0'0'0,"-1"-13"19"0,13 1 17 0,13 12 3 0,1 0-7 0,40 0-7 0,105 12-8 0,67-24-7 0,25-1-4 0,-92-14-2 0,-39 13-1 0,-54-12-1 0,-66 26-3 0,-26 13-10 0,-78 27-30 0,10-13-113 0</inkml:trace>
  <inkml:trace contextRef="#ctx0" brushRef="#br0">24712 9459 92 0,'14'-26'20'0,"25"-40"26"0,-26 12-16 0,-13 28-14 0,-66 0-7 0,-40 39 0 0,-12 13-1 0,37 27 1 0,55-1-3 0,79-11-2 0,40-1-2 0,-27-14-1 0,-40 13-1 0,-39 15 0 0,-66 25 0 0,40-26 1 0,25-14-1 0,67 0 1 0,54-11-1 0,24-28 0 0,-11-13-8 0,-15-41-5 0,-79-92-83 0</inkml:trace>
  <inkml:trace contextRef="#ctx0" brushRef="#br0">25731 7077 25 0,'0'-12'0'0,"0"-2"17"0,-27 14 20 0,0 26-7 0,-38 54-8 0,-16 38-5 0,2-11 1 0,14-41-9 0,25-14-11 0,27-37-16 0,13-15-10 0,0-28-12 0,0-24 12 0,13 12 10 0,-13 14 16 0,0 13 20 0,0 26 10 0,-26 53 1 0,-13 14 3 0,11-14-6 0,15-1-2 0,13-52-9 0,0-13-6 0,13-26-4 0,39-26-3 0,29-14-11 0,-2 25-27 0,-66 29-88 0</inkml:trace>
  <inkml:trace contextRef="#ctx0" brushRef="#br0">18402 12039 40 0,'-13'-40'0'0,"0"-40"14"0,-1 1 4 0,-26 12-5 0,-26 14 2 0,-26 27-8 0,-26 26-3 0,-28 94 0 0,-27 91 1 0,-12 53 0 0,-14 66 4 0,67 14 4 0,53 12-1 0,26 106-1 0,26 53-3 0,41-38 0 0,52-27 1 0,26 12 5 0,95-52-2 0,36-80-6 0,30-132-5 0,37-120 0 0,0-145-2 0,2-157 0 0,-80-135 0 0,-81-143-1 0,-63-94 1 0,-57-66-1 0,-129 27 1 0,-133 92 4 0,-53 158 3 0,-40 200-19 0,80 158-20 0,91 66-47 0,133-13 11 0</inkml:trace>
  <inkml:trace contextRef="#ctx0" brushRef="#br0">17476 13256 2 0,'0'0'0'0,"27"-26"1"0,12 11 4 0,0 30 3 0,14 24 2 0,0 1-3 0,-13 12-3 0,0 27-2 0,-40 1-1 0,13 12-1 0,-13-51 1 0,0-28 1 0,0-26 0 0,0 0-4 0,0 13-9 0,0 0 0 0</inkml:trace>
  <inkml:trace contextRef="#ctx0" brushRef="#br0">18269 14882 4 0,'-13'13'19'0,"0"2"9"0,13-2 0 0,41 0-3 0,24-13-10 0,1 0-12 0,-27 12-2 0,1-12-13 0,-40 15-17 0,0-15-1 0</inkml:trace>
  <inkml:trace contextRef="#ctx0" brushRef="#br0">18376 14843 31 0,'-14'-13'0'0,"14"-14"0"0,0 27 5 0,14 27 27 0,-14 25-6 0,13 14-1 0,-13 14-8 0,0-14-19 0,0 1-22 0,0-14-61 0</inkml:trace>
  <inkml:trace contextRef="#ctx0" brushRef="#br0">18230 15583 8 0,'13'-12'7'0,"28"-14"13"0,-3 11 12 0,2 15 5 0,13-13-2 0,-1 13-19 0,3 0-8 0,10 0-23 0,-39 0-24 0,-26 0 19 0</inkml:trace>
  <inkml:trace contextRef="#ctx0" brushRef="#br0">18481 15386 29 0,'0'0'0'0,"0"39"38"0,0 1-12 0,0 12-19 0,0 2-36 0,-14-42-23 0</inkml:trace>
  <inkml:trace contextRef="#ctx0" brushRef="#br0">18070 15214 11 0,'-13'0'0'0,"13"0"16"0,0-13 21 0,41 13-4 0,25-27-11 0,0 27-19 0,1-13-18 0,-42 13-22 0,-25 0 32 0</inkml:trace>
  <inkml:trace contextRef="#ctx0" brushRef="#br0">18164 15055 18 0,'0'0'0'0,"0"-14"14"0,0 41 36 0,0 25-39 0,13 2-7 0,-13 38-38 0,-13-52-14 0</inkml:trace>
  <inkml:trace contextRef="#ctx0" brushRef="#br0">18057 15583 38 0,'0'0'0'0,"13"0"4"0,1 0 29 0,13 0-10 0,13 0-19 0,12 0-82 0</inkml:trace>
  <inkml:trace contextRef="#ctx0" brushRef="#br0">18216 15571 41 0,'0'0'15'0,"0"12"15"0,-13 16-1 0,0 11-12 0,13-13-21 0,0 1 1 0,0-13-81 0</inkml:trace>
  <inkml:trace contextRef="#ctx0" brushRef="#br0">17529 13428 10 0,'0'0'0'0,"-13"0"13"0,13 0-6 0,26-13 13 0,27 13 5 0,14-14 5 0,-2 14-11 0,-12 0-7 0,-40 0-7 0,-13 0-4 0,-52 0-3 0,-40 14 0 0,11-14-2 0,29 0 0 0,25 0 4 0,27 0 9 0,0 0 2 0,53 0-3 0,26 0-5 0,-27 0-1 0,-52 0-2 0,-24 0-1 0,-57 13-2 0,16-13-2 0,51 0 1 0,80-13-8 0,93 13-61 0,-119 0 29 0</inkml:trace>
  <inkml:trace contextRef="#ctx0" brushRef="#br0">18508 14380 6 0,'0'-13'0'0,"-14"-13"6"0,-13 13 11 0,14-14-4 0,-13 14-4 0,-13 0-2 0,-1-2-4 0,-25 2 5 0,-3-13 1 0,3 26-2 0,-2 0-2 0,-25 0 0 0,11 13-2 0,2 0 0 0,14-13-1 0,-15 28-1 0,-12-15 2 0,39 0 3 0,14-1-1 0,12-12-1 0,14 0-1 0,13 0-2 0,40 0-22 0,25 0 9 0,-38 0-58 0</inkml:trace>
  <inkml:trace contextRef="#ctx0" brushRef="#br0">17926 14103 8 0,'0'-15'0'0,"0"2"8"0,0 13-4 0,-15-12 20 0,-9 24-8 0,-31 1-2 0,3 15-8 0,-1-2-3 0,-12 0-1 0,-2 14-1 0,27-14 1 0,1 15 2 0,-1-28 2 0,27 12-2 0,-1-10 2 0,0-2 7 0,14-13-2 0,14 0-4 0,26 13-3 0,0-13-2 0,12 13 2 0,16 0 3 0,-3 0-2 0,-12 0-6 0,-14 14-21 0,-26-13-53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DC8-AB9D-9543-AC3F-866B6B0F7A25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7F25-FCA1-AF43-B49A-C02D5C3E6F0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5" Type="http://schemas.openxmlformats.org/officeDocument/2006/relationships/comments" Target="../comments/commen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5.png" /><Relationship Id="rId4" Type="http://schemas.openxmlformats.org/officeDocument/2006/relationships/customXml" Target="../ink/ink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8.png" /><Relationship Id="rId4" Type="http://schemas.openxmlformats.org/officeDocument/2006/relationships/customXml" Target="../ink/ink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11.png" /><Relationship Id="rId4" Type="http://schemas.openxmlformats.org/officeDocument/2006/relationships/customXml" Target="../ink/ink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0" y="356087"/>
            <a:ext cx="10670442" cy="62424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C802AA1-617C-89A7-6B56-5AD4031A7136}"/>
                  </a:ext>
                </a:extLst>
              </p14:cNvPr>
              <p14:cNvContentPartPr/>
              <p14:nvPr/>
            </p14:nvContentPartPr>
            <p14:xfrm>
              <a:off x="200160" y="1995480"/>
              <a:ext cx="11791800" cy="52390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C802AA1-617C-89A7-6B56-5AD4031A71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800" y="1986120"/>
                <a:ext cx="11810520" cy="525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03" y="1172308"/>
            <a:ext cx="10579364" cy="1614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85" y="3008435"/>
            <a:ext cx="4597400" cy="346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853FA4D-EB7D-F83C-0182-AB28AC063B59}"/>
                  </a:ext>
                </a:extLst>
              </p14:cNvPr>
              <p14:cNvContentPartPr/>
              <p14:nvPr/>
            </p14:nvContentPartPr>
            <p14:xfrm>
              <a:off x="581040" y="152280"/>
              <a:ext cx="11611440" cy="649152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853FA4D-EB7D-F83C-0182-AB28AC063B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80" y="142920"/>
                <a:ext cx="11629800" cy="651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41888"/>
            <a:ext cx="7772400" cy="20682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9330"/>
            <a:ext cx="7772400" cy="657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A7811C5-3BCA-2544-E4AB-F6F2225128CC}"/>
                  </a:ext>
                </a:extLst>
              </p14:cNvPr>
              <p14:cNvContentPartPr/>
              <p14:nvPr/>
            </p14:nvContentPartPr>
            <p14:xfrm>
              <a:off x="314280" y="37800"/>
              <a:ext cx="11878200" cy="66344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A7811C5-3BCA-2544-E4AB-F6F2225128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920" y="28440"/>
                <a:ext cx="11896920" cy="665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67423"/>
            <a:ext cx="7772400" cy="1118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0" y="2439866"/>
            <a:ext cx="5092700" cy="3619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32614C3-2462-4909-D17E-1FBB21189745}"/>
                  </a:ext>
                </a:extLst>
              </p14:cNvPr>
              <p14:cNvContentPartPr/>
              <p14:nvPr/>
            </p14:nvContentPartPr>
            <p14:xfrm>
              <a:off x="257040" y="71640"/>
              <a:ext cx="11382840" cy="67676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32614C3-2462-4909-D17E-1FBB211897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680" y="62280"/>
                <a:ext cx="11401560" cy="678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 Yaping</cp:lastModifiedBy>
  <cp:revision>4</cp:revision>
  <dcterms:created xsi:type="dcterms:W3CDTF">2024-07-09T08:04:32Z</dcterms:created>
  <dcterms:modified xsi:type="dcterms:W3CDTF">2024-07-09T09:14:18Z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2052-11.8.2.11682</vt:lpwstr>
  </property>
</Properties>
</file>