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065763-A00F-436E-9C36-174121EE7CDB}">
  <a:tblStyle styleId="{CA065763-A00F-436E-9C36-174121EE7C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4.xml"/><Relationship Id="rId22" Type="http://schemas.openxmlformats.org/officeDocument/2006/relationships/font" Target="fonts/HelveticaNeue-italic.fntdata"/><Relationship Id="rId10" Type="http://schemas.openxmlformats.org/officeDocument/2006/relationships/slide" Target="slides/slide3.xml"/><Relationship Id="rId21" Type="http://schemas.openxmlformats.org/officeDocument/2006/relationships/font" Target="fonts/HelveticaNeue-bold.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34cb2bea0_2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g2734cb2bea0_2_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34cb2bea0_2_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In the first two weeks, we will be initiating the project and analyzing requirements, which we have almost completed.</a:t>
            </a:r>
            <a:endParaRPr/>
          </a:p>
          <a:p>
            <a:pPr indent="0" lvl="0" marL="0" rtl="0" algn="l">
              <a:lnSpc>
                <a:spcPct val="115000"/>
              </a:lnSpc>
              <a:spcBef>
                <a:spcPts val="1200"/>
              </a:spcBef>
              <a:spcAft>
                <a:spcPts val="0"/>
              </a:spcAft>
              <a:buClr>
                <a:schemeClr val="dk1"/>
              </a:buClr>
              <a:buSzPts val="1100"/>
              <a:buFont typeface="Arial"/>
              <a:buNone/>
            </a:pPr>
            <a:r>
              <a:rPr lang="en"/>
              <a:t>Moving into weeks three, we will concentrate on preparing the necessary data and conducting data cleansing. We will clean and preprocess this data to ensure it is of high quality, ready for use in our model development.</a:t>
            </a:r>
            <a:endParaRPr/>
          </a:p>
          <a:p>
            <a:pPr indent="0" lvl="0" marL="0" rtl="0" algn="l">
              <a:lnSpc>
                <a:spcPct val="115000"/>
              </a:lnSpc>
              <a:spcBef>
                <a:spcPts val="1200"/>
              </a:spcBef>
              <a:spcAft>
                <a:spcPts val="0"/>
              </a:spcAft>
              <a:buClr>
                <a:schemeClr val="dk1"/>
              </a:buClr>
              <a:buSzPts val="1100"/>
              <a:buFont typeface="Arial"/>
              <a:buNone/>
            </a:pPr>
            <a:r>
              <a:rPr lang="en"/>
              <a:t>And from week4, we will start developing the initial Deep Neural Network model. After the initial construction of the modeling framework， we will train this model using the data we have prepared. We will also conduct preliminary tests to evaluate the model’s performance and accuracy. Based on these tests, we will try to adjust model parameters to optimize performance.</a:t>
            </a:r>
            <a:endParaRPr/>
          </a:p>
          <a:p>
            <a:pPr indent="0" lvl="0" marL="0" rtl="0" algn="l">
              <a:lnSpc>
                <a:spcPct val="115000"/>
              </a:lnSpc>
              <a:spcBef>
                <a:spcPts val="1200"/>
              </a:spcBef>
              <a:spcAft>
                <a:spcPts val="0"/>
              </a:spcAft>
              <a:buClr>
                <a:schemeClr val="dk1"/>
              </a:buClr>
              <a:buSzPts val="1100"/>
              <a:buFont typeface="Arial"/>
              <a:buNone/>
            </a:pPr>
            <a:r>
              <a:rPr lang="en"/>
              <a:t>From week 8 till the end of the project, we will continue to focus on further optimizing the DNN model, which involves tuning hyperparameters and using cross-validation techniques to enhance model accuracy. If possible, we will compare its performance with that of the traditional FEA model to validate our model’s effectiveness.</a:t>
            </a:r>
            <a:endParaRPr/>
          </a:p>
          <a:p>
            <a:pPr indent="0" lvl="0" marL="0" rtl="0" algn="l">
              <a:lnSpc>
                <a:spcPct val="115000"/>
              </a:lnSpc>
              <a:spcBef>
                <a:spcPts val="1200"/>
              </a:spcBef>
              <a:spcAft>
                <a:spcPts val="0"/>
              </a:spcAft>
              <a:buClr>
                <a:schemeClr val="dk1"/>
              </a:buClr>
              <a:buSzPts val="1100"/>
              <a:buFont typeface="Arial"/>
              <a:buNone/>
            </a:pPr>
            <a:r>
              <a:rPr lang="en"/>
              <a:t>At the same time, we will try to integrate our DNN model into the DrBoxOnline.com platform. We will perform some system integration test to ensure compatibility between the model and the platform.</a:t>
            </a:r>
            <a:endParaRPr/>
          </a:p>
          <a:p>
            <a:pPr indent="0" lvl="0" marL="0" rtl="0" algn="l">
              <a:lnSpc>
                <a:spcPct val="115000"/>
              </a:lnSpc>
              <a:spcBef>
                <a:spcPts val="1200"/>
              </a:spcBef>
              <a:spcAft>
                <a:spcPts val="0"/>
              </a:spcAft>
              <a:buClr>
                <a:schemeClr val="dk1"/>
              </a:buClr>
              <a:buSzPts val="1100"/>
              <a:buFont typeface="Arial"/>
              <a:buNone/>
            </a:pPr>
            <a:r>
              <a:rPr lang="en"/>
              <a:t>Finally, in week twelve, we will summarize our project outcomes and showcase our progress and achievements to stakeholders.</a:t>
            </a:r>
            <a:endParaRPr/>
          </a:p>
          <a:p>
            <a:pPr indent="0" lvl="0" marL="0" rtl="0" algn="l">
              <a:spcBef>
                <a:spcPts val="1200"/>
              </a:spcBef>
              <a:spcAft>
                <a:spcPts val="0"/>
              </a:spcAft>
              <a:buNone/>
            </a:pPr>
            <a:r>
              <a:t/>
            </a:r>
            <a:endParaRPr/>
          </a:p>
        </p:txBody>
      </p:sp>
      <p:sp>
        <p:nvSpPr>
          <p:cNvPr id="199" name="Google Shape;199;g2734cb2bea0_2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34cb2bea0_2_10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734cb2bea0_2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34cb2bea0_2_3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734cb2bea0_2_3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34cb2bea0_2_6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734cb2bea0_2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3516cb60c_1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project is closely related to the packaging and logistics industry: corrugated paper boxes. These boxes are widely used due to their lightweight, recyclable, and customizable properties. However, they are prone to buckling during storage and shipment, which can lead to product damage, lost revenue, wasted resources, and customer complaints.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address this issue, the current solution in place is the Dr. Box Calculator Pro, a website that provides users with an interface to predict the box's performance using Finite Element Analysis (FEA). FEA is a numerical method for predicting how a product reacts to real-world forces, vibrations, heat, and other physical effects. However, FEA has its limitations - it is time-consuming and requires extensive computational resources.</a:t>
            </a:r>
            <a:endParaRPr/>
          </a:p>
          <a:p>
            <a:pPr indent="0" lvl="0" marL="0" rtl="0" algn="l">
              <a:spcBef>
                <a:spcPts val="0"/>
              </a:spcBef>
              <a:spcAft>
                <a:spcPts val="0"/>
              </a:spcAft>
              <a:buNone/>
            </a:pPr>
            <a:r>
              <a:t/>
            </a:r>
            <a:endParaRPr/>
          </a:p>
        </p:txBody>
      </p:sp>
      <p:sp>
        <p:nvSpPr>
          <p:cNvPr id="142" name="Google Shape;142;g273516cb60c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3516cb60c_1_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is where our proposed solution comes in: Deep Neural Networks (DNN). DNNs can replace FEA in the Dr. Box Calculator Pro for faster and more efficient predictions. DNNs are artificial neural networks with multiple layers between the input and output layers, allowing them to model complex non-linear relationships. They offer advantages such as feature learning, scalability, and end-to-end learning.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By using DNNs, we can achieve instant predictions of buckling strength, lower computational costs, faster analysis, and the ability to handle diverse box types and conditions. This means improved efficiency and effectiveness in packaging and logistics operations.</a:t>
            </a:r>
            <a:endParaRPr/>
          </a:p>
          <a:p>
            <a:pPr indent="0" lvl="0" marL="0" rtl="0" algn="l">
              <a:spcBef>
                <a:spcPts val="0"/>
              </a:spcBef>
              <a:spcAft>
                <a:spcPts val="0"/>
              </a:spcAft>
              <a:buNone/>
            </a:pPr>
            <a:r>
              <a:t/>
            </a:r>
            <a:endParaRPr/>
          </a:p>
        </p:txBody>
      </p:sp>
      <p:sp>
        <p:nvSpPr>
          <p:cNvPr id="151" name="Google Shape;151;g273516cb60c_1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34cb2bea0_2_7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the study by Fehér et al., the compressive strength of corrugated cardboard boxes with different cutout rates was analyzed using the finite element method (FEM). Their model used a homogenized linear elastic orthotropic material model with Hill plasticity, simulating one-eighth of the box to capture load-bearing behaviors and potential imperfections effectively. This method was validated against extensive experimental data, ensuring its reliability for predicting box failure under compressive loads.</a:t>
            </a:r>
            <a:endParaRPr/>
          </a:p>
        </p:txBody>
      </p:sp>
      <p:sp>
        <p:nvSpPr>
          <p:cNvPr id="158" name="Google Shape;158;g2734cb2bea0_2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3516cb60c_3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Our project builds on this by integrating artificial neural networks (ANNs) with finite element analysis, enhancing both the accuracy and efficiency of predictions. ANNs allow for quicker evaluations and can handle complex data relationships better than traditional FEM, offering faster simulations and adaptable solutions across different box types and materials.</a:t>
            </a:r>
            <a:endParaRPr/>
          </a:p>
        </p:txBody>
      </p:sp>
      <p:sp>
        <p:nvSpPr>
          <p:cNvPr id="167" name="Google Shape;167;g273516cb60c_3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3516cb60c_4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second paper aims to </a:t>
            </a:r>
            <a:r>
              <a:rPr lang="en">
                <a:solidFill>
                  <a:schemeClr val="dk1"/>
                </a:solidFill>
              </a:rPr>
              <a:t>develop a novel ANN-based modeling approach integrated with FE analysis to predict residual stresses in AISI 304 L parts created through the DMD process, enhancing prediction accuracy and computational efficiency. The method of which is that, it first focuses on the thermal and mechanical response of materials. Then, an ANN is trained using datasets including spatial coordinates and temperature history generated from FE simulations to predict residual stresses. Finally, the model is validated against traditional FE analyses for different geometric structures.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176" name="Google Shape;176;g273516cb60c_4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3516cb60c_4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However, in contrast, our model is further designed for multi-task labeling, which both i</a:t>
            </a:r>
            <a:r>
              <a:rPr lang="en">
                <a:solidFill>
                  <a:schemeClr val="dk1"/>
                </a:solidFill>
              </a:rPr>
              <a:t>ncludes categorical and numerical data, and each xyz dimension has more 128 outputs to generate. It also shows a broader application in the physical field. </a:t>
            </a:r>
            <a:endParaRPr sz="1200">
              <a:solidFill>
                <a:schemeClr val="dk1"/>
              </a:solidFill>
            </a:endParaRPr>
          </a:p>
        </p:txBody>
      </p:sp>
      <p:sp>
        <p:nvSpPr>
          <p:cNvPr id="184" name="Google Shape;184;g273516cb60c_4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3516cb6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3516cb6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None/>
            </a:pPr>
            <a:r>
              <a:rPr lang="en" sz="1200">
                <a:solidFill>
                  <a:schemeClr val="dk1"/>
                </a:solidFill>
              </a:rPr>
              <a:t>Let's delve into the core of our project—the requirements and specifications that define our objectives.</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t/>
            </a:r>
            <a:endParaRPr sz="1200">
              <a:solidFill>
                <a:schemeClr val="dk1"/>
              </a:solidFill>
            </a:endParaRPr>
          </a:p>
          <a:p>
            <a:pPr indent="0" lvl="0" marL="0" rtl="0" algn="l">
              <a:lnSpc>
                <a:spcPct val="125454"/>
              </a:lnSpc>
              <a:spcBef>
                <a:spcPts val="800"/>
              </a:spcBef>
              <a:spcAft>
                <a:spcPts val="0"/>
              </a:spcAft>
              <a:buNone/>
            </a:pPr>
            <a:r>
              <a:rPr lang="en" sz="1200">
                <a:solidFill>
                  <a:schemeClr val="dk1"/>
                </a:solidFill>
              </a:rPr>
              <a:t>Since now we already have a website perdicting the product damage based on fintie element analysis, we set this as reference, meaning that, what we do is to at least equivlant to or better than the function this web supports.</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Our primary customer requirement is accuracy.     	The industry demands highly accurate predictions to minimize product damage during real life.     	This led us to establish an engineering specification that our predictions must achieve at least 90% accuracy under varying conditions.</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Speed is another critical requirement.     	Our clients need quick results to make real-time decisions.   	Therefore, we've set a stringent specification that each analysis should be completed within five minutes.     	This ensures efficiency without compromising on the accuracy and reliability of our predictions.</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User experience also plays a crucial role.  Our platform is designed with an intuitive user interface that can handle multiple inputs seamlessly.  It supports a broad range of box dimensions and material types, catering to the diverse needs of the industry.  We've committed to supporting at least 20 different types of boxes, ensuring our platform's versatility.</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Moreover, reliability is non-negotiable.     	We promise an operational uptime of 99.9%, underscoring our commitment to provide a dependable solution that our customers can trust day in and day out.</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800"/>
              </a:spcBef>
              <a:spcAft>
                <a:spcPts val="0"/>
              </a:spcAft>
              <a:buNone/>
            </a:pPr>
            <a:r>
              <a:rPr lang="en" sz="1200">
                <a:solidFill>
                  <a:schemeClr val="dk1"/>
                </a:solidFill>
              </a:rPr>
              <a:t>Each of these specifications was meticulously derived from our initial customer requirements using a Quality Function Deployment approach.        This method helped us to better understand the project goal.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6" name="Shape 6"/>
        <p:cNvGrpSpPr/>
        <p:nvPr/>
      </p:nvGrpSpPr>
      <p:grpSpPr>
        <a:xfrm>
          <a:off x="0" y="0"/>
          <a:ext cx="0" cy="0"/>
          <a:chOff x="0" y="0"/>
          <a:chExt cx="0" cy="0"/>
        </a:xfrm>
      </p:grpSpPr>
      <p:sp>
        <p:nvSpPr>
          <p:cNvPr id="7" name="Google Shape;7;p2"/>
          <p:cNvSpPr/>
          <p:nvPr>
            <p:ph idx="2" type="pic"/>
          </p:nvPr>
        </p:nvSpPr>
        <p:spPr>
          <a:xfrm>
            <a:off x="0" y="1238864"/>
            <a:ext cx="9144000" cy="3904500"/>
          </a:xfrm>
          <a:prstGeom prst="rect">
            <a:avLst/>
          </a:prstGeom>
          <a:noFill/>
          <a:ln>
            <a:noFill/>
          </a:ln>
        </p:spPr>
      </p:sp>
      <p:sp>
        <p:nvSpPr>
          <p:cNvPr id="8" name="Google Shape;8;p2"/>
          <p:cNvSpPr txBox="1"/>
          <p:nvPr>
            <p:ph idx="1" type="body"/>
          </p:nvPr>
        </p:nvSpPr>
        <p:spPr>
          <a:xfrm>
            <a:off x="598990" y="350251"/>
            <a:ext cx="8018700" cy="448800"/>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9" name="Google Shape;9;p2"/>
          <p:cNvPicPr preferRelativeResize="0"/>
          <p:nvPr/>
        </p:nvPicPr>
        <p:blipFill rotWithShape="1">
          <a:blip r:embed="rId2">
            <a:alphaModFix/>
          </a:blip>
          <a:srcRect b="0" l="0" r="0" t="0"/>
          <a:stretch/>
        </p:blipFill>
        <p:spPr>
          <a:xfrm>
            <a:off x="7192289" y="4721692"/>
            <a:ext cx="1425473" cy="21495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目录-1">
  <p:cSld name="1_目录-1">
    <p:spTree>
      <p:nvGrpSpPr>
        <p:cNvPr id="55" name="Shape 55"/>
        <p:cNvGrpSpPr/>
        <p:nvPr/>
      </p:nvGrpSpPr>
      <p:grpSpPr>
        <a:xfrm>
          <a:off x="0" y="0"/>
          <a:ext cx="0" cy="0"/>
          <a:chOff x="0" y="0"/>
          <a:chExt cx="0" cy="0"/>
        </a:xfrm>
      </p:grpSpPr>
      <p:sp>
        <p:nvSpPr>
          <p:cNvPr id="56" name="Google Shape;56;p11"/>
          <p:cNvSpPr/>
          <p:nvPr>
            <p:ph idx="2" type="pic"/>
          </p:nvPr>
        </p:nvSpPr>
        <p:spPr>
          <a:xfrm>
            <a:off x="6107327" y="0"/>
            <a:ext cx="3036600" cy="5143500"/>
          </a:xfrm>
          <a:prstGeom prst="rect">
            <a:avLst/>
          </a:prstGeom>
          <a:noFill/>
          <a:ln>
            <a:noFill/>
          </a:ln>
        </p:spPr>
      </p:sp>
      <p:sp>
        <p:nvSpPr>
          <p:cNvPr id="57" name="Google Shape;57;p11"/>
          <p:cNvSpPr txBox="1"/>
          <p:nvPr>
            <p:ph idx="1" type="body"/>
          </p:nvPr>
        </p:nvSpPr>
        <p:spPr>
          <a:xfrm>
            <a:off x="598990" y="350251"/>
            <a:ext cx="5295300" cy="448800"/>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Microsoft YaHei"/>
                <a:ea typeface="Microsoft YaHei"/>
                <a:cs typeface="Microsoft YaHei"/>
                <a:sym typeface="Microsoft YaHei"/>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58" name="Google Shape;58;p11"/>
          <p:cNvSpPr txBox="1"/>
          <p:nvPr>
            <p:ph idx="3" type="body"/>
          </p:nvPr>
        </p:nvSpPr>
        <p:spPr>
          <a:xfrm>
            <a:off x="598990" y="1129242"/>
            <a:ext cx="5295300" cy="1206300"/>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130000"/>
              </a:lnSpc>
              <a:spcBef>
                <a:spcPts val="800"/>
              </a:spcBef>
              <a:spcAft>
                <a:spcPts val="0"/>
              </a:spcAft>
              <a:buClr>
                <a:srgbClr val="3F3F3F"/>
              </a:buClr>
              <a:buSzPts val="1200"/>
              <a:buFont typeface="Arial"/>
              <a:buNone/>
              <a:defRPr b="0" i="0" sz="12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59" name="Google Shape;59;p11"/>
          <p:cNvPicPr preferRelativeResize="0"/>
          <p:nvPr/>
        </p:nvPicPr>
        <p:blipFill rotWithShape="1">
          <a:blip r:embed="rId2">
            <a:alphaModFix/>
          </a:blip>
          <a:srcRect b="0" l="0" r="0" t="0"/>
          <a:stretch/>
        </p:blipFill>
        <p:spPr>
          <a:xfrm>
            <a:off x="7192289" y="4756553"/>
            <a:ext cx="1425470" cy="23815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60" name="Shape 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61" name="Shape 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64" name="Google Shape;64;p14"/>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 name="Google Shape;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67" name="Shape 67"/>
        <p:cNvGrpSpPr/>
        <p:nvPr/>
      </p:nvGrpSpPr>
      <p:grpSpPr>
        <a:xfrm>
          <a:off x="0" y="0"/>
          <a:ext cx="0" cy="0"/>
          <a:chOff x="0" y="0"/>
          <a:chExt cx="0" cy="0"/>
        </a:xfrm>
      </p:grpSpPr>
      <p:sp>
        <p:nvSpPr>
          <p:cNvPr id="68" name="Google Shape;68;p16"/>
          <p:cNvSpPr/>
          <p:nvPr>
            <p:ph idx="2" type="pic"/>
          </p:nvPr>
        </p:nvSpPr>
        <p:spPr>
          <a:xfrm>
            <a:off x="0" y="1238863"/>
            <a:ext cx="9144000" cy="3904637"/>
          </a:xfrm>
          <a:prstGeom prst="rect">
            <a:avLst/>
          </a:prstGeom>
          <a:noFill/>
          <a:ln>
            <a:noFill/>
          </a:ln>
        </p:spPr>
      </p:sp>
      <p:sp>
        <p:nvSpPr>
          <p:cNvPr id="69" name="Google Shape;69;p16"/>
          <p:cNvSpPr txBox="1"/>
          <p:nvPr>
            <p:ph idx="1" type="body"/>
          </p:nvPr>
        </p:nvSpPr>
        <p:spPr>
          <a:xfrm>
            <a:off x="598990" y="350251"/>
            <a:ext cx="8018771" cy="448866"/>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70" name="Google Shape;70;p16"/>
          <p:cNvPicPr preferRelativeResize="0"/>
          <p:nvPr/>
        </p:nvPicPr>
        <p:blipFill rotWithShape="1">
          <a:blip r:embed="rId2">
            <a:alphaModFix/>
          </a:blip>
          <a:srcRect b="0" l="0" r="0" t="0"/>
          <a:stretch/>
        </p:blipFill>
        <p:spPr>
          <a:xfrm>
            <a:off x="7192289" y="4721692"/>
            <a:ext cx="1425471" cy="21495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目录-1">
  <p:cSld name="目录-1">
    <p:spTree>
      <p:nvGrpSpPr>
        <p:cNvPr id="71" name="Shape 71"/>
        <p:cNvGrpSpPr/>
        <p:nvPr/>
      </p:nvGrpSpPr>
      <p:grpSpPr>
        <a:xfrm>
          <a:off x="0" y="0"/>
          <a:ext cx="0" cy="0"/>
          <a:chOff x="0" y="0"/>
          <a:chExt cx="0" cy="0"/>
        </a:xfrm>
      </p:grpSpPr>
      <p:sp>
        <p:nvSpPr>
          <p:cNvPr id="72" name="Google Shape;72;p17"/>
          <p:cNvSpPr/>
          <p:nvPr>
            <p:ph idx="2" type="pic"/>
          </p:nvPr>
        </p:nvSpPr>
        <p:spPr>
          <a:xfrm>
            <a:off x="4329113" y="0"/>
            <a:ext cx="4814888" cy="5143500"/>
          </a:xfrm>
          <a:prstGeom prst="rect">
            <a:avLst/>
          </a:prstGeom>
          <a:noFill/>
          <a:ln>
            <a:noFill/>
          </a:ln>
        </p:spPr>
      </p:sp>
      <p:sp>
        <p:nvSpPr>
          <p:cNvPr id="73" name="Google Shape;73;p17"/>
          <p:cNvSpPr/>
          <p:nvPr/>
        </p:nvSpPr>
        <p:spPr>
          <a:xfrm flipH="1" rot="10800000">
            <a:off x="4254468" y="0"/>
            <a:ext cx="67500" cy="51435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和内容">
  <p:cSld name="1_标题和内容">
    <p:spTree>
      <p:nvGrpSpPr>
        <p:cNvPr id="74" name="Shape 74"/>
        <p:cNvGrpSpPr/>
        <p:nvPr/>
      </p:nvGrpSpPr>
      <p:grpSpPr>
        <a:xfrm>
          <a:off x="0" y="0"/>
          <a:ext cx="0" cy="0"/>
          <a:chOff x="0" y="0"/>
          <a:chExt cx="0" cy="0"/>
        </a:xfrm>
      </p:grpSpPr>
      <p:sp>
        <p:nvSpPr>
          <p:cNvPr id="75" name="Google Shape;75;p18"/>
          <p:cNvSpPr txBox="1"/>
          <p:nvPr>
            <p:ph idx="1" type="body"/>
          </p:nvPr>
        </p:nvSpPr>
        <p:spPr>
          <a:xfrm>
            <a:off x="603565" y="1129242"/>
            <a:ext cx="8009621" cy="3336129"/>
          </a:xfrm>
          <a:prstGeom prst="rect">
            <a:avLst/>
          </a:prstGeom>
          <a:noFill/>
          <a:ln>
            <a:noFill/>
          </a:ln>
        </p:spPr>
        <p:txBody>
          <a:bodyPr anchorCtr="0" anchor="t" bIns="34275" lIns="68575" spcFirstLastPara="1" rIns="68575" wrap="square" tIns="34275">
            <a:noAutofit/>
          </a:bodyPr>
          <a:lstStyle>
            <a:lvl1pPr indent="-317500" lvl="0" marL="457200" marR="0" rtl="0" algn="l">
              <a:lnSpc>
                <a:spcPct val="130000"/>
              </a:lnSpc>
              <a:spcBef>
                <a:spcPts val="800"/>
              </a:spcBef>
              <a:spcAft>
                <a:spcPts val="0"/>
              </a:spcAft>
              <a:buClr>
                <a:srgbClr val="3F3F3F"/>
              </a:buClr>
              <a:buSzPts val="1400"/>
              <a:buFont typeface="Arial"/>
              <a:buChar char="•"/>
              <a:defRPr b="0" i="0" sz="1400" u="none" cap="none" strike="noStrike">
                <a:solidFill>
                  <a:srgbClr val="3F3F3F"/>
                </a:solidFill>
                <a:latin typeface="Helvetica Neue"/>
                <a:ea typeface="Helvetica Neue"/>
                <a:cs typeface="Helvetica Neue"/>
                <a:sym typeface="Helvetica Neue"/>
              </a:defRPr>
            </a:lvl1pPr>
            <a:lvl2pPr indent="-317500" lvl="1" marL="914400" marR="0" rtl="0" algn="l">
              <a:lnSpc>
                <a:spcPct val="130000"/>
              </a:lnSpc>
              <a:spcBef>
                <a:spcPts val="800"/>
              </a:spcBef>
              <a:spcAft>
                <a:spcPts val="0"/>
              </a:spcAft>
              <a:buClr>
                <a:srgbClr val="7F7F7F"/>
              </a:buClr>
              <a:buSzPts val="1400"/>
              <a:buFont typeface="Arial"/>
              <a:buChar char="•"/>
              <a:defRPr b="0" i="0" sz="1400" u="none" cap="none" strike="noStrike">
                <a:solidFill>
                  <a:srgbClr val="7F7F7F"/>
                </a:solidFill>
                <a:latin typeface="Helvetica Neue"/>
                <a:ea typeface="Helvetica Neue"/>
                <a:cs typeface="Helvetica Neue"/>
                <a:sym typeface="Helvetica Neue"/>
              </a:defRPr>
            </a:lvl2pPr>
            <a:lvl3pPr indent="-304800" lvl="2" marL="1371600" marR="0" rtl="0" algn="l">
              <a:lnSpc>
                <a:spcPct val="130000"/>
              </a:lnSpc>
              <a:spcBef>
                <a:spcPts val="800"/>
              </a:spcBef>
              <a:spcAft>
                <a:spcPts val="0"/>
              </a:spcAft>
              <a:buClr>
                <a:srgbClr val="7F7F7F"/>
              </a:buClr>
              <a:buSzPts val="1200"/>
              <a:buFont typeface="Arial"/>
              <a:buChar char="•"/>
              <a:defRPr b="0" i="0" sz="1200" u="none" cap="none" strike="noStrike">
                <a:solidFill>
                  <a:srgbClr val="7F7F7F"/>
                </a:solidFill>
                <a:latin typeface="Helvetica Neue"/>
                <a:ea typeface="Helvetica Neue"/>
                <a:cs typeface="Helvetica Neue"/>
                <a:sym typeface="Helvetica Neue"/>
              </a:defRPr>
            </a:lvl3pPr>
            <a:lvl4pPr indent="-298450" lvl="3" marL="1828800" marR="0" rtl="0" algn="l">
              <a:lnSpc>
                <a:spcPct val="130000"/>
              </a:lnSpc>
              <a:spcBef>
                <a:spcPts val="800"/>
              </a:spcBef>
              <a:spcAft>
                <a:spcPts val="0"/>
              </a:spcAft>
              <a:buClr>
                <a:srgbClr val="7F7F7F"/>
              </a:buClr>
              <a:buSzPts val="1100"/>
              <a:buFont typeface="Arial"/>
              <a:buChar char="•"/>
              <a:defRPr b="0" i="0" sz="1100" u="none" cap="none" strike="noStrike">
                <a:solidFill>
                  <a:srgbClr val="7F7F7F"/>
                </a:solidFill>
                <a:latin typeface="Helvetica Neue"/>
                <a:ea typeface="Helvetica Neue"/>
                <a:cs typeface="Helvetica Neue"/>
                <a:sym typeface="Helvetica Neue"/>
              </a:defRPr>
            </a:lvl4pPr>
            <a:lvl5pPr indent="-298450" lvl="4" marL="2286000" marR="0" rtl="0" algn="l">
              <a:lnSpc>
                <a:spcPct val="130000"/>
              </a:lnSpc>
              <a:spcBef>
                <a:spcPts val="800"/>
              </a:spcBef>
              <a:spcAft>
                <a:spcPts val="0"/>
              </a:spcAft>
              <a:buClr>
                <a:srgbClr val="7F7F7F"/>
              </a:buClr>
              <a:buSzPts val="1100"/>
              <a:buFont typeface="Arial"/>
              <a:buChar char="•"/>
              <a:defRPr b="0" i="0" sz="1100" u="none" cap="none" strike="noStrike">
                <a:solidFill>
                  <a:srgbClr val="7F7F7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76" name="Google Shape;76;p18"/>
          <p:cNvSpPr txBox="1"/>
          <p:nvPr>
            <p:ph idx="2" type="body"/>
          </p:nvPr>
        </p:nvSpPr>
        <p:spPr>
          <a:xfrm>
            <a:off x="598990" y="350251"/>
            <a:ext cx="8014196" cy="448866"/>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77" name="Google Shape;77;p18"/>
          <p:cNvPicPr preferRelativeResize="0"/>
          <p:nvPr/>
        </p:nvPicPr>
        <p:blipFill rotWithShape="1">
          <a:blip r:embed="rId2">
            <a:alphaModFix/>
          </a:blip>
          <a:srcRect b="0" l="0" r="0" t="0"/>
          <a:stretch/>
        </p:blipFill>
        <p:spPr>
          <a:xfrm>
            <a:off x="7192289" y="4721692"/>
            <a:ext cx="1425471" cy="21495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p:cSld name="仅标题">
    <p:spTree>
      <p:nvGrpSpPr>
        <p:cNvPr id="78" name="Shape 78"/>
        <p:cNvGrpSpPr/>
        <p:nvPr/>
      </p:nvGrpSpPr>
      <p:grpSpPr>
        <a:xfrm>
          <a:off x="0" y="0"/>
          <a:ext cx="0" cy="0"/>
          <a:chOff x="0" y="0"/>
          <a:chExt cx="0" cy="0"/>
        </a:xfrm>
      </p:grpSpPr>
      <p:sp>
        <p:nvSpPr>
          <p:cNvPr id="79" name="Google Shape;79;p19"/>
          <p:cNvSpPr txBox="1"/>
          <p:nvPr>
            <p:ph idx="1" type="body"/>
          </p:nvPr>
        </p:nvSpPr>
        <p:spPr>
          <a:xfrm>
            <a:off x="598990" y="350251"/>
            <a:ext cx="8018771" cy="448866"/>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80" name="Google Shape;80;p19"/>
          <p:cNvSpPr txBox="1"/>
          <p:nvPr>
            <p:ph idx="2" type="body"/>
          </p:nvPr>
        </p:nvSpPr>
        <p:spPr>
          <a:xfrm>
            <a:off x="598990" y="1129242"/>
            <a:ext cx="8018771" cy="3172445"/>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130000"/>
              </a:lnSpc>
              <a:spcBef>
                <a:spcPts val="800"/>
              </a:spcBef>
              <a:spcAft>
                <a:spcPts val="0"/>
              </a:spcAft>
              <a:buClr>
                <a:srgbClr val="3F3F3F"/>
              </a:buClr>
              <a:buSzPts val="1200"/>
              <a:buFont typeface="Arial"/>
              <a:buNone/>
              <a:defRPr b="0" i="0" sz="12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81" name="Google Shape;81;p19"/>
          <p:cNvPicPr preferRelativeResize="0"/>
          <p:nvPr/>
        </p:nvPicPr>
        <p:blipFill rotWithShape="1">
          <a:blip r:embed="rId2">
            <a:alphaModFix/>
          </a:blip>
          <a:srcRect b="0" l="0" r="0" t="0"/>
          <a:stretch/>
        </p:blipFill>
        <p:spPr>
          <a:xfrm>
            <a:off x="7192289" y="4721692"/>
            <a:ext cx="1425471" cy="21495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p:spTree>
      <p:nvGrpSpPr>
        <p:cNvPr id="82" name="Shape 82"/>
        <p:cNvGrpSpPr/>
        <p:nvPr/>
      </p:nvGrpSpPr>
      <p:grpSpPr>
        <a:xfrm>
          <a:off x="0" y="0"/>
          <a:ext cx="0" cy="0"/>
          <a:chOff x="0" y="0"/>
          <a:chExt cx="0" cy="0"/>
        </a:xfrm>
      </p:grpSpPr>
      <p:sp>
        <p:nvSpPr>
          <p:cNvPr id="83" name="Google Shape;83;p20"/>
          <p:cNvSpPr txBox="1"/>
          <p:nvPr>
            <p:ph idx="1" type="body"/>
          </p:nvPr>
        </p:nvSpPr>
        <p:spPr>
          <a:xfrm>
            <a:off x="603565" y="1129242"/>
            <a:ext cx="3968435" cy="3336129"/>
          </a:xfrm>
          <a:prstGeom prst="rect">
            <a:avLst/>
          </a:prstGeom>
          <a:noFill/>
          <a:ln>
            <a:noFill/>
          </a:ln>
        </p:spPr>
        <p:txBody>
          <a:bodyPr anchorCtr="0" anchor="t" bIns="34275" lIns="68575" spcFirstLastPara="1" rIns="68575" wrap="square" tIns="34275">
            <a:noAutofit/>
          </a:bodyPr>
          <a:lstStyle>
            <a:lvl1pPr indent="-317500" lvl="0" marL="457200" marR="0" rtl="0" algn="l">
              <a:lnSpc>
                <a:spcPct val="130000"/>
              </a:lnSpc>
              <a:spcBef>
                <a:spcPts val="800"/>
              </a:spcBef>
              <a:spcAft>
                <a:spcPts val="0"/>
              </a:spcAft>
              <a:buClr>
                <a:srgbClr val="3F3F3F"/>
              </a:buClr>
              <a:buSzPts val="1400"/>
              <a:buFont typeface="Arial"/>
              <a:buChar char="•"/>
              <a:defRPr b="0" i="0" sz="1400" u="none" cap="none" strike="noStrike">
                <a:solidFill>
                  <a:srgbClr val="3F3F3F"/>
                </a:solidFill>
                <a:latin typeface="Helvetica Neue"/>
                <a:ea typeface="Helvetica Neue"/>
                <a:cs typeface="Helvetica Neue"/>
                <a:sym typeface="Helvetica Neue"/>
              </a:defRPr>
            </a:lvl1pPr>
            <a:lvl2pPr indent="-317500" lvl="1" marL="914400" marR="0" rtl="0" algn="l">
              <a:lnSpc>
                <a:spcPct val="130000"/>
              </a:lnSpc>
              <a:spcBef>
                <a:spcPts val="800"/>
              </a:spcBef>
              <a:spcAft>
                <a:spcPts val="0"/>
              </a:spcAft>
              <a:buClr>
                <a:srgbClr val="7F7F7F"/>
              </a:buClr>
              <a:buSzPts val="1400"/>
              <a:buFont typeface="Arial"/>
              <a:buChar char="•"/>
              <a:defRPr b="0" i="0" sz="1400" u="none" cap="none" strike="noStrike">
                <a:solidFill>
                  <a:srgbClr val="7F7F7F"/>
                </a:solidFill>
                <a:latin typeface="Helvetica Neue"/>
                <a:ea typeface="Helvetica Neue"/>
                <a:cs typeface="Helvetica Neue"/>
                <a:sym typeface="Helvetica Neue"/>
              </a:defRPr>
            </a:lvl2pPr>
            <a:lvl3pPr indent="-304800" lvl="2" marL="1371600" marR="0" rtl="0" algn="l">
              <a:lnSpc>
                <a:spcPct val="130000"/>
              </a:lnSpc>
              <a:spcBef>
                <a:spcPts val="800"/>
              </a:spcBef>
              <a:spcAft>
                <a:spcPts val="0"/>
              </a:spcAft>
              <a:buClr>
                <a:srgbClr val="7F7F7F"/>
              </a:buClr>
              <a:buSzPts val="1200"/>
              <a:buFont typeface="Arial"/>
              <a:buChar char="•"/>
              <a:defRPr b="0" i="0" sz="1200" u="none" cap="none" strike="noStrike">
                <a:solidFill>
                  <a:srgbClr val="7F7F7F"/>
                </a:solidFill>
                <a:latin typeface="Helvetica Neue"/>
                <a:ea typeface="Helvetica Neue"/>
                <a:cs typeface="Helvetica Neue"/>
                <a:sym typeface="Helvetica Neue"/>
              </a:defRPr>
            </a:lvl3pPr>
            <a:lvl4pPr indent="-298450" lvl="3" marL="1828800" marR="0" rtl="0" algn="l">
              <a:lnSpc>
                <a:spcPct val="130000"/>
              </a:lnSpc>
              <a:spcBef>
                <a:spcPts val="800"/>
              </a:spcBef>
              <a:spcAft>
                <a:spcPts val="0"/>
              </a:spcAft>
              <a:buClr>
                <a:srgbClr val="7F7F7F"/>
              </a:buClr>
              <a:buSzPts val="1100"/>
              <a:buFont typeface="Arial"/>
              <a:buChar char="•"/>
              <a:defRPr b="0" i="0" sz="1100" u="none" cap="none" strike="noStrike">
                <a:solidFill>
                  <a:srgbClr val="7F7F7F"/>
                </a:solidFill>
                <a:latin typeface="Helvetica Neue"/>
                <a:ea typeface="Helvetica Neue"/>
                <a:cs typeface="Helvetica Neue"/>
                <a:sym typeface="Helvetica Neue"/>
              </a:defRPr>
            </a:lvl4pPr>
            <a:lvl5pPr indent="-298450" lvl="4" marL="2286000" marR="0" rtl="0" algn="l">
              <a:lnSpc>
                <a:spcPct val="130000"/>
              </a:lnSpc>
              <a:spcBef>
                <a:spcPts val="800"/>
              </a:spcBef>
              <a:spcAft>
                <a:spcPts val="0"/>
              </a:spcAft>
              <a:buClr>
                <a:srgbClr val="7F7F7F"/>
              </a:buClr>
              <a:buSzPts val="1100"/>
              <a:buFont typeface="Arial"/>
              <a:buChar char="•"/>
              <a:defRPr b="0" i="0" sz="1100" u="none" cap="none" strike="noStrike">
                <a:solidFill>
                  <a:srgbClr val="7F7F7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84" name="Google Shape;84;p20"/>
          <p:cNvSpPr txBox="1"/>
          <p:nvPr>
            <p:ph idx="2" type="body"/>
          </p:nvPr>
        </p:nvSpPr>
        <p:spPr>
          <a:xfrm>
            <a:off x="598990" y="350251"/>
            <a:ext cx="8014196" cy="448866"/>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85" name="Google Shape;85;p20"/>
          <p:cNvSpPr txBox="1"/>
          <p:nvPr>
            <p:ph idx="3" type="body"/>
          </p:nvPr>
        </p:nvSpPr>
        <p:spPr>
          <a:xfrm>
            <a:off x="4644750" y="1129242"/>
            <a:ext cx="3968435" cy="3336129"/>
          </a:xfrm>
          <a:prstGeom prst="rect">
            <a:avLst/>
          </a:prstGeom>
          <a:noFill/>
          <a:ln>
            <a:noFill/>
          </a:ln>
        </p:spPr>
        <p:txBody>
          <a:bodyPr anchorCtr="0" anchor="t" bIns="34275" lIns="68575" spcFirstLastPara="1" rIns="68575" wrap="square" tIns="34275">
            <a:noAutofit/>
          </a:bodyPr>
          <a:lstStyle>
            <a:lvl1pPr indent="-317500" lvl="0" marL="457200" marR="0" rtl="0" algn="l">
              <a:lnSpc>
                <a:spcPct val="130000"/>
              </a:lnSpc>
              <a:spcBef>
                <a:spcPts val="800"/>
              </a:spcBef>
              <a:spcAft>
                <a:spcPts val="0"/>
              </a:spcAft>
              <a:buClr>
                <a:srgbClr val="3F3F3F"/>
              </a:buClr>
              <a:buSzPts val="1400"/>
              <a:buFont typeface="Arial"/>
              <a:buChar char="•"/>
              <a:defRPr b="0" i="0" sz="1400" u="none" cap="none" strike="noStrike">
                <a:solidFill>
                  <a:srgbClr val="3F3F3F"/>
                </a:solidFill>
                <a:latin typeface="Helvetica Neue"/>
                <a:ea typeface="Helvetica Neue"/>
                <a:cs typeface="Helvetica Neue"/>
                <a:sym typeface="Helvetica Neue"/>
              </a:defRPr>
            </a:lvl1pPr>
            <a:lvl2pPr indent="-317500" lvl="1" marL="914400" marR="0" rtl="0" algn="l">
              <a:lnSpc>
                <a:spcPct val="130000"/>
              </a:lnSpc>
              <a:spcBef>
                <a:spcPts val="800"/>
              </a:spcBef>
              <a:spcAft>
                <a:spcPts val="0"/>
              </a:spcAft>
              <a:buClr>
                <a:srgbClr val="7F7F7F"/>
              </a:buClr>
              <a:buSzPts val="1400"/>
              <a:buFont typeface="Arial"/>
              <a:buChar char="•"/>
              <a:defRPr b="0" i="0" sz="1400" u="none" cap="none" strike="noStrike">
                <a:solidFill>
                  <a:srgbClr val="7F7F7F"/>
                </a:solidFill>
                <a:latin typeface="Helvetica Neue"/>
                <a:ea typeface="Helvetica Neue"/>
                <a:cs typeface="Helvetica Neue"/>
                <a:sym typeface="Helvetica Neue"/>
              </a:defRPr>
            </a:lvl2pPr>
            <a:lvl3pPr indent="-304800" lvl="2" marL="1371600" marR="0" rtl="0" algn="l">
              <a:lnSpc>
                <a:spcPct val="130000"/>
              </a:lnSpc>
              <a:spcBef>
                <a:spcPts val="800"/>
              </a:spcBef>
              <a:spcAft>
                <a:spcPts val="0"/>
              </a:spcAft>
              <a:buClr>
                <a:srgbClr val="7F7F7F"/>
              </a:buClr>
              <a:buSzPts val="1200"/>
              <a:buFont typeface="Arial"/>
              <a:buChar char="•"/>
              <a:defRPr b="0" i="0" sz="1200" u="none" cap="none" strike="noStrike">
                <a:solidFill>
                  <a:srgbClr val="7F7F7F"/>
                </a:solidFill>
                <a:latin typeface="Helvetica Neue"/>
                <a:ea typeface="Helvetica Neue"/>
                <a:cs typeface="Helvetica Neue"/>
                <a:sym typeface="Helvetica Neue"/>
              </a:defRPr>
            </a:lvl3pPr>
            <a:lvl4pPr indent="-298450" lvl="3" marL="1828800" marR="0" rtl="0" algn="l">
              <a:lnSpc>
                <a:spcPct val="130000"/>
              </a:lnSpc>
              <a:spcBef>
                <a:spcPts val="800"/>
              </a:spcBef>
              <a:spcAft>
                <a:spcPts val="0"/>
              </a:spcAft>
              <a:buClr>
                <a:srgbClr val="7F7F7F"/>
              </a:buClr>
              <a:buSzPts val="1100"/>
              <a:buFont typeface="Arial"/>
              <a:buChar char="•"/>
              <a:defRPr b="0" i="0" sz="1100" u="none" cap="none" strike="noStrike">
                <a:solidFill>
                  <a:srgbClr val="7F7F7F"/>
                </a:solidFill>
                <a:latin typeface="Helvetica Neue"/>
                <a:ea typeface="Helvetica Neue"/>
                <a:cs typeface="Helvetica Neue"/>
                <a:sym typeface="Helvetica Neue"/>
              </a:defRPr>
            </a:lvl4pPr>
            <a:lvl5pPr indent="-298450" lvl="4" marL="2286000" marR="0" rtl="0" algn="l">
              <a:lnSpc>
                <a:spcPct val="130000"/>
              </a:lnSpc>
              <a:spcBef>
                <a:spcPts val="800"/>
              </a:spcBef>
              <a:spcAft>
                <a:spcPts val="0"/>
              </a:spcAft>
              <a:buClr>
                <a:srgbClr val="7F7F7F"/>
              </a:buClr>
              <a:buSzPts val="1100"/>
              <a:buFont typeface="Arial"/>
              <a:buChar char="•"/>
              <a:defRPr b="0" i="0" sz="1100" u="none" cap="none" strike="noStrike">
                <a:solidFill>
                  <a:srgbClr val="7F7F7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86" name="Google Shape;86;p20"/>
          <p:cNvSpPr/>
          <p:nvPr/>
        </p:nvSpPr>
        <p:spPr>
          <a:xfrm>
            <a:off x="0" y="4583151"/>
            <a:ext cx="9144000" cy="573446"/>
          </a:xfrm>
          <a:prstGeom prst="rect">
            <a:avLst/>
          </a:prstGeom>
          <a:solidFill>
            <a:srgbClr val="FED4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pic>
        <p:nvPicPr>
          <p:cNvPr id="87" name="Google Shape;87;p20"/>
          <p:cNvPicPr preferRelativeResize="0"/>
          <p:nvPr/>
        </p:nvPicPr>
        <p:blipFill rotWithShape="1">
          <a:blip r:embed="rId2">
            <a:alphaModFix/>
          </a:blip>
          <a:srcRect b="0" l="0" r="0" t="0"/>
          <a:stretch/>
        </p:blipFill>
        <p:spPr>
          <a:xfrm>
            <a:off x="7192289" y="4721692"/>
            <a:ext cx="1425471" cy="21495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88" name="Shape 88"/>
        <p:cNvGrpSpPr/>
        <p:nvPr/>
      </p:nvGrpSpPr>
      <p:grpSpPr>
        <a:xfrm>
          <a:off x="0" y="0"/>
          <a:ext cx="0" cy="0"/>
          <a:chOff x="0" y="0"/>
          <a:chExt cx="0" cy="0"/>
        </a:xfrm>
      </p:grpSpPr>
      <p:sp>
        <p:nvSpPr>
          <p:cNvPr id="89" name="Google Shape;89;p21"/>
          <p:cNvSpPr/>
          <p:nvPr>
            <p:ph idx="2" type="pic"/>
          </p:nvPr>
        </p:nvSpPr>
        <p:spPr>
          <a:xfrm>
            <a:off x="0" y="1238863"/>
            <a:ext cx="9144000" cy="3904637"/>
          </a:xfrm>
          <a:prstGeom prst="rect">
            <a:avLst/>
          </a:prstGeom>
          <a:noFill/>
          <a:ln>
            <a:noFill/>
          </a:ln>
        </p:spPr>
      </p:sp>
      <p:sp>
        <p:nvSpPr>
          <p:cNvPr id="90" name="Google Shape;90;p21"/>
          <p:cNvSpPr txBox="1"/>
          <p:nvPr>
            <p:ph idx="1" type="body"/>
          </p:nvPr>
        </p:nvSpPr>
        <p:spPr>
          <a:xfrm>
            <a:off x="598990" y="350251"/>
            <a:ext cx="8018771" cy="448866"/>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91" name="Google Shape;91;p21"/>
          <p:cNvPicPr preferRelativeResize="0"/>
          <p:nvPr/>
        </p:nvPicPr>
        <p:blipFill rotWithShape="1">
          <a:blip r:embed="rId2">
            <a:alphaModFix/>
          </a:blip>
          <a:srcRect b="0" l="0" r="0" t="0"/>
          <a:stretch/>
        </p:blipFill>
        <p:spPr>
          <a:xfrm>
            <a:off x="7192289" y="4756552"/>
            <a:ext cx="1425471" cy="23815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目录-1">
  <p:cSld name="目录-1">
    <p:spTree>
      <p:nvGrpSpPr>
        <p:cNvPr id="10" name="Shape 10"/>
        <p:cNvGrpSpPr/>
        <p:nvPr/>
      </p:nvGrpSpPr>
      <p:grpSpPr>
        <a:xfrm>
          <a:off x="0" y="0"/>
          <a:ext cx="0" cy="0"/>
          <a:chOff x="0" y="0"/>
          <a:chExt cx="0" cy="0"/>
        </a:xfrm>
      </p:grpSpPr>
      <p:sp>
        <p:nvSpPr>
          <p:cNvPr id="11" name="Google Shape;11;p3"/>
          <p:cNvSpPr/>
          <p:nvPr>
            <p:ph idx="2" type="pic"/>
          </p:nvPr>
        </p:nvSpPr>
        <p:spPr>
          <a:xfrm>
            <a:off x="4329113" y="0"/>
            <a:ext cx="4815000" cy="5143500"/>
          </a:xfrm>
          <a:prstGeom prst="rect">
            <a:avLst/>
          </a:prstGeom>
          <a:noFill/>
          <a:ln>
            <a:noFill/>
          </a:ln>
        </p:spPr>
      </p:sp>
      <p:sp>
        <p:nvSpPr>
          <p:cNvPr id="12" name="Google Shape;12;p3"/>
          <p:cNvSpPr/>
          <p:nvPr/>
        </p:nvSpPr>
        <p:spPr>
          <a:xfrm flipH="1" rot="10800000">
            <a:off x="4254468" y="0"/>
            <a:ext cx="67500" cy="51435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节过渡页">
  <p:cSld name="章节过渡页">
    <p:spTree>
      <p:nvGrpSpPr>
        <p:cNvPr id="92" name="Shape 92"/>
        <p:cNvGrpSpPr/>
        <p:nvPr/>
      </p:nvGrpSpPr>
      <p:grpSpPr>
        <a:xfrm>
          <a:off x="0" y="0"/>
          <a:ext cx="0" cy="0"/>
          <a:chOff x="0" y="0"/>
          <a:chExt cx="0" cy="0"/>
        </a:xfrm>
      </p:grpSpPr>
      <p:sp>
        <p:nvSpPr>
          <p:cNvPr id="93" name="Google Shape;93;p22"/>
          <p:cNvSpPr/>
          <p:nvPr/>
        </p:nvSpPr>
        <p:spPr>
          <a:xfrm rot="-5400000">
            <a:off x="4538250" y="-1962562"/>
            <a:ext cx="67500" cy="9144000"/>
          </a:xfrm>
          <a:prstGeom prst="rect">
            <a:avLst/>
          </a:prstGeom>
          <a:solidFill>
            <a:srgbClr val="FED4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94" name="Google Shape;94;p22"/>
          <p:cNvSpPr/>
          <p:nvPr>
            <p:ph idx="2" type="pic"/>
          </p:nvPr>
        </p:nvSpPr>
        <p:spPr>
          <a:xfrm>
            <a:off x="0" y="-14287"/>
            <a:ext cx="9144000" cy="2581761"/>
          </a:xfrm>
          <a:prstGeom prst="rect">
            <a:avLst/>
          </a:prstGeom>
          <a:noFill/>
          <a:ln>
            <a:noFill/>
          </a:ln>
        </p:spPr>
      </p:sp>
      <p:sp>
        <p:nvSpPr>
          <p:cNvPr id="95" name="Google Shape;95;p22"/>
          <p:cNvSpPr txBox="1"/>
          <p:nvPr>
            <p:ph type="title"/>
          </p:nvPr>
        </p:nvSpPr>
        <p:spPr>
          <a:xfrm>
            <a:off x="3490556" y="2285271"/>
            <a:ext cx="4867275" cy="581512"/>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F3F3F"/>
              </a:buClr>
              <a:buSzPts val="2100"/>
              <a:buFont typeface="Helvetica Neue"/>
              <a:buNone/>
              <a:defRPr b="1" i="0" sz="2100" u="none" cap="none" strike="noStrike">
                <a:solidFill>
                  <a:srgbClr val="3F3F3F"/>
                </a:solidFill>
                <a:latin typeface="Helvetica Neue"/>
                <a:ea typeface="Helvetica Neue"/>
                <a:cs typeface="Helvetica Neue"/>
                <a:sym typeface="Helvetica Neue"/>
              </a:defRPr>
            </a:lvl1pPr>
            <a:lvl2pPr lvl="1"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9pPr>
          </a:lstStyle>
          <a:p/>
        </p:txBody>
      </p:sp>
      <p:sp>
        <p:nvSpPr>
          <p:cNvPr id="96" name="Google Shape;96;p22"/>
          <p:cNvSpPr txBox="1"/>
          <p:nvPr>
            <p:ph idx="1" type="body"/>
          </p:nvPr>
        </p:nvSpPr>
        <p:spPr>
          <a:xfrm>
            <a:off x="3490556" y="3041014"/>
            <a:ext cx="4867275" cy="1150699"/>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130000"/>
              </a:lnSpc>
              <a:spcBef>
                <a:spcPts val="800"/>
              </a:spcBef>
              <a:spcAft>
                <a:spcPts val="0"/>
              </a:spcAft>
              <a:buClr>
                <a:srgbClr val="3F3F3F"/>
              </a:buClr>
              <a:buSzPts val="1200"/>
              <a:buFont typeface="Arial"/>
              <a:buNone/>
              <a:defRPr b="0" i="0" sz="12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97" name="Google Shape;97;p22"/>
          <p:cNvPicPr preferRelativeResize="0"/>
          <p:nvPr/>
        </p:nvPicPr>
        <p:blipFill rotWithShape="1">
          <a:blip r:embed="rId2">
            <a:alphaModFix/>
          </a:blip>
          <a:srcRect b="0" l="0" r="0" t="0"/>
          <a:stretch/>
        </p:blipFill>
        <p:spPr>
          <a:xfrm>
            <a:off x="7192289" y="4721692"/>
            <a:ext cx="1425471" cy="21495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节过渡页-2">
  <p:cSld name="章节过渡页-2">
    <p:spTree>
      <p:nvGrpSpPr>
        <p:cNvPr id="98" name="Shape 98"/>
        <p:cNvGrpSpPr/>
        <p:nvPr/>
      </p:nvGrpSpPr>
      <p:grpSpPr>
        <a:xfrm>
          <a:off x="0" y="0"/>
          <a:ext cx="0" cy="0"/>
          <a:chOff x="0" y="0"/>
          <a:chExt cx="0" cy="0"/>
        </a:xfrm>
      </p:grpSpPr>
      <p:sp>
        <p:nvSpPr>
          <p:cNvPr id="99" name="Google Shape;99;p23"/>
          <p:cNvSpPr/>
          <p:nvPr/>
        </p:nvSpPr>
        <p:spPr>
          <a:xfrm rot="10800000">
            <a:off x="4414426" y="-33750"/>
            <a:ext cx="67500" cy="5211000"/>
          </a:xfrm>
          <a:prstGeom prst="rect">
            <a:avLst/>
          </a:prstGeom>
          <a:solidFill>
            <a:srgbClr val="FED4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00" name="Google Shape;100;p23"/>
          <p:cNvSpPr/>
          <p:nvPr>
            <p:ph idx="2" type="pic"/>
          </p:nvPr>
        </p:nvSpPr>
        <p:spPr>
          <a:xfrm>
            <a:off x="0" y="-14287"/>
            <a:ext cx="4381500" cy="5157788"/>
          </a:xfrm>
          <a:prstGeom prst="rect">
            <a:avLst/>
          </a:prstGeom>
          <a:noFill/>
          <a:ln>
            <a:noFill/>
          </a:ln>
        </p:spPr>
      </p:sp>
      <p:sp>
        <p:nvSpPr>
          <p:cNvPr id="101" name="Google Shape;101;p23"/>
          <p:cNvSpPr txBox="1"/>
          <p:nvPr>
            <p:ph type="title"/>
          </p:nvPr>
        </p:nvSpPr>
        <p:spPr>
          <a:xfrm>
            <a:off x="4679155" y="2285271"/>
            <a:ext cx="4236244" cy="581512"/>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F3F3F"/>
              </a:buClr>
              <a:buSzPts val="2100"/>
              <a:buFont typeface="Helvetica Neue"/>
              <a:buNone/>
              <a:defRPr b="1" i="0" sz="2100" u="none" cap="none" strike="noStrike">
                <a:solidFill>
                  <a:srgbClr val="3F3F3F"/>
                </a:solidFill>
                <a:latin typeface="Helvetica Neue"/>
                <a:ea typeface="Helvetica Neue"/>
                <a:cs typeface="Helvetica Neue"/>
                <a:sym typeface="Helvetica Neue"/>
              </a:defRPr>
            </a:lvl1pPr>
            <a:lvl2pPr lvl="1"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9pPr>
          </a:lstStyle>
          <a:p/>
        </p:txBody>
      </p:sp>
      <p:sp>
        <p:nvSpPr>
          <p:cNvPr id="102" name="Google Shape;102;p23"/>
          <p:cNvSpPr txBox="1"/>
          <p:nvPr>
            <p:ph idx="1" type="body"/>
          </p:nvPr>
        </p:nvSpPr>
        <p:spPr>
          <a:xfrm>
            <a:off x="4679155" y="3041014"/>
            <a:ext cx="4236244" cy="1150699"/>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130000"/>
              </a:lnSpc>
              <a:spcBef>
                <a:spcPts val="800"/>
              </a:spcBef>
              <a:spcAft>
                <a:spcPts val="0"/>
              </a:spcAft>
              <a:buClr>
                <a:srgbClr val="3F3F3F"/>
              </a:buClr>
              <a:buSzPts val="1200"/>
              <a:buFont typeface="Arial"/>
              <a:buNone/>
              <a:defRPr b="0" i="0" sz="12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103" name="Google Shape;103;p23"/>
          <p:cNvPicPr preferRelativeResize="0"/>
          <p:nvPr/>
        </p:nvPicPr>
        <p:blipFill rotWithShape="1">
          <a:blip r:embed="rId2">
            <a:alphaModFix/>
          </a:blip>
          <a:srcRect b="0" l="0" r="0" t="0"/>
          <a:stretch/>
        </p:blipFill>
        <p:spPr>
          <a:xfrm>
            <a:off x="7192289" y="4721692"/>
            <a:ext cx="1425471" cy="21495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仅标题">
  <p:cSld name="1_仅标题">
    <p:spTree>
      <p:nvGrpSpPr>
        <p:cNvPr id="104" name="Shape 104"/>
        <p:cNvGrpSpPr/>
        <p:nvPr/>
      </p:nvGrpSpPr>
      <p:grpSpPr>
        <a:xfrm>
          <a:off x="0" y="0"/>
          <a:ext cx="0" cy="0"/>
          <a:chOff x="0" y="0"/>
          <a:chExt cx="0" cy="0"/>
        </a:xfrm>
      </p:grpSpPr>
      <p:sp>
        <p:nvSpPr>
          <p:cNvPr id="105" name="Google Shape;105;p24"/>
          <p:cNvSpPr txBox="1"/>
          <p:nvPr>
            <p:ph idx="1" type="body"/>
          </p:nvPr>
        </p:nvSpPr>
        <p:spPr>
          <a:xfrm>
            <a:off x="598991" y="350251"/>
            <a:ext cx="2362095" cy="448866"/>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106" name="Google Shape;106;p24"/>
          <p:cNvSpPr/>
          <p:nvPr/>
        </p:nvSpPr>
        <p:spPr>
          <a:xfrm>
            <a:off x="8571626" y="89893"/>
            <a:ext cx="355174" cy="181570"/>
          </a:xfrm>
          <a:prstGeom prst="parallelogram">
            <a:avLst>
              <a:gd fmla="val 44445"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07" name="Google Shape;107;p24"/>
          <p:cNvSpPr/>
          <p:nvPr/>
        </p:nvSpPr>
        <p:spPr>
          <a:xfrm>
            <a:off x="8262586" y="241952"/>
            <a:ext cx="355174" cy="181570"/>
          </a:xfrm>
          <a:prstGeom prst="parallelogram">
            <a:avLst>
              <a:gd fmla="val 44445"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08" name="Google Shape;108;p24"/>
          <p:cNvSpPr/>
          <p:nvPr/>
        </p:nvSpPr>
        <p:spPr>
          <a:xfrm>
            <a:off x="8050878" y="2449322"/>
            <a:ext cx="552450" cy="2006203"/>
          </a:xfrm>
          <a:prstGeom prst="rect">
            <a:avLst/>
          </a:prstGeom>
          <a:solidFill>
            <a:srgbClr val="FED400">
              <a:alpha val="9490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09" name="Google Shape;109;p24"/>
          <p:cNvSpPr/>
          <p:nvPr/>
        </p:nvSpPr>
        <p:spPr>
          <a:xfrm>
            <a:off x="3386454" y="332735"/>
            <a:ext cx="569119" cy="2023718"/>
          </a:xfrm>
          <a:prstGeom prst="rect">
            <a:avLst/>
          </a:prstGeom>
          <a:solidFill>
            <a:srgbClr val="FED400">
              <a:alpha val="9490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110" name="Google Shape;110;p24"/>
          <p:cNvSpPr/>
          <p:nvPr>
            <p:ph idx="2" type="pic"/>
          </p:nvPr>
        </p:nvSpPr>
        <p:spPr>
          <a:xfrm>
            <a:off x="4038916" y="350251"/>
            <a:ext cx="2690813" cy="2006204"/>
          </a:xfrm>
          <a:prstGeom prst="rect">
            <a:avLst/>
          </a:prstGeom>
          <a:noFill/>
          <a:ln>
            <a:noFill/>
          </a:ln>
        </p:spPr>
      </p:sp>
      <p:sp>
        <p:nvSpPr>
          <p:cNvPr id="111" name="Google Shape;111;p24"/>
          <p:cNvSpPr/>
          <p:nvPr>
            <p:ph idx="3" type="pic"/>
          </p:nvPr>
        </p:nvSpPr>
        <p:spPr>
          <a:xfrm>
            <a:off x="6813073" y="350251"/>
            <a:ext cx="1758553" cy="2006204"/>
          </a:xfrm>
          <a:prstGeom prst="rect">
            <a:avLst/>
          </a:prstGeom>
          <a:noFill/>
          <a:ln>
            <a:noFill/>
          </a:ln>
        </p:spPr>
      </p:sp>
      <p:sp>
        <p:nvSpPr>
          <p:cNvPr id="112" name="Google Shape;112;p24"/>
          <p:cNvSpPr/>
          <p:nvPr>
            <p:ph idx="4" type="pic"/>
          </p:nvPr>
        </p:nvSpPr>
        <p:spPr>
          <a:xfrm>
            <a:off x="5236685" y="2449323"/>
            <a:ext cx="2689622" cy="2006203"/>
          </a:xfrm>
          <a:prstGeom prst="rect">
            <a:avLst/>
          </a:prstGeom>
          <a:noFill/>
          <a:ln>
            <a:noFill/>
          </a:ln>
        </p:spPr>
      </p:sp>
      <p:sp>
        <p:nvSpPr>
          <p:cNvPr id="113" name="Google Shape;113;p24"/>
          <p:cNvSpPr/>
          <p:nvPr>
            <p:ph idx="5" type="pic"/>
          </p:nvPr>
        </p:nvSpPr>
        <p:spPr>
          <a:xfrm>
            <a:off x="3386454" y="2449323"/>
            <a:ext cx="1758553" cy="2006203"/>
          </a:xfrm>
          <a:prstGeom prst="rect">
            <a:avLst/>
          </a:prstGeom>
          <a:noFill/>
          <a:ln>
            <a:noFill/>
          </a:ln>
        </p:spPr>
      </p:sp>
      <p:sp>
        <p:nvSpPr>
          <p:cNvPr id="114" name="Google Shape;114;p24"/>
          <p:cNvSpPr txBox="1"/>
          <p:nvPr>
            <p:ph idx="6" type="body"/>
          </p:nvPr>
        </p:nvSpPr>
        <p:spPr>
          <a:xfrm>
            <a:off x="598990" y="1129242"/>
            <a:ext cx="2662893" cy="3326283"/>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130000"/>
              </a:lnSpc>
              <a:spcBef>
                <a:spcPts val="800"/>
              </a:spcBef>
              <a:spcAft>
                <a:spcPts val="0"/>
              </a:spcAft>
              <a:buClr>
                <a:srgbClr val="3F3F3F"/>
              </a:buClr>
              <a:buSzPts val="1200"/>
              <a:buFont typeface="Arial"/>
              <a:buNone/>
              <a:defRPr b="0" i="0" sz="12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115" name="Google Shape;115;p24"/>
          <p:cNvPicPr preferRelativeResize="0"/>
          <p:nvPr/>
        </p:nvPicPr>
        <p:blipFill rotWithShape="1">
          <a:blip r:embed="rId2">
            <a:alphaModFix/>
          </a:blip>
          <a:srcRect b="0" l="0" r="0" t="0"/>
          <a:stretch/>
        </p:blipFill>
        <p:spPr>
          <a:xfrm>
            <a:off x="7192289" y="4721692"/>
            <a:ext cx="1425471" cy="21495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目录-1">
  <p:cSld name="1_目录-1">
    <p:spTree>
      <p:nvGrpSpPr>
        <p:cNvPr id="116" name="Shape 116"/>
        <p:cNvGrpSpPr/>
        <p:nvPr/>
      </p:nvGrpSpPr>
      <p:grpSpPr>
        <a:xfrm>
          <a:off x="0" y="0"/>
          <a:ext cx="0" cy="0"/>
          <a:chOff x="0" y="0"/>
          <a:chExt cx="0" cy="0"/>
        </a:xfrm>
      </p:grpSpPr>
      <p:sp>
        <p:nvSpPr>
          <p:cNvPr id="117" name="Google Shape;117;p25"/>
          <p:cNvSpPr/>
          <p:nvPr>
            <p:ph idx="2" type="pic"/>
          </p:nvPr>
        </p:nvSpPr>
        <p:spPr>
          <a:xfrm>
            <a:off x="6107327" y="0"/>
            <a:ext cx="3036673" cy="5143500"/>
          </a:xfrm>
          <a:prstGeom prst="rect">
            <a:avLst/>
          </a:prstGeom>
          <a:noFill/>
          <a:ln>
            <a:noFill/>
          </a:ln>
        </p:spPr>
      </p:sp>
      <p:sp>
        <p:nvSpPr>
          <p:cNvPr id="118" name="Google Shape;118;p25"/>
          <p:cNvSpPr txBox="1"/>
          <p:nvPr>
            <p:ph idx="1" type="body"/>
          </p:nvPr>
        </p:nvSpPr>
        <p:spPr>
          <a:xfrm>
            <a:off x="598990" y="350251"/>
            <a:ext cx="5295183" cy="448866"/>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Microsoft YaHei"/>
                <a:ea typeface="Microsoft YaHei"/>
                <a:cs typeface="Microsoft YaHei"/>
                <a:sym typeface="Microsoft YaHei"/>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119" name="Google Shape;119;p25"/>
          <p:cNvSpPr txBox="1"/>
          <p:nvPr>
            <p:ph idx="3" type="body"/>
          </p:nvPr>
        </p:nvSpPr>
        <p:spPr>
          <a:xfrm>
            <a:off x="598990" y="1129242"/>
            <a:ext cx="5295183" cy="1206185"/>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130000"/>
              </a:lnSpc>
              <a:spcBef>
                <a:spcPts val="800"/>
              </a:spcBef>
              <a:spcAft>
                <a:spcPts val="0"/>
              </a:spcAft>
              <a:buClr>
                <a:srgbClr val="3F3F3F"/>
              </a:buClr>
              <a:buSzPts val="1200"/>
              <a:buFont typeface="Arial"/>
              <a:buNone/>
              <a:defRPr b="0" i="0" sz="12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120" name="Google Shape;120;p25"/>
          <p:cNvPicPr preferRelativeResize="0"/>
          <p:nvPr/>
        </p:nvPicPr>
        <p:blipFill rotWithShape="1">
          <a:blip r:embed="rId2">
            <a:alphaModFix/>
          </a:blip>
          <a:srcRect b="0" l="0" r="0" t="0"/>
          <a:stretch/>
        </p:blipFill>
        <p:spPr>
          <a:xfrm>
            <a:off x="7192289" y="4756552"/>
            <a:ext cx="1425471" cy="23815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121" name="Shape 12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122" name="Shape 12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和内容">
  <p:cSld name="1_标题和内容">
    <p:spTree>
      <p:nvGrpSpPr>
        <p:cNvPr id="13" name="Shape 13"/>
        <p:cNvGrpSpPr/>
        <p:nvPr/>
      </p:nvGrpSpPr>
      <p:grpSpPr>
        <a:xfrm>
          <a:off x="0" y="0"/>
          <a:ext cx="0" cy="0"/>
          <a:chOff x="0" y="0"/>
          <a:chExt cx="0" cy="0"/>
        </a:xfrm>
      </p:grpSpPr>
      <p:sp>
        <p:nvSpPr>
          <p:cNvPr id="14" name="Google Shape;14;p4"/>
          <p:cNvSpPr txBox="1"/>
          <p:nvPr>
            <p:ph idx="1" type="body"/>
          </p:nvPr>
        </p:nvSpPr>
        <p:spPr>
          <a:xfrm>
            <a:off x="603565" y="1129242"/>
            <a:ext cx="8009700" cy="3336000"/>
          </a:xfrm>
          <a:prstGeom prst="rect">
            <a:avLst/>
          </a:prstGeom>
          <a:noFill/>
          <a:ln>
            <a:noFill/>
          </a:ln>
        </p:spPr>
        <p:txBody>
          <a:bodyPr anchorCtr="0" anchor="t" bIns="34275" lIns="68575" spcFirstLastPara="1" rIns="68575" wrap="square" tIns="34275">
            <a:noAutofit/>
          </a:bodyPr>
          <a:lstStyle>
            <a:lvl1pPr indent="-317500" lvl="0" marL="457200" marR="0" rtl="0" algn="l">
              <a:lnSpc>
                <a:spcPct val="130000"/>
              </a:lnSpc>
              <a:spcBef>
                <a:spcPts val="800"/>
              </a:spcBef>
              <a:spcAft>
                <a:spcPts val="0"/>
              </a:spcAft>
              <a:buClr>
                <a:srgbClr val="3F3F3F"/>
              </a:buClr>
              <a:buSzPts val="1400"/>
              <a:buFont typeface="Arial"/>
              <a:buChar char="•"/>
              <a:defRPr b="0" i="0" sz="1400" u="none" cap="none" strike="noStrike">
                <a:solidFill>
                  <a:srgbClr val="3F3F3F"/>
                </a:solidFill>
                <a:latin typeface="Helvetica Neue"/>
                <a:ea typeface="Helvetica Neue"/>
                <a:cs typeface="Helvetica Neue"/>
                <a:sym typeface="Helvetica Neue"/>
              </a:defRPr>
            </a:lvl1pPr>
            <a:lvl2pPr indent="-317500" lvl="1" marL="914400" marR="0" rtl="0" algn="l">
              <a:lnSpc>
                <a:spcPct val="130000"/>
              </a:lnSpc>
              <a:spcBef>
                <a:spcPts val="800"/>
              </a:spcBef>
              <a:spcAft>
                <a:spcPts val="0"/>
              </a:spcAft>
              <a:buClr>
                <a:srgbClr val="7F7F7F"/>
              </a:buClr>
              <a:buSzPts val="1400"/>
              <a:buFont typeface="Arial"/>
              <a:buChar char="•"/>
              <a:defRPr b="0" i="0" sz="1400" u="none" cap="none" strike="noStrike">
                <a:solidFill>
                  <a:srgbClr val="7F7F7F"/>
                </a:solidFill>
                <a:latin typeface="Helvetica Neue"/>
                <a:ea typeface="Helvetica Neue"/>
                <a:cs typeface="Helvetica Neue"/>
                <a:sym typeface="Helvetica Neue"/>
              </a:defRPr>
            </a:lvl2pPr>
            <a:lvl3pPr indent="-304800" lvl="2" marL="1371600" marR="0" rtl="0" algn="l">
              <a:lnSpc>
                <a:spcPct val="130000"/>
              </a:lnSpc>
              <a:spcBef>
                <a:spcPts val="800"/>
              </a:spcBef>
              <a:spcAft>
                <a:spcPts val="0"/>
              </a:spcAft>
              <a:buClr>
                <a:srgbClr val="7F7F7F"/>
              </a:buClr>
              <a:buSzPts val="1200"/>
              <a:buFont typeface="Arial"/>
              <a:buChar char="•"/>
              <a:defRPr b="0" i="0" sz="1200" u="none" cap="none" strike="noStrike">
                <a:solidFill>
                  <a:srgbClr val="7F7F7F"/>
                </a:solidFill>
                <a:latin typeface="Helvetica Neue"/>
                <a:ea typeface="Helvetica Neue"/>
                <a:cs typeface="Helvetica Neue"/>
                <a:sym typeface="Helvetica Neue"/>
              </a:defRPr>
            </a:lvl3pPr>
            <a:lvl4pPr indent="-298450" lvl="3" marL="1828800" marR="0" rtl="0" algn="l">
              <a:lnSpc>
                <a:spcPct val="130000"/>
              </a:lnSpc>
              <a:spcBef>
                <a:spcPts val="800"/>
              </a:spcBef>
              <a:spcAft>
                <a:spcPts val="0"/>
              </a:spcAft>
              <a:buClr>
                <a:srgbClr val="7F7F7F"/>
              </a:buClr>
              <a:buSzPts val="1100"/>
              <a:buFont typeface="Arial"/>
              <a:buChar char="•"/>
              <a:defRPr b="0" i="0" sz="1100" u="none" cap="none" strike="noStrike">
                <a:solidFill>
                  <a:srgbClr val="7F7F7F"/>
                </a:solidFill>
                <a:latin typeface="Helvetica Neue"/>
                <a:ea typeface="Helvetica Neue"/>
                <a:cs typeface="Helvetica Neue"/>
                <a:sym typeface="Helvetica Neue"/>
              </a:defRPr>
            </a:lvl4pPr>
            <a:lvl5pPr indent="-298450" lvl="4" marL="2286000" marR="0" rtl="0" algn="l">
              <a:lnSpc>
                <a:spcPct val="130000"/>
              </a:lnSpc>
              <a:spcBef>
                <a:spcPts val="800"/>
              </a:spcBef>
              <a:spcAft>
                <a:spcPts val="0"/>
              </a:spcAft>
              <a:buClr>
                <a:srgbClr val="7F7F7F"/>
              </a:buClr>
              <a:buSzPts val="1100"/>
              <a:buFont typeface="Arial"/>
              <a:buChar char="•"/>
              <a:defRPr b="0" i="0" sz="1100" u="none" cap="none" strike="noStrike">
                <a:solidFill>
                  <a:srgbClr val="7F7F7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15" name="Google Shape;15;p4"/>
          <p:cNvSpPr txBox="1"/>
          <p:nvPr>
            <p:ph idx="2" type="body"/>
          </p:nvPr>
        </p:nvSpPr>
        <p:spPr>
          <a:xfrm>
            <a:off x="598990" y="350251"/>
            <a:ext cx="8014200" cy="448800"/>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16" name="Google Shape;16;p4"/>
          <p:cNvPicPr preferRelativeResize="0"/>
          <p:nvPr/>
        </p:nvPicPr>
        <p:blipFill rotWithShape="1">
          <a:blip r:embed="rId2">
            <a:alphaModFix/>
          </a:blip>
          <a:srcRect b="0" l="0" r="0" t="0"/>
          <a:stretch/>
        </p:blipFill>
        <p:spPr>
          <a:xfrm>
            <a:off x="7192289" y="4721692"/>
            <a:ext cx="1425473" cy="21495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p:cSld name="仅标题">
    <p:spTree>
      <p:nvGrpSpPr>
        <p:cNvPr id="17" name="Shape 17"/>
        <p:cNvGrpSpPr/>
        <p:nvPr/>
      </p:nvGrpSpPr>
      <p:grpSpPr>
        <a:xfrm>
          <a:off x="0" y="0"/>
          <a:ext cx="0" cy="0"/>
          <a:chOff x="0" y="0"/>
          <a:chExt cx="0" cy="0"/>
        </a:xfrm>
      </p:grpSpPr>
      <p:sp>
        <p:nvSpPr>
          <p:cNvPr id="18" name="Google Shape;18;p5"/>
          <p:cNvSpPr txBox="1"/>
          <p:nvPr>
            <p:ph idx="1" type="body"/>
          </p:nvPr>
        </p:nvSpPr>
        <p:spPr>
          <a:xfrm>
            <a:off x="598990" y="350251"/>
            <a:ext cx="8018700" cy="448800"/>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19" name="Google Shape;19;p5"/>
          <p:cNvSpPr txBox="1"/>
          <p:nvPr>
            <p:ph idx="2" type="body"/>
          </p:nvPr>
        </p:nvSpPr>
        <p:spPr>
          <a:xfrm>
            <a:off x="598990" y="1129242"/>
            <a:ext cx="8018700" cy="3172500"/>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130000"/>
              </a:lnSpc>
              <a:spcBef>
                <a:spcPts val="800"/>
              </a:spcBef>
              <a:spcAft>
                <a:spcPts val="0"/>
              </a:spcAft>
              <a:buClr>
                <a:srgbClr val="3F3F3F"/>
              </a:buClr>
              <a:buSzPts val="1200"/>
              <a:buFont typeface="Arial"/>
              <a:buNone/>
              <a:defRPr b="0" i="0" sz="12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20" name="Google Shape;20;p5"/>
          <p:cNvPicPr preferRelativeResize="0"/>
          <p:nvPr/>
        </p:nvPicPr>
        <p:blipFill rotWithShape="1">
          <a:blip r:embed="rId2">
            <a:alphaModFix/>
          </a:blip>
          <a:srcRect b="0" l="0" r="0" t="0"/>
          <a:stretch/>
        </p:blipFill>
        <p:spPr>
          <a:xfrm>
            <a:off x="7192289" y="4721692"/>
            <a:ext cx="1425473" cy="2149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p:spTree>
      <p:nvGrpSpPr>
        <p:cNvPr id="21" name="Shape 21"/>
        <p:cNvGrpSpPr/>
        <p:nvPr/>
      </p:nvGrpSpPr>
      <p:grpSpPr>
        <a:xfrm>
          <a:off x="0" y="0"/>
          <a:ext cx="0" cy="0"/>
          <a:chOff x="0" y="0"/>
          <a:chExt cx="0" cy="0"/>
        </a:xfrm>
      </p:grpSpPr>
      <p:sp>
        <p:nvSpPr>
          <p:cNvPr id="22" name="Google Shape;22;p6"/>
          <p:cNvSpPr txBox="1"/>
          <p:nvPr>
            <p:ph idx="1" type="body"/>
          </p:nvPr>
        </p:nvSpPr>
        <p:spPr>
          <a:xfrm>
            <a:off x="603565" y="1129242"/>
            <a:ext cx="3968400" cy="3336000"/>
          </a:xfrm>
          <a:prstGeom prst="rect">
            <a:avLst/>
          </a:prstGeom>
          <a:noFill/>
          <a:ln>
            <a:noFill/>
          </a:ln>
        </p:spPr>
        <p:txBody>
          <a:bodyPr anchorCtr="0" anchor="t" bIns="34275" lIns="68575" spcFirstLastPara="1" rIns="68575" wrap="square" tIns="34275">
            <a:noAutofit/>
          </a:bodyPr>
          <a:lstStyle>
            <a:lvl1pPr indent="-317500" lvl="0" marL="457200" marR="0" rtl="0" algn="l">
              <a:lnSpc>
                <a:spcPct val="130000"/>
              </a:lnSpc>
              <a:spcBef>
                <a:spcPts val="800"/>
              </a:spcBef>
              <a:spcAft>
                <a:spcPts val="0"/>
              </a:spcAft>
              <a:buClr>
                <a:srgbClr val="3F3F3F"/>
              </a:buClr>
              <a:buSzPts val="1400"/>
              <a:buFont typeface="Arial"/>
              <a:buChar char="•"/>
              <a:defRPr b="0" i="0" sz="1400" u="none" cap="none" strike="noStrike">
                <a:solidFill>
                  <a:srgbClr val="3F3F3F"/>
                </a:solidFill>
                <a:latin typeface="Helvetica Neue"/>
                <a:ea typeface="Helvetica Neue"/>
                <a:cs typeface="Helvetica Neue"/>
                <a:sym typeface="Helvetica Neue"/>
              </a:defRPr>
            </a:lvl1pPr>
            <a:lvl2pPr indent="-317500" lvl="1" marL="914400" marR="0" rtl="0" algn="l">
              <a:lnSpc>
                <a:spcPct val="130000"/>
              </a:lnSpc>
              <a:spcBef>
                <a:spcPts val="800"/>
              </a:spcBef>
              <a:spcAft>
                <a:spcPts val="0"/>
              </a:spcAft>
              <a:buClr>
                <a:srgbClr val="7F7F7F"/>
              </a:buClr>
              <a:buSzPts val="1400"/>
              <a:buFont typeface="Arial"/>
              <a:buChar char="•"/>
              <a:defRPr b="0" i="0" sz="1400" u="none" cap="none" strike="noStrike">
                <a:solidFill>
                  <a:srgbClr val="7F7F7F"/>
                </a:solidFill>
                <a:latin typeface="Helvetica Neue"/>
                <a:ea typeface="Helvetica Neue"/>
                <a:cs typeface="Helvetica Neue"/>
                <a:sym typeface="Helvetica Neue"/>
              </a:defRPr>
            </a:lvl2pPr>
            <a:lvl3pPr indent="-304800" lvl="2" marL="1371600" marR="0" rtl="0" algn="l">
              <a:lnSpc>
                <a:spcPct val="130000"/>
              </a:lnSpc>
              <a:spcBef>
                <a:spcPts val="800"/>
              </a:spcBef>
              <a:spcAft>
                <a:spcPts val="0"/>
              </a:spcAft>
              <a:buClr>
                <a:srgbClr val="7F7F7F"/>
              </a:buClr>
              <a:buSzPts val="1200"/>
              <a:buFont typeface="Arial"/>
              <a:buChar char="•"/>
              <a:defRPr b="0" i="0" sz="1200" u="none" cap="none" strike="noStrike">
                <a:solidFill>
                  <a:srgbClr val="7F7F7F"/>
                </a:solidFill>
                <a:latin typeface="Helvetica Neue"/>
                <a:ea typeface="Helvetica Neue"/>
                <a:cs typeface="Helvetica Neue"/>
                <a:sym typeface="Helvetica Neue"/>
              </a:defRPr>
            </a:lvl3pPr>
            <a:lvl4pPr indent="-298450" lvl="3" marL="1828800" marR="0" rtl="0" algn="l">
              <a:lnSpc>
                <a:spcPct val="130000"/>
              </a:lnSpc>
              <a:spcBef>
                <a:spcPts val="800"/>
              </a:spcBef>
              <a:spcAft>
                <a:spcPts val="0"/>
              </a:spcAft>
              <a:buClr>
                <a:srgbClr val="7F7F7F"/>
              </a:buClr>
              <a:buSzPts val="1100"/>
              <a:buFont typeface="Arial"/>
              <a:buChar char="•"/>
              <a:defRPr b="0" i="0" sz="1100" u="none" cap="none" strike="noStrike">
                <a:solidFill>
                  <a:srgbClr val="7F7F7F"/>
                </a:solidFill>
                <a:latin typeface="Helvetica Neue"/>
                <a:ea typeface="Helvetica Neue"/>
                <a:cs typeface="Helvetica Neue"/>
                <a:sym typeface="Helvetica Neue"/>
              </a:defRPr>
            </a:lvl4pPr>
            <a:lvl5pPr indent="-298450" lvl="4" marL="2286000" marR="0" rtl="0" algn="l">
              <a:lnSpc>
                <a:spcPct val="130000"/>
              </a:lnSpc>
              <a:spcBef>
                <a:spcPts val="800"/>
              </a:spcBef>
              <a:spcAft>
                <a:spcPts val="0"/>
              </a:spcAft>
              <a:buClr>
                <a:srgbClr val="7F7F7F"/>
              </a:buClr>
              <a:buSzPts val="1100"/>
              <a:buFont typeface="Arial"/>
              <a:buChar char="•"/>
              <a:defRPr b="0" i="0" sz="1100" u="none" cap="none" strike="noStrike">
                <a:solidFill>
                  <a:srgbClr val="7F7F7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23" name="Google Shape;23;p6"/>
          <p:cNvSpPr txBox="1"/>
          <p:nvPr>
            <p:ph idx="2" type="body"/>
          </p:nvPr>
        </p:nvSpPr>
        <p:spPr>
          <a:xfrm>
            <a:off x="598990" y="350251"/>
            <a:ext cx="8014200" cy="448800"/>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24" name="Google Shape;24;p6"/>
          <p:cNvSpPr txBox="1"/>
          <p:nvPr>
            <p:ph idx="3" type="body"/>
          </p:nvPr>
        </p:nvSpPr>
        <p:spPr>
          <a:xfrm>
            <a:off x="4644750" y="1129242"/>
            <a:ext cx="3968400" cy="3336000"/>
          </a:xfrm>
          <a:prstGeom prst="rect">
            <a:avLst/>
          </a:prstGeom>
          <a:noFill/>
          <a:ln>
            <a:noFill/>
          </a:ln>
        </p:spPr>
        <p:txBody>
          <a:bodyPr anchorCtr="0" anchor="t" bIns="34275" lIns="68575" spcFirstLastPara="1" rIns="68575" wrap="square" tIns="34275">
            <a:noAutofit/>
          </a:bodyPr>
          <a:lstStyle>
            <a:lvl1pPr indent="-317500" lvl="0" marL="457200" marR="0" rtl="0" algn="l">
              <a:lnSpc>
                <a:spcPct val="130000"/>
              </a:lnSpc>
              <a:spcBef>
                <a:spcPts val="800"/>
              </a:spcBef>
              <a:spcAft>
                <a:spcPts val="0"/>
              </a:spcAft>
              <a:buClr>
                <a:srgbClr val="3F3F3F"/>
              </a:buClr>
              <a:buSzPts val="1400"/>
              <a:buFont typeface="Arial"/>
              <a:buChar char="•"/>
              <a:defRPr b="0" i="0" sz="1400" u="none" cap="none" strike="noStrike">
                <a:solidFill>
                  <a:srgbClr val="3F3F3F"/>
                </a:solidFill>
                <a:latin typeface="Helvetica Neue"/>
                <a:ea typeface="Helvetica Neue"/>
                <a:cs typeface="Helvetica Neue"/>
                <a:sym typeface="Helvetica Neue"/>
              </a:defRPr>
            </a:lvl1pPr>
            <a:lvl2pPr indent="-317500" lvl="1" marL="914400" marR="0" rtl="0" algn="l">
              <a:lnSpc>
                <a:spcPct val="130000"/>
              </a:lnSpc>
              <a:spcBef>
                <a:spcPts val="800"/>
              </a:spcBef>
              <a:spcAft>
                <a:spcPts val="0"/>
              </a:spcAft>
              <a:buClr>
                <a:srgbClr val="7F7F7F"/>
              </a:buClr>
              <a:buSzPts val="1400"/>
              <a:buFont typeface="Arial"/>
              <a:buChar char="•"/>
              <a:defRPr b="0" i="0" sz="1400" u="none" cap="none" strike="noStrike">
                <a:solidFill>
                  <a:srgbClr val="7F7F7F"/>
                </a:solidFill>
                <a:latin typeface="Helvetica Neue"/>
                <a:ea typeface="Helvetica Neue"/>
                <a:cs typeface="Helvetica Neue"/>
                <a:sym typeface="Helvetica Neue"/>
              </a:defRPr>
            </a:lvl2pPr>
            <a:lvl3pPr indent="-304800" lvl="2" marL="1371600" marR="0" rtl="0" algn="l">
              <a:lnSpc>
                <a:spcPct val="130000"/>
              </a:lnSpc>
              <a:spcBef>
                <a:spcPts val="800"/>
              </a:spcBef>
              <a:spcAft>
                <a:spcPts val="0"/>
              </a:spcAft>
              <a:buClr>
                <a:srgbClr val="7F7F7F"/>
              </a:buClr>
              <a:buSzPts val="1200"/>
              <a:buFont typeface="Arial"/>
              <a:buChar char="•"/>
              <a:defRPr b="0" i="0" sz="1200" u="none" cap="none" strike="noStrike">
                <a:solidFill>
                  <a:srgbClr val="7F7F7F"/>
                </a:solidFill>
                <a:latin typeface="Helvetica Neue"/>
                <a:ea typeface="Helvetica Neue"/>
                <a:cs typeface="Helvetica Neue"/>
                <a:sym typeface="Helvetica Neue"/>
              </a:defRPr>
            </a:lvl3pPr>
            <a:lvl4pPr indent="-298450" lvl="3" marL="1828800" marR="0" rtl="0" algn="l">
              <a:lnSpc>
                <a:spcPct val="130000"/>
              </a:lnSpc>
              <a:spcBef>
                <a:spcPts val="800"/>
              </a:spcBef>
              <a:spcAft>
                <a:spcPts val="0"/>
              </a:spcAft>
              <a:buClr>
                <a:srgbClr val="7F7F7F"/>
              </a:buClr>
              <a:buSzPts val="1100"/>
              <a:buFont typeface="Arial"/>
              <a:buChar char="•"/>
              <a:defRPr b="0" i="0" sz="1100" u="none" cap="none" strike="noStrike">
                <a:solidFill>
                  <a:srgbClr val="7F7F7F"/>
                </a:solidFill>
                <a:latin typeface="Helvetica Neue"/>
                <a:ea typeface="Helvetica Neue"/>
                <a:cs typeface="Helvetica Neue"/>
                <a:sym typeface="Helvetica Neue"/>
              </a:defRPr>
            </a:lvl4pPr>
            <a:lvl5pPr indent="-298450" lvl="4" marL="2286000" marR="0" rtl="0" algn="l">
              <a:lnSpc>
                <a:spcPct val="130000"/>
              </a:lnSpc>
              <a:spcBef>
                <a:spcPts val="800"/>
              </a:spcBef>
              <a:spcAft>
                <a:spcPts val="0"/>
              </a:spcAft>
              <a:buClr>
                <a:srgbClr val="7F7F7F"/>
              </a:buClr>
              <a:buSzPts val="1100"/>
              <a:buFont typeface="Arial"/>
              <a:buChar char="•"/>
              <a:defRPr b="0" i="0" sz="1100" u="none" cap="none" strike="noStrike">
                <a:solidFill>
                  <a:srgbClr val="7F7F7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25" name="Google Shape;25;p6"/>
          <p:cNvSpPr/>
          <p:nvPr/>
        </p:nvSpPr>
        <p:spPr>
          <a:xfrm>
            <a:off x="0" y="4583151"/>
            <a:ext cx="9144000" cy="573300"/>
          </a:xfrm>
          <a:prstGeom prst="rect">
            <a:avLst/>
          </a:prstGeom>
          <a:solidFill>
            <a:srgbClr val="FED4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pic>
        <p:nvPicPr>
          <p:cNvPr id="26" name="Google Shape;26;p6"/>
          <p:cNvPicPr preferRelativeResize="0"/>
          <p:nvPr/>
        </p:nvPicPr>
        <p:blipFill rotWithShape="1">
          <a:blip r:embed="rId2">
            <a:alphaModFix/>
          </a:blip>
          <a:srcRect b="0" l="0" r="0" t="0"/>
          <a:stretch/>
        </p:blipFill>
        <p:spPr>
          <a:xfrm>
            <a:off x="7192289" y="4721692"/>
            <a:ext cx="1425473" cy="2149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7" name="Shape 27"/>
        <p:cNvGrpSpPr/>
        <p:nvPr/>
      </p:nvGrpSpPr>
      <p:grpSpPr>
        <a:xfrm>
          <a:off x="0" y="0"/>
          <a:ext cx="0" cy="0"/>
          <a:chOff x="0" y="0"/>
          <a:chExt cx="0" cy="0"/>
        </a:xfrm>
      </p:grpSpPr>
      <p:sp>
        <p:nvSpPr>
          <p:cNvPr id="28" name="Google Shape;28;p7"/>
          <p:cNvSpPr/>
          <p:nvPr>
            <p:ph idx="2" type="pic"/>
          </p:nvPr>
        </p:nvSpPr>
        <p:spPr>
          <a:xfrm>
            <a:off x="0" y="1238864"/>
            <a:ext cx="9144000" cy="3904500"/>
          </a:xfrm>
          <a:prstGeom prst="rect">
            <a:avLst/>
          </a:prstGeom>
          <a:noFill/>
          <a:ln>
            <a:noFill/>
          </a:ln>
        </p:spPr>
      </p:sp>
      <p:sp>
        <p:nvSpPr>
          <p:cNvPr id="29" name="Google Shape;29;p7"/>
          <p:cNvSpPr txBox="1"/>
          <p:nvPr>
            <p:ph idx="1" type="body"/>
          </p:nvPr>
        </p:nvSpPr>
        <p:spPr>
          <a:xfrm>
            <a:off x="598990" y="350251"/>
            <a:ext cx="8018700" cy="448800"/>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30" name="Google Shape;30;p7"/>
          <p:cNvPicPr preferRelativeResize="0"/>
          <p:nvPr/>
        </p:nvPicPr>
        <p:blipFill rotWithShape="1">
          <a:blip r:embed="rId2">
            <a:alphaModFix/>
          </a:blip>
          <a:srcRect b="0" l="0" r="0" t="0"/>
          <a:stretch/>
        </p:blipFill>
        <p:spPr>
          <a:xfrm>
            <a:off x="7192289" y="4756553"/>
            <a:ext cx="1425470" cy="23815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节过渡页">
  <p:cSld name="章节过渡页">
    <p:spTree>
      <p:nvGrpSpPr>
        <p:cNvPr id="31" name="Shape 31"/>
        <p:cNvGrpSpPr/>
        <p:nvPr/>
      </p:nvGrpSpPr>
      <p:grpSpPr>
        <a:xfrm>
          <a:off x="0" y="0"/>
          <a:ext cx="0" cy="0"/>
          <a:chOff x="0" y="0"/>
          <a:chExt cx="0" cy="0"/>
        </a:xfrm>
      </p:grpSpPr>
      <p:sp>
        <p:nvSpPr>
          <p:cNvPr id="32" name="Google Shape;32;p8"/>
          <p:cNvSpPr/>
          <p:nvPr/>
        </p:nvSpPr>
        <p:spPr>
          <a:xfrm rot="-5400000">
            <a:off x="4538250" y="-1962562"/>
            <a:ext cx="67500" cy="9144000"/>
          </a:xfrm>
          <a:prstGeom prst="rect">
            <a:avLst/>
          </a:prstGeom>
          <a:solidFill>
            <a:srgbClr val="FED4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33" name="Google Shape;33;p8"/>
          <p:cNvSpPr/>
          <p:nvPr>
            <p:ph idx="2" type="pic"/>
          </p:nvPr>
        </p:nvSpPr>
        <p:spPr>
          <a:xfrm>
            <a:off x="0" y="-14287"/>
            <a:ext cx="9144000" cy="2581800"/>
          </a:xfrm>
          <a:prstGeom prst="rect">
            <a:avLst/>
          </a:prstGeom>
          <a:noFill/>
          <a:ln>
            <a:noFill/>
          </a:ln>
        </p:spPr>
      </p:sp>
      <p:sp>
        <p:nvSpPr>
          <p:cNvPr id="34" name="Google Shape;34;p8"/>
          <p:cNvSpPr txBox="1"/>
          <p:nvPr>
            <p:ph type="title"/>
          </p:nvPr>
        </p:nvSpPr>
        <p:spPr>
          <a:xfrm>
            <a:off x="3490556" y="2285271"/>
            <a:ext cx="4867200" cy="5814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F3F3F"/>
              </a:buClr>
              <a:buSzPts val="2100"/>
              <a:buFont typeface="Helvetica Neue"/>
              <a:buNone/>
              <a:defRPr b="1" i="0" sz="2100" u="none" cap="none" strike="noStrike">
                <a:solidFill>
                  <a:srgbClr val="3F3F3F"/>
                </a:solidFill>
                <a:latin typeface="Helvetica Neue"/>
                <a:ea typeface="Helvetica Neue"/>
                <a:cs typeface="Helvetica Neue"/>
                <a:sym typeface="Helvetica Neue"/>
              </a:defRPr>
            </a:lvl1pPr>
            <a:lvl2pPr lvl="1"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9pPr>
          </a:lstStyle>
          <a:p/>
        </p:txBody>
      </p:sp>
      <p:sp>
        <p:nvSpPr>
          <p:cNvPr id="35" name="Google Shape;35;p8"/>
          <p:cNvSpPr txBox="1"/>
          <p:nvPr>
            <p:ph idx="1" type="body"/>
          </p:nvPr>
        </p:nvSpPr>
        <p:spPr>
          <a:xfrm>
            <a:off x="3490556" y="3041014"/>
            <a:ext cx="4867200" cy="1150800"/>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130000"/>
              </a:lnSpc>
              <a:spcBef>
                <a:spcPts val="800"/>
              </a:spcBef>
              <a:spcAft>
                <a:spcPts val="0"/>
              </a:spcAft>
              <a:buClr>
                <a:srgbClr val="3F3F3F"/>
              </a:buClr>
              <a:buSzPts val="1200"/>
              <a:buFont typeface="Arial"/>
              <a:buNone/>
              <a:defRPr b="0" i="0" sz="12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36" name="Google Shape;36;p8"/>
          <p:cNvPicPr preferRelativeResize="0"/>
          <p:nvPr/>
        </p:nvPicPr>
        <p:blipFill rotWithShape="1">
          <a:blip r:embed="rId2">
            <a:alphaModFix/>
          </a:blip>
          <a:srcRect b="0" l="0" r="0" t="0"/>
          <a:stretch/>
        </p:blipFill>
        <p:spPr>
          <a:xfrm>
            <a:off x="7192289" y="4721692"/>
            <a:ext cx="1425473" cy="2149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节过渡页-2">
  <p:cSld name="章节过渡页-2">
    <p:spTree>
      <p:nvGrpSpPr>
        <p:cNvPr id="37" name="Shape 37"/>
        <p:cNvGrpSpPr/>
        <p:nvPr/>
      </p:nvGrpSpPr>
      <p:grpSpPr>
        <a:xfrm>
          <a:off x="0" y="0"/>
          <a:ext cx="0" cy="0"/>
          <a:chOff x="0" y="0"/>
          <a:chExt cx="0" cy="0"/>
        </a:xfrm>
      </p:grpSpPr>
      <p:sp>
        <p:nvSpPr>
          <p:cNvPr id="38" name="Google Shape;38;p9"/>
          <p:cNvSpPr/>
          <p:nvPr/>
        </p:nvSpPr>
        <p:spPr>
          <a:xfrm rot="10800000">
            <a:off x="4414426" y="-33750"/>
            <a:ext cx="67500" cy="5211000"/>
          </a:xfrm>
          <a:prstGeom prst="rect">
            <a:avLst/>
          </a:prstGeom>
          <a:solidFill>
            <a:srgbClr val="FED4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39" name="Google Shape;39;p9"/>
          <p:cNvSpPr/>
          <p:nvPr>
            <p:ph idx="2" type="pic"/>
          </p:nvPr>
        </p:nvSpPr>
        <p:spPr>
          <a:xfrm>
            <a:off x="0" y="-14287"/>
            <a:ext cx="4381500" cy="5157900"/>
          </a:xfrm>
          <a:prstGeom prst="rect">
            <a:avLst/>
          </a:prstGeom>
          <a:noFill/>
          <a:ln>
            <a:noFill/>
          </a:ln>
        </p:spPr>
      </p:sp>
      <p:sp>
        <p:nvSpPr>
          <p:cNvPr id="40" name="Google Shape;40;p9"/>
          <p:cNvSpPr txBox="1"/>
          <p:nvPr>
            <p:ph type="title"/>
          </p:nvPr>
        </p:nvSpPr>
        <p:spPr>
          <a:xfrm>
            <a:off x="4679155" y="2285271"/>
            <a:ext cx="4236300" cy="5814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F3F3F"/>
              </a:buClr>
              <a:buSzPts val="2100"/>
              <a:buFont typeface="Helvetica Neue"/>
              <a:buNone/>
              <a:defRPr b="1" i="0" sz="2100" u="none" cap="none" strike="noStrike">
                <a:solidFill>
                  <a:srgbClr val="3F3F3F"/>
                </a:solidFill>
                <a:latin typeface="Helvetica Neue"/>
                <a:ea typeface="Helvetica Neue"/>
                <a:cs typeface="Helvetica Neue"/>
                <a:sym typeface="Helvetica Neue"/>
              </a:defRPr>
            </a:lvl1pPr>
            <a:lvl2pPr lvl="1"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9pPr>
          </a:lstStyle>
          <a:p/>
        </p:txBody>
      </p:sp>
      <p:sp>
        <p:nvSpPr>
          <p:cNvPr id="41" name="Google Shape;41;p9"/>
          <p:cNvSpPr txBox="1"/>
          <p:nvPr>
            <p:ph idx="1" type="body"/>
          </p:nvPr>
        </p:nvSpPr>
        <p:spPr>
          <a:xfrm>
            <a:off x="4679155" y="3041014"/>
            <a:ext cx="4236300" cy="1150800"/>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130000"/>
              </a:lnSpc>
              <a:spcBef>
                <a:spcPts val="800"/>
              </a:spcBef>
              <a:spcAft>
                <a:spcPts val="0"/>
              </a:spcAft>
              <a:buClr>
                <a:srgbClr val="3F3F3F"/>
              </a:buClr>
              <a:buSzPts val="1200"/>
              <a:buFont typeface="Arial"/>
              <a:buNone/>
              <a:defRPr b="0" i="0" sz="12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42" name="Google Shape;42;p9"/>
          <p:cNvPicPr preferRelativeResize="0"/>
          <p:nvPr/>
        </p:nvPicPr>
        <p:blipFill rotWithShape="1">
          <a:blip r:embed="rId2">
            <a:alphaModFix/>
          </a:blip>
          <a:srcRect b="0" l="0" r="0" t="0"/>
          <a:stretch/>
        </p:blipFill>
        <p:spPr>
          <a:xfrm>
            <a:off x="7192289" y="4721692"/>
            <a:ext cx="1425473" cy="2149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仅标题">
  <p:cSld name="1_仅标题">
    <p:spTree>
      <p:nvGrpSpPr>
        <p:cNvPr id="43" name="Shape 43"/>
        <p:cNvGrpSpPr/>
        <p:nvPr/>
      </p:nvGrpSpPr>
      <p:grpSpPr>
        <a:xfrm>
          <a:off x="0" y="0"/>
          <a:ext cx="0" cy="0"/>
          <a:chOff x="0" y="0"/>
          <a:chExt cx="0" cy="0"/>
        </a:xfrm>
      </p:grpSpPr>
      <p:sp>
        <p:nvSpPr>
          <p:cNvPr id="44" name="Google Shape;44;p10"/>
          <p:cNvSpPr txBox="1"/>
          <p:nvPr>
            <p:ph idx="1" type="body"/>
          </p:nvPr>
        </p:nvSpPr>
        <p:spPr>
          <a:xfrm>
            <a:off x="598990" y="350251"/>
            <a:ext cx="2362200" cy="448800"/>
          </a:xfrm>
          <a:prstGeom prst="rect">
            <a:avLst/>
          </a:prstGeom>
          <a:noFill/>
          <a:ln>
            <a:noFill/>
          </a:ln>
        </p:spPr>
        <p:txBody>
          <a:bodyPr anchorCtr="0" anchor="ctr" bIns="34275" lIns="68575" spcFirstLastPara="1" rIns="68575" wrap="square" tIns="34275">
            <a:noAutofit/>
          </a:bodyPr>
          <a:lstStyle>
            <a:lvl1pPr indent="-228600" lvl="0" marL="457200" marR="0" rtl="0" algn="l">
              <a:lnSpc>
                <a:spcPct val="100000"/>
              </a:lnSpc>
              <a:spcBef>
                <a:spcPts val="800"/>
              </a:spcBef>
              <a:spcAft>
                <a:spcPts val="0"/>
              </a:spcAft>
              <a:buClr>
                <a:srgbClr val="3F3F3F"/>
              </a:buClr>
              <a:buSzPts val="2100"/>
              <a:buFont typeface="Arial"/>
              <a:buNone/>
              <a:defRPr b="1" i="0" sz="21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45" name="Google Shape;45;p10"/>
          <p:cNvSpPr/>
          <p:nvPr/>
        </p:nvSpPr>
        <p:spPr>
          <a:xfrm>
            <a:off x="8571626" y="89893"/>
            <a:ext cx="355200" cy="181500"/>
          </a:xfrm>
          <a:prstGeom prst="parallelogram">
            <a:avLst>
              <a:gd fmla="val 44445"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46" name="Google Shape;46;p10"/>
          <p:cNvSpPr/>
          <p:nvPr/>
        </p:nvSpPr>
        <p:spPr>
          <a:xfrm>
            <a:off x="8262587" y="241952"/>
            <a:ext cx="355200" cy="181500"/>
          </a:xfrm>
          <a:prstGeom prst="parallelogram">
            <a:avLst>
              <a:gd fmla="val 44445" name="adj"/>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47" name="Google Shape;47;p10"/>
          <p:cNvSpPr/>
          <p:nvPr/>
        </p:nvSpPr>
        <p:spPr>
          <a:xfrm>
            <a:off x="8050878" y="2449322"/>
            <a:ext cx="552300" cy="2006100"/>
          </a:xfrm>
          <a:prstGeom prst="rect">
            <a:avLst/>
          </a:prstGeom>
          <a:solidFill>
            <a:srgbClr val="FED400">
              <a:alpha val="9490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48" name="Google Shape;48;p10"/>
          <p:cNvSpPr/>
          <p:nvPr/>
        </p:nvSpPr>
        <p:spPr>
          <a:xfrm>
            <a:off x="3386454" y="332735"/>
            <a:ext cx="569100" cy="2023800"/>
          </a:xfrm>
          <a:prstGeom prst="rect">
            <a:avLst/>
          </a:prstGeom>
          <a:solidFill>
            <a:srgbClr val="FED400">
              <a:alpha val="94901"/>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sp>
        <p:nvSpPr>
          <p:cNvPr id="49" name="Google Shape;49;p10"/>
          <p:cNvSpPr/>
          <p:nvPr>
            <p:ph idx="2" type="pic"/>
          </p:nvPr>
        </p:nvSpPr>
        <p:spPr>
          <a:xfrm>
            <a:off x="4038916" y="350251"/>
            <a:ext cx="2690700" cy="2006100"/>
          </a:xfrm>
          <a:prstGeom prst="rect">
            <a:avLst/>
          </a:prstGeom>
          <a:noFill/>
          <a:ln>
            <a:noFill/>
          </a:ln>
        </p:spPr>
      </p:sp>
      <p:sp>
        <p:nvSpPr>
          <p:cNvPr id="50" name="Google Shape;50;p10"/>
          <p:cNvSpPr/>
          <p:nvPr>
            <p:ph idx="3" type="pic"/>
          </p:nvPr>
        </p:nvSpPr>
        <p:spPr>
          <a:xfrm>
            <a:off x="6813073" y="350251"/>
            <a:ext cx="1758600" cy="2006100"/>
          </a:xfrm>
          <a:prstGeom prst="rect">
            <a:avLst/>
          </a:prstGeom>
          <a:noFill/>
          <a:ln>
            <a:noFill/>
          </a:ln>
        </p:spPr>
      </p:sp>
      <p:sp>
        <p:nvSpPr>
          <p:cNvPr id="51" name="Google Shape;51;p10"/>
          <p:cNvSpPr/>
          <p:nvPr>
            <p:ph idx="4" type="pic"/>
          </p:nvPr>
        </p:nvSpPr>
        <p:spPr>
          <a:xfrm>
            <a:off x="5236685" y="2449323"/>
            <a:ext cx="2689500" cy="2006100"/>
          </a:xfrm>
          <a:prstGeom prst="rect">
            <a:avLst/>
          </a:prstGeom>
          <a:noFill/>
          <a:ln>
            <a:noFill/>
          </a:ln>
        </p:spPr>
      </p:sp>
      <p:sp>
        <p:nvSpPr>
          <p:cNvPr id="52" name="Google Shape;52;p10"/>
          <p:cNvSpPr/>
          <p:nvPr>
            <p:ph idx="5" type="pic"/>
          </p:nvPr>
        </p:nvSpPr>
        <p:spPr>
          <a:xfrm>
            <a:off x="3386454" y="2449323"/>
            <a:ext cx="1758600" cy="2006100"/>
          </a:xfrm>
          <a:prstGeom prst="rect">
            <a:avLst/>
          </a:prstGeom>
          <a:noFill/>
          <a:ln>
            <a:noFill/>
          </a:ln>
        </p:spPr>
      </p:sp>
      <p:sp>
        <p:nvSpPr>
          <p:cNvPr id="53" name="Google Shape;53;p10"/>
          <p:cNvSpPr txBox="1"/>
          <p:nvPr>
            <p:ph idx="6" type="body"/>
          </p:nvPr>
        </p:nvSpPr>
        <p:spPr>
          <a:xfrm>
            <a:off x="598990" y="1129242"/>
            <a:ext cx="2662800" cy="3326400"/>
          </a:xfrm>
          <a:prstGeom prst="rect">
            <a:avLst/>
          </a:prstGeom>
          <a:noFill/>
          <a:ln>
            <a:noFill/>
          </a:ln>
        </p:spPr>
        <p:txBody>
          <a:bodyPr anchorCtr="0" anchor="t" bIns="34275" lIns="68575" spcFirstLastPara="1" rIns="68575" wrap="square" tIns="34275">
            <a:noAutofit/>
          </a:bodyPr>
          <a:lstStyle>
            <a:lvl1pPr indent="-228600" lvl="0" marL="457200" marR="0" rtl="0" algn="just">
              <a:lnSpc>
                <a:spcPct val="130000"/>
              </a:lnSpc>
              <a:spcBef>
                <a:spcPts val="800"/>
              </a:spcBef>
              <a:spcAft>
                <a:spcPts val="0"/>
              </a:spcAft>
              <a:buClr>
                <a:srgbClr val="3F3F3F"/>
              </a:buClr>
              <a:buSzPts val="1200"/>
              <a:buFont typeface="Arial"/>
              <a:buNone/>
              <a:defRPr b="0" i="0" sz="1200" u="none" cap="none" strike="noStrike">
                <a:solidFill>
                  <a:srgbClr val="3F3F3F"/>
                </a:solidFill>
                <a:latin typeface="Helvetica Neue"/>
                <a:ea typeface="Helvetica Neue"/>
                <a:cs typeface="Helvetica Neue"/>
                <a:sym typeface="Helvetica Neue"/>
              </a:defRPr>
            </a:lvl1pPr>
            <a:lvl2pPr indent="-361950" lvl="1" marL="9144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2pPr>
            <a:lvl3pPr indent="-361950" lvl="2" marL="13716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3pPr>
            <a:lvl4pPr indent="-361950" lvl="3" marL="18288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4pPr>
            <a:lvl5pPr indent="-361950" lvl="4" marL="2286000" marR="0" rtl="0" algn="l">
              <a:lnSpc>
                <a:spcPct val="90000"/>
              </a:lnSpc>
              <a:spcBef>
                <a:spcPts val="800"/>
              </a:spcBef>
              <a:spcAft>
                <a:spcPts val="0"/>
              </a:spcAft>
              <a:buClr>
                <a:srgbClr val="3F3F3F"/>
              </a:buClr>
              <a:buSzPts val="2100"/>
              <a:buFont typeface="Arial"/>
              <a:buChar char="•"/>
              <a:defRPr b="0" i="0" sz="2100" u="none" cap="none" strike="noStrike">
                <a:solidFill>
                  <a:srgbClr val="3F3F3F"/>
                </a:solidFill>
                <a:latin typeface="Helvetica Neue"/>
                <a:ea typeface="Helvetica Neue"/>
                <a:cs typeface="Helvetica Neue"/>
                <a:sym typeface="Helvetica Neue"/>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pic>
        <p:nvPicPr>
          <p:cNvPr id="54" name="Google Shape;54;p10"/>
          <p:cNvPicPr preferRelativeResize="0"/>
          <p:nvPr/>
        </p:nvPicPr>
        <p:blipFill rotWithShape="1">
          <a:blip r:embed="rId2">
            <a:alphaModFix/>
          </a:blip>
          <a:srcRect b="0" l="0" r="0" t="0"/>
          <a:stretch/>
        </p:blipFill>
        <p:spPr>
          <a:xfrm>
            <a:off x="7192289" y="4721692"/>
            <a:ext cx="1425473" cy="2149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3.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 name="Shape 6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nvSpPr>
        <p:spPr>
          <a:xfrm>
            <a:off x="744300" y="1394700"/>
            <a:ext cx="7788300" cy="2162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595959"/>
              </a:buClr>
              <a:buSzPts val="3400"/>
              <a:buFont typeface="Helvetica Neue"/>
              <a:buNone/>
            </a:pPr>
            <a:r>
              <a:rPr b="1" lang="en" sz="3400">
                <a:solidFill>
                  <a:srgbClr val="595959"/>
                </a:solidFill>
                <a:latin typeface="Helvetica Neue"/>
                <a:ea typeface="Helvetica Neue"/>
                <a:cs typeface="Helvetica Neue"/>
                <a:sym typeface="Helvetica Neue"/>
              </a:rPr>
              <a:t>Replacing a cloud based computation tool on DrBoxOnline.com with faster running neural network</a:t>
            </a:r>
            <a:endParaRPr sz="1100"/>
          </a:p>
        </p:txBody>
      </p:sp>
      <p:pic>
        <p:nvPicPr>
          <p:cNvPr id="128" name="Google Shape;128;p28"/>
          <p:cNvPicPr preferRelativeResize="0"/>
          <p:nvPr/>
        </p:nvPicPr>
        <p:blipFill rotWithShape="1">
          <a:blip r:embed="rId3">
            <a:alphaModFix/>
          </a:blip>
          <a:srcRect b="0" l="0" r="0" t="0"/>
          <a:stretch/>
        </p:blipFill>
        <p:spPr>
          <a:xfrm>
            <a:off x="2492378" y="415344"/>
            <a:ext cx="4159243" cy="627187"/>
          </a:xfrm>
          <a:prstGeom prst="rect">
            <a:avLst/>
          </a:prstGeom>
          <a:noFill/>
          <a:ln>
            <a:noFill/>
          </a:ln>
        </p:spPr>
      </p:pic>
      <p:pic>
        <p:nvPicPr>
          <p:cNvPr id="129" name="Google Shape;129;p28"/>
          <p:cNvPicPr preferRelativeResize="0"/>
          <p:nvPr/>
        </p:nvPicPr>
        <p:blipFill rotWithShape="1">
          <a:blip r:embed="rId4">
            <a:alphaModFix/>
          </a:blip>
          <a:srcRect b="0" l="0" r="0" t="0"/>
          <a:stretch/>
        </p:blipFill>
        <p:spPr>
          <a:xfrm>
            <a:off x="-10969778" y="3909578"/>
            <a:ext cx="21113085" cy="768389"/>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idx="1" type="body"/>
          </p:nvPr>
        </p:nvSpPr>
        <p:spPr>
          <a:xfrm>
            <a:off x="598990" y="350251"/>
            <a:ext cx="8018771" cy="448866"/>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3F3F3F"/>
              </a:buClr>
              <a:buSzPts val="2100"/>
              <a:buNone/>
            </a:pPr>
            <a:r>
              <a:rPr lang="en"/>
              <a:t>Project Schedule</a:t>
            </a:r>
            <a:endParaRPr/>
          </a:p>
        </p:txBody>
      </p:sp>
      <p:sp>
        <p:nvSpPr>
          <p:cNvPr id="202" name="Google Shape;202;p37"/>
          <p:cNvSpPr/>
          <p:nvPr/>
        </p:nvSpPr>
        <p:spPr>
          <a:xfrm>
            <a:off x="8719457" y="0"/>
            <a:ext cx="424543" cy="5143500"/>
          </a:xfrm>
          <a:prstGeom prst="rect">
            <a:avLst/>
          </a:prstGeom>
          <a:solidFill>
            <a:srgbClr val="FED4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chemeClr val="lt1"/>
              </a:solidFill>
              <a:latin typeface="Calibri"/>
              <a:ea typeface="Calibri"/>
              <a:cs typeface="Calibri"/>
              <a:sym typeface="Calibri"/>
            </a:endParaRPr>
          </a:p>
        </p:txBody>
      </p:sp>
      <p:pic>
        <p:nvPicPr>
          <p:cNvPr id="203" name="Google Shape;203;p37"/>
          <p:cNvPicPr preferRelativeResize="0"/>
          <p:nvPr/>
        </p:nvPicPr>
        <p:blipFill>
          <a:blip r:embed="rId3">
            <a:alphaModFix/>
          </a:blip>
          <a:stretch>
            <a:fillRect/>
          </a:stretch>
        </p:blipFill>
        <p:spPr>
          <a:xfrm>
            <a:off x="297113" y="799137"/>
            <a:ext cx="7549124" cy="3705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4439075" y="2157300"/>
            <a:ext cx="3442200" cy="8289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F3F3F"/>
              </a:buClr>
              <a:buSzPts val="2100"/>
              <a:buFont typeface="Helvetica Neue"/>
              <a:buNone/>
            </a:pPr>
            <a:r>
              <a:rPr lang="en" sz="2900"/>
              <a:t>Q&amp;A</a:t>
            </a:r>
            <a:endParaRPr sz="2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nvSpPr>
        <p:spPr>
          <a:xfrm>
            <a:off x="1" y="2294126"/>
            <a:ext cx="9144000" cy="588622"/>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595959"/>
              </a:buClr>
              <a:buSzPts val="3400"/>
              <a:buFont typeface="Helvetica Neue"/>
              <a:buNone/>
            </a:pPr>
            <a:r>
              <a:rPr b="1" i="0" lang="en" sz="3400" u="none" cap="none" strike="noStrike">
                <a:solidFill>
                  <a:srgbClr val="595959"/>
                </a:solidFill>
                <a:latin typeface="Helvetica Neue"/>
                <a:ea typeface="Helvetica Neue"/>
                <a:cs typeface="Helvetica Neue"/>
                <a:sym typeface="Helvetica Neue"/>
              </a:rPr>
              <a:t>THANK YOU！</a:t>
            </a:r>
            <a:endParaRPr b="1" i="0" sz="3400" u="none" cap="none" strike="noStrike">
              <a:solidFill>
                <a:srgbClr val="595959"/>
              </a:solidFill>
              <a:latin typeface="Helvetica Neue"/>
              <a:ea typeface="Helvetica Neue"/>
              <a:cs typeface="Helvetica Neue"/>
              <a:sym typeface="Helvetica Neue"/>
            </a:endParaRPr>
          </a:p>
        </p:txBody>
      </p:sp>
      <p:pic>
        <p:nvPicPr>
          <p:cNvPr id="214" name="Google Shape;214;p39"/>
          <p:cNvPicPr preferRelativeResize="0"/>
          <p:nvPr/>
        </p:nvPicPr>
        <p:blipFill rotWithShape="1">
          <a:blip r:embed="rId3">
            <a:alphaModFix/>
          </a:blip>
          <a:srcRect b="0" l="0" r="0" t="0"/>
          <a:stretch/>
        </p:blipFill>
        <p:spPr>
          <a:xfrm>
            <a:off x="2492378" y="1356122"/>
            <a:ext cx="4159242" cy="627187"/>
          </a:xfrm>
          <a:prstGeom prst="rect">
            <a:avLst/>
          </a:prstGeom>
          <a:noFill/>
          <a:ln>
            <a:noFill/>
          </a:ln>
        </p:spPr>
      </p:pic>
      <p:pic>
        <p:nvPicPr>
          <p:cNvPr id="215" name="Google Shape;215;p39"/>
          <p:cNvPicPr preferRelativeResize="0"/>
          <p:nvPr/>
        </p:nvPicPr>
        <p:blipFill rotWithShape="1">
          <a:blip r:embed="rId4">
            <a:alphaModFix/>
          </a:blip>
          <a:srcRect b="0" l="0" r="0" t="0"/>
          <a:stretch/>
        </p:blipFill>
        <p:spPr>
          <a:xfrm>
            <a:off x="-10969778" y="3909578"/>
            <a:ext cx="21113085" cy="768389"/>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nvSpPr>
        <p:spPr>
          <a:xfrm>
            <a:off x="4964649" y="1032225"/>
            <a:ext cx="3446700" cy="4926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3F3F3F"/>
              </a:buClr>
              <a:buSzPts val="2700"/>
              <a:buFont typeface="Microsoft YaHei"/>
              <a:buNone/>
            </a:pPr>
            <a:r>
              <a:rPr b="1" lang="en" sz="2700">
                <a:solidFill>
                  <a:srgbClr val="3F3F3F"/>
                </a:solidFill>
                <a:latin typeface="Microsoft YaHei"/>
                <a:ea typeface="Microsoft YaHei"/>
                <a:cs typeface="Microsoft YaHei"/>
                <a:sym typeface="Microsoft YaHei"/>
              </a:rPr>
              <a:t>Group members</a:t>
            </a:r>
            <a:endParaRPr b="1" i="0" sz="2700" u="none" cap="none" strike="noStrike">
              <a:solidFill>
                <a:srgbClr val="3F3F3F"/>
              </a:solidFill>
              <a:latin typeface="Microsoft YaHei"/>
              <a:ea typeface="Microsoft YaHei"/>
              <a:cs typeface="Microsoft YaHei"/>
              <a:sym typeface="Microsoft YaHei"/>
            </a:endParaRPr>
          </a:p>
        </p:txBody>
      </p:sp>
      <p:sp>
        <p:nvSpPr>
          <p:cNvPr id="135" name="Google Shape;135;p29"/>
          <p:cNvSpPr txBox="1"/>
          <p:nvPr/>
        </p:nvSpPr>
        <p:spPr>
          <a:xfrm>
            <a:off x="4964639" y="1821069"/>
            <a:ext cx="2694600" cy="1908600"/>
          </a:xfrm>
          <a:prstGeom prst="rect">
            <a:avLst/>
          </a:prstGeom>
          <a:noFill/>
          <a:ln>
            <a:noFill/>
          </a:ln>
        </p:spPr>
        <p:txBody>
          <a:bodyPr anchorCtr="0" anchor="ctr" bIns="38100" lIns="38100" spcFirstLastPara="1" rIns="38100" wrap="square" tIns="38100">
            <a:spAutoFit/>
          </a:bodyPr>
          <a:lstStyle/>
          <a:p>
            <a:pPr indent="-450850" lvl="0" marL="431800" marR="0" rtl="0" algn="l">
              <a:lnSpc>
                <a:spcPct val="150000"/>
              </a:lnSpc>
              <a:spcBef>
                <a:spcPts val="0"/>
              </a:spcBef>
              <a:spcAft>
                <a:spcPts val="0"/>
              </a:spcAft>
              <a:buClr>
                <a:srgbClr val="7F7F7F"/>
              </a:buClr>
              <a:buSzPts val="1700"/>
              <a:buFont typeface="Arial"/>
              <a:buChar char="•"/>
            </a:pPr>
            <a:r>
              <a:rPr b="1" lang="en" sz="1700">
                <a:solidFill>
                  <a:srgbClr val="7F7F7F"/>
                </a:solidFill>
                <a:latin typeface="Microsoft YaHei"/>
                <a:ea typeface="Microsoft YaHei"/>
                <a:cs typeface="Microsoft YaHei"/>
                <a:sym typeface="Microsoft YaHei"/>
              </a:rPr>
              <a:t>Keye Chen</a:t>
            </a:r>
            <a:endParaRPr/>
          </a:p>
          <a:p>
            <a:pPr indent="-450850" lvl="0" marL="431800" marR="0" rtl="0" algn="l">
              <a:lnSpc>
                <a:spcPct val="150000"/>
              </a:lnSpc>
              <a:spcBef>
                <a:spcPts val="0"/>
              </a:spcBef>
              <a:spcAft>
                <a:spcPts val="0"/>
              </a:spcAft>
              <a:buClr>
                <a:srgbClr val="7F7F7F"/>
              </a:buClr>
              <a:buSzPts val="1700"/>
              <a:buFont typeface="Arial"/>
              <a:buChar char="•"/>
            </a:pPr>
            <a:r>
              <a:rPr b="1" lang="en" sz="1700">
                <a:solidFill>
                  <a:srgbClr val="7F7F7F"/>
                </a:solidFill>
                <a:latin typeface="Microsoft YaHei"/>
                <a:ea typeface="Microsoft YaHei"/>
                <a:cs typeface="Microsoft YaHei"/>
                <a:sym typeface="Microsoft YaHei"/>
              </a:rPr>
              <a:t>Yanzhuo Cao</a:t>
            </a:r>
            <a:endParaRPr/>
          </a:p>
          <a:p>
            <a:pPr indent="-450850" lvl="0" marL="431800" marR="0" rtl="0" algn="l">
              <a:lnSpc>
                <a:spcPct val="150000"/>
              </a:lnSpc>
              <a:spcBef>
                <a:spcPts val="0"/>
              </a:spcBef>
              <a:spcAft>
                <a:spcPts val="0"/>
              </a:spcAft>
              <a:buClr>
                <a:srgbClr val="7F7F7F"/>
              </a:buClr>
              <a:buSzPts val="1700"/>
              <a:buFont typeface="Arial"/>
              <a:buChar char="•"/>
            </a:pPr>
            <a:r>
              <a:rPr b="1" lang="en" sz="1700">
                <a:solidFill>
                  <a:srgbClr val="7F7F7F"/>
                </a:solidFill>
                <a:latin typeface="Microsoft YaHei"/>
                <a:ea typeface="Microsoft YaHei"/>
                <a:cs typeface="Microsoft YaHei"/>
                <a:sym typeface="Microsoft YaHei"/>
              </a:rPr>
              <a:t>Shuo Deng</a:t>
            </a:r>
            <a:endParaRPr b="1" sz="1700">
              <a:solidFill>
                <a:srgbClr val="7F7F7F"/>
              </a:solidFill>
              <a:latin typeface="Microsoft YaHei"/>
              <a:ea typeface="Microsoft YaHei"/>
              <a:cs typeface="Microsoft YaHei"/>
              <a:sym typeface="Microsoft YaHei"/>
            </a:endParaRPr>
          </a:p>
          <a:p>
            <a:pPr indent="-431800" lvl="0" marL="431800" marR="0" rtl="0" algn="l">
              <a:lnSpc>
                <a:spcPct val="150000"/>
              </a:lnSpc>
              <a:spcBef>
                <a:spcPts val="0"/>
              </a:spcBef>
              <a:spcAft>
                <a:spcPts val="0"/>
              </a:spcAft>
              <a:buClr>
                <a:srgbClr val="7F7F7F"/>
              </a:buClr>
              <a:buSzPts val="1400"/>
              <a:buFont typeface="Microsoft YaHei"/>
              <a:buChar char="•"/>
            </a:pPr>
            <a:r>
              <a:rPr b="1" lang="en" sz="1700">
                <a:solidFill>
                  <a:srgbClr val="7F7F7F"/>
                </a:solidFill>
                <a:latin typeface="Microsoft YaHei"/>
                <a:ea typeface="Microsoft YaHei"/>
                <a:cs typeface="Microsoft YaHei"/>
                <a:sym typeface="Microsoft YaHei"/>
              </a:rPr>
              <a:t>Fengyu Zhang</a:t>
            </a:r>
            <a:endParaRPr b="1" sz="1700">
              <a:solidFill>
                <a:srgbClr val="7F7F7F"/>
              </a:solidFill>
              <a:latin typeface="Microsoft YaHei"/>
              <a:ea typeface="Microsoft YaHei"/>
              <a:cs typeface="Microsoft YaHei"/>
              <a:sym typeface="Microsoft YaHei"/>
            </a:endParaRPr>
          </a:p>
          <a:p>
            <a:pPr indent="-431800" lvl="0" marL="431800" marR="0" rtl="0" algn="l">
              <a:lnSpc>
                <a:spcPct val="150000"/>
              </a:lnSpc>
              <a:spcBef>
                <a:spcPts val="0"/>
              </a:spcBef>
              <a:spcAft>
                <a:spcPts val="0"/>
              </a:spcAft>
              <a:buClr>
                <a:srgbClr val="7F7F7F"/>
              </a:buClr>
              <a:buSzPts val="1400"/>
              <a:buFont typeface="Microsoft YaHei"/>
              <a:buChar char="•"/>
            </a:pPr>
            <a:r>
              <a:rPr b="1" lang="en" sz="1700">
                <a:solidFill>
                  <a:srgbClr val="7F7F7F"/>
                </a:solidFill>
                <a:latin typeface="Microsoft YaHei"/>
                <a:ea typeface="Microsoft YaHei"/>
                <a:cs typeface="Microsoft YaHei"/>
                <a:sym typeface="Microsoft YaHei"/>
              </a:rPr>
              <a:t>Yukuan Zhu</a:t>
            </a:r>
            <a:endParaRPr b="1" sz="1700">
              <a:solidFill>
                <a:srgbClr val="7F7F7F"/>
              </a:solidFill>
              <a:latin typeface="Microsoft YaHei"/>
              <a:ea typeface="Microsoft YaHei"/>
              <a:cs typeface="Microsoft YaHei"/>
              <a:sym typeface="Microsoft YaHei"/>
            </a:endParaRPr>
          </a:p>
        </p:txBody>
      </p:sp>
      <p:sp>
        <p:nvSpPr>
          <p:cNvPr id="136" name="Google Shape;136;p29"/>
          <p:cNvSpPr txBox="1"/>
          <p:nvPr/>
        </p:nvSpPr>
        <p:spPr>
          <a:xfrm>
            <a:off x="358974" y="520075"/>
            <a:ext cx="3446700" cy="4926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3F3F3F"/>
              </a:buClr>
              <a:buSzPts val="2700"/>
              <a:buFont typeface="Microsoft YaHei"/>
              <a:buNone/>
            </a:pPr>
            <a:r>
              <a:rPr b="1" lang="en" sz="2700">
                <a:solidFill>
                  <a:srgbClr val="3F3F3F"/>
                </a:solidFill>
                <a:latin typeface="Microsoft YaHei"/>
                <a:ea typeface="Microsoft YaHei"/>
                <a:cs typeface="Microsoft YaHei"/>
                <a:sym typeface="Microsoft YaHei"/>
              </a:rPr>
              <a:t>Section Instructor</a:t>
            </a:r>
            <a:endParaRPr b="1" i="0" sz="2700" u="none" cap="none" strike="noStrike">
              <a:solidFill>
                <a:srgbClr val="3F3F3F"/>
              </a:solidFill>
              <a:latin typeface="Microsoft YaHei"/>
              <a:ea typeface="Microsoft YaHei"/>
              <a:cs typeface="Microsoft YaHei"/>
              <a:sym typeface="Microsoft YaHei"/>
            </a:endParaRPr>
          </a:p>
        </p:txBody>
      </p:sp>
      <p:sp>
        <p:nvSpPr>
          <p:cNvPr id="137" name="Google Shape;137;p29"/>
          <p:cNvSpPr txBox="1"/>
          <p:nvPr/>
        </p:nvSpPr>
        <p:spPr>
          <a:xfrm>
            <a:off x="358964" y="1308919"/>
            <a:ext cx="2694600" cy="384900"/>
          </a:xfrm>
          <a:prstGeom prst="rect">
            <a:avLst/>
          </a:prstGeom>
          <a:noFill/>
          <a:ln>
            <a:noFill/>
          </a:ln>
        </p:spPr>
        <p:txBody>
          <a:bodyPr anchorCtr="0" anchor="ctr" bIns="38100" lIns="38100" spcFirstLastPara="1" rIns="38100" wrap="square" tIns="38100">
            <a:spAutoFit/>
          </a:bodyPr>
          <a:lstStyle/>
          <a:p>
            <a:pPr indent="0" lvl="0" marL="0" marR="0" rtl="0" algn="l">
              <a:lnSpc>
                <a:spcPct val="150000"/>
              </a:lnSpc>
              <a:spcBef>
                <a:spcPts val="0"/>
              </a:spcBef>
              <a:spcAft>
                <a:spcPts val="0"/>
              </a:spcAft>
              <a:buNone/>
            </a:pPr>
            <a:r>
              <a:rPr b="1" lang="en" sz="2000">
                <a:solidFill>
                  <a:srgbClr val="7F7F7F"/>
                </a:solidFill>
                <a:latin typeface="Microsoft YaHei"/>
                <a:ea typeface="Microsoft YaHei"/>
                <a:cs typeface="Microsoft YaHei"/>
                <a:sym typeface="Microsoft YaHei"/>
              </a:rPr>
              <a:t>Jigang Wu</a:t>
            </a:r>
            <a:endParaRPr b="1" sz="1700">
              <a:solidFill>
                <a:srgbClr val="7F7F7F"/>
              </a:solidFill>
              <a:latin typeface="Microsoft YaHei"/>
              <a:ea typeface="Microsoft YaHei"/>
              <a:cs typeface="Microsoft YaHei"/>
              <a:sym typeface="Microsoft YaHei"/>
            </a:endParaRPr>
          </a:p>
        </p:txBody>
      </p:sp>
      <p:sp>
        <p:nvSpPr>
          <p:cNvPr id="138" name="Google Shape;138;p29"/>
          <p:cNvSpPr txBox="1"/>
          <p:nvPr/>
        </p:nvSpPr>
        <p:spPr>
          <a:xfrm>
            <a:off x="358974" y="2079150"/>
            <a:ext cx="3446700" cy="4926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3F3F3F"/>
              </a:buClr>
              <a:buSzPts val="2700"/>
              <a:buFont typeface="Microsoft YaHei"/>
              <a:buNone/>
            </a:pPr>
            <a:r>
              <a:rPr b="1" lang="en" sz="2700">
                <a:solidFill>
                  <a:srgbClr val="3F3F3F"/>
                </a:solidFill>
                <a:latin typeface="Microsoft YaHei"/>
                <a:ea typeface="Microsoft YaHei"/>
                <a:cs typeface="Microsoft YaHei"/>
                <a:sym typeface="Microsoft YaHei"/>
              </a:rPr>
              <a:t>Sponsor</a:t>
            </a:r>
            <a:endParaRPr b="1" i="0" sz="2700" u="none" cap="none" strike="noStrike">
              <a:solidFill>
                <a:srgbClr val="3F3F3F"/>
              </a:solidFill>
              <a:latin typeface="Microsoft YaHei"/>
              <a:ea typeface="Microsoft YaHei"/>
              <a:cs typeface="Microsoft YaHei"/>
              <a:sym typeface="Microsoft YaHei"/>
            </a:endParaRPr>
          </a:p>
        </p:txBody>
      </p:sp>
      <p:sp>
        <p:nvSpPr>
          <p:cNvPr id="139" name="Google Shape;139;p29"/>
          <p:cNvSpPr txBox="1"/>
          <p:nvPr/>
        </p:nvSpPr>
        <p:spPr>
          <a:xfrm>
            <a:off x="358964" y="2843544"/>
            <a:ext cx="2694600" cy="384900"/>
          </a:xfrm>
          <a:prstGeom prst="rect">
            <a:avLst/>
          </a:prstGeom>
          <a:noFill/>
          <a:ln>
            <a:noFill/>
          </a:ln>
        </p:spPr>
        <p:txBody>
          <a:bodyPr anchorCtr="0" anchor="ctr" bIns="38100" lIns="38100" spcFirstLastPara="1" rIns="38100" wrap="square" tIns="38100">
            <a:spAutoFit/>
          </a:bodyPr>
          <a:lstStyle/>
          <a:p>
            <a:pPr indent="0" lvl="0" marL="0" marR="0" rtl="0" algn="l">
              <a:lnSpc>
                <a:spcPct val="150000"/>
              </a:lnSpc>
              <a:spcBef>
                <a:spcPts val="0"/>
              </a:spcBef>
              <a:spcAft>
                <a:spcPts val="0"/>
              </a:spcAft>
              <a:buNone/>
            </a:pPr>
            <a:r>
              <a:rPr b="1" lang="en" sz="2000">
                <a:solidFill>
                  <a:srgbClr val="7F7F7F"/>
                </a:solidFill>
                <a:latin typeface="Microsoft YaHei"/>
                <a:ea typeface="Microsoft YaHei"/>
                <a:cs typeface="Microsoft YaHei"/>
                <a:sym typeface="Microsoft YaHei"/>
              </a:rPr>
              <a:t>Shane Johnson</a:t>
            </a:r>
            <a:endParaRPr b="1" sz="1700">
              <a:solidFill>
                <a:srgbClr val="7F7F7F"/>
              </a:solidFill>
              <a:latin typeface="Microsoft YaHei"/>
              <a:ea typeface="Microsoft YaHei"/>
              <a:cs typeface="Microsoft YaHei"/>
              <a:sym typeface="Microsoft YaHe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body"/>
          </p:nvPr>
        </p:nvSpPr>
        <p:spPr>
          <a:xfrm>
            <a:off x="0" y="903675"/>
            <a:ext cx="9144000" cy="35262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Arial"/>
                <a:ea typeface="Arial"/>
                <a:cs typeface="Arial"/>
                <a:sym typeface="Arial"/>
              </a:rPr>
              <a:t>Introduction</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Corrugated Paper Boxes</a:t>
            </a:r>
            <a:r>
              <a:rPr lang="en" sz="1100">
                <a:solidFill>
                  <a:schemeClr val="dk1"/>
                </a:solidFill>
                <a:latin typeface="Arial"/>
                <a:ea typeface="Arial"/>
                <a:cs typeface="Arial"/>
                <a:sym typeface="Arial"/>
              </a:rPr>
              <a:t>: Widely used for packaging and logistics due to their lightweight, recyclable, and customizable properties.</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Problem</a:t>
            </a:r>
            <a:r>
              <a:rPr lang="en" sz="1100">
                <a:solidFill>
                  <a:schemeClr val="dk1"/>
                </a:solidFill>
                <a:latin typeface="Arial"/>
                <a:ea typeface="Arial"/>
                <a:cs typeface="Arial"/>
                <a:sym typeface="Arial"/>
              </a:rPr>
              <a:t>: Prone to buckling during storage and shipment, causing:</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Arial"/>
                <a:ea typeface="Arial"/>
                <a:cs typeface="Arial"/>
                <a:sym typeface="Arial"/>
              </a:rPr>
              <a:t>Product damage</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Arial"/>
                <a:ea typeface="Arial"/>
                <a:cs typeface="Arial"/>
                <a:sym typeface="Arial"/>
              </a:rPr>
              <a:t>Lost revenue</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Arial"/>
                <a:ea typeface="Arial"/>
                <a:cs typeface="Arial"/>
                <a:sym typeface="Arial"/>
              </a:rPr>
              <a:t>Wasted resources</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Arial"/>
                <a:ea typeface="Arial"/>
                <a:cs typeface="Arial"/>
                <a:sym typeface="Arial"/>
              </a:rPr>
              <a:t>Customer complaints</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Arial"/>
                <a:ea typeface="Arial"/>
                <a:cs typeface="Arial"/>
                <a:sym typeface="Arial"/>
              </a:rPr>
              <a:t>Current Solution: </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Dr. Box Calculator Pro</a:t>
            </a:r>
            <a:endParaRPr b="1"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a website providing users with an interface to predict the box’s performance given</a:t>
            </a:r>
            <a:r>
              <a:rPr lang="en" sz="1100">
                <a:solidFill>
                  <a:schemeClr val="dk1"/>
                </a:solidFill>
                <a:latin typeface="Arial"/>
                <a:ea typeface="Arial"/>
                <a:cs typeface="Arial"/>
                <a:sym typeface="Arial"/>
              </a:rPr>
              <a:t> </a:t>
            </a:r>
            <a:r>
              <a:rPr lang="en" sz="1100">
                <a:solidFill>
                  <a:schemeClr val="dk1"/>
                </a:solidFill>
                <a:latin typeface="Arial"/>
                <a:ea typeface="Arial"/>
                <a:cs typeface="Arial"/>
                <a:sym typeface="Arial"/>
              </a:rPr>
              <a:t>certain information</a:t>
            </a:r>
            <a:endParaRPr b="1"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Arial"/>
                <a:ea typeface="Arial"/>
                <a:cs typeface="Arial"/>
                <a:sym typeface="Arial"/>
              </a:rPr>
              <a:t>Uses Finite Element Analysis (FEA) to predict buckling strength.</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Font typeface="Arial"/>
              <a:buChar char="○"/>
            </a:pPr>
            <a:r>
              <a:rPr lang="en" sz="1100">
                <a:solidFill>
                  <a:schemeClr val="dk1"/>
                </a:solidFill>
                <a:latin typeface="Arial"/>
                <a:ea typeface="Arial"/>
                <a:cs typeface="Arial"/>
                <a:sym typeface="Arial"/>
              </a:rPr>
              <a:t>input dimensions, types and output force, deformation and failure of nodes in the </a:t>
            </a:r>
            <a:r>
              <a:rPr lang="en" sz="1100">
                <a:solidFill>
                  <a:schemeClr val="dk1"/>
                </a:solidFill>
                <a:latin typeface="Arial"/>
                <a:ea typeface="Arial"/>
                <a:cs typeface="Arial"/>
                <a:sym typeface="Arial"/>
              </a:rPr>
              <a:t>meshes</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Arial"/>
                <a:ea typeface="Arial"/>
                <a:cs typeface="Arial"/>
                <a:sym typeface="Arial"/>
              </a:rPr>
              <a:t>Finite Element Analysis (FEA)</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Definition</a:t>
            </a:r>
            <a:r>
              <a:rPr lang="en" sz="1100">
                <a:solidFill>
                  <a:schemeClr val="dk1"/>
                </a:solidFill>
                <a:latin typeface="Arial"/>
                <a:ea typeface="Arial"/>
                <a:cs typeface="Arial"/>
                <a:sym typeface="Arial"/>
              </a:rPr>
              <a:t>: A numerical method for predicting how a product reacts to real-world forces, vibrations, heat, and other physical effects.</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Process</a:t>
            </a:r>
            <a:r>
              <a:rPr lang="en" sz="1100">
                <a:solidFill>
                  <a:schemeClr val="dk1"/>
                </a:solidFill>
                <a:latin typeface="Arial"/>
                <a:ea typeface="Arial"/>
                <a:cs typeface="Arial"/>
                <a:sym typeface="Arial"/>
              </a:rPr>
              <a:t>: Divides a complex problem into smaller, simpler parts (finite elements) and solves them.</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Limitation</a:t>
            </a:r>
            <a:r>
              <a:rPr lang="en" sz="1100">
                <a:solidFill>
                  <a:schemeClr val="dk1"/>
                </a:solidFill>
                <a:latin typeface="Arial"/>
                <a:ea typeface="Arial"/>
                <a:cs typeface="Arial"/>
                <a:sym typeface="Arial"/>
              </a:rPr>
              <a:t>: Time-consuming and requires extensive computational resources.</a:t>
            </a:r>
            <a:endParaRPr b="1" sz="1100">
              <a:solidFill>
                <a:schemeClr val="dk1"/>
              </a:solidFill>
              <a:latin typeface="Arial"/>
              <a:ea typeface="Arial"/>
              <a:cs typeface="Arial"/>
              <a:sym typeface="Arial"/>
            </a:endParaRPr>
          </a:p>
          <a:p>
            <a:pPr indent="0" lvl="0" marL="0" rtl="0" algn="l">
              <a:lnSpc>
                <a:spcPct val="130000"/>
              </a:lnSpc>
              <a:spcBef>
                <a:spcPts val="1200"/>
              </a:spcBef>
              <a:spcAft>
                <a:spcPts val="0"/>
              </a:spcAft>
              <a:buClr>
                <a:srgbClr val="3F3F3F"/>
              </a:buClr>
              <a:buSzPts val="1200"/>
              <a:buNone/>
            </a:pPr>
            <a:r>
              <a:t/>
            </a:r>
            <a:endParaRPr sz="1200"/>
          </a:p>
        </p:txBody>
      </p:sp>
      <p:sp>
        <p:nvSpPr>
          <p:cNvPr id="145" name="Google Shape;145;p30"/>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3F3F3F"/>
              </a:buClr>
              <a:buSzPts val="2100"/>
              <a:buNone/>
            </a:pPr>
            <a:r>
              <a:rPr lang="en"/>
              <a:t>Problem Review: Predicting the Performance of Paper Boxes</a:t>
            </a:r>
            <a:endParaRPr/>
          </a:p>
        </p:txBody>
      </p:sp>
      <p:sp>
        <p:nvSpPr>
          <p:cNvPr id="146" name="Google Shape;146;p30"/>
          <p:cNvSpPr txBox="1"/>
          <p:nvPr/>
        </p:nvSpPr>
        <p:spPr>
          <a:xfrm>
            <a:off x="-123200" y="4322075"/>
            <a:ext cx="74028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30"/>
          <p:cNvPicPr preferRelativeResize="0"/>
          <p:nvPr/>
        </p:nvPicPr>
        <p:blipFill>
          <a:blip r:embed="rId3">
            <a:alphaModFix/>
          </a:blip>
          <a:stretch>
            <a:fillRect/>
          </a:stretch>
        </p:blipFill>
        <p:spPr>
          <a:xfrm>
            <a:off x="4722800" y="1488076"/>
            <a:ext cx="4032124" cy="1479776"/>
          </a:xfrm>
          <a:prstGeom prst="rect">
            <a:avLst/>
          </a:prstGeom>
          <a:noFill/>
          <a:ln>
            <a:noFill/>
          </a:ln>
        </p:spPr>
      </p:pic>
      <p:sp>
        <p:nvSpPr>
          <p:cNvPr id="148" name="Google Shape;148;p30"/>
          <p:cNvSpPr txBox="1"/>
          <p:nvPr/>
        </p:nvSpPr>
        <p:spPr>
          <a:xfrm>
            <a:off x="-76200" y="4617700"/>
            <a:ext cx="73584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903675"/>
            <a:ext cx="9144000" cy="35262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b="1" lang="en" sz="1100">
                <a:solidFill>
                  <a:schemeClr val="dk1"/>
                </a:solidFill>
                <a:latin typeface="Arial"/>
                <a:ea typeface="Arial"/>
                <a:cs typeface="Arial"/>
                <a:sym typeface="Arial"/>
              </a:rPr>
              <a:t>Proposed Solution</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Deep Neural Networks (DNN)</a:t>
            </a:r>
            <a:r>
              <a:rPr lang="en" sz="1100">
                <a:solidFill>
                  <a:schemeClr val="dk1"/>
                </a:solidFill>
                <a:latin typeface="Arial"/>
                <a:ea typeface="Arial"/>
                <a:cs typeface="Arial"/>
                <a:sym typeface="Arial"/>
              </a:rPr>
              <a:t>: Replace FEA with DNN in Dr. Box Calculator Pro for faster and more efficient predictions.</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sz="1100">
                <a:solidFill>
                  <a:schemeClr val="dk1"/>
                </a:solidFill>
                <a:latin typeface="Arial"/>
                <a:ea typeface="Arial"/>
                <a:cs typeface="Arial"/>
                <a:sym typeface="Arial"/>
              </a:rPr>
              <a:t>Deep Neural Networks (DNN)</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Definition</a:t>
            </a:r>
            <a:r>
              <a:rPr lang="en" sz="1100">
                <a:solidFill>
                  <a:schemeClr val="dk1"/>
                </a:solidFill>
                <a:latin typeface="Arial"/>
                <a:ea typeface="Arial"/>
                <a:cs typeface="Arial"/>
                <a:sym typeface="Arial"/>
              </a:rPr>
              <a:t>: A Deep Neural Network (DNN) is an artificial neural network with multiple layers between the input and output layers, allowing it to model complex non-linear relationships.</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Advantages</a:t>
            </a: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Feature Learning</a:t>
            </a:r>
            <a:r>
              <a:rPr lang="en" sz="1100">
                <a:solidFill>
                  <a:schemeClr val="dk1"/>
                </a:solidFill>
                <a:latin typeface="Arial"/>
                <a:ea typeface="Arial"/>
                <a:cs typeface="Arial"/>
                <a:sym typeface="Arial"/>
              </a:rPr>
              <a:t>: DNN automatically learn features from raw data, eliminating the need for manual feature extraction.</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Scalability</a:t>
            </a:r>
            <a:r>
              <a:rPr lang="en" sz="1100">
                <a:solidFill>
                  <a:schemeClr val="dk1"/>
                </a:solidFill>
                <a:latin typeface="Arial"/>
                <a:ea typeface="Arial"/>
                <a:cs typeface="Arial"/>
                <a:sym typeface="Arial"/>
              </a:rPr>
              <a:t>: DNNs can handle large-scale data and complex models, making them suitable for big data applications.</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End-to-End Learning</a:t>
            </a:r>
            <a:r>
              <a:rPr lang="en" sz="1100">
                <a:solidFill>
                  <a:schemeClr val="dk1"/>
                </a:solidFill>
                <a:latin typeface="Arial"/>
                <a:ea typeface="Arial"/>
                <a:cs typeface="Arial"/>
                <a:sym typeface="Arial"/>
              </a:rPr>
              <a:t>: DNN can learn directly from input to output, simplifying the pipeline by reducing the need for intermediate steps or separate models.</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sz="1100">
                <a:solidFill>
                  <a:schemeClr val="dk1"/>
                </a:solidFill>
                <a:latin typeface="Arial"/>
                <a:ea typeface="Arial"/>
                <a:cs typeface="Arial"/>
                <a:sym typeface="Arial"/>
              </a:rPr>
              <a:t>Benefits</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Speed</a:t>
            </a:r>
            <a:r>
              <a:rPr lang="en" sz="1100">
                <a:solidFill>
                  <a:schemeClr val="dk1"/>
                </a:solidFill>
                <a:latin typeface="Arial"/>
                <a:ea typeface="Arial"/>
                <a:cs typeface="Arial"/>
                <a:sym typeface="Arial"/>
              </a:rPr>
              <a:t>: Instant predictions of buckling strength.</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Efficiency</a:t>
            </a:r>
            <a:r>
              <a:rPr lang="en" sz="1100">
                <a:solidFill>
                  <a:schemeClr val="dk1"/>
                </a:solidFill>
                <a:latin typeface="Arial"/>
                <a:ea typeface="Arial"/>
                <a:cs typeface="Arial"/>
                <a:sym typeface="Arial"/>
              </a:rPr>
              <a:t>: Lower computational costs and faster analysis.</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Scalability</a:t>
            </a:r>
            <a:r>
              <a:rPr lang="en" sz="1100">
                <a:solidFill>
                  <a:schemeClr val="dk1"/>
                </a:solidFill>
                <a:latin typeface="Arial"/>
                <a:ea typeface="Arial"/>
                <a:cs typeface="Arial"/>
                <a:sym typeface="Arial"/>
              </a:rPr>
              <a:t>: Capable of handling diverse box types and conditions.</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100">
              <a:solidFill>
                <a:schemeClr val="dk1"/>
              </a:solidFill>
              <a:latin typeface="Arial"/>
              <a:ea typeface="Arial"/>
              <a:cs typeface="Arial"/>
              <a:sym typeface="Arial"/>
            </a:endParaRPr>
          </a:p>
          <a:p>
            <a:pPr indent="0" lvl="0" marL="0" rtl="0" algn="l">
              <a:lnSpc>
                <a:spcPct val="130000"/>
              </a:lnSpc>
              <a:spcBef>
                <a:spcPts val="1200"/>
              </a:spcBef>
              <a:spcAft>
                <a:spcPts val="0"/>
              </a:spcAft>
              <a:buClr>
                <a:srgbClr val="3F3F3F"/>
              </a:buClr>
              <a:buSzPts val="1200"/>
              <a:buNone/>
            </a:pPr>
            <a:r>
              <a:t/>
            </a:r>
            <a:endParaRPr sz="1200"/>
          </a:p>
        </p:txBody>
      </p:sp>
      <p:sp>
        <p:nvSpPr>
          <p:cNvPr id="154" name="Google Shape;154;p31"/>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3F3F3F"/>
              </a:buClr>
              <a:buSzPts val="2100"/>
              <a:buNone/>
            </a:pPr>
            <a:r>
              <a:rPr lang="en"/>
              <a:t>Problem Review: Deep Neural Networks (DNN)</a:t>
            </a:r>
            <a:endParaRPr/>
          </a:p>
        </p:txBody>
      </p:sp>
      <p:sp>
        <p:nvSpPr>
          <p:cNvPr id="155" name="Google Shape;155;p31"/>
          <p:cNvSpPr txBox="1"/>
          <p:nvPr/>
        </p:nvSpPr>
        <p:spPr>
          <a:xfrm>
            <a:off x="0" y="4429875"/>
            <a:ext cx="7402800" cy="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0" y="903675"/>
            <a:ext cx="9144000" cy="3714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Overview</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Objective</a:t>
            </a:r>
            <a:r>
              <a:rPr lang="en" sz="1100">
                <a:solidFill>
                  <a:schemeClr val="dk1"/>
                </a:solidFill>
                <a:latin typeface="Arial"/>
                <a:ea typeface="Arial"/>
                <a:cs typeface="Arial"/>
                <a:sym typeface="Arial"/>
              </a:rPr>
              <a:t>: To predict the compression force of cardboard boxes considering various cutout configurations on the sidewalls.</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Materials Used</a:t>
            </a:r>
            <a:r>
              <a:rPr lang="en" sz="1100">
                <a:solidFill>
                  <a:schemeClr val="dk1"/>
                </a:solidFill>
                <a:latin typeface="Arial"/>
                <a:ea typeface="Arial"/>
                <a:cs typeface="Arial"/>
                <a:sym typeface="Arial"/>
              </a:rPr>
              <a:t>: Single-wall B-flute corrugated cardboard with specific components for outer liner, fluting medium, and inner liner.</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Arial"/>
                <a:ea typeface="Arial"/>
                <a:cs typeface="Arial"/>
                <a:sym typeface="Arial"/>
              </a:rPr>
              <a:t>Methods</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Experimental Setup</a:t>
            </a: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Arial"/>
                <a:ea typeface="Arial"/>
                <a:cs typeface="Arial"/>
                <a:sym typeface="Arial"/>
              </a:rPr>
              <a:t>Conducted Box Compression Tests (BCT) under controlled humidity and temperature.</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Numerical Model</a:t>
            </a:r>
            <a:r>
              <a:rPr lang="en" sz="1100">
                <a:solidFill>
                  <a:schemeClr val="dk1"/>
                </a:solidFill>
                <a:latin typeface="Arial"/>
                <a:ea typeface="Arial"/>
                <a:cs typeface="Arial"/>
                <a:sym typeface="Arial"/>
              </a:rPr>
              <a:t>:</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Arial"/>
                <a:ea typeface="Arial"/>
                <a:cs typeface="Arial"/>
                <a:sym typeface="Arial"/>
              </a:rPr>
              <a:t>Utilized Abaqus FEA software.</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Arial"/>
                <a:ea typeface="Arial"/>
                <a:cs typeface="Arial"/>
                <a:sym typeface="Arial"/>
              </a:rPr>
              <a:t>Modeled only 1/8 of the box to simplify the analysis.</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Arial"/>
                <a:ea typeface="Arial"/>
                <a:cs typeface="Arial"/>
                <a:sym typeface="Arial"/>
              </a:rPr>
              <a:t>Applied homogenized linear elastic orthotropic material models with Hill plasticity.</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Arial"/>
                <a:ea typeface="Arial"/>
                <a:cs typeface="Arial"/>
                <a:sym typeface="Arial"/>
              </a:rPr>
              <a:t>Conducted buckling analysis to determine the mode of global imperfections.</a:t>
            </a:r>
            <a:endParaRPr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Arial"/>
                <a:ea typeface="Arial"/>
                <a:cs typeface="Arial"/>
                <a:sym typeface="Arial"/>
              </a:rPr>
              <a:t>Use the above result in compression tests.</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Arial"/>
                <a:ea typeface="Arial"/>
                <a:cs typeface="Arial"/>
                <a:sym typeface="Arial"/>
              </a:rPr>
              <a:t>Key Findings</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latin typeface="Arial"/>
                <a:ea typeface="Arial"/>
                <a:cs typeface="Arial"/>
                <a:sym typeface="Arial"/>
              </a:rPr>
              <a:t>Achieved high accuracy in predicting compression force from BCT with variations for different cutout rates.</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Arial"/>
                <a:ea typeface="Arial"/>
                <a:cs typeface="Arial"/>
                <a:sym typeface="Arial"/>
              </a:rPr>
              <a:t>Proved that numerical model can effectively replicate experimental results, though accuracy decreases slightly at higher cutout rates.</a:t>
            </a:r>
            <a:endParaRPr sz="1100">
              <a:solidFill>
                <a:schemeClr val="dk1"/>
              </a:solidFill>
              <a:latin typeface="Arial"/>
              <a:ea typeface="Arial"/>
              <a:cs typeface="Arial"/>
              <a:sym typeface="Arial"/>
            </a:endParaRPr>
          </a:p>
          <a:p>
            <a:pPr indent="0" lvl="0" marL="0" rtl="0" algn="l">
              <a:lnSpc>
                <a:spcPct val="130000"/>
              </a:lnSpc>
              <a:spcBef>
                <a:spcPts val="1200"/>
              </a:spcBef>
              <a:spcAft>
                <a:spcPts val="0"/>
              </a:spcAft>
              <a:buClr>
                <a:srgbClr val="3F3F3F"/>
              </a:buClr>
              <a:buSzPts val="1200"/>
              <a:buNone/>
            </a:pPr>
            <a:r>
              <a:t/>
            </a:r>
            <a:endParaRPr sz="1200"/>
          </a:p>
        </p:txBody>
      </p:sp>
      <p:sp>
        <p:nvSpPr>
          <p:cNvPr id="161" name="Google Shape;161;p32"/>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3F3F3F"/>
              </a:buClr>
              <a:buSzPts val="2100"/>
              <a:buNone/>
            </a:pPr>
            <a:r>
              <a:rPr lang="en"/>
              <a:t>Literature Review 1: </a:t>
            </a:r>
            <a:r>
              <a:rPr lang="en"/>
              <a:t>Numerical and Experimental Analysis of Corrugated Cardboard Boxes [1]</a:t>
            </a:r>
            <a:endParaRPr/>
          </a:p>
        </p:txBody>
      </p:sp>
      <p:sp>
        <p:nvSpPr>
          <p:cNvPr id="162" name="Google Shape;162;p32"/>
          <p:cNvSpPr txBox="1"/>
          <p:nvPr/>
        </p:nvSpPr>
        <p:spPr>
          <a:xfrm>
            <a:off x="-76200" y="4617700"/>
            <a:ext cx="73584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[1] Fehér, Lajos, et al. "Compressive Strength of Corrugated Paperboard Packages with Low and High Cutout Rates: Numerical Modelling and Experimental Validation." Materials, vol. 16, no. 6, 2023, p. 2360, https://doi.org/10.3390/ma16062360.</a:t>
            </a:r>
            <a:endParaRPr sz="1300"/>
          </a:p>
        </p:txBody>
      </p:sp>
      <p:pic>
        <p:nvPicPr>
          <p:cNvPr id="163" name="Google Shape;163;p32"/>
          <p:cNvPicPr preferRelativeResize="0"/>
          <p:nvPr/>
        </p:nvPicPr>
        <p:blipFill>
          <a:blip r:embed="rId3">
            <a:alphaModFix/>
          </a:blip>
          <a:stretch>
            <a:fillRect/>
          </a:stretch>
        </p:blipFill>
        <p:spPr>
          <a:xfrm>
            <a:off x="6845013" y="1713212"/>
            <a:ext cx="1682025" cy="1823325"/>
          </a:xfrm>
          <a:prstGeom prst="rect">
            <a:avLst/>
          </a:prstGeom>
          <a:noFill/>
          <a:ln>
            <a:noFill/>
          </a:ln>
        </p:spPr>
      </p:pic>
      <p:sp>
        <p:nvSpPr>
          <p:cNvPr id="164" name="Google Shape;164;p32"/>
          <p:cNvSpPr txBox="1"/>
          <p:nvPr/>
        </p:nvSpPr>
        <p:spPr>
          <a:xfrm>
            <a:off x="7005775" y="3483425"/>
            <a:ext cx="136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Figure 1. </a:t>
            </a:r>
            <a:r>
              <a:rPr lang="en" sz="1000"/>
              <a:t>Boundary Conditions</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idx="1" type="body"/>
          </p:nvPr>
        </p:nvSpPr>
        <p:spPr>
          <a:xfrm>
            <a:off x="0" y="903675"/>
            <a:ext cx="7783500" cy="3714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Innovative Integration</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Combines ANN with FEA</a:t>
            </a:r>
            <a:r>
              <a:rPr lang="en" sz="1100">
                <a:solidFill>
                  <a:schemeClr val="dk1"/>
                </a:solidFill>
                <a:latin typeface="Arial"/>
                <a:ea typeface="Arial"/>
                <a:cs typeface="Arial"/>
                <a:sym typeface="Arial"/>
              </a:rPr>
              <a:t>: Utilizes neural networks to enhance the prediction of buckling strength, improving on traditional FEA limitations.</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Arial"/>
                <a:ea typeface="Arial"/>
                <a:cs typeface="Arial"/>
                <a:sym typeface="Arial"/>
              </a:rPr>
              <a:t>Advantages Over Traditional Methods</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Increased Accuracy</a:t>
            </a:r>
            <a:r>
              <a:rPr lang="en" sz="1100">
                <a:solidFill>
                  <a:schemeClr val="dk1"/>
                </a:solidFill>
                <a:latin typeface="Arial"/>
                <a:ea typeface="Arial"/>
                <a:cs typeface="Arial"/>
                <a:sym typeface="Arial"/>
              </a:rPr>
              <a:t>: Integrating ANNs with FEA improves prediction precision over traditional methods, especially in complex scenarios with varied cutout rates and designs.</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Faster Simulations</a:t>
            </a:r>
            <a:r>
              <a:rPr lang="en" sz="1100">
                <a:solidFill>
                  <a:schemeClr val="dk1"/>
                </a:solidFill>
                <a:latin typeface="Arial"/>
                <a:ea typeface="Arial"/>
                <a:cs typeface="Arial"/>
                <a:sym typeface="Arial"/>
              </a:rPr>
              <a:t>: ANNs expedite the analysis process, providing rapid evaluations and significantly reducing simulation times compared to conventional FEA.</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Greater Flexibility</a:t>
            </a:r>
            <a:r>
              <a:rPr lang="en" sz="1100">
                <a:solidFill>
                  <a:schemeClr val="dk1"/>
                </a:solidFill>
                <a:latin typeface="Arial"/>
                <a:ea typeface="Arial"/>
                <a:cs typeface="Arial"/>
                <a:sym typeface="Arial"/>
              </a:rPr>
              <a:t>: Our hybrid approach adjusts effortlessly to different box materials and designs, enhancing adaptability and scalability in packaging solutions.</a:t>
            </a:r>
            <a:endParaRPr b="1"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Arial"/>
                <a:ea typeface="Arial"/>
                <a:cs typeface="Arial"/>
                <a:sym typeface="Arial"/>
              </a:rPr>
              <a:t>Future Prospects</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Broad Application</a:t>
            </a:r>
            <a:r>
              <a:rPr lang="en" sz="1100">
                <a:solidFill>
                  <a:schemeClr val="dk1"/>
                </a:solidFill>
                <a:latin typeface="Arial"/>
                <a:ea typeface="Arial"/>
                <a:cs typeface="Arial"/>
                <a:sym typeface="Arial"/>
              </a:rPr>
              <a:t>: Suitable for diverse packaging needs, ensuring robust, efficient, and accurate design and analysis.</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Cost-Effective</a:t>
            </a:r>
            <a:r>
              <a:rPr lang="en" sz="1100">
                <a:solidFill>
                  <a:schemeClr val="dk1"/>
                </a:solidFill>
                <a:latin typeface="Arial"/>
                <a:ea typeface="Arial"/>
                <a:cs typeface="Arial"/>
                <a:sym typeface="Arial"/>
              </a:rPr>
              <a:t>: Reduces the need for extensive physical prototyping, lowering development costs and accelerating production cycles.</a:t>
            </a:r>
            <a:endParaRPr b="1" sz="1100">
              <a:solidFill>
                <a:schemeClr val="dk1"/>
              </a:solidFill>
              <a:latin typeface="Arial"/>
              <a:ea typeface="Arial"/>
              <a:cs typeface="Arial"/>
              <a:sym typeface="Arial"/>
            </a:endParaRPr>
          </a:p>
        </p:txBody>
      </p:sp>
      <p:sp>
        <p:nvSpPr>
          <p:cNvPr id="170" name="Google Shape;170;p33"/>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3F3F3F"/>
              </a:buClr>
              <a:buSzPts val="2100"/>
              <a:buNone/>
            </a:pPr>
            <a:r>
              <a:rPr lang="en"/>
              <a:t>Literature Review 1: Numerical and Experimental Analysis of Corrugated Cardboard Boxes</a:t>
            </a:r>
            <a:endParaRPr/>
          </a:p>
        </p:txBody>
      </p:sp>
      <p:sp>
        <p:nvSpPr>
          <p:cNvPr id="171" name="Google Shape;171;p33"/>
          <p:cNvSpPr txBox="1"/>
          <p:nvPr/>
        </p:nvSpPr>
        <p:spPr>
          <a:xfrm>
            <a:off x="-76200" y="4617700"/>
            <a:ext cx="73584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[1] Fehér, Lajos, et al. "Compressive Strength of Corrugated Paperboard Packages with Low and High Cutout Rates: Numerical Modelling and Experimental Validation." Materials, vol. 16, no. 6, 2023, p. 2360, https://doi.org/10.3390/ma16062360.</a:t>
            </a:r>
            <a:endParaRPr sz="1300"/>
          </a:p>
        </p:txBody>
      </p:sp>
      <p:pic>
        <p:nvPicPr>
          <p:cNvPr id="172" name="Google Shape;172;p33"/>
          <p:cNvPicPr preferRelativeResize="0"/>
          <p:nvPr/>
        </p:nvPicPr>
        <p:blipFill>
          <a:blip r:embed="rId3">
            <a:alphaModFix/>
          </a:blip>
          <a:stretch>
            <a:fillRect/>
          </a:stretch>
        </p:blipFill>
        <p:spPr>
          <a:xfrm>
            <a:off x="7783500" y="1431781"/>
            <a:ext cx="1360500" cy="2307669"/>
          </a:xfrm>
          <a:prstGeom prst="rect">
            <a:avLst/>
          </a:prstGeom>
          <a:noFill/>
          <a:ln>
            <a:noFill/>
          </a:ln>
        </p:spPr>
      </p:pic>
      <p:sp>
        <p:nvSpPr>
          <p:cNvPr id="173" name="Google Shape;173;p33"/>
          <p:cNvSpPr txBox="1"/>
          <p:nvPr/>
        </p:nvSpPr>
        <p:spPr>
          <a:xfrm>
            <a:off x="7783250" y="3801400"/>
            <a:ext cx="136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Figure 2. N</a:t>
            </a:r>
            <a:r>
              <a:rPr lang="en" sz="1000"/>
              <a:t>umerical</a:t>
            </a:r>
            <a:r>
              <a:rPr lang="en" sz="1000"/>
              <a:t> Analysis</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idx="1" type="body"/>
          </p:nvPr>
        </p:nvSpPr>
        <p:spPr>
          <a:xfrm>
            <a:off x="0" y="845200"/>
            <a:ext cx="6293400" cy="3526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Overview</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Objective</a:t>
            </a:r>
            <a:r>
              <a:rPr lang="en" sz="1100">
                <a:solidFill>
                  <a:schemeClr val="dk1"/>
                </a:solidFill>
                <a:latin typeface="Arial"/>
                <a:ea typeface="Arial"/>
                <a:cs typeface="Arial"/>
                <a:sym typeface="Arial"/>
              </a:rPr>
              <a:t>:</a:t>
            </a:r>
            <a:r>
              <a:rPr lang="en" sz="1100">
                <a:solidFill>
                  <a:schemeClr val="dk1"/>
                </a:solidFill>
                <a:latin typeface="Arial"/>
                <a:ea typeface="Arial"/>
                <a:cs typeface="Arial"/>
                <a:sym typeface="Arial"/>
              </a:rPr>
              <a:t> The primary objective is to develop a novel ANN-based modeling approach integrated with FE analysis to predict residual stresses in AISI 304 L parts created through the DMD process, enhancing prediction accuracy and computational efficiency.</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Arial"/>
                <a:ea typeface="Arial"/>
                <a:cs typeface="Arial"/>
                <a:sym typeface="Arial"/>
              </a:rPr>
              <a:t>Methods</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FE Analysis</a:t>
            </a:r>
            <a:r>
              <a:rPr lang="en" sz="1100">
                <a:solidFill>
                  <a:schemeClr val="dk1"/>
                </a:solidFill>
                <a:latin typeface="Arial"/>
                <a:ea typeface="Arial"/>
                <a:cs typeface="Arial"/>
                <a:sym typeface="Arial"/>
              </a:rPr>
              <a:t>: focusing on the thermal and mechanical response of materials.</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ANN Integration</a:t>
            </a:r>
            <a:r>
              <a:rPr lang="en" sz="1100">
                <a:solidFill>
                  <a:schemeClr val="dk1"/>
                </a:solidFill>
                <a:latin typeface="Arial"/>
                <a:ea typeface="Arial"/>
                <a:cs typeface="Arial"/>
                <a:sym typeface="Arial"/>
              </a:rPr>
              <a:t>: An ANN is trained using datasets generated from FE simulations to predict residual stresses. This model uses spatial coordinates and temperature history as inputs.</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Model Testing</a:t>
            </a:r>
            <a:r>
              <a:rPr lang="en" sz="1100">
                <a:solidFill>
                  <a:schemeClr val="dk1"/>
                </a:solidFill>
                <a:latin typeface="Arial"/>
                <a:ea typeface="Arial"/>
                <a:cs typeface="Arial"/>
                <a:sym typeface="Arial"/>
              </a:rPr>
              <a:t>: validated by comparing against traditional FE analyses for different geometric structures.</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Arial"/>
                <a:ea typeface="Arial"/>
                <a:cs typeface="Arial"/>
                <a:sym typeface="Arial"/>
              </a:rPr>
              <a:t>Key Findings</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latin typeface="Arial"/>
                <a:ea typeface="Arial"/>
                <a:cs typeface="Arial"/>
                <a:sym typeface="Arial"/>
              </a:rPr>
              <a:t>The integrated model significantly reduces computational time while maintaining high prediction accuracy for residual stress distributions in DMD fabricated parts.</a:t>
            </a:r>
            <a:endParaRPr sz="1100">
              <a:solidFill>
                <a:schemeClr val="dk1"/>
              </a:solidFill>
              <a:latin typeface="Arial"/>
              <a:ea typeface="Arial"/>
              <a:cs typeface="Arial"/>
              <a:sym typeface="Arial"/>
            </a:endParaRPr>
          </a:p>
          <a:p>
            <a:pPr indent="0" lvl="0" marL="0" rtl="0" algn="l">
              <a:lnSpc>
                <a:spcPct val="130000"/>
              </a:lnSpc>
              <a:spcBef>
                <a:spcPts val="1200"/>
              </a:spcBef>
              <a:spcAft>
                <a:spcPts val="0"/>
              </a:spcAft>
              <a:buClr>
                <a:srgbClr val="3F3F3F"/>
              </a:buClr>
              <a:buSzPts val="1200"/>
              <a:buNone/>
            </a:pPr>
            <a:r>
              <a:t/>
            </a:r>
            <a:endParaRPr sz="1200"/>
          </a:p>
        </p:txBody>
      </p:sp>
      <p:sp>
        <p:nvSpPr>
          <p:cNvPr id="179" name="Google Shape;179;p34"/>
          <p:cNvSpPr txBox="1"/>
          <p:nvPr>
            <p:ph idx="2" type="body"/>
          </p:nvPr>
        </p:nvSpPr>
        <p:spPr>
          <a:xfrm>
            <a:off x="601275" y="123950"/>
            <a:ext cx="8483400" cy="6801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3F3F3F"/>
              </a:buClr>
              <a:buSzPts val="2100"/>
              <a:buNone/>
            </a:pPr>
            <a:r>
              <a:rPr lang="en" sz="1900"/>
              <a:t>Literature Review 2:</a:t>
            </a:r>
            <a:r>
              <a:rPr lang="en"/>
              <a:t> </a:t>
            </a:r>
            <a:r>
              <a:rPr lang="en" sz="1900"/>
              <a:t>Integration of artificial neural network with finite element analysis for residual stress prediction of direct metal deposition process</a:t>
            </a:r>
            <a:r>
              <a:rPr lang="en" sz="1900"/>
              <a:t> [2]</a:t>
            </a:r>
            <a:endParaRPr sz="1900"/>
          </a:p>
        </p:txBody>
      </p:sp>
      <p:sp>
        <p:nvSpPr>
          <p:cNvPr id="180" name="Google Shape;180;p34"/>
          <p:cNvSpPr txBox="1"/>
          <p:nvPr/>
        </p:nvSpPr>
        <p:spPr>
          <a:xfrm>
            <a:off x="0" y="4693800"/>
            <a:ext cx="76272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rPr>
              <a:t>[2] </a:t>
            </a:r>
            <a:r>
              <a:rPr lang="en" sz="800">
                <a:solidFill>
                  <a:schemeClr val="dk1"/>
                </a:solidFill>
              </a:rPr>
              <a:t>Hajializadeh, F., and A. Ince. "Integration of Artificial Neural Network with Finite Element Analysis for Residual Stress Prediction of Direct Metal Deposition Process." </a:t>
            </a:r>
            <a:r>
              <a:rPr i="1" lang="en" sz="800">
                <a:solidFill>
                  <a:schemeClr val="dk1"/>
                </a:solidFill>
              </a:rPr>
              <a:t>Materials Today Communications</a:t>
            </a:r>
            <a:r>
              <a:rPr lang="en" sz="800">
                <a:solidFill>
                  <a:schemeClr val="dk1"/>
                </a:solidFill>
              </a:rPr>
              <a:t>, vol. 27, 2021, p. 102197, doi:10.1016/j.mtcomm.2021.102197.</a:t>
            </a:r>
            <a:endParaRPr sz="800"/>
          </a:p>
        </p:txBody>
      </p:sp>
      <p:pic>
        <p:nvPicPr>
          <p:cNvPr id="181" name="Google Shape;181;p34"/>
          <p:cNvPicPr preferRelativeResize="0"/>
          <p:nvPr/>
        </p:nvPicPr>
        <p:blipFill>
          <a:blip r:embed="rId3">
            <a:alphaModFix/>
          </a:blip>
          <a:stretch>
            <a:fillRect/>
          </a:stretch>
        </p:blipFill>
        <p:spPr>
          <a:xfrm>
            <a:off x="6243275" y="845200"/>
            <a:ext cx="2806926" cy="3289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idx="1" type="body"/>
          </p:nvPr>
        </p:nvSpPr>
        <p:spPr>
          <a:xfrm>
            <a:off x="0" y="1076000"/>
            <a:ext cx="5009400" cy="3349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1100">
                <a:solidFill>
                  <a:schemeClr val="dk1"/>
                </a:solidFill>
                <a:latin typeface="Arial"/>
                <a:ea typeface="Arial"/>
                <a:cs typeface="Arial"/>
                <a:sym typeface="Arial"/>
              </a:rPr>
              <a:t>Innovative Integration</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Multi-task labeling:</a:t>
            </a:r>
            <a:r>
              <a:rPr lang="en" sz="1100">
                <a:solidFill>
                  <a:schemeClr val="dk1"/>
                </a:solidFill>
                <a:latin typeface="Arial"/>
                <a:ea typeface="Arial"/>
                <a:cs typeface="Arial"/>
                <a:sym typeface="Arial"/>
              </a:rPr>
              <a:t> The output </a:t>
            </a:r>
            <a:r>
              <a:rPr lang="en" sz="1100">
                <a:solidFill>
                  <a:schemeClr val="dk1"/>
                </a:solidFill>
                <a:latin typeface="Arial"/>
                <a:ea typeface="Arial"/>
                <a:cs typeface="Arial"/>
                <a:sym typeface="Arial"/>
              </a:rPr>
              <a:t>label includes categorical and numerical data </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Increasing number of outputs: </a:t>
            </a:r>
            <a:r>
              <a:rPr lang="en" sz="1100">
                <a:solidFill>
                  <a:schemeClr val="dk1"/>
                </a:solidFill>
                <a:latin typeface="Arial"/>
                <a:ea typeface="Arial"/>
                <a:cs typeface="Arial"/>
                <a:sym typeface="Arial"/>
              </a:rPr>
              <a:t>Each xyz dimension has more 128 outputs to generate.</a:t>
            </a:r>
            <a:endParaRPr sz="1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Arial"/>
                <a:ea typeface="Arial"/>
                <a:cs typeface="Arial"/>
                <a:sym typeface="Arial"/>
              </a:rPr>
              <a:t>Future Prospects</a:t>
            </a:r>
            <a:endParaRPr b="1"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Arial"/>
                <a:ea typeface="Arial"/>
                <a:cs typeface="Arial"/>
                <a:sym typeface="Arial"/>
              </a:rPr>
              <a:t>Broad Application</a:t>
            </a:r>
            <a:r>
              <a:rPr lang="en" sz="1100">
                <a:solidFill>
                  <a:schemeClr val="dk1"/>
                </a:solidFill>
                <a:latin typeface="Arial"/>
                <a:ea typeface="Arial"/>
                <a:cs typeface="Arial"/>
                <a:sym typeface="Arial"/>
              </a:rPr>
              <a:t>: Suitable for future physical models with number of small inputs vs. large number of outputs for multi-task labeling prediction.</a:t>
            </a:r>
            <a:endParaRPr sz="1100">
              <a:solidFill>
                <a:schemeClr val="dk1"/>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Arial"/>
                <a:ea typeface="Arial"/>
                <a:cs typeface="Arial"/>
                <a:sym typeface="Arial"/>
              </a:rPr>
              <a:t>Cost-Effective</a:t>
            </a:r>
            <a:r>
              <a:rPr lang="en" sz="1100">
                <a:solidFill>
                  <a:schemeClr val="dk1"/>
                </a:solidFill>
                <a:latin typeface="Arial"/>
                <a:ea typeface="Arial"/>
                <a:cs typeface="Arial"/>
                <a:sym typeface="Arial"/>
              </a:rPr>
              <a:t>: Reduces the need for extensive physical prototyping, lowering development costs and accelerating production cycles.</a:t>
            </a:r>
            <a:endParaRPr b="1" sz="1100">
              <a:solidFill>
                <a:schemeClr val="dk1"/>
              </a:solidFill>
              <a:latin typeface="Arial"/>
              <a:ea typeface="Arial"/>
              <a:cs typeface="Arial"/>
              <a:sym typeface="Arial"/>
            </a:endParaRPr>
          </a:p>
        </p:txBody>
      </p:sp>
      <p:sp>
        <p:nvSpPr>
          <p:cNvPr id="187" name="Google Shape;187;p35"/>
          <p:cNvSpPr txBox="1"/>
          <p:nvPr>
            <p:ph idx="2" type="body"/>
          </p:nvPr>
        </p:nvSpPr>
        <p:spPr>
          <a:xfrm>
            <a:off x="601275" y="123950"/>
            <a:ext cx="8014200" cy="6801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3F3F3F"/>
              </a:buClr>
              <a:buSzPts val="2100"/>
              <a:buNone/>
            </a:pPr>
            <a:r>
              <a:rPr lang="en" sz="1900"/>
              <a:t>Literature Review 2:</a:t>
            </a:r>
            <a:r>
              <a:rPr lang="en"/>
              <a:t> </a:t>
            </a:r>
            <a:r>
              <a:rPr lang="en" sz="1900"/>
              <a:t>Integration of artificial neural network with finite element analysis for residual stress prediction of direct metal deposition process [2]</a:t>
            </a:r>
            <a:endParaRPr/>
          </a:p>
        </p:txBody>
      </p:sp>
      <p:sp>
        <p:nvSpPr>
          <p:cNvPr id="188" name="Google Shape;188;p35"/>
          <p:cNvSpPr txBox="1"/>
          <p:nvPr/>
        </p:nvSpPr>
        <p:spPr>
          <a:xfrm>
            <a:off x="-76200" y="4617700"/>
            <a:ext cx="73584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[2] Hajializadeh, F., and A. Ince. "Integration of Artificial Neural Network with Finite Element Analysis for Residual Stress Prediction of Direct Metal Deposition Process." </a:t>
            </a:r>
            <a:r>
              <a:rPr i="1" lang="en" sz="800">
                <a:solidFill>
                  <a:schemeClr val="dk1"/>
                </a:solidFill>
              </a:rPr>
              <a:t>Materials Today Communications</a:t>
            </a:r>
            <a:r>
              <a:rPr lang="en" sz="800">
                <a:solidFill>
                  <a:schemeClr val="dk1"/>
                </a:solidFill>
              </a:rPr>
              <a:t>, vol. 27, 2021, p. 102197, doi:10.1016/j.mtcomm.2021.102197.</a:t>
            </a:r>
            <a:endParaRPr sz="800">
              <a:solidFill>
                <a:schemeClr val="dk1"/>
              </a:solidFill>
            </a:endParaRPr>
          </a:p>
          <a:p>
            <a:pPr indent="0" lvl="0" marL="0" rtl="0" algn="l">
              <a:spcBef>
                <a:spcPts val="0"/>
              </a:spcBef>
              <a:spcAft>
                <a:spcPts val="0"/>
              </a:spcAft>
              <a:buNone/>
            </a:pPr>
            <a:r>
              <a:t/>
            </a:r>
            <a:endParaRPr sz="1000">
              <a:solidFill>
                <a:schemeClr val="dk1"/>
              </a:solidFill>
            </a:endParaRPr>
          </a:p>
        </p:txBody>
      </p:sp>
      <p:pic>
        <p:nvPicPr>
          <p:cNvPr id="189" name="Google Shape;189;p35"/>
          <p:cNvPicPr preferRelativeResize="0"/>
          <p:nvPr/>
        </p:nvPicPr>
        <p:blipFill>
          <a:blip r:embed="rId3">
            <a:alphaModFix/>
          </a:blip>
          <a:stretch>
            <a:fillRect/>
          </a:stretch>
        </p:blipFill>
        <p:spPr>
          <a:xfrm>
            <a:off x="5176150" y="1277900"/>
            <a:ext cx="3110400" cy="2384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idx="2" type="body"/>
          </p:nvPr>
        </p:nvSpPr>
        <p:spPr>
          <a:xfrm>
            <a:off x="598990" y="350251"/>
            <a:ext cx="8014200" cy="448800"/>
          </a:xfrm>
          <a:prstGeom prst="rect">
            <a:avLst/>
          </a:prstGeom>
        </p:spPr>
        <p:txBody>
          <a:bodyPr anchorCtr="0" anchor="ctr" bIns="34275" lIns="68575" spcFirstLastPara="1" rIns="68575" wrap="square" tIns="34275">
            <a:noAutofit/>
          </a:bodyPr>
          <a:lstStyle/>
          <a:p>
            <a:pPr indent="0" lvl="0" marL="0" rtl="0" algn="l">
              <a:spcBef>
                <a:spcPts val="800"/>
              </a:spcBef>
              <a:spcAft>
                <a:spcPts val="0"/>
              </a:spcAft>
              <a:buNone/>
            </a:pPr>
            <a:r>
              <a:rPr lang="en"/>
              <a:t>Requirements and Specifications</a:t>
            </a:r>
            <a:endParaRPr/>
          </a:p>
        </p:txBody>
      </p:sp>
      <p:graphicFrame>
        <p:nvGraphicFramePr>
          <p:cNvPr id="195" name="Google Shape;195;p36"/>
          <p:cNvGraphicFramePr/>
          <p:nvPr/>
        </p:nvGraphicFramePr>
        <p:xfrm>
          <a:off x="852475" y="1321775"/>
          <a:ext cx="3000000" cy="3000000"/>
        </p:xfrm>
        <a:graphic>
          <a:graphicData uri="http://schemas.openxmlformats.org/drawingml/2006/table">
            <a:tbl>
              <a:tblPr>
                <a:noFill/>
                <a:tableStyleId>{CA065763-A00F-436E-9C36-174121EE7CDB}</a:tableStyleId>
              </a:tblPr>
              <a:tblGrid>
                <a:gridCol w="1829550"/>
                <a:gridCol w="1829550"/>
                <a:gridCol w="1829550"/>
                <a:gridCol w="1829550"/>
              </a:tblGrid>
              <a:tr h="381000">
                <a:tc>
                  <a:txBody>
                    <a:bodyPr/>
                    <a:lstStyle/>
                    <a:p>
                      <a:pPr indent="0" lvl="0" marL="0" rtl="0" algn="l">
                        <a:spcBef>
                          <a:spcPts val="0"/>
                        </a:spcBef>
                        <a:spcAft>
                          <a:spcPts val="0"/>
                        </a:spcAft>
                        <a:buNone/>
                      </a:pPr>
                      <a:r>
                        <a:rPr b="1" lang="en"/>
                        <a:t>Requirements</a:t>
                      </a:r>
                      <a:endParaRPr b="1"/>
                    </a:p>
                  </a:txBody>
                  <a:tcPr marT="91425" marB="91425" marR="91425" marL="91425">
                    <a:solidFill>
                      <a:srgbClr val="B7B7B7"/>
                    </a:solidFill>
                  </a:tcPr>
                </a:tc>
                <a:tc>
                  <a:txBody>
                    <a:bodyPr/>
                    <a:lstStyle/>
                    <a:p>
                      <a:pPr indent="0" lvl="0" marL="0" rtl="0" algn="l">
                        <a:spcBef>
                          <a:spcPts val="0"/>
                        </a:spcBef>
                        <a:spcAft>
                          <a:spcPts val="0"/>
                        </a:spcAft>
                        <a:buNone/>
                      </a:pPr>
                      <a:r>
                        <a:rPr b="1" lang="en"/>
                        <a:t>Specifications</a:t>
                      </a:r>
                      <a:endParaRPr b="1"/>
                    </a:p>
                  </a:txBody>
                  <a:tcPr marT="91425" marB="91425" marR="91425" marL="91425">
                    <a:solidFill>
                      <a:srgbClr val="B7B7B7"/>
                    </a:solidFill>
                  </a:tcPr>
                </a:tc>
                <a:tc>
                  <a:txBody>
                    <a:bodyPr/>
                    <a:lstStyle/>
                    <a:p>
                      <a:pPr indent="0" lvl="0" marL="0" rtl="0" algn="l">
                        <a:spcBef>
                          <a:spcPts val="0"/>
                        </a:spcBef>
                        <a:spcAft>
                          <a:spcPts val="0"/>
                        </a:spcAft>
                        <a:buNone/>
                      </a:pPr>
                      <a:r>
                        <a:rPr b="1" lang="en"/>
                        <a:t>Target</a:t>
                      </a:r>
                      <a:endParaRPr b="1"/>
                    </a:p>
                  </a:txBody>
                  <a:tcPr marT="91425" marB="91425" marR="91425" marL="91425">
                    <a:solidFill>
                      <a:srgbClr val="B7B7B7"/>
                    </a:solidFill>
                  </a:tcPr>
                </a:tc>
                <a:tc>
                  <a:txBody>
                    <a:bodyPr/>
                    <a:lstStyle/>
                    <a:p>
                      <a:pPr indent="0" lvl="0" marL="0" rtl="0" algn="l">
                        <a:spcBef>
                          <a:spcPts val="0"/>
                        </a:spcBef>
                        <a:spcAft>
                          <a:spcPts val="0"/>
                        </a:spcAft>
                        <a:buNone/>
                      </a:pPr>
                      <a:r>
                        <a:rPr b="1" lang="en"/>
                        <a:t>Measurement</a:t>
                      </a:r>
                      <a:endParaRPr b="1"/>
                    </a:p>
                  </a:txBody>
                  <a:tcPr marT="91425" marB="91425" marR="91425" marL="91425">
                    <a:solidFill>
                      <a:srgbClr val="B7B7B7"/>
                    </a:solidFill>
                  </a:tcPr>
                </a:tc>
              </a:tr>
              <a:tr h="951775">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Predictive</a:t>
                      </a:r>
                      <a:r>
                        <a:rPr lang="en"/>
                        <a:t> accuracy within 90%</a:t>
                      </a:r>
                      <a:endParaRPr/>
                    </a:p>
                  </a:txBody>
                  <a:tcPr marT="91425" marB="91425" marR="91425" marL="91425"/>
                </a:tc>
                <a:tc>
                  <a:txBody>
                    <a:bodyPr/>
                    <a:lstStyle/>
                    <a:p>
                      <a:pPr indent="0" lvl="0" marL="0" rtl="0" algn="l">
                        <a:spcBef>
                          <a:spcPts val="0"/>
                        </a:spcBef>
                        <a:spcAft>
                          <a:spcPts val="0"/>
                        </a:spcAft>
                        <a:buNone/>
                      </a:pPr>
                      <a:r>
                        <a:rPr lang="en"/>
                        <a:t>≥ 90% accuracy</a:t>
                      </a:r>
                      <a:endParaRPr/>
                    </a:p>
                  </a:txBody>
                  <a:tcPr marT="91425" marB="91425" marR="91425" marL="91425"/>
                </a:tc>
                <a:tc>
                  <a:txBody>
                    <a:bodyPr/>
                    <a:lstStyle/>
                    <a:p>
                      <a:pPr indent="0" lvl="0" marL="0" rtl="0" algn="l">
                        <a:spcBef>
                          <a:spcPts val="0"/>
                        </a:spcBef>
                        <a:spcAft>
                          <a:spcPts val="0"/>
                        </a:spcAft>
                        <a:buNone/>
                      </a:pPr>
                      <a:r>
                        <a:rPr lang="en"/>
                        <a:t>Statistical analysis of prediction vs actual</a:t>
                      </a:r>
                      <a:endParaRPr/>
                    </a:p>
                  </a:txBody>
                  <a:tcPr marT="91425" marB="91425" marR="91425" marL="91425"/>
                </a:tc>
              </a:tr>
              <a:tr h="419425">
                <a:tc>
                  <a:txBody>
                    <a:bodyPr/>
                    <a:lstStyle/>
                    <a:p>
                      <a:pPr indent="0" lvl="0" marL="0" rtl="0" algn="l">
                        <a:spcBef>
                          <a:spcPts val="0"/>
                        </a:spcBef>
                        <a:spcAft>
                          <a:spcPts val="0"/>
                        </a:spcAft>
                        <a:buNone/>
                      </a:pPr>
                      <a:r>
                        <a:rPr lang="en"/>
                        <a:t>Speed</a:t>
                      </a:r>
                      <a:endParaRPr/>
                    </a:p>
                  </a:txBody>
                  <a:tcPr marT="91425" marB="91425" marR="91425" marL="91425"/>
                </a:tc>
                <a:tc>
                  <a:txBody>
                    <a:bodyPr/>
                    <a:lstStyle/>
                    <a:p>
                      <a:pPr indent="0" lvl="0" marL="0" rtl="0" algn="l">
                        <a:spcBef>
                          <a:spcPts val="0"/>
                        </a:spcBef>
                        <a:spcAft>
                          <a:spcPts val="0"/>
                        </a:spcAft>
                        <a:buNone/>
                      </a:pPr>
                      <a:r>
                        <a:rPr lang="en"/>
                        <a:t>Analysis time per simulation</a:t>
                      </a:r>
                      <a:endParaRPr/>
                    </a:p>
                  </a:txBody>
                  <a:tcPr marT="91425" marB="91425" marR="91425" marL="91425"/>
                </a:tc>
                <a:tc>
                  <a:txBody>
                    <a:bodyPr/>
                    <a:lstStyle/>
                    <a:p>
                      <a:pPr indent="0" lvl="0" marL="0" rtl="0" algn="l">
                        <a:spcBef>
                          <a:spcPts val="0"/>
                        </a:spcBef>
                        <a:spcAft>
                          <a:spcPts val="0"/>
                        </a:spcAft>
                        <a:buNone/>
                      </a:pPr>
                      <a:r>
                        <a:rPr lang="en"/>
                        <a:t>≤ 5 minutes</a:t>
                      </a:r>
                      <a:endParaRPr/>
                    </a:p>
                  </a:txBody>
                  <a:tcPr marT="91425" marB="91425" marR="91425" marL="91425"/>
                </a:tc>
                <a:tc>
                  <a:txBody>
                    <a:bodyPr/>
                    <a:lstStyle/>
                    <a:p>
                      <a:pPr indent="0" lvl="0" marL="0" rtl="0" algn="l">
                        <a:spcBef>
                          <a:spcPts val="0"/>
                        </a:spcBef>
                        <a:spcAft>
                          <a:spcPts val="0"/>
                        </a:spcAft>
                        <a:buNone/>
                      </a:pPr>
                      <a:r>
                        <a:rPr lang="en"/>
                        <a:t>Time tracking software</a:t>
                      </a:r>
                      <a:endParaRPr/>
                    </a:p>
                  </a:txBody>
                  <a:tcPr marT="91425" marB="91425" marR="91425" marL="91425"/>
                </a:tc>
              </a:tr>
              <a:tr h="381000">
                <a:tc>
                  <a:txBody>
                    <a:bodyPr/>
                    <a:lstStyle/>
                    <a:p>
                      <a:pPr indent="0" lvl="0" marL="0" rtl="0" algn="l">
                        <a:spcBef>
                          <a:spcPts val="0"/>
                        </a:spcBef>
                        <a:spcAft>
                          <a:spcPts val="0"/>
                        </a:spcAft>
                        <a:buNone/>
                      </a:pPr>
                      <a:r>
                        <a:rPr lang="en"/>
                        <a:t>Customization</a:t>
                      </a:r>
                      <a:endParaRPr/>
                    </a:p>
                  </a:txBody>
                  <a:tcPr marT="91425" marB="91425" marR="91425" marL="91425"/>
                </a:tc>
                <a:tc>
                  <a:txBody>
                    <a:bodyPr/>
                    <a:lstStyle/>
                    <a:p>
                      <a:pPr indent="0" lvl="0" marL="0" rtl="0" algn="l">
                        <a:spcBef>
                          <a:spcPts val="0"/>
                        </a:spcBef>
                        <a:spcAft>
                          <a:spcPts val="0"/>
                        </a:spcAft>
                        <a:buNone/>
                      </a:pPr>
                      <a:r>
                        <a:rPr lang="en"/>
                        <a:t>Support diverse conditions</a:t>
                      </a:r>
                      <a:endParaRPr/>
                    </a:p>
                  </a:txBody>
                  <a:tcPr marT="91425" marB="91425" marR="91425" marL="91425"/>
                </a:tc>
                <a:tc>
                  <a:txBody>
                    <a:bodyPr/>
                    <a:lstStyle/>
                    <a:p>
                      <a:pPr indent="0" lvl="0" marL="0" rtl="0" algn="l">
                        <a:spcBef>
                          <a:spcPts val="0"/>
                        </a:spcBef>
                        <a:spcAft>
                          <a:spcPts val="0"/>
                        </a:spcAft>
                        <a:buNone/>
                      </a:pPr>
                      <a:r>
                        <a:rPr lang="en"/>
                        <a:t>Handle 20+ variables</a:t>
                      </a:r>
                      <a:endParaRPr/>
                    </a:p>
                  </a:txBody>
                  <a:tcPr marT="91425" marB="91425" marR="91425" marL="91425"/>
                </a:tc>
                <a:tc>
                  <a:txBody>
                    <a:bodyPr/>
                    <a:lstStyle/>
                    <a:p>
                      <a:pPr indent="0" lvl="0" marL="0" rtl="0" algn="l">
                        <a:spcBef>
                          <a:spcPts val="0"/>
                        </a:spcBef>
                        <a:spcAft>
                          <a:spcPts val="0"/>
                        </a:spcAft>
                        <a:buNone/>
                      </a:pPr>
                      <a:r>
                        <a:rPr lang="en"/>
                        <a:t>System configuration checks</a:t>
                      </a:r>
                      <a:endParaRPr/>
                    </a:p>
                  </a:txBody>
                  <a:tcPr marT="91425" marB="91425" marR="91425" marL="91425"/>
                </a:tc>
              </a:tr>
              <a:tr h="381000">
                <a:tc>
                  <a:txBody>
                    <a:bodyPr/>
                    <a:lstStyle/>
                    <a:p>
                      <a:pPr indent="0" lvl="0" marL="0" rtl="0" algn="l">
                        <a:spcBef>
                          <a:spcPts val="0"/>
                        </a:spcBef>
                        <a:spcAft>
                          <a:spcPts val="0"/>
                        </a:spcAft>
                        <a:buNone/>
                      </a:pPr>
                      <a:r>
                        <a:rPr lang="en"/>
                        <a:t>Reliability</a:t>
                      </a:r>
                      <a:endParaRPr/>
                    </a:p>
                  </a:txBody>
                  <a:tcPr marT="91425" marB="91425" marR="91425" marL="91425"/>
                </a:tc>
                <a:tc>
                  <a:txBody>
                    <a:bodyPr/>
                    <a:lstStyle/>
                    <a:p>
                      <a:pPr indent="0" lvl="0" marL="0" rtl="0" algn="l">
                        <a:spcBef>
                          <a:spcPts val="0"/>
                        </a:spcBef>
                        <a:spcAft>
                          <a:spcPts val="0"/>
                        </a:spcAft>
                        <a:buNone/>
                      </a:pPr>
                      <a:r>
                        <a:rPr lang="en"/>
                        <a:t>System operational uptime</a:t>
                      </a:r>
                      <a:endParaRPr/>
                    </a:p>
                  </a:txBody>
                  <a:tcPr marT="91425" marB="91425" marR="91425" marL="91425"/>
                </a:tc>
                <a:tc>
                  <a:txBody>
                    <a:bodyPr/>
                    <a:lstStyle/>
                    <a:p>
                      <a:pPr indent="0" lvl="0" marL="0" rtl="0" algn="l">
                        <a:spcBef>
                          <a:spcPts val="0"/>
                        </a:spcBef>
                        <a:spcAft>
                          <a:spcPts val="0"/>
                        </a:spcAft>
                        <a:buNone/>
                      </a:pPr>
                      <a:r>
                        <a:rPr lang="en"/>
                        <a:t>99.9% uptime</a:t>
                      </a:r>
                      <a:endParaRPr/>
                    </a:p>
                  </a:txBody>
                  <a:tcPr marT="91425" marB="91425" marR="91425" marL="91425"/>
                </a:tc>
                <a:tc>
                  <a:txBody>
                    <a:bodyPr/>
                    <a:lstStyle/>
                    <a:p>
                      <a:pPr indent="0" lvl="0" marL="0" rtl="0" algn="l">
                        <a:spcBef>
                          <a:spcPts val="0"/>
                        </a:spcBef>
                        <a:spcAft>
                          <a:spcPts val="0"/>
                        </a:spcAft>
                        <a:buNone/>
                      </a:pPr>
                      <a:r>
                        <a:rPr lang="en"/>
                        <a:t>Server</a:t>
                      </a:r>
                      <a:r>
                        <a:rPr lang="en"/>
                        <a:t> Monitoring tools</a:t>
                      </a:r>
                      <a:endParaRPr/>
                    </a:p>
                  </a:txBody>
                  <a:tcPr marT="91425" marB="91425" marR="91425" marL="91425"/>
                </a:tc>
              </a:tr>
            </a:tbl>
          </a:graphicData>
        </a:graphic>
      </p:graphicFrame>
      <p:sp>
        <p:nvSpPr>
          <p:cNvPr id="196" name="Google Shape;196;p36"/>
          <p:cNvSpPr txBox="1"/>
          <p:nvPr/>
        </p:nvSpPr>
        <p:spPr>
          <a:xfrm>
            <a:off x="852475" y="799050"/>
            <a:ext cx="70974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Basic idea: </a:t>
            </a:r>
            <a:r>
              <a:rPr lang="en"/>
              <a:t>Current finite element based websites are used as reference.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自定义 4">
      <a:dk1>
        <a:srgbClr val="000000"/>
      </a:dk1>
      <a:lt1>
        <a:srgbClr val="FFFFFF"/>
      </a:lt1>
      <a:dk2>
        <a:srgbClr val="53585F"/>
      </a:dk2>
      <a:lt2>
        <a:srgbClr val="DCDEE0"/>
      </a:lt2>
      <a:accent1>
        <a:srgbClr val="F5CD00"/>
      </a:accent1>
      <a:accent2>
        <a:srgbClr val="3F403F"/>
      </a:accent2>
      <a:accent3>
        <a:srgbClr val="DC6D23"/>
      </a:accent3>
      <a:accent4>
        <a:srgbClr val="AA1B10"/>
      </a:accent4>
      <a:accent5>
        <a:srgbClr val="4A5691"/>
      </a:accent5>
      <a:accent6>
        <a:srgbClr val="D5D5D5"/>
      </a:accent6>
      <a:hlink>
        <a:srgbClr val="FFD478"/>
      </a:hlink>
      <a:folHlink>
        <a:srgbClr val="A9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自定义 4">
      <a:dk1>
        <a:srgbClr val="000000"/>
      </a:dk1>
      <a:lt1>
        <a:srgbClr val="FFFFFF"/>
      </a:lt1>
      <a:dk2>
        <a:srgbClr val="53585F"/>
      </a:dk2>
      <a:lt2>
        <a:srgbClr val="DCDEE0"/>
      </a:lt2>
      <a:accent1>
        <a:srgbClr val="F5CD00"/>
      </a:accent1>
      <a:accent2>
        <a:srgbClr val="3F403F"/>
      </a:accent2>
      <a:accent3>
        <a:srgbClr val="DC6D23"/>
      </a:accent3>
      <a:accent4>
        <a:srgbClr val="AA1B10"/>
      </a:accent4>
      <a:accent5>
        <a:srgbClr val="4A5691"/>
      </a:accent5>
      <a:accent6>
        <a:srgbClr val="D5D5D5"/>
      </a:accent6>
      <a:hlink>
        <a:srgbClr val="FFD478"/>
      </a:hlink>
      <a:folHlink>
        <a:srgbClr val="A9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