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551" r:id="rId3"/>
    <p:sldId id="552"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08A83-20C6-3DD2-2DA2-FDBE921094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DBC45EB-9096-E77A-F1AB-289254A52C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C8BE881-57EF-6579-85E2-460E9AA68E67}"/>
              </a:ext>
            </a:extLst>
          </p:cNvPr>
          <p:cNvSpPr>
            <a:spLocks noGrp="1"/>
          </p:cNvSpPr>
          <p:nvPr>
            <p:ph type="dt" sz="half" idx="10"/>
          </p:nvPr>
        </p:nvSpPr>
        <p:spPr/>
        <p:txBody>
          <a:bodyPr/>
          <a:lstStyle/>
          <a:p>
            <a:fld id="{A828ACB2-E1CF-45BB-9794-F671BE6FC6F2}" type="datetimeFigureOut">
              <a:rPr lang="zh-CN" altLang="en-US" smtClean="0"/>
              <a:t>2023/7/18</a:t>
            </a:fld>
            <a:endParaRPr lang="zh-CN" altLang="en-US"/>
          </a:p>
        </p:txBody>
      </p:sp>
      <p:sp>
        <p:nvSpPr>
          <p:cNvPr id="5" name="页脚占位符 4">
            <a:extLst>
              <a:ext uri="{FF2B5EF4-FFF2-40B4-BE49-F238E27FC236}">
                <a16:creationId xmlns:a16="http://schemas.microsoft.com/office/drawing/2014/main" id="{79E886DB-6702-BD51-838B-2E13F25AF8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6DADBF-B5AA-EEB0-AA7B-EF0A4106032B}"/>
              </a:ext>
            </a:extLst>
          </p:cNvPr>
          <p:cNvSpPr>
            <a:spLocks noGrp="1"/>
          </p:cNvSpPr>
          <p:nvPr>
            <p:ph type="sldNum" sz="quarter" idx="12"/>
          </p:nvPr>
        </p:nvSpPr>
        <p:spPr/>
        <p:txBody>
          <a:bodyPr/>
          <a:lstStyle/>
          <a:p>
            <a:fld id="{45905D0E-DE87-4623-95AF-E9EAB7C3ED42}" type="slidenum">
              <a:rPr lang="zh-CN" altLang="en-US" smtClean="0"/>
              <a:t>‹#›</a:t>
            </a:fld>
            <a:endParaRPr lang="zh-CN" altLang="en-US"/>
          </a:p>
        </p:txBody>
      </p:sp>
    </p:spTree>
    <p:extLst>
      <p:ext uri="{BB962C8B-B14F-4D97-AF65-F5344CB8AC3E}">
        <p14:creationId xmlns:p14="http://schemas.microsoft.com/office/powerpoint/2010/main" val="352016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2BB37B-0A22-FAFA-0E92-3C39C59D7D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4AA04BD-FCE0-BC59-74A0-BD848D71FA7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748D6-5A5E-6638-A0BE-5D1DE828445D}"/>
              </a:ext>
            </a:extLst>
          </p:cNvPr>
          <p:cNvSpPr>
            <a:spLocks noGrp="1"/>
          </p:cNvSpPr>
          <p:nvPr>
            <p:ph type="dt" sz="half" idx="10"/>
          </p:nvPr>
        </p:nvSpPr>
        <p:spPr/>
        <p:txBody>
          <a:bodyPr/>
          <a:lstStyle/>
          <a:p>
            <a:fld id="{A828ACB2-E1CF-45BB-9794-F671BE6FC6F2}" type="datetimeFigureOut">
              <a:rPr lang="zh-CN" altLang="en-US" smtClean="0"/>
              <a:t>2023/7/18</a:t>
            </a:fld>
            <a:endParaRPr lang="zh-CN" altLang="en-US"/>
          </a:p>
        </p:txBody>
      </p:sp>
      <p:sp>
        <p:nvSpPr>
          <p:cNvPr id="5" name="页脚占位符 4">
            <a:extLst>
              <a:ext uri="{FF2B5EF4-FFF2-40B4-BE49-F238E27FC236}">
                <a16:creationId xmlns:a16="http://schemas.microsoft.com/office/drawing/2014/main" id="{3C4DC832-D839-EFFA-B65D-79A37DF55D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A94047-6FED-4EC6-61EB-BAAA2258399E}"/>
              </a:ext>
            </a:extLst>
          </p:cNvPr>
          <p:cNvSpPr>
            <a:spLocks noGrp="1"/>
          </p:cNvSpPr>
          <p:nvPr>
            <p:ph type="sldNum" sz="quarter" idx="12"/>
          </p:nvPr>
        </p:nvSpPr>
        <p:spPr/>
        <p:txBody>
          <a:bodyPr/>
          <a:lstStyle/>
          <a:p>
            <a:fld id="{45905D0E-DE87-4623-95AF-E9EAB7C3ED42}" type="slidenum">
              <a:rPr lang="zh-CN" altLang="en-US" smtClean="0"/>
              <a:t>‹#›</a:t>
            </a:fld>
            <a:endParaRPr lang="zh-CN" altLang="en-US"/>
          </a:p>
        </p:txBody>
      </p:sp>
    </p:spTree>
    <p:extLst>
      <p:ext uri="{BB962C8B-B14F-4D97-AF65-F5344CB8AC3E}">
        <p14:creationId xmlns:p14="http://schemas.microsoft.com/office/powerpoint/2010/main" val="647462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538FCEB-36A9-A0C4-323A-FE3043B396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AFD4964-07FD-670A-7689-46384AD4139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D23A1B-4938-AEAB-0103-DA17D9DD93B4}"/>
              </a:ext>
            </a:extLst>
          </p:cNvPr>
          <p:cNvSpPr>
            <a:spLocks noGrp="1"/>
          </p:cNvSpPr>
          <p:nvPr>
            <p:ph type="dt" sz="half" idx="10"/>
          </p:nvPr>
        </p:nvSpPr>
        <p:spPr/>
        <p:txBody>
          <a:bodyPr/>
          <a:lstStyle/>
          <a:p>
            <a:fld id="{A828ACB2-E1CF-45BB-9794-F671BE6FC6F2}" type="datetimeFigureOut">
              <a:rPr lang="zh-CN" altLang="en-US" smtClean="0"/>
              <a:t>2023/7/18</a:t>
            </a:fld>
            <a:endParaRPr lang="zh-CN" altLang="en-US"/>
          </a:p>
        </p:txBody>
      </p:sp>
      <p:sp>
        <p:nvSpPr>
          <p:cNvPr id="5" name="页脚占位符 4">
            <a:extLst>
              <a:ext uri="{FF2B5EF4-FFF2-40B4-BE49-F238E27FC236}">
                <a16:creationId xmlns:a16="http://schemas.microsoft.com/office/drawing/2014/main" id="{EBBCA3FB-B99D-1EE5-7D08-2C05AB0CE0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DCE499-FFC6-C7EC-B72E-A3A9BBA6D47B}"/>
              </a:ext>
            </a:extLst>
          </p:cNvPr>
          <p:cNvSpPr>
            <a:spLocks noGrp="1"/>
          </p:cNvSpPr>
          <p:nvPr>
            <p:ph type="sldNum" sz="quarter" idx="12"/>
          </p:nvPr>
        </p:nvSpPr>
        <p:spPr/>
        <p:txBody>
          <a:bodyPr/>
          <a:lstStyle/>
          <a:p>
            <a:fld id="{45905D0E-DE87-4623-95AF-E9EAB7C3ED42}" type="slidenum">
              <a:rPr lang="zh-CN" altLang="en-US" smtClean="0"/>
              <a:t>‹#›</a:t>
            </a:fld>
            <a:endParaRPr lang="zh-CN" altLang="en-US"/>
          </a:p>
        </p:txBody>
      </p:sp>
    </p:spTree>
    <p:extLst>
      <p:ext uri="{BB962C8B-B14F-4D97-AF65-F5344CB8AC3E}">
        <p14:creationId xmlns:p14="http://schemas.microsoft.com/office/powerpoint/2010/main" val="2990130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目录-1">
    <p:spTree>
      <p:nvGrpSpPr>
        <p:cNvPr id="1" name=""/>
        <p:cNvGrpSpPr/>
        <p:nvPr/>
      </p:nvGrpSpPr>
      <p:grpSpPr>
        <a:xfrm>
          <a:off x="0" y="0"/>
          <a:ext cx="0" cy="0"/>
          <a:chOff x="0" y="0"/>
          <a:chExt cx="0" cy="0"/>
        </a:xfrm>
      </p:grpSpPr>
      <p:sp>
        <p:nvSpPr>
          <p:cNvPr id="13" name="图片占位符 12">
            <a:extLst>
              <a:ext uri="{FF2B5EF4-FFF2-40B4-BE49-F238E27FC236}">
                <a16:creationId xmlns:a16="http://schemas.microsoft.com/office/drawing/2014/main" id="{86D2A06B-94AC-4433-BBC3-A98A9F2FD48B}"/>
              </a:ext>
            </a:extLst>
          </p:cNvPr>
          <p:cNvSpPr>
            <a:spLocks noGrp="1"/>
          </p:cNvSpPr>
          <p:nvPr>
            <p:ph type="pic" sz="quarter" idx="10"/>
          </p:nvPr>
        </p:nvSpPr>
        <p:spPr>
          <a:xfrm>
            <a:off x="5772150" y="0"/>
            <a:ext cx="6419850" cy="6858000"/>
          </a:xfrm>
          <a:prstGeom prst="rect">
            <a:avLst/>
          </a:prstGeom>
        </p:spPr>
        <p:txBody>
          <a:bodyPr/>
          <a:lstStyle/>
          <a:p>
            <a:endParaRPr lang="zh-CN" altLang="en-US"/>
          </a:p>
        </p:txBody>
      </p:sp>
      <p:sp>
        <p:nvSpPr>
          <p:cNvPr id="22" name="矩形 21">
            <a:extLst>
              <a:ext uri="{FF2B5EF4-FFF2-40B4-BE49-F238E27FC236}">
                <a16:creationId xmlns:a16="http://schemas.microsoft.com/office/drawing/2014/main" id="{DE1AFFB6-310A-466D-BAD1-F84A11C9C967}"/>
              </a:ext>
            </a:extLst>
          </p:cNvPr>
          <p:cNvSpPr/>
          <p:nvPr userDrawn="1"/>
        </p:nvSpPr>
        <p:spPr>
          <a:xfrm flipV="1">
            <a:off x="5672624" y="0"/>
            <a:ext cx="90000" cy="6858000"/>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087856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章节过渡页">
    <p:spTree>
      <p:nvGrpSpPr>
        <p:cNvPr id="1" name=""/>
        <p:cNvGrpSpPr/>
        <p:nvPr/>
      </p:nvGrpSpPr>
      <p:grpSpPr>
        <a:xfrm>
          <a:off x="0" y="0"/>
          <a:ext cx="0" cy="0"/>
          <a:chOff x="0" y="0"/>
          <a:chExt cx="0" cy="0"/>
        </a:xfrm>
      </p:grpSpPr>
      <p:sp>
        <p:nvSpPr>
          <p:cNvPr id="42" name="矩形 41">
            <a:extLst>
              <a:ext uri="{FF2B5EF4-FFF2-40B4-BE49-F238E27FC236}">
                <a16:creationId xmlns:a16="http://schemas.microsoft.com/office/drawing/2014/main" id="{8BB665EA-8CD9-4D53-A4AF-D2B7101CE5DB}"/>
              </a:ext>
            </a:extLst>
          </p:cNvPr>
          <p:cNvSpPr/>
          <p:nvPr userDrawn="1"/>
        </p:nvSpPr>
        <p:spPr>
          <a:xfrm rot="16200000">
            <a:off x="6051000" y="-2616750"/>
            <a:ext cx="90000" cy="12192000"/>
          </a:xfrm>
          <a:prstGeom prst="rect">
            <a:avLst/>
          </a:prstGeom>
          <a:solidFill>
            <a:srgbClr val="FED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图片占位符 33">
            <a:extLst>
              <a:ext uri="{FF2B5EF4-FFF2-40B4-BE49-F238E27FC236}">
                <a16:creationId xmlns:a16="http://schemas.microsoft.com/office/drawing/2014/main" id="{94A66D01-D8F9-449F-918E-8E0F01222D9D}"/>
              </a:ext>
            </a:extLst>
          </p:cNvPr>
          <p:cNvSpPr>
            <a:spLocks noGrp="1"/>
          </p:cNvSpPr>
          <p:nvPr>
            <p:ph type="pic" sz="quarter" idx="10"/>
          </p:nvPr>
        </p:nvSpPr>
        <p:spPr>
          <a:xfrm>
            <a:off x="0" y="-19050"/>
            <a:ext cx="12192000" cy="3442348"/>
          </a:xfrm>
          <a:prstGeom prst="rect">
            <a:avLst/>
          </a:prstGeom>
        </p:spPr>
        <p:txBody>
          <a:bodyPr/>
          <a:lstStyle/>
          <a:p>
            <a:endParaRPr lang="zh-CN" altLang="en-US" dirty="0"/>
          </a:p>
        </p:txBody>
      </p:sp>
      <p:sp>
        <p:nvSpPr>
          <p:cNvPr id="14" name="标题 13">
            <a:extLst>
              <a:ext uri="{FF2B5EF4-FFF2-40B4-BE49-F238E27FC236}">
                <a16:creationId xmlns:a16="http://schemas.microsoft.com/office/drawing/2014/main" id="{43182647-270A-4077-B505-0FC4222D150B}"/>
              </a:ext>
            </a:extLst>
          </p:cNvPr>
          <p:cNvSpPr>
            <a:spLocks noGrp="1"/>
          </p:cNvSpPr>
          <p:nvPr>
            <p:ph type="title"/>
          </p:nvPr>
        </p:nvSpPr>
        <p:spPr>
          <a:xfrm>
            <a:off x="4654075" y="3047028"/>
            <a:ext cx="6489700" cy="775349"/>
          </a:xfrm>
          <a:prstGeom prst="rect">
            <a:avLst/>
          </a:prstGeom>
          <a:solidFill>
            <a:schemeClr val="bg1"/>
          </a:solidFill>
          <a:effectLst>
            <a:outerShdw blurRad="50800" dist="38100" dir="2700000" algn="tl" rotWithShape="0">
              <a:prstClr val="black">
                <a:alpha val="40000"/>
              </a:prstClr>
            </a:outerShdw>
          </a:effectLst>
        </p:spPr>
        <p:txBody>
          <a:bodyPr anchor="ctr"/>
          <a:lstStyle>
            <a:lvl1pPr algn="l">
              <a:defRPr sz="2800" b="1">
                <a:solidFill>
                  <a:schemeClr val="tx1">
                    <a:lumMod val="75000"/>
                    <a:lumOff val="25000"/>
                  </a:schemeClr>
                </a:solidFill>
                <a:latin typeface="Helvetica" pitchFamily="2" charset="0"/>
                <a:ea typeface="Microsoft YaHei" panose="020B0503020204020204" pitchFamily="34" charset="-122"/>
              </a:defRPr>
            </a:lvl1pPr>
          </a:lstStyle>
          <a:p>
            <a:r>
              <a:rPr lang="zh-CN" altLang="en-US" dirty="0"/>
              <a:t>单击此处编辑母版标题样式</a:t>
            </a:r>
          </a:p>
        </p:txBody>
      </p:sp>
      <p:sp>
        <p:nvSpPr>
          <p:cNvPr id="39" name="文本占位符 38">
            <a:extLst>
              <a:ext uri="{FF2B5EF4-FFF2-40B4-BE49-F238E27FC236}">
                <a16:creationId xmlns:a16="http://schemas.microsoft.com/office/drawing/2014/main" id="{39166EE3-A8B8-4A65-AEC2-261BB698A785}"/>
              </a:ext>
            </a:extLst>
          </p:cNvPr>
          <p:cNvSpPr>
            <a:spLocks noGrp="1"/>
          </p:cNvSpPr>
          <p:nvPr>
            <p:ph type="body" sz="quarter" idx="11"/>
          </p:nvPr>
        </p:nvSpPr>
        <p:spPr>
          <a:xfrm>
            <a:off x="4654075" y="4054685"/>
            <a:ext cx="6489700" cy="1534265"/>
          </a:xfrm>
          <a:prstGeom prst="rect">
            <a:avLst/>
          </a:prstGeom>
        </p:spPr>
        <p:txBody>
          <a:bodyPr/>
          <a:lstStyle>
            <a:lvl1pPr marL="0" indent="0" algn="just">
              <a:lnSpc>
                <a:spcPct val="130000"/>
              </a:lnSpc>
              <a:buNone/>
              <a:defRPr sz="1600">
                <a:solidFill>
                  <a:schemeClr val="tx1">
                    <a:lumMod val="75000"/>
                    <a:lumOff val="25000"/>
                  </a:schemeClr>
                </a:solidFill>
                <a:latin typeface="Helvetica" pitchFamily="2" charset="0"/>
                <a:ea typeface="Microsoft YaHei" panose="020B0503020204020204" pitchFamily="34" charset="-122"/>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p>
        </p:txBody>
      </p:sp>
      <p:pic>
        <p:nvPicPr>
          <p:cNvPr id="9" name="图片 8">
            <a:extLst>
              <a:ext uri="{FF2B5EF4-FFF2-40B4-BE49-F238E27FC236}">
                <a16:creationId xmlns:a16="http://schemas.microsoft.com/office/drawing/2014/main" id="{51F8E0C4-3809-6040-84D2-5A9D664A0A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89719" y="6295589"/>
            <a:ext cx="1900628" cy="286603"/>
          </a:xfrm>
          <a:prstGeom prst="rect">
            <a:avLst/>
          </a:prstGeom>
        </p:spPr>
      </p:pic>
    </p:spTree>
    <p:extLst>
      <p:ext uri="{BB962C8B-B14F-4D97-AF65-F5344CB8AC3E}">
        <p14:creationId xmlns:p14="http://schemas.microsoft.com/office/powerpoint/2010/main" val="356529109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章节过渡页-2">
    <p:spTree>
      <p:nvGrpSpPr>
        <p:cNvPr id="1" name=""/>
        <p:cNvGrpSpPr/>
        <p:nvPr/>
      </p:nvGrpSpPr>
      <p:grpSpPr>
        <a:xfrm>
          <a:off x="0" y="0"/>
          <a:ext cx="0" cy="0"/>
          <a:chOff x="0" y="0"/>
          <a:chExt cx="0" cy="0"/>
        </a:xfrm>
      </p:grpSpPr>
      <p:sp>
        <p:nvSpPr>
          <p:cNvPr id="42" name="矩形 41">
            <a:extLst>
              <a:ext uri="{FF2B5EF4-FFF2-40B4-BE49-F238E27FC236}">
                <a16:creationId xmlns:a16="http://schemas.microsoft.com/office/drawing/2014/main" id="{8BB665EA-8CD9-4D53-A4AF-D2B7101CE5DB}"/>
              </a:ext>
            </a:extLst>
          </p:cNvPr>
          <p:cNvSpPr/>
          <p:nvPr userDrawn="1"/>
        </p:nvSpPr>
        <p:spPr>
          <a:xfrm rot="10800000">
            <a:off x="5885901" y="-45000"/>
            <a:ext cx="90000" cy="6948000"/>
          </a:xfrm>
          <a:prstGeom prst="rect">
            <a:avLst/>
          </a:prstGeom>
          <a:solidFill>
            <a:srgbClr val="FED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图片占位符 33">
            <a:extLst>
              <a:ext uri="{FF2B5EF4-FFF2-40B4-BE49-F238E27FC236}">
                <a16:creationId xmlns:a16="http://schemas.microsoft.com/office/drawing/2014/main" id="{94A66D01-D8F9-449F-918E-8E0F01222D9D}"/>
              </a:ext>
            </a:extLst>
          </p:cNvPr>
          <p:cNvSpPr>
            <a:spLocks noGrp="1"/>
          </p:cNvSpPr>
          <p:nvPr>
            <p:ph type="pic" sz="quarter" idx="10"/>
          </p:nvPr>
        </p:nvSpPr>
        <p:spPr>
          <a:xfrm>
            <a:off x="0" y="-19050"/>
            <a:ext cx="5842000" cy="6877050"/>
          </a:xfrm>
          <a:prstGeom prst="rect">
            <a:avLst/>
          </a:prstGeom>
        </p:spPr>
        <p:txBody>
          <a:bodyPr/>
          <a:lstStyle/>
          <a:p>
            <a:endParaRPr lang="zh-CN" altLang="en-US" dirty="0"/>
          </a:p>
        </p:txBody>
      </p:sp>
      <p:sp>
        <p:nvSpPr>
          <p:cNvPr id="14" name="标题 13">
            <a:extLst>
              <a:ext uri="{FF2B5EF4-FFF2-40B4-BE49-F238E27FC236}">
                <a16:creationId xmlns:a16="http://schemas.microsoft.com/office/drawing/2014/main" id="{43182647-270A-4077-B505-0FC4222D150B}"/>
              </a:ext>
            </a:extLst>
          </p:cNvPr>
          <p:cNvSpPr>
            <a:spLocks noGrp="1"/>
          </p:cNvSpPr>
          <p:nvPr>
            <p:ph type="title"/>
          </p:nvPr>
        </p:nvSpPr>
        <p:spPr>
          <a:xfrm>
            <a:off x="6238874" y="3047028"/>
            <a:ext cx="5648325" cy="775349"/>
          </a:xfrm>
          <a:prstGeom prst="rect">
            <a:avLst/>
          </a:prstGeom>
          <a:solidFill>
            <a:schemeClr val="bg1"/>
          </a:solidFill>
          <a:effectLst>
            <a:outerShdw blurRad="50800" dist="38100" dir="2700000" algn="tl" rotWithShape="0">
              <a:prstClr val="black">
                <a:alpha val="40000"/>
              </a:prstClr>
            </a:outerShdw>
          </a:effectLst>
        </p:spPr>
        <p:txBody>
          <a:bodyPr anchor="ctr"/>
          <a:lstStyle>
            <a:lvl1pPr algn="l">
              <a:defRPr sz="2800" b="1">
                <a:solidFill>
                  <a:schemeClr val="tx1">
                    <a:lumMod val="75000"/>
                    <a:lumOff val="25000"/>
                  </a:schemeClr>
                </a:solidFill>
                <a:latin typeface="Helvetica" pitchFamily="2" charset="0"/>
                <a:ea typeface="Microsoft YaHei" panose="020B0503020204020204" pitchFamily="34" charset="-122"/>
              </a:defRPr>
            </a:lvl1pPr>
          </a:lstStyle>
          <a:p>
            <a:r>
              <a:rPr lang="zh-CN" altLang="en-US" dirty="0"/>
              <a:t>单击此处编辑母版标题样式</a:t>
            </a:r>
          </a:p>
        </p:txBody>
      </p:sp>
      <p:sp>
        <p:nvSpPr>
          <p:cNvPr id="39" name="文本占位符 38">
            <a:extLst>
              <a:ext uri="{FF2B5EF4-FFF2-40B4-BE49-F238E27FC236}">
                <a16:creationId xmlns:a16="http://schemas.microsoft.com/office/drawing/2014/main" id="{39166EE3-A8B8-4A65-AEC2-261BB698A785}"/>
              </a:ext>
            </a:extLst>
          </p:cNvPr>
          <p:cNvSpPr>
            <a:spLocks noGrp="1"/>
          </p:cNvSpPr>
          <p:nvPr>
            <p:ph type="body" sz="quarter" idx="11"/>
          </p:nvPr>
        </p:nvSpPr>
        <p:spPr>
          <a:xfrm>
            <a:off x="6238874" y="4054685"/>
            <a:ext cx="5648325" cy="1534265"/>
          </a:xfrm>
          <a:prstGeom prst="rect">
            <a:avLst/>
          </a:prstGeom>
        </p:spPr>
        <p:txBody>
          <a:bodyPr/>
          <a:lstStyle>
            <a:lvl1pPr marL="0" indent="0" algn="just">
              <a:lnSpc>
                <a:spcPct val="130000"/>
              </a:lnSpc>
              <a:buNone/>
              <a:defRPr sz="1600">
                <a:solidFill>
                  <a:schemeClr val="tx1">
                    <a:lumMod val="75000"/>
                    <a:lumOff val="25000"/>
                  </a:schemeClr>
                </a:solidFill>
                <a:latin typeface="Helvetica" pitchFamily="2" charset="0"/>
                <a:ea typeface="Microsoft YaHei" panose="020B0503020204020204" pitchFamily="34" charset="-122"/>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p>
        </p:txBody>
      </p:sp>
      <p:pic>
        <p:nvPicPr>
          <p:cNvPr id="9" name="图片 8">
            <a:extLst>
              <a:ext uri="{FF2B5EF4-FFF2-40B4-BE49-F238E27FC236}">
                <a16:creationId xmlns:a16="http://schemas.microsoft.com/office/drawing/2014/main" id="{37FE9913-BF15-E143-89B7-055072147C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89719" y="6295589"/>
            <a:ext cx="1900628" cy="286603"/>
          </a:xfrm>
          <a:prstGeom prst="rect">
            <a:avLst/>
          </a:prstGeom>
        </p:spPr>
      </p:pic>
    </p:spTree>
    <p:extLst>
      <p:ext uri="{BB962C8B-B14F-4D97-AF65-F5344CB8AC3E}">
        <p14:creationId xmlns:p14="http://schemas.microsoft.com/office/powerpoint/2010/main" val="1305746712"/>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7" name="文本占位符 16">
            <a:extLst>
              <a:ext uri="{FF2B5EF4-FFF2-40B4-BE49-F238E27FC236}">
                <a16:creationId xmlns:a16="http://schemas.microsoft.com/office/drawing/2014/main" id="{2FF6FEE6-2A34-4756-8F6B-3232EC375278}"/>
              </a:ext>
            </a:extLst>
          </p:cNvPr>
          <p:cNvSpPr>
            <a:spLocks noGrp="1"/>
          </p:cNvSpPr>
          <p:nvPr>
            <p:ph type="body" sz="quarter" idx="14"/>
          </p:nvPr>
        </p:nvSpPr>
        <p:spPr>
          <a:xfrm>
            <a:off x="804753" y="1505656"/>
            <a:ext cx="5291247" cy="4448172"/>
          </a:xfrm>
          <a:prstGeom prst="rect">
            <a:avLst/>
          </a:prstGeom>
        </p:spPr>
        <p:txBody>
          <a:bodyPr/>
          <a:lstStyle>
            <a:lvl1pPr marL="228600" indent="-228600">
              <a:lnSpc>
                <a:spcPct val="130000"/>
              </a:lnSpc>
              <a:buSzPct val="100000"/>
              <a:buFont typeface="Arial" panose="020B0604020202020204" pitchFamily="34" charset="0"/>
              <a:buChar char="•"/>
              <a:defRPr sz="1800">
                <a:solidFill>
                  <a:schemeClr val="tx1">
                    <a:lumMod val="75000"/>
                    <a:lumOff val="25000"/>
                  </a:schemeClr>
                </a:solidFill>
                <a:latin typeface="Helvetica" pitchFamily="2" charset="0"/>
                <a:ea typeface="Microsoft YaHei" panose="020B0503020204020204" pitchFamily="34" charset="-122"/>
              </a:defRPr>
            </a:lvl1pPr>
            <a:lvl2pPr marL="723900" indent="-266700">
              <a:lnSpc>
                <a:spcPct val="130000"/>
              </a:lnSpc>
              <a:buSzPct val="100000"/>
              <a:buFont typeface="Arial" panose="020B0604020202020204" pitchFamily="34" charset="0"/>
              <a:buChar char="•"/>
              <a:defRPr sz="1800">
                <a:solidFill>
                  <a:schemeClr val="bg1">
                    <a:lumMod val="50000"/>
                  </a:schemeClr>
                </a:solidFill>
                <a:latin typeface="Helvetica" pitchFamily="2" charset="0"/>
                <a:ea typeface="Microsoft YaHei" panose="020B0503020204020204" pitchFamily="34" charset="-122"/>
              </a:defRPr>
            </a:lvl2pPr>
            <a:lvl3pPr marL="1234439" indent="-320039">
              <a:lnSpc>
                <a:spcPct val="130000"/>
              </a:lnSpc>
              <a:buSzPct val="100000"/>
              <a:buFont typeface="Arial" panose="020B0604020202020204" pitchFamily="34" charset="0"/>
              <a:buChar char="•"/>
              <a:defRPr sz="1600">
                <a:solidFill>
                  <a:schemeClr val="bg1">
                    <a:lumMod val="50000"/>
                  </a:schemeClr>
                </a:solidFill>
                <a:latin typeface="Helvetica" pitchFamily="2" charset="0"/>
                <a:ea typeface="Microsoft YaHei" panose="020B0503020204020204" pitchFamily="34" charset="-122"/>
              </a:defRPr>
            </a:lvl3pPr>
            <a:lvl4pPr marL="1727200" indent="-355600">
              <a:lnSpc>
                <a:spcPct val="130000"/>
              </a:lnSpc>
              <a:buSzPct val="100000"/>
              <a:buFont typeface="Arial" panose="020B0604020202020204" pitchFamily="34" charset="0"/>
              <a:buChar char="•"/>
              <a:defRPr sz="1400">
                <a:solidFill>
                  <a:schemeClr val="bg1">
                    <a:lumMod val="50000"/>
                  </a:schemeClr>
                </a:solidFill>
                <a:latin typeface="Helvetica" pitchFamily="2" charset="0"/>
                <a:ea typeface="Microsoft YaHei" panose="020B0503020204020204" pitchFamily="34" charset="-122"/>
              </a:defRPr>
            </a:lvl4pPr>
            <a:lvl5pPr marL="2184400" indent="-355600">
              <a:lnSpc>
                <a:spcPct val="130000"/>
              </a:lnSpc>
              <a:buSzPct val="100000"/>
              <a:buFont typeface="Arial" panose="020B0604020202020204" pitchFamily="34" charset="0"/>
              <a:buChar char="•"/>
              <a:defRPr sz="1400">
                <a:solidFill>
                  <a:schemeClr val="bg1">
                    <a:lumMod val="50000"/>
                  </a:schemeClr>
                </a:solidFill>
                <a:latin typeface="Helvetica" pitchFamily="2" charset="0"/>
                <a:ea typeface="Microsoft YaHei"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31">
            <a:extLst>
              <a:ext uri="{FF2B5EF4-FFF2-40B4-BE49-F238E27FC236}">
                <a16:creationId xmlns:a16="http://schemas.microsoft.com/office/drawing/2014/main" id="{D8CF130C-F1C6-9C4E-8286-3197C275F996}"/>
              </a:ext>
            </a:extLst>
          </p:cNvPr>
          <p:cNvSpPr>
            <a:spLocks noGrp="1"/>
          </p:cNvSpPr>
          <p:nvPr>
            <p:ph type="body" sz="quarter" idx="15"/>
          </p:nvPr>
        </p:nvSpPr>
        <p:spPr>
          <a:xfrm>
            <a:off x="798653" y="467001"/>
            <a:ext cx="10685594" cy="598488"/>
          </a:xfrm>
          <a:prstGeom prst="rect">
            <a:avLst/>
          </a:prstGeom>
        </p:spPr>
        <p:txBody>
          <a:bodyPr anchor="ctr"/>
          <a:lstStyle>
            <a:lvl1pPr marL="0" indent="0" algn="l">
              <a:lnSpc>
                <a:spcPct val="100000"/>
              </a:lnSpc>
              <a:buNone/>
              <a:defRPr sz="2800" b="1">
                <a:solidFill>
                  <a:schemeClr val="tx1">
                    <a:lumMod val="75000"/>
                    <a:lumOff val="25000"/>
                  </a:schemeClr>
                </a:solidFill>
                <a:latin typeface="Helvetica" pitchFamily="2" charset="0"/>
                <a:ea typeface="Microsoft YaHei" panose="020B0503020204020204" pitchFamily="34" charset="-122"/>
              </a:defRPr>
            </a:lvl1pPr>
          </a:lstStyle>
          <a:p>
            <a:pPr lvl="0"/>
            <a:endParaRPr lang="zh-CN" altLang="en-US" dirty="0"/>
          </a:p>
        </p:txBody>
      </p:sp>
      <p:sp>
        <p:nvSpPr>
          <p:cNvPr id="5" name="文本占位符 16">
            <a:extLst>
              <a:ext uri="{FF2B5EF4-FFF2-40B4-BE49-F238E27FC236}">
                <a16:creationId xmlns:a16="http://schemas.microsoft.com/office/drawing/2014/main" id="{E20485E1-E141-AB43-8AE0-34B41429F735}"/>
              </a:ext>
            </a:extLst>
          </p:cNvPr>
          <p:cNvSpPr>
            <a:spLocks noGrp="1"/>
          </p:cNvSpPr>
          <p:nvPr>
            <p:ph type="body" sz="quarter" idx="16"/>
          </p:nvPr>
        </p:nvSpPr>
        <p:spPr>
          <a:xfrm>
            <a:off x="6193000" y="1505656"/>
            <a:ext cx="5291247" cy="4448172"/>
          </a:xfrm>
          <a:prstGeom prst="rect">
            <a:avLst/>
          </a:prstGeom>
        </p:spPr>
        <p:txBody>
          <a:bodyPr/>
          <a:lstStyle>
            <a:lvl1pPr marL="228600" indent="-228600">
              <a:lnSpc>
                <a:spcPct val="130000"/>
              </a:lnSpc>
              <a:buSzPct val="100000"/>
              <a:buFont typeface="Arial" panose="020B0604020202020204" pitchFamily="34" charset="0"/>
              <a:buChar char="•"/>
              <a:defRPr sz="1800">
                <a:solidFill>
                  <a:schemeClr val="tx1">
                    <a:lumMod val="75000"/>
                    <a:lumOff val="25000"/>
                  </a:schemeClr>
                </a:solidFill>
                <a:latin typeface="Helvetica" pitchFamily="2" charset="0"/>
                <a:ea typeface="Microsoft YaHei" panose="020B0503020204020204" pitchFamily="34" charset="-122"/>
              </a:defRPr>
            </a:lvl1pPr>
            <a:lvl2pPr marL="723900" indent="-266700">
              <a:lnSpc>
                <a:spcPct val="130000"/>
              </a:lnSpc>
              <a:buSzPct val="100000"/>
              <a:buFont typeface="Arial" panose="020B0604020202020204" pitchFamily="34" charset="0"/>
              <a:buChar char="•"/>
              <a:defRPr sz="1800">
                <a:solidFill>
                  <a:schemeClr val="bg1">
                    <a:lumMod val="50000"/>
                  </a:schemeClr>
                </a:solidFill>
                <a:latin typeface="Helvetica" pitchFamily="2" charset="0"/>
                <a:ea typeface="Microsoft YaHei" panose="020B0503020204020204" pitchFamily="34" charset="-122"/>
              </a:defRPr>
            </a:lvl2pPr>
            <a:lvl3pPr marL="1234439" indent="-320039">
              <a:lnSpc>
                <a:spcPct val="130000"/>
              </a:lnSpc>
              <a:buSzPct val="100000"/>
              <a:buFont typeface="Arial" panose="020B0604020202020204" pitchFamily="34" charset="0"/>
              <a:buChar char="•"/>
              <a:defRPr sz="1600">
                <a:solidFill>
                  <a:schemeClr val="bg1">
                    <a:lumMod val="50000"/>
                  </a:schemeClr>
                </a:solidFill>
                <a:latin typeface="Helvetica" pitchFamily="2" charset="0"/>
                <a:ea typeface="Microsoft YaHei" panose="020B0503020204020204" pitchFamily="34" charset="-122"/>
              </a:defRPr>
            </a:lvl3pPr>
            <a:lvl4pPr marL="1727200" indent="-355600">
              <a:lnSpc>
                <a:spcPct val="130000"/>
              </a:lnSpc>
              <a:buSzPct val="100000"/>
              <a:buFont typeface="Arial" panose="020B0604020202020204" pitchFamily="34" charset="0"/>
              <a:buChar char="•"/>
              <a:defRPr sz="1400">
                <a:solidFill>
                  <a:schemeClr val="bg1">
                    <a:lumMod val="50000"/>
                  </a:schemeClr>
                </a:solidFill>
                <a:latin typeface="Helvetica" pitchFamily="2" charset="0"/>
                <a:ea typeface="Microsoft YaHei" panose="020B0503020204020204" pitchFamily="34" charset="-122"/>
              </a:defRPr>
            </a:lvl4pPr>
            <a:lvl5pPr marL="2184400" indent="-355600">
              <a:lnSpc>
                <a:spcPct val="130000"/>
              </a:lnSpc>
              <a:buSzPct val="100000"/>
              <a:buFont typeface="Arial" panose="020B0604020202020204" pitchFamily="34" charset="0"/>
              <a:buChar char="•"/>
              <a:defRPr sz="1400">
                <a:solidFill>
                  <a:schemeClr val="bg1">
                    <a:lumMod val="50000"/>
                  </a:schemeClr>
                </a:solidFill>
                <a:latin typeface="Helvetica" pitchFamily="2" charset="0"/>
                <a:ea typeface="Microsoft YaHei"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55">
            <a:extLst>
              <a:ext uri="{FF2B5EF4-FFF2-40B4-BE49-F238E27FC236}">
                <a16:creationId xmlns:a16="http://schemas.microsoft.com/office/drawing/2014/main" id="{BAA737D4-73DA-FA43-86DC-F4EFC21F83A6}"/>
              </a:ext>
            </a:extLst>
          </p:cNvPr>
          <p:cNvSpPr/>
          <p:nvPr userDrawn="1"/>
        </p:nvSpPr>
        <p:spPr>
          <a:xfrm>
            <a:off x="0" y="6110868"/>
            <a:ext cx="12192000" cy="764595"/>
          </a:xfrm>
          <a:prstGeom prst="rect">
            <a:avLst/>
          </a:prstGeom>
          <a:solidFill>
            <a:srgbClr val="FED4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图片 6">
            <a:extLst>
              <a:ext uri="{FF2B5EF4-FFF2-40B4-BE49-F238E27FC236}">
                <a16:creationId xmlns:a16="http://schemas.microsoft.com/office/drawing/2014/main" id="{2944F75A-26EF-C944-B410-A8342C0876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89719" y="6295589"/>
            <a:ext cx="1900628" cy="286603"/>
          </a:xfrm>
          <a:prstGeom prst="rect">
            <a:avLst/>
          </a:prstGeom>
        </p:spPr>
      </p:pic>
    </p:spTree>
    <p:extLst>
      <p:ext uri="{BB962C8B-B14F-4D97-AF65-F5344CB8AC3E}">
        <p14:creationId xmlns:p14="http://schemas.microsoft.com/office/powerpoint/2010/main" val="119954482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7" name="文本占位符 16">
            <a:extLst>
              <a:ext uri="{FF2B5EF4-FFF2-40B4-BE49-F238E27FC236}">
                <a16:creationId xmlns:a16="http://schemas.microsoft.com/office/drawing/2014/main" id="{2FF6FEE6-2A34-4756-8F6B-3232EC375278}"/>
              </a:ext>
            </a:extLst>
          </p:cNvPr>
          <p:cNvSpPr>
            <a:spLocks noGrp="1"/>
          </p:cNvSpPr>
          <p:nvPr>
            <p:ph type="body" sz="quarter" idx="14"/>
          </p:nvPr>
        </p:nvSpPr>
        <p:spPr>
          <a:xfrm>
            <a:off x="804753" y="1505656"/>
            <a:ext cx="10679494" cy="4448172"/>
          </a:xfrm>
          <a:prstGeom prst="rect">
            <a:avLst/>
          </a:prstGeom>
        </p:spPr>
        <p:txBody>
          <a:bodyPr/>
          <a:lstStyle>
            <a:lvl1pPr marL="228600" indent="-228600">
              <a:lnSpc>
                <a:spcPct val="130000"/>
              </a:lnSpc>
              <a:buSzPct val="100000"/>
              <a:buFont typeface="Arial" panose="020B0604020202020204" pitchFamily="34" charset="0"/>
              <a:buChar char="•"/>
              <a:defRPr sz="1800">
                <a:solidFill>
                  <a:schemeClr val="tx1">
                    <a:lumMod val="75000"/>
                    <a:lumOff val="25000"/>
                  </a:schemeClr>
                </a:solidFill>
                <a:latin typeface="Helvetica" pitchFamily="2" charset="0"/>
                <a:ea typeface="Microsoft YaHei" panose="020B0503020204020204" pitchFamily="34" charset="-122"/>
              </a:defRPr>
            </a:lvl1pPr>
            <a:lvl2pPr marL="723900" indent="-266700">
              <a:lnSpc>
                <a:spcPct val="130000"/>
              </a:lnSpc>
              <a:buSzPct val="100000"/>
              <a:buFont typeface="Arial" panose="020B0604020202020204" pitchFamily="34" charset="0"/>
              <a:buChar char="•"/>
              <a:defRPr sz="1800">
                <a:solidFill>
                  <a:schemeClr val="bg1">
                    <a:lumMod val="50000"/>
                  </a:schemeClr>
                </a:solidFill>
                <a:latin typeface="Helvetica" pitchFamily="2" charset="0"/>
                <a:ea typeface="Microsoft YaHei" panose="020B0503020204020204" pitchFamily="34" charset="-122"/>
              </a:defRPr>
            </a:lvl2pPr>
            <a:lvl3pPr marL="1234439" indent="-320039">
              <a:lnSpc>
                <a:spcPct val="130000"/>
              </a:lnSpc>
              <a:buSzPct val="100000"/>
              <a:buFont typeface="Arial" panose="020B0604020202020204" pitchFamily="34" charset="0"/>
              <a:buChar char="•"/>
              <a:defRPr sz="1600">
                <a:solidFill>
                  <a:schemeClr val="bg1">
                    <a:lumMod val="50000"/>
                  </a:schemeClr>
                </a:solidFill>
                <a:latin typeface="Helvetica" pitchFamily="2" charset="0"/>
                <a:ea typeface="Microsoft YaHei" panose="020B0503020204020204" pitchFamily="34" charset="-122"/>
              </a:defRPr>
            </a:lvl3pPr>
            <a:lvl4pPr marL="1727200" indent="-355600">
              <a:lnSpc>
                <a:spcPct val="130000"/>
              </a:lnSpc>
              <a:buSzPct val="100000"/>
              <a:buFont typeface="Arial" panose="020B0604020202020204" pitchFamily="34" charset="0"/>
              <a:buChar char="•"/>
              <a:defRPr sz="1400">
                <a:solidFill>
                  <a:schemeClr val="bg1">
                    <a:lumMod val="50000"/>
                  </a:schemeClr>
                </a:solidFill>
                <a:latin typeface="Helvetica" pitchFamily="2" charset="0"/>
                <a:ea typeface="Microsoft YaHei" panose="020B0503020204020204" pitchFamily="34" charset="-122"/>
              </a:defRPr>
            </a:lvl4pPr>
            <a:lvl5pPr marL="2184400" indent="-355600">
              <a:lnSpc>
                <a:spcPct val="130000"/>
              </a:lnSpc>
              <a:buSzPct val="100000"/>
              <a:buFont typeface="Arial" panose="020B0604020202020204" pitchFamily="34" charset="0"/>
              <a:buChar char="•"/>
              <a:defRPr sz="1400">
                <a:solidFill>
                  <a:schemeClr val="bg1">
                    <a:lumMod val="50000"/>
                  </a:schemeClr>
                </a:solidFill>
                <a:latin typeface="Helvetica" pitchFamily="2" charset="0"/>
                <a:ea typeface="Microsoft YaHei"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31">
            <a:extLst>
              <a:ext uri="{FF2B5EF4-FFF2-40B4-BE49-F238E27FC236}">
                <a16:creationId xmlns:a16="http://schemas.microsoft.com/office/drawing/2014/main" id="{D8CF130C-F1C6-9C4E-8286-3197C275F996}"/>
              </a:ext>
            </a:extLst>
          </p:cNvPr>
          <p:cNvSpPr>
            <a:spLocks noGrp="1"/>
          </p:cNvSpPr>
          <p:nvPr>
            <p:ph type="body" sz="quarter" idx="15"/>
          </p:nvPr>
        </p:nvSpPr>
        <p:spPr>
          <a:xfrm>
            <a:off x="798653" y="467001"/>
            <a:ext cx="10685594" cy="598488"/>
          </a:xfrm>
          <a:prstGeom prst="rect">
            <a:avLst/>
          </a:prstGeom>
        </p:spPr>
        <p:txBody>
          <a:bodyPr anchor="ctr"/>
          <a:lstStyle>
            <a:lvl1pPr marL="0" indent="0" algn="l">
              <a:lnSpc>
                <a:spcPct val="100000"/>
              </a:lnSpc>
              <a:buNone/>
              <a:defRPr sz="2800" b="1">
                <a:solidFill>
                  <a:schemeClr val="tx1">
                    <a:lumMod val="75000"/>
                    <a:lumOff val="25000"/>
                  </a:schemeClr>
                </a:solidFill>
                <a:latin typeface="Helvetica" pitchFamily="2" charset="0"/>
                <a:ea typeface="Microsoft YaHei" panose="020B0503020204020204" pitchFamily="34" charset="-122"/>
              </a:defRPr>
            </a:lvl1pPr>
          </a:lstStyle>
          <a:p>
            <a:pPr lvl="0"/>
            <a:endParaRPr lang="zh-CN" altLang="en-US" dirty="0"/>
          </a:p>
        </p:txBody>
      </p:sp>
      <p:pic>
        <p:nvPicPr>
          <p:cNvPr id="19" name="图片 18">
            <a:extLst>
              <a:ext uri="{FF2B5EF4-FFF2-40B4-BE49-F238E27FC236}">
                <a16:creationId xmlns:a16="http://schemas.microsoft.com/office/drawing/2014/main" id="{FC7DAB82-19B7-AB49-B256-F638CFD3180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89719" y="6295589"/>
            <a:ext cx="1900628" cy="286603"/>
          </a:xfrm>
          <a:prstGeom prst="rect">
            <a:avLst/>
          </a:prstGeom>
        </p:spPr>
      </p:pic>
    </p:spTree>
    <p:extLst>
      <p:ext uri="{BB962C8B-B14F-4D97-AF65-F5344CB8AC3E}">
        <p14:creationId xmlns:p14="http://schemas.microsoft.com/office/powerpoint/2010/main" val="107277147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1" name="文本占位符 31">
            <a:extLst>
              <a:ext uri="{FF2B5EF4-FFF2-40B4-BE49-F238E27FC236}">
                <a16:creationId xmlns:a16="http://schemas.microsoft.com/office/drawing/2014/main" id="{C2D49473-9331-4572-8AFC-3A905D765CF9}"/>
              </a:ext>
            </a:extLst>
          </p:cNvPr>
          <p:cNvSpPr>
            <a:spLocks noGrp="1"/>
          </p:cNvSpPr>
          <p:nvPr>
            <p:ph type="body" sz="quarter" idx="14"/>
          </p:nvPr>
        </p:nvSpPr>
        <p:spPr>
          <a:xfrm>
            <a:off x="798653" y="467001"/>
            <a:ext cx="10691694" cy="598488"/>
          </a:xfrm>
          <a:prstGeom prst="rect">
            <a:avLst/>
          </a:prstGeom>
        </p:spPr>
        <p:txBody>
          <a:bodyPr anchor="ctr"/>
          <a:lstStyle>
            <a:lvl1pPr marL="0" indent="0" algn="l">
              <a:lnSpc>
                <a:spcPct val="100000"/>
              </a:lnSpc>
              <a:buNone/>
              <a:defRPr sz="2800" b="1">
                <a:solidFill>
                  <a:schemeClr val="tx1">
                    <a:lumMod val="75000"/>
                    <a:lumOff val="25000"/>
                  </a:schemeClr>
                </a:solidFill>
                <a:latin typeface="Helvetica" pitchFamily="2" charset="0"/>
                <a:ea typeface="Microsoft YaHei" panose="020B0503020204020204" pitchFamily="34" charset="-122"/>
              </a:defRPr>
            </a:lvl1pPr>
          </a:lstStyle>
          <a:p>
            <a:pPr lvl="0"/>
            <a:endParaRPr lang="zh-CN" altLang="en-US" dirty="0"/>
          </a:p>
        </p:txBody>
      </p:sp>
      <p:sp>
        <p:nvSpPr>
          <p:cNvPr id="22" name="文本占位符 38">
            <a:extLst>
              <a:ext uri="{FF2B5EF4-FFF2-40B4-BE49-F238E27FC236}">
                <a16:creationId xmlns:a16="http://schemas.microsoft.com/office/drawing/2014/main" id="{DE9C1D4D-C84B-A541-BE15-ED639C3E4DDB}"/>
              </a:ext>
            </a:extLst>
          </p:cNvPr>
          <p:cNvSpPr>
            <a:spLocks noGrp="1"/>
          </p:cNvSpPr>
          <p:nvPr>
            <p:ph type="body" sz="quarter" idx="11"/>
          </p:nvPr>
        </p:nvSpPr>
        <p:spPr>
          <a:xfrm>
            <a:off x="798653" y="1505656"/>
            <a:ext cx="10691694" cy="4229926"/>
          </a:xfrm>
          <a:prstGeom prst="rect">
            <a:avLst/>
          </a:prstGeom>
        </p:spPr>
        <p:txBody>
          <a:bodyPr/>
          <a:lstStyle>
            <a:lvl1pPr marL="0" indent="0" algn="just">
              <a:lnSpc>
                <a:spcPct val="130000"/>
              </a:lnSpc>
              <a:buNone/>
              <a:defRPr sz="1600">
                <a:solidFill>
                  <a:schemeClr val="tx1">
                    <a:lumMod val="75000"/>
                    <a:lumOff val="25000"/>
                  </a:schemeClr>
                </a:solidFill>
                <a:latin typeface="Helvetica" pitchFamily="2" charset="0"/>
                <a:ea typeface="Microsoft YaHei" panose="020B0503020204020204" pitchFamily="34" charset="-122"/>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p>
        </p:txBody>
      </p:sp>
      <p:pic>
        <p:nvPicPr>
          <p:cNvPr id="23" name="图片 22">
            <a:extLst>
              <a:ext uri="{FF2B5EF4-FFF2-40B4-BE49-F238E27FC236}">
                <a16:creationId xmlns:a16="http://schemas.microsoft.com/office/drawing/2014/main" id="{BCEFFFB8-F688-894B-AB1B-633F6EAC82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89719" y="6295589"/>
            <a:ext cx="1900628" cy="286603"/>
          </a:xfrm>
          <a:prstGeom prst="rect">
            <a:avLst/>
          </a:prstGeom>
        </p:spPr>
      </p:pic>
    </p:spTree>
    <p:extLst>
      <p:ext uri="{BB962C8B-B14F-4D97-AF65-F5344CB8AC3E}">
        <p14:creationId xmlns:p14="http://schemas.microsoft.com/office/powerpoint/2010/main" val="351402954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21" name="文本占位符 31">
            <a:extLst>
              <a:ext uri="{FF2B5EF4-FFF2-40B4-BE49-F238E27FC236}">
                <a16:creationId xmlns:a16="http://schemas.microsoft.com/office/drawing/2014/main" id="{C2D49473-9331-4572-8AFC-3A905D765CF9}"/>
              </a:ext>
            </a:extLst>
          </p:cNvPr>
          <p:cNvSpPr>
            <a:spLocks noGrp="1"/>
          </p:cNvSpPr>
          <p:nvPr>
            <p:ph type="body" sz="quarter" idx="14"/>
          </p:nvPr>
        </p:nvSpPr>
        <p:spPr>
          <a:xfrm>
            <a:off x="798654" y="467001"/>
            <a:ext cx="3149460" cy="598488"/>
          </a:xfrm>
          <a:prstGeom prst="rect">
            <a:avLst/>
          </a:prstGeom>
        </p:spPr>
        <p:txBody>
          <a:bodyPr anchor="ctr"/>
          <a:lstStyle>
            <a:lvl1pPr marL="0" indent="0" algn="l">
              <a:lnSpc>
                <a:spcPct val="100000"/>
              </a:lnSpc>
              <a:buNone/>
              <a:defRPr sz="2800" b="1">
                <a:solidFill>
                  <a:schemeClr val="tx1">
                    <a:lumMod val="75000"/>
                    <a:lumOff val="25000"/>
                  </a:schemeClr>
                </a:solidFill>
                <a:latin typeface="Helvetica" pitchFamily="2" charset="0"/>
                <a:ea typeface="Microsoft YaHei" panose="020B0503020204020204" pitchFamily="34" charset="-122"/>
              </a:defRPr>
            </a:lvl1pPr>
          </a:lstStyle>
          <a:p>
            <a:pPr lvl="0"/>
            <a:endParaRPr lang="zh-CN" altLang="en-US" dirty="0"/>
          </a:p>
        </p:txBody>
      </p:sp>
      <p:sp>
        <p:nvSpPr>
          <p:cNvPr id="11" name="平行四边形 10">
            <a:extLst>
              <a:ext uri="{FF2B5EF4-FFF2-40B4-BE49-F238E27FC236}">
                <a16:creationId xmlns:a16="http://schemas.microsoft.com/office/drawing/2014/main" id="{3E2A174E-0D40-4C44-A4CB-067A3AD3E27A}"/>
              </a:ext>
            </a:extLst>
          </p:cNvPr>
          <p:cNvSpPr/>
          <p:nvPr userDrawn="1"/>
        </p:nvSpPr>
        <p:spPr>
          <a:xfrm>
            <a:off x="11428834" y="119857"/>
            <a:ext cx="473565" cy="242093"/>
          </a:xfrm>
          <a:prstGeom prst="parallelogram">
            <a:avLst>
              <a:gd name="adj" fmla="val 444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平行四边形 11">
            <a:extLst>
              <a:ext uri="{FF2B5EF4-FFF2-40B4-BE49-F238E27FC236}">
                <a16:creationId xmlns:a16="http://schemas.microsoft.com/office/drawing/2014/main" id="{B6623D7A-6A25-4FAF-BE38-10BE0650BF71}"/>
              </a:ext>
            </a:extLst>
          </p:cNvPr>
          <p:cNvSpPr/>
          <p:nvPr userDrawn="1"/>
        </p:nvSpPr>
        <p:spPr>
          <a:xfrm>
            <a:off x="11016782" y="322602"/>
            <a:ext cx="473565" cy="242093"/>
          </a:xfrm>
          <a:prstGeom prst="parallelogram">
            <a:avLst>
              <a:gd name="adj" fmla="val 444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Rectangle 9">
            <a:extLst>
              <a:ext uri="{FF2B5EF4-FFF2-40B4-BE49-F238E27FC236}">
                <a16:creationId xmlns:a16="http://schemas.microsoft.com/office/drawing/2014/main" id="{E2FBEC2F-857F-A646-8533-CA193C905ECB}"/>
              </a:ext>
            </a:extLst>
          </p:cNvPr>
          <p:cNvSpPr/>
          <p:nvPr userDrawn="1"/>
        </p:nvSpPr>
        <p:spPr>
          <a:xfrm>
            <a:off x="10734504" y="3265763"/>
            <a:ext cx="736600" cy="2674937"/>
          </a:xfrm>
          <a:prstGeom prst="rect">
            <a:avLst/>
          </a:prstGeom>
          <a:solidFill>
            <a:srgbClr val="FED400">
              <a:alpha val="9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11">
            <a:extLst>
              <a:ext uri="{FF2B5EF4-FFF2-40B4-BE49-F238E27FC236}">
                <a16:creationId xmlns:a16="http://schemas.microsoft.com/office/drawing/2014/main" id="{B107B83F-B140-9B4E-A1C0-9FC5B3D54D27}"/>
              </a:ext>
            </a:extLst>
          </p:cNvPr>
          <p:cNvSpPr/>
          <p:nvPr userDrawn="1"/>
        </p:nvSpPr>
        <p:spPr>
          <a:xfrm>
            <a:off x="4515272" y="443647"/>
            <a:ext cx="758825" cy="2698291"/>
          </a:xfrm>
          <a:prstGeom prst="rect">
            <a:avLst/>
          </a:prstGeom>
          <a:solidFill>
            <a:srgbClr val="FED400">
              <a:alpha val="9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Picture Placeholder 2">
            <a:extLst>
              <a:ext uri="{FF2B5EF4-FFF2-40B4-BE49-F238E27FC236}">
                <a16:creationId xmlns:a16="http://schemas.microsoft.com/office/drawing/2014/main" id="{913E0BD2-CA4D-6D40-8360-80FCFF2BBC3E}"/>
              </a:ext>
            </a:extLst>
          </p:cNvPr>
          <p:cNvSpPr>
            <a:spLocks noGrp="1" noTextEdit="1"/>
          </p:cNvSpPr>
          <p:nvPr>
            <p:ph type="pic" sz="quarter" idx="11"/>
          </p:nvPr>
        </p:nvSpPr>
        <p:spPr>
          <a:xfrm>
            <a:off x="5385222" y="467001"/>
            <a:ext cx="3587750" cy="2674938"/>
          </a:xfrm>
          <a:prstGeom prst="rect">
            <a:avLst/>
          </a:prstGeom>
        </p:spPr>
        <p:txBody>
          <a:bodyPr vert="horz" wrap="square" lIns="91440" tIns="45720" rIns="91440" bIns="45720" numCol="1" anchor="t" anchorCtr="0" compatLnSpc="1">
            <a:prstTxWarp prst="textNoShape">
              <a:avLst/>
            </a:prstTxWarp>
          </a:bodyPr>
          <a:lstStyle/>
          <a:p>
            <a:endParaRPr lang="zh-CN" altLang="en-US" dirty="0"/>
          </a:p>
        </p:txBody>
      </p:sp>
      <p:sp>
        <p:nvSpPr>
          <p:cNvPr id="13" name="Picture Placeholder 3">
            <a:extLst>
              <a:ext uri="{FF2B5EF4-FFF2-40B4-BE49-F238E27FC236}">
                <a16:creationId xmlns:a16="http://schemas.microsoft.com/office/drawing/2014/main" id="{EE824B7B-FCA9-C947-9B7A-4CE438A61893}"/>
              </a:ext>
            </a:extLst>
          </p:cNvPr>
          <p:cNvSpPr>
            <a:spLocks noGrp="1" noTextEdit="1"/>
          </p:cNvSpPr>
          <p:nvPr>
            <p:ph type="pic" sz="quarter" idx="12"/>
          </p:nvPr>
        </p:nvSpPr>
        <p:spPr>
          <a:xfrm>
            <a:off x="9084097" y="467001"/>
            <a:ext cx="2344737" cy="2674938"/>
          </a:xfrm>
          <a:prstGeom prst="rect">
            <a:avLst/>
          </a:prstGeom>
        </p:spPr>
      </p:sp>
      <p:sp>
        <p:nvSpPr>
          <p:cNvPr id="14" name="Picture Placeholder 4">
            <a:extLst>
              <a:ext uri="{FF2B5EF4-FFF2-40B4-BE49-F238E27FC236}">
                <a16:creationId xmlns:a16="http://schemas.microsoft.com/office/drawing/2014/main" id="{04FBC88F-BAE3-1F4C-BE69-6E21F526953F}"/>
              </a:ext>
            </a:extLst>
          </p:cNvPr>
          <p:cNvSpPr>
            <a:spLocks noGrp="1" noTextEdit="1"/>
          </p:cNvSpPr>
          <p:nvPr>
            <p:ph type="pic" sz="quarter" idx="13"/>
          </p:nvPr>
        </p:nvSpPr>
        <p:spPr>
          <a:xfrm>
            <a:off x="6982247" y="3265764"/>
            <a:ext cx="3586162" cy="2674937"/>
          </a:xfrm>
          <a:prstGeom prst="rect">
            <a:avLst/>
          </a:prstGeom>
        </p:spPr>
      </p:sp>
      <p:sp>
        <p:nvSpPr>
          <p:cNvPr id="15" name="Picture Placeholder 5">
            <a:extLst>
              <a:ext uri="{FF2B5EF4-FFF2-40B4-BE49-F238E27FC236}">
                <a16:creationId xmlns:a16="http://schemas.microsoft.com/office/drawing/2014/main" id="{43CD123C-389B-364A-83A8-4D0AA7AD3A4C}"/>
              </a:ext>
            </a:extLst>
          </p:cNvPr>
          <p:cNvSpPr>
            <a:spLocks noGrp="1" noTextEdit="1"/>
          </p:cNvSpPr>
          <p:nvPr>
            <p:ph type="pic" sz="quarter" idx="15"/>
          </p:nvPr>
        </p:nvSpPr>
        <p:spPr>
          <a:xfrm>
            <a:off x="4515272" y="3265764"/>
            <a:ext cx="2344737" cy="2674937"/>
          </a:xfrm>
          <a:prstGeom prst="rect">
            <a:avLst/>
          </a:prstGeom>
        </p:spPr>
      </p:sp>
      <p:sp>
        <p:nvSpPr>
          <p:cNvPr id="17" name="文本占位符 38">
            <a:extLst>
              <a:ext uri="{FF2B5EF4-FFF2-40B4-BE49-F238E27FC236}">
                <a16:creationId xmlns:a16="http://schemas.microsoft.com/office/drawing/2014/main" id="{D2D0E486-9B5A-7E41-B29E-84E7FD273C2F}"/>
              </a:ext>
            </a:extLst>
          </p:cNvPr>
          <p:cNvSpPr>
            <a:spLocks noGrp="1"/>
          </p:cNvSpPr>
          <p:nvPr>
            <p:ph type="body" sz="quarter" idx="16"/>
          </p:nvPr>
        </p:nvSpPr>
        <p:spPr>
          <a:xfrm>
            <a:off x="798653" y="1505656"/>
            <a:ext cx="3550524" cy="4435044"/>
          </a:xfrm>
          <a:prstGeom prst="rect">
            <a:avLst/>
          </a:prstGeom>
        </p:spPr>
        <p:txBody>
          <a:bodyPr/>
          <a:lstStyle>
            <a:lvl1pPr marL="0" indent="0" algn="just">
              <a:lnSpc>
                <a:spcPct val="130000"/>
              </a:lnSpc>
              <a:buNone/>
              <a:defRPr sz="1600">
                <a:solidFill>
                  <a:schemeClr val="tx1">
                    <a:lumMod val="75000"/>
                    <a:lumOff val="25000"/>
                  </a:schemeClr>
                </a:solidFill>
                <a:latin typeface="Helvetica" pitchFamily="2" charset="0"/>
                <a:ea typeface="Microsoft YaHei" panose="020B0503020204020204" pitchFamily="34" charset="-122"/>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p>
        </p:txBody>
      </p:sp>
      <p:pic>
        <p:nvPicPr>
          <p:cNvPr id="19" name="图片 18">
            <a:extLst>
              <a:ext uri="{FF2B5EF4-FFF2-40B4-BE49-F238E27FC236}">
                <a16:creationId xmlns:a16="http://schemas.microsoft.com/office/drawing/2014/main" id="{F2AA68E3-5A09-044B-B8AE-BC407ABB1D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89719" y="6295589"/>
            <a:ext cx="1900628" cy="286603"/>
          </a:xfrm>
          <a:prstGeom prst="rect">
            <a:avLst/>
          </a:prstGeom>
        </p:spPr>
      </p:pic>
    </p:spTree>
    <p:extLst>
      <p:ext uri="{BB962C8B-B14F-4D97-AF65-F5344CB8AC3E}">
        <p14:creationId xmlns:p14="http://schemas.microsoft.com/office/powerpoint/2010/main" val="2591714153"/>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目录-1">
    <p:spTree>
      <p:nvGrpSpPr>
        <p:cNvPr id="1" name=""/>
        <p:cNvGrpSpPr/>
        <p:nvPr/>
      </p:nvGrpSpPr>
      <p:grpSpPr>
        <a:xfrm>
          <a:off x="0" y="0"/>
          <a:ext cx="0" cy="0"/>
          <a:chOff x="0" y="0"/>
          <a:chExt cx="0" cy="0"/>
        </a:xfrm>
      </p:grpSpPr>
      <p:sp>
        <p:nvSpPr>
          <p:cNvPr id="13" name="图片占位符 12">
            <a:extLst>
              <a:ext uri="{FF2B5EF4-FFF2-40B4-BE49-F238E27FC236}">
                <a16:creationId xmlns:a16="http://schemas.microsoft.com/office/drawing/2014/main" id="{86D2A06B-94AC-4433-BBC3-A98A9F2FD48B}"/>
              </a:ext>
            </a:extLst>
          </p:cNvPr>
          <p:cNvSpPr>
            <a:spLocks noGrp="1"/>
          </p:cNvSpPr>
          <p:nvPr>
            <p:ph type="pic" sz="quarter" idx="10"/>
          </p:nvPr>
        </p:nvSpPr>
        <p:spPr>
          <a:xfrm>
            <a:off x="8143102" y="0"/>
            <a:ext cx="4048897" cy="6858000"/>
          </a:xfrm>
          <a:prstGeom prst="rect">
            <a:avLst/>
          </a:prstGeom>
        </p:spPr>
        <p:txBody>
          <a:bodyPr/>
          <a:lstStyle/>
          <a:p>
            <a:endParaRPr lang="zh-CN" altLang="en-US"/>
          </a:p>
        </p:txBody>
      </p:sp>
      <p:sp>
        <p:nvSpPr>
          <p:cNvPr id="4" name="文本占位符 31">
            <a:extLst>
              <a:ext uri="{FF2B5EF4-FFF2-40B4-BE49-F238E27FC236}">
                <a16:creationId xmlns:a16="http://schemas.microsoft.com/office/drawing/2014/main" id="{D657EB28-F9EC-104F-9D8C-9599A4CDF1A8}"/>
              </a:ext>
            </a:extLst>
          </p:cNvPr>
          <p:cNvSpPr>
            <a:spLocks noGrp="1"/>
          </p:cNvSpPr>
          <p:nvPr>
            <p:ph type="body" sz="quarter" idx="14"/>
          </p:nvPr>
        </p:nvSpPr>
        <p:spPr>
          <a:xfrm>
            <a:off x="798653" y="467001"/>
            <a:ext cx="7060244" cy="598488"/>
          </a:xfrm>
          <a:prstGeom prst="rect">
            <a:avLst/>
          </a:prstGeom>
        </p:spPr>
        <p:txBody>
          <a:bodyPr anchor="ctr"/>
          <a:lstStyle>
            <a:lvl1pPr marL="0" indent="0" algn="l">
              <a:lnSpc>
                <a:spcPct val="100000"/>
              </a:lnSpc>
              <a:buNone/>
              <a:defRPr sz="28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pPr lvl="0"/>
            <a:endParaRPr lang="zh-CN" altLang="en-US" dirty="0"/>
          </a:p>
        </p:txBody>
      </p:sp>
      <p:sp>
        <p:nvSpPr>
          <p:cNvPr id="5" name="文本占位符 38">
            <a:extLst>
              <a:ext uri="{FF2B5EF4-FFF2-40B4-BE49-F238E27FC236}">
                <a16:creationId xmlns:a16="http://schemas.microsoft.com/office/drawing/2014/main" id="{38C088EE-979E-4941-8E97-5214DFB65254}"/>
              </a:ext>
            </a:extLst>
          </p:cNvPr>
          <p:cNvSpPr>
            <a:spLocks noGrp="1"/>
          </p:cNvSpPr>
          <p:nvPr>
            <p:ph type="body" sz="quarter" idx="11"/>
          </p:nvPr>
        </p:nvSpPr>
        <p:spPr>
          <a:xfrm>
            <a:off x="798653" y="1505656"/>
            <a:ext cx="7060244" cy="1608247"/>
          </a:xfrm>
          <a:prstGeom prst="rect">
            <a:avLst/>
          </a:prstGeom>
        </p:spPr>
        <p:txBody>
          <a:bodyPr/>
          <a:lstStyle>
            <a:lvl1pPr marL="0" indent="0" algn="just">
              <a:lnSpc>
                <a:spcPct val="130000"/>
              </a:lnSpc>
              <a:buNone/>
              <a:defRPr sz="1600">
                <a:solidFill>
                  <a:schemeClr val="tx1">
                    <a:lumMod val="75000"/>
                    <a:lumOff val="25000"/>
                  </a:schemeClr>
                </a:solidFill>
                <a:latin typeface="Helvetica" pitchFamily="2" charset="0"/>
                <a:ea typeface="Microsoft YaHei" panose="020B0503020204020204" pitchFamily="34" charset="-122"/>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p>
        </p:txBody>
      </p:sp>
      <p:pic>
        <p:nvPicPr>
          <p:cNvPr id="6" name="图片 5">
            <a:extLst>
              <a:ext uri="{FF2B5EF4-FFF2-40B4-BE49-F238E27FC236}">
                <a16:creationId xmlns:a16="http://schemas.microsoft.com/office/drawing/2014/main" id="{A123FB9D-141D-5D40-B8CA-4AFBA1F92E9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89719" y="6342070"/>
            <a:ext cx="1900628" cy="317538"/>
          </a:xfrm>
          <a:prstGeom prst="rect">
            <a:avLst/>
          </a:prstGeom>
        </p:spPr>
      </p:pic>
    </p:spTree>
    <p:extLst>
      <p:ext uri="{BB962C8B-B14F-4D97-AF65-F5344CB8AC3E}">
        <p14:creationId xmlns:p14="http://schemas.microsoft.com/office/powerpoint/2010/main" val="11606432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B6933-83F0-7364-73BF-1B561F0127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765DB8-C154-EA2B-8E7A-B6DD793D1FA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D88387-486A-7169-C8C4-44E4ED6FD84B}"/>
              </a:ext>
            </a:extLst>
          </p:cNvPr>
          <p:cNvSpPr>
            <a:spLocks noGrp="1"/>
          </p:cNvSpPr>
          <p:nvPr>
            <p:ph type="dt" sz="half" idx="10"/>
          </p:nvPr>
        </p:nvSpPr>
        <p:spPr/>
        <p:txBody>
          <a:bodyPr/>
          <a:lstStyle/>
          <a:p>
            <a:fld id="{A828ACB2-E1CF-45BB-9794-F671BE6FC6F2}" type="datetimeFigureOut">
              <a:rPr lang="zh-CN" altLang="en-US" smtClean="0"/>
              <a:t>2023/7/18</a:t>
            </a:fld>
            <a:endParaRPr lang="zh-CN" altLang="en-US"/>
          </a:p>
        </p:txBody>
      </p:sp>
      <p:sp>
        <p:nvSpPr>
          <p:cNvPr id="5" name="页脚占位符 4">
            <a:extLst>
              <a:ext uri="{FF2B5EF4-FFF2-40B4-BE49-F238E27FC236}">
                <a16:creationId xmlns:a16="http://schemas.microsoft.com/office/drawing/2014/main" id="{169747D9-62CC-B672-BE50-FBC1F49993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73D39B-0F99-54DD-0BDA-08F828B060E7}"/>
              </a:ext>
            </a:extLst>
          </p:cNvPr>
          <p:cNvSpPr>
            <a:spLocks noGrp="1"/>
          </p:cNvSpPr>
          <p:nvPr>
            <p:ph type="sldNum" sz="quarter" idx="12"/>
          </p:nvPr>
        </p:nvSpPr>
        <p:spPr/>
        <p:txBody>
          <a:bodyPr/>
          <a:lstStyle/>
          <a:p>
            <a:fld id="{45905D0E-DE87-4623-95AF-E9EAB7C3ED42}" type="slidenum">
              <a:rPr lang="zh-CN" altLang="en-US" smtClean="0"/>
              <a:t>‹#›</a:t>
            </a:fld>
            <a:endParaRPr lang="zh-CN" altLang="en-US"/>
          </a:p>
        </p:txBody>
      </p:sp>
    </p:spTree>
    <p:extLst>
      <p:ext uri="{BB962C8B-B14F-4D97-AF65-F5344CB8AC3E}">
        <p14:creationId xmlns:p14="http://schemas.microsoft.com/office/powerpoint/2010/main" val="10072691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37691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A9CAE-6279-A458-DEBD-C5574D7A537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8796A9-5D0E-F225-B57B-869708517F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463CB57-6821-7E3B-FD5B-02B6E2F9BFE3}"/>
              </a:ext>
            </a:extLst>
          </p:cNvPr>
          <p:cNvSpPr>
            <a:spLocks noGrp="1"/>
          </p:cNvSpPr>
          <p:nvPr>
            <p:ph type="dt" sz="half" idx="10"/>
          </p:nvPr>
        </p:nvSpPr>
        <p:spPr/>
        <p:txBody>
          <a:bodyPr/>
          <a:lstStyle/>
          <a:p>
            <a:fld id="{A828ACB2-E1CF-45BB-9794-F671BE6FC6F2}" type="datetimeFigureOut">
              <a:rPr lang="zh-CN" altLang="en-US" smtClean="0"/>
              <a:t>2023/7/18</a:t>
            </a:fld>
            <a:endParaRPr lang="zh-CN" altLang="en-US"/>
          </a:p>
        </p:txBody>
      </p:sp>
      <p:sp>
        <p:nvSpPr>
          <p:cNvPr id="5" name="页脚占位符 4">
            <a:extLst>
              <a:ext uri="{FF2B5EF4-FFF2-40B4-BE49-F238E27FC236}">
                <a16:creationId xmlns:a16="http://schemas.microsoft.com/office/drawing/2014/main" id="{03FBDAB5-A017-31AA-671C-143EC37E8D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FA6B25-3923-15E0-4BA3-5904ACB0A94C}"/>
              </a:ext>
            </a:extLst>
          </p:cNvPr>
          <p:cNvSpPr>
            <a:spLocks noGrp="1"/>
          </p:cNvSpPr>
          <p:nvPr>
            <p:ph type="sldNum" sz="quarter" idx="12"/>
          </p:nvPr>
        </p:nvSpPr>
        <p:spPr/>
        <p:txBody>
          <a:bodyPr/>
          <a:lstStyle/>
          <a:p>
            <a:fld id="{45905D0E-DE87-4623-95AF-E9EAB7C3ED42}" type="slidenum">
              <a:rPr lang="zh-CN" altLang="en-US" smtClean="0"/>
              <a:t>‹#›</a:t>
            </a:fld>
            <a:endParaRPr lang="zh-CN" altLang="en-US"/>
          </a:p>
        </p:txBody>
      </p:sp>
    </p:spTree>
    <p:extLst>
      <p:ext uri="{BB962C8B-B14F-4D97-AF65-F5344CB8AC3E}">
        <p14:creationId xmlns:p14="http://schemas.microsoft.com/office/powerpoint/2010/main" val="1900366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AF05E-4F48-74B9-0ED8-2498A13612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F97B2E-07C5-9E99-0979-F9FB51579B1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4A04F32-B557-947C-1F2E-B7D45A4644C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21069CE-091E-A134-27ED-9104E1C3AC92}"/>
              </a:ext>
            </a:extLst>
          </p:cNvPr>
          <p:cNvSpPr>
            <a:spLocks noGrp="1"/>
          </p:cNvSpPr>
          <p:nvPr>
            <p:ph type="dt" sz="half" idx="10"/>
          </p:nvPr>
        </p:nvSpPr>
        <p:spPr/>
        <p:txBody>
          <a:bodyPr/>
          <a:lstStyle/>
          <a:p>
            <a:fld id="{A828ACB2-E1CF-45BB-9794-F671BE6FC6F2}" type="datetimeFigureOut">
              <a:rPr lang="zh-CN" altLang="en-US" smtClean="0"/>
              <a:t>2023/7/18</a:t>
            </a:fld>
            <a:endParaRPr lang="zh-CN" altLang="en-US"/>
          </a:p>
        </p:txBody>
      </p:sp>
      <p:sp>
        <p:nvSpPr>
          <p:cNvPr id="6" name="页脚占位符 5">
            <a:extLst>
              <a:ext uri="{FF2B5EF4-FFF2-40B4-BE49-F238E27FC236}">
                <a16:creationId xmlns:a16="http://schemas.microsoft.com/office/drawing/2014/main" id="{D503F077-9119-8A63-141B-7BA1FA0E39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DD8A54-90CB-E7D5-B2E0-B3EE54D7825D}"/>
              </a:ext>
            </a:extLst>
          </p:cNvPr>
          <p:cNvSpPr>
            <a:spLocks noGrp="1"/>
          </p:cNvSpPr>
          <p:nvPr>
            <p:ph type="sldNum" sz="quarter" idx="12"/>
          </p:nvPr>
        </p:nvSpPr>
        <p:spPr/>
        <p:txBody>
          <a:bodyPr/>
          <a:lstStyle/>
          <a:p>
            <a:fld id="{45905D0E-DE87-4623-95AF-E9EAB7C3ED42}" type="slidenum">
              <a:rPr lang="zh-CN" altLang="en-US" smtClean="0"/>
              <a:t>‹#›</a:t>
            </a:fld>
            <a:endParaRPr lang="zh-CN" altLang="en-US"/>
          </a:p>
        </p:txBody>
      </p:sp>
    </p:spTree>
    <p:extLst>
      <p:ext uri="{BB962C8B-B14F-4D97-AF65-F5344CB8AC3E}">
        <p14:creationId xmlns:p14="http://schemas.microsoft.com/office/powerpoint/2010/main" val="3338375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21DCC-8549-B564-0A68-D1E249953FE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3E0CC9A-FB09-8AF5-D347-0C5842F67C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7362CB7-99B2-C76A-0CFD-9A78DA5DF28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7BFBCA-81BA-957F-BCC6-FA517B44BA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5A3F2E-1E66-A305-6AEC-8FFE4CB258B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79F706-A849-D62B-283D-A8043F714DF5}"/>
              </a:ext>
            </a:extLst>
          </p:cNvPr>
          <p:cNvSpPr>
            <a:spLocks noGrp="1"/>
          </p:cNvSpPr>
          <p:nvPr>
            <p:ph type="dt" sz="half" idx="10"/>
          </p:nvPr>
        </p:nvSpPr>
        <p:spPr/>
        <p:txBody>
          <a:bodyPr/>
          <a:lstStyle/>
          <a:p>
            <a:fld id="{A828ACB2-E1CF-45BB-9794-F671BE6FC6F2}" type="datetimeFigureOut">
              <a:rPr lang="zh-CN" altLang="en-US" smtClean="0"/>
              <a:t>2023/7/18</a:t>
            </a:fld>
            <a:endParaRPr lang="zh-CN" altLang="en-US"/>
          </a:p>
        </p:txBody>
      </p:sp>
      <p:sp>
        <p:nvSpPr>
          <p:cNvPr id="8" name="页脚占位符 7">
            <a:extLst>
              <a:ext uri="{FF2B5EF4-FFF2-40B4-BE49-F238E27FC236}">
                <a16:creationId xmlns:a16="http://schemas.microsoft.com/office/drawing/2014/main" id="{2715B8DA-7D3B-8DEA-0CE2-1AE9C1B19AA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FC9B26E-351D-9761-AFD3-7D6D8655D9BF}"/>
              </a:ext>
            </a:extLst>
          </p:cNvPr>
          <p:cNvSpPr>
            <a:spLocks noGrp="1"/>
          </p:cNvSpPr>
          <p:nvPr>
            <p:ph type="sldNum" sz="quarter" idx="12"/>
          </p:nvPr>
        </p:nvSpPr>
        <p:spPr/>
        <p:txBody>
          <a:bodyPr/>
          <a:lstStyle/>
          <a:p>
            <a:fld id="{45905D0E-DE87-4623-95AF-E9EAB7C3ED42}" type="slidenum">
              <a:rPr lang="zh-CN" altLang="en-US" smtClean="0"/>
              <a:t>‹#›</a:t>
            </a:fld>
            <a:endParaRPr lang="zh-CN" altLang="en-US"/>
          </a:p>
        </p:txBody>
      </p:sp>
    </p:spTree>
    <p:extLst>
      <p:ext uri="{BB962C8B-B14F-4D97-AF65-F5344CB8AC3E}">
        <p14:creationId xmlns:p14="http://schemas.microsoft.com/office/powerpoint/2010/main" val="334055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17728-A5EF-104E-60F3-46F6079BE0E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3DFF3D5-2667-9BB2-BCD3-B8BBB6C470FF}"/>
              </a:ext>
            </a:extLst>
          </p:cNvPr>
          <p:cNvSpPr>
            <a:spLocks noGrp="1"/>
          </p:cNvSpPr>
          <p:nvPr>
            <p:ph type="dt" sz="half" idx="10"/>
          </p:nvPr>
        </p:nvSpPr>
        <p:spPr/>
        <p:txBody>
          <a:bodyPr/>
          <a:lstStyle/>
          <a:p>
            <a:fld id="{A828ACB2-E1CF-45BB-9794-F671BE6FC6F2}" type="datetimeFigureOut">
              <a:rPr lang="zh-CN" altLang="en-US" smtClean="0"/>
              <a:t>2023/7/18</a:t>
            </a:fld>
            <a:endParaRPr lang="zh-CN" altLang="en-US"/>
          </a:p>
        </p:txBody>
      </p:sp>
      <p:sp>
        <p:nvSpPr>
          <p:cNvPr id="4" name="页脚占位符 3">
            <a:extLst>
              <a:ext uri="{FF2B5EF4-FFF2-40B4-BE49-F238E27FC236}">
                <a16:creationId xmlns:a16="http://schemas.microsoft.com/office/drawing/2014/main" id="{0E5AFCF5-48F6-DC12-8109-7724AAD29B3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992A33A-33F9-3871-079F-F7021B097097}"/>
              </a:ext>
            </a:extLst>
          </p:cNvPr>
          <p:cNvSpPr>
            <a:spLocks noGrp="1"/>
          </p:cNvSpPr>
          <p:nvPr>
            <p:ph type="sldNum" sz="quarter" idx="12"/>
          </p:nvPr>
        </p:nvSpPr>
        <p:spPr/>
        <p:txBody>
          <a:bodyPr/>
          <a:lstStyle/>
          <a:p>
            <a:fld id="{45905D0E-DE87-4623-95AF-E9EAB7C3ED42}" type="slidenum">
              <a:rPr lang="zh-CN" altLang="en-US" smtClean="0"/>
              <a:t>‹#›</a:t>
            </a:fld>
            <a:endParaRPr lang="zh-CN" altLang="en-US"/>
          </a:p>
        </p:txBody>
      </p:sp>
    </p:spTree>
    <p:extLst>
      <p:ext uri="{BB962C8B-B14F-4D97-AF65-F5344CB8AC3E}">
        <p14:creationId xmlns:p14="http://schemas.microsoft.com/office/powerpoint/2010/main" val="1662175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E6DA08D-A31C-B4A8-EB3B-00C63198031D}"/>
              </a:ext>
            </a:extLst>
          </p:cNvPr>
          <p:cNvSpPr>
            <a:spLocks noGrp="1"/>
          </p:cNvSpPr>
          <p:nvPr>
            <p:ph type="dt" sz="half" idx="10"/>
          </p:nvPr>
        </p:nvSpPr>
        <p:spPr/>
        <p:txBody>
          <a:bodyPr/>
          <a:lstStyle/>
          <a:p>
            <a:fld id="{A828ACB2-E1CF-45BB-9794-F671BE6FC6F2}" type="datetimeFigureOut">
              <a:rPr lang="zh-CN" altLang="en-US" smtClean="0"/>
              <a:t>2023/7/18</a:t>
            </a:fld>
            <a:endParaRPr lang="zh-CN" altLang="en-US"/>
          </a:p>
        </p:txBody>
      </p:sp>
      <p:sp>
        <p:nvSpPr>
          <p:cNvPr id="3" name="页脚占位符 2">
            <a:extLst>
              <a:ext uri="{FF2B5EF4-FFF2-40B4-BE49-F238E27FC236}">
                <a16:creationId xmlns:a16="http://schemas.microsoft.com/office/drawing/2014/main" id="{AB97971E-80A7-5F0B-A198-AC20D3F23A6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3353915-5DAB-3688-2C5F-8AA36CDFC4F5}"/>
              </a:ext>
            </a:extLst>
          </p:cNvPr>
          <p:cNvSpPr>
            <a:spLocks noGrp="1"/>
          </p:cNvSpPr>
          <p:nvPr>
            <p:ph type="sldNum" sz="quarter" idx="12"/>
          </p:nvPr>
        </p:nvSpPr>
        <p:spPr/>
        <p:txBody>
          <a:bodyPr/>
          <a:lstStyle/>
          <a:p>
            <a:fld id="{45905D0E-DE87-4623-95AF-E9EAB7C3ED42}" type="slidenum">
              <a:rPr lang="zh-CN" altLang="en-US" smtClean="0"/>
              <a:t>‹#›</a:t>
            </a:fld>
            <a:endParaRPr lang="zh-CN" altLang="en-US"/>
          </a:p>
        </p:txBody>
      </p:sp>
    </p:spTree>
    <p:extLst>
      <p:ext uri="{BB962C8B-B14F-4D97-AF65-F5344CB8AC3E}">
        <p14:creationId xmlns:p14="http://schemas.microsoft.com/office/powerpoint/2010/main" val="2276784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A913A-1214-CD75-6B33-E935AF036C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2CFAC47-83F6-9F32-93F6-06C78FB086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D54A2F8-FE86-B3E5-8C4A-AA00003ED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8B8CEAA-2694-6DC1-DBC8-EB07F15E5CAF}"/>
              </a:ext>
            </a:extLst>
          </p:cNvPr>
          <p:cNvSpPr>
            <a:spLocks noGrp="1"/>
          </p:cNvSpPr>
          <p:nvPr>
            <p:ph type="dt" sz="half" idx="10"/>
          </p:nvPr>
        </p:nvSpPr>
        <p:spPr/>
        <p:txBody>
          <a:bodyPr/>
          <a:lstStyle/>
          <a:p>
            <a:fld id="{A828ACB2-E1CF-45BB-9794-F671BE6FC6F2}" type="datetimeFigureOut">
              <a:rPr lang="zh-CN" altLang="en-US" smtClean="0"/>
              <a:t>2023/7/18</a:t>
            </a:fld>
            <a:endParaRPr lang="zh-CN" altLang="en-US"/>
          </a:p>
        </p:txBody>
      </p:sp>
      <p:sp>
        <p:nvSpPr>
          <p:cNvPr id="6" name="页脚占位符 5">
            <a:extLst>
              <a:ext uri="{FF2B5EF4-FFF2-40B4-BE49-F238E27FC236}">
                <a16:creationId xmlns:a16="http://schemas.microsoft.com/office/drawing/2014/main" id="{1EFCCB2C-DCE4-6836-FC7C-C01210B37B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319F63-2DBA-F259-4125-73D92B50D94C}"/>
              </a:ext>
            </a:extLst>
          </p:cNvPr>
          <p:cNvSpPr>
            <a:spLocks noGrp="1"/>
          </p:cNvSpPr>
          <p:nvPr>
            <p:ph type="sldNum" sz="quarter" idx="12"/>
          </p:nvPr>
        </p:nvSpPr>
        <p:spPr/>
        <p:txBody>
          <a:bodyPr/>
          <a:lstStyle/>
          <a:p>
            <a:fld id="{45905D0E-DE87-4623-95AF-E9EAB7C3ED42}" type="slidenum">
              <a:rPr lang="zh-CN" altLang="en-US" smtClean="0"/>
              <a:t>‹#›</a:t>
            </a:fld>
            <a:endParaRPr lang="zh-CN" altLang="en-US"/>
          </a:p>
        </p:txBody>
      </p:sp>
    </p:spTree>
    <p:extLst>
      <p:ext uri="{BB962C8B-B14F-4D97-AF65-F5344CB8AC3E}">
        <p14:creationId xmlns:p14="http://schemas.microsoft.com/office/powerpoint/2010/main" val="316024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6DAD3-AD48-7CF6-9A7F-A23B489846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2E7516-CB4E-E95C-3712-9AA5FCA009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B7D6176-04C8-5090-1F21-FF7B9A32A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62B34C-2758-533A-A3C4-28259AE2D951}"/>
              </a:ext>
            </a:extLst>
          </p:cNvPr>
          <p:cNvSpPr>
            <a:spLocks noGrp="1"/>
          </p:cNvSpPr>
          <p:nvPr>
            <p:ph type="dt" sz="half" idx="10"/>
          </p:nvPr>
        </p:nvSpPr>
        <p:spPr/>
        <p:txBody>
          <a:bodyPr/>
          <a:lstStyle/>
          <a:p>
            <a:fld id="{A828ACB2-E1CF-45BB-9794-F671BE6FC6F2}" type="datetimeFigureOut">
              <a:rPr lang="zh-CN" altLang="en-US" smtClean="0"/>
              <a:t>2023/7/18</a:t>
            </a:fld>
            <a:endParaRPr lang="zh-CN" altLang="en-US"/>
          </a:p>
        </p:txBody>
      </p:sp>
      <p:sp>
        <p:nvSpPr>
          <p:cNvPr id="6" name="页脚占位符 5">
            <a:extLst>
              <a:ext uri="{FF2B5EF4-FFF2-40B4-BE49-F238E27FC236}">
                <a16:creationId xmlns:a16="http://schemas.microsoft.com/office/drawing/2014/main" id="{39FB08DE-4F9D-66C4-E3A2-C186869403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E5CFCB3-4225-116F-72E8-9557B85E61A1}"/>
              </a:ext>
            </a:extLst>
          </p:cNvPr>
          <p:cNvSpPr>
            <a:spLocks noGrp="1"/>
          </p:cNvSpPr>
          <p:nvPr>
            <p:ph type="sldNum" sz="quarter" idx="12"/>
          </p:nvPr>
        </p:nvSpPr>
        <p:spPr/>
        <p:txBody>
          <a:bodyPr/>
          <a:lstStyle/>
          <a:p>
            <a:fld id="{45905D0E-DE87-4623-95AF-E9EAB7C3ED42}" type="slidenum">
              <a:rPr lang="zh-CN" altLang="en-US" smtClean="0"/>
              <a:t>‹#›</a:t>
            </a:fld>
            <a:endParaRPr lang="zh-CN" altLang="en-US"/>
          </a:p>
        </p:txBody>
      </p:sp>
    </p:spTree>
    <p:extLst>
      <p:ext uri="{BB962C8B-B14F-4D97-AF65-F5344CB8AC3E}">
        <p14:creationId xmlns:p14="http://schemas.microsoft.com/office/powerpoint/2010/main" val="1351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032CBED-410B-B4CB-737C-B9623D35F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AF9B3C8-040D-EE2E-F523-9E3603C22C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F1ED71-2271-1773-0646-EF395CF61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8ACB2-E1CF-45BB-9794-F671BE6FC6F2}" type="datetimeFigureOut">
              <a:rPr lang="zh-CN" altLang="en-US" smtClean="0"/>
              <a:t>2023/7/18</a:t>
            </a:fld>
            <a:endParaRPr lang="zh-CN" altLang="en-US"/>
          </a:p>
        </p:txBody>
      </p:sp>
      <p:sp>
        <p:nvSpPr>
          <p:cNvPr id="5" name="页脚占位符 4">
            <a:extLst>
              <a:ext uri="{FF2B5EF4-FFF2-40B4-BE49-F238E27FC236}">
                <a16:creationId xmlns:a16="http://schemas.microsoft.com/office/drawing/2014/main" id="{DEC3C041-9166-0291-8888-61983E944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04B2BF8-7D33-BB16-509C-30EB5AB2D2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05D0E-DE87-4623-95AF-E9EAB7C3ED42}" type="slidenum">
              <a:rPr lang="zh-CN" altLang="en-US" smtClean="0"/>
              <a:t>‹#›</a:t>
            </a:fld>
            <a:endParaRPr lang="zh-CN" altLang="en-US"/>
          </a:p>
        </p:txBody>
      </p:sp>
    </p:spTree>
    <p:extLst>
      <p:ext uri="{BB962C8B-B14F-4D97-AF65-F5344CB8AC3E}">
        <p14:creationId xmlns:p14="http://schemas.microsoft.com/office/powerpoint/2010/main" val="709198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684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med"/>
  <p:txStyles>
    <p:titleStyle>
      <a:lvl1pPr marL="0" marR="0" indent="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Helvetica" pitchFamily="2" charset="0"/>
          <a:ea typeface="+mn-ea"/>
          <a:cs typeface="+mn-cs"/>
          <a:sym typeface="Calibri"/>
        </a:defRPr>
      </a:lvl1pPr>
      <a:lvl2pPr marL="0" marR="0" indent="22860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45720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68580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91440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114300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137160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160020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182880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Helvetica" pitchFamily="2" charset="0"/>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Helvetica" pitchFamily="2" charset="0"/>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Helvetica" pitchFamily="2" charset="0"/>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Helvetica" pitchFamily="2" charset="0"/>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Helvetica" pitchFamily="2" charset="0"/>
          <a:ea typeface="+mn-ea"/>
          <a:cs typeface="+mn-cs"/>
          <a:sym typeface="Calibri"/>
        </a:defRPr>
      </a:lvl5pPr>
      <a:lvl6pPr marL="12242800" marR="0" indent="-99568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12700000" marR="0" indent="-99568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13157200" marR="0" indent="-99568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13614400" marR="0" indent="-99568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2286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4572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6858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9144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11430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13716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16002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18288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4191163-414A-7B49-AFDF-358D30A98494}"/>
              </a:ext>
            </a:extLst>
          </p:cNvPr>
          <p:cNvSpPr>
            <a:spLocks noGrp="1"/>
          </p:cNvSpPr>
          <p:nvPr>
            <p:ph type="body" sz="quarter" idx="14"/>
          </p:nvPr>
        </p:nvSpPr>
        <p:spPr>
          <a:xfrm>
            <a:off x="175966" y="687815"/>
            <a:ext cx="11840066" cy="5797224"/>
          </a:xfrm>
        </p:spPr>
        <p:txBody>
          <a:bodyPr/>
          <a:lstStyle/>
          <a:p>
            <a:pPr algn="just"/>
            <a:r>
              <a:rPr lang="en-US" altLang="zh-CN" b="1" kern="100" dirty="0">
                <a:effectLst/>
                <a:latin typeface="Times New Roman" panose="02020603050405020304" pitchFamily="18" charset="0"/>
                <a:ea typeface="等线" panose="02010600030101010101" pitchFamily="2" charset="-122"/>
                <a:cs typeface="Times New Roman" panose="02020603050405020304" pitchFamily="18" charset="0"/>
              </a:rPr>
              <a:t>Definitional Clarification 1: Clean Diesel Vehicles</a:t>
            </a:r>
          </a:p>
          <a:p>
            <a:pPr marL="0" indent="0" algn="just">
              <a:buNone/>
            </a:pPr>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“Clean diesel vehicles" refers to the marketing term used by Volkswagen to promote their diesel vehicles as environmentally friendly and compliant with emission standards. However, it later became evident that these vehicles were equipped with the defeat device, which allowed them to pass emissions tests artificially while emitting higher levels of pollutants during normal driving conditions.</a:t>
            </a:r>
          </a:p>
          <a:p>
            <a:pPr algn="just"/>
            <a:r>
              <a:rPr lang="en-US" altLang="zh-CN" b="1" kern="100" dirty="0">
                <a:effectLst/>
                <a:latin typeface="Times New Roman" panose="02020603050405020304" pitchFamily="18" charset="0"/>
                <a:ea typeface="等线" panose="02010600030101010101" pitchFamily="2" charset="-122"/>
                <a:cs typeface="Times New Roman" panose="02020603050405020304" pitchFamily="18" charset="0"/>
              </a:rPr>
              <a:t>Definitional Clarification 2: U.S. Emissions Testing</a:t>
            </a:r>
          </a:p>
          <a:p>
            <a:pPr marL="0" indent="0" algn="just">
              <a:buNone/>
            </a:pPr>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U.S. emissions testing refers to the regulatory procedures and standards set by the United States Environmental Protection Agency (EPA) to assess the level of pollutants emitted by vehicles. These tests aim to ensure that vehicles meet specific emission limits, contributing to cleaner air and reduced environmental impact. However, the defeat device designed by Volkswagen was specifically calibrated to recognize and manipulate the engine's performance during these emissions tests, deceiving the regulators and compromising the accuracy of the test results.</a:t>
            </a:r>
          </a:p>
          <a:p>
            <a:pPr algn="just"/>
            <a:r>
              <a:rPr lang="en-US" altLang="zh-CN" b="1" kern="100" dirty="0">
                <a:effectLst/>
                <a:latin typeface="Times New Roman" panose="02020603050405020304" pitchFamily="18" charset="0"/>
                <a:ea typeface="等线" panose="02010600030101010101" pitchFamily="2" charset="-122"/>
                <a:cs typeface="Times New Roman" panose="02020603050405020304" pitchFamily="18" charset="0"/>
              </a:rPr>
              <a:t>Definitional Clarification 3: Calibration</a:t>
            </a:r>
          </a:p>
          <a:p>
            <a:pPr marL="0" indent="0" algn="just">
              <a:buNone/>
            </a:pPr>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Calibration, in the context of the Volkswagen Diesel Emissions Scandal, refers to the process of adjusting and fine-tuning the software in the engine control unit (ECU) to optimize engine performance. In the case of the defeat device, calibration involved programming the software to detect specific patterns or conditions that indicate the vehicle is undergoing emissions testing. This allowed the device to alter the engine's behavior during testing, reducing emissions to pass the test, while during regular road use, emissions levels were significantly higher. The calibration process was a critical step in implementing and refining the defeat device's functionality to achieve the desired deceptive effect.</a:t>
            </a:r>
          </a:p>
        </p:txBody>
      </p:sp>
      <p:sp>
        <p:nvSpPr>
          <p:cNvPr id="3" name="文本占位符 2">
            <a:extLst>
              <a:ext uri="{FF2B5EF4-FFF2-40B4-BE49-F238E27FC236}">
                <a16:creationId xmlns:a16="http://schemas.microsoft.com/office/drawing/2014/main" id="{71E9F164-A71A-E04C-9AD8-1999AA44FBAA}"/>
              </a:ext>
            </a:extLst>
          </p:cNvPr>
          <p:cNvSpPr>
            <a:spLocks noGrp="1"/>
          </p:cNvSpPr>
          <p:nvPr>
            <p:ph type="body" sz="quarter" idx="15"/>
          </p:nvPr>
        </p:nvSpPr>
        <p:spPr>
          <a:xfrm>
            <a:off x="753202" y="96206"/>
            <a:ext cx="10685594" cy="598488"/>
          </a:xfrm>
        </p:spPr>
        <p:txBody>
          <a:bodyPr/>
          <a:lstStyle/>
          <a:p>
            <a:r>
              <a:rPr kumimoji="1" lang="en-US" altLang="zh-CN" dirty="0"/>
              <a:t>Step 5: Undertaking Definitional Clarification</a:t>
            </a:r>
            <a:endParaRPr kumimoji="1" lang="zh-CN" altLang="en-US" dirty="0"/>
          </a:p>
        </p:txBody>
      </p:sp>
    </p:spTree>
    <p:extLst>
      <p:ext uri="{BB962C8B-B14F-4D97-AF65-F5344CB8AC3E}">
        <p14:creationId xmlns:p14="http://schemas.microsoft.com/office/powerpoint/2010/main" val="68605970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4191163-414A-7B49-AFDF-358D30A98494}"/>
              </a:ext>
            </a:extLst>
          </p:cNvPr>
          <p:cNvSpPr>
            <a:spLocks noGrp="1"/>
          </p:cNvSpPr>
          <p:nvPr>
            <p:ph type="body" sz="quarter" idx="14"/>
          </p:nvPr>
        </p:nvSpPr>
        <p:spPr>
          <a:xfrm>
            <a:off x="175965" y="626600"/>
            <a:ext cx="11575047" cy="6325829"/>
          </a:xfrm>
        </p:spPr>
        <p:txBody>
          <a:bodyPr/>
          <a:lstStyle/>
          <a:p>
            <a:pPr algn="just"/>
            <a:r>
              <a:rPr lang="en-US" altLang="zh-CN" b="1" kern="100" dirty="0">
                <a:effectLst/>
                <a:highlight>
                  <a:srgbClr val="FFFF00"/>
                </a:highlight>
                <a:latin typeface="Times New Roman" panose="02020603050405020304" pitchFamily="18" charset="0"/>
                <a:ea typeface="等线" panose="02010600030101010101" pitchFamily="2" charset="-122"/>
                <a:cs typeface="Times New Roman" panose="02020603050405020304" pitchFamily="18" charset="0"/>
              </a:rPr>
              <a:t>Engineer side:</a:t>
            </a:r>
            <a:endParaRPr lang="zh-CN" altLang="zh-CN" kern="100" dirty="0">
              <a:effectLst/>
              <a:highlight>
                <a:srgbClr val="FFFF00"/>
              </a:highlight>
              <a:latin typeface="Times New Roman" panose="02020603050405020304" pitchFamily="18" charset="0"/>
              <a:ea typeface="等线" panose="02010600030101010101" pitchFamily="2" charset="-122"/>
              <a:cs typeface="Times New Roman" panose="02020603050405020304" pitchFamily="18" charset="0"/>
            </a:endParaRPr>
          </a:p>
          <a:p>
            <a:pPr marL="0" lvl="0" indent="0" algn="just">
              <a:buNone/>
            </a:pPr>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1. Environmental protection    2. Duties to the public</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133350" algn="just"/>
            <a:r>
              <a:rPr lang="en-US" altLang="zh-CN" sz="1600" b="1" kern="100" dirty="0">
                <a:effectLst/>
                <a:latin typeface="Times New Roman" panose="02020603050405020304" pitchFamily="18" charset="0"/>
                <a:ea typeface="等线" panose="02010600030101010101" pitchFamily="2" charset="-122"/>
                <a:cs typeface="Times New Roman" panose="02020603050405020304" pitchFamily="18" charset="0"/>
              </a:rPr>
              <a:t>Principles:</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lvl="0" indent="0" algn="just">
              <a:buNone/>
            </a:pPr>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1. Avoid damage to the environment and living beings that would result in serious negative consequences, including long-term ones, to human life;(3)</a:t>
            </a:r>
            <a:r>
              <a:rPr lang="en-US" altLang="zh-CN" sz="16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2. Keep the public informed of their decisions, which have the potential to seriously affect the public, and to be truthful and complete in their disclosures;(6)</a:t>
            </a:r>
            <a:r>
              <a:rPr lang="en-US" altLang="zh-CN" sz="16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3. ensure that fundamental human rights are not negatively impacted as a result of their work with technology;(2)</a:t>
            </a:r>
          </a:p>
          <a:p>
            <a:pPr marL="0" lvl="0" indent="0" algn="just">
              <a:buNone/>
            </a:pP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r>
              <a:rPr lang="en-US" altLang="zh-CN" b="1" kern="100" dirty="0">
                <a:effectLst/>
                <a:highlight>
                  <a:srgbClr val="FFFF00"/>
                </a:highlight>
                <a:latin typeface="Times New Roman" panose="02020603050405020304" pitchFamily="18" charset="0"/>
                <a:ea typeface="等线" panose="02010600030101010101" pitchFamily="2" charset="-122"/>
                <a:cs typeface="Times New Roman" panose="02020603050405020304" pitchFamily="18" charset="0"/>
              </a:rPr>
              <a:t>Employee side:</a:t>
            </a:r>
            <a:endParaRPr lang="zh-CN" altLang="zh-CN" kern="100" dirty="0">
              <a:effectLst/>
              <a:highlight>
                <a:srgbClr val="FFFF00"/>
              </a:highlight>
              <a:latin typeface="Times New Roman" panose="02020603050405020304" pitchFamily="18" charset="0"/>
              <a:ea typeface="等线" panose="02010600030101010101" pitchFamily="2" charset="-122"/>
              <a:cs typeface="Times New Roman" panose="02020603050405020304" pitchFamily="18" charset="0"/>
            </a:endParaRPr>
          </a:p>
          <a:p>
            <a:pPr marL="0" lvl="0" indent="0" algn="just">
              <a:buNone/>
            </a:pPr>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1. avoid producing unnecessary harms to those in and outside of their organizations;(1)</a:t>
            </a:r>
            <a:r>
              <a:rPr lang="en-US" altLang="zh-CN" sz="16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2. ensure that all relevant laws and regulations are followed within their organizations;(3)</a:t>
            </a:r>
            <a:r>
              <a:rPr lang="en-US" altLang="zh-CN" sz="16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3. ensure that all legitimate corporate contracts are upheld;(6)</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133350" algn="just"/>
            <a:r>
              <a:rPr lang="en-US" altLang="zh-CN" sz="1600" b="1" kern="100" dirty="0">
                <a:effectLst/>
                <a:latin typeface="Times New Roman" panose="02020603050405020304" pitchFamily="18" charset="0"/>
                <a:ea typeface="等线" panose="02010600030101010101" pitchFamily="2" charset="-122"/>
                <a:cs typeface="Times New Roman" panose="02020603050405020304" pitchFamily="18" charset="0"/>
              </a:rPr>
              <a:t>Employees ethical principles:</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lvl="0" indent="0" algn="just">
              <a:buNone/>
            </a:pPr>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1. Avoid actions that harm the corporation in acting on behalf of the organization;(4)</a:t>
            </a:r>
          </a:p>
          <a:p>
            <a:pPr marL="0" lvl="0" indent="0" algn="just">
              <a:buNone/>
            </a:pP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indent="0" algn="just">
              <a:buNone/>
            </a:pPr>
            <a:r>
              <a:rPr lang="en-US" altLang="zh-CN" sz="1600" b="1" kern="100" dirty="0">
                <a:effectLst/>
                <a:latin typeface="Times New Roman" panose="02020603050405020304" pitchFamily="18" charset="0"/>
                <a:ea typeface="等线" panose="02010600030101010101" pitchFamily="2" charset="-122"/>
                <a:cs typeface="Times New Roman" panose="02020603050405020304" pitchFamily="18" charset="0"/>
              </a:rPr>
              <a:t>Action is justified because Liang is an engineer -&gt; ethical responsibilities as an engineer</a:t>
            </a:r>
            <a:endParaRPr lang="zh-CN" altLang="zh-CN" sz="1600" b="1"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indent="0" algn="just">
              <a:buNone/>
            </a:pPr>
            <a:endPar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3" name="文本占位符 2">
            <a:extLst>
              <a:ext uri="{FF2B5EF4-FFF2-40B4-BE49-F238E27FC236}">
                <a16:creationId xmlns:a16="http://schemas.microsoft.com/office/drawing/2014/main" id="{71E9F164-A71A-E04C-9AD8-1999AA44FBAA}"/>
              </a:ext>
            </a:extLst>
          </p:cNvPr>
          <p:cNvSpPr>
            <a:spLocks noGrp="1"/>
          </p:cNvSpPr>
          <p:nvPr>
            <p:ph type="body" sz="quarter" idx="15"/>
          </p:nvPr>
        </p:nvSpPr>
        <p:spPr>
          <a:xfrm>
            <a:off x="753202" y="67023"/>
            <a:ext cx="10685594" cy="598488"/>
          </a:xfrm>
        </p:spPr>
        <p:txBody>
          <a:bodyPr/>
          <a:lstStyle/>
          <a:p>
            <a:r>
              <a:rPr kumimoji="1" lang="en-US" altLang="zh-CN" dirty="0"/>
              <a:t>Step 6: Conducting Ethical Analysis</a:t>
            </a:r>
            <a:endParaRPr kumimoji="1" lang="zh-CN" altLang="en-US" dirty="0"/>
          </a:p>
        </p:txBody>
      </p:sp>
    </p:spTree>
    <p:extLst>
      <p:ext uri="{BB962C8B-B14F-4D97-AF65-F5344CB8AC3E}">
        <p14:creationId xmlns:p14="http://schemas.microsoft.com/office/powerpoint/2010/main" val="904683253"/>
      </p:ext>
    </p:extLst>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自定义 4">
      <a:dk1>
        <a:srgbClr val="000000"/>
      </a:dk1>
      <a:lt1>
        <a:srgbClr val="FFFFFF"/>
      </a:lt1>
      <a:dk2>
        <a:srgbClr val="53585F"/>
      </a:dk2>
      <a:lt2>
        <a:srgbClr val="DCDEE0"/>
      </a:lt2>
      <a:accent1>
        <a:srgbClr val="F5CD00"/>
      </a:accent1>
      <a:accent2>
        <a:srgbClr val="3F403F"/>
      </a:accent2>
      <a:accent3>
        <a:srgbClr val="DC6D23"/>
      </a:accent3>
      <a:accent4>
        <a:srgbClr val="AA1B10"/>
      </a:accent4>
      <a:accent5>
        <a:srgbClr val="4A5691"/>
      </a:accent5>
      <a:accent6>
        <a:srgbClr val="D5D5D5"/>
      </a:accent6>
      <a:hlink>
        <a:srgbClr val="FFD478"/>
      </a:hlink>
      <a:folHlink>
        <a:srgbClr val="A9A9A9"/>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FFC000"/>
          </a:solidFill>
          <a:prstDash val="solid"/>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C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TotalTime>
  <Words>485</Words>
  <Application>Microsoft Office PowerPoint</Application>
  <PresentationFormat>宽屏</PresentationFormat>
  <Paragraphs>19</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vt:i4>
      </vt:variant>
    </vt:vector>
  </HeadingPairs>
  <TitlesOfParts>
    <vt:vector size="11" baseType="lpstr">
      <vt:lpstr>等线</vt:lpstr>
      <vt:lpstr>等线 Light</vt:lpstr>
      <vt:lpstr>Microsoft YaHei</vt:lpstr>
      <vt:lpstr>Arial</vt:lpstr>
      <vt:lpstr>Calibri</vt:lpstr>
      <vt:lpstr>Helvetica</vt:lpstr>
      <vt:lpstr>Times New Roman</vt:lpstr>
      <vt:lpstr>Office 主题​​</vt:lpstr>
      <vt:lpstr>White</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 彦卓</dc:creator>
  <cp:lastModifiedBy>曹 彦卓</cp:lastModifiedBy>
  <cp:revision>6</cp:revision>
  <dcterms:created xsi:type="dcterms:W3CDTF">2023-07-17T16:21:47Z</dcterms:created>
  <dcterms:modified xsi:type="dcterms:W3CDTF">2023-07-17T16:46:32Z</dcterms:modified>
</cp:coreProperties>
</file>