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erriweather" pitchFamily="2" charset="77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3567"/>
  </p:normalViewPr>
  <p:slideViewPr>
    <p:cSldViewPr snapToGrid="0">
      <p:cViewPr varScale="1">
        <p:scale>
          <a:sx n="116" d="100"/>
          <a:sy n="116" d="100"/>
        </p:scale>
        <p:origin x="1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Technical: Greek, “technic” pertaining to skill or 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Communication: Latin, to impart; to make common to many (sharing information, making that knowledge common)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The OED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576de70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576de70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(images, charts, figures) help make the document interesting and help the reader communicate: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Difficult concepts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Instructions or processes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Quantifiable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With nonnative speakers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576de70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576de70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https://mymodernmet.com/30-cool-infographics/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c576de70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c576de70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Honesty: most important; ethical, readers could get hurt, organization could face charges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Clarity: easily understood; unclear documents can be dangerous, could cause expensive mistakes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Get facts straight, no inaccuracies; be unbiased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Comprehensiveness: Provide all the information that is needed: provide background and sufficient details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Accessibility: Consider small, independent sections because people probably will not read from start to 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Conciseness: Needs to be useful to busy readers; use short words, eliminate unnecessary phrases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Appearance: Your document communicates before readers even engage with the text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Correctness: Grammar, punctuation, spelling; eliminate errors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576de70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576de70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Workplace communication: presentations, emails, job market materials, phone calls with clients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Textbooks, owner’s manuals, proposals, reports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c576de70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c576de70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Audience: peers and supervisors, clients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reinforce or change attitudes, motivate them to take action, help them carry out their jobs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example: Directions for a building: better be correct!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you’re a public-health scientist and have discovered an ingredient that has helped prevent coronary heart disease; you report your methods and findings; that report helps other scientists follow up on your study to discover how to link longevity with that ingredient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c576de70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c576de70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writing a proposal for your supervisor: consider their job responsibilities, the level of detail they’d like to see, any personal factors VS. how this might change if you are writing to a client (consider what stakes the project holds for each reader, what they want to see, etc.)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c576de70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c576de70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IKEA not include text directions?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else have they formatted this page to increase readability?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576de70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576de70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documents help readers learn something new or carry out a task. For instance, this document indicates the pros and cons to three options for health insurance. This helps the reader decide the best option for them.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576de70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576de70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how this flyer reflects the goals and culture of Kent State Podiatric Medicine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--color, images used, the text/data represented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audience and purpose! Who is this flyer meant for? What is it trying to achieve?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576de70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576de70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is common in technical communication because no ONE person has all the information, skills, or time to create accurate, detailed, and sometimes large documents. Some people are subject-matter experts while others might be production specialists, so working together creates the best documents.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However….working in groups often strikes fear (disgust, hatred) in students….but the reality is that engineering demands that folks work together.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what tools or techniques have worked for you to make working together (writing, or creating presentations) a good experience.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576de70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c576de70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Typography, spacing, color, headers, numbers,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document look professional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the reader navigate the document--help readers find particular sections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readers understand the document--safety warnings in a text different from the rest, for example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32000"/>
              </a:srgbClr>
            </a:outerShdw>
          </a:effectLst>
        </p:spPr>
      </p:pic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2529300" y="461300"/>
            <a:ext cx="40854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technical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communication?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53400" y="96211"/>
            <a:ext cx="9037200" cy="495107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9000"/>
              </a:schemeClr>
            </a:outerShdw>
          </a:effectLst>
        </p:spPr>
      </p:pic>
      <p:sp>
        <p:nvSpPr>
          <p:cNvPr id="119" name="Google Shape;119;p22"/>
          <p:cNvSpPr txBox="1"/>
          <p:nvPr/>
        </p:nvSpPr>
        <p:spPr>
          <a:xfrm>
            <a:off x="3072000" y="784200"/>
            <a:ext cx="3000000" cy="3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Merriweather"/>
                <a:ea typeface="Merriweather"/>
                <a:cs typeface="Merriweather"/>
                <a:sym typeface="Merriweather"/>
              </a:rPr>
              <a:t>Consists of words or graphics or both</a:t>
            </a:r>
            <a:r>
              <a:rPr lang="en" sz="4500" b="1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4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03" y="0"/>
            <a:ext cx="85969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3655800" y="449775"/>
            <a:ext cx="1937400" cy="622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Technical Communication</a:t>
            </a:r>
            <a:endParaRPr b="1"/>
          </a:p>
        </p:txBody>
      </p:sp>
      <p:sp>
        <p:nvSpPr>
          <p:cNvPr id="130" name="Google Shape;130;p24"/>
          <p:cNvSpPr txBox="1"/>
          <p:nvPr/>
        </p:nvSpPr>
        <p:spPr>
          <a:xfrm>
            <a:off x="3655875" y="1836150"/>
            <a:ext cx="1937400" cy="6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Accessibility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1567900" y="1836150"/>
            <a:ext cx="1937400" cy="6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Honesty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743900" y="1836150"/>
            <a:ext cx="1937400" cy="6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Clarity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1567900" y="2772750"/>
            <a:ext cx="1937400" cy="6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655875" y="2772750"/>
            <a:ext cx="1937400" cy="6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Professional Appearance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743850" y="2772750"/>
            <a:ext cx="1937400" cy="6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Comprehensiveness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5743850" y="3582450"/>
            <a:ext cx="1937400" cy="6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Conciseness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1567900" y="3582525"/>
            <a:ext cx="1937400" cy="6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Correctness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24"/>
          <p:cNvCxnSpPr>
            <a:endCxn id="131" idx="0"/>
          </p:cNvCxnSpPr>
          <p:nvPr/>
        </p:nvCxnSpPr>
        <p:spPr>
          <a:xfrm flipH="1">
            <a:off x="2536600" y="1095450"/>
            <a:ext cx="1142400" cy="7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4"/>
          <p:cNvCxnSpPr>
            <a:endCxn id="132" idx="0"/>
          </p:cNvCxnSpPr>
          <p:nvPr/>
        </p:nvCxnSpPr>
        <p:spPr>
          <a:xfrm>
            <a:off x="5604700" y="1072650"/>
            <a:ext cx="110790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4"/>
          <p:cNvCxnSpPr>
            <a:stCxn id="129" idx="2"/>
            <a:endCxn id="130" idx="0"/>
          </p:cNvCxnSpPr>
          <p:nvPr/>
        </p:nvCxnSpPr>
        <p:spPr>
          <a:xfrm>
            <a:off x="4624500" y="1072575"/>
            <a:ext cx="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4"/>
          <p:cNvCxnSpPr>
            <a:stCxn id="131" idx="2"/>
            <a:endCxn id="133" idx="0"/>
          </p:cNvCxnSpPr>
          <p:nvPr/>
        </p:nvCxnSpPr>
        <p:spPr>
          <a:xfrm>
            <a:off x="2536600" y="2458950"/>
            <a:ext cx="0" cy="3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4"/>
          <p:cNvCxnSpPr>
            <a:stCxn id="133" idx="2"/>
            <a:endCxn id="137" idx="0"/>
          </p:cNvCxnSpPr>
          <p:nvPr/>
        </p:nvCxnSpPr>
        <p:spPr>
          <a:xfrm>
            <a:off x="2536600" y="3395550"/>
            <a:ext cx="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4"/>
          <p:cNvCxnSpPr>
            <a:stCxn id="130" idx="2"/>
            <a:endCxn id="134" idx="0"/>
          </p:cNvCxnSpPr>
          <p:nvPr/>
        </p:nvCxnSpPr>
        <p:spPr>
          <a:xfrm>
            <a:off x="4624575" y="2458950"/>
            <a:ext cx="0" cy="3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4"/>
          <p:cNvCxnSpPr>
            <a:stCxn id="132" idx="2"/>
            <a:endCxn id="135" idx="0"/>
          </p:cNvCxnSpPr>
          <p:nvPr/>
        </p:nvCxnSpPr>
        <p:spPr>
          <a:xfrm>
            <a:off x="6712600" y="2458950"/>
            <a:ext cx="0" cy="3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4"/>
          <p:cNvCxnSpPr>
            <a:endCxn id="136" idx="0"/>
          </p:cNvCxnSpPr>
          <p:nvPr/>
        </p:nvCxnSpPr>
        <p:spPr>
          <a:xfrm>
            <a:off x="6712550" y="3395550"/>
            <a:ext cx="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0" y="560300"/>
            <a:ext cx="4166400" cy="13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0850" algn="ctr" rtl="0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" sz="3500"/>
              <a:t>Workplace communication</a:t>
            </a:r>
            <a:endParaRPr sz="350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571988" y="605150"/>
            <a:ext cx="4166400" cy="13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 A genre of writing</a:t>
            </a:r>
            <a:r>
              <a:rPr lang="en" sz="35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3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82950" y="1635900"/>
            <a:ext cx="40005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419100" dir="5400000" algn="bl" rotWithShape="0">
              <a:srgbClr val="000000">
                <a:alpha val="0"/>
              </a:srgbClr>
            </a:outerShdw>
          </a:effectLst>
        </p:spPr>
      </p:pic>
      <p:sp>
        <p:nvSpPr>
          <p:cNvPr id="78" name="Google Shape;78;p15"/>
          <p:cNvSpPr txBox="1"/>
          <p:nvPr/>
        </p:nvSpPr>
        <p:spPr>
          <a:xfrm>
            <a:off x="2421450" y="288275"/>
            <a:ext cx="4301100" cy="1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latin typeface="Merriweather"/>
                <a:ea typeface="Merriweather"/>
                <a:cs typeface="Merriweather"/>
                <a:sym typeface="Merriweather"/>
              </a:rPr>
              <a:t>Audience</a:t>
            </a:r>
            <a:endParaRPr sz="70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latin typeface="Merriweather"/>
                <a:ea typeface="Merriweather"/>
                <a:cs typeface="Merriweather"/>
                <a:sym typeface="Merriweather"/>
              </a:rPr>
              <a:t>+</a:t>
            </a:r>
            <a:endParaRPr sz="70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latin typeface="Merriweather"/>
                <a:ea typeface="Merriweather"/>
                <a:cs typeface="Merriweather"/>
                <a:sym typeface="Merriweather"/>
              </a:rPr>
              <a:t>Purpose</a:t>
            </a:r>
            <a:endParaRPr sz="70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0" y="25438"/>
            <a:ext cx="9144000" cy="50926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2000"/>
              </a:srgbClr>
            </a:outerShdw>
          </a:effectLst>
        </p:spPr>
      </p:pic>
      <p:sp>
        <p:nvSpPr>
          <p:cNvPr id="84" name="Google Shape;84;p16"/>
          <p:cNvSpPr txBox="1"/>
          <p:nvPr/>
        </p:nvSpPr>
        <p:spPr>
          <a:xfrm>
            <a:off x="784350" y="0"/>
            <a:ext cx="75753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latin typeface="Merriweather"/>
                <a:ea typeface="Merriweather"/>
                <a:cs typeface="Merriweather"/>
                <a:sym typeface="Merriweather"/>
              </a:rPr>
              <a:t>Address Particular Readers</a:t>
            </a:r>
            <a:r>
              <a:rPr lang="en" sz="42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42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940664" y="0"/>
            <a:ext cx="72626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8991601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5" name="Google Shape;95;p18"/>
          <p:cNvSpPr txBox="1"/>
          <p:nvPr/>
        </p:nvSpPr>
        <p:spPr>
          <a:xfrm>
            <a:off x="2247000" y="1071750"/>
            <a:ext cx="449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erriweather"/>
                <a:ea typeface="Merriweather"/>
                <a:cs typeface="Merriweather"/>
                <a:sym typeface="Merriweather"/>
              </a:rPr>
              <a:t>Helps readers solve problems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Reflects an organization’s goals and culture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400" y="152400"/>
            <a:ext cx="418615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2992050" y="3844300"/>
            <a:ext cx="3159900" cy="11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erriweather"/>
                <a:ea typeface="Merriweather"/>
                <a:cs typeface="Merriweather"/>
                <a:sym typeface="Merriweather"/>
              </a:rPr>
              <a:t>Is produced collaboratively</a:t>
            </a:r>
            <a:endParaRPr b="1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67762" y="122888"/>
            <a:ext cx="8208476" cy="4897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CCCCCC">
                <a:alpha val="9000"/>
              </a:srgbClr>
            </a:outerShdw>
          </a:effectLst>
        </p:spPr>
      </p:pic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>
            <a:off x="81050" y="126875"/>
            <a:ext cx="8520600" cy="1464600"/>
          </a:xfrm>
          <a:prstGeom prst="rect">
            <a:avLst/>
          </a:prstGeom>
          <a:effectLst>
            <a:outerShdw blurRad="57150" dist="19050" dir="5400000" algn="bl" rotWithShape="0">
              <a:srgbClr val="EFEFEF">
                <a:alpha val="1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>
                <a:solidFill>
                  <a:srgbClr val="000000"/>
                </a:solidFill>
              </a:rPr>
              <a:t>Uses design to </a:t>
            </a:r>
            <a:endParaRPr sz="51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>
                <a:solidFill>
                  <a:srgbClr val="000000"/>
                </a:solidFill>
              </a:rPr>
              <a:t>increase readability </a:t>
            </a:r>
            <a:endParaRPr sz="3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Macintosh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Merriweather</vt:lpstr>
      <vt:lpstr>Arial</vt:lpstr>
      <vt:lpstr>Roboto</vt:lpstr>
      <vt:lpstr>Paradigm</vt:lpstr>
      <vt:lpstr>What is technical  communication?</vt:lpstr>
      <vt:lpstr>Workplace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Uses design to  increase readability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technical  communication?</dc:title>
  <cp:lastModifiedBy>Royston, Jennifer</cp:lastModifiedBy>
  <cp:revision>1</cp:revision>
  <dcterms:modified xsi:type="dcterms:W3CDTF">2023-05-06T12:53:44Z</dcterms:modified>
</cp:coreProperties>
</file>