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BA67-29D8-6568-1FE5-158C43E7D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01FF0F-632E-3942-B535-6014F83D5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0D0D8-246B-BD9D-96AC-2C2B0636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2BF58-CB51-2C67-1882-2693E586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EA830-2CDA-7D91-373B-1CB749C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5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33F07-3BDB-B984-560D-D0991A20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422DE5-257F-E51F-B935-823D122DC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713F2-2E18-ECF3-5BC6-FDBDC40E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BD1BF-09AC-1873-A221-17F6AB1B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021F2-9FB1-673F-DA2E-91FD023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2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FBFCF6-2D25-9402-24E0-5740DBF35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BD774-DA11-A825-D364-754E215B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60AFF-A042-C8D9-5296-55D8EE6E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C33C9-0116-95E7-9490-94CD51CA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C7FBD-6CE9-A8AF-B75C-33C7B920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6EE0F-1C1C-7D68-7A0A-ED4577E2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4F98B-4E92-D707-914D-D9DD161F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21463-323D-651C-E839-B412AB5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245F2-52A6-CC9C-0E94-DD1287B5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B7B18-D325-790E-B89C-5A926FB0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1DF7F-4D51-DCFB-154C-B6416CB1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B10C1-7548-4156-AE85-E0DB8D0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AC4EB-CE47-6826-510B-40841BB2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C2EBB-7662-83F2-05EF-E77C8FEB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73B1E-6D73-E33E-A846-0536C88D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4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D699A-02B5-2370-5E9F-5E56B25F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790D5-2A6B-4F25-B47E-978FE6EE4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F3530-98E1-61C3-D14A-D2E2BE40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4A78B-BCC8-7462-7A14-D1EF51D6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62382-0485-7F90-63FA-9B4C38C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57AAB-A786-E8C3-BC59-E723B8A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0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1587D-5B91-9E80-AF92-6A97A523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B50C5-479B-1257-B170-4864BF4C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5B1F9-1C17-CBDD-6065-88BE92CF5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948B5-1833-79D2-43A9-F9EECCB73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949F3B-D47C-6C6A-DBD5-A768EC920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07E5B7-B5D5-6F99-9694-8B1922C6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A797B8-6120-5BDC-9883-74DC7C3A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22EC0-0A12-8602-8398-60F5CA4A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C13A-FEC6-550C-631D-451909C5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734EA6-9D32-0BAB-1B47-FD513794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162DE-B9F1-72F2-E937-2B8FABB5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A43260-4C00-4D5E-D1BD-0336E764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6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1C9546-C0E8-82A2-2112-30060159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5E5038-D056-A23C-DD20-2987A88D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D1D22-3256-81AD-0892-A406A3D0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FC6D3-8591-E4BE-1626-F1B29B79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65261-A8B0-104A-5E1A-2D2C3A3BC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F6780-6D6F-4CE1-D441-36E61F33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11FD6-F0AB-B988-D507-C8DC2CCA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F017E-27D7-57ED-8A5B-49E02455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E6556-381E-F289-62EC-1912DD83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1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D351-288E-668C-F35A-D2437F3E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EDAAB3-2B76-FB9E-CC09-3CFB4A81F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C9CEE-AE58-0A61-48C5-049091EB8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5D020-7A31-47F6-00EA-B656061D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AE871-80EE-6461-89C2-3EF492BE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89A91-0480-F3F2-3942-B2AB835C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1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106CD4-480E-FD75-883A-B69BCF1A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80085-B775-CB3F-8AFC-0EEB68401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52F4D-093F-8E7F-60E0-85172A339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45A0-02B8-4E42-BA16-5419039C814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FD017-D0CD-A3B5-79B8-240D5C679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33BBD-47A4-15A6-9BC8-D32540489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41D0-B3DB-4D72-ABE9-03BA7A4C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EA98-6D0A-E382-FC58-1D2B8F2BA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期中答辩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CB5FE3-CB15-F9DF-F5AD-F0C495BBB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</a:t>
            </a:r>
            <a:r>
              <a:rPr lang="zh-CN" altLang="en-US" dirty="0"/>
              <a:t>组西南国土环境监测平台</a:t>
            </a:r>
            <a:endParaRPr lang="en-US" altLang="zh-CN" dirty="0"/>
          </a:p>
          <a:p>
            <a:r>
              <a:rPr lang="zh-CN" altLang="en-US" dirty="0"/>
              <a:t>肖宇翰</a:t>
            </a:r>
          </a:p>
        </p:txBody>
      </p:sp>
    </p:spTree>
    <p:extLst>
      <p:ext uri="{BB962C8B-B14F-4D97-AF65-F5344CB8AC3E}">
        <p14:creationId xmlns:p14="http://schemas.microsoft.com/office/powerpoint/2010/main" val="328425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EA98-6D0A-E382-FC58-1D2B8F2B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962" y="1981157"/>
            <a:ext cx="9144000" cy="2387600"/>
          </a:xfrm>
        </p:spPr>
        <p:txBody>
          <a:bodyPr/>
          <a:lstStyle/>
          <a:p>
            <a:r>
              <a:rPr lang="zh-CN" altLang="en-US" dirty="0"/>
              <a:t>分工：</a:t>
            </a:r>
            <a:br>
              <a:rPr lang="en-US" altLang="zh-CN" dirty="0"/>
            </a:br>
            <a:r>
              <a:rPr lang="zh-CN" altLang="en-US" dirty="0"/>
              <a:t>前端、后端：肖宇翰</a:t>
            </a:r>
          </a:p>
        </p:txBody>
      </p:sp>
    </p:spTree>
    <p:extLst>
      <p:ext uri="{BB962C8B-B14F-4D97-AF65-F5344CB8AC3E}">
        <p14:creationId xmlns:p14="http://schemas.microsoft.com/office/powerpoint/2010/main" val="5821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5CB5FE3-CB15-F9DF-F5AD-F0C495BBB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功能模块</a:t>
            </a:r>
            <a:endParaRPr lang="en-US" altLang="zh-CN" dirty="0"/>
          </a:p>
          <a:p>
            <a:pPr algn="l"/>
            <a:r>
              <a:rPr lang="zh-CN" altLang="en-US" dirty="0"/>
              <a:t>本项目总体上，包括普通用户功能模块和管理员功能模块；普通用户功能模块主要是前台页面和对原创内容的发布和管理功能；管理员功能模块主要是对所有用户的菜单权限管理，角色管理，用户管理以及对用户发布的内容进行审核的功能</a:t>
            </a:r>
          </a:p>
        </p:txBody>
      </p:sp>
    </p:spTree>
    <p:extLst>
      <p:ext uri="{BB962C8B-B14F-4D97-AF65-F5344CB8AC3E}">
        <p14:creationId xmlns:p14="http://schemas.microsoft.com/office/powerpoint/2010/main" val="55588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EA98-6D0A-E382-FC58-1D2B8F2BA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CB5FE3-CB15-F9DF-F5AD-F0C495BBB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</a:t>
            </a:r>
            <a:r>
              <a:rPr lang="zh-CN" altLang="en-US" dirty="0"/>
              <a:t>组西南国土环境监测平台</a:t>
            </a:r>
            <a:endParaRPr lang="en-US" altLang="zh-CN" dirty="0"/>
          </a:p>
          <a:p>
            <a:r>
              <a:rPr lang="zh-CN" altLang="en-US" dirty="0"/>
              <a:t>肖宇翰</a:t>
            </a:r>
          </a:p>
        </p:txBody>
      </p:sp>
    </p:spTree>
    <p:extLst>
      <p:ext uri="{BB962C8B-B14F-4D97-AF65-F5344CB8AC3E}">
        <p14:creationId xmlns:p14="http://schemas.microsoft.com/office/powerpoint/2010/main" val="129067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期中答辩</vt:lpstr>
      <vt:lpstr>分工： 前端、后端：肖宇翰</vt:lpstr>
      <vt:lpstr>PowerPoint 演示文稿</vt:lpstr>
      <vt:lpstr>谢谢聆听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期中答辩</dc:title>
  <dc:creator>Eking Doral</dc:creator>
  <cp:lastModifiedBy>Eking Doral</cp:lastModifiedBy>
  <cp:revision>2</cp:revision>
  <dcterms:created xsi:type="dcterms:W3CDTF">2023-11-02T01:08:20Z</dcterms:created>
  <dcterms:modified xsi:type="dcterms:W3CDTF">2023-11-08T10:21:18Z</dcterms:modified>
</cp:coreProperties>
</file>