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0" r:id="rId3"/>
  </p:sldMasterIdLst>
  <p:notesMasterIdLst>
    <p:notesMasterId r:id="rId22"/>
  </p:notesMasterIdLst>
  <p:handoutMasterIdLst>
    <p:handoutMasterId r:id="rId23"/>
  </p:handoutMasterIdLst>
  <p:sldIdLst>
    <p:sldId id="256" r:id="rId4"/>
    <p:sldId id="257" r:id="rId5"/>
    <p:sldId id="260" r:id="rId6"/>
    <p:sldId id="376" r:id="rId7"/>
    <p:sldId id="263" r:id="rId8"/>
    <p:sldId id="385" r:id="rId9"/>
    <p:sldId id="378" r:id="rId10"/>
    <p:sldId id="386" r:id="rId11"/>
    <p:sldId id="377" r:id="rId12"/>
    <p:sldId id="381" r:id="rId13"/>
    <p:sldId id="389" r:id="rId14"/>
    <p:sldId id="379" r:id="rId15"/>
    <p:sldId id="382" r:id="rId16"/>
    <p:sldId id="387" r:id="rId17"/>
    <p:sldId id="388" r:id="rId18"/>
    <p:sldId id="380" r:id="rId19"/>
    <p:sldId id="384" r:id="rId20"/>
    <p:sldId id="33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C9BC"/>
    <a:srgbClr val="AAF4BA"/>
    <a:srgbClr val="FFC000"/>
    <a:srgbClr val="DEA900"/>
    <a:srgbClr val="548235"/>
    <a:srgbClr val="00B050"/>
    <a:srgbClr val="92D050"/>
    <a:srgbClr val="250BE5"/>
    <a:srgbClr val="9ED3D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F0F5AD-BE57-4D2F-90D4-23C3077ED168}" v="324" dt="2024-07-23T07:06:02.05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7" autoAdjust="0"/>
    <p:restoredTop sz="70735" autoAdjust="0"/>
  </p:normalViewPr>
  <p:slideViewPr>
    <p:cSldViewPr snapToGrid="0">
      <p:cViewPr varScale="1">
        <p:scale>
          <a:sx n="58" d="100"/>
          <a:sy n="58" d="100"/>
        </p:scale>
        <p:origin x="134" y="58"/>
      </p:cViewPr>
      <p:guideLst/>
    </p:cSldViewPr>
  </p:slideViewPr>
  <p:notesTextViewPr>
    <p:cViewPr>
      <p:scale>
        <a:sx n="125" d="100"/>
        <a:sy n="125" d="100"/>
      </p:scale>
      <p:origin x="0" y="-1728"/>
    </p:cViewPr>
  </p:notesTextViewPr>
  <p:sorterViewPr>
    <p:cViewPr varScale="1">
      <p:scale>
        <a:sx n="1" d="1"/>
        <a:sy n="1" d="1"/>
      </p:scale>
      <p:origin x="0" y="-3134"/>
    </p:cViewPr>
  </p:sorterViewPr>
  <p:notesViewPr>
    <p:cSldViewPr snapToGrid="0">
      <p:cViewPr varScale="1">
        <p:scale>
          <a:sx n="66" d="100"/>
          <a:sy n="66" d="100"/>
        </p:scale>
        <p:origin x="228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jian Yao" userId="9d1612f7-4667-4f6d-9288-1f30e539b863" providerId="ADAL" clId="{5F5F5C0E-8FA0-498C-9820-7A3A0204D126}"/>
    <pc:docChg chg="undo custSel modSld">
      <pc:chgData name="Baijian Yao" userId="9d1612f7-4667-4f6d-9288-1f30e539b863" providerId="ADAL" clId="{5F5F5C0E-8FA0-498C-9820-7A3A0204D126}" dt="2024-07-22T06:57:13.433" v="54" actId="1076"/>
      <pc:docMkLst>
        <pc:docMk/>
      </pc:docMkLst>
      <pc:sldChg chg="delSp modSp mod">
        <pc:chgData name="Baijian Yao" userId="9d1612f7-4667-4f6d-9288-1f30e539b863" providerId="ADAL" clId="{5F5F5C0E-8FA0-498C-9820-7A3A0204D126}" dt="2024-07-22T06:57:13.433" v="54" actId="1076"/>
        <pc:sldMkLst>
          <pc:docMk/>
          <pc:sldMk cId="2924777820" sldId="256"/>
        </pc:sldMkLst>
        <pc:spChg chg="mod">
          <ac:chgData name="Baijian Yao" userId="9d1612f7-4667-4f6d-9288-1f30e539b863" providerId="ADAL" clId="{5F5F5C0E-8FA0-498C-9820-7A3A0204D126}" dt="2024-07-22T06:56:58.813" v="50" actId="1076"/>
          <ac:spMkLst>
            <pc:docMk/>
            <pc:sldMk cId="2924777820" sldId="256"/>
            <ac:spMk id="2" creationId="{00000000-0000-0000-0000-000000000000}"/>
          </ac:spMkLst>
        </pc:spChg>
        <pc:spChg chg="mod">
          <ac:chgData name="Baijian Yao" userId="9d1612f7-4667-4f6d-9288-1f30e539b863" providerId="ADAL" clId="{5F5F5C0E-8FA0-498C-9820-7A3A0204D126}" dt="2024-07-22T06:57:07.664" v="52" actId="20577"/>
          <ac:spMkLst>
            <pc:docMk/>
            <pc:sldMk cId="2924777820" sldId="256"/>
            <ac:spMk id="5" creationId="{FD4B99D9-6C60-4A2A-92B3-20D8B1A056AC}"/>
          </ac:spMkLst>
        </pc:spChg>
        <pc:spChg chg="mod">
          <ac:chgData name="Baijian Yao" userId="9d1612f7-4667-4f6d-9288-1f30e539b863" providerId="ADAL" clId="{5F5F5C0E-8FA0-498C-9820-7A3A0204D126}" dt="2024-07-22T06:57:13.433" v="54" actId="1076"/>
          <ac:spMkLst>
            <pc:docMk/>
            <pc:sldMk cId="2924777820" sldId="256"/>
            <ac:spMk id="8" creationId="{A0BE3ED8-746E-431E-99DF-922689E0EFB3}"/>
          </ac:spMkLst>
        </pc:spChg>
        <pc:grpChg chg="mod">
          <ac:chgData name="Baijian Yao" userId="9d1612f7-4667-4f6d-9288-1f30e539b863" providerId="ADAL" clId="{5F5F5C0E-8FA0-498C-9820-7A3A0204D126}" dt="2024-07-22T06:57:13.433" v="54" actId="1076"/>
          <ac:grpSpMkLst>
            <pc:docMk/>
            <pc:sldMk cId="2924777820" sldId="256"/>
            <ac:grpSpMk id="12" creationId="{00000000-0000-0000-0000-000000000000}"/>
          </ac:grpSpMkLst>
        </pc:grpChg>
        <pc:grpChg chg="del">
          <ac:chgData name="Baijian Yao" userId="9d1612f7-4667-4f6d-9288-1f30e539b863" providerId="ADAL" clId="{5F5F5C0E-8FA0-498C-9820-7A3A0204D126}" dt="2024-07-22T06:57:10.543" v="53" actId="478"/>
          <ac:grpSpMkLst>
            <pc:docMk/>
            <pc:sldMk cId="2924777820" sldId="256"/>
            <ac:grpSpMk id="13" creationId="{00000000-0000-0000-0000-000000000000}"/>
          </ac:grpSpMkLst>
        </pc:grpChg>
        <pc:picChg chg="mod">
          <ac:chgData name="Baijian Yao" userId="9d1612f7-4667-4f6d-9288-1f30e539b863" providerId="ADAL" clId="{5F5F5C0E-8FA0-498C-9820-7A3A0204D126}" dt="2024-07-22T06:57:13.433" v="54" actId="1076"/>
          <ac:picMkLst>
            <pc:docMk/>
            <pc:sldMk cId="2924777820" sldId="256"/>
            <ac:picMk id="10" creationId="{11AB5B31-5D9E-433B-8DC3-7FEC72DB2EBF}"/>
          </ac:picMkLst>
        </pc:picChg>
      </pc:sldChg>
    </pc:docChg>
  </pc:docChgLst>
  <pc:docChgLst>
    <pc:chgData name="Tingyuan LIANG" userId="8e8d3f8d-61c4-418c-81c4-ba1d79c66b0c" providerId="ADAL" clId="{5083265B-8B9D-451B-BB38-AF171F923334}"/>
    <pc:docChg chg="undo custSel addSld delSld modSld sldOrd">
      <pc:chgData name="Tingyuan LIANG" userId="8e8d3f8d-61c4-418c-81c4-ba1d79c66b0c" providerId="ADAL" clId="{5083265B-8B9D-451B-BB38-AF171F923334}" dt="2018-09-23T12:29:53.587" v="5033" actId="14100"/>
      <pc:docMkLst>
        <pc:docMk/>
      </pc:docMkLst>
      <pc:sldChg chg="modNotesTx">
        <pc:chgData name="Tingyuan LIANG" userId="8e8d3f8d-61c4-418c-81c4-ba1d79c66b0c" providerId="ADAL" clId="{5083265B-8B9D-451B-BB38-AF171F923334}" dt="2018-09-23T10:48:56.730" v="1212" actId="20577"/>
        <pc:sldMkLst>
          <pc:docMk/>
          <pc:sldMk cId="2115560193" sldId="260"/>
        </pc:sldMkLst>
      </pc:sldChg>
      <pc:sldChg chg="modSp modNotesTx">
        <pc:chgData name="Tingyuan LIANG" userId="8e8d3f8d-61c4-418c-81c4-ba1d79c66b0c" providerId="ADAL" clId="{5083265B-8B9D-451B-BB38-AF171F923334}" dt="2018-09-23T11:05:24.729" v="1868" actId="20577"/>
        <pc:sldMkLst>
          <pc:docMk/>
          <pc:sldMk cId="867428769" sldId="263"/>
        </pc:sldMkLst>
        <pc:spChg chg="mod">
          <ac:chgData name="Tingyuan LIANG" userId="8e8d3f8d-61c4-418c-81c4-ba1d79c66b0c" providerId="ADAL" clId="{5083265B-8B9D-451B-BB38-AF171F923334}" dt="2018-09-23T11:04:52.611" v="1865" actId="20577"/>
          <ac:spMkLst>
            <pc:docMk/>
            <pc:sldMk cId="867428769" sldId="263"/>
            <ac:spMk id="45" creationId="{00000000-0000-0000-0000-000000000000}"/>
          </ac:spMkLst>
        </pc:spChg>
        <pc:spChg chg="mod">
          <ac:chgData name="Tingyuan LIANG" userId="8e8d3f8d-61c4-418c-81c4-ba1d79c66b0c" providerId="ADAL" clId="{5083265B-8B9D-451B-BB38-AF171F923334}" dt="2018-09-23T11:03:28.404" v="1763" actId="20577"/>
          <ac:spMkLst>
            <pc:docMk/>
            <pc:sldMk cId="867428769" sldId="263"/>
            <ac:spMk id="58" creationId="{863EBEAA-4B96-4950-9881-6F790AD0B668}"/>
          </ac:spMkLst>
        </pc:spChg>
      </pc:sldChg>
      <pc:sldChg chg="delSp modSp del">
        <pc:chgData name="Tingyuan LIANG" userId="8e8d3f8d-61c4-418c-81c4-ba1d79c66b0c" providerId="ADAL" clId="{5083265B-8B9D-451B-BB38-AF171F923334}" dt="2018-09-23T08:53:31.449" v="496" actId="2696"/>
        <pc:sldMkLst>
          <pc:docMk/>
          <pc:sldMk cId="2205413800" sldId="264"/>
        </pc:sldMkLst>
        <pc:spChg chg="mod">
          <ac:chgData name="Tingyuan LIANG" userId="8e8d3f8d-61c4-418c-81c4-ba1d79c66b0c" providerId="ADAL" clId="{5083265B-8B9D-451B-BB38-AF171F923334}" dt="2018-09-23T08:53:25.561" v="494" actId="1035"/>
          <ac:spMkLst>
            <pc:docMk/>
            <pc:sldMk cId="2205413800" sldId="264"/>
            <ac:spMk id="28" creationId="{B489F5A1-B456-4A4C-9BA0-EE9B45D94116}"/>
          </ac:spMkLst>
        </pc:spChg>
        <pc:spChg chg="mod">
          <ac:chgData name="Tingyuan LIANG" userId="8e8d3f8d-61c4-418c-81c4-ba1d79c66b0c" providerId="ADAL" clId="{5083265B-8B9D-451B-BB38-AF171F923334}" dt="2018-09-23T08:53:25.561" v="494" actId="1035"/>
          <ac:spMkLst>
            <pc:docMk/>
            <pc:sldMk cId="2205413800" sldId="264"/>
            <ac:spMk id="29" creationId="{3D65DD58-52ED-4994-B63D-5D1985495CE8}"/>
          </ac:spMkLst>
        </pc:spChg>
        <pc:spChg chg="mod">
          <ac:chgData name="Tingyuan LIANG" userId="8e8d3f8d-61c4-418c-81c4-ba1d79c66b0c" providerId="ADAL" clId="{5083265B-8B9D-451B-BB38-AF171F923334}" dt="2018-09-23T08:53:25.561" v="494" actId="1035"/>
          <ac:spMkLst>
            <pc:docMk/>
            <pc:sldMk cId="2205413800" sldId="264"/>
            <ac:spMk id="30" creationId="{4865AAAE-F160-4505-906B-E8D1554E4AAC}"/>
          </ac:spMkLst>
        </pc:spChg>
        <pc:spChg chg="mod">
          <ac:chgData name="Tingyuan LIANG" userId="8e8d3f8d-61c4-418c-81c4-ba1d79c66b0c" providerId="ADAL" clId="{5083265B-8B9D-451B-BB38-AF171F923334}" dt="2018-09-23T08:53:25.561" v="494" actId="1035"/>
          <ac:spMkLst>
            <pc:docMk/>
            <pc:sldMk cId="2205413800" sldId="264"/>
            <ac:spMk id="38" creationId="{3C939386-14AD-4814-9DC9-05990AFC2E6B}"/>
          </ac:spMkLst>
        </pc:spChg>
        <pc:spChg chg="mod">
          <ac:chgData name="Tingyuan LIANG" userId="8e8d3f8d-61c4-418c-81c4-ba1d79c66b0c" providerId="ADAL" clId="{5083265B-8B9D-451B-BB38-AF171F923334}" dt="2018-09-23T08:53:25.561" v="494" actId="1035"/>
          <ac:spMkLst>
            <pc:docMk/>
            <pc:sldMk cId="2205413800" sldId="264"/>
            <ac:spMk id="39" creationId="{3D65DD58-52ED-4994-B63D-5D1985495CE8}"/>
          </ac:spMkLst>
        </pc:spChg>
        <pc:spChg chg="mod">
          <ac:chgData name="Tingyuan LIANG" userId="8e8d3f8d-61c4-418c-81c4-ba1d79c66b0c" providerId="ADAL" clId="{5083265B-8B9D-451B-BB38-AF171F923334}" dt="2018-09-23T08:53:25.561" v="494" actId="1035"/>
          <ac:spMkLst>
            <pc:docMk/>
            <pc:sldMk cId="2205413800" sldId="264"/>
            <ac:spMk id="40" creationId="{B489F5A1-B456-4A4C-9BA0-EE9B45D94116}"/>
          </ac:spMkLst>
        </pc:spChg>
        <pc:spChg chg="del">
          <ac:chgData name="Tingyuan LIANG" userId="8e8d3f8d-61c4-418c-81c4-ba1d79c66b0c" providerId="ADAL" clId="{5083265B-8B9D-451B-BB38-AF171F923334}" dt="2018-09-23T08:34:50.798" v="0" actId="478"/>
          <ac:spMkLst>
            <pc:docMk/>
            <pc:sldMk cId="2205413800" sldId="264"/>
            <ac:spMk id="41" creationId="{B489F5A1-B456-4A4C-9BA0-EE9B45D94116}"/>
          </ac:spMkLst>
        </pc:spChg>
        <pc:spChg chg="del">
          <ac:chgData name="Tingyuan LIANG" userId="8e8d3f8d-61c4-418c-81c4-ba1d79c66b0c" providerId="ADAL" clId="{5083265B-8B9D-451B-BB38-AF171F923334}" dt="2018-09-23T08:34:50.798" v="0" actId="478"/>
          <ac:spMkLst>
            <pc:docMk/>
            <pc:sldMk cId="2205413800" sldId="264"/>
            <ac:spMk id="44" creationId="{3D65DD58-52ED-4994-B63D-5D1985495CE8}"/>
          </ac:spMkLst>
        </pc:spChg>
        <pc:spChg chg="del">
          <ac:chgData name="Tingyuan LIANG" userId="8e8d3f8d-61c4-418c-81c4-ba1d79c66b0c" providerId="ADAL" clId="{5083265B-8B9D-451B-BB38-AF171F923334}" dt="2018-09-23T08:34:50.798" v="0" actId="478"/>
          <ac:spMkLst>
            <pc:docMk/>
            <pc:sldMk cId="2205413800" sldId="264"/>
            <ac:spMk id="46" creationId="{4865AAAE-F160-4505-906B-E8D1554E4AAC}"/>
          </ac:spMkLst>
        </pc:spChg>
        <pc:spChg chg="mod">
          <ac:chgData name="Tingyuan LIANG" userId="8e8d3f8d-61c4-418c-81c4-ba1d79c66b0c" providerId="ADAL" clId="{5083265B-8B9D-451B-BB38-AF171F923334}" dt="2018-09-23T08:53:25.561" v="494" actId="1035"/>
          <ac:spMkLst>
            <pc:docMk/>
            <pc:sldMk cId="2205413800" sldId="264"/>
            <ac:spMk id="47" creationId="{B489F5A1-B456-4A4C-9BA0-EE9B45D94116}"/>
          </ac:spMkLst>
        </pc:spChg>
        <pc:spChg chg="mod">
          <ac:chgData name="Tingyuan LIANG" userId="8e8d3f8d-61c4-418c-81c4-ba1d79c66b0c" providerId="ADAL" clId="{5083265B-8B9D-451B-BB38-AF171F923334}" dt="2018-09-23T08:53:25.561" v="494" actId="1035"/>
          <ac:spMkLst>
            <pc:docMk/>
            <pc:sldMk cId="2205413800" sldId="264"/>
            <ac:spMk id="48" creationId="{3D65DD58-52ED-4994-B63D-5D1985495CE8}"/>
          </ac:spMkLst>
        </pc:spChg>
        <pc:spChg chg="mod">
          <ac:chgData name="Tingyuan LIANG" userId="8e8d3f8d-61c4-418c-81c4-ba1d79c66b0c" providerId="ADAL" clId="{5083265B-8B9D-451B-BB38-AF171F923334}" dt="2018-09-23T08:53:25.561" v="494" actId="1035"/>
          <ac:spMkLst>
            <pc:docMk/>
            <pc:sldMk cId="2205413800" sldId="264"/>
            <ac:spMk id="49" creationId="{4865AAAE-F160-4505-906B-E8D1554E4AAC}"/>
          </ac:spMkLst>
        </pc:spChg>
        <pc:spChg chg="mod">
          <ac:chgData name="Tingyuan LIANG" userId="8e8d3f8d-61c4-418c-81c4-ba1d79c66b0c" providerId="ADAL" clId="{5083265B-8B9D-451B-BB38-AF171F923334}" dt="2018-09-23T08:53:25.561" v="494" actId="1035"/>
          <ac:spMkLst>
            <pc:docMk/>
            <pc:sldMk cId="2205413800" sldId="264"/>
            <ac:spMk id="50" creationId="{B489F5A1-B456-4A4C-9BA0-EE9B45D94116}"/>
          </ac:spMkLst>
        </pc:spChg>
        <pc:spChg chg="mod">
          <ac:chgData name="Tingyuan LIANG" userId="8e8d3f8d-61c4-418c-81c4-ba1d79c66b0c" providerId="ADAL" clId="{5083265B-8B9D-451B-BB38-AF171F923334}" dt="2018-09-23T08:53:25.561" v="494" actId="1035"/>
          <ac:spMkLst>
            <pc:docMk/>
            <pc:sldMk cId="2205413800" sldId="264"/>
            <ac:spMk id="51" creationId="{67C85A62-2A11-4E88-B4EF-3B70903AE23D}"/>
          </ac:spMkLst>
        </pc:spChg>
        <pc:spChg chg="mod">
          <ac:chgData name="Tingyuan LIANG" userId="8e8d3f8d-61c4-418c-81c4-ba1d79c66b0c" providerId="ADAL" clId="{5083265B-8B9D-451B-BB38-AF171F923334}" dt="2018-09-23T08:53:25.561" v="494" actId="1035"/>
          <ac:spMkLst>
            <pc:docMk/>
            <pc:sldMk cId="2205413800" sldId="264"/>
            <ac:spMk id="52" creationId="{1903CBA1-3A45-47DF-9E84-8E867A0544DD}"/>
          </ac:spMkLst>
        </pc:spChg>
        <pc:spChg chg="mod">
          <ac:chgData name="Tingyuan LIANG" userId="8e8d3f8d-61c4-418c-81c4-ba1d79c66b0c" providerId="ADAL" clId="{5083265B-8B9D-451B-BB38-AF171F923334}" dt="2018-09-23T08:53:25.561" v="494" actId="1035"/>
          <ac:spMkLst>
            <pc:docMk/>
            <pc:sldMk cId="2205413800" sldId="264"/>
            <ac:spMk id="54" creationId="{4865AAAE-F160-4505-906B-E8D1554E4AAC}"/>
          </ac:spMkLst>
        </pc:spChg>
        <pc:spChg chg="mod">
          <ac:chgData name="Tingyuan LIANG" userId="8e8d3f8d-61c4-418c-81c4-ba1d79c66b0c" providerId="ADAL" clId="{5083265B-8B9D-451B-BB38-AF171F923334}" dt="2018-09-23T08:53:25.561" v="494" actId="1035"/>
          <ac:spMkLst>
            <pc:docMk/>
            <pc:sldMk cId="2205413800" sldId="264"/>
            <ac:spMk id="62" creationId="{3D65DD58-52ED-4994-B63D-5D1985495CE8}"/>
          </ac:spMkLst>
        </pc:spChg>
        <pc:spChg chg="mod">
          <ac:chgData name="Tingyuan LIANG" userId="8e8d3f8d-61c4-418c-81c4-ba1d79c66b0c" providerId="ADAL" clId="{5083265B-8B9D-451B-BB38-AF171F923334}" dt="2018-09-23T08:53:25.561" v="494" actId="1035"/>
          <ac:spMkLst>
            <pc:docMk/>
            <pc:sldMk cId="2205413800" sldId="264"/>
            <ac:spMk id="68" creationId="{4865AAAE-F160-4505-906B-E8D1554E4AAC}"/>
          </ac:spMkLst>
        </pc:spChg>
      </pc:sldChg>
      <pc:sldChg chg="addSp delSp modSp">
        <pc:chgData name="Tingyuan LIANG" userId="8e8d3f8d-61c4-418c-81c4-ba1d79c66b0c" providerId="ADAL" clId="{5083265B-8B9D-451B-BB38-AF171F923334}" dt="2018-09-23T12:09:58.565" v="4195" actId="478"/>
        <pc:sldMkLst>
          <pc:docMk/>
          <pc:sldMk cId="570255042" sldId="265"/>
        </pc:sldMkLst>
        <pc:spChg chg="del">
          <ac:chgData name="Tingyuan LIANG" userId="8e8d3f8d-61c4-418c-81c4-ba1d79c66b0c" providerId="ADAL" clId="{5083265B-8B9D-451B-BB38-AF171F923334}" dt="2018-09-23T12:09:58.565" v="4195" actId="478"/>
          <ac:spMkLst>
            <pc:docMk/>
            <pc:sldMk cId="570255042" sldId="265"/>
            <ac:spMk id="76" creationId="{4865AAAE-F160-4505-906B-E8D1554E4AAC}"/>
          </ac:spMkLst>
        </pc:spChg>
        <pc:spChg chg="mod">
          <ac:chgData name="Tingyuan LIANG" userId="8e8d3f8d-61c4-418c-81c4-ba1d79c66b0c" providerId="ADAL" clId="{5083265B-8B9D-451B-BB38-AF171F923334}" dt="2018-09-23T08:55:06.074" v="539" actId="2085"/>
          <ac:spMkLst>
            <pc:docMk/>
            <pc:sldMk cId="570255042" sldId="265"/>
            <ac:spMk id="110" creationId="{00000000-0000-0000-0000-000000000000}"/>
          </ac:spMkLst>
        </pc:spChg>
        <pc:spChg chg="mod">
          <ac:chgData name="Tingyuan LIANG" userId="8e8d3f8d-61c4-418c-81c4-ba1d79c66b0c" providerId="ADAL" clId="{5083265B-8B9D-451B-BB38-AF171F923334}" dt="2018-09-23T08:58:40.770" v="727" actId="122"/>
          <ac:spMkLst>
            <pc:docMk/>
            <pc:sldMk cId="570255042" sldId="265"/>
            <ac:spMk id="111" creationId="{00000000-0000-0000-0000-000000000000}"/>
          </ac:spMkLst>
        </pc:spChg>
        <pc:spChg chg="mod">
          <ac:chgData name="Tingyuan LIANG" userId="8e8d3f8d-61c4-418c-81c4-ba1d79c66b0c" providerId="ADAL" clId="{5083265B-8B9D-451B-BB38-AF171F923334}" dt="2018-09-23T08:59:01.715" v="746" actId="1036"/>
          <ac:spMkLst>
            <pc:docMk/>
            <pc:sldMk cId="570255042" sldId="265"/>
            <ac:spMk id="112" creationId="{00000000-0000-0000-0000-000000000000}"/>
          </ac:spMkLst>
        </pc:spChg>
        <pc:spChg chg="add mod">
          <ac:chgData name="Tingyuan LIANG" userId="8e8d3f8d-61c4-418c-81c4-ba1d79c66b0c" providerId="ADAL" clId="{5083265B-8B9D-451B-BB38-AF171F923334}" dt="2018-09-23T08:58:14.827" v="708" actId="122"/>
          <ac:spMkLst>
            <pc:docMk/>
            <pc:sldMk cId="570255042" sldId="265"/>
            <ac:spMk id="113" creationId="{1D236AD6-5F47-42E5-AE6B-DA92144B30F0}"/>
          </ac:spMkLst>
        </pc:spChg>
        <pc:cxnChg chg="add mod">
          <ac:chgData name="Tingyuan LIANG" userId="8e8d3f8d-61c4-418c-81c4-ba1d79c66b0c" providerId="ADAL" clId="{5083265B-8B9D-451B-BB38-AF171F923334}" dt="2018-09-23T09:01:02.326" v="790" actId="692"/>
          <ac:cxnSpMkLst>
            <pc:docMk/>
            <pc:sldMk cId="570255042" sldId="265"/>
            <ac:cxnSpMk id="6" creationId="{2A14D09A-91C9-471C-A4FC-365D9F4C200A}"/>
          </ac:cxnSpMkLst>
        </pc:cxnChg>
        <pc:cxnChg chg="add mod">
          <ac:chgData name="Tingyuan LIANG" userId="8e8d3f8d-61c4-418c-81c4-ba1d79c66b0c" providerId="ADAL" clId="{5083265B-8B9D-451B-BB38-AF171F923334}" dt="2018-09-23T09:01:02.326" v="790" actId="692"/>
          <ac:cxnSpMkLst>
            <pc:docMk/>
            <pc:sldMk cId="570255042" sldId="265"/>
            <ac:cxnSpMk id="116" creationId="{B68FC023-E4F6-4CF4-BC40-34329AD58A79}"/>
          </ac:cxnSpMkLst>
        </pc:cxnChg>
        <pc:cxnChg chg="add mod">
          <ac:chgData name="Tingyuan LIANG" userId="8e8d3f8d-61c4-418c-81c4-ba1d79c66b0c" providerId="ADAL" clId="{5083265B-8B9D-451B-BB38-AF171F923334}" dt="2018-09-23T09:01:36.785" v="819" actId="692"/>
          <ac:cxnSpMkLst>
            <pc:docMk/>
            <pc:sldMk cId="570255042" sldId="265"/>
            <ac:cxnSpMk id="123" creationId="{EF6F5A53-ADFB-45BB-90A0-AEC4F5E511EB}"/>
          </ac:cxnSpMkLst>
        </pc:cxnChg>
        <pc:cxnChg chg="add mod">
          <ac:chgData name="Tingyuan LIANG" userId="8e8d3f8d-61c4-418c-81c4-ba1d79c66b0c" providerId="ADAL" clId="{5083265B-8B9D-451B-BB38-AF171F923334}" dt="2018-09-23T09:01:36.785" v="819" actId="692"/>
          <ac:cxnSpMkLst>
            <pc:docMk/>
            <pc:sldMk cId="570255042" sldId="265"/>
            <ac:cxnSpMk id="124" creationId="{9DC77783-4E20-44E9-B21D-3777B5563D70}"/>
          </ac:cxnSpMkLst>
        </pc:cxnChg>
      </pc:sldChg>
      <pc:sldChg chg="addSp delSp modSp modNotesTx">
        <pc:chgData name="Tingyuan LIANG" userId="8e8d3f8d-61c4-418c-81c4-ba1d79c66b0c" providerId="ADAL" clId="{5083265B-8B9D-451B-BB38-AF171F923334}" dt="2018-09-23T11:57:40.369" v="3850" actId="478"/>
        <pc:sldMkLst>
          <pc:docMk/>
          <pc:sldMk cId="3698039003" sldId="266"/>
        </pc:sldMkLst>
        <pc:spChg chg="del mod">
          <ac:chgData name="Tingyuan LIANG" userId="8e8d3f8d-61c4-418c-81c4-ba1d79c66b0c" providerId="ADAL" clId="{5083265B-8B9D-451B-BB38-AF171F923334}" dt="2018-09-23T09:08:32.589" v="921" actId="478"/>
          <ac:spMkLst>
            <pc:docMk/>
            <pc:sldMk cId="3698039003" sldId="266"/>
            <ac:spMk id="2" creationId="{00000000-0000-0000-0000-000000000000}"/>
          </ac:spMkLst>
        </pc:spChg>
        <pc:spChg chg="mod">
          <ac:chgData name="Tingyuan LIANG" userId="8e8d3f8d-61c4-418c-81c4-ba1d79c66b0c" providerId="ADAL" clId="{5083265B-8B9D-451B-BB38-AF171F923334}" dt="2018-09-23T11:47:04.787" v="3363" actId="2711"/>
          <ac:spMkLst>
            <pc:docMk/>
            <pc:sldMk cId="3698039003" sldId="266"/>
            <ac:spMk id="4" creationId="{00000000-0000-0000-0000-000000000000}"/>
          </ac:spMkLst>
        </pc:spChg>
        <pc:spChg chg="mod">
          <ac:chgData name="Tingyuan LIANG" userId="8e8d3f8d-61c4-418c-81c4-ba1d79c66b0c" providerId="ADAL" clId="{5083265B-8B9D-451B-BB38-AF171F923334}" dt="2018-09-23T11:47:04.787" v="3363" actId="2711"/>
          <ac:spMkLst>
            <pc:docMk/>
            <pc:sldMk cId="3698039003" sldId="266"/>
            <ac:spMk id="5" creationId="{00000000-0000-0000-0000-000000000000}"/>
          </ac:spMkLst>
        </pc:spChg>
        <pc:spChg chg="add mod">
          <ac:chgData name="Tingyuan LIANG" userId="8e8d3f8d-61c4-418c-81c4-ba1d79c66b0c" providerId="ADAL" clId="{5083265B-8B9D-451B-BB38-AF171F923334}" dt="2018-09-23T11:57:22.312" v="3849" actId="1037"/>
          <ac:spMkLst>
            <pc:docMk/>
            <pc:sldMk cId="3698039003" sldId="266"/>
            <ac:spMk id="8" creationId="{3F89EB38-FF67-4C73-95F2-177BD3F208E8}"/>
          </ac:spMkLst>
        </pc:spChg>
        <pc:spChg chg="add mod">
          <ac:chgData name="Tingyuan LIANG" userId="8e8d3f8d-61c4-418c-81c4-ba1d79c66b0c" providerId="ADAL" clId="{5083265B-8B9D-451B-BB38-AF171F923334}" dt="2018-09-23T11:57:22.312" v="3849" actId="1037"/>
          <ac:spMkLst>
            <pc:docMk/>
            <pc:sldMk cId="3698039003" sldId="266"/>
            <ac:spMk id="9" creationId="{AD84DA1B-4F6F-4CE0-8A50-EC4ACC6D9770}"/>
          </ac:spMkLst>
        </pc:spChg>
        <pc:spChg chg="del mod">
          <ac:chgData name="Tingyuan LIANG" userId="8e8d3f8d-61c4-418c-81c4-ba1d79c66b0c" providerId="ADAL" clId="{5083265B-8B9D-451B-BB38-AF171F923334}" dt="2018-09-23T09:08:32.589" v="921" actId="478"/>
          <ac:spMkLst>
            <pc:docMk/>
            <pc:sldMk cId="3698039003" sldId="266"/>
            <ac:spMk id="26" creationId="{00000000-0000-0000-0000-000000000000}"/>
          </ac:spMkLst>
        </pc:spChg>
        <pc:spChg chg="del mod">
          <ac:chgData name="Tingyuan LIANG" userId="8e8d3f8d-61c4-418c-81c4-ba1d79c66b0c" providerId="ADAL" clId="{5083265B-8B9D-451B-BB38-AF171F923334}" dt="2018-09-23T09:08:32.589" v="921" actId="478"/>
          <ac:spMkLst>
            <pc:docMk/>
            <pc:sldMk cId="3698039003" sldId="266"/>
            <ac:spMk id="27" creationId="{B489F5A1-B456-4A4C-9BA0-EE9B45D94116}"/>
          </ac:spMkLst>
        </pc:spChg>
        <pc:spChg chg="del mod">
          <ac:chgData name="Tingyuan LIANG" userId="8e8d3f8d-61c4-418c-81c4-ba1d79c66b0c" providerId="ADAL" clId="{5083265B-8B9D-451B-BB38-AF171F923334}" dt="2018-09-23T11:57:40.369" v="3850" actId="478"/>
          <ac:spMkLst>
            <pc:docMk/>
            <pc:sldMk cId="3698039003" sldId="266"/>
            <ac:spMk id="28" creationId="{B489F5A1-B456-4A4C-9BA0-EE9B45D94116}"/>
          </ac:spMkLst>
        </pc:spChg>
        <pc:spChg chg="del mod">
          <ac:chgData name="Tingyuan LIANG" userId="8e8d3f8d-61c4-418c-81c4-ba1d79c66b0c" providerId="ADAL" clId="{5083265B-8B9D-451B-BB38-AF171F923334}" dt="2018-09-23T11:57:40.369" v="3850" actId="478"/>
          <ac:spMkLst>
            <pc:docMk/>
            <pc:sldMk cId="3698039003" sldId="266"/>
            <ac:spMk id="29" creationId="{3D65DD58-52ED-4994-B63D-5D1985495CE8}"/>
          </ac:spMkLst>
        </pc:spChg>
        <pc:spChg chg="del mod">
          <ac:chgData name="Tingyuan LIANG" userId="8e8d3f8d-61c4-418c-81c4-ba1d79c66b0c" providerId="ADAL" clId="{5083265B-8B9D-451B-BB38-AF171F923334}" dt="2018-09-23T11:57:40.369" v="3850" actId="478"/>
          <ac:spMkLst>
            <pc:docMk/>
            <pc:sldMk cId="3698039003" sldId="266"/>
            <ac:spMk id="30" creationId="{4865AAAE-F160-4505-906B-E8D1554E4AAC}"/>
          </ac:spMkLst>
        </pc:spChg>
        <pc:spChg chg="del mod">
          <ac:chgData name="Tingyuan LIANG" userId="8e8d3f8d-61c4-418c-81c4-ba1d79c66b0c" providerId="ADAL" clId="{5083265B-8B9D-451B-BB38-AF171F923334}" dt="2018-09-23T09:08:32.589" v="921" actId="478"/>
          <ac:spMkLst>
            <pc:docMk/>
            <pc:sldMk cId="3698039003" sldId="266"/>
            <ac:spMk id="31" creationId="{3D65DD58-52ED-4994-B63D-5D1985495CE8}"/>
          </ac:spMkLst>
        </pc:spChg>
        <pc:spChg chg="mod">
          <ac:chgData name="Tingyuan LIANG" userId="8e8d3f8d-61c4-418c-81c4-ba1d79c66b0c" providerId="ADAL" clId="{5083265B-8B9D-451B-BB38-AF171F923334}" dt="2018-09-23T11:47:04.787" v="3363" actId="2711"/>
          <ac:spMkLst>
            <pc:docMk/>
            <pc:sldMk cId="3698039003" sldId="266"/>
            <ac:spMk id="32" creationId="{B489F5A1-B456-4A4C-9BA0-EE9B45D94116}"/>
          </ac:spMkLst>
        </pc:spChg>
        <pc:spChg chg="mod">
          <ac:chgData name="Tingyuan LIANG" userId="8e8d3f8d-61c4-418c-81c4-ba1d79c66b0c" providerId="ADAL" clId="{5083265B-8B9D-451B-BB38-AF171F923334}" dt="2018-09-23T11:47:04.787" v="3363" actId="2711"/>
          <ac:spMkLst>
            <pc:docMk/>
            <pc:sldMk cId="3698039003" sldId="266"/>
            <ac:spMk id="33" creationId="{3D65DD58-52ED-4994-B63D-5D1985495CE8}"/>
          </ac:spMkLst>
        </pc:spChg>
        <pc:spChg chg="add mod">
          <ac:chgData name="Tingyuan LIANG" userId="8e8d3f8d-61c4-418c-81c4-ba1d79c66b0c" providerId="ADAL" clId="{5083265B-8B9D-451B-BB38-AF171F923334}" dt="2018-09-23T11:57:22.312" v="3849" actId="1037"/>
          <ac:spMkLst>
            <pc:docMk/>
            <pc:sldMk cId="3698039003" sldId="266"/>
            <ac:spMk id="34" creationId="{270FF6D6-8EF0-44BD-AE1B-514563B569CD}"/>
          </ac:spMkLst>
        </pc:spChg>
        <pc:spChg chg="add mod">
          <ac:chgData name="Tingyuan LIANG" userId="8e8d3f8d-61c4-418c-81c4-ba1d79c66b0c" providerId="ADAL" clId="{5083265B-8B9D-451B-BB38-AF171F923334}" dt="2018-09-23T11:47:04.787" v="3363" actId="2711"/>
          <ac:spMkLst>
            <pc:docMk/>
            <pc:sldMk cId="3698039003" sldId="266"/>
            <ac:spMk id="35" creationId="{41062C52-E155-4396-A475-CF0BA2865BE1}"/>
          </ac:spMkLst>
        </pc:spChg>
        <pc:spChg chg="add del mod">
          <ac:chgData name="Tingyuan LIANG" userId="8e8d3f8d-61c4-418c-81c4-ba1d79c66b0c" providerId="ADAL" clId="{5083265B-8B9D-451B-BB38-AF171F923334}" dt="2018-09-23T11:44:46.154" v="3323" actId="478"/>
          <ac:spMkLst>
            <pc:docMk/>
            <pc:sldMk cId="3698039003" sldId="266"/>
            <ac:spMk id="36" creationId="{BCE626DF-8B21-40C2-B719-247BC8726B01}"/>
          </ac:spMkLst>
        </pc:spChg>
        <pc:spChg chg="del mod">
          <ac:chgData name="Tingyuan LIANG" userId="8e8d3f8d-61c4-418c-81c4-ba1d79c66b0c" providerId="ADAL" clId="{5083265B-8B9D-451B-BB38-AF171F923334}" dt="2018-09-23T09:08:32.589" v="921" actId="478"/>
          <ac:spMkLst>
            <pc:docMk/>
            <pc:sldMk cId="3698039003" sldId="266"/>
            <ac:spMk id="37" creationId="{3D65DD58-52ED-4994-B63D-5D1985495CE8}"/>
          </ac:spMkLst>
        </pc:spChg>
        <pc:spChg chg="mod">
          <ac:chgData name="Tingyuan LIANG" userId="8e8d3f8d-61c4-418c-81c4-ba1d79c66b0c" providerId="ADAL" clId="{5083265B-8B9D-451B-BB38-AF171F923334}" dt="2018-09-23T11:47:04.787" v="3363" actId="2711"/>
          <ac:spMkLst>
            <pc:docMk/>
            <pc:sldMk cId="3698039003" sldId="266"/>
            <ac:spMk id="38" creationId="{3C939386-14AD-4814-9DC9-05990AFC2E6B}"/>
          </ac:spMkLst>
        </pc:spChg>
        <pc:spChg chg="mod">
          <ac:chgData name="Tingyuan LIANG" userId="8e8d3f8d-61c4-418c-81c4-ba1d79c66b0c" providerId="ADAL" clId="{5083265B-8B9D-451B-BB38-AF171F923334}" dt="2018-09-23T11:47:04.787" v="3363" actId="2711"/>
          <ac:spMkLst>
            <pc:docMk/>
            <pc:sldMk cId="3698039003" sldId="266"/>
            <ac:spMk id="39" creationId="{3D65DD58-52ED-4994-B63D-5D1985495CE8}"/>
          </ac:spMkLst>
        </pc:spChg>
        <pc:spChg chg="mod">
          <ac:chgData name="Tingyuan LIANG" userId="8e8d3f8d-61c4-418c-81c4-ba1d79c66b0c" providerId="ADAL" clId="{5083265B-8B9D-451B-BB38-AF171F923334}" dt="2018-09-23T11:47:04.787" v="3363" actId="2711"/>
          <ac:spMkLst>
            <pc:docMk/>
            <pc:sldMk cId="3698039003" sldId="266"/>
            <ac:spMk id="40" creationId="{B489F5A1-B456-4A4C-9BA0-EE9B45D94116}"/>
          </ac:spMkLst>
        </pc:spChg>
        <pc:spChg chg="add del mod">
          <ac:chgData name="Tingyuan LIANG" userId="8e8d3f8d-61c4-418c-81c4-ba1d79c66b0c" providerId="ADAL" clId="{5083265B-8B9D-451B-BB38-AF171F923334}" dt="2018-09-23T11:44:46.154" v="3323" actId="478"/>
          <ac:spMkLst>
            <pc:docMk/>
            <pc:sldMk cId="3698039003" sldId="266"/>
            <ac:spMk id="41" creationId="{13E8E6A5-057D-48A4-9205-90AE98D5F3D2}"/>
          </ac:spMkLst>
        </pc:spChg>
        <pc:spChg chg="add del mod">
          <ac:chgData name="Tingyuan LIANG" userId="8e8d3f8d-61c4-418c-81c4-ba1d79c66b0c" providerId="ADAL" clId="{5083265B-8B9D-451B-BB38-AF171F923334}" dt="2018-09-23T11:44:46.154" v="3323" actId="478"/>
          <ac:spMkLst>
            <pc:docMk/>
            <pc:sldMk cId="3698039003" sldId="266"/>
            <ac:spMk id="42" creationId="{BE1C98FD-B522-4E2F-94D3-0E1F0893B6EE}"/>
          </ac:spMkLst>
        </pc:spChg>
        <pc:spChg chg="add del mod">
          <ac:chgData name="Tingyuan LIANG" userId="8e8d3f8d-61c4-418c-81c4-ba1d79c66b0c" providerId="ADAL" clId="{5083265B-8B9D-451B-BB38-AF171F923334}" dt="2018-09-23T11:44:46.154" v="3323" actId="478"/>
          <ac:spMkLst>
            <pc:docMk/>
            <pc:sldMk cId="3698039003" sldId="266"/>
            <ac:spMk id="43" creationId="{F7D7DF02-303E-4F34-BDBA-D9137D685DA5}"/>
          </ac:spMkLst>
        </pc:spChg>
        <pc:spChg chg="add mod">
          <ac:chgData name="Tingyuan LIANG" userId="8e8d3f8d-61c4-418c-81c4-ba1d79c66b0c" providerId="ADAL" clId="{5083265B-8B9D-451B-BB38-AF171F923334}" dt="2018-09-23T11:57:22.312" v="3849" actId="1037"/>
          <ac:spMkLst>
            <pc:docMk/>
            <pc:sldMk cId="3698039003" sldId="266"/>
            <ac:spMk id="44" creationId="{3B7202B3-3D31-45BE-A8D1-75EC2F415C35}"/>
          </ac:spMkLst>
        </pc:spChg>
        <pc:spChg chg="add del mod">
          <ac:chgData name="Tingyuan LIANG" userId="8e8d3f8d-61c4-418c-81c4-ba1d79c66b0c" providerId="ADAL" clId="{5083265B-8B9D-451B-BB38-AF171F923334}" dt="2018-09-23T11:44:46.154" v="3323" actId="478"/>
          <ac:spMkLst>
            <pc:docMk/>
            <pc:sldMk cId="3698039003" sldId="266"/>
            <ac:spMk id="45" creationId="{6B80ED32-BC2D-4F65-B530-D8D92B1FEFAD}"/>
          </ac:spMkLst>
        </pc:spChg>
        <pc:spChg chg="mod">
          <ac:chgData name="Tingyuan LIANG" userId="8e8d3f8d-61c4-418c-81c4-ba1d79c66b0c" providerId="ADAL" clId="{5083265B-8B9D-451B-BB38-AF171F923334}" dt="2018-09-23T11:47:04.787" v="3363" actId="2711"/>
          <ac:spMkLst>
            <pc:docMk/>
            <pc:sldMk cId="3698039003" sldId="266"/>
            <ac:spMk id="46" creationId="{4865AAAE-F160-4505-906B-E8D1554E4AAC}"/>
          </ac:spMkLst>
        </pc:spChg>
        <pc:spChg chg="add del mod">
          <ac:chgData name="Tingyuan LIANG" userId="8e8d3f8d-61c4-418c-81c4-ba1d79c66b0c" providerId="ADAL" clId="{5083265B-8B9D-451B-BB38-AF171F923334}" dt="2018-09-23T11:43:34.810" v="3289" actId="478"/>
          <ac:spMkLst>
            <pc:docMk/>
            <pc:sldMk cId="3698039003" sldId="266"/>
            <ac:spMk id="47" creationId="{1D7600AE-9CFE-4A50-BC7F-5D4C45C39F8C}"/>
          </ac:spMkLst>
        </pc:spChg>
        <pc:spChg chg="add del mod">
          <ac:chgData name="Tingyuan LIANG" userId="8e8d3f8d-61c4-418c-81c4-ba1d79c66b0c" providerId="ADAL" clId="{5083265B-8B9D-451B-BB38-AF171F923334}" dt="2018-09-23T11:43:49.615" v="3294" actId="478"/>
          <ac:spMkLst>
            <pc:docMk/>
            <pc:sldMk cId="3698039003" sldId="266"/>
            <ac:spMk id="48" creationId="{D6A36F8D-E20F-4B4B-9A3F-BD5F51DDD96A}"/>
          </ac:spMkLst>
        </pc:spChg>
        <pc:spChg chg="del mod">
          <ac:chgData name="Tingyuan LIANG" userId="8e8d3f8d-61c4-418c-81c4-ba1d79c66b0c" providerId="ADAL" clId="{5083265B-8B9D-451B-BB38-AF171F923334}" dt="2018-09-23T09:08:32.589" v="921" actId="478"/>
          <ac:spMkLst>
            <pc:docMk/>
            <pc:sldMk cId="3698039003" sldId="266"/>
            <ac:spMk id="49" creationId="{4865AAAE-F160-4505-906B-E8D1554E4AAC}"/>
          </ac:spMkLst>
        </pc:spChg>
        <pc:spChg chg="del mod">
          <ac:chgData name="Tingyuan LIANG" userId="8e8d3f8d-61c4-418c-81c4-ba1d79c66b0c" providerId="ADAL" clId="{5083265B-8B9D-451B-BB38-AF171F923334}" dt="2018-09-23T11:57:40.369" v="3850" actId="478"/>
          <ac:spMkLst>
            <pc:docMk/>
            <pc:sldMk cId="3698039003" sldId="266"/>
            <ac:spMk id="50" creationId="{B489F5A1-B456-4A4C-9BA0-EE9B45D94116}"/>
          </ac:spMkLst>
        </pc:spChg>
        <pc:spChg chg="mod">
          <ac:chgData name="Tingyuan LIANG" userId="8e8d3f8d-61c4-418c-81c4-ba1d79c66b0c" providerId="ADAL" clId="{5083265B-8B9D-451B-BB38-AF171F923334}" dt="2018-09-23T11:47:04.787" v="3363" actId="2711"/>
          <ac:spMkLst>
            <pc:docMk/>
            <pc:sldMk cId="3698039003" sldId="266"/>
            <ac:spMk id="51" creationId="{67C85A62-2A11-4E88-B4EF-3B70903AE23D}"/>
          </ac:spMkLst>
        </pc:spChg>
        <pc:spChg chg="mod">
          <ac:chgData name="Tingyuan LIANG" userId="8e8d3f8d-61c4-418c-81c4-ba1d79c66b0c" providerId="ADAL" clId="{5083265B-8B9D-451B-BB38-AF171F923334}" dt="2018-09-23T11:47:04.787" v="3363" actId="2711"/>
          <ac:spMkLst>
            <pc:docMk/>
            <pc:sldMk cId="3698039003" sldId="266"/>
            <ac:spMk id="52" creationId="{1903CBA1-3A45-47DF-9E84-8E867A0544DD}"/>
          </ac:spMkLst>
        </pc:spChg>
        <pc:spChg chg="add del mod">
          <ac:chgData name="Tingyuan LIANG" userId="8e8d3f8d-61c4-418c-81c4-ba1d79c66b0c" providerId="ADAL" clId="{5083265B-8B9D-451B-BB38-AF171F923334}" dt="2018-09-23T11:44:46.154" v="3323" actId="478"/>
          <ac:spMkLst>
            <pc:docMk/>
            <pc:sldMk cId="3698039003" sldId="266"/>
            <ac:spMk id="53" creationId="{4213A861-09DC-4F8F-8229-68847FCDB084}"/>
          </ac:spMkLst>
        </pc:spChg>
        <pc:spChg chg="mod">
          <ac:chgData name="Tingyuan LIANG" userId="8e8d3f8d-61c4-418c-81c4-ba1d79c66b0c" providerId="ADAL" clId="{5083265B-8B9D-451B-BB38-AF171F923334}" dt="2018-09-23T11:47:04.787" v="3363" actId="2711"/>
          <ac:spMkLst>
            <pc:docMk/>
            <pc:sldMk cId="3698039003" sldId="266"/>
            <ac:spMk id="54" creationId="{4865AAAE-F160-4505-906B-E8D1554E4AAC}"/>
          </ac:spMkLst>
        </pc:spChg>
        <pc:spChg chg="add del mod">
          <ac:chgData name="Tingyuan LIANG" userId="8e8d3f8d-61c4-418c-81c4-ba1d79c66b0c" providerId="ADAL" clId="{5083265B-8B9D-451B-BB38-AF171F923334}" dt="2018-09-23T11:44:46.154" v="3323" actId="478"/>
          <ac:spMkLst>
            <pc:docMk/>
            <pc:sldMk cId="3698039003" sldId="266"/>
            <ac:spMk id="55" creationId="{E358F2BF-C025-4F5B-BCD4-47048BC64312}"/>
          </ac:spMkLst>
        </pc:spChg>
        <pc:spChg chg="add del mod">
          <ac:chgData name="Tingyuan LIANG" userId="8e8d3f8d-61c4-418c-81c4-ba1d79c66b0c" providerId="ADAL" clId="{5083265B-8B9D-451B-BB38-AF171F923334}" dt="2018-09-23T11:44:46.154" v="3323" actId="478"/>
          <ac:spMkLst>
            <pc:docMk/>
            <pc:sldMk cId="3698039003" sldId="266"/>
            <ac:spMk id="56" creationId="{BCC9E6A9-6487-4CA6-921F-64B92536595E}"/>
          </ac:spMkLst>
        </pc:spChg>
        <pc:spChg chg="add del mod">
          <ac:chgData name="Tingyuan LIANG" userId="8e8d3f8d-61c4-418c-81c4-ba1d79c66b0c" providerId="ADAL" clId="{5083265B-8B9D-451B-BB38-AF171F923334}" dt="2018-09-23T11:44:46.154" v="3323" actId="478"/>
          <ac:spMkLst>
            <pc:docMk/>
            <pc:sldMk cId="3698039003" sldId="266"/>
            <ac:spMk id="57" creationId="{3CE3772E-21C5-430E-B5DD-F4CE2FF8AC02}"/>
          </ac:spMkLst>
        </pc:spChg>
        <pc:spChg chg="add del mod">
          <ac:chgData name="Tingyuan LIANG" userId="8e8d3f8d-61c4-418c-81c4-ba1d79c66b0c" providerId="ADAL" clId="{5083265B-8B9D-451B-BB38-AF171F923334}" dt="2018-09-23T11:43:37.658" v="3290" actId="478"/>
          <ac:spMkLst>
            <pc:docMk/>
            <pc:sldMk cId="3698039003" sldId="266"/>
            <ac:spMk id="59" creationId="{28EC6323-F63C-44AE-AD15-568D71E7DCC2}"/>
          </ac:spMkLst>
        </pc:spChg>
        <pc:spChg chg="add del mod">
          <ac:chgData name="Tingyuan LIANG" userId="8e8d3f8d-61c4-418c-81c4-ba1d79c66b0c" providerId="ADAL" clId="{5083265B-8B9D-451B-BB38-AF171F923334}" dt="2018-09-23T11:43:41.573" v="3291" actId="478"/>
          <ac:spMkLst>
            <pc:docMk/>
            <pc:sldMk cId="3698039003" sldId="266"/>
            <ac:spMk id="60" creationId="{225E97F0-5339-4267-AFA6-B645F1FDB305}"/>
          </ac:spMkLst>
        </pc:spChg>
        <pc:spChg chg="add mod">
          <ac:chgData name="Tingyuan LIANG" userId="8e8d3f8d-61c4-418c-81c4-ba1d79c66b0c" providerId="ADAL" clId="{5083265B-8B9D-451B-BB38-AF171F923334}" dt="2018-09-23T11:57:22.312" v="3849" actId="1037"/>
          <ac:spMkLst>
            <pc:docMk/>
            <pc:sldMk cId="3698039003" sldId="266"/>
            <ac:spMk id="61" creationId="{D76A48F0-22E6-4669-9CA1-37F8B6DA2596}"/>
          </ac:spMkLst>
        </pc:spChg>
        <pc:spChg chg="del mod">
          <ac:chgData name="Tingyuan LIANG" userId="8e8d3f8d-61c4-418c-81c4-ba1d79c66b0c" providerId="ADAL" clId="{5083265B-8B9D-451B-BB38-AF171F923334}" dt="2018-09-23T11:57:40.369" v="3850" actId="478"/>
          <ac:spMkLst>
            <pc:docMk/>
            <pc:sldMk cId="3698039003" sldId="266"/>
            <ac:spMk id="62" creationId="{3D65DD58-52ED-4994-B63D-5D1985495CE8}"/>
          </ac:spMkLst>
        </pc:spChg>
        <pc:spChg chg="add mod">
          <ac:chgData name="Tingyuan LIANG" userId="8e8d3f8d-61c4-418c-81c4-ba1d79c66b0c" providerId="ADAL" clId="{5083265B-8B9D-451B-BB38-AF171F923334}" dt="2018-09-23T11:57:22.312" v="3849" actId="1037"/>
          <ac:spMkLst>
            <pc:docMk/>
            <pc:sldMk cId="3698039003" sldId="266"/>
            <ac:spMk id="63" creationId="{EF3A7016-F23D-4BA2-8B18-583EEA3D4F6C}"/>
          </ac:spMkLst>
        </pc:spChg>
        <pc:spChg chg="add mod">
          <ac:chgData name="Tingyuan LIANG" userId="8e8d3f8d-61c4-418c-81c4-ba1d79c66b0c" providerId="ADAL" clId="{5083265B-8B9D-451B-BB38-AF171F923334}" dt="2018-09-23T11:57:22.312" v="3849" actId="1037"/>
          <ac:spMkLst>
            <pc:docMk/>
            <pc:sldMk cId="3698039003" sldId="266"/>
            <ac:spMk id="64" creationId="{D661B202-E08A-438E-9D01-D433F31D5F40}"/>
          </ac:spMkLst>
        </pc:spChg>
        <pc:spChg chg="add mod">
          <ac:chgData name="Tingyuan LIANG" userId="8e8d3f8d-61c4-418c-81c4-ba1d79c66b0c" providerId="ADAL" clId="{5083265B-8B9D-451B-BB38-AF171F923334}" dt="2018-09-23T11:57:22.312" v="3849" actId="1037"/>
          <ac:spMkLst>
            <pc:docMk/>
            <pc:sldMk cId="3698039003" sldId="266"/>
            <ac:spMk id="65" creationId="{5AFC54D7-2454-4FD2-A739-80AEEA8724B6}"/>
          </ac:spMkLst>
        </pc:spChg>
        <pc:spChg chg="add mod">
          <ac:chgData name="Tingyuan LIANG" userId="8e8d3f8d-61c4-418c-81c4-ba1d79c66b0c" providerId="ADAL" clId="{5083265B-8B9D-451B-BB38-AF171F923334}" dt="2018-09-23T11:57:22.312" v="3849" actId="1037"/>
          <ac:spMkLst>
            <pc:docMk/>
            <pc:sldMk cId="3698039003" sldId="266"/>
            <ac:spMk id="66" creationId="{85C1316B-90CE-46E8-AAE4-A6735A2775E9}"/>
          </ac:spMkLst>
        </pc:spChg>
        <pc:spChg chg="add mod">
          <ac:chgData name="Tingyuan LIANG" userId="8e8d3f8d-61c4-418c-81c4-ba1d79c66b0c" providerId="ADAL" clId="{5083265B-8B9D-451B-BB38-AF171F923334}" dt="2018-09-23T11:57:22.312" v="3849" actId="1037"/>
          <ac:spMkLst>
            <pc:docMk/>
            <pc:sldMk cId="3698039003" sldId="266"/>
            <ac:spMk id="67" creationId="{D837CF5A-23E7-4501-B9EA-787FABD7FF37}"/>
          </ac:spMkLst>
        </pc:spChg>
        <pc:spChg chg="del mod">
          <ac:chgData name="Tingyuan LIANG" userId="8e8d3f8d-61c4-418c-81c4-ba1d79c66b0c" providerId="ADAL" clId="{5083265B-8B9D-451B-BB38-AF171F923334}" dt="2018-09-23T11:57:40.369" v="3850" actId="478"/>
          <ac:spMkLst>
            <pc:docMk/>
            <pc:sldMk cId="3698039003" sldId="266"/>
            <ac:spMk id="68" creationId="{4865AAAE-F160-4505-906B-E8D1554E4AAC}"/>
          </ac:spMkLst>
        </pc:spChg>
        <pc:spChg chg="add mod">
          <ac:chgData name="Tingyuan LIANG" userId="8e8d3f8d-61c4-418c-81c4-ba1d79c66b0c" providerId="ADAL" clId="{5083265B-8B9D-451B-BB38-AF171F923334}" dt="2018-09-23T11:57:22.312" v="3849" actId="1037"/>
          <ac:spMkLst>
            <pc:docMk/>
            <pc:sldMk cId="3698039003" sldId="266"/>
            <ac:spMk id="69" creationId="{49F5D8D6-8699-49A9-A7A5-98C980A69929}"/>
          </ac:spMkLst>
        </pc:spChg>
        <pc:spChg chg="del mod">
          <ac:chgData name="Tingyuan LIANG" userId="8e8d3f8d-61c4-418c-81c4-ba1d79c66b0c" providerId="ADAL" clId="{5083265B-8B9D-451B-BB38-AF171F923334}" dt="2018-09-23T09:08:32.589" v="921" actId="478"/>
          <ac:spMkLst>
            <pc:docMk/>
            <pc:sldMk cId="3698039003" sldId="266"/>
            <ac:spMk id="72" creationId="{B489F5A1-B456-4A4C-9BA0-EE9B45D94116}"/>
          </ac:spMkLst>
        </pc:spChg>
        <pc:spChg chg="del mod">
          <ac:chgData name="Tingyuan LIANG" userId="8e8d3f8d-61c4-418c-81c4-ba1d79c66b0c" providerId="ADAL" clId="{5083265B-8B9D-451B-BB38-AF171F923334}" dt="2018-09-23T09:08:32.589" v="921" actId="478"/>
          <ac:spMkLst>
            <pc:docMk/>
            <pc:sldMk cId="3698039003" sldId="266"/>
            <ac:spMk id="74" creationId="{4865AAAE-F160-4505-906B-E8D1554E4AAC}"/>
          </ac:spMkLst>
        </pc:spChg>
        <pc:cxnChg chg="add mod">
          <ac:chgData name="Tingyuan LIANG" userId="8e8d3f8d-61c4-418c-81c4-ba1d79c66b0c" providerId="ADAL" clId="{5083265B-8B9D-451B-BB38-AF171F923334}" dt="2018-09-23T11:57:22.312" v="3849" actId="1037"/>
          <ac:cxnSpMkLst>
            <pc:docMk/>
            <pc:sldMk cId="3698039003" sldId="266"/>
            <ac:cxnSpMk id="58" creationId="{8D40D3EC-32DB-40DC-B80C-BFC54E9ED215}"/>
          </ac:cxnSpMkLst>
        </pc:cxnChg>
      </pc:sldChg>
      <pc:sldChg chg="addSp delSp modSp">
        <pc:chgData name="Tingyuan LIANG" userId="8e8d3f8d-61c4-418c-81c4-ba1d79c66b0c" providerId="ADAL" clId="{5083265B-8B9D-451B-BB38-AF171F923334}" dt="2018-09-23T09:00:17.195" v="768" actId="20577"/>
        <pc:sldMkLst>
          <pc:docMk/>
          <pc:sldMk cId="2657061681" sldId="269"/>
        </pc:sldMkLst>
        <pc:spChg chg="mod">
          <ac:chgData name="Tingyuan LIANG" userId="8e8d3f8d-61c4-418c-81c4-ba1d79c66b0c" providerId="ADAL" clId="{5083265B-8B9D-451B-BB38-AF171F923334}" dt="2018-09-23T08:37:37.493" v="10" actId="20577"/>
          <ac:spMkLst>
            <pc:docMk/>
            <pc:sldMk cId="2657061681" sldId="269"/>
            <ac:spMk id="5" creationId="{00000000-0000-0000-0000-000000000000}"/>
          </ac:spMkLst>
        </pc:spChg>
        <pc:spChg chg="mod">
          <ac:chgData name="Tingyuan LIANG" userId="8e8d3f8d-61c4-418c-81c4-ba1d79c66b0c" providerId="ADAL" clId="{5083265B-8B9D-451B-BB38-AF171F923334}" dt="2018-09-23T08:55:20.842" v="543" actId="207"/>
          <ac:spMkLst>
            <pc:docMk/>
            <pc:sldMk cId="2657061681" sldId="269"/>
            <ac:spMk id="6" creationId="{00000000-0000-0000-0000-000000000000}"/>
          </ac:spMkLst>
        </pc:spChg>
        <pc:spChg chg="del">
          <ac:chgData name="Tingyuan LIANG" userId="8e8d3f8d-61c4-418c-81c4-ba1d79c66b0c" providerId="ADAL" clId="{5083265B-8B9D-451B-BB38-AF171F923334}" dt="2018-09-23T08:37:28.110" v="9" actId="478"/>
          <ac:spMkLst>
            <pc:docMk/>
            <pc:sldMk cId="2657061681" sldId="269"/>
            <ac:spMk id="112" creationId="{00000000-0000-0000-0000-000000000000}"/>
          </ac:spMkLst>
        </pc:spChg>
        <pc:spChg chg="del">
          <ac:chgData name="Tingyuan LIANG" userId="8e8d3f8d-61c4-418c-81c4-ba1d79c66b0c" providerId="ADAL" clId="{5083265B-8B9D-451B-BB38-AF171F923334}" dt="2018-09-23T08:37:26.247" v="8" actId="478"/>
          <ac:spMkLst>
            <pc:docMk/>
            <pc:sldMk cId="2657061681" sldId="269"/>
            <ac:spMk id="113" creationId="{00000000-0000-0000-0000-000000000000}"/>
          </ac:spMkLst>
        </pc:spChg>
        <pc:spChg chg="mod">
          <ac:chgData name="Tingyuan LIANG" userId="8e8d3f8d-61c4-418c-81c4-ba1d79c66b0c" providerId="ADAL" clId="{5083265B-8B9D-451B-BB38-AF171F923334}" dt="2018-09-23T08:55:34.148" v="545" actId="14100"/>
          <ac:spMkLst>
            <pc:docMk/>
            <pc:sldMk cId="2657061681" sldId="269"/>
            <ac:spMk id="114" creationId="{00000000-0000-0000-0000-000000000000}"/>
          </ac:spMkLst>
        </pc:spChg>
        <pc:spChg chg="add mod">
          <ac:chgData name="Tingyuan LIANG" userId="8e8d3f8d-61c4-418c-81c4-ba1d79c66b0c" providerId="ADAL" clId="{5083265B-8B9D-451B-BB38-AF171F923334}" dt="2018-09-23T09:00:17.195" v="768" actId="20577"/>
          <ac:spMkLst>
            <pc:docMk/>
            <pc:sldMk cId="2657061681" sldId="269"/>
            <ac:spMk id="115" creationId="{65DB920E-8446-4ECD-B1FF-9110367DB3C1}"/>
          </ac:spMkLst>
        </pc:spChg>
        <pc:cxnChg chg="del">
          <ac:chgData name="Tingyuan LIANG" userId="8e8d3f8d-61c4-418c-81c4-ba1d79c66b0c" providerId="ADAL" clId="{5083265B-8B9D-451B-BB38-AF171F923334}" dt="2018-09-23T08:59:23.281" v="747" actId="478"/>
          <ac:cxnSpMkLst>
            <pc:docMk/>
            <pc:sldMk cId="2657061681" sldId="269"/>
            <ac:cxnSpMk id="16" creationId="{00000000-0000-0000-0000-000000000000}"/>
          </ac:cxnSpMkLst>
        </pc:cxnChg>
        <pc:cxnChg chg="add">
          <ac:chgData name="Tingyuan LIANG" userId="8e8d3f8d-61c4-418c-81c4-ba1d79c66b0c" providerId="ADAL" clId="{5083265B-8B9D-451B-BB38-AF171F923334}" dt="2018-09-23T08:59:24.243" v="748"/>
          <ac:cxnSpMkLst>
            <pc:docMk/>
            <pc:sldMk cId="2657061681" sldId="269"/>
            <ac:cxnSpMk id="116" creationId="{2768ED39-74B5-4474-B1A4-9E2953508C82}"/>
          </ac:cxnSpMkLst>
        </pc:cxnChg>
        <pc:cxnChg chg="add">
          <ac:chgData name="Tingyuan LIANG" userId="8e8d3f8d-61c4-418c-81c4-ba1d79c66b0c" providerId="ADAL" clId="{5083265B-8B9D-451B-BB38-AF171F923334}" dt="2018-09-23T08:59:24.243" v="748"/>
          <ac:cxnSpMkLst>
            <pc:docMk/>
            <pc:sldMk cId="2657061681" sldId="269"/>
            <ac:cxnSpMk id="117" creationId="{8ED40FCF-D438-4E91-BAB8-E64C8F4BF7D7}"/>
          </ac:cxnSpMkLst>
        </pc:cxnChg>
        <pc:cxnChg chg="add">
          <ac:chgData name="Tingyuan LIANG" userId="8e8d3f8d-61c4-418c-81c4-ba1d79c66b0c" providerId="ADAL" clId="{5083265B-8B9D-451B-BB38-AF171F923334}" dt="2018-09-23T08:59:24.243" v="748"/>
          <ac:cxnSpMkLst>
            <pc:docMk/>
            <pc:sldMk cId="2657061681" sldId="269"/>
            <ac:cxnSpMk id="118" creationId="{C6B79079-E4A4-46BF-9D71-0FBA46D4E4CE}"/>
          </ac:cxnSpMkLst>
        </pc:cxnChg>
        <pc:cxnChg chg="add">
          <ac:chgData name="Tingyuan LIANG" userId="8e8d3f8d-61c4-418c-81c4-ba1d79c66b0c" providerId="ADAL" clId="{5083265B-8B9D-451B-BB38-AF171F923334}" dt="2018-09-23T08:59:24.243" v="748"/>
          <ac:cxnSpMkLst>
            <pc:docMk/>
            <pc:sldMk cId="2657061681" sldId="269"/>
            <ac:cxnSpMk id="119" creationId="{5A3F79F8-B6BD-41BC-80C1-234B8AD9408B}"/>
          </ac:cxnSpMkLst>
        </pc:cxnChg>
        <pc:cxnChg chg="del">
          <ac:chgData name="Tingyuan LIANG" userId="8e8d3f8d-61c4-418c-81c4-ba1d79c66b0c" providerId="ADAL" clId="{5083265B-8B9D-451B-BB38-AF171F923334}" dt="2018-09-23T08:59:23.281" v="747" actId="478"/>
          <ac:cxnSpMkLst>
            <pc:docMk/>
            <pc:sldMk cId="2657061681" sldId="269"/>
            <ac:cxnSpMk id="177" creationId="{00000000-0000-0000-0000-000000000000}"/>
          </ac:cxnSpMkLst>
        </pc:cxnChg>
        <pc:cxnChg chg="del">
          <ac:chgData name="Tingyuan LIANG" userId="8e8d3f8d-61c4-418c-81c4-ba1d79c66b0c" providerId="ADAL" clId="{5083265B-8B9D-451B-BB38-AF171F923334}" dt="2018-09-23T08:59:23.281" v="747" actId="478"/>
          <ac:cxnSpMkLst>
            <pc:docMk/>
            <pc:sldMk cId="2657061681" sldId="269"/>
            <ac:cxnSpMk id="178" creationId="{00000000-0000-0000-0000-000000000000}"/>
          </ac:cxnSpMkLst>
        </pc:cxnChg>
        <pc:cxnChg chg="del">
          <ac:chgData name="Tingyuan LIANG" userId="8e8d3f8d-61c4-418c-81c4-ba1d79c66b0c" providerId="ADAL" clId="{5083265B-8B9D-451B-BB38-AF171F923334}" dt="2018-09-23T08:59:23.281" v="747" actId="478"/>
          <ac:cxnSpMkLst>
            <pc:docMk/>
            <pc:sldMk cId="2657061681" sldId="269"/>
            <ac:cxnSpMk id="182" creationId="{00000000-0000-0000-0000-000000000000}"/>
          </ac:cxnSpMkLst>
        </pc:cxnChg>
      </pc:sldChg>
      <pc:sldChg chg="modSp">
        <pc:chgData name="Tingyuan LIANG" userId="8e8d3f8d-61c4-418c-81c4-ba1d79c66b0c" providerId="ADAL" clId="{5083265B-8B9D-451B-BB38-AF171F923334}" dt="2018-09-23T08:55:14.238" v="540" actId="207"/>
        <pc:sldMkLst>
          <pc:docMk/>
          <pc:sldMk cId="1297544057" sldId="271"/>
        </pc:sldMkLst>
        <pc:spChg chg="mod">
          <ac:chgData name="Tingyuan LIANG" userId="8e8d3f8d-61c4-418c-81c4-ba1d79c66b0c" providerId="ADAL" clId="{5083265B-8B9D-451B-BB38-AF171F923334}" dt="2018-09-23T08:55:14.238" v="540" actId="207"/>
          <ac:spMkLst>
            <pc:docMk/>
            <pc:sldMk cId="1297544057" sldId="271"/>
            <ac:spMk id="6" creationId="{00000000-0000-0000-0000-000000000000}"/>
          </ac:spMkLst>
        </pc:spChg>
      </pc:sldChg>
      <pc:sldChg chg="modSp del">
        <pc:chgData name="Tingyuan LIANG" userId="8e8d3f8d-61c4-418c-81c4-ba1d79c66b0c" providerId="ADAL" clId="{5083265B-8B9D-451B-BB38-AF171F923334}" dt="2018-09-23T08:53:29.880" v="495" actId="2696"/>
        <pc:sldMkLst>
          <pc:docMk/>
          <pc:sldMk cId="6990549" sldId="272"/>
        </pc:sldMkLst>
        <pc:spChg chg="mod">
          <ac:chgData name="Tingyuan LIANG" userId="8e8d3f8d-61c4-418c-81c4-ba1d79c66b0c" providerId="ADAL" clId="{5083265B-8B9D-451B-BB38-AF171F923334}" dt="2018-09-23T08:53:09.841" v="464" actId="1035"/>
          <ac:spMkLst>
            <pc:docMk/>
            <pc:sldMk cId="6990549" sldId="272"/>
            <ac:spMk id="25" creationId="{B489F5A1-B456-4A4C-9BA0-EE9B45D94116}"/>
          </ac:spMkLst>
        </pc:spChg>
        <pc:spChg chg="mod">
          <ac:chgData name="Tingyuan LIANG" userId="8e8d3f8d-61c4-418c-81c4-ba1d79c66b0c" providerId="ADAL" clId="{5083265B-8B9D-451B-BB38-AF171F923334}" dt="2018-09-23T08:53:09.841" v="464" actId="1035"/>
          <ac:spMkLst>
            <pc:docMk/>
            <pc:sldMk cId="6990549" sldId="272"/>
            <ac:spMk id="26" creationId="{3D65DD58-52ED-4994-B63D-5D1985495CE8}"/>
          </ac:spMkLst>
        </pc:spChg>
        <pc:spChg chg="mod">
          <ac:chgData name="Tingyuan LIANG" userId="8e8d3f8d-61c4-418c-81c4-ba1d79c66b0c" providerId="ADAL" clId="{5083265B-8B9D-451B-BB38-AF171F923334}" dt="2018-09-23T08:53:09.841" v="464" actId="1035"/>
          <ac:spMkLst>
            <pc:docMk/>
            <pc:sldMk cId="6990549" sldId="272"/>
            <ac:spMk id="28" creationId="{B489F5A1-B456-4A4C-9BA0-EE9B45D94116}"/>
          </ac:spMkLst>
        </pc:spChg>
        <pc:spChg chg="mod">
          <ac:chgData name="Tingyuan LIANG" userId="8e8d3f8d-61c4-418c-81c4-ba1d79c66b0c" providerId="ADAL" clId="{5083265B-8B9D-451B-BB38-AF171F923334}" dt="2018-09-23T08:53:09.841" v="464" actId="1035"/>
          <ac:spMkLst>
            <pc:docMk/>
            <pc:sldMk cId="6990549" sldId="272"/>
            <ac:spMk id="29" creationId="{3D65DD58-52ED-4994-B63D-5D1985495CE8}"/>
          </ac:spMkLst>
        </pc:spChg>
        <pc:spChg chg="mod">
          <ac:chgData name="Tingyuan LIANG" userId="8e8d3f8d-61c4-418c-81c4-ba1d79c66b0c" providerId="ADAL" clId="{5083265B-8B9D-451B-BB38-AF171F923334}" dt="2018-09-23T08:53:09.841" v="464" actId="1035"/>
          <ac:spMkLst>
            <pc:docMk/>
            <pc:sldMk cId="6990549" sldId="272"/>
            <ac:spMk id="30" creationId="{4865AAAE-F160-4505-906B-E8D1554E4AAC}"/>
          </ac:spMkLst>
        </pc:spChg>
        <pc:spChg chg="mod">
          <ac:chgData name="Tingyuan LIANG" userId="8e8d3f8d-61c4-418c-81c4-ba1d79c66b0c" providerId="ADAL" clId="{5083265B-8B9D-451B-BB38-AF171F923334}" dt="2018-09-23T08:53:09.841" v="464" actId="1035"/>
          <ac:spMkLst>
            <pc:docMk/>
            <pc:sldMk cId="6990549" sldId="272"/>
            <ac:spMk id="38" creationId="{3C939386-14AD-4814-9DC9-05990AFC2E6B}"/>
          </ac:spMkLst>
        </pc:spChg>
        <pc:spChg chg="mod">
          <ac:chgData name="Tingyuan LIANG" userId="8e8d3f8d-61c4-418c-81c4-ba1d79c66b0c" providerId="ADAL" clId="{5083265B-8B9D-451B-BB38-AF171F923334}" dt="2018-09-23T08:53:09.841" v="464" actId="1035"/>
          <ac:spMkLst>
            <pc:docMk/>
            <pc:sldMk cId="6990549" sldId="272"/>
            <ac:spMk id="39" creationId="{3D65DD58-52ED-4994-B63D-5D1985495CE8}"/>
          </ac:spMkLst>
        </pc:spChg>
        <pc:spChg chg="mod">
          <ac:chgData name="Tingyuan LIANG" userId="8e8d3f8d-61c4-418c-81c4-ba1d79c66b0c" providerId="ADAL" clId="{5083265B-8B9D-451B-BB38-AF171F923334}" dt="2018-09-23T08:53:09.841" v="464" actId="1035"/>
          <ac:spMkLst>
            <pc:docMk/>
            <pc:sldMk cId="6990549" sldId="272"/>
            <ac:spMk id="40" creationId="{B489F5A1-B456-4A4C-9BA0-EE9B45D94116}"/>
          </ac:spMkLst>
        </pc:spChg>
        <pc:spChg chg="mod">
          <ac:chgData name="Tingyuan LIANG" userId="8e8d3f8d-61c4-418c-81c4-ba1d79c66b0c" providerId="ADAL" clId="{5083265B-8B9D-451B-BB38-AF171F923334}" dt="2018-09-23T08:53:09.841" v="464" actId="1035"/>
          <ac:spMkLst>
            <pc:docMk/>
            <pc:sldMk cId="6990549" sldId="272"/>
            <ac:spMk id="46" creationId="{4865AAAE-F160-4505-906B-E8D1554E4AAC}"/>
          </ac:spMkLst>
        </pc:spChg>
        <pc:spChg chg="mod">
          <ac:chgData name="Tingyuan LIANG" userId="8e8d3f8d-61c4-418c-81c4-ba1d79c66b0c" providerId="ADAL" clId="{5083265B-8B9D-451B-BB38-AF171F923334}" dt="2018-09-23T08:53:09.841" v="464" actId="1035"/>
          <ac:spMkLst>
            <pc:docMk/>
            <pc:sldMk cId="6990549" sldId="272"/>
            <ac:spMk id="50" creationId="{B489F5A1-B456-4A4C-9BA0-EE9B45D94116}"/>
          </ac:spMkLst>
        </pc:spChg>
        <pc:spChg chg="mod">
          <ac:chgData name="Tingyuan LIANG" userId="8e8d3f8d-61c4-418c-81c4-ba1d79c66b0c" providerId="ADAL" clId="{5083265B-8B9D-451B-BB38-AF171F923334}" dt="2018-09-23T08:53:09.841" v="464" actId="1035"/>
          <ac:spMkLst>
            <pc:docMk/>
            <pc:sldMk cId="6990549" sldId="272"/>
            <ac:spMk id="51" creationId="{67C85A62-2A11-4E88-B4EF-3B70903AE23D}"/>
          </ac:spMkLst>
        </pc:spChg>
        <pc:spChg chg="mod">
          <ac:chgData name="Tingyuan LIANG" userId="8e8d3f8d-61c4-418c-81c4-ba1d79c66b0c" providerId="ADAL" clId="{5083265B-8B9D-451B-BB38-AF171F923334}" dt="2018-09-23T08:53:09.841" v="464" actId="1035"/>
          <ac:spMkLst>
            <pc:docMk/>
            <pc:sldMk cId="6990549" sldId="272"/>
            <ac:spMk id="52" creationId="{1903CBA1-3A45-47DF-9E84-8E867A0544DD}"/>
          </ac:spMkLst>
        </pc:spChg>
        <pc:spChg chg="mod">
          <ac:chgData name="Tingyuan LIANG" userId="8e8d3f8d-61c4-418c-81c4-ba1d79c66b0c" providerId="ADAL" clId="{5083265B-8B9D-451B-BB38-AF171F923334}" dt="2018-09-23T08:53:09.841" v="464" actId="1035"/>
          <ac:spMkLst>
            <pc:docMk/>
            <pc:sldMk cId="6990549" sldId="272"/>
            <ac:spMk id="54" creationId="{4865AAAE-F160-4505-906B-E8D1554E4AAC}"/>
          </ac:spMkLst>
        </pc:spChg>
        <pc:spChg chg="mod">
          <ac:chgData name="Tingyuan LIANG" userId="8e8d3f8d-61c4-418c-81c4-ba1d79c66b0c" providerId="ADAL" clId="{5083265B-8B9D-451B-BB38-AF171F923334}" dt="2018-09-23T08:53:09.841" v="464" actId="1035"/>
          <ac:spMkLst>
            <pc:docMk/>
            <pc:sldMk cId="6990549" sldId="272"/>
            <ac:spMk id="62" creationId="{3D65DD58-52ED-4994-B63D-5D1985495CE8}"/>
          </ac:spMkLst>
        </pc:spChg>
        <pc:spChg chg="mod">
          <ac:chgData name="Tingyuan LIANG" userId="8e8d3f8d-61c4-418c-81c4-ba1d79c66b0c" providerId="ADAL" clId="{5083265B-8B9D-451B-BB38-AF171F923334}" dt="2018-09-23T08:53:09.841" v="464" actId="1035"/>
          <ac:spMkLst>
            <pc:docMk/>
            <pc:sldMk cId="6990549" sldId="272"/>
            <ac:spMk id="68" creationId="{4865AAAE-F160-4505-906B-E8D1554E4AAC}"/>
          </ac:spMkLst>
        </pc:spChg>
      </pc:sldChg>
      <pc:sldChg chg="delSp del">
        <pc:chgData name="Tingyuan LIANG" userId="8e8d3f8d-61c4-418c-81c4-ba1d79c66b0c" providerId="ADAL" clId="{5083265B-8B9D-451B-BB38-AF171F923334}" dt="2018-09-23T08:53:32.363" v="497" actId="2696"/>
        <pc:sldMkLst>
          <pc:docMk/>
          <pc:sldMk cId="3578127969" sldId="273"/>
        </pc:sldMkLst>
        <pc:spChg chg="del">
          <ac:chgData name="Tingyuan LIANG" userId="8e8d3f8d-61c4-418c-81c4-ba1d79c66b0c" providerId="ADAL" clId="{5083265B-8B9D-451B-BB38-AF171F923334}" dt="2018-09-23T08:35:00.761" v="2" actId="478"/>
          <ac:spMkLst>
            <pc:docMk/>
            <pc:sldMk cId="3578127969" sldId="273"/>
            <ac:spMk id="42" creationId="{B489F5A1-B456-4A4C-9BA0-EE9B45D94116}"/>
          </ac:spMkLst>
        </pc:spChg>
        <pc:spChg chg="del">
          <ac:chgData name="Tingyuan LIANG" userId="8e8d3f8d-61c4-418c-81c4-ba1d79c66b0c" providerId="ADAL" clId="{5083265B-8B9D-451B-BB38-AF171F923334}" dt="2018-09-23T08:35:00.761" v="2" actId="478"/>
          <ac:spMkLst>
            <pc:docMk/>
            <pc:sldMk cId="3578127969" sldId="273"/>
            <ac:spMk id="43" creationId="{3D65DD58-52ED-4994-B63D-5D1985495CE8}"/>
          </ac:spMkLst>
        </pc:spChg>
        <pc:spChg chg="del">
          <ac:chgData name="Tingyuan LIANG" userId="8e8d3f8d-61c4-418c-81c4-ba1d79c66b0c" providerId="ADAL" clId="{5083265B-8B9D-451B-BB38-AF171F923334}" dt="2018-09-23T08:35:00.761" v="2" actId="478"/>
          <ac:spMkLst>
            <pc:docMk/>
            <pc:sldMk cId="3578127969" sldId="273"/>
            <ac:spMk id="46" creationId="{4865AAAE-F160-4505-906B-E8D1554E4AAC}"/>
          </ac:spMkLst>
        </pc:spChg>
        <pc:spChg chg="del">
          <ac:chgData name="Tingyuan LIANG" userId="8e8d3f8d-61c4-418c-81c4-ba1d79c66b0c" providerId="ADAL" clId="{5083265B-8B9D-451B-BB38-AF171F923334}" dt="2018-09-23T08:35:00.761" v="2" actId="478"/>
          <ac:spMkLst>
            <pc:docMk/>
            <pc:sldMk cId="3578127969" sldId="273"/>
            <ac:spMk id="47" creationId="{B489F5A1-B456-4A4C-9BA0-EE9B45D94116}"/>
          </ac:spMkLst>
        </pc:spChg>
        <pc:spChg chg="del">
          <ac:chgData name="Tingyuan LIANG" userId="8e8d3f8d-61c4-418c-81c4-ba1d79c66b0c" providerId="ADAL" clId="{5083265B-8B9D-451B-BB38-AF171F923334}" dt="2018-09-23T08:35:00.761" v="2" actId="478"/>
          <ac:spMkLst>
            <pc:docMk/>
            <pc:sldMk cId="3578127969" sldId="273"/>
            <ac:spMk id="48" creationId="{3D65DD58-52ED-4994-B63D-5D1985495CE8}"/>
          </ac:spMkLst>
        </pc:spChg>
        <pc:spChg chg="del">
          <ac:chgData name="Tingyuan LIANG" userId="8e8d3f8d-61c4-418c-81c4-ba1d79c66b0c" providerId="ADAL" clId="{5083265B-8B9D-451B-BB38-AF171F923334}" dt="2018-09-23T08:35:00.761" v="2" actId="478"/>
          <ac:spMkLst>
            <pc:docMk/>
            <pc:sldMk cId="3578127969" sldId="273"/>
            <ac:spMk id="49" creationId="{4865AAAE-F160-4505-906B-E8D1554E4AAC}"/>
          </ac:spMkLst>
        </pc:spChg>
      </pc:sldChg>
      <pc:sldChg chg="addSp delSp modSp">
        <pc:chgData name="Tingyuan LIANG" userId="8e8d3f8d-61c4-418c-81c4-ba1d79c66b0c" providerId="ADAL" clId="{5083265B-8B9D-451B-BB38-AF171F923334}" dt="2018-09-23T08:47:03.634" v="297" actId="1076"/>
        <pc:sldMkLst>
          <pc:docMk/>
          <pc:sldMk cId="2892927448" sldId="275"/>
        </pc:sldMkLst>
        <pc:spChg chg="add mod">
          <ac:chgData name="Tingyuan LIANG" userId="8e8d3f8d-61c4-418c-81c4-ba1d79c66b0c" providerId="ADAL" clId="{5083265B-8B9D-451B-BB38-AF171F923334}" dt="2018-09-23T08:46:49.250" v="293" actId="14100"/>
          <ac:spMkLst>
            <pc:docMk/>
            <pc:sldMk cId="2892927448" sldId="275"/>
            <ac:spMk id="2" creationId="{F9D7D210-47CA-4F75-9EF1-BA69C7BB1C71}"/>
          </ac:spMkLst>
        </pc:spChg>
        <pc:spChg chg="del">
          <ac:chgData name="Tingyuan LIANG" userId="8e8d3f8d-61c4-418c-81c4-ba1d79c66b0c" providerId="ADAL" clId="{5083265B-8B9D-451B-BB38-AF171F923334}" dt="2018-09-23T08:42:07.340" v="123" actId="478"/>
          <ac:spMkLst>
            <pc:docMk/>
            <pc:sldMk cId="2892927448" sldId="275"/>
            <ac:spMk id="6" creationId="{00000000-0000-0000-0000-000000000000}"/>
          </ac:spMkLst>
        </pc:spChg>
        <pc:spChg chg="del">
          <ac:chgData name="Tingyuan LIANG" userId="8e8d3f8d-61c4-418c-81c4-ba1d79c66b0c" providerId="ADAL" clId="{5083265B-8B9D-451B-BB38-AF171F923334}" dt="2018-09-23T08:42:07.340" v="123" actId="478"/>
          <ac:spMkLst>
            <pc:docMk/>
            <pc:sldMk cId="2892927448" sldId="275"/>
            <ac:spMk id="7" creationId="{00000000-0000-0000-0000-000000000000}"/>
          </ac:spMkLst>
        </pc:spChg>
        <pc:spChg chg="del">
          <ac:chgData name="Tingyuan LIANG" userId="8e8d3f8d-61c4-418c-81c4-ba1d79c66b0c" providerId="ADAL" clId="{5083265B-8B9D-451B-BB38-AF171F923334}" dt="2018-09-23T08:42:07.340" v="123" actId="478"/>
          <ac:spMkLst>
            <pc:docMk/>
            <pc:sldMk cId="2892927448" sldId="275"/>
            <ac:spMk id="37" creationId="{3C939386-14AD-4814-9DC9-05990AFC2E6B}"/>
          </ac:spMkLst>
        </pc:spChg>
        <pc:spChg chg="del">
          <ac:chgData name="Tingyuan LIANG" userId="8e8d3f8d-61c4-418c-81c4-ba1d79c66b0c" providerId="ADAL" clId="{5083265B-8B9D-451B-BB38-AF171F923334}" dt="2018-09-23T08:42:07.340" v="123" actId="478"/>
          <ac:spMkLst>
            <pc:docMk/>
            <pc:sldMk cId="2892927448" sldId="275"/>
            <ac:spMk id="41" creationId="{67C85A62-2A11-4E88-B4EF-3B70903AE23D}"/>
          </ac:spMkLst>
        </pc:spChg>
        <pc:spChg chg="del">
          <ac:chgData name="Tingyuan LIANG" userId="8e8d3f8d-61c4-418c-81c4-ba1d79c66b0c" providerId="ADAL" clId="{5083265B-8B9D-451B-BB38-AF171F923334}" dt="2018-09-23T08:38:06.152" v="11" actId="478"/>
          <ac:spMkLst>
            <pc:docMk/>
            <pc:sldMk cId="2892927448" sldId="275"/>
            <ac:spMk id="42" creationId="{B489F5A1-B456-4A4C-9BA0-EE9B45D94116}"/>
          </ac:spMkLst>
        </pc:spChg>
        <pc:spChg chg="del">
          <ac:chgData name="Tingyuan LIANG" userId="8e8d3f8d-61c4-418c-81c4-ba1d79c66b0c" providerId="ADAL" clId="{5083265B-8B9D-451B-BB38-AF171F923334}" dt="2018-09-23T08:38:06.152" v="11" actId="478"/>
          <ac:spMkLst>
            <pc:docMk/>
            <pc:sldMk cId="2892927448" sldId="275"/>
            <ac:spMk id="43" creationId="{3D65DD58-52ED-4994-B63D-5D1985495CE8}"/>
          </ac:spMkLst>
        </pc:spChg>
        <pc:spChg chg="del">
          <ac:chgData name="Tingyuan LIANG" userId="8e8d3f8d-61c4-418c-81c4-ba1d79c66b0c" providerId="ADAL" clId="{5083265B-8B9D-451B-BB38-AF171F923334}" dt="2018-09-23T08:42:07.340" v="123" actId="478"/>
          <ac:spMkLst>
            <pc:docMk/>
            <pc:sldMk cId="2892927448" sldId="275"/>
            <ac:spMk id="44" creationId="{1903CBA1-3A45-47DF-9E84-8E867A0544DD}"/>
          </ac:spMkLst>
        </pc:spChg>
        <pc:spChg chg="del">
          <ac:chgData name="Tingyuan LIANG" userId="8e8d3f8d-61c4-418c-81c4-ba1d79c66b0c" providerId="ADAL" clId="{5083265B-8B9D-451B-BB38-AF171F923334}" dt="2018-09-23T08:42:07.340" v="123" actId="478"/>
          <ac:spMkLst>
            <pc:docMk/>
            <pc:sldMk cId="2892927448" sldId="275"/>
            <ac:spMk id="45" creationId="{EA458813-2EDE-47CD-BC8C-D58D3BA98E73}"/>
          </ac:spMkLst>
        </pc:spChg>
        <pc:spChg chg="del">
          <ac:chgData name="Tingyuan LIANG" userId="8e8d3f8d-61c4-418c-81c4-ba1d79c66b0c" providerId="ADAL" clId="{5083265B-8B9D-451B-BB38-AF171F923334}" dt="2018-09-23T08:38:06.152" v="11" actId="478"/>
          <ac:spMkLst>
            <pc:docMk/>
            <pc:sldMk cId="2892927448" sldId="275"/>
            <ac:spMk id="47" creationId="{B489F5A1-B456-4A4C-9BA0-EE9B45D94116}"/>
          </ac:spMkLst>
        </pc:spChg>
        <pc:spChg chg="del">
          <ac:chgData name="Tingyuan LIANG" userId="8e8d3f8d-61c4-418c-81c4-ba1d79c66b0c" providerId="ADAL" clId="{5083265B-8B9D-451B-BB38-AF171F923334}" dt="2018-09-23T08:38:06.152" v="11" actId="478"/>
          <ac:spMkLst>
            <pc:docMk/>
            <pc:sldMk cId="2892927448" sldId="275"/>
            <ac:spMk id="48" creationId="{3D65DD58-52ED-4994-B63D-5D1985495CE8}"/>
          </ac:spMkLst>
        </pc:spChg>
        <pc:spChg chg="del">
          <ac:chgData name="Tingyuan LIANG" userId="8e8d3f8d-61c4-418c-81c4-ba1d79c66b0c" providerId="ADAL" clId="{5083265B-8B9D-451B-BB38-AF171F923334}" dt="2018-09-23T08:42:07.340" v="123" actId="478"/>
          <ac:spMkLst>
            <pc:docMk/>
            <pc:sldMk cId="2892927448" sldId="275"/>
            <ac:spMk id="53" creationId="{4865AAAE-F160-4505-906B-E8D1554E4AAC}"/>
          </ac:spMkLst>
        </pc:spChg>
        <pc:spChg chg="del">
          <ac:chgData name="Tingyuan LIANG" userId="8e8d3f8d-61c4-418c-81c4-ba1d79c66b0c" providerId="ADAL" clId="{5083265B-8B9D-451B-BB38-AF171F923334}" dt="2018-09-23T08:42:07.340" v="123" actId="478"/>
          <ac:spMkLst>
            <pc:docMk/>
            <pc:sldMk cId="2892927448" sldId="275"/>
            <ac:spMk id="55" creationId="{3C939386-14AD-4814-9DC9-05990AFC2E6B}"/>
          </ac:spMkLst>
        </pc:spChg>
        <pc:spChg chg="del">
          <ac:chgData name="Tingyuan LIANG" userId="8e8d3f8d-61c4-418c-81c4-ba1d79c66b0c" providerId="ADAL" clId="{5083265B-8B9D-451B-BB38-AF171F923334}" dt="2018-09-23T08:42:07.340" v="123" actId="478"/>
          <ac:spMkLst>
            <pc:docMk/>
            <pc:sldMk cId="2892927448" sldId="275"/>
            <ac:spMk id="56" creationId="{67C85A62-2A11-4E88-B4EF-3B70903AE23D}"/>
          </ac:spMkLst>
        </pc:spChg>
        <pc:spChg chg="del">
          <ac:chgData name="Tingyuan LIANG" userId="8e8d3f8d-61c4-418c-81c4-ba1d79c66b0c" providerId="ADAL" clId="{5083265B-8B9D-451B-BB38-AF171F923334}" dt="2018-09-23T08:42:07.340" v="123" actId="478"/>
          <ac:spMkLst>
            <pc:docMk/>
            <pc:sldMk cId="2892927448" sldId="275"/>
            <ac:spMk id="57" creationId="{1903CBA1-3A45-47DF-9E84-8E867A0544DD}"/>
          </ac:spMkLst>
        </pc:spChg>
        <pc:spChg chg="del">
          <ac:chgData name="Tingyuan LIANG" userId="8e8d3f8d-61c4-418c-81c4-ba1d79c66b0c" providerId="ADAL" clId="{5083265B-8B9D-451B-BB38-AF171F923334}" dt="2018-09-23T08:42:07.340" v="123" actId="478"/>
          <ac:spMkLst>
            <pc:docMk/>
            <pc:sldMk cId="2892927448" sldId="275"/>
            <ac:spMk id="58" creationId="{EA458813-2EDE-47CD-BC8C-D58D3BA98E73}"/>
          </ac:spMkLst>
        </pc:spChg>
        <pc:spChg chg="del">
          <ac:chgData name="Tingyuan LIANG" userId="8e8d3f8d-61c4-418c-81c4-ba1d79c66b0c" providerId="ADAL" clId="{5083265B-8B9D-451B-BB38-AF171F923334}" dt="2018-09-23T08:42:07.340" v="123" actId="478"/>
          <ac:spMkLst>
            <pc:docMk/>
            <pc:sldMk cId="2892927448" sldId="275"/>
            <ac:spMk id="59" creationId="{4865AAAE-F160-4505-906B-E8D1554E4AAC}"/>
          </ac:spMkLst>
        </pc:spChg>
        <pc:spChg chg="del">
          <ac:chgData name="Tingyuan LIANG" userId="8e8d3f8d-61c4-418c-81c4-ba1d79c66b0c" providerId="ADAL" clId="{5083265B-8B9D-451B-BB38-AF171F923334}" dt="2018-09-23T08:42:07.340" v="123" actId="478"/>
          <ac:spMkLst>
            <pc:docMk/>
            <pc:sldMk cId="2892927448" sldId="275"/>
            <ac:spMk id="65" creationId="{4865AAAE-F160-4505-906B-E8D1554E4AAC}"/>
          </ac:spMkLst>
        </pc:spChg>
        <pc:spChg chg="del">
          <ac:chgData name="Tingyuan LIANG" userId="8e8d3f8d-61c4-418c-81c4-ba1d79c66b0c" providerId="ADAL" clId="{5083265B-8B9D-451B-BB38-AF171F923334}" dt="2018-09-23T08:42:07.340" v="123" actId="478"/>
          <ac:spMkLst>
            <pc:docMk/>
            <pc:sldMk cId="2892927448" sldId="275"/>
            <ac:spMk id="72" creationId="{B489F5A1-B456-4A4C-9BA0-EE9B45D94116}"/>
          </ac:spMkLst>
        </pc:spChg>
        <pc:spChg chg="del">
          <ac:chgData name="Tingyuan LIANG" userId="8e8d3f8d-61c4-418c-81c4-ba1d79c66b0c" providerId="ADAL" clId="{5083265B-8B9D-451B-BB38-AF171F923334}" dt="2018-09-23T08:42:07.340" v="123" actId="478"/>
          <ac:spMkLst>
            <pc:docMk/>
            <pc:sldMk cId="2892927448" sldId="275"/>
            <ac:spMk id="73" creationId="{3D65DD58-52ED-4994-B63D-5D1985495CE8}"/>
          </ac:spMkLst>
        </pc:spChg>
        <pc:spChg chg="del">
          <ac:chgData name="Tingyuan LIANG" userId="8e8d3f8d-61c4-418c-81c4-ba1d79c66b0c" providerId="ADAL" clId="{5083265B-8B9D-451B-BB38-AF171F923334}" dt="2018-09-23T08:42:07.340" v="123" actId="478"/>
          <ac:spMkLst>
            <pc:docMk/>
            <pc:sldMk cId="2892927448" sldId="275"/>
            <ac:spMk id="76" creationId="{4865AAAE-F160-4505-906B-E8D1554E4AAC}"/>
          </ac:spMkLst>
        </pc:spChg>
        <pc:spChg chg="del">
          <ac:chgData name="Tingyuan LIANG" userId="8e8d3f8d-61c4-418c-81c4-ba1d79c66b0c" providerId="ADAL" clId="{5083265B-8B9D-451B-BB38-AF171F923334}" dt="2018-09-23T08:42:07.340" v="123" actId="478"/>
          <ac:spMkLst>
            <pc:docMk/>
            <pc:sldMk cId="2892927448" sldId="275"/>
            <ac:spMk id="77" creationId="{B489F5A1-B456-4A4C-9BA0-EE9B45D94116}"/>
          </ac:spMkLst>
        </pc:spChg>
        <pc:spChg chg="del">
          <ac:chgData name="Tingyuan LIANG" userId="8e8d3f8d-61c4-418c-81c4-ba1d79c66b0c" providerId="ADAL" clId="{5083265B-8B9D-451B-BB38-AF171F923334}" dt="2018-09-23T08:42:07.340" v="123" actId="478"/>
          <ac:spMkLst>
            <pc:docMk/>
            <pc:sldMk cId="2892927448" sldId="275"/>
            <ac:spMk id="78" creationId="{3D65DD58-52ED-4994-B63D-5D1985495CE8}"/>
          </ac:spMkLst>
        </pc:spChg>
        <pc:spChg chg="del">
          <ac:chgData name="Tingyuan LIANG" userId="8e8d3f8d-61c4-418c-81c4-ba1d79c66b0c" providerId="ADAL" clId="{5083265B-8B9D-451B-BB38-AF171F923334}" dt="2018-09-23T08:42:07.340" v="123" actId="478"/>
          <ac:spMkLst>
            <pc:docMk/>
            <pc:sldMk cId="2892927448" sldId="275"/>
            <ac:spMk id="79" creationId="{00000000-0000-0000-0000-000000000000}"/>
          </ac:spMkLst>
        </pc:spChg>
        <pc:spChg chg="del">
          <ac:chgData name="Tingyuan LIANG" userId="8e8d3f8d-61c4-418c-81c4-ba1d79c66b0c" providerId="ADAL" clId="{5083265B-8B9D-451B-BB38-AF171F923334}" dt="2018-09-23T08:38:09.809" v="12" actId="478"/>
          <ac:spMkLst>
            <pc:docMk/>
            <pc:sldMk cId="2892927448" sldId="275"/>
            <ac:spMk id="80" creationId="{00000000-0000-0000-0000-000000000000}"/>
          </ac:spMkLst>
        </pc:spChg>
        <pc:spChg chg="del">
          <ac:chgData name="Tingyuan LIANG" userId="8e8d3f8d-61c4-418c-81c4-ba1d79c66b0c" providerId="ADAL" clId="{5083265B-8B9D-451B-BB38-AF171F923334}" dt="2018-09-23T08:42:07.340" v="123" actId="478"/>
          <ac:spMkLst>
            <pc:docMk/>
            <pc:sldMk cId="2892927448" sldId="275"/>
            <ac:spMk id="112" creationId="{00000000-0000-0000-0000-000000000000}"/>
          </ac:spMkLst>
        </pc:spChg>
        <pc:spChg chg="del mod">
          <ac:chgData name="Tingyuan LIANG" userId="8e8d3f8d-61c4-418c-81c4-ba1d79c66b0c" providerId="ADAL" clId="{5083265B-8B9D-451B-BB38-AF171F923334}" dt="2018-09-23T08:46:51.234" v="294" actId="478"/>
          <ac:spMkLst>
            <pc:docMk/>
            <pc:sldMk cId="2892927448" sldId="275"/>
            <ac:spMk id="113" creationId="{00000000-0000-0000-0000-000000000000}"/>
          </ac:spMkLst>
        </pc:spChg>
        <pc:spChg chg="del mod">
          <ac:chgData name="Tingyuan LIANG" userId="8e8d3f8d-61c4-418c-81c4-ba1d79c66b0c" providerId="ADAL" clId="{5083265B-8B9D-451B-BB38-AF171F923334}" dt="2018-09-23T08:45:28.570" v="224" actId="478"/>
          <ac:spMkLst>
            <pc:docMk/>
            <pc:sldMk cId="2892927448" sldId="275"/>
            <ac:spMk id="114" creationId="{00000000-0000-0000-0000-000000000000}"/>
          </ac:spMkLst>
        </pc:spChg>
        <pc:spChg chg="del mod">
          <ac:chgData name="Tingyuan LIANG" userId="8e8d3f8d-61c4-418c-81c4-ba1d79c66b0c" providerId="ADAL" clId="{5083265B-8B9D-451B-BB38-AF171F923334}" dt="2018-09-23T08:45:39.155" v="227" actId="478"/>
          <ac:spMkLst>
            <pc:docMk/>
            <pc:sldMk cId="2892927448" sldId="275"/>
            <ac:spMk id="115" creationId="{00000000-0000-0000-0000-000000000000}"/>
          </ac:spMkLst>
        </pc:spChg>
        <pc:spChg chg="add mod ord">
          <ac:chgData name="Tingyuan LIANG" userId="8e8d3f8d-61c4-418c-81c4-ba1d79c66b0c" providerId="ADAL" clId="{5083265B-8B9D-451B-BB38-AF171F923334}" dt="2018-09-23T08:46:49.250" v="293" actId="14100"/>
          <ac:spMkLst>
            <pc:docMk/>
            <pc:sldMk cId="2892927448" sldId="275"/>
            <ac:spMk id="116" creationId="{66F0EE22-A2D3-4079-A96F-D5D8CF50AE6C}"/>
          </ac:spMkLst>
        </pc:spChg>
        <pc:spChg chg="add mod">
          <ac:chgData name="Tingyuan LIANG" userId="8e8d3f8d-61c4-418c-81c4-ba1d79c66b0c" providerId="ADAL" clId="{5083265B-8B9D-451B-BB38-AF171F923334}" dt="2018-09-23T08:46:49.250" v="293" actId="14100"/>
          <ac:spMkLst>
            <pc:docMk/>
            <pc:sldMk cId="2892927448" sldId="275"/>
            <ac:spMk id="117" creationId="{685DAC9E-F20A-440C-B0FB-C9779BE74BDB}"/>
          </ac:spMkLst>
        </pc:spChg>
        <pc:spChg chg="add mod">
          <ac:chgData name="Tingyuan LIANG" userId="8e8d3f8d-61c4-418c-81c4-ba1d79c66b0c" providerId="ADAL" clId="{5083265B-8B9D-451B-BB38-AF171F923334}" dt="2018-09-23T08:46:49.250" v="293" actId="14100"/>
          <ac:spMkLst>
            <pc:docMk/>
            <pc:sldMk cId="2892927448" sldId="275"/>
            <ac:spMk id="118" creationId="{C7FF09B7-FC9B-4FC8-BBA0-B65B7A0D8CD7}"/>
          </ac:spMkLst>
        </pc:spChg>
        <pc:spChg chg="del">
          <ac:chgData name="Tingyuan LIANG" userId="8e8d3f8d-61c4-418c-81c4-ba1d79c66b0c" providerId="ADAL" clId="{5083265B-8B9D-451B-BB38-AF171F923334}" dt="2018-09-23T08:38:06.152" v="11" actId="478"/>
          <ac:spMkLst>
            <pc:docMk/>
            <pc:sldMk cId="2892927448" sldId="275"/>
            <ac:spMk id="129" creationId="{467962B3-7344-495D-BCC8-D5060C4B2D76}"/>
          </ac:spMkLst>
        </pc:spChg>
        <pc:spChg chg="del">
          <ac:chgData name="Tingyuan LIANG" userId="8e8d3f8d-61c4-418c-81c4-ba1d79c66b0c" providerId="ADAL" clId="{5083265B-8B9D-451B-BB38-AF171F923334}" dt="2018-09-23T08:38:06.152" v="11" actId="478"/>
          <ac:spMkLst>
            <pc:docMk/>
            <pc:sldMk cId="2892927448" sldId="275"/>
            <ac:spMk id="130" creationId="{F6A535DA-3DCC-4C7B-BB53-3FB6E3745868}"/>
          </ac:spMkLst>
        </pc:spChg>
        <pc:spChg chg="del">
          <ac:chgData name="Tingyuan LIANG" userId="8e8d3f8d-61c4-418c-81c4-ba1d79c66b0c" providerId="ADAL" clId="{5083265B-8B9D-451B-BB38-AF171F923334}" dt="2018-09-23T08:38:06.152" v="11" actId="478"/>
          <ac:spMkLst>
            <pc:docMk/>
            <pc:sldMk cId="2892927448" sldId="275"/>
            <ac:spMk id="131" creationId="{A903A7DF-E6E4-470E-A54D-D624900E166B}"/>
          </ac:spMkLst>
        </pc:spChg>
        <pc:spChg chg="del">
          <ac:chgData name="Tingyuan LIANG" userId="8e8d3f8d-61c4-418c-81c4-ba1d79c66b0c" providerId="ADAL" clId="{5083265B-8B9D-451B-BB38-AF171F923334}" dt="2018-09-23T08:38:06.152" v="11" actId="478"/>
          <ac:spMkLst>
            <pc:docMk/>
            <pc:sldMk cId="2892927448" sldId="275"/>
            <ac:spMk id="162" creationId="{6AE39182-96F7-4081-82E2-8C723CBE8173}"/>
          </ac:spMkLst>
        </pc:spChg>
        <pc:spChg chg="del">
          <ac:chgData name="Tingyuan LIANG" userId="8e8d3f8d-61c4-418c-81c4-ba1d79c66b0c" providerId="ADAL" clId="{5083265B-8B9D-451B-BB38-AF171F923334}" dt="2018-09-23T08:38:06.152" v="11" actId="478"/>
          <ac:spMkLst>
            <pc:docMk/>
            <pc:sldMk cId="2892927448" sldId="275"/>
            <ac:spMk id="171" creationId="{5D54BD62-27ED-44E5-A7BA-366E4F890746}"/>
          </ac:spMkLst>
        </pc:spChg>
        <pc:spChg chg="del">
          <ac:chgData name="Tingyuan LIANG" userId="8e8d3f8d-61c4-418c-81c4-ba1d79c66b0c" providerId="ADAL" clId="{5083265B-8B9D-451B-BB38-AF171F923334}" dt="2018-09-23T08:38:06.152" v="11" actId="478"/>
          <ac:spMkLst>
            <pc:docMk/>
            <pc:sldMk cId="2892927448" sldId="275"/>
            <ac:spMk id="172" creationId="{4B2C8AED-7B1F-483E-A375-1CC194E3D0FF}"/>
          </ac:spMkLst>
        </pc:spChg>
        <pc:spChg chg="del">
          <ac:chgData name="Tingyuan LIANG" userId="8e8d3f8d-61c4-418c-81c4-ba1d79c66b0c" providerId="ADAL" clId="{5083265B-8B9D-451B-BB38-AF171F923334}" dt="2018-09-23T08:38:06.152" v="11" actId="478"/>
          <ac:spMkLst>
            <pc:docMk/>
            <pc:sldMk cId="2892927448" sldId="275"/>
            <ac:spMk id="173" creationId="{3DDD7F1E-E349-4EA2-BFB5-7F39A988BF9E}"/>
          </ac:spMkLst>
        </pc:spChg>
        <pc:spChg chg="del">
          <ac:chgData name="Tingyuan LIANG" userId="8e8d3f8d-61c4-418c-81c4-ba1d79c66b0c" providerId="ADAL" clId="{5083265B-8B9D-451B-BB38-AF171F923334}" dt="2018-09-23T08:38:06.152" v="11" actId="478"/>
          <ac:spMkLst>
            <pc:docMk/>
            <pc:sldMk cId="2892927448" sldId="275"/>
            <ac:spMk id="174" creationId="{14F72189-B022-449C-8483-0EDF9FE6F13F}"/>
          </ac:spMkLst>
        </pc:spChg>
        <pc:spChg chg="del">
          <ac:chgData name="Tingyuan LIANG" userId="8e8d3f8d-61c4-418c-81c4-ba1d79c66b0c" providerId="ADAL" clId="{5083265B-8B9D-451B-BB38-AF171F923334}" dt="2018-09-23T08:38:06.152" v="11" actId="478"/>
          <ac:spMkLst>
            <pc:docMk/>
            <pc:sldMk cId="2892927448" sldId="275"/>
            <ac:spMk id="175" creationId="{B27C52F8-136F-40E6-BF16-BCB01DB85EDD}"/>
          </ac:spMkLst>
        </pc:spChg>
        <pc:grpChg chg="del">
          <ac:chgData name="Tingyuan LIANG" userId="8e8d3f8d-61c4-418c-81c4-ba1d79c66b0c" providerId="ADAL" clId="{5083265B-8B9D-451B-BB38-AF171F923334}" dt="2018-09-23T08:38:06.152" v="11" actId="478"/>
          <ac:grpSpMkLst>
            <pc:docMk/>
            <pc:sldMk cId="2892927448" sldId="275"/>
            <ac:grpSpMk id="206" creationId="{00000000-0000-0000-0000-000000000000}"/>
          </ac:grpSpMkLst>
        </pc:grpChg>
        <pc:grpChg chg="del">
          <ac:chgData name="Tingyuan LIANG" userId="8e8d3f8d-61c4-418c-81c4-ba1d79c66b0c" providerId="ADAL" clId="{5083265B-8B9D-451B-BB38-AF171F923334}" dt="2018-09-23T08:38:06.152" v="11" actId="478"/>
          <ac:grpSpMkLst>
            <pc:docMk/>
            <pc:sldMk cId="2892927448" sldId="275"/>
            <ac:grpSpMk id="236" creationId="{00000000-0000-0000-0000-000000000000}"/>
          </ac:grpSpMkLst>
        </pc:grpChg>
        <pc:cxnChg chg="mod">
          <ac:chgData name="Tingyuan LIANG" userId="8e8d3f8d-61c4-418c-81c4-ba1d79c66b0c" providerId="ADAL" clId="{5083265B-8B9D-451B-BB38-AF171F923334}" dt="2018-09-23T08:47:03.634" v="297" actId="1076"/>
          <ac:cxnSpMkLst>
            <pc:docMk/>
            <pc:sldMk cId="2892927448" sldId="275"/>
            <ac:cxnSpMk id="3" creationId="{00000000-0000-0000-0000-000000000000}"/>
          </ac:cxnSpMkLst>
        </pc:cxnChg>
        <pc:cxnChg chg="add mod">
          <ac:chgData name="Tingyuan LIANG" userId="8e8d3f8d-61c4-418c-81c4-ba1d79c66b0c" providerId="ADAL" clId="{5083265B-8B9D-451B-BB38-AF171F923334}" dt="2018-09-23T08:46:49.250" v="293" actId="14100"/>
          <ac:cxnSpMkLst>
            <pc:docMk/>
            <pc:sldMk cId="2892927448" sldId="275"/>
            <ac:cxnSpMk id="9" creationId="{582E3FFF-3684-4C8D-9139-9CBA8B89B247}"/>
          </ac:cxnSpMkLst>
        </pc:cxnChg>
        <pc:cxnChg chg="del">
          <ac:chgData name="Tingyuan LIANG" userId="8e8d3f8d-61c4-418c-81c4-ba1d79c66b0c" providerId="ADAL" clId="{5083265B-8B9D-451B-BB38-AF171F923334}" dt="2018-09-23T08:38:06.152" v="11" actId="478"/>
          <ac:cxnSpMkLst>
            <pc:docMk/>
            <pc:sldMk cId="2892927448" sldId="275"/>
            <ac:cxnSpMk id="16" creationId="{00000000-0000-0000-0000-000000000000}"/>
          </ac:cxnSpMkLst>
        </pc:cxnChg>
        <pc:cxnChg chg="add mod">
          <ac:chgData name="Tingyuan LIANG" userId="8e8d3f8d-61c4-418c-81c4-ba1d79c66b0c" providerId="ADAL" clId="{5083265B-8B9D-451B-BB38-AF171F923334}" dt="2018-09-23T08:47:00.970" v="296" actId="14100"/>
          <ac:cxnSpMkLst>
            <pc:docMk/>
            <pc:sldMk cId="2892927448" sldId="275"/>
            <ac:cxnSpMk id="121" creationId="{29C152B2-B187-4578-B6A2-363D19500AA5}"/>
          </ac:cxnSpMkLst>
        </pc:cxnChg>
        <pc:cxnChg chg="del">
          <ac:chgData name="Tingyuan LIANG" userId="8e8d3f8d-61c4-418c-81c4-ba1d79c66b0c" providerId="ADAL" clId="{5083265B-8B9D-451B-BB38-AF171F923334}" dt="2018-09-23T08:38:06.152" v="11" actId="478"/>
          <ac:cxnSpMkLst>
            <pc:docMk/>
            <pc:sldMk cId="2892927448" sldId="275"/>
            <ac:cxnSpMk id="140" creationId="{947EE185-09DA-4BDE-8CBE-085F09F54FE6}"/>
          </ac:cxnSpMkLst>
        </pc:cxnChg>
        <pc:cxnChg chg="del">
          <ac:chgData name="Tingyuan LIANG" userId="8e8d3f8d-61c4-418c-81c4-ba1d79c66b0c" providerId="ADAL" clId="{5083265B-8B9D-451B-BB38-AF171F923334}" dt="2018-09-23T08:38:06.152" v="11" actId="478"/>
          <ac:cxnSpMkLst>
            <pc:docMk/>
            <pc:sldMk cId="2892927448" sldId="275"/>
            <ac:cxnSpMk id="145" creationId="{41DBFC0F-415E-4DAF-B0E9-6213CF7EF2DC}"/>
          </ac:cxnSpMkLst>
        </pc:cxnChg>
        <pc:cxnChg chg="del">
          <ac:chgData name="Tingyuan LIANG" userId="8e8d3f8d-61c4-418c-81c4-ba1d79c66b0c" providerId="ADAL" clId="{5083265B-8B9D-451B-BB38-AF171F923334}" dt="2018-09-23T08:38:06.152" v="11" actId="478"/>
          <ac:cxnSpMkLst>
            <pc:docMk/>
            <pc:sldMk cId="2892927448" sldId="275"/>
            <ac:cxnSpMk id="146" creationId="{431D1D4A-90C2-4262-A7A0-D0D4D2D3BE57}"/>
          </ac:cxnSpMkLst>
        </pc:cxnChg>
        <pc:cxnChg chg="del">
          <ac:chgData name="Tingyuan LIANG" userId="8e8d3f8d-61c4-418c-81c4-ba1d79c66b0c" providerId="ADAL" clId="{5083265B-8B9D-451B-BB38-AF171F923334}" dt="2018-09-23T08:38:06.152" v="11" actId="478"/>
          <ac:cxnSpMkLst>
            <pc:docMk/>
            <pc:sldMk cId="2892927448" sldId="275"/>
            <ac:cxnSpMk id="177" creationId="{00000000-0000-0000-0000-000000000000}"/>
          </ac:cxnSpMkLst>
        </pc:cxnChg>
        <pc:cxnChg chg="del">
          <ac:chgData name="Tingyuan LIANG" userId="8e8d3f8d-61c4-418c-81c4-ba1d79c66b0c" providerId="ADAL" clId="{5083265B-8B9D-451B-BB38-AF171F923334}" dt="2018-09-23T08:38:06.152" v="11" actId="478"/>
          <ac:cxnSpMkLst>
            <pc:docMk/>
            <pc:sldMk cId="2892927448" sldId="275"/>
            <ac:cxnSpMk id="178" creationId="{00000000-0000-0000-0000-000000000000}"/>
          </ac:cxnSpMkLst>
        </pc:cxnChg>
        <pc:cxnChg chg="del">
          <ac:chgData name="Tingyuan LIANG" userId="8e8d3f8d-61c4-418c-81c4-ba1d79c66b0c" providerId="ADAL" clId="{5083265B-8B9D-451B-BB38-AF171F923334}" dt="2018-09-23T08:38:06.152" v="11" actId="478"/>
          <ac:cxnSpMkLst>
            <pc:docMk/>
            <pc:sldMk cId="2892927448" sldId="275"/>
            <ac:cxnSpMk id="179" creationId="{00000000-0000-0000-0000-000000000000}"/>
          </ac:cxnSpMkLst>
        </pc:cxnChg>
        <pc:cxnChg chg="del">
          <ac:chgData name="Tingyuan LIANG" userId="8e8d3f8d-61c4-418c-81c4-ba1d79c66b0c" providerId="ADAL" clId="{5083265B-8B9D-451B-BB38-AF171F923334}" dt="2018-09-23T08:38:06.152" v="11" actId="478"/>
          <ac:cxnSpMkLst>
            <pc:docMk/>
            <pc:sldMk cId="2892927448" sldId="275"/>
            <ac:cxnSpMk id="180" creationId="{00000000-0000-0000-0000-000000000000}"/>
          </ac:cxnSpMkLst>
        </pc:cxnChg>
        <pc:cxnChg chg="del">
          <ac:chgData name="Tingyuan LIANG" userId="8e8d3f8d-61c4-418c-81c4-ba1d79c66b0c" providerId="ADAL" clId="{5083265B-8B9D-451B-BB38-AF171F923334}" dt="2018-09-23T08:38:06.152" v="11" actId="478"/>
          <ac:cxnSpMkLst>
            <pc:docMk/>
            <pc:sldMk cId="2892927448" sldId="275"/>
            <ac:cxnSpMk id="181" creationId="{00000000-0000-0000-0000-000000000000}"/>
          </ac:cxnSpMkLst>
        </pc:cxnChg>
        <pc:cxnChg chg="del">
          <ac:chgData name="Tingyuan LIANG" userId="8e8d3f8d-61c4-418c-81c4-ba1d79c66b0c" providerId="ADAL" clId="{5083265B-8B9D-451B-BB38-AF171F923334}" dt="2018-09-23T08:38:06.152" v="11" actId="478"/>
          <ac:cxnSpMkLst>
            <pc:docMk/>
            <pc:sldMk cId="2892927448" sldId="275"/>
            <ac:cxnSpMk id="182" creationId="{00000000-0000-0000-0000-000000000000}"/>
          </ac:cxnSpMkLst>
        </pc:cxnChg>
        <pc:cxnChg chg="mod">
          <ac:chgData name="Tingyuan LIANG" userId="8e8d3f8d-61c4-418c-81c4-ba1d79c66b0c" providerId="ADAL" clId="{5083265B-8B9D-451B-BB38-AF171F923334}" dt="2018-09-23T08:38:06.152" v="11" actId="478"/>
          <ac:cxnSpMkLst>
            <pc:docMk/>
            <pc:sldMk cId="2892927448" sldId="275"/>
            <ac:cxnSpMk id="210" creationId="{EDA2F337-6322-429A-A161-C35509411691}"/>
          </ac:cxnSpMkLst>
        </pc:cxnChg>
        <pc:cxnChg chg="mod">
          <ac:chgData name="Tingyuan LIANG" userId="8e8d3f8d-61c4-418c-81c4-ba1d79c66b0c" providerId="ADAL" clId="{5083265B-8B9D-451B-BB38-AF171F923334}" dt="2018-09-23T08:38:06.152" v="11" actId="478"/>
          <ac:cxnSpMkLst>
            <pc:docMk/>
            <pc:sldMk cId="2892927448" sldId="275"/>
            <ac:cxnSpMk id="211" creationId="{FD4A082F-FAAE-44E4-AB4D-1002C8C1980C}"/>
          </ac:cxnSpMkLst>
        </pc:cxnChg>
        <pc:cxnChg chg="mod">
          <ac:chgData name="Tingyuan LIANG" userId="8e8d3f8d-61c4-418c-81c4-ba1d79c66b0c" providerId="ADAL" clId="{5083265B-8B9D-451B-BB38-AF171F923334}" dt="2018-09-23T08:38:06.152" v="11" actId="478"/>
          <ac:cxnSpMkLst>
            <pc:docMk/>
            <pc:sldMk cId="2892927448" sldId="275"/>
            <ac:cxnSpMk id="224" creationId="{19D18647-7DD4-4655-A4C9-9D9797440D58}"/>
          </ac:cxnSpMkLst>
        </pc:cxnChg>
        <pc:cxnChg chg="mod">
          <ac:chgData name="Tingyuan LIANG" userId="8e8d3f8d-61c4-418c-81c4-ba1d79c66b0c" providerId="ADAL" clId="{5083265B-8B9D-451B-BB38-AF171F923334}" dt="2018-09-23T08:38:06.152" v="11" actId="478"/>
          <ac:cxnSpMkLst>
            <pc:docMk/>
            <pc:sldMk cId="2892927448" sldId="275"/>
            <ac:cxnSpMk id="225" creationId="{602271C2-EEB4-4FCE-8BFE-C2EA87F5CBA4}"/>
          </ac:cxnSpMkLst>
        </pc:cxnChg>
        <pc:cxnChg chg="mod">
          <ac:chgData name="Tingyuan LIANG" userId="8e8d3f8d-61c4-418c-81c4-ba1d79c66b0c" providerId="ADAL" clId="{5083265B-8B9D-451B-BB38-AF171F923334}" dt="2018-09-23T08:38:06.152" v="11" actId="478"/>
          <ac:cxnSpMkLst>
            <pc:docMk/>
            <pc:sldMk cId="2892927448" sldId="275"/>
            <ac:cxnSpMk id="226" creationId="{7F66CEC9-8638-4714-AED6-AF89937D79EF}"/>
          </ac:cxnSpMkLst>
        </pc:cxnChg>
        <pc:cxnChg chg="mod">
          <ac:chgData name="Tingyuan LIANG" userId="8e8d3f8d-61c4-418c-81c4-ba1d79c66b0c" providerId="ADAL" clId="{5083265B-8B9D-451B-BB38-AF171F923334}" dt="2018-09-23T08:38:06.152" v="11" actId="478"/>
          <ac:cxnSpMkLst>
            <pc:docMk/>
            <pc:sldMk cId="2892927448" sldId="275"/>
            <ac:cxnSpMk id="227" creationId="{ADE527CD-9908-4E24-84F8-E302A46D9A17}"/>
          </ac:cxnSpMkLst>
        </pc:cxnChg>
        <pc:cxnChg chg="mod">
          <ac:chgData name="Tingyuan LIANG" userId="8e8d3f8d-61c4-418c-81c4-ba1d79c66b0c" providerId="ADAL" clId="{5083265B-8B9D-451B-BB38-AF171F923334}" dt="2018-09-23T08:38:06.152" v="11" actId="478"/>
          <ac:cxnSpMkLst>
            <pc:docMk/>
            <pc:sldMk cId="2892927448" sldId="275"/>
            <ac:cxnSpMk id="228" creationId="{D3ED704E-3A9C-4B9F-99E9-A71A8FAB353A}"/>
          </ac:cxnSpMkLst>
        </pc:cxnChg>
        <pc:cxnChg chg="mod">
          <ac:chgData name="Tingyuan LIANG" userId="8e8d3f8d-61c4-418c-81c4-ba1d79c66b0c" providerId="ADAL" clId="{5083265B-8B9D-451B-BB38-AF171F923334}" dt="2018-09-23T08:38:06.152" v="11" actId="478"/>
          <ac:cxnSpMkLst>
            <pc:docMk/>
            <pc:sldMk cId="2892927448" sldId="275"/>
            <ac:cxnSpMk id="229" creationId="{4DFA3525-765E-49A7-8470-56F73AB42002}"/>
          </ac:cxnSpMkLst>
        </pc:cxnChg>
        <pc:cxnChg chg="mod">
          <ac:chgData name="Tingyuan LIANG" userId="8e8d3f8d-61c4-418c-81c4-ba1d79c66b0c" providerId="ADAL" clId="{5083265B-8B9D-451B-BB38-AF171F923334}" dt="2018-09-23T08:38:06.152" v="11" actId="478"/>
          <ac:cxnSpMkLst>
            <pc:docMk/>
            <pc:sldMk cId="2892927448" sldId="275"/>
            <ac:cxnSpMk id="230" creationId="{4BCB2991-C303-4619-9A51-C1067A7DA14B}"/>
          </ac:cxnSpMkLst>
        </pc:cxnChg>
        <pc:cxnChg chg="mod">
          <ac:chgData name="Tingyuan LIANG" userId="8e8d3f8d-61c4-418c-81c4-ba1d79c66b0c" providerId="ADAL" clId="{5083265B-8B9D-451B-BB38-AF171F923334}" dt="2018-09-23T08:38:06.152" v="11" actId="478"/>
          <ac:cxnSpMkLst>
            <pc:docMk/>
            <pc:sldMk cId="2892927448" sldId="275"/>
            <ac:cxnSpMk id="231" creationId="{0ED8DE30-CB4D-49BC-9DA4-077E7CF1566B}"/>
          </ac:cxnSpMkLst>
        </pc:cxnChg>
        <pc:cxnChg chg="mod">
          <ac:chgData name="Tingyuan LIANG" userId="8e8d3f8d-61c4-418c-81c4-ba1d79c66b0c" providerId="ADAL" clId="{5083265B-8B9D-451B-BB38-AF171F923334}" dt="2018-09-23T08:38:06.152" v="11" actId="478"/>
          <ac:cxnSpMkLst>
            <pc:docMk/>
            <pc:sldMk cId="2892927448" sldId="275"/>
            <ac:cxnSpMk id="232" creationId="{26E916AA-9BE4-4E72-AE66-E3E8A050DED1}"/>
          </ac:cxnSpMkLst>
        </pc:cxnChg>
        <pc:cxnChg chg="mod">
          <ac:chgData name="Tingyuan LIANG" userId="8e8d3f8d-61c4-418c-81c4-ba1d79c66b0c" providerId="ADAL" clId="{5083265B-8B9D-451B-BB38-AF171F923334}" dt="2018-09-23T08:38:06.152" v="11" actId="478"/>
          <ac:cxnSpMkLst>
            <pc:docMk/>
            <pc:sldMk cId="2892927448" sldId="275"/>
            <ac:cxnSpMk id="233" creationId="{11D6FB7C-6EA1-412A-AA0D-F6BBB29D4080}"/>
          </ac:cxnSpMkLst>
        </pc:cxnChg>
        <pc:cxnChg chg="mod">
          <ac:chgData name="Tingyuan LIANG" userId="8e8d3f8d-61c4-418c-81c4-ba1d79c66b0c" providerId="ADAL" clId="{5083265B-8B9D-451B-BB38-AF171F923334}" dt="2018-09-23T08:38:06.152" v="11" actId="478"/>
          <ac:cxnSpMkLst>
            <pc:docMk/>
            <pc:sldMk cId="2892927448" sldId="275"/>
            <ac:cxnSpMk id="234" creationId="{9FD29A15-24D5-49FE-81FA-DD821945BBA3}"/>
          </ac:cxnSpMkLst>
        </pc:cxnChg>
        <pc:cxnChg chg="mod">
          <ac:chgData name="Tingyuan LIANG" userId="8e8d3f8d-61c4-418c-81c4-ba1d79c66b0c" providerId="ADAL" clId="{5083265B-8B9D-451B-BB38-AF171F923334}" dt="2018-09-23T08:38:06.152" v="11" actId="478"/>
          <ac:cxnSpMkLst>
            <pc:docMk/>
            <pc:sldMk cId="2892927448" sldId="275"/>
            <ac:cxnSpMk id="235" creationId="{D87A533F-CF6F-46BD-91E1-C01A6A111AFD}"/>
          </ac:cxnSpMkLst>
        </pc:cxnChg>
        <pc:cxnChg chg="mod">
          <ac:chgData name="Tingyuan LIANG" userId="8e8d3f8d-61c4-418c-81c4-ba1d79c66b0c" providerId="ADAL" clId="{5083265B-8B9D-451B-BB38-AF171F923334}" dt="2018-09-23T08:38:06.152" v="11" actId="478"/>
          <ac:cxnSpMkLst>
            <pc:docMk/>
            <pc:sldMk cId="2892927448" sldId="275"/>
            <ac:cxnSpMk id="240" creationId="{EDA2F337-6322-429A-A161-C35509411691}"/>
          </ac:cxnSpMkLst>
        </pc:cxnChg>
        <pc:cxnChg chg="mod">
          <ac:chgData name="Tingyuan LIANG" userId="8e8d3f8d-61c4-418c-81c4-ba1d79c66b0c" providerId="ADAL" clId="{5083265B-8B9D-451B-BB38-AF171F923334}" dt="2018-09-23T08:38:06.152" v="11" actId="478"/>
          <ac:cxnSpMkLst>
            <pc:docMk/>
            <pc:sldMk cId="2892927448" sldId="275"/>
            <ac:cxnSpMk id="241" creationId="{FD4A082F-FAAE-44E4-AB4D-1002C8C1980C}"/>
          </ac:cxnSpMkLst>
        </pc:cxnChg>
        <pc:cxnChg chg="mod">
          <ac:chgData name="Tingyuan LIANG" userId="8e8d3f8d-61c4-418c-81c4-ba1d79c66b0c" providerId="ADAL" clId="{5083265B-8B9D-451B-BB38-AF171F923334}" dt="2018-09-23T08:38:06.152" v="11" actId="478"/>
          <ac:cxnSpMkLst>
            <pc:docMk/>
            <pc:sldMk cId="2892927448" sldId="275"/>
            <ac:cxnSpMk id="254" creationId="{19D18647-7DD4-4655-A4C9-9D9797440D58}"/>
          </ac:cxnSpMkLst>
        </pc:cxnChg>
        <pc:cxnChg chg="mod">
          <ac:chgData name="Tingyuan LIANG" userId="8e8d3f8d-61c4-418c-81c4-ba1d79c66b0c" providerId="ADAL" clId="{5083265B-8B9D-451B-BB38-AF171F923334}" dt="2018-09-23T08:38:06.152" v="11" actId="478"/>
          <ac:cxnSpMkLst>
            <pc:docMk/>
            <pc:sldMk cId="2892927448" sldId="275"/>
            <ac:cxnSpMk id="255" creationId="{602271C2-EEB4-4FCE-8BFE-C2EA87F5CBA4}"/>
          </ac:cxnSpMkLst>
        </pc:cxnChg>
        <pc:cxnChg chg="mod">
          <ac:chgData name="Tingyuan LIANG" userId="8e8d3f8d-61c4-418c-81c4-ba1d79c66b0c" providerId="ADAL" clId="{5083265B-8B9D-451B-BB38-AF171F923334}" dt="2018-09-23T08:38:06.152" v="11" actId="478"/>
          <ac:cxnSpMkLst>
            <pc:docMk/>
            <pc:sldMk cId="2892927448" sldId="275"/>
            <ac:cxnSpMk id="256" creationId="{7F66CEC9-8638-4714-AED6-AF89937D79EF}"/>
          </ac:cxnSpMkLst>
        </pc:cxnChg>
        <pc:cxnChg chg="mod">
          <ac:chgData name="Tingyuan LIANG" userId="8e8d3f8d-61c4-418c-81c4-ba1d79c66b0c" providerId="ADAL" clId="{5083265B-8B9D-451B-BB38-AF171F923334}" dt="2018-09-23T08:38:06.152" v="11" actId="478"/>
          <ac:cxnSpMkLst>
            <pc:docMk/>
            <pc:sldMk cId="2892927448" sldId="275"/>
            <ac:cxnSpMk id="257" creationId="{ADE527CD-9908-4E24-84F8-E302A46D9A17}"/>
          </ac:cxnSpMkLst>
        </pc:cxnChg>
        <pc:cxnChg chg="mod">
          <ac:chgData name="Tingyuan LIANG" userId="8e8d3f8d-61c4-418c-81c4-ba1d79c66b0c" providerId="ADAL" clId="{5083265B-8B9D-451B-BB38-AF171F923334}" dt="2018-09-23T08:38:06.152" v="11" actId="478"/>
          <ac:cxnSpMkLst>
            <pc:docMk/>
            <pc:sldMk cId="2892927448" sldId="275"/>
            <ac:cxnSpMk id="258" creationId="{D3ED704E-3A9C-4B9F-99E9-A71A8FAB353A}"/>
          </ac:cxnSpMkLst>
        </pc:cxnChg>
        <pc:cxnChg chg="mod">
          <ac:chgData name="Tingyuan LIANG" userId="8e8d3f8d-61c4-418c-81c4-ba1d79c66b0c" providerId="ADAL" clId="{5083265B-8B9D-451B-BB38-AF171F923334}" dt="2018-09-23T08:38:06.152" v="11" actId="478"/>
          <ac:cxnSpMkLst>
            <pc:docMk/>
            <pc:sldMk cId="2892927448" sldId="275"/>
            <ac:cxnSpMk id="259" creationId="{4DFA3525-765E-49A7-8470-56F73AB42002}"/>
          </ac:cxnSpMkLst>
        </pc:cxnChg>
        <pc:cxnChg chg="mod">
          <ac:chgData name="Tingyuan LIANG" userId="8e8d3f8d-61c4-418c-81c4-ba1d79c66b0c" providerId="ADAL" clId="{5083265B-8B9D-451B-BB38-AF171F923334}" dt="2018-09-23T08:38:06.152" v="11" actId="478"/>
          <ac:cxnSpMkLst>
            <pc:docMk/>
            <pc:sldMk cId="2892927448" sldId="275"/>
            <ac:cxnSpMk id="260" creationId="{4BCB2991-C303-4619-9A51-C1067A7DA14B}"/>
          </ac:cxnSpMkLst>
        </pc:cxnChg>
        <pc:cxnChg chg="mod">
          <ac:chgData name="Tingyuan LIANG" userId="8e8d3f8d-61c4-418c-81c4-ba1d79c66b0c" providerId="ADAL" clId="{5083265B-8B9D-451B-BB38-AF171F923334}" dt="2018-09-23T08:38:06.152" v="11" actId="478"/>
          <ac:cxnSpMkLst>
            <pc:docMk/>
            <pc:sldMk cId="2892927448" sldId="275"/>
            <ac:cxnSpMk id="261" creationId="{0ED8DE30-CB4D-49BC-9DA4-077E7CF1566B}"/>
          </ac:cxnSpMkLst>
        </pc:cxnChg>
        <pc:cxnChg chg="mod">
          <ac:chgData name="Tingyuan LIANG" userId="8e8d3f8d-61c4-418c-81c4-ba1d79c66b0c" providerId="ADAL" clId="{5083265B-8B9D-451B-BB38-AF171F923334}" dt="2018-09-23T08:38:06.152" v="11" actId="478"/>
          <ac:cxnSpMkLst>
            <pc:docMk/>
            <pc:sldMk cId="2892927448" sldId="275"/>
            <ac:cxnSpMk id="262" creationId="{26E916AA-9BE4-4E72-AE66-E3E8A050DED1}"/>
          </ac:cxnSpMkLst>
        </pc:cxnChg>
        <pc:cxnChg chg="mod">
          <ac:chgData name="Tingyuan LIANG" userId="8e8d3f8d-61c4-418c-81c4-ba1d79c66b0c" providerId="ADAL" clId="{5083265B-8B9D-451B-BB38-AF171F923334}" dt="2018-09-23T08:38:06.152" v="11" actId="478"/>
          <ac:cxnSpMkLst>
            <pc:docMk/>
            <pc:sldMk cId="2892927448" sldId="275"/>
            <ac:cxnSpMk id="263" creationId="{11D6FB7C-6EA1-412A-AA0D-F6BBB29D4080}"/>
          </ac:cxnSpMkLst>
        </pc:cxnChg>
        <pc:cxnChg chg="mod">
          <ac:chgData name="Tingyuan LIANG" userId="8e8d3f8d-61c4-418c-81c4-ba1d79c66b0c" providerId="ADAL" clId="{5083265B-8B9D-451B-BB38-AF171F923334}" dt="2018-09-23T08:38:06.152" v="11" actId="478"/>
          <ac:cxnSpMkLst>
            <pc:docMk/>
            <pc:sldMk cId="2892927448" sldId="275"/>
            <ac:cxnSpMk id="264" creationId="{9FD29A15-24D5-49FE-81FA-DD821945BBA3}"/>
          </ac:cxnSpMkLst>
        </pc:cxnChg>
        <pc:cxnChg chg="mod">
          <ac:chgData name="Tingyuan LIANG" userId="8e8d3f8d-61c4-418c-81c4-ba1d79c66b0c" providerId="ADAL" clId="{5083265B-8B9D-451B-BB38-AF171F923334}" dt="2018-09-23T08:38:06.152" v="11" actId="478"/>
          <ac:cxnSpMkLst>
            <pc:docMk/>
            <pc:sldMk cId="2892927448" sldId="275"/>
            <ac:cxnSpMk id="265" creationId="{D87A533F-CF6F-46BD-91E1-C01A6A111AFD}"/>
          </ac:cxnSpMkLst>
        </pc:cxnChg>
        <pc:cxnChg chg="del">
          <ac:chgData name="Tingyuan LIANG" userId="8e8d3f8d-61c4-418c-81c4-ba1d79c66b0c" providerId="ADAL" clId="{5083265B-8B9D-451B-BB38-AF171F923334}" dt="2018-09-23T08:38:06.152" v="11" actId="478"/>
          <ac:cxnSpMkLst>
            <pc:docMk/>
            <pc:sldMk cId="2892927448" sldId="275"/>
            <ac:cxnSpMk id="266" creationId="{431D1D4A-90C2-4262-A7A0-D0D4D2D3BE57}"/>
          </ac:cxnSpMkLst>
        </pc:cxnChg>
        <pc:cxnChg chg="del">
          <ac:chgData name="Tingyuan LIANG" userId="8e8d3f8d-61c4-418c-81c4-ba1d79c66b0c" providerId="ADAL" clId="{5083265B-8B9D-451B-BB38-AF171F923334}" dt="2018-09-23T08:38:06.152" v="11" actId="478"/>
          <ac:cxnSpMkLst>
            <pc:docMk/>
            <pc:sldMk cId="2892927448" sldId="275"/>
            <ac:cxnSpMk id="267" creationId="{431D1D4A-90C2-4262-A7A0-D0D4D2D3BE57}"/>
          </ac:cxnSpMkLst>
        </pc:cxnChg>
        <pc:cxnChg chg="del">
          <ac:chgData name="Tingyuan LIANG" userId="8e8d3f8d-61c4-418c-81c4-ba1d79c66b0c" providerId="ADAL" clId="{5083265B-8B9D-451B-BB38-AF171F923334}" dt="2018-09-23T08:38:06.152" v="11" actId="478"/>
          <ac:cxnSpMkLst>
            <pc:docMk/>
            <pc:sldMk cId="2892927448" sldId="275"/>
            <ac:cxnSpMk id="268" creationId="{431D1D4A-90C2-4262-A7A0-D0D4D2D3BE57}"/>
          </ac:cxnSpMkLst>
        </pc:cxnChg>
      </pc:sldChg>
      <pc:sldChg chg="add del">
        <pc:chgData name="Tingyuan LIANG" userId="8e8d3f8d-61c4-418c-81c4-ba1d79c66b0c" providerId="ADAL" clId="{5083265B-8B9D-451B-BB38-AF171F923334}" dt="2018-09-23T08:36:13.301" v="6" actId="2696"/>
        <pc:sldMkLst>
          <pc:docMk/>
          <pc:sldMk cId="929362243" sldId="277"/>
        </pc:sldMkLst>
      </pc:sldChg>
      <pc:sldChg chg="addSp delSp modSp add">
        <pc:chgData name="Tingyuan LIANG" userId="8e8d3f8d-61c4-418c-81c4-ba1d79c66b0c" providerId="ADAL" clId="{5083265B-8B9D-451B-BB38-AF171F923334}" dt="2018-09-23T09:06:20.394" v="917" actId="207"/>
        <pc:sldMkLst>
          <pc:docMk/>
          <pc:sldMk cId="2830398998" sldId="277"/>
        </pc:sldMkLst>
        <pc:spChg chg="add mod">
          <ac:chgData name="Tingyuan LIANG" userId="8e8d3f8d-61c4-418c-81c4-ba1d79c66b0c" providerId="ADAL" clId="{5083265B-8B9D-451B-BB38-AF171F923334}" dt="2018-09-23T08:48:05.242" v="396" actId="207"/>
          <ac:spMkLst>
            <pc:docMk/>
            <pc:sldMk cId="2830398998" sldId="277"/>
            <ac:spMk id="11" creationId="{705B1308-330C-41E4-A951-64E946BDE293}"/>
          </ac:spMkLst>
        </pc:spChg>
        <pc:spChg chg="add mod">
          <ac:chgData name="Tingyuan LIANG" userId="8e8d3f8d-61c4-418c-81c4-ba1d79c66b0c" providerId="ADAL" clId="{5083265B-8B9D-451B-BB38-AF171F923334}" dt="2018-09-23T09:04:21.224" v="843" actId="1035"/>
          <ac:spMkLst>
            <pc:docMk/>
            <pc:sldMk cId="2830398998" sldId="277"/>
            <ac:spMk id="12" creationId="{D68CCFD6-9698-44B2-A0CA-B3558ED7582B}"/>
          </ac:spMkLst>
        </pc:spChg>
        <pc:spChg chg="add mod">
          <ac:chgData name="Tingyuan LIANG" userId="8e8d3f8d-61c4-418c-81c4-ba1d79c66b0c" providerId="ADAL" clId="{5083265B-8B9D-451B-BB38-AF171F923334}" dt="2018-09-23T09:05:00.665" v="868" actId="1035"/>
          <ac:spMkLst>
            <pc:docMk/>
            <pc:sldMk cId="2830398998" sldId="277"/>
            <ac:spMk id="13" creationId="{7F84A345-88FF-4C18-9F8D-1E3125176D8F}"/>
          </ac:spMkLst>
        </pc:spChg>
        <pc:spChg chg="add mod">
          <ac:chgData name="Tingyuan LIANG" userId="8e8d3f8d-61c4-418c-81c4-ba1d79c66b0c" providerId="ADAL" clId="{5083265B-8B9D-451B-BB38-AF171F923334}" dt="2018-09-23T09:05:55.285" v="905" actId="1036"/>
          <ac:spMkLst>
            <pc:docMk/>
            <pc:sldMk cId="2830398998" sldId="277"/>
            <ac:spMk id="14" creationId="{EE0E6634-D676-4AD1-9DF9-77EF98070EF9}"/>
          </ac:spMkLst>
        </pc:spChg>
        <pc:spChg chg="add mod">
          <ac:chgData name="Tingyuan LIANG" userId="8e8d3f8d-61c4-418c-81c4-ba1d79c66b0c" providerId="ADAL" clId="{5083265B-8B9D-451B-BB38-AF171F923334}" dt="2018-09-23T09:05:55.285" v="905" actId="1036"/>
          <ac:spMkLst>
            <pc:docMk/>
            <pc:sldMk cId="2830398998" sldId="277"/>
            <ac:spMk id="15" creationId="{2EECECF9-009B-4D43-93EC-F569C5328FC6}"/>
          </ac:spMkLst>
        </pc:spChg>
        <pc:spChg chg="add mod">
          <ac:chgData name="Tingyuan LIANG" userId="8e8d3f8d-61c4-418c-81c4-ba1d79c66b0c" providerId="ADAL" clId="{5083265B-8B9D-451B-BB38-AF171F923334}" dt="2018-09-23T09:05:55.285" v="905" actId="1036"/>
          <ac:spMkLst>
            <pc:docMk/>
            <pc:sldMk cId="2830398998" sldId="277"/>
            <ac:spMk id="16" creationId="{4A29FDC4-3490-4A02-A99D-F450CA1F211A}"/>
          </ac:spMkLst>
        </pc:spChg>
        <pc:spChg chg="add mod">
          <ac:chgData name="Tingyuan LIANG" userId="8e8d3f8d-61c4-418c-81c4-ba1d79c66b0c" providerId="ADAL" clId="{5083265B-8B9D-451B-BB38-AF171F923334}" dt="2018-09-23T09:05:55.285" v="905" actId="1036"/>
          <ac:spMkLst>
            <pc:docMk/>
            <pc:sldMk cId="2830398998" sldId="277"/>
            <ac:spMk id="17" creationId="{404632B9-347E-40B8-B98F-38ECE36DA2D7}"/>
          </ac:spMkLst>
        </pc:spChg>
        <pc:spChg chg="add mod">
          <ac:chgData name="Tingyuan LIANG" userId="8e8d3f8d-61c4-418c-81c4-ba1d79c66b0c" providerId="ADAL" clId="{5083265B-8B9D-451B-BB38-AF171F923334}" dt="2018-09-23T09:05:00.665" v="868" actId="1035"/>
          <ac:spMkLst>
            <pc:docMk/>
            <pc:sldMk cId="2830398998" sldId="277"/>
            <ac:spMk id="18" creationId="{F954A008-12FE-4165-B8C0-17E64D3070CC}"/>
          </ac:spMkLst>
        </pc:spChg>
        <pc:spChg chg="add mod">
          <ac:chgData name="Tingyuan LIANG" userId="8e8d3f8d-61c4-418c-81c4-ba1d79c66b0c" providerId="ADAL" clId="{5083265B-8B9D-451B-BB38-AF171F923334}" dt="2018-09-23T09:04:21.224" v="843" actId="1035"/>
          <ac:spMkLst>
            <pc:docMk/>
            <pc:sldMk cId="2830398998" sldId="277"/>
            <ac:spMk id="19" creationId="{1C2A203F-E366-459B-9EC8-A9B609F72E12}"/>
          </ac:spMkLst>
        </pc:spChg>
        <pc:spChg chg="add mod">
          <ac:chgData name="Tingyuan LIANG" userId="8e8d3f8d-61c4-418c-81c4-ba1d79c66b0c" providerId="ADAL" clId="{5083265B-8B9D-451B-BB38-AF171F923334}" dt="2018-09-23T09:04:27.880" v="844" actId="14100"/>
          <ac:spMkLst>
            <pc:docMk/>
            <pc:sldMk cId="2830398998" sldId="277"/>
            <ac:spMk id="21" creationId="{5967699D-2791-45C8-A3AB-57CA097F4D9A}"/>
          </ac:spMkLst>
        </pc:spChg>
        <pc:spChg chg="add mod">
          <ac:chgData name="Tingyuan LIANG" userId="8e8d3f8d-61c4-418c-81c4-ba1d79c66b0c" providerId="ADAL" clId="{5083265B-8B9D-451B-BB38-AF171F923334}" dt="2018-09-23T09:04:31.796" v="850" actId="1035"/>
          <ac:spMkLst>
            <pc:docMk/>
            <pc:sldMk cId="2830398998" sldId="277"/>
            <ac:spMk id="22" creationId="{486811A9-D7AD-4F6D-9021-D6019F4A43EC}"/>
          </ac:spMkLst>
        </pc:spChg>
        <pc:spChg chg="add mod">
          <ac:chgData name="Tingyuan LIANG" userId="8e8d3f8d-61c4-418c-81c4-ba1d79c66b0c" providerId="ADAL" clId="{5083265B-8B9D-451B-BB38-AF171F923334}" dt="2018-09-23T09:05:00.665" v="868" actId="1035"/>
          <ac:spMkLst>
            <pc:docMk/>
            <pc:sldMk cId="2830398998" sldId="277"/>
            <ac:spMk id="23" creationId="{93235A57-5D49-48AA-AE80-0AE0F7D32822}"/>
          </ac:spMkLst>
        </pc:spChg>
        <pc:spChg chg="add mod">
          <ac:chgData name="Tingyuan LIANG" userId="8e8d3f8d-61c4-418c-81c4-ba1d79c66b0c" providerId="ADAL" clId="{5083265B-8B9D-451B-BB38-AF171F923334}" dt="2018-09-23T09:05:00.665" v="868" actId="1035"/>
          <ac:spMkLst>
            <pc:docMk/>
            <pc:sldMk cId="2830398998" sldId="277"/>
            <ac:spMk id="24" creationId="{02528732-F4F9-44E9-8EAE-F2407E9948F2}"/>
          </ac:spMkLst>
        </pc:spChg>
        <pc:spChg chg="add mod">
          <ac:chgData name="Tingyuan LIANG" userId="8e8d3f8d-61c4-418c-81c4-ba1d79c66b0c" providerId="ADAL" clId="{5083265B-8B9D-451B-BB38-AF171F923334}" dt="2018-09-23T09:05:55.285" v="905" actId="1036"/>
          <ac:spMkLst>
            <pc:docMk/>
            <pc:sldMk cId="2830398998" sldId="277"/>
            <ac:spMk id="25" creationId="{DB3FE6FB-2EB2-4692-A94A-EA6023DD7C17}"/>
          </ac:spMkLst>
        </pc:spChg>
        <pc:spChg chg="add mod">
          <ac:chgData name="Tingyuan LIANG" userId="8e8d3f8d-61c4-418c-81c4-ba1d79c66b0c" providerId="ADAL" clId="{5083265B-8B9D-451B-BB38-AF171F923334}" dt="2018-09-23T09:05:55.285" v="905" actId="1036"/>
          <ac:spMkLst>
            <pc:docMk/>
            <pc:sldMk cId="2830398998" sldId="277"/>
            <ac:spMk id="26" creationId="{A63D9D77-3142-4F9D-B893-90EE57956C32}"/>
          </ac:spMkLst>
        </pc:spChg>
        <pc:spChg chg="add mod">
          <ac:chgData name="Tingyuan LIANG" userId="8e8d3f8d-61c4-418c-81c4-ba1d79c66b0c" providerId="ADAL" clId="{5083265B-8B9D-451B-BB38-AF171F923334}" dt="2018-09-23T09:06:20.394" v="917" actId="207"/>
          <ac:spMkLst>
            <pc:docMk/>
            <pc:sldMk cId="2830398998" sldId="277"/>
            <ac:spMk id="27" creationId="{E98D4ED9-9E85-4209-8469-0F99F9BAADB5}"/>
          </ac:spMkLst>
        </pc:spChg>
        <pc:spChg chg="add mod">
          <ac:chgData name="Tingyuan LIANG" userId="8e8d3f8d-61c4-418c-81c4-ba1d79c66b0c" providerId="ADAL" clId="{5083265B-8B9D-451B-BB38-AF171F923334}" dt="2018-09-23T09:06:15.455" v="916" actId="1035"/>
          <ac:spMkLst>
            <pc:docMk/>
            <pc:sldMk cId="2830398998" sldId="277"/>
            <ac:spMk id="28" creationId="{49DD8AE2-F143-4037-B496-EF793DFA3208}"/>
          </ac:spMkLst>
        </pc:spChg>
        <pc:spChg chg="add mod">
          <ac:chgData name="Tingyuan LIANG" userId="8e8d3f8d-61c4-418c-81c4-ba1d79c66b0c" providerId="ADAL" clId="{5083265B-8B9D-451B-BB38-AF171F923334}" dt="2018-09-23T09:04:21.224" v="843" actId="1035"/>
          <ac:spMkLst>
            <pc:docMk/>
            <pc:sldMk cId="2830398998" sldId="277"/>
            <ac:spMk id="29" creationId="{E5C86007-44AA-4C29-B7F3-8735EE1470B7}"/>
          </ac:spMkLst>
        </pc:spChg>
        <pc:spChg chg="add mod">
          <ac:chgData name="Tingyuan LIANG" userId="8e8d3f8d-61c4-418c-81c4-ba1d79c66b0c" providerId="ADAL" clId="{5083265B-8B9D-451B-BB38-AF171F923334}" dt="2018-09-23T09:05:50.671" v="896" actId="14100"/>
          <ac:spMkLst>
            <pc:docMk/>
            <pc:sldMk cId="2830398998" sldId="277"/>
            <ac:spMk id="30" creationId="{AB11A56D-B84E-4FF6-B352-6F382CD8259A}"/>
          </ac:spMkLst>
        </pc:spChg>
        <pc:spChg chg="add mod">
          <ac:chgData name="Tingyuan LIANG" userId="8e8d3f8d-61c4-418c-81c4-ba1d79c66b0c" providerId="ADAL" clId="{5083265B-8B9D-451B-BB38-AF171F923334}" dt="2018-09-23T09:06:01.972" v="907" actId="14100"/>
          <ac:spMkLst>
            <pc:docMk/>
            <pc:sldMk cId="2830398998" sldId="277"/>
            <ac:spMk id="31" creationId="{A5AE7382-1527-4B06-9136-DFAC691EC9A0}"/>
          </ac:spMkLst>
        </pc:spChg>
        <pc:spChg chg="add mod">
          <ac:chgData name="Tingyuan LIANG" userId="8e8d3f8d-61c4-418c-81c4-ba1d79c66b0c" providerId="ADAL" clId="{5083265B-8B9D-451B-BB38-AF171F923334}" dt="2018-09-23T09:06:05.526" v="908" actId="14100"/>
          <ac:spMkLst>
            <pc:docMk/>
            <pc:sldMk cId="2830398998" sldId="277"/>
            <ac:spMk id="32" creationId="{9E9BFE84-4C48-4DB4-9F70-67E4EF7EB691}"/>
          </ac:spMkLst>
        </pc:spChg>
        <pc:spChg chg="add mod">
          <ac:chgData name="Tingyuan LIANG" userId="8e8d3f8d-61c4-418c-81c4-ba1d79c66b0c" providerId="ADAL" clId="{5083265B-8B9D-451B-BB38-AF171F923334}" dt="2018-09-23T09:04:21.224" v="843" actId="1035"/>
          <ac:spMkLst>
            <pc:docMk/>
            <pc:sldMk cId="2830398998" sldId="277"/>
            <ac:spMk id="33" creationId="{E20A727F-C104-47B4-B072-E17AC3EF9C6A}"/>
          </ac:spMkLst>
        </pc:spChg>
        <pc:spChg chg="add mod">
          <ac:chgData name="Tingyuan LIANG" userId="8e8d3f8d-61c4-418c-81c4-ba1d79c66b0c" providerId="ADAL" clId="{5083265B-8B9D-451B-BB38-AF171F923334}" dt="2018-09-23T09:06:12.422" v="910" actId="14100"/>
          <ac:spMkLst>
            <pc:docMk/>
            <pc:sldMk cId="2830398998" sldId="277"/>
            <ac:spMk id="34" creationId="{5362B6EA-26EF-4B3D-B925-8275DE7867DB}"/>
          </ac:spMkLst>
        </pc:spChg>
        <pc:spChg chg="mod">
          <ac:chgData name="Tingyuan LIANG" userId="8e8d3f8d-61c4-418c-81c4-ba1d79c66b0c" providerId="ADAL" clId="{5083265B-8B9D-451B-BB38-AF171F923334}" dt="2018-09-23T08:47:21.461" v="362" actId="207"/>
          <ac:spMkLst>
            <pc:docMk/>
            <pc:sldMk cId="2830398998" sldId="277"/>
            <ac:spMk id="117" creationId="{685DAC9E-F20A-440C-B0FB-C9779BE74BDB}"/>
          </ac:spMkLst>
        </pc:spChg>
        <pc:spChg chg="mod">
          <ac:chgData name="Tingyuan LIANG" userId="8e8d3f8d-61c4-418c-81c4-ba1d79c66b0c" providerId="ADAL" clId="{5083265B-8B9D-451B-BB38-AF171F923334}" dt="2018-09-23T08:47:21.461" v="362" actId="207"/>
          <ac:spMkLst>
            <pc:docMk/>
            <pc:sldMk cId="2830398998" sldId="277"/>
            <ac:spMk id="118" creationId="{C7FF09B7-FC9B-4FC8-BBA0-B65B7A0D8CD7}"/>
          </ac:spMkLst>
        </pc:spChg>
        <pc:cxnChg chg="add del mod">
          <ac:chgData name="Tingyuan LIANG" userId="8e8d3f8d-61c4-418c-81c4-ba1d79c66b0c" providerId="ADAL" clId="{5083265B-8B9D-451B-BB38-AF171F923334}" dt="2018-09-23T09:02:39.027" v="822" actId="478"/>
          <ac:cxnSpMkLst>
            <pc:docMk/>
            <pc:sldMk cId="2830398998" sldId="277"/>
            <ac:cxnSpMk id="20" creationId="{E489B9CF-F224-4356-B096-248BC37AD569}"/>
          </ac:cxnSpMkLst>
        </pc:cxnChg>
        <pc:cxnChg chg="mod">
          <ac:chgData name="Tingyuan LIANG" userId="8e8d3f8d-61c4-418c-81c4-ba1d79c66b0c" providerId="ADAL" clId="{5083265B-8B9D-451B-BB38-AF171F923334}" dt="2018-09-23T08:47:21.461" v="362" actId="207"/>
          <ac:cxnSpMkLst>
            <pc:docMk/>
            <pc:sldMk cId="2830398998" sldId="277"/>
            <ac:cxnSpMk id="121" creationId="{29C152B2-B187-4578-B6A2-363D19500AA5}"/>
          </ac:cxnSpMkLst>
        </pc:cxnChg>
      </pc:sldChg>
      <pc:sldChg chg="delSp modSp add del">
        <pc:chgData name="Tingyuan LIANG" userId="8e8d3f8d-61c4-418c-81c4-ba1d79c66b0c" providerId="ADAL" clId="{5083265B-8B9D-451B-BB38-AF171F923334}" dt="2018-09-23T08:40:36.983" v="68" actId="2696"/>
        <pc:sldMkLst>
          <pc:docMk/>
          <pc:sldMk cId="4201592928" sldId="277"/>
        </pc:sldMkLst>
        <pc:spChg chg="del">
          <ac:chgData name="Tingyuan LIANG" userId="8e8d3f8d-61c4-418c-81c4-ba1d79c66b0c" providerId="ADAL" clId="{5083265B-8B9D-451B-BB38-AF171F923334}" dt="2018-09-23T08:40:18.637" v="66" actId="478"/>
          <ac:spMkLst>
            <pc:docMk/>
            <pc:sldMk cId="4201592928" sldId="277"/>
            <ac:spMk id="42" creationId="{B489F5A1-B456-4A4C-9BA0-EE9B45D94116}"/>
          </ac:spMkLst>
        </pc:spChg>
        <pc:spChg chg="del">
          <ac:chgData name="Tingyuan LIANG" userId="8e8d3f8d-61c4-418c-81c4-ba1d79c66b0c" providerId="ADAL" clId="{5083265B-8B9D-451B-BB38-AF171F923334}" dt="2018-09-23T08:40:18.637" v="66" actId="478"/>
          <ac:spMkLst>
            <pc:docMk/>
            <pc:sldMk cId="4201592928" sldId="277"/>
            <ac:spMk id="43" creationId="{3D65DD58-52ED-4994-B63D-5D1985495CE8}"/>
          </ac:spMkLst>
        </pc:spChg>
        <pc:spChg chg="del">
          <ac:chgData name="Tingyuan LIANG" userId="8e8d3f8d-61c4-418c-81c4-ba1d79c66b0c" providerId="ADAL" clId="{5083265B-8B9D-451B-BB38-AF171F923334}" dt="2018-09-23T08:40:18.637" v="66" actId="478"/>
          <ac:spMkLst>
            <pc:docMk/>
            <pc:sldMk cId="4201592928" sldId="277"/>
            <ac:spMk id="47" creationId="{B489F5A1-B456-4A4C-9BA0-EE9B45D94116}"/>
          </ac:spMkLst>
        </pc:spChg>
        <pc:spChg chg="del">
          <ac:chgData name="Tingyuan LIANG" userId="8e8d3f8d-61c4-418c-81c4-ba1d79c66b0c" providerId="ADAL" clId="{5083265B-8B9D-451B-BB38-AF171F923334}" dt="2018-09-23T08:40:18.637" v="66" actId="478"/>
          <ac:spMkLst>
            <pc:docMk/>
            <pc:sldMk cId="4201592928" sldId="277"/>
            <ac:spMk id="48" creationId="{3D65DD58-52ED-4994-B63D-5D1985495CE8}"/>
          </ac:spMkLst>
        </pc:spChg>
        <pc:spChg chg="del">
          <ac:chgData name="Tingyuan LIANG" userId="8e8d3f8d-61c4-418c-81c4-ba1d79c66b0c" providerId="ADAL" clId="{5083265B-8B9D-451B-BB38-AF171F923334}" dt="2018-09-23T08:40:18.637" v="66" actId="478"/>
          <ac:spMkLst>
            <pc:docMk/>
            <pc:sldMk cId="4201592928" sldId="277"/>
            <ac:spMk id="76" creationId="{4865AAAE-F160-4505-906B-E8D1554E4AAC}"/>
          </ac:spMkLst>
        </pc:spChg>
        <pc:spChg chg="del">
          <ac:chgData name="Tingyuan LIANG" userId="8e8d3f8d-61c4-418c-81c4-ba1d79c66b0c" providerId="ADAL" clId="{5083265B-8B9D-451B-BB38-AF171F923334}" dt="2018-09-23T08:40:20.672" v="67" actId="478"/>
          <ac:spMkLst>
            <pc:docMk/>
            <pc:sldMk cId="4201592928" sldId="277"/>
            <ac:spMk id="80" creationId="{00000000-0000-0000-0000-000000000000}"/>
          </ac:spMkLst>
        </pc:spChg>
        <pc:spChg chg="del">
          <ac:chgData name="Tingyuan LIANG" userId="8e8d3f8d-61c4-418c-81c4-ba1d79c66b0c" providerId="ADAL" clId="{5083265B-8B9D-451B-BB38-AF171F923334}" dt="2018-09-23T08:40:18.637" v="66" actId="478"/>
          <ac:spMkLst>
            <pc:docMk/>
            <pc:sldMk cId="4201592928" sldId="277"/>
            <ac:spMk id="129" creationId="{467962B3-7344-495D-BCC8-D5060C4B2D76}"/>
          </ac:spMkLst>
        </pc:spChg>
        <pc:spChg chg="del">
          <ac:chgData name="Tingyuan LIANG" userId="8e8d3f8d-61c4-418c-81c4-ba1d79c66b0c" providerId="ADAL" clId="{5083265B-8B9D-451B-BB38-AF171F923334}" dt="2018-09-23T08:40:18.637" v="66" actId="478"/>
          <ac:spMkLst>
            <pc:docMk/>
            <pc:sldMk cId="4201592928" sldId="277"/>
            <ac:spMk id="130" creationId="{F6A535DA-3DCC-4C7B-BB53-3FB6E3745868}"/>
          </ac:spMkLst>
        </pc:spChg>
        <pc:spChg chg="del">
          <ac:chgData name="Tingyuan LIANG" userId="8e8d3f8d-61c4-418c-81c4-ba1d79c66b0c" providerId="ADAL" clId="{5083265B-8B9D-451B-BB38-AF171F923334}" dt="2018-09-23T08:40:18.637" v="66" actId="478"/>
          <ac:spMkLst>
            <pc:docMk/>
            <pc:sldMk cId="4201592928" sldId="277"/>
            <ac:spMk id="131" creationId="{A903A7DF-E6E4-470E-A54D-D624900E166B}"/>
          </ac:spMkLst>
        </pc:spChg>
        <pc:spChg chg="del">
          <ac:chgData name="Tingyuan LIANG" userId="8e8d3f8d-61c4-418c-81c4-ba1d79c66b0c" providerId="ADAL" clId="{5083265B-8B9D-451B-BB38-AF171F923334}" dt="2018-09-23T08:40:18.637" v="66" actId="478"/>
          <ac:spMkLst>
            <pc:docMk/>
            <pc:sldMk cId="4201592928" sldId="277"/>
            <ac:spMk id="162" creationId="{6AE39182-96F7-4081-82E2-8C723CBE8173}"/>
          </ac:spMkLst>
        </pc:spChg>
        <pc:spChg chg="del">
          <ac:chgData name="Tingyuan LIANG" userId="8e8d3f8d-61c4-418c-81c4-ba1d79c66b0c" providerId="ADAL" clId="{5083265B-8B9D-451B-BB38-AF171F923334}" dt="2018-09-23T08:40:18.637" v="66" actId="478"/>
          <ac:spMkLst>
            <pc:docMk/>
            <pc:sldMk cId="4201592928" sldId="277"/>
            <ac:spMk id="171" creationId="{5D54BD62-27ED-44E5-A7BA-366E4F890746}"/>
          </ac:spMkLst>
        </pc:spChg>
        <pc:spChg chg="del">
          <ac:chgData name="Tingyuan LIANG" userId="8e8d3f8d-61c4-418c-81c4-ba1d79c66b0c" providerId="ADAL" clId="{5083265B-8B9D-451B-BB38-AF171F923334}" dt="2018-09-23T08:40:18.637" v="66" actId="478"/>
          <ac:spMkLst>
            <pc:docMk/>
            <pc:sldMk cId="4201592928" sldId="277"/>
            <ac:spMk id="172" creationId="{4B2C8AED-7B1F-483E-A375-1CC194E3D0FF}"/>
          </ac:spMkLst>
        </pc:spChg>
        <pc:spChg chg="del">
          <ac:chgData name="Tingyuan LIANG" userId="8e8d3f8d-61c4-418c-81c4-ba1d79c66b0c" providerId="ADAL" clId="{5083265B-8B9D-451B-BB38-AF171F923334}" dt="2018-09-23T08:40:18.637" v="66" actId="478"/>
          <ac:spMkLst>
            <pc:docMk/>
            <pc:sldMk cId="4201592928" sldId="277"/>
            <ac:spMk id="173" creationId="{3DDD7F1E-E349-4EA2-BFB5-7F39A988BF9E}"/>
          </ac:spMkLst>
        </pc:spChg>
        <pc:spChg chg="del">
          <ac:chgData name="Tingyuan LIANG" userId="8e8d3f8d-61c4-418c-81c4-ba1d79c66b0c" providerId="ADAL" clId="{5083265B-8B9D-451B-BB38-AF171F923334}" dt="2018-09-23T08:40:18.637" v="66" actId="478"/>
          <ac:spMkLst>
            <pc:docMk/>
            <pc:sldMk cId="4201592928" sldId="277"/>
            <ac:spMk id="174" creationId="{14F72189-B022-449C-8483-0EDF9FE6F13F}"/>
          </ac:spMkLst>
        </pc:spChg>
        <pc:spChg chg="del">
          <ac:chgData name="Tingyuan LIANG" userId="8e8d3f8d-61c4-418c-81c4-ba1d79c66b0c" providerId="ADAL" clId="{5083265B-8B9D-451B-BB38-AF171F923334}" dt="2018-09-23T08:40:18.637" v="66" actId="478"/>
          <ac:spMkLst>
            <pc:docMk/>
            <pc:sldMk cId="4201592928" sldId="277"/>
            <ac:spMk id="175" creationId="{B27C52F8-136F-40E6-BF16-BCB01DB85EDD}"/>
          </ac:spMkLst>
        </pc:spChg>
        <pc:grpChg chg="del">
          <ac:chgData name="Tingyuan LIANG" userId="8e8d3f8d-61c4-418c-81c4-ba1d79c66b0c" providerId="ADAL" clId="{5083265B-8B9D-451B-BB38-AF171F923334}" dt="2018-09-23T08:40:18.637" v="66" actId="478"/>
          <ac:grpSpMkLst>
            <pc:docMk/>
            <pc:sldMk cId="4201592928" sldId="277"/>
            <ac:grpSpMk id="206" creationId="{00000000-0000-0000-0000-000000000000}"/>
          </ac:grpSpMkLst>
        </pc:grpChg>
        <pc:grpChg chg="del">
          <ac:chgData name="Tingyuan LIANG" userId="8e8d3f8d-61c4-418c-81c4-ba1d79c66b0c" providerId="ADAL" clId="{5083265B-8B9D-451B-BB38-AF171F923334}" dt="2018-09-23T08:40:18.637" v="66" actId="478"/>
          <ac:grpSpMkLst>
            <pc:docMk/>
            <pc:sldMk cId="4201592928" sldId="277"/>
            <ac:grpSpMk id="236" creationId="{00000000-0000-0000-0000-000000000000}"/>
          </ac:grpSpMkLst>
        </pc:grpChg>
        <pc:cxnChg chg="del">
          <ac:chgData name="Tingyuan LIANG" userId="8e8d3f8d-61c4-418c-81c4-ba1d79c66b0c" providerId="ADAL" clId="{5083265B-8B9D-451B-BB38-AF171F923334}" dt="2018-09-23T08:40:18.637" v="66" actId="478"/>
          <ac:cxnSpMkLst>
            <pc:docMk/>
            <pc:sldMk cId="4201592928" sldId="277"/>
            <ac:cxnSpMk id="16" creationId="{00000000-0000-0000-0000-000000000000}"/>
          </ac:cxnSpMkLst>
        </pc:cxnChg>
        <pc:cxnChg chg="del">
          <ac:chgData name="Tingyuan LIANG" userId="8e8d3f8d-61c4-418c-81c4-ba1d79c66b0c" providerId="ADAL" clId="{5083265B-8B9D-451B-BB38-AF171F923334}" dt="2018-09-23T08:40:18.637" v="66" actId="478"/>
          <ac:cxnSpMkLst>
            <pc:docMk/>
            <pc:sldMk cId="4201592928" sldId="277"/>
            <ac:cxnSpMk id="140" creationId="{947EE185-09DA-4BDE-8CBE-085F09F54FE6}"/>
          </ac:cxnSpMkLst>
        </pc:cxnChg>
        <pc:cxnChg chg="del">
          <ac:chgData name="Tingyuan LIANG" userId="8e8d3f8d-61c4-418c-81c4-ba1d79c66b0c" providerId="ADAL" clId="{5083265B-8B9D-451B-BB38-AF171F923334}" dt="2018-09-23T08:40:18.637" v="66" actId="478"/>
          <ac:cxnSpMkLst>
            <pc:docMk/>
            <pc:sldMk cId="4201592928" sldId="277"/>
            <ac:cxnSpMk id="145" creationId="{41DBFC0F-415E-4DAF-B0E9-6213CF7EF2DC}"/>
          </ac:cxnSpMkLst>
        </pc:cxnChg>
        <pc:cxnChg chg="del">
          <ac:chgData name="Tingyuan LIANG" userId="8e8d3f8d-61c4-418c-81c4-ba1d79c66b0c" providerId="ADAL" clId="{5083265B-8B9D-451B-BB38-AF171F923334}" dt="2018-09-23T08:40:18.637" v="66" actId="478"/>
          <ac:cxnSpMkLst>
            <pc:docMk/>
            <pc:sldMk cId="4201592928" sldId="277"/>
            <ac:cxnSpMk id="146" creationId="{431D1D4A-90C2-4262-A7A0-D0D4D2D3BE57}"/>
          </ac:cxnSpMkLst>
        </pc:cxnChg>
        <pc:cxnChg chg="del">
          <ac:chgData name="Tingyuan LIANG" userId="8e8d3f8d-61c4-418c-81c4-ba1d79c66b0c" providerId="ADAL" clId="{5083265B-8B9D-451B-BB38-AF171F923334}" dt="2018-09-23T08:40:18.637" v="66" actId="478"/>
          <ac:cxnSpMkLst>
            <pc:docMk/>
            <pc:sldMk cId="4201592928" sldId="277"/>
            <ac:cxnSpMk id="177" creationId="{00000000-0000-0000-0000-000000000000}"/>
          </ac:cxnSpMkLst>
        </pc:cxnChg>
        <pc:cxnChg chg="del">
          <ac:chgData name="Tingyuan LIANG" userId="8e8d3f8d-61c4-418c-81c4-ba1d79c66b0c" providerId="ADAL" clId="{5083265B-8B9D-451B-BB38-AF171F923334}" dt="2018-09-23T08:40:18.637" v="66" actId="478"/>
          <ac:cxnSpMkLst>
            <pc:docMk/>
            <pc:sldMk cId="4201592928" sldId="277"/>
            <ac:cxnSpMk id="178" creationId="{00000000-0000-0000-0000-000000000000}"/>
          </ac:cxnSpMkLst>
        </pc:cxnChg>
        <pc:cxnChg chg="del">
          <ac:chgData name="Tingyuan LIANG" userId="8e8d3f8d-61c4-418c-81c4-ba1d79c66b0c" providerId="ADAL" clId="{5083265B-8B9D-451B-BB38-AF171F923334}" dt="2018-09-23T08:40:18.637" v="66" actId="478"/>
          <ac:cxnSpMkLst>
            <pc:docMk/>
            <pc:sldMk cId="4201592928" sldId="277"/>
            <ac:cxnSpMk id="179" creationId="{00000000-0000-0000-0000-000000000000}"/>
          </ac:cxnSpMkLst>
        </pc:cxnChg>
        <pc:cxnChg chg="del">
          <ac:chgData name="Tingyuan LIANG" userId="8e8d3f8d-61c4-418c-81c4-ba1d79c66b0c" providerId="ADAL" clId="{5083265B-8B9D-451B-BB38-AF171F923334}" dt="2018-09-23T08:40:18.637" v="66" actId="478"/>
          <ac:cxnSpMkLst>
            <pc:docMk/>
            <pc:sldMk cId="4201592928" sldId="277"/>
            <ac:cxnSpMk id="180" creationId="{00000000-0000-0000-0000-000000000000}"/>
          </ac:cxnSpMkLst>
        </pc:cxnChg>
        <pc:cxnChg chg="del">
          <ac:chgData name="Tingyuan LIANG" userId="8e8d3f8d-61c4-418c-81c4-ba1d79c66b0c" providerId="ADAL" clId="{5083265B-8B9D-451B-BB38-AF171F923334}" dt="2018-09-23T08:40:18.637" v="66" actId="478"/>
          <ac:cxnSpMkLst>
            <pc:docMk/>
            <pc:sldMk cId="4201592928" sldId="277"/>
            <ac:cxnSpMk id="181" creationId="{00000000-0000-0000-0000-000000000000}"/>
          </ac:cxnSpMkLst>
        </pc:cxnChg>
        <pc:cxnChg chg="del">
          <ac:chgData name="Tingyuan LIANG" userId="8e8d3f8d-61c4-418c-81c4-ba1d79c66b0c" providerId="ADAL" clId="{5083265B-8B9D-451B-BB38-AF171F923334}" dt="2018-09-23T08:40:18.637" v="66" actId="478"/>
          <ac:cxnSpMkLst>
            <pc:docMk/>
            <pc:sldMk cId="4201592928" sldId="277"/>
            <ac:cxnSpMk id="182" creationId="{00000000-0000-0000-0000-000000000000}"/>
          </ac:cxnSpMkLst>
        </pc:cxnChg>
        <pc:cxnChg chg="mod">
          <ac:chgData name="Tingyuan LIANG" userId="8e8d3f8d-61c4-418c-81c4-ba1d79c66b0c" providerId="ADAL" clId="{5083265B-8B9D-451B-BB38-AF171F923334}" dt="2018-09-23T08:40:18.637" v="66" actId="478"/>
          <ac:cxnSpMkLst>
            <pc:docMk/>
            <pc:sldMk cId="4201592928" sldId="277"/>
            <ac:cxnSpMk id="210" creationId="{EDA2F337-6322-429A-A161-C35509411691}"/>
          </ac:cxnSpMkLst>
        </pc:cxnChg>
        <pc:cxnChg chg="mod">
          <ac:chgData name="Tingyuan LIANG" userId="8e8d3f8d-61c4-418c-81c4-ba1d79c66b0c" providerId="ADAL" clId="{5083265B-8B9D-451B-BB38-AF171F923334}" dt="2018-09-23T08:40:18.637" v="66" actId="478"/>
          <ac:cxnSpMkLst>
            <pc:docMk/>
            <pc:sldMk cId="4201592928" sldId="277"/>
            <ac:cxnSpMk id="211" creationId="{FD4A082F-FAAE-44E4-AB4D-1002C8C1980C}"/>
          </ac:cxnSpMkLst>
        </pc:cxnChg>
        <pc:cxnChg chg="mod">
          <ac:chgData name="Tingyuan LIANG" userId="8e8d3f8d-61c4-418c-81c4-ba1d79c66b0c" providerId="ADAL" clId="{5083265B-8B9D-451B-BB38-AF171F923334}" dt="2018-09-23T08:40:18.637" v="66" actId="478"/>
          <ac:cxnSpMkLst>
            <pc:docMk/>
            <pc:sldMk cId="4201592928" sldId="277"/>
            <ac:cxnSpMk id="224" creationId="{19D18647-7DD4-4655-A4C9-9D9797440D58}"/>
          </ac:cxnSpMkLst>
        </pc:cxnChg>
        <pc:cxnChg chg="mod">
          <ac:chgData name="Tingyuan LIANG" userId="8e8d3f8d-61c4-418c-81c4-ba1d79c66b0c" providerId="ADAL" clId="{5083265B-8B9D-451B-BB38-AF171F923334}" dt="2018-09-23T08:40:18.637" v="66" actId="478"/>
          <ac:cxnSpMkLst>
            <pc:docMk/>
            <pc:sldMk cId="4201592928" sldId="277"/>
            <ac:cxnSpMk id="225" creationId="{602271C2-EEB4-4FCE-8BFE-C2EA87F5CBA4}"/>
          </ac:cxnSpMkLst>
        </pc:cxnChg>
        <pc:cxnChg chg="mod">
          <ac:chgData name="Tingyuan LIANG" userId="8e8d3f8d-61c4-418c-81c4-ba1d79c66b0c" providerId="ADAL" clId="{5083265B-8B9D-451B-BB38-AF171F923334}" dt="2018-09-23T08:40:18.637" v="66" actId="478"/>
          <ac:cxnSpMkLst>
            <pc:docMk/>
            <pc:sldMk cId="4201592928" sldId="277"/>
            <ac:cxnSpMk id="226" creationId="{7F66CEC9-8638-4714-AED6-AF89937D79EF}"/>
          </ac:cxnSpMkLst>
        </pc:cxnChg>
        <pc:cxnChg chg="mod">
          <ac:chgData name="Tingyuan LIANG" userId="8e8d3f8d-61c4-418c-81c4-ba1d79c66b0c" providerId="ADAL" clId="{5083265B-8B9D-451B-BB38-AF171F923334}" dt="2018-09-23T08:40:18.637" v="66" actId="478"/>
          <ac:cxnSpMkLst>
            <pc:docMk/>
            <pc:sldMk cId="4201592928" sldId="277"/>
            <ac:cxnSpMk id="227" creationId="{ADE527CD-9908-4E24-84F8-E302A46D9A17}"/>
          </ac:cxnSpMkLst>
        </pc:cxnChg>
        <pc:cxnChg chg="mod">
          <ac:chgData name="Tingyuan LIANG" userId="8e8d3f8d-61c4-418c-81c4-ba1d79c66b0c" providerId="ADAL" clId="{5083265B-8B9D-451B-BB38-AF171F923334}" dt="2018-09-23T08:40:18.637" v="66" actId="478"/>
          <ac:cxnSpMkLst>
            <pc:docMk/>
            <pc:sldMk cId="4201592928" sldId="277"/>
            <ac:cxnSpMk id="228" creationId="{D3ED704E-3A9C-4B9F-99E9-A71A8FAB353A}"/>
          </ac:cxnSpMkLst>
        </pc:cxnChg>
        <pc:cxnChg chg="mod">
          <ac:chgData name="Tingyuan LIANG" userId="8e8d3f8d-61c4-418c-81c4-ba1d79c66b0c" providerId="ADAL" clId="{5083265B-8B9D-451B-BB38-AF171F923334}" dt="2018-09-23T08:40:18.637" v="66" actId="478"/>
          <ac:cxnSpMkLst>
            <pc:docMk/>
            <pc:sldMk cId="4201592928" sldId="277"/>
            <ac:cxnSpMk id="229" creationId="{4DFA3525-765E-49A7-8470-56F73AB42002}"/>
          </ac:cxnSpMkLst>
        </pc:cxnChg>
        <pc:cxnChg chg="mod">
          <ac:chgData name="Tingyuan LIANG" userId="8e8d3f8d-61c4-418c-81c4-ba1d79c66b0c" providerId="ADAL" clId="{5083265B-8B9D-451B-BB38-AF171F923334}" dt="2018-09-23T08:40:18.637" v="66" actId="478"/>
          <ac:cxnSpMkLst>
            <pc:docMk/>
            <pc:sldMk cId="4201592928" sldId="277"/>
            <ac:cxnSpMk id="230" creationId="{4BCB2991-C303-4619-9A51-C1067A7DA14B}"/>
          </ac:cxnSpMkLst>
        </pc:cxnChg>
        <pc:cxnChg chg="mod">
          <ac:chgData name="Tingyuan LIANG" userId="8e8d3f8d-61c4-418c-81c4-ba1d79c66b0c" providerId="ADAL" clId="{5083265B-8B9D-451B-BB38-AF171F923334}" dt="2018-09-23T08:40:18.637" v="66" actId="478"/>
          <ac:cxnSpMkLst>
            <pc:docMk/>
            <pc:sldMk cId="4201592928" sldId="277"/>
            <ac:cxnSpMk id="231" creationId="{0ED8DE30-CB4D-49BC-9DA4-077E7CF1566B}"/>
          </ac:cxnSpMkLst>
        </pc:cxnChg>
        <pc:cxnChg chg="mod">
          <ac:chgData name="Tingyuan LIANG" userId="8e8d3f8d-61c4-418c-81c4-ba1d79c66b0c" providerId="ADAL" clId="{5083265B-8B9D-451B-BB38-AF171F923334}" dt="2018-09-23T08:40:18.637" v="66" actId="478"/>
          <ac:cxnSpMkLst>
            <pc:docMk/>
            <pc:sldMk cId="4201592928" sldId="277"/>
            <ac:cxnSpMk id="232" creationId="{26E916AA-9BE4-4E72-AE66-E3E8A050DED1}"/>
          </ac:cxnSpMkLst>
        </pc:cxnChg>
        <pc:cxnChg chg="mod">
          <ac:chgData name="Tingyuan LIANG" userId="8e8d3f8d-61c4-418c-81c4-ba1d79c66b0c" providerId="ADAL" clId="{5083265B-8B9D-451B-BB38-AF171F923334}" dt="2018-09-23T08:40:18.637" v="66" actId="478"/>
          <ac:cxnSpMkLst>
            <pc:docMk/>
            <pc:sldMk cId="4201592928" sldId="277"/>
            <ac:cxnSpMk id="233" creationId="{11D6FB7C-6EA1-412A-AA0D-F6BBB29D4080}"/>
          </ac:cxnSpMkLst>
        </pc:cxnChg>
        <pc:cxnChg chg="mod">
          <ac:chgData name="Tingyuan LIANG" userId="8e8d3f8d-61c4-418c-81c4-ba1d79c66b0c" providerId="ADAL" clId="{5083265B-8B9D-451B-BB38-AF171F923334}" dt="2018-09-23T08:40:18.637" v="66" actId="478"/>
          <ac:cxnSpMkLst>
            <pc:docMk/>
            <pc:sldMk cId="4201592928" sldId="277"/>
            <ac:cxnSpMk id="234" creationId="{9FD29A15-24D5-49FE-81FA-DD821945BBA3}"/>
          </ac:cxnSpMkLst>
        </pc:cxnChg>
        <pc:cxnChg chg="mod">
          <ac:chgData name="Tingyuan LIANG" userId="8e8d3f8d-61c4-418c-81c4-ba1d79c66b0c" providerId="ADAL" clId="{5083265B-8B9D-451B-BB38-AF171F923334}" dt="2018-09-23T08:40:18.637" v="66" actId="478"/>
          <ac:cxnSpMkLst>
            <pc:docMk/>
            <pc:sldMk cId="4201592928" sldId="277"/>
            <ac:cxnSpMk id="235" creationId="{D87A533F-CF6F-46BD-91E1-C01A6A111AFD}"/>
          </ac:cxnSpMkLst>
        </pc:cxnChg>
        <pc:cxnChg chg="mod">
          <ac:chgData name="Tingyuan LIANG" userId="8e8d3f8d-61c4-418c-81c4-ba1d79c66b0c" providerId="ADAL" clId="{5083265B-8B9D-451B-BB38-AF171F923334}" dt="2018-09-23T08:40:18.637" v="66" actId="478"/>
          <ac:cxnSpMkLst>
            <pc:docMk/>
            <pc:sldMk cId="4201592928" sldId="277"/>
            <ac:cxnSpMk id="240" creationId="{EDA2F337-6322-429A-A161-C35509411691}"/>
          </ac:cxnSpMkLst>
        </pc:cxnChg>
        <pc:cxnChg chg="mod">
          <ac:chgData name="Tingyuan LIANG" userId="8e8d3f8d-61c4-418c-81c4-ba1d79c66b0c" providerId="ADAL" clId="{5083265B-8B9D-451B-BB38-AF171F923334}" dt="2018-09-23T08:40:18.637" v="66" actId="478"/>
          <ac:cxnSpMkLst>
            <pc:docMk/>
            <pc:sldMk cId="4201592928" sldId="277"/>
            <ac:cxnSpMk id="241" creationId="{FD4A082F-FAAE-44E4-AB4D-1002C8C1980C}"/>
          </ac:cxnSpMkLst>
        </pc:cxnChg>
        <pc:cxnChg chg="mod">
          <ac:chgData name="Tingyuan LIANG" userId="8e8d3f8d-61c4-418c-81c4-ba1d79c66b0c" providerId="ADAL" clId="{5083265B-8B9D-451B-BB38-AF171F923334}" dt="2018-09-23T08:40:18.637" v="66" actId="478"/>
          <ac:cxnSpMkLst>
            <pc:docMk/>
            <pc:sldMk cId="4201592928" sldId="277"/>
            <ac:cxnSpMk id="254" creationId="{19D18647-7DD4-4655-A4C9-9D9797440D58}"/>
          </ac:cxnSpMkLst>
        </pc:cxnChg>
        <pc:cxnChg chg="mod">
          <ac:chgData name="Tingyuan LIANG" userId="8e8d3f8d-61c4-418c-81c4-ba1d79c66b0c" providerId="ADAL" clId="{5083265B-8B9D-451B-BB38-AF171F923334}" dt="2018-09-23T08:40:18.637" v="66" actId="478"/>
          <ac:cxnSpMkLst>
            <pc:docMk/>
            <pc:sldMk cId="4201592928" sldId="277"/>
            <ac:cxnSpMk id="255" creationId="{602271C2-EEB4-4FCE-8BFE-C2EA87F5CBA4}"/>
          </ac:cxnSpMkLst>
        </pc:cxnChg>
        <pc:cxnChg chg="mod">
          <ac:chgData name="Tingyuan LIANG" userId="8e8d3f8d-61c4-418c-81c4-ba1d79c66b0c" providerId="ADAL" clId="{5083265B-8B9D-451B-BB38-AF171F923334}" dt="2018-09-23T08:40:18.637" v="66" actId="478"/>
          <ac:cxnSpMkLst>
            <pc:docMk/>
            <pc:sldMk cId="4201592928" sldId="277"/>
            <ac:cxnSpMk id="256" creationId="{7F66CEC9-8638-4714-AED6-AF89937D79EF}"/>
          </ac:cxnSpMkLst>
        </pc:cxnChg>
        <pc:cxnChg chg="mod">
          <ac:chgData name="Tingyuan LIANG" userId="8e8d3f8d-61c4-418c-81c4-ba1d79c66b0c" providerId="ADAL" clId="{5083265B-8B9D-451B-BB38-AF171F923334}" dt="2018-09-23T08:40:18.637" v="66" actId="478"/>
          <ac:cxnSpMkLst>
            <pc:docMk/>
            <pc:sldMk cId="4201592928" sldId="277"/>
            <ac:cxnSpMk id="257" creationId="{ADE527CD-9908-4E24-84F8-E302A46D9A17}"/>
          </ac:cxnSpMkLst>
        </pc:cxnChg>
        <pc:cxnChg chg="mod">
          <ac:chgData name="Tingyuan LIANG" userId="8e8d3f8d-61c4-418c-81c4-ba1d79c66b0c" providerId="ADAL" clId="{5083265B-8B9D-451B-BB38-AF171F923334}" dt="2018-09-23T08:40:18.637" v="66" actId="478"/>
          <ac:cxnSpMkLst>
            <pc:docMk/>
            <pc:sldMk cId="4201592928" sldId="277"/>
            <ac:cxnSpMk id="258" creationId="{D3ED704E-3A9C-4B9F-99E9-A71A8FAB353A}"/>
          </ac:cxnSpMkLst>
        </pc:cxnChg>
        <pc:cxnChg chg="mod">
          <ac:chgData name="Tingyuan LIANG" userId="8e8d3f8d-61c4-418c-81c4-ba1d79c66b0c" providerId="ADAL" clId="{5083265B-8B9D-451B-BB38-AF171F923334}" dt="2018-09-23T08:40:18.637" v="66" actId="478"/>
          <ac:cxnSpMkLst>
            <pc:docMk/>
            <pc:sldMk cId="4201592928" sldId="277"/>
            <ac:cxnSpMk id="259" creationId="{4DFA3525-765E-49A7-8470-56F73AB42002}"/>
          </ac:cxnSpMkLst>
        </pc:cxnChg>
        <pc:cxnChg chg="mod">
          <ac:chgData name="Tingyuan LIANG" userId="8e8d3f8d-61c4-418c-81c4-ba1d79c66b0c" providerId="ADAL" clId="{5083265B-8B9D-451B-BB38-AF171F923334}" dt="2018-09-23T08:40:18.637" v="66" actId="478"/>
          <ac:cxnSpMkLst>
            <pc:docMk/>
            <pc:sldMk cId="4201592928" sldId="277"/>
            <ac:cxnSpMk id="260" creationId="{4BCB2991-C303-4619-9A51-C1067A7DA14B}"/>
          </ac:cxnSpMkLst>
        </pc:cxnChg>
        <pc:cxnChg chg="mod">
          <ac:chgData name="Tingyuan LIANG" userId="8e8d3f8d-61c4-418c-81c4-ba1d79c66b0c" providerId="ADAL" clId="{5083265B-8B9D-451B-BB38-AF171F923334}" dt="2018-09-23T08:40:18.637" v="66" actId="478"/>
          <ac:cxnSpMkLst>
            <pc:docMk/>
            <pc:sldMk cId="4201592928" sldId="277"/>
            <ac:cxnSpMk id="261" creationId="{0ED8DE30-CB4D-49BC-9DA4-077E7CF1566B}"/>
          </ac:cxnSpMkLst>
        </pc:cxnChg>
        <pc:cxnChg chg="mod">
          <ac:chgData name="Tingyuan LIANG" userId="8e8d3f8d-61c4-418c-81c4-ba1d79c66b0c" providerId="ADAL" clId="{5083265B-8B9D-451B-BB38-AF171F923334}" dt="2018-09-23T08:40:18.637" v="66" actId="478"/>
          <ac:cxnSpMkLst>
            <pc:docMk/>
            <pc:sldMk cId="4201592928" sldId="277"/>
            <ac:cxnSpMk id="262" creationId="{26E916AA-9BE4-4E72-AE66-E3E8A050DED1}"/>
          </ac:cxnSpMkLst>
        </pc:cxnChg>
        <pc:cxnChg chg="mod">
          <ac:chgData name="Tingyuan LIANG" userId="8e8d3f8d-61c4-418c-81c4-ba1d79c66b0c" providerId="ADAL" clId="{5083265B-8B9D-451B-BB38-AF171F923334}" dt="2018-09-23T08:40:18.637" v="66" actId="478"/>
          <ac:cxnSpMkLst>
            <pc:docMk/>
            <pc:sldMk cId="4201592928" sldId="277"/>
            <ac:cxnSpMk id="263" creationId="{11D6FB7C-6EA1-412A-AA0D-F6BBB29D4080}"/>
          </ac:cxnSpMkLst>
        </pc:cxnChg>
        <pc:cxnChg chg="mod">
          <ac:chgData name="Tingyuan LIANG" userId="8e8d3f8d-61c4-418c-81c4-ba1d79c66b0c" providerId="ADAL" clId="{5083265B-8B9D-451B-BB38-AF171F923334}" dt="2018-09-23T08:40:18.637" v="66" actId="478"/>
          <ac:cxnSpMkLst>
            <pc:docMk/>
            <pc:sldMk cId="4201592928" sldId="277"/>
            <ac:cxnSpMk id="264" creationId="{9FD29A15-24D5-49FE-81FA-DD821945BBA3}"/>
          </ac:cxnSpMkLst>
        </pc:cxnChg>
        <pc:cxnChg chg="mod">
          <ac:chgData name="Tingyuan LIANG" userId="8e8d3f8d-61c4-418c-81c4-ba1d79c66b0c" providerId="ADAL" clId="{5083265B-8B9D-451B-BB38-AF171F923334}" dt="2018-09-23T08:40:18.637" v="66" actId="478"/>
          <ac:cxnSpMkLst>
            <pc:docMk/>
            <pc:sldMk cId="4201592928" sldId="277"/>
            <ac:cxnSpMk id="265" creationId="{D87A533F-CF6F-46BD-91E1-C01A6A111AFD}"/>
          </ac:cxnSpMkLst>
        </pc:cxnChg>
        <pc:cxnChg chg="del">
          <ac:chgData name="Tingyuan LIANG" userId="8e8d3f8d-61c4-418c-81c4-ba1d79c66b0c" providerId="ADAL" clId="{5083265B-8B9D-451B-BB38-AF171F923334}" dt="2018-09-23T08:40:18.637" v="66" actId="478"/>
          <ac:cxnSpMkLst>
            <pc:docMk/>
            <pc:sldMk cId="4201592928" sldId="277"/>
            <ac:cxnSpMk id="266" creationId="{431D1D4A-90C2-4262-A7A0-D0D4D2D3BE57}"/>
          </ac:cxnSpMkLst>
        </pc:cxnChg>
        <pc:cxnChg chg="del">
          <ac:chgData name="Tingyuan LIANG" userId="8e8d3f8d-61c4-418c-81c4-ba1d79c66b0c" providerId="ADAL" clId="{5083265B-8B9D-451B-BB38-AF171F923334}" dt="2018-09-23T08:40:18.637" v="66" actId="478"/>
          <ac:cxnSpMkLst>
            <pc:docMk/>
            <pc:sldMk cId="4201592928" sldId="277"/>
            <ac:cxnSpMk id="267" creationId="{431D1D4A-90C2-4262-A7A0-D0D4D2D3BE57}"/>
          </ac:cxnSpMkLst>
        </pc:cxnChg>
        <pc:cxnChg chg="del">
          <ac:chgData name="Tingyuan LIANG" userId="8e8d3f8d-61c4-418c-81c4-ba1d79c66b0c" providerId="ADAL" clId="{5083265B-8B9D-451B-BB38-AF171F923334}" dt="2018-09-23T08:40:18.637" v="66" actId="478"/>
          <ac:cxnSpMkLst>
            <pc:docMk/>
            <pc:sldMk cId="4201592928" sldId="277"/>
            <ac:cxnSpMk id="268" creationId="{431D1D4A-90C2-4262-A7A0-D0D4D2D3BE57}"/>
          </ac:cxnSpMkLst>
        </pc:cxnChg>
      </pc:sldChg>
      <pc:sldChg chg="addSp delSp modSp add">
        <pc:chgData name="Tingyuan LIANG" userId="8e8d3f8d-61c4-418c-81c4-ba1d79c66b0c" providerId="ADAL" clId="{5083265B-8B9D-451B-BB38-AF171F923334}" dt="2018-09-23T12:29:53.587" v="5033" actId="14100"/>
        <pc:sldMkLst>
          <pc:docMk/>
          <pc:sldMk cId="2399422329" sldId="278"/>
        </pc:sldMkLst>
        <pc:spChg chg="add del mod">
          <ac:chgData name="Tingyuan LIANG" userId="8e8d3f8d-61c4-418c-81c4-ba1d79c66b0c" providerId="ADAL" clId="{5083265B-8B9D-451B-BB38-AF171F923334}" dt="2018-09-23T12:29:44.170" v="5031" actId="478"/>
          <ac:spMkLst>
            <pc:docMk/>
            <pc:sldMk cId="2399422329" sldId="278"/>
            <ac:spMk id="7" creationId="{D172763B-4051-4A14-AA20-B7926EB82EE7}"/>
          </ac:spMkLst>
        </pc:spChg>
        <pc:spChg chg="mod">
          <ac:chgData name="Tingyuan LIANG" userId="8e8d3f8d-61c4-418c-81c4-ba1d79c66b0c" providerId="ADAL" clId="{5083265B-8B9D-451B-BB38-AF171F923334}" dt="2018-09-23T08:48:28.699" v="400" actId="14100"/>
          <ac:spMkLst>
            <pc:docMk/>
            <pc:sldMk cId="2399422329" sldId="278"/>
            <ac:spMk id="11" creationId="{705B1308-330C-41E4-A951-64E946BDE293}"/>
          </ac:spMkLst>
        </pc:spChg>
        <pc:spChg chg="add mod">
          <ac:chgData name="Tingyuan LIANG" userId="8e8d3f8d-61c4-418c-81c4-ba1d79c66b0c" providerId="ADAL" clId="{5083265B-8B9D-451B-BB38-AF171F923334}" dt="2018-09-23T08:48:56.137" v="406" actId="1036"/>
          <ac:spMkLst>
            <pc:docMk/>
            <pc:sldMk cId="2399422329" sldId="278"/>
            <ac:spMk id="12" creationId="{7D5CA639-5A68-4EBA-80BB-FB0C3DD2F5AB}"/>
          </ac:spMkLst>
        </pc:spChg>
        <pc:spChg chg="add mod">
          <ac:chgData name="Tingyuan LIANG" userId="8e8d3f8d-61c4-418c-81c4-ba1d79c66b0c" providerId="ADAL" clId="{5083265B-8B9D-451B-BB38-AF171F923334}" dt="2018-09-23T09:28:59.092" v="934" actId="1076"/>
          <ac:spMkLst>
            <pc:docMk/>
            <pc:sldMk cId="2399422329" sldId="278"/>
            <ac:spMk id="13" creationId="{10103A17-9C7F-40CE-8140-3AF8450929F8}"/>
          </ac:spMkLst>
        </pc:spChg>
        <pc:spChg chg="add mod">
          <ac:chgData name="Tingyuan LIANG" userId="8e8d3f8d-61c4-418c-81c4-ba1d79c66b0c" providerId="ADAL" clId="{5083265B-8B9D-451B-BB38-AF171F923334}" dt="2018-09-23T09:28:59.092" v="934" actId="1076"/>
          <ac:spMkLst>
            <pc:docMk/>
            <pc:sldMk cId="2399422329" sldId="278"/>
            <ac:spMk id="14" creationId="{3A446C13-86E2-40FB-B8A0-6D5819FCC97E}"/>
          </ac:spMkLst>
        </pc:spChg>
        <pc:spChg chg="add mod">
          <ac:chgData name="Tingyuan LIANG" userId="8e8d3f8d-61c4-418c-81c4-ba1d79c66b0c" providerId="ADAL" clId="{5083265B-8B9D-451B-BB38-AF171F923334}" dt="2018-09-23T09:28:59.092" v="934" actId="1076"/>
          <ac:spMkLst>
            <pc:docMk/>
            <pc:sldMk cId="2399422329" sldId="278"/>
            <ac:spMk id="15" creationId="{A0BD0D25-55D2-4A38-B013-D312F710536F}"/>
          </ac:spMkLst>
        </pc:spChg>
        <pc:spChg chg="add mod">
          <ac:chgData name="Tingyuan LIANG" userId="8e8d3f8d-61c4-418c-81c4-ba1d79c66b0c" providerId="ADAL" clId="{5083265B-8B9D-451B-BB38-AF171F923334}" dt="2018-09-23T09:28:59.092" v="934" actId="1076"/>
          <ac:spMkLst>
            <pc:docMk/>
            <pc:sldMk cId="2399422329" sldId="278"/>
            <ac:spMk id="16" creationId="{BFB5ED8F-5CF6-4523-B97E-8DA554F3F496}"/>
          </ac:spMkLst>
        </pc:spChg>
        <pc:spChg chg="add del mod">
          <ac:chgData name="Tingyuan LIANG" userId="8e8d3f8d-61c4-418c-81c4-ba1d79c66b0c" providerId="ADAL" clId="{5083265B-8B9D-451B-BB38-AF171F923334}" dt="2018-09-23T12:29:40.952" v="5030" actId="478"/>
          <ac:spMkLst>
            <pc:docMk/>
            <pc:sldMk cId="2399422329" sldId="278"/>
            <ac:spMk id="17" creationId="{23A33CC6-BBAE-469E-8B81-143152F2A50B}"/>
          </ac:spMkLst>
        </pc:spChg>
        <pc:spChg chg="add mod">
          <ac:chgData name="Tingyuan LIANG" userId="8e8d3f8d-61c4-418c-81c4-ba1d79c66b0c" providerId="ADAL" clId="{5083265B-8B9D-451B-BB38-AF171F923334}" dt="2018-09-23T12:29:53.587" v="5033" actId="14100"/>
          <ac:spMkLst>
            <pc:docMk/>
            <pc:sldMk cId="2399422329" sldId="278"/>
            <ac:spMk id="18" creationId="{BB7E8A2F-5140-454B-BF1E-643F42BBBBD4}"/>
          </ac:spMkLst>
        </pc:spChg>
        <pc:spChg chg="add mod">
          <ac:chgData name="Tingyuan LIANG" userId="8e8d3f8d-61c4-418c-81c4-ba1d79c66b0c" providerId="ADAL" clId="{5083265B-8B9D-451B-BB38-AF171F923334}" dt="2018-09-23T09:28:59.092" v="934" actId="1076"/>
          <ac:spMkLst>
            <pc:docMk/>
            <pc:sldMk cId="2399422329" sldId="278"/>
            <ac:spMk id="19" creationId="{F13190B1-643A-4ECA-A982-C48B42EC529E}"/>
          </ac:spMkLst>
        </pc:spChg>
        <pc:spChg chg="add mod">
          <ac:chgData name="Tingyuan LIANG" userId="8e8d3f8d-61c4-418c-81c4-ba1d79c66b0c" providerId="ADAL" clId="{5083265B-8B9D-451B-BB38-AF171F923334}" dt="2018-09-23T09:28:59.092" v="934" actId="1076"/>
          <ac:spMkLst>
            <pc:docMk/>
            <pc:sldMk cId="2399422329" sldId="278"/>
            <ac:spMk id="20" creationId="{2B6C9DB8-0621-419A-9852-854C9E0DCD2D}"/>
          </ac:spMkLst>
        </pc:spChg>
        <pc:spChg chg="add mod">
          <ac:chgData name="Tingyuan LIANG" userId="8e8d3f8d-61c4-418c-81c4-ba1d79c66b0c" providerId="ADAL" clId="{5083265B-8B9D-451B-BB38-AF171F923334}" dt="2018-09-23T09:28:59.092" v="934" actId="1076"/>
          <ac:spMkLst>
            <pc:docMk/>
            <pc:sldMk cId="2399422329" sldId="278"/>
            <ac:spMk id="21" creationId="{5820C56B-CDB2-4EA3-AF99-A2CC692E9597}"/>
          </ac:spMkLst>
        </pc:spChg>
        <pc:spChg chg="add mod">
          <ac:chgData name="Tingyuan LIANG" userId="8e8d3f8d-61c4-418c-81c4-ba1d79c66b0c" providerId="ADAL" clId="{5083265B-8B9D-451B-BB38-AF171F923334}" dt="2018-09-23T09:28:59.092" v="934" actId="1076"/>
          <ac:spMkLst>
            <pc:docMk/>
            <pc:sldMk cId="2399422329" sldId="278"/>
            <ac:spMk id="22" creationId="{AE8AF2D0-72C9-43C2-A0BD-838A7915A2E3}"/>
          </ac:spMkLst>
        </pc:spChg>
        <pc:spChg chg="add mod">
          <ac:chgData name="Tingyuan LIANG" userId="8e8d3f8d-61c4-418c-81c4-ba1d79c66b0c" providerId="ADAL" clId="{5083265B-8B9D-451B-BB38-AF171F923334}" dt="2018-09-23T09:28:59.092" v="934" actId="1076"/>
          <ac:spMkLst>
            <pc:docMk/>
            <pc:sldMk cId="2399422329" sldId="278"/>
            <ac:spMk id="23" creationId="{B697142D-9C35-4681-A8AA-9D07093848CF}"/>
          </ac:spMkLst>
        </pc:spChg>
        <pc:spChg chg="add mod">
          <ac:chgData name="Tingyuan LIANG" userId="8e8d3f8d-61c4-418c-81c4-ba1d79c66b0c" providerId="ADAL" clId="{5083265B-8B9D-451B-BB38-AF171F923334}" dt="2018-09-23T09:28:59.092" v="934" actId="1076"/>
          <ac:spMkLst>
            <pc:docMk/>
            <pc:sldMk cId="2399422329" sldId="278"/>
            <ac:spMk id="24" creationId="{7E5C85AF-9C95-4D5E-AE21-49D781A1F129}"/>
          </ac:spMkLst>
        </pc:spChg>
        <pc:spChg chg="add mod">
          <ac:chgData name="Tingyuan LIANG" userId="8e8d3f8d-61c4-418c-81c4-ba1d79c66b0c" providerId="ADAL" clId="{5083265B-8B9D-451B-BB38-AF171F923334}" dt="2018-09-23T09:28:59.092" v="934" actId="1076"/>
          <ac:spMkLst>
            <pc:docMk/>
            <pc:sldMk cId="2399422329" sldId="278"/>
            <ac:spMk id="40" creationId="{6E773BB1-E2EC-41CE-9A58-8984E7E9F4E4}"/>
          </ac:spMkLst>
        </pc:spChg>
        <pc:spChg chg="add mod">
          <ac:chgData name="Tingyuan LIANG" userId="8e8d3f8d-61c4-418c-81c4-ba1d79c66b0c" providerId="ADAL" clId="{5083265B-8B9D-451B-BB38-AF171F923334}" dt="2018-09-23T09:28:59.092" v="934" actId="1076"/>
          <ac:spMkLst>
            <pc:docMk/>
            <pc:sldMk cId="2399422329" sldId="278"/>
            <ac:spMk id="41" creationId="{26975E89-2F8D-4642-A6AF-D81BE506A963}"/>
          </ac:spMkLst>
        </pc:spChg>
        <pc:spChg chg="add mod">
          <ac:chgData name="Tingyuan LIANG" userId="8e8d3f8d-61c4-418c-81c4-ba1d79c66b0c" providerId="ADAL" clId="{5083265B-8B9D-451B-BB38-AF171F923334}" dt="2018-09-23T09:28:59.092" v="934" actId="1076"/>
          <ac:spMkLst>
            <pc:docMk/>
            <pc:sldMk cId="2399422329" sldId="278"/>
            <ac:spMk id="42" creationId="{CC6EF619-73F0-49C6-AF5B-1BE1A0A96293}"/>
          </ac:spMkLst>
        </pc:spChg>
        <pc:spChg chg="add mod">
          <ac:chgData name="Tingyuan LIANG" userId="8e8d3f8d-61c4-418c-81c4-ba1d79c66b0c" providerId="ADAL" clId="{5083265B-8B9D-451B-BB38-AF171F923334}" dt="2018-09-23T09:28:59.092" v="934" actId="1076"/>
          <ac:spMkLst>
            <pc:docMk/>
            <pc:sldMk cId="2399422329" sldId="278"/>
            <ac:spMk id="43" creationId="{E62CCE21-6A90-4115-9A33-3C6E83CD33AE}"/>
          </ac:spMkLst>
        </pc:spChg>
        <pc:spChg chg="add mod">
          <ac:chgData name="Tingyuan LIANG" userId="8e8d3f8d-61c4-418c-81c4-ba1d79c66b0c" providerId="ADAL" clId="{5083265B-8B9D-451B-BB38-AF171F923334}" dt="2018-09-23T09:28:59.092" v="934" actId="1076"/>
          <ac:spMkLst>
            <pc:docMk/>
            <pc:sldMk cId="2399422329" sldId="278"/>
            <ac:spMk id="44" creationId="{DB30CFA3-BADD-4389-9944-BD37A7A92125}"/>
          </ac:spMkLst>
        </pc:spChg>
        <pc:spChg chg="add mod">
          <ac:chgData name="Tingyuan LIANG" userId="8e8d3f8d-61c4-418c-81c4-ba1d79c66b0c" providerId="ADAL" clId="{5083265B-8B9D-451B-BB38-AF171F923334}" dt="2018-09-23T09:28:59.092" v="934" actId="1076"/>
          <ac:spMkLst>
            <pc:docMk/>
            <pc:sldMk cId="2399422329" sldId="278"/>
            <ac:spMk id="45" creationId="{82C1E794-BFF7-4090-ADC5-8A872FF4A0C4}"/>
          </ac:spMkLst>
        </pc:spChg>
        <pc:spChg chg="add mod">
          <ac:chgData name="Tingyuan LIANG" userId="8e8d3f8d-61c4-418c-81c4-ba1d79c66b0c" providerId="ADAL" clId="{5083265B-8B9D-451B-BB38-AF171F923334}" dt="2018-09-23T09:28:59.092" v="934" actId="1076"/>
          <ac:spMkLst>
            <pc:docMk/>
            <pc:sldMk cId="2399422329" sldId="278"/>
            <ac:spMk id="46" creationId="{6247A91D-6581-48CA-9F97-4474BE27C9FC}"/>
          </ac:spMkLst>
        </pc:spChg>
        <pc:spChg chg="add mod">
          <ac:chgData name="Tingyuan LIANG" userId="8e8d3f8d-61c4-418c-81c4-ba1d79c66b0c" providerId="ADAL" clId="{5083265B-8B9D-451B-BB38-AF171F923334}" dt="2018-09-23T09:28:59.092" v="934" actId="1076"/>
          <ac:spMkLst>
            <pc:docMk/>
            <pc:sldMk cId="2399422329" sldId="278"/>
            <ac:spMk id="47" creationId="{5C5F7D35-413C-421C-92CA-C5B25F2B40D6}"/>
          </ac:spMkLst>
        </pc:spChg>
        <pc:spChg chg="add mod">
          <ac:chgData name="Tingyuan LIANG" userId="8e8d3f8d-61c4-418c-81c4-ba1d79c66b0c" providerId="ADAL" clId="{5083265B-8B9D-451B-BB38-AF171F923334}" dt="2018-09-23T09:28:59.092" v="934" actId="1076"/>
          <ac:spMkLst>
            <pc:docMk/>
            <pc:sldMk cId="2399422329" sldId="278"/>
            <ac:spMk id="48" creationId="{375BBE61-C757-47E7-B951-F3B5F111068A}"/>
          </ac:spMkLst>
        </pc:spChg>
        <pc:spChg chg="add mod">
          <ac:chgData name="Tingyuan LIANG" userId="8e8d3f8d-61c4-418c-81c4-ba1d79c66b0c" providerId="ADAL" clId="{5083265B-8B9D-451B-BB38-AF171F923334}" dt="2018-09-23T09:28:59.092" v="934" actId="1076"/>
          <ac:spMkLst>
            <pc:docMk/>
            <pc:sldMk cId="2399422329" sldId="278"/>
            <ac:spMk id="49" creationId="{FB792244-DF86-4A2C-A0F9-0555239D7975}"/>
          </ac:spMkLst>
        </pc:spChg>
        <pc:spChg chg="add mod">
          <ac:chgData name="Tingyuan LIANG" userId="8e8d3f8d-61c4-418c-81c4-ba1d79c66b0c" providerId="ADAL" clId="{5083265B-8B9D-451B-BB38-AF171F923334}" dt="2018-09-23T09:28:59.092" v="934" actId="1076"/>
          <ac:spMkLst>
            <pc:docMk/>
            <pc:sldMk cId="2399422329" sldId="278"/>
            <ac:spMk id="50" creationId="{EDEA5594-7201-4E67-9003-7C605BDF0DE0}"/>
          </ac:spMkLst>
        </pc:spChg>
        <pc:spChg chg="add mod">
          <ac:chgData name="Tingyuan LIANG" userId="8e8d3f8d-61c4-418c-81c4-ba1d79c66b0c" providerId="ADAL" clId="{5083265B-8B9D-451B-BB38-AF171F923334}" dt="2018-09-23T09:28:59.092" v="934" actId="1076"/>
          <ac:spMkLst>
            <pc:docMk/>
            <pc:sldMk cId="2399422329" sldId="278"/>
            <ac:spMk id="51" creationId="{734D065C-C6FC-4605-A17B-CED7C79052C5}"/>
          </ac:spMkLst>
        </pc:spChg>
        <pc:spChg chg="add mod">
          <ac:chgData name="Tingyuan LIANG" userId="8e8d3f8d-61c4-418c-81c4-ba1d79c66b0c" providerId="ADAL" clId="{5083265B-8B9D-451B-BB38-AF171F923334}" dt="2018-09-23T09:28:59.092" v="934" actId="1076"/>
          <ac:spMkLst>
            <pc:docMk/>
            <pc:sldMk cId="2399422329" sldId="278"/>
            <ac:spMk id="52" creationId="{043D4E15-A816-4668-8A4B-B49ECE0B7B94}"/>
          </ac:spMkLst>
        </pc:spChg>
        <pc:spChg chg="add mod">
          <ac:chgData name="Tingyuan LIANG" userId="8e8d3f8d-61c4-418c-81c4-ba1d79c66b0c" providerId="ADAL" clId="{5083265B-8B9D-451B-BB38-AF171F923334}" dt="2018-09-23T09:28:59.092" v="934" actId="1076"/>
          <ac:spMkLst>
            <pc:docMk/>
            <pc:sldMk cId="2399422329" sldId="278"/>
            <ac:spMk id="53" creationId="{7036CB0B-18BC-4C1C-99D8-ACEC58D7124A}"/>
          </ac:spMkLst>
        </pc:spChg>
        <pc:spChg chg="add mod">
          <ac:chgData name="Tingyuan LIANG" userId="8e8d3f8d-61c4-418c-81c4-ba1d79c66b0c" providerId="ADAL" clId="{5083265B-8B9D-451B-BB38-AF171F923334}" dt="2018-09-23T09:28:59.092" v="934" actId="1076"/>
          <ac:spMkLst>
            <pc:docMk/>
            <pc:sldMk cId="2399422329" sldId="278"/>
            <ac:spMk id="54" creationId="{1037DC99-39D5-4689-8220-2958B75E0D63}"/>
          </ac:spMkLst>
        </pc:spChg>
        <pc:spChg chg="add mod">
          <ac:chgData name="Tingyuan LIANG" userId="8e8d3f8d-61c4-418c-81c4-ba1d79c66b0c" providerId="ADAL" clId="{5083265B-8B9D-451B-BB38-AF171F923334}" dt="2018-09-23T09:28:59.092" v="934" actId="1076"/>
          <ac:spMkLst>
            <pc:docMk/>
            <pc:sldMk cId="2399422329" sldId="278"/>
            <ac:spMk id="70" creationId="{3730071A-D6D2-44A2-8D7C-0F3F3B152D73}"/>
          </ac:spMkLst>
        </pc:spChg>
        <pc:spChg chg="add mod">
          <ac:chgData name="Tingyuan LIANG" userId="8e8d3f8d-61c4-418c-81c4-ba1d79c66b0c" providerId="ADAL" clId="{5083265B-8B9D-451B-BB38-AF171F923334}" dt="2018-09-23T09:28:59.092" v="934" actId="1076"/>
          <ac:spMkLst>
            <pc:docMk/>
            <pc:sldMk cId="2399422329" sldId="278"/>
            <ac:spMk id="71" creationId="{35A1ED2F-FC62-4524-82CD-71869FCB8870}"/>
          </ac:spMkLst>
        </pc:spChg>
        <pc:spChg chg="add mod">
          <ac:chgData name="Tingyuan LIANG" userId="8e8d3f8d-61c4-418c-81c4-ba1d79c66b0c" providerId="ADAL" clId="{5083265B-8B9D-451B-BB38-AF171F923334}" dt="2018-09-23T09:28:59.092" v="934" actId="1076"/>
          <ac:spMkLst>
            <pc:docMk/>
            <pc:sldMk cId="2399422329" sldId="278"/>
            <ac:spMk id="72" creationId="{34BC5525-B559-47EE-AFA2-822EC46FB0EE}"/>
          </ac:spMkLst>
        </pc:spChg>
        <pc:spChg chg="add mod">
          <ac:chgData name="Tingyuan LIANG" userId="8e8d3f8d-61c4-418c-81c4-ba1d79c66b0c" providerId="ADAL" clId="{5083265B-8B9D-451B-BB38-AF171F923334}" dt="2018-09-23T09:28:59.092" v="934" actId="1076"/>
          <ac:spMkLst>
            <pc:docMk/>
            <pc:sldMk cId="2399422329" sldId="278"/>
            <ac:spMk id="73" creationId="{1E42AE00-EA48-405A-9A87-F55F2AE27465}"/>
          </ac:spMkLst>
        </pc:spChg>
        <pc:spChg chg="add mod">
          <ac:chgData name="Tingyuan LIANG" userId="8e8d3f8d-61c4-418c-81c4-ba1d79c66b0c" providerId="ADAL" clId="{5083265B-8B9D-451B-BB38-AF171F923334}" dt="2018-09-23T09:28:59.092" v="934" actId="1076"/>
          <ac:spMkLst>
            <pc:docMk/>
            <pc:sldMk cId="2399422329" sldId="278"/>
            <ac:spMk id="74" creationId="{7F37555B-1657-4845-8D8F-68A84CDB2367}"/>
          </ac:spMkLst>
        </pc:spChg>
        <pc:spChg chg="add mod">
          <ac:chgData name="Tingyuan LIANG" userId="8e8d3f8d-61c4-418c-81c4-ba1d79c66b0c" providerId="ADAL" clId="{5083265B-8B9D-451B-BB38-AF171F923334}" dt="2018-09-23T09:28:59.092" v="934" actId="1076"/>
          <ac:spMkLst>
            <pc:docMk/>
            <pc:sldMk cId="2399422329" sldId="278"/>
            <ac:spMk id="75" creationId="{8A8414AE-4DAB-4D02-B151-F07CBE7C2405}"/>
          </ac:spMkLst>
        </pc:spChg>
        <pc:spChg chg="add mod">
          <ac:chgData name="Tingyuan LIANG" userId="8e8d3f8d-61c4-418c-81c4-ba1d79c66b0c" providerId="ADAL" clId="{5083265B-8B9D-451B-BB38-AF171F923334}" dt="2018-09-23T09:28:59.092" v="934" actId="1076"/>
          <ac:spMkLst>
            <pc:docMk/>
            <pc:sldMk cId="2399422329" sldId="278"/>
            <ac:spMk id="76" creationId="{A27FEBB9-1470-4C9C-B40A-376474AB70F2}"/>
          </ac:spMkLst>
        </pc:spChg>
        <pc:spChg chg="add mod">
          <ac:chgData name="Tingyuan LIANG" userId="8e8d3f8d-61c4-418c-81c4-ba1d79c66b0c" providerId="ADAL" clId="{5083265B-8B9D-451B-BB38-AF171F923334}" dt="2018-09-23T09:28:59.092" v="934" actId="1076"/>
          <ac:spMkLst>
            <pc:docMk/>
            <pc:sldMk cId="2399422329" sldId="278"/>
            <ac:spMk id="77" creationId="{06CE36D5-C28A-4614-9138-470B977A345C}"/>
          </ac:spMkLst>
        </pc:spChg>
        <pc:spChg chg="add mod">
          <ac:chgData name="Tingyuan LIANG" userId="8e8d3f8d-61c4-418c-81c4-ba1d79c66b0c" providerId="ADAL" clId="{5083265B-8B9D-451B-BB38-AF171F923334}" dt="2018-09-23T09:28:59.092" v="934" actId="1076"/>
          <ac:spMkLst>
            <pc:docMk/>
            <pc:sldMk cId="2399422329" sldId="278"/>
            <ac:spMk id="78" creationId="{5901C6B1-552B-48AD-BAFA-149E91D8CCED}"/>
          </ac:spMkLst>
        </pc:spChg>
        <pc:spChg chg="add mod">
          <ac:chgData name="Tingyuan LIANG" userId="8e8d3f8d-61c4-418c-81c4-ba1d79c66b0c" providerId="ADAL" clId="{5083265B-8B9D-451B-BB38-AF171F923334}" dt="2018-09-23T09:28:59.092" v="934" actId="1076"/>
          <ac:spMkLst>
            <pc:docMk/>
            <pc:sldMk cId="2399422329" sldId="278"/>
            <ac:spMk id="79" creationId="{171298E9-343B-477B-81D4-3E043E0C9B6C}"/>
          </ac:spMkLst>
        </pc:spChg>
        <pc:spChg chg="add mod">
          <ac:chgData name="Tingyuan LIANG" userId="8e8d3f8d-61c4-418c-81c4-ba1d79c66b0c" providerId="ADAL" clId="{5083265B-8B9D-451B-BB38-AF171F923334}" dt="2018-09-23T09:28:59.092" v="934" actId="1076"/>
          <ac:spMkLst>
            <pc:docMk/>
            <pc:sldMk cId="2399422329" sldId="278"/>
            <ac:spMk id="80" creationId="{9E32FB91-830B-41D6-BE06-F59C9BEA7390}"/>
          </ac:spMkLst>
        </pc:spChg>
        <pc:spChg chg="add mod">
          <ac:chgData name="Tingyuan LIANG" userId="8e8d3f8d-61c4-418c-81c4-ba1d79c66b0c" providerId="ADAL" clId="{5083265B-8B9D-451B-BB38-AF171F923334}" dt="2018-09-23T09:28:59.092" v="934" actId="1076"/>
          <ac:spMkLst>
            <pc:docMk/>
            <pc:sldMk cId="2399422329" sldId="278"/>
            <ac:spMk id="81" creationId="{6D17E4DC-40B5-4B88-98E8-35D23B0DF1F8}"/>
          </ac:spMkLst>
        </pc:spChg>
        <pc:spChg chg="add mod">
          <ac:chgData name="Tingyuan LIANG" userId="8e8d3f8d-61c4-418c-81c4-ba1d79c66b0c" providerId="ADAL" clId="{5083265B-8B9D-451B-BB38-AF171F923334}" dt="2018-09-23T09:28:59.092" v="934" actId="1076"/>
          <ac:spMkLst>
            <pc:docMk/>
            <pc:sldMk cId="2399422329" sldId="278"/>
            <ac:spMk id="82" creationId="{91F74149-41F2-4CF7-AF9A-66B12C239759}"/>
          </ac:spMkLst>
        </pc:spChg>
        <pc:spChg chg="add mod">
          <ac:chgData name="Tingyuan LIANG" userId="8e8d3f8d-61c4-418c-81c4-ba1d79c66b0c" providerId="ADAL" clId="{5083265B-8B9D-451B-BB38-AF171F923334}" dt="2018-09-23T09:28:59.092" v="934" actId="1076"/>
          <ac:spMkLst>
            <pc:docMk/>
            <pc:sldMk cId="2399422329" sldId="278"/>
            <ac:spMk id="83" creationId="{C0098790-E67D-4AE7-A5C7-CEA633562354}"/>
          </ac:spMkLst>
        </pc:spChg>
        <pc:spChg chg="add mod">
          <ac:chgData name="Tingyuan LIANG" userId="8e8d3f8d-61c4-418c-81c4-ba1d79c66b0c" providerId="ADAL" clId="{5083265B-8B9D-451B-BB38-AF171F923334}" dt="2018-09-23T09:28:59.092" v="934" actId="1076"/>
          <ac:spMkLst>
            <pc:docMk/>
            <pc:sldMk cId="2399422329" sldId="278"/>
            <ac:spMk id="87" creationId="{0CDB20B7-60CC-47AC-AB61-9DB7A5092512}"/>
          </ac:spMkLst>
        </pc:spChg>
        <pc:spChg chg="add mod">
          <ac:chgData name="Tingyuan LIANG" userId="8e8d3f8d-61c4-418c-81c4-ba1d79c66b0c" providerId="ADAL" clId="{5083265B-8B9D-451B-BB38-AF171F923334}" dt="2018-09-23T09:28:59.092" v="934" actId="1076"/>
          <ac:spMkLst>
            <pc:docMk/>
            <pc:sldMk cId="2399422329" sldId="278"/>
            <ac:spMk id="88" creationId="{C9B4EAAE-45FC-4DB7-804D-6D7E454B4FB0}"/>
          </ac:spMkLst>
        </pc:spChg>
        <pc:spChg chg="add mod">
          <ac:chgData name="Tingyuan LIANG" userId="8e8d3f8d-61c4-418c-81c4-ba1d79c66b0c" providerId="ADAL" clId="{5083265B-8B9D-451B-BB38-AF171F923334}" dt="2018-09-23T09:28:59.092" v="934" actId="1076"/>
          <ac:spMkLst>
            <pc:docMk/>
            <pc:sldMk cId="2399422329" sldId="278"/>
            <ac:spMk id="89" creationId="{6636ED94-06AF-4E44-A34D-1E6D794C5AF1}"/>
          </ac:spMkLst>
        </pc:spChg>
        <pc:spChg chg="add mod">
          <ac:chgData name="Tingyuan LIANG" userId="8e8d3f8d-61c4-418c-81c4-ba1d79c66b0c" providerId="ADAL" clId="{5083265B-8B9D-451B-BB38-AF171F923334}" dt="2018-09-23T09:28:59.092" v="934" actId="1076"/>
          <ac:spMkLst>
            <pc:docMk/>
            <pc:sldMk cId="2399422329" sldId="278"/>
            <ac:spMk id="90" creationId="{20E5BC5D-F062-4F23-B02D-F37DDA08B8D4}"/>
          </ac:spMkLst>
        </pc:spChg>
        <pc:spChg chg="add mod">
          <ac:chgData name="Tingyuan LIANG" userId="8e8d3f8d-61c4-418c-81c4-ba1d79c66b0c" providerId="ADAL" clId="{5083265B-8B9D-451B-BB38-AF171F923334}" dt="2018-09-23T09:28:59.092" v="934" actId="1076"/>
          <ac:spMkLst>
            <pc:docMk/>
            <pc:sldMk cId="2399422329" sldId="278"/>
            <ac:spMk id="91" creationId="{AB683A0A-81D8-4942-BE4D-8999E7B0E8F6}"/>
          </ac:spMkLst>
        </pc:spChg>
        <pc:spChg chg="add mod">
          <ac:chgData name="Tingyuan LIANG" userId="8e8d3f8d-61c4-418c-81c4-ba1d79c66b0c" providerId="ADAL" clId="{5083265B-8B9D-451B-BB38-AF171F923334}" dt="2018-09-23T09:28:59.092" v="934" actId="1076"/>
          <ac:spMkLst>
            <pc:docMk/>
            <pc:sldMk cId="2399422329" sldId="278"/>
            <ac:spMk id="92" creationId="{0320B248-95FE-4972-B030-41CEC0BAB51A}"/>
          </ac:spMkLst>
        </pc:spChg>
        <pc:spChg chg="add mod">
          <ac:chgData name="Tingyuan LIANG" userId="8e8d3f8d-61c4-418c-81c4-ba1d79c66b0c" providerId="ADAL" clId="{5083265B-8B9D-451B-BB38-AF171F923334}" dt="2018-09-23T09:28:59.092" v="934" actId="1076"/>
          <ac:spMkLst>
            <pc:docMk/>
            <pc:sldMk cId="2399422329" sldId="278"/>
            <ac:spMk id="93" creationId="{6279644A-934F-46CB-BC9F-03A302895A7E}"/>
          </ac:spMkLst>
        </pc:spChg>
        <pc:spChg chg="add mod">
          <ac:chgData name="Tingyuan LIANG" userId="8e8d3f8d-61c4-418c-81c4-ba1d79c66b0c" providerId="ADAL" clId="{5083265B-8B9D-451B-BB38-AF171F923334}" dt="2018-09-23T09:28:59.092" v="934" actId="1076"/>
          <ac:spMkLst>
            <pc:docMk/>
            <pc:sldMk cId="2399422329" sldId="278"/>
            <ac:spMk id="94" creationId="{77D483D5-95A4-490A-B00E-400ADD885196}"/>
          </ac:spMkLst>
        </pc:spChg>
        <pc:spChg chg="add mod">
          <ac:chgData name="Tingyuan LIANG" userId="8e8d3f8d-61c4-418c-81c4-ba1d79c66b0c" providerId="ADAL" clId="{5083265B-8B9D-451B-BB38-AF171F923334}" dt="2018-09-23T09:28:59.092" v="934" actId="1076"/>
          <ac:spMkLst>
            <pc:docMk/>
            <pc:sldMk cId="2399422329" sldId="278"/>
            <ac:spMk id="95" creationId="{92C030FD-E703-457D-ACCE-B0E11CB38456}"/>
          </ac:spMkLst>
        </pc:spChg>
        <pc:spChg chg="add mod">
          <ac:chgData name="Tingyuan LIANG" userId="8e8d3f8d-61c4-418c-81c4-ba1d79c66b0c" providerId="ADAL" clId="{5083265B-8B9D-451B-BB38-AF171F923334}" dt="2018-09-23T09:28:59.092" v="934" actId="1076"/>
          <ac:spMkLst>
            <pc:docMk/>
            <pc:sldMk cId="2399422329" sldId="278"/>
            <ac:spMk id="96" creationId="{11CBCF14-B91C-4253-A3A1-CD7D23AF61BD}"/>
          </ac:spMkLst>
        </pc:spChg>
        <pc:spChg chg="add mod">
          <ac:chgData name="Tingyuan LIANG" userId="8e8d3f8d-61c4-418c-81c4-ba1d79c66b0c" providerId="ADAL" clId="{5083265B-8B9D-451B-BB38-AF171F923334}" dt="2018-09-23T09:28:59.092" v="934" actId="1076"/>
          <ac:spMkLst>
            <pc:docMk/>
            <pc:sldMk cId="2399422329" sldId="278"/>
            <ac:spMk id="97" creationId="{6EF46DF3-15D1-47D4-8068-3904F5DB928E}"/>
          </ac:spMkLst>
        </pc:spChg>
        <pc:spChg chg="add mod">
          <ac:chgData name="Tingyuan LIANG" userId="8e8d3f8d-61c4-418c-81c4-ba1d79c66b0c" providerId="ADAL" clId="{5083265B-8B9D-451B-BB38-AF171F923334}" dt="2018-09-23T09:28:59.092" v="934" actId="1076"/>
          <ac:spMkLst>
            <pc:docMk/>
            <pc:sldMk cId="2399422329" sldId="278"/>
            <ac:spMk id="98" creationId="{F575FA23-18EF-4A6C-A5BA-93E1CA03D4AD}"/>
          </ac:spMkLst>
        </pc:spChg>
        <pc:spChg chg="add mod">
          <ac:chgData name="Tingyuan LIANG" userId="8e8d3f8d-61c4-418c-81c4-ba1d79c66b0c" providerId="ADAL" clId="{5083265B-8B9D-451B-BB38-AF171F923334}" dt="2018-09-23T09:28:59.092" v="934" actId="1076"/>
          <ac:spMkLst>
            <pc:docMk/>
            <pc:sldMk cId="2399422329" sldId="278"/>
            <ac:spMk id="99" creationId="{68804BE8-470E-4D09-9365-968686508535}"/>
          </ac:spMkLst>
        </pc:spChg>
        <pc:spChg chg="add mod">
          <ac:chgData name="Tingyuan LIANG" userId="8e8d3f8d-61c4-418c-81c4-ba1d79c66b0c" providerId="ADAL" clId="{5083265B-8B9D-451B-BB38-AF171F923334}" dt="2018-09-23T09:28:59.092" v="934" actId="1076"/>
          <ac:spMkLst>
            <pc:docMk/>
            <pc:sldMk cId="2399422329" sldId="278"/>
            <ac:spMk id="100" creationId="{4E54241A-9F53-4D33-B160-3E5F0E40DFFA}"/>
          </ac:spMkLst>
        </pc:spChg>
        <pc:picChg chg="add mod">
          <ac:chgData name="Tingyuan LIANG" userId="8e8d3f8d-61c4-418c-81c4-ba1d79c66b0c" providerId="ADAL" clId="{5083265B-8B9D-451B-BB38-AF171F923334}" dt="2018-09-23T09:28:59.092" v="934" actId="1076"/>
          <ac:picMkLst>
            <pc:docMk/>
            <pc:sldMk cId="2399422329" sldId="278"/>
            <ac:picMk id="84" creationId="{0DD24DBA-3EC0-481C-910E-E24C20B6502C}"/>
          </ac:picMkLst>
        </pc:picChg>
        <pc:picChg chg="add mod">
          <ac:chgData name="Tingyuan LIANG" userId="8e8d3f8d-61c4-418c-81c4-ba1d79c66b0c" providerId="ADAL" clId="{5083265B-8B9D-451B-BB38-AF171F923334}" dt="2018-09-23T09:28:59.092" v="934" actId="1076"/>
          <ac:picMkLst>
            <pc:docMk/>
            <pc:sldMk cId="2399422329" sldId="278"/>
            <ac:picMk id="85" creationId="{14ED2667-DD79-46A3-9DF9-75ED8CA1B008}"/>
          </ac:picMkLst>
        </pc:picChg>
        <pc:picChg chg="add mod">
          <ac:chgData name="Tingyuan LIANG" userId="8e8d3f8d-61c4-418c-81c4-ba1d79c66b0c" providerId="ADAL" clId="{5083265B-8B9D-451B-BB38-AF171F923334}" dt="2018-09-23T09:28:59.092" v="934" actId="1076"/>
          <ac:picMkLst>
            <pc:docMk/>
            <pc:sldMk cId="2399422329" sldId="278"/>
            <ac:picMk id="86" creationId="{597C5839-DC91-4E30-BC76-6FD49D447B2D}"/>
          </ac:picMkLst>
        </pc:picChg>
        <pc:cxnChg chg="add mod">
          <ac:chgData name="Tingyuan LIANG" userId="8e8d3f8d-61c4-418c-81c4-ba1d79c66b0c" providerId="ADAL" clId="{5083265B-8B9D-451B-BB38-AF171F923334}" dt="2018-09-23T09:28:59.092" v="934" actId="1076"/>
          <ac:cxnSpMkLst>
            <pc:docMk/>
            <pc:sldMk cId="2399422329" sldId="278"/>
            <ac:cxnSpMk id="25" creationId="{32214D6C-D67D-491B-B02A-BEAA04C8E491}"/>
          </ac:cxnSpMkLst>
        </pc:cxnChg>
        <pc:cxnChg chg="add mod">
          <ac:chgData name="Tingyuan LIANG" userId="8e8d3f8d-61c4-418c-81c4-ba1d79c66b0c" providerId="ADAL" clId="{5083265B-8B9D-451B-BB38-AF171F923334}" dt="2018-09-23T09:28:59.092" v="934" actId="1076"/>
          <ac:cxnSpMkLst>
            <pc:docMk/>
            <pc:sldMk cId="2399422329" sldId="278"/>
            <ac:cxnSpMk id="26" creationId="{812D48FD-7521-40FC-8C8A-72196C6BA103}"/>
          </ac:cxnSpMkLst>
        </pc:cxnChg>
        <pc:cxnChg chg="add mod">
          <ac:chgData name="Tingyuan LIANG" userId="8e8d3f8d-61c4-418c-81c4-ba1d79c66b0c" providerId="ADAL" clId="{5083265B-8B9D-451B-BB38-AF171F923334}" dt="2018-09-23T09:28:59.092" v="934" actId="1076"/>
          <ac:cxnSpMkLst>
            <pc:docMk/>
            <pc:sldMk cId="2399422329" sldId="278"/>
            <ac:cxnSpMk id="27" creationId="{D3F3B902-3A2B-41D7-9211-08031A9E02C3}"/>
          </ac:cxnSpMkLst>
        </pc:cxnChg>
        <pc:cxnChg chg="add mod">
          <ac:chgData name="Tingyuan LIANG" userId="8e8d3f8d-61c4-418c-81c4-ba1d79c66b0c" providerId="ADAL" clId="{5083265B-8B9D-451B-BB38-AF171F923334}" dt="2018-09-23T09:28:59.092" v="934" actId="1076"/>
          <ac:cxnSpMkLst>
            <pc:docMk/>
            <pc:sldMk cId="2399422329" sldId="278"/>
            <ac:cxnSpMk id="28" creationId="{C811A54B-5469-4AFD-8115-969C4E5C8AA0}"/>
          </ac:cxnSpMkLst>
        </pc:cxnChg>
        <pc:cxnChg chg="add mod">
          <ac:chgData name="Tingyuan LIANG" userId="8e8d3f8d-61c4-418c-81c4-ba1d79c66b0c" providerId="ADAL" clId="{5083265B-8B9D-451B-BB38-AF171F923334}" dt="2018-09-23T09:28:59.092" v="934" actId="1076"/>
          <ac:cxnSpMkLst>
            <pc:docMk/>
            <pc:sldMk cId="2399422329" sldId="278"/>
            <ac:cxnSpMk id="29" creationId="{FEF0845A-0461-4973-8FF8-1CC45C10EC00}"/>
          </ac:cxnSpMkLst>
        </pc:cxnChg>
        <pc:cxnChg chg="add mod">
          <ac:chgData name="Tingyuan LIANG" userId="8e8d3f8d-61c4-418c-81c4-ba1d79c66b0c" providerId="ADAL" clId="{5083265B-8B9D-451B-BB38-AF171F923334}" dt="2018-09-23T09:28:59.092" v="934" actId="1076"/>
          <ac:cxnSpMkLst>
            <pc:docMk/>
            <pc:sldMk cId="2399422329" sldId="278"/>
            <ac:cxnSpMk id="30" creationId="{FB132B42-CDE0-45C7-8E25-2A0C3CD6E2DA}"/>
          </ac:cxnSpMkLst>
        </pc:cxnChg>
        <pc:cxnChg chg="add mod">
          <ac:chgData name="Tingyuan LIANG" userId="8e8d3f8d-61c4-418c-81c4-ba1d79c66b0c" providerId="ADAL" clId="{5083265B-8B9D-451B-BB38-AF171F923334}" dt="2018-09-23T09:28:59.092" v="934" actId="1076"/>
          <ac:cxnSpMkLst>
            <pc:docMk/>
            <pc:sldMk cId="2399422329" sldId="278"/>
            <ac:cxnSpMk id="31" creationId="{9B8BF515-2C6B-490E-B073-DAE19C620766}"/>
          </ac:cxnSpMkLst>
        </pc:cxnChg>
        <pc:cxnChg chg="add mod">
          <ac:chgData name="Tingyuan LIANG" userId="8e8d3f8d-61c4-418c-81c4-ba1d79c66b0c" providerId="ADAL" clId="{5083265B-8B9D-451B-BB38-AF171F923334}" dt="2018-09-23T09:28:59.092" v="934" actId="1076"/>
          <ac:cxnSpMkLst>
            <pc:docMk/>
            <pc:sldMk cId="2399422329" sldId="278"/>
            <ac:cxnSpMk id="32" creationId="{A84FC91A-1789-4086-B976-6F93C03C6D18}"/>
          </ac:cxnSpMkLst>
        </pc:cxnChg>
        <pc:cxnChg chg="add mod">
          <ac:chgData name="Tingyuan LIANG" userId="8e8d3f8d-61c4-418c-81c4-ba1d79c66b0c" providerId="ADAL" clId="{5083265B-8B9D-451B-BB38-AF171F923334}" dt="2018-09-23T09:28:59.092" v="934" actId="1076"/>
          <ac:cxnSpMkLst>
            <pc:docMk/>
            <pc:sldMk cId="2399422329" sldId="278"/>
            <ac:cxnSpMk id="33" creationId="{926489E6-D48D-404B-A450-1E992A18CC06}"/>
          </ac:cxnSpMkLst>
        </pc:cxnChg>
        <pc:cxnChg chg="add mod">
          <ac:chgData name="Tingyuan LIANG" userId="8e8d3f8d-61c4-418c-81c4-ba1d79c66b0c" providerId="ADAL" clId="{5083265B-8B9D-451B-BB38-AF171F923334}" dt="2018-09-23T09:28:59.092" v="934" actId="1076"/>
          <ac:cxnSpMkLst>
            <pc:docMk/>
            <pc:sldMk cId="2399422329" sldId="278"/>
            <ac:cxnSpMk id="34" creationId="{041F22EE-6A35-47EF-B24C-91336DB0765B}"/>
          </ac:cxnSpMkLst>
        </pc:cxnChg>
        <pc:cxnChg chg="add mod">
          <ac:chgData name="Tingyuan LIANG" userId="8e8d3f8d-61c4-418c-81c4-ba1d79c66b0c" providerId="ADAL" clId="{5083265B-8B9D-451B-BB38-AF171F923334}" dt="2018-09-23T09:28:59.092" v="934" actId="1076"/>
          <ac:cxnSpMkLst>
            <pc:docMk/>
            <pc:sldMk cId="2399422329" sldId="278"/>
            <ac:cxnSpMk id="35" creationId="{7EC2281A-6A0C-4686-B82C-82D4EB2F9C63}"/>
          </ac:cxnSpMkLst>
        </pc:cxnChg>
        <pc:cxnChg chg="add mod">
          <ac:chgData name="Tingyuan LIANG" userId="8e8d3f8d-61c4-418c-81c4-ba1d79c66b0c" providerId="ADAL" clId="{5083265B-8B9D-451B-BB38-AF171F923334}" dt="2018-09-23T09:28:59.092" v="934" actId="1076"/>
          <ac:cxnSpMkLst>
            <pc:docMk/>
            <pc:sldMk cId="2399422329" sldId="278"/>
            <ac:cxnSpMk id="36" creationId="{6A55089B-AFA1-42E9-A8EE-C76EBDC4A02B}"/>
          </ac:cxnSpMkLst>
        </pc:cxnChg>
        <pc:cxnChg chg="add mod">
          <ac:chgData name="Tingyuan LIANG" userId="8e8d3f8d-61c4-418c-81c4-ba1d79c66b0c" providerId="ADAL" clId="{5083265B-8B9D-451B-BB38-AF171F923334}" dt="2018-09-23T09:28:59.092" v="934" actId="1076"/>
          <ac:cxnSpMkLst>
            <pc:docMk/>
            <pc:sldMk cId="2399422329" sldId="278"/>
            <ac:cxnSpMk id="37" creationId="{A83A00C8-6A04-4CC5-98FC-F459F8C2708A}"/>
          </ac:cxnSpMkLst>
        </pc:cxnChg>
        <pc:cxnChg chg="add mod">
          <ac:chgData name="Tingyuan LIANG" userId="8e8d3f8d-61c4-418c-81c4-ba1d79c66b0c" providerId="ADAL" clId="{5083265B-8B9D-451B-BB38-AF171F923334}" dt="2018-09-23T09:28:59.092" v="934" actId="1076"/>
          <ac:cxnSpMkLst>
            <pc:docMk/>
            <pc:sldMk cId="2399422329" sldId="278"/>
            <ac:cxnSpMk id="38" creationId="{FB2744CE-6DF5-4491-B6AB-4A9D0FAD57AD}"/>
          </ac:cxnSpMkLst>
        </pc:cxnChg>
        <pc:cxnChg chg="add mod">
          <ac:chgData name="Tingyuan LIANG" userId="8e8d3f8d-61c4-418c-81c4-ba1d79c66b0c" providerId="ADAL" clId="{5083265B-8B9D-451B-BB38-AF171F923334}" dt="2018-09-23T09:28:59.092" v="934" actId="1076"/>
          <ac:cxnSpMkLst>
            <pc:docMk/>
            <pc:sldMk cId="2399422329" sldId="278"/>
            <ac:cxnSpMk id="39" creationId="{2C38DD6F-F364-404F-9D19-C1A993F611EC}"/>
          </ac:cxnSpMkLst>
        </pc:cxnChg>
        <pc:cxnChg chg="add mod">
          <ac:chgData name="Tingyuan LIANG" userId="8e8d3f8d-61c4-418c-81c4-ba1d79c66b0c" providerId="ADAL" clId="{5083265B-8B9D-451B-BB38-AF171F923334}" dt="2018-09-23T09:28:59.092" v="934" actId="1076"/>
          <ac:cxnSpMkLst>
            <pc:docMk/>
            <pc:sldMk cId="2399422329" sldId="278"/>
            <ac:cxnSpMk id="55" creationId="{532BBEC4-F5B0-442F-ABB2-2FF637F6ED8A}"/>
          </ac:cxnSpMkLst>
        </pc:cxnChg>
        <pc:cxnChg chg="add mod">
          <ac:chgData name="Tingyuan LIANG" userId="8e8d3f8d-61c4-418c-81c4-ba1d79c66b0c" providerId="ADAL" clId="{5083265B-8B9D-451B-BB38-AF171F923334}" dt="2018-09-23T09:28:59.092" v="934" actId="1076"/>
          <ac:cxnSpMkLst>
            <pc:docMk/>
            <pc:sldMk cId="2399422329" sldId="278"/>
            <ac:cxnSpMk id="56" creationId="{5DA6B1CB-9E72-4087-A054-877300B6D538}"/>
          </ac:cxnSpMkLst>
        </pc:cxnChg>
        <pc:cxnChg chg="add mod">
          <ac:chgData name="Tingyuan LIANG" userId="8e8d3f8d-61c4-418c-81c4-ba1d79c66b0c" providerId="ADAL" clId="{5083265B-8B9D-451B-BB38-AF171F923334}" dt="2018-09-23T09:28:59.092" v="934" actId="1076"/>
          <ac:cxnSpMkLst>
            <pc:docMk/>
            <pc:sldMk cId="2399422329" sldId="278"/>
            <ac:cxnSpMk id="57" creationId="{0B4149B8-0289-4CAA-9682-6E537771DA32}"/>
          </ac:cxnSpMkLst>
        </pc:cxnChg>
        <pc:cxnChg chg="add mod">
          <ac:chgData name="Tingyuan LIANG" userId="8e8d3f8d-61c4-418c-81c4-ba1d79c66b0c" providerId="ADAL" clId="{5083265B-8B9D-451B-BB38-AF171F923334}" dt="2018-09-23T09:28:59.092" v="934" actId="1076"/>
          <ac:cxnSpMkLst>
            <pc:docMk/>
            <pc:sldMk cId="2399422329" sldId="278"/>
            <ac:cxnSpMk id="58" creationId="{BAF15270-87CD-4960-AD3F-924C376AF82E}"/>
          </ac:cxnSpMkLst>
        </pc:cxnChg>
        <pc:cxnChg chg="add mod">
          <ac:chgData name="Tingyuan LIANG" userId="8e8d3f8d-61c4-418c-81c4-ba1d79c66b0c" providerId="ADAL" clId="{5083265B-8B9D-451B-BB38-AF171F923334}" dt="2018-09-23T09:28:59.092" v="934" actId="1076"/>
          <ac:cxnSpMkLst>
            <pc:docMk/>
            <pc:sldMk cId="2399422329" sldId="278"/>
            <ac:cxnSpMk id="59" creationId="{F09AFE8F-5E0B-4E76-A369-48467ADEA24E}"/>
          </ac:cxnSpMkLst>
        </pc:cxnChg>
        <pc:cxnChg chg="add mod">
          <ac:chgData name="Tingyuan LIANG" userId="8e8d3f8d-61c4-418c-81c4-ba1d79c66b0c" providerId="ADAL" clId="{5083265B-8B9D-451B-BB38-AF171F923334}" dt="2018-09-23T09:28:59.092" v="934" actId="1076"/>
          <ac:cxnSpMkLst>
            <pc:docMk/>
            <pc:sldMk cId="2399422329" sldId="278"/>
            <ac:cxnSpMk id="60" creationId="{B36A3702-E526-451D-9EC4-923D4D99D26B}"/>
          </ac:cxnSpMkLst>
        </pc:cxnChg>
        <pc:cxnChg chg="add mod">
          <ac:chgData name="Tingyuan LIANG" userId="8e8d3f8d-61c4-418c-81c4-ba1d79c66b0c" providerId="ADAL" clId="{5083265B-8B9D-451B-BB38-AF171F923334}" dt="2018-09-23T09:28:59.092" v="934" actId="1076"/>
          <ac:cxnSpMkLst>
            <pc:docMk/>
            <pc:sldMk cId="2399422329" sldId="278"/>
            <ac:cxnSpMk id="61" creationId="{ED773137-83E1-4F58-83C6-ED97AF06A547}"/>
          </ac:cxnSpMkLst>
        </pc:cxnChg>
        <pc:cxnChg chg="add mod">
          <ac:chgData name="Tingyuan LIANG" userId="8e8d3f8d-61c4-418c-81c4-ba1d79c66b0c" providerId="ADAL" clId="{5083265B-8B9D-451B-BB38-AF171F923334}" dt="2018-09-23T09:28:59.092" v="934" actId="1076"/>
          <ac:cxnSpMkLst>
            <pc:docMk/>
            <pc:sldMk cId="2399422329" sldId="278"/>
            <ac:cxnSpMk id="62" creationId="{C5684EB0-0147-4978-B3D5-0546FD4E5A31}"/>
          </ac:cxnSpMkLst>
        </pc:cxnChg>
        <pc:cxnChg chg="add mod">
          <ac:chgData name="Tingyuan LIANG" userId="8e8d3f8d-61c4-418c-81c4-ba1d79c66b0c" providerId="ADAL" clId="{5083265B-8B9D-451B-BB38-AF171F923334}" dt="2018-09-23T09:28:59.092" v="934" actId="1076"/>
          <ac:cxnSpMkLst>
            <pc:docMk/>
            <pc:sldMk cId="2399422329" sldId="278"/>
            <ac:cxnSpMk id="63" creationId="{1323196E-D3CF-4CCF-826C-43A0B3ACE738}"/>
          </ac:cxnSpMkLst>
        </pc:cxnChg>
        <pc:cxnChg chg="add mod">
          <ac:chgData name="Tingyuan LIANG" userId="8e8d3f8d-61c4-418c-81c4-ba1d79c66b0c" providerId="ADAL" clId="{5083265B-8B9D-451B-BB38-AF171F923334}" dt="2018-09-23T09:28:59.092" v="934" actId="1076"/>
          <ac:cxnSpMkLst>
            <pc:docMk/>
            <pc:sldMk cId="2399422329" sldId="278"/>
            <ac:cxnSpMk id="64" creationId="{17D7A00A-373D-490A-8A89-96806AAB9C71}"/>
          </ac:cxnSpMkLst>
        </pc:cxnChg>
        <pc:cxnChg chg="add mod">
          <ac:chgData name="Tingyuan LIANG" userId="8e8d3f8d-61c4-418c-81c4-ba1d79c66b0c" providerId="ADAL" clId="{5083265B-8B9D-451B-BB38-AF171F923334}" dt="2018-09-23T09:28:59.092" v="934" actId="1076"/>
          <ac:cxnSpMkLst>
            <pc:docMk/>
            <pc:sldMk cId="2399422329" sldId="278"/>
            <ac:cxnSpMk id="65" creationId="{979746B7-7330-4DA1-8315-96EC8F69950E}"/>
          </ac:cxnSpMkLst>
        </pc:cxnChg>
        <pc:cxnChg chg="add mod">
          <ac:chgData name="Tingyuan LIANG" userId="8e8d3f8d-61c4-418c-81c4-ba1d79c66b0c" providerId="ADAL" clId="{5083265B-8B9D-451B-BB38-AF171F923334}" dt="2018-09-23T09:28:59.092" v="934" actId="1076"/>
          <ac:cxnSpMkLst>
            <pc:docMk/>
            <pc:sldMk cId="2399422329" sldId="278"/>
            <ac:cxnSpMk id="66" creationId="{4BED7442-99C0-438C-94BA-A4E5203F6F90}"/>
          </ac:cxnSpMkLst>
        </pc:cxnChg>
        <pc:cxnChg chg="add mod">
          <ac:chgData name="Tingyuan LIANG" userId="8e8d3f8d-61c4-418c-81c4-ba1d79c66b0c" providerId="ADAL" clId="{5083265B-8B9D-451B-BB38-AF171F923334}" dt="2018-09-23T09:28:59.092" v="934" actId="1076"/>
          <ac:cxnSpMkLst>
            <pc:docMk/>
            <pc:sldMk cId="2399422329" sldId="278"/>
            <ac:cxnSpMk id="67" creationId="{4E9522CD-C306-4560-9984-7BBD6A712A89}"/>
          </ac:cxnSpMkLst>
        </pc:cxnChg>
        <pc:cxnChg chg="add mod">
          <ac:chgData name="Tingyuan LIANG" userId="8e8d3f8d-61c4-418c-81c4-ba1d79c66b0c" providerId="ADAL" clId="{5083265B-8B9D-451B-BB38-AF171F923334}" dt="2018-09-23T09:28:59.092" v="934" actId="1076"/>
          <ac:cxnSpMkLst>
            <pc:docMk/>
            <pc:sldMk cId="2399422329" sldId="278"/>
            <ac:cxnSpMk id="68" creationId="{AFFD6BDB-0034-4F04-A502-B60D2BC28201}"/>
          </ac:cxnSpMkLst>
        </pc:cxnChg>
        <pc:cxnChg chg="add mod">
          <ac:chgData name="Tingyuan LIANG" userId="8e8d3f8d-61c4-418c-81c4-ba1d79c66b0c" providerId="ADAL" clId="{5083265B-8B9D-451B-BB38-AF171F923334}" dt="2018-09-23T09:28:59.092" v="934" actId="1076"/>
          <ac:cxnSpMkLst>
            <pc:docMk/>
            <pc:sldMk cId="2399422329" sldId="278"/>
            <ac:cxnSpMk id="69" creationId="{6E7233D2-EB17-4FAA-8B31-347868DE25C0}"/>
          </ac:cxnSpMkLst>
        </pc:cxnChg>
      </pc:sldChg>
      <pc:sldChg chg="modSp add">
        <pc:chgData name="Tingyuan LIANG" userId="8e8d3f8d-61c4-418c-81c4-ba1d79c66b0c" providerId="ADAL" clId="{5083265B-8B9D-451B-BB38-AF171F923334}" dt="2018-09-23T08:49:09.651" v="434" actId="1035"/>
        <pc:sldMkLst>
          <pc:docMk/>
          <pc:sldMk cId="2919744035" sldId="279"/>
        </pc:sldMkLst>
        <pc:spChg chg="mod">
          <ac:chgData name="Tingyuan LIANG" userId="8e8d3f8d-61c4-418c-81c4-ba1d79c66b0c" providerId="ADAL" clId="{5083265B-8B9D-451B-BB38-AF171F923334}" dt="2018-09-23T08:49:09.651" v="434" actId="1035"/>
          <ac:spMkLst>
            <pc:docMk/>
            <pc:sldMk cId="2919744035" sldId="279"/>
            <ac:spMk id="11" creationId="{705B1308-330C-41E4-A951-64E946BDE293}"/>
          </ac:spMkLst>
        </pc:spChg>
      </pc:sldChg>
      <pc:sldChg chg="add">
        <pc:chgData name="Tingyuan LIANG" userId="8e8d3f8d-61c4-418c-81c4-ba1d79c66b0c" providerId="ADAL" clId="{5083265B-8B9D-451B-BB38-AF171F923334}" dt="2018-09-23T08:55:27.574" v="544"/>
        <pc:sldMkLst>
          <pc:docMk/>
          <pc:sldMk cId="1139180278" sldId="280"/>
        </pc:sldMkLst>
      </pc:sldChg>
      <pc:sldChg chg="add del">
        <pc:chgData name="Tingyuan LIANG" userId="8e8d3f8d-61c4-418c-81c4-ba1d79c66b0c" providerId="ADAL" clId="{5083265B-8B9D-451B-BB38-AF171F923334}" dt="2018-09-23T08:53:34.999" v="499"/>
        <pc:sldMkLst>
          <pc:docMk/>
          <pc:sldMk cId="2220555396" sldId="280"/>
        </pc:sldMkLst>
      </pc:sldChg>
      <pc:sldChg chg="addSp delSp modSp add modNotesTx">
        <pc:chgData name="Tingyuan LIANG" userId="8e8d3f8d-61c4-418c-81c4-ba1d79c66b0c" providerId="ADAL" clId="{5083265B-8B9D-451B-BB38-AF171F923334}" dt="2018-09-23T12:12:49.641" v="4299" actId="20577"/>
        <pc:sldMkLst>
          <pc:docMk/>
          <pc:sldMk cId="1543095344" sldId="281"/>
        </pc:sldMkLst>
        <pc:spChg chg="del">
          <ac:chgData name="Tingyuan LIANG" userId="8e8d3f8d-61c4-418c-81c4-ba1d79c66b0c" providerId="ADAL" clId="{5083265B-8B9D-451B-BB38-AF171F923334}" dt="2018-09-23T09:08:37.715" v="922" actId="478"/>
          <ac:spMkLst>
            <pc:docMk/>
            <pc:sldMk cId="1543095344" sldId="281"/>
            <ac:spMk id="2" creationId="{00000000-0000-0000-0000-000000000000}"/>
          </ac:spMkLst>
        </pc:spChg>
        <pc:spChg chg="add mod">
          <ac:chgData name="Tingyuan LIANG" userId="8e8d3f8d-61c4-418c-81c4-ba1d79c66b0c" providerId="ADAL" clId="{5083265B-8B9D-451B-BB38-AF171F923334}" dt="2018-09-23T12:01:16.873" v="3933" actId="1035"/>
          <ac:spMkLst>
            <pc:docMk/>
            <pc:sldMk cId="1543095344" sldId="281"/>
            <ac:spMk id="9" creationId="{1F3E21F8-B6CC-407F-A5C8-5F8A9C683A23}"/>
          </ac:spMkLst>
        </pc:spChg>
        <pc:spChg chg="del">
          <ac:chgData name="Tingyuan LIANG" userId="8e8d3f8d-61c4-418c-81c4-ba1d79c66b0c" providerId="ADAL" clId="{5083265B-8B9D-451B-BB38-AF171F923334}" dt="2018-09-23T09:08:46.340" v="924" actId="478"/>
          <ac:spMkLst>
            <pc:docMk/>
            <pc:sldMk cId="1543095344" sldId="281"/>
            <ac:spMk id="26" creationId="{00000000-0000-0000-0000-000000000000}"/>
          </ac:spMkLst>
        </pc:spChg>
        <pc:spChg chg="mod">
          <ac:chgData name="Tingyuan LIANG" userId="8e8d3f8d-61c4-418c-81c4-ba1d79c66b0c" providerId="ADAL" clId="{5083265B-8B9D-451B-BB38-AF171F923334}" dt="2018-09-23T11:19:38.265" v="2579" actId="14100"/>
          <ac:spMkLst>
            <pc:docMk/>
            <pc:sldMk cId="1543095344" sldId="281"/>
            <ac:spMk id="27" creationId="{B489F5A1-B456-4A4C-9BA0-EE9B45D94116}"/>
          </ac:spMkLst>
        </pc:spChg>
        <pc:spChg chg="mod">
          <ac:chgData name="Tingyuan LIANG" userId="8e8d3f8d-61c4-418c-81c4-ba1d79c66b0c" providerId="ADAL" clId="{5083265B-8B9D-451B-BB38-AF171F923334}" dt="2018-09-23T11:19:42.852" v="2594" actId="1036"/>
          <ac:spMkLst>
            <pc:docMk/>
            <pc:sldMk cId="1543095344" sldId="281"/>
            <ac:spMk id="31" creationId="{3D65DD58-52ED-4994-B63D-5D1985495CE8}"/>
          </ac:spMkLst>
        </pc:spChg>
        <pc:spChg chg="del">
          <ac:chgData name="Tingyuan LIANG" userId="8e8d3f8d-61c4-418c-81c4-ba1d79c66b0c" providerId="ADAL" clId="{5083265B-8B9D-451B-BB38-AF171F923334}" dt="2018-09-23T09:08:43.502" v="923" actId="478"/>
          <ac:spMkLst>
            <pc:docMk/>
            <pc:sldMk cId="1543095344" sldId="281"/>
            <ac:spMk id="32" creationId="{B489F5A1-B456-4A4C-9BA0-EE9B45D94116}"/>
          </ac:spMkLst>
        </pc:spChg>
        <pc:spChg chg="del">
          <ac:chgData name="Tingyuan LIANG" userId="8e8d3f8d-61c4-418c-81c4-ba1d79c66b0c" providerId="ADAL" clId="{5083265B-8B9D-451B-BB38-AF171F923334}" dt="2018-09-23T09:08:43.502" v="923" actId="478"/>
          <ac:spMkLst>
            <pc:docMk/>
            <pc:sldMk cId="1543095344" sldId="281"/>
            <ac:spMk id="33" creationId="{3D65DD58-52ED-4994-B63D-5D1985495CE8}"/>
          </ac:spMkLst>
        </pc:spChg>
        <pc:spChg chg="add mod ord">
          <ac:chgData name="Tingyuan LIANG" userId="8e8d3f8d-61c4-418c-81c4-ba1d79c66b0c" providerId="ADAL" clId="{5083265B-8B9D-451B-BB38-AF171F923334}" dt="2018-09-23T11:37:38.356" v="3067" actId="20577"/>
          <ac:spMkLst>
            <pc:docMk/>
            <pc:sldMk cId="1543095344" sldId="281"/>
            <ac:spMk id="34" creationId="{E62C966B-C5BB-41D8-9674-42BFDD12078D}"/>
          </ac:spMkLst>
        </pc:spChg>
        <pc:spChg chg="add del mod">
          <ac:chgData name="Tingyuan LIANG" userId="8e8d3f8d-61c4-418c-81c4-ba1d79c66b0c" providerId="ADAL" clId="{5083265B-8B9D-451B-BB38-AF171F923334}" dt="2018-09-23T12:01:59.448" v="3972" actId="478"/>
          <ac:spMkLst>
            <pc:docMk/>
            <pc:sldMk cId="1543095344" sldId="281"/>
            <ac:spMk id="35" creationId="{3D0A5F64-E181-4865-BBED-FBA64D643A06}"/>
          </ac:spMkLst>
        </pc:spChg>
        <pc:spChg chg="add del mod">
          <ac:chgData name="Tingyuan LIANG" userId="8e8d3f8d-61c4-418c-81c4-ba1d79c66b0c" providerId="ADAL" clId="{5083265B-8B9D-451B-BB38-AF171F923334}" dt="2018-09-23T12:01:59.448" v="3972" actId="478"/>
          <ac:spMkLst>
            <pc:docMk/>
            <pc:sldMk cId="1543095344" sldId="281"/>
            <ac:spMk id="36" creationId="{EE90496D-836F-4EB7-A669-E87C213B154C}"/>
          </ac:spMkLst>
        </pc:spChg>
        <pc:spChg chg="del">
          <ac:chgData name="Tingyuan LIANG" userId="8e8d3f8d-61c4-418c-81c4-ba1d79c66b0c" providerId="ADAL" clId="{5083265B-8B9D-451B-BB38-AF171F923334}" dt="2018-09-23T09:08:46.340" v="924" actId="478"/>
          <ac:spMkLst>
            <pc:docMk/>
            <pc:sldMk cId="1543095344" sldId="281"/>
            <ac:spMk id="37" creationId="{3D65DD58-52ED-4994-B63D-5D1985495CE8}"/>
          </ac:spMkLst>
        </pc:spChg>
        <pc:spChg chg="del">
          <ac:chgData name="Tingyuan LIANG" userId="8e8d3f8d-61c4-418c-81c4-ba1d79c66b0c" providerId="ADAL" clId="{5083265B-8B9D-451B-BB38-AF171F923334}" dt="2018-09-23T11:57:47.179" v="3851" actId="478"/>
          <ac:spMkLst>
            <pc:docMk/>
            <pc:sldMk cId="1543095344" sldId="281"/>
            <ac:spMk id="39" creationId="{3D65DD58-52ED-4994-B63D-5D1985495CE8}"/>
          </ac:spMkLst>
        </pc:spChg>
        <pc:spChg chg="del">
          <ac:chgData name="Tingyuan LIANG" userId="8e8d3f8d-61c4-418c-81c4-ba1d79c66b0c" providerId="ADAL" clId="{5083265B-8B9D-451B-BB38-AF171F923334}" dt="2018-09-23T11:57:47.179" v="3851" actId="478"/>
          <ac:spMkLst>
            <pc:docMk/>
            <pc:sldMk cId="1543095344" sldId="281"/>
            <ac:spMk id="40" creationId="{B489F5A1-B456-4A4C-9BA0-EE9B45D94116}"/>
          </ac:spMkLst>
        </pc:spChg>
        <pc:spChg chg="add del mod">
          <ac:chgData name="Tingyuan LIANG" userId="8e8d3f8d-61c4-418c-81c4-ba1d79c66b0c" providerId="ADAL" clId="{5083265B-8B9D-451B-BB38-AF171F923334}" dt="2018-09-23T12:01:59.448" v="3972" actId="478"/>
          <ac:spMkLst>
            <pc:docMk/>
            <pc:sldMk cId="1543095344" sldId="281"/>
            <ac:spMk id="42" creationId="{68A39DB8-DF0D-4393-A827-F1C55142F7F1}"/>
          </ac:spMkLst>
        </pc:spChg>
        <pc:spChg chg="add del mod">
          <ac:chgData name="Tingyuan LIANG" userId="8e8d3f8d-61c4-418c-81c4-ba1d79c66b0c" providerId="ADAL" clId="{5083265B-8B9D-451B-BB38-AF171F923334}" dt="2018-09-23T12:01:59.448" v="3972" actId="478"/>
          <ac:spMkLst>
            <pc:docMk/>
            <pc:sldMk cId="1543095344" sldId="281"/>
            <ac:spMk id="43" creationId="{CE7DD8FC-7C0A-4C21-B18F-1295A00B592C}"/>
          </ac:spMkLst>
        </pc:spChg>
        <pc:spChg chg="add del mod">
          <ac:chgData name="Tingyuan LIANG" userId="8e8d3f8d-61c4-418c-81c4-ba1d79c66b0c" providerId="ADAL" clId="{5083265B-8B9D-451B-BB38-AF171F923334}" dt="2018-09-23T12:01:59.448" v="3972" actId="478"/>
          <ac:spMkLst>
            <pc:docMk/>
            <pc:sldMk cId="1543095344" sldId="281"/>
            <ac:spMk id="44" creationId="{ED143015-D76F-4481-8AAE-84F89CDD7D38}"/>
          </ac:spMkLst>
        </pc:spChg>
        <pc:spChg chg="add del mod">
          <ac:chgData name="Tingyuan LIANG" userId="8e8d3f8d-61c4-418c-81c4-ba1d79c66b0c" providerId="ADAL" clId="{5083265B-8B9D-451B-BB38-AF171F923334}" dt="2018-09-23T12:01:59.448" v="3972" actId="478"/>
          <ac:spMkLst>
            <pc:docMk/>
            <pc:sldMk cId="1543095344" sldId="281"/>
            <ac:spMk id="45" creationId="{1F542902-1D9B-49C1-892A-22B2891A8738}"/>
          </ac:spMkLst>
        </pc:spChg>
        <pc:spChg chg="del">
          <ac:chgData name="Tingyuan LIANG" userId="8e8d3f8d-61c4-418c-81c4-ba1d79c66b0c" providerId="ADAL" clId="{5083265B-8B9D-451B-BB38-AF171F923334}" dt="2018-09-23T09:08:43.502" v="923" actId="478"/>
          <ac:spMkLst>
            <pc:docMk/>
            <pc:sldMk cId="1543095344" sldId="281"/>
            <ac:spMk id="46" creationId="{4865AAAE-F160-4505-906B-E8D1554E4AAC}"/>
          </ac:spMkLst>
        </pc:spChg>
        <pc:spChg chg="add del mod">
          <ac:chgData name="Tingyuan LIANG" userId="8e8d3f8d-61c4-418c-81c4-ba1d79c66b0c" providerId="ADAL" clId="{5083265B-8B9D-451B-BB38-AF171F923334}" dt="2018-09-23T12:01:59.448" v="3972" actId="478"/>
          <ac:spMkLst>
            <pc:docMk/>
            <pc:sldMk cId="1543095344" sldId="281"/>
            <ac:spMk id="47" creationId="{398A0BCB-F234-43BB-8530-E65D44EA800E}"/>
          </ac:spMkLst>
        </pc:spChg>
        <pc:spChg chg="add del mod">
          <ac:chgData name="Tingyuan LIANG" userId="8e8d3f8d-61c4-418c-81c4-ba1d79c66b0c" providerId="ADAL" clId="{5083265B-8B9D-451B-BB38-AF171F923334}" dt="2018-09-23T11:59:45.580" v="3869" actId="478"/>
          <ac:spMkLst>
            <pc:docMk/>
            <pc:sldMk cId="1543095344" sldId="281"/>
            <ac:spMk id="48" creationId="{6A88A707-DB1D-45E8-A3CE-472C64B833FD}"/>
          </ac:spMkLst>
        </pc:spChg>
        <pc:spChg chg="del">
          <ac:chgData name="Tingyuan LIANG" userId="8e8d3f8d-61c4-418c-81c4-ba1d79c66b0c" providerId="ADAL" clId="{5083265B-8B9D-451B-BB38-AF171F923334}" dt="2018-09-23T11:57:49.430" v="3852" actId="478"/>
          <ac:spMkLst>
            <pc:docMk/>
            <pc:sldMk cId="1543095344" sldId="281"/>
            <ac:spMk id="50" creationId="{B489F5A1-B456-4A4C-9BA0-EE9B45D94116}"/>
          </ac:spMkLst>
        </pc:spChg>
        <pc:spChg chg="del">
          <ac:chgData name="Tingyuan LIANG" userId="8e8d3f8d-61c4-418c-81c4-ba1d79c66b0c" providerId="ADAL" clId="{5083265B-8B9D-451B-BB38-AF171F923334}" dt="2018-09-23T11:57:47.179" v="3851" actId="478"/>
          <ac:spMkLst>
            <pc:docMk/>
            <pc:sldMk cId="1543095344" sldId="281"/>
            <ac:spMk id="54" creationId="{4865AAAE-F160-4505-906B-E8D1554E4AAC}"/>
          </ac:spMkLst>
        </pc:spChg>
        <pc:spChg chg="add mod">
          <ac:chgData name="Tingyuan LIANG" userId="8e8d3f8d-61c4-418c-81c4-ba1d79c66b0c" providerId="ADAL" clId="{5083265B-8B9D-451B-BB38-AF171F923334}" dt="2018-09-23T12:05:17.129" v="4001" actId="14100"/>
          <ac:spMkLst>
            <pc:docMk/>
            <pc:sldMk cId="1543095344" sldId="281"/>
            <ac:spMk id="55" creationId="{68417494-5814-4277-84EB-4E64E31ECEB6}"/>
          </ac:spMkLst>
        </pc:spChg>
        <pc:spChg chg="del">
          <ac:chgData name="Tingyuan LIANG" userId="8e8d3f8d-61c4-418c-81c4-ba1d79c66b0c" providerId="ADAL" clId="{5083265B-8B9D-451B-BB38-AF171F923334}" dt="2018-09-23T11:57:49.430" v="3852" actId="478"/>
          <ac:spMkLst>
            <pc:docMk/>
            <pc:sldMk cId="1543095344" sldId="281"/>
            <ac:spMk id="62" creationId="{3D65DD58-52ED-4994-B63D-5D1985495CE8}"/>
          </ac:spMkLst>
        </pc:spChg>
        <pc:spChg chg="del">
          <ac:chgData name="Tingyuan LIANG" userId="8e8d3f8d-61c4-418c-81c4-ba1d79c66b0c" providerId="ADAL" clId="{5083265B-8B9D-451B-BB38-AF171F923334}" dt="2018-09-23T11:57:49.430" v="3852" actId="478"/>
          <ac:spMkLst>
            <pc:docMk/>
            <pc:sldMk cId="1543095344" sldId="281"/>
            <ac:spMk id="68" creationId="{4865AAAE-F160-4505-906B-E8D1554E4AAC}"/>
          </ac:spMkLst>
        </pc:spChg>
        <pc:spChg chg="del">
          <ac:chgData name="Tingyuan LIANG" userId="8e8d3f8d-61c4-418c-81c4-ba1d79c66b0c" providerId="ADAL" clId="{5083265B-8B9D-451B-BB38-AF171F923334}" dt="2018-09-23T09:08:46.340" v="924" actId="478"/>
          <ac:spMkLst>
            <pc:docMk/>
            <pc:sldMk cId="1543095344" sldId="281"/>
            <ac:spMk id="72" creationId="{B489F5A1-B456-4A4C-9BA0-EE9B45D94116}"/>
          </ac:spMkLst>
        </pc:spChg>
        <pc:spChg chg="del">
          <ac:chgData name="Tingyuan LIANG" userId="8e8d3f8d-61c4-418c-81c4-ba1d79c66b0c" providerId="ADAL" clId="{5083265B-8B9D-451B-BB38-AF171F923334}" dt="2018-09-23T09:08:46.340" v="924" actId="478"/>
          <ac:spMkLst>
            <pc:docMk/>
            <pc:sldMk cId="1543095344" sldId="281"/>
            <ac:spMk id="74" creationId="{4865AAAE-F160-4505-906B-E8D1554E4AAC}"/>
          </ac:spMkLst>
        </pc:spChg>
        <pc:cxnChg chg="add mod">
          <ac:chgData name="Tingyuan LIANG" userId="8e8d3f8d-61c4-418c-81c4-ba1d79c66b0c" providerId="ADAL" clId="{5083265B-8B9D-451B-BB38-AF171F923334}" dt="2018-09-23T12:01:08.287" v="3929" actId="692"/>
          <ac:cxnSpMkLst>
            <pc:docMk/>
            <pc:sldMk cId="1543095344" sldId="281"/>
            <ac:cxnSpMk id="8" creationId="{446289D9-AA89-4F28-93F7-C910C9415938}"/>
          </ac:cxnSpMkLst>
        </pc:cxnChg>
        <pc:cxnChg chg="add del mod">
          <ac:chgData name="Tingyuan LIANG" userId="8e8d3f8d-61c4-418c-81c4-ba1d79c66b0c" providerId="ADAL" clId="{5083265B-8B9D-451B-BB38-AF171F923334}" dt="2018-09-23T12:01:59.448" v="3972" actId="478"/>
          <ac:cxnSpMkLst>
            <pc:docMk/>
            <pc:sldMk cId="1543095344" sldId="281"/>
            <ac:cxnSpMk id="41" creationId="{DB5759D2-8537-4604-A560-D14B09CECFF5}"/>
          </ac:cxnSpMkLst>
        </pc:cxnChg>
        <pc:cxnChg chg="add mod">
          <ac:chgData name="Tingyuan LIANG" userId="8e8d3f8d-61c4-418c-81c4-ba1d79c66b0c" providerId="ADAL" clId="{5083265B-8B9D-451B-BB38-AF171F923334}" dt="2018-09-23T12:04:48.077" v="3976" actId="692"/>
          <ac:cxnSpMkLst>
            <pc:docMk/>
            <pc:sldMk cId="1543095344" sldId="281"/>
            <ac:cxnSpMk id="53" creationId="{9E86561B-DE8C-4521-B60D-7E82BB7B2F14}"/>
          </ac:cxnSpMkLst>
        </pc:cxnChg>
      </pc:sldChg>
      <pc:sldChg chg="add">
        <pc:chgData name="Tingyuan LIANG" userId="8e8d3f8d-61c4-418c-81c4-ba1d79c66b0c" providerId="ADAL" clId="{5083265B-8B9D-451B-BB38-AF171F923334}" dt="2018-09-23T09:08:19.743" v="919"/>
        <pc:sldMkLst>
          <pc:docMk/>
          <pc:sldMk cId="3229414412" sldId="282"/>
        </pc:sldMkLst>
      </pc:sldChg>
      <pc:sldChg chg="add del">
        <pc:chgData name="Tingyuan LIANG" userId="8e8d3f8d-61c4-418c-81c4-ba1d79c66b0c" providerId="ADAL" clId="{5083265B-8B9D-451B-BB38-AF171F923334}" dt="2018-09-23T09:09:09.335" v="930" actId="2696"/>
        <pc:sldMkLst>
          <pc:docMk/>
          <pc:sldMk cId="2190813430" sldId="283"/>
        </pc:sldMkLst>
      </pc:sldChg>
      <pc:sldChg chg="addSp delSp modSp add ord">
        <pc:chgData name="Tingyuan LIANG" userId="8e8d3f8d-61c4-418c-81c4-ba1d79c66b0c" providerId="ADAL" clId="{5083265B-8B9D-451B-BB38-AF171F923334}" dt="2018-09-23T12:28:39.355" v="5026" actId="14100"/>
        <pc:sldMkLst>
          <pc:docMk/>
          <pc:sldMk cId="937834889" sldId="284"/>
        </pc:sldMkLst>
        <pc:spChg chg="del">
          <ac:chgData name="Tingyuan LIANG" userId="8e8d3f8d-61c4-418c-81c4-ba1d79c66b0c" providerId="ADAL" clId="{5083265B-8B9D-451B-BB38-AF171F923334}" dt="2018-09-23T09:08:54.390" v="927" actId="478"/>
          <ac:spMkLst>
            <pc:docMk/>
            <pc:sldMk cId="937834889" sldId="284"/>
            <ac:spMk id="2" creationId="{00000000-0000-0000-0000-000000000000}"/>
          </ac:spMkLst>
        </pc:spChg>
        <pc:spChg chg="del">
          <ac:chgData name="Tingyuan LIANG" userId="8e8d3f8d-61c4-418c-81c4-ba1d79c66b0c" providerId="ADAL" clId="{5083265B-8B9D-451B-BB38-AF171F923334}" dt="2018-09-23T09:08:55.218" v="928" actId="478"/>
          <ac:spMkLst>
            <pc:docMk/>
            <pc:sldMk cId="937834889" sldId="284"/>
            <ac:spMk id="26" creationId="{00000000-0000-0000-0000-000000000000}"/>
          </ac:spMkLst>
        </pc:spChg>
        <pc:spChg chg="del">
          <ac:chgData name="Tingyuan LIANG" userId="8e8d3f8d-61c4-418c-81c4-ba1d79c66b0c" providerId="ADAL" clId="{5083265B-8B9D-451B-BB38-AF171F923334}" dt="2018-09-23T09:08:54.390" v="927" actId="478"/>
          <ac:spMkLst>
            <pc:docMk/>
            <pc:sldMk cId="937834889" sldId="284"/>
            <ac:spMk id="27" creationId="{B489F5A1-B456-4A4C-9BA0-EE9B45D94116}"/>
          </ac:spMkLst>
        </pc:spChg>
        <pc:spChg chg="del">
          <ac:chgData name="Tingyuan LIANG" userId="8e8d3f8d-61c4-418c-81c4-ba1d79c66b0c" providerId="ADAL" clId="{5083265B-8B9D-451B-BB38-AF171F923334}" dt="2018-09-23T11:57:54.144" v="3853" actId="478"/>
          <ac:spMkLst>
            <pc:docMk/>
            <pc:sldMk cId="937834889" sldId="284"/>
            <ac:spMk id="28" creationId="{B489F5A1-B456-4A4C-9BA0-EE9B45D94116}"/>
          </ac:spMkLst>
        </pc:spChg>
        <pc:spChg chg="del">
          <ac:chgData name="Tingyuan LIANG" userId="8e8d3f8d-61c4-418c-81c4-ba1d79c66b0c" providerId="ADAL" clId="{5083265B-8B9D-451B-BB38-AF171F923334}" dt="2018-09-23T11:57:54.144" v="3853" actId="478"/>
          <ac:spMkLst>
            <pc:docMk/>
            <pc:sldMk cId="937834889" sldId="284"/>
            <ac:spMk id="29" creationId="{3D65DD58-52ED-4994-B63D-5D1985495CE8}"/>
          </ac:spMkLst>
        </pc:spChg>
        <pc:spChg chg="del">
          <ac:chgData name="Tingyuan LIANG" userId="8e8d3f8d-61c4-418c-81c4-ba1d79c66b0c" providerId="ADAL" clId="{5083265B-8B9D-451B-BB38-AF171F923334}" dt="2018-09-23T11:57:54.144" v="3853" actId="478"/>
          <ac:spMkLst>
            <pc:docMk/>
            <pc:sldMk cId="937834889" sldId="284"/>
            <ac:spMk id="30" creationId="{4865AAAE-F160-4505-906B-E8D1554E4AAC}"/>
          </ac:spMkLst>
        </pc:spChg>
        <pc:spChg chg="del">
          <ac:chgData name="Tingyuan LIANG" userId="8e8d3f8d-61c4-418c-81c4-ba1d79c66b0c" providerId="ADAL" clId="{5083265B-8B9D-451B-BB38-AF171F923334}" dt="2018-09-23T09:08:54.390" v="927" actId="478"/>
          <ac:spMkLst>
            <pc:docMk/>
            <pc:sldMk cId="937834889" sldId="284"/>
            <ac:spMk id="31" creationId="{3D65DD58-52ED-4994-B63D-5D1985495CE8}"/>
          </ac:spMkLst>
        </pc:spChg>
        <pc:spChg chg="del">
          <ac:chgData name="Tingyuan LIANG" userId="8e8d3f8d-61c4-418c-81c4-ba1d79c66b0c" providerId="ADAL" clId="{5083265B-8B9D-451B-BB38-AF171F923334}" dt="2018-09-23T09:08:52.629" v="926" actId="478"/>
          <ac:spMkLst>
            <pc:docMk/>
            <pc:sldMk cId="937834889" sldId="284"/>
            <ac:spMk id="32" creationId="{B489F5A1-B456-4A4C-9BA0-EE9B45D94116}"/>
          </ac:spMkLst>
        </pc:spChg>
        <pc:spChg chg="del">
          <ac:chgData name="Tingyuan LIANG" userId="8e8d3f8d-61c4-418c-81c4-ba1d79c66b0c" providerId="ADAL" clId="{5083265B-8B9D-451B-BB38-AF171F923334}" dt="2018-09-23T09:08:52.629" v="926" actId="478"/>
          <ac:spMkLst>
            <pc:docMk/>
            <pc:sldMk cId="937834889" sldId="284"/>
            <ac:spMk id="33" creationId="{3D65DD58-52ED-4994-B63D-5D1985495CE8}"/>
          </ac:spMkLst>
        </pc:spChg>
        <pc:spChg chg="add del mod">
          <ac:chgData name="Tingyuan LIANG" userId="8e8d3f8d-61c4-418c-81c4-ba1d79c66b0c" providerId="ADAL" clId="{5083265B-8B9D-451B-BB38-AF171F923334}" dt="2018-09-23T12:28:24.858" v="5022" actId="478"/>
          <ac:spMkLst>
            <pc:docMk/>
            <pc:sldMk cId="937834889" sldId="284"/>
            <ac:spMk id="34" creationId="{DA7A9040-EBB8-4954-BF07-333C7F9D1AE6}"/>
          </ac:spMkLst>
        </pc:spChg>
        <pc:spChg chg="add mod">
          <ac:chgData name="Tingyuan LIANG" userId="8e8d3f8d-61c4-418c-81c4-ba1d79c66b0c" providerId="ADAL" clId="{5083265B-8B9D-451B-BB38-AF171F923334}" dt="2018-09-23T12:28:39.355" v="5026" actId="14100"/>
          <ac:spMkLst>
            <pc:docMk/>
            <pc:sldMk cId="937834889" sldId="284"/>
            <ac:spMk id="35" creationId="{35B32E06-BB68-4220-85A8-FFC0F39F5AC9}"/>
          </ac:spMkLst>
        </pc:spChg>
        <pc:spChg chg="del mod">
          <ac:chgData name="Tingyuan LIANG" userId="8e8d3f8d-61c4-418c-81c4-ba1d79c66b0c" providerId="ADAL" clId="{5083265B-8B9D-451B-BB38-AF171F923334}" dt="2018-09-23T12:28:24.858" v="5022" actId="478"/>
          <ac:spMkLst>
            <pc:docMk/>
            <pc:sldMk cId="937834889" sldId="284"/>
            <ac:spMk id="37" creationId="{3D65DD58-52ED-4994-B63D-5D1985495CE8}"/>
          </ac:spMkLst>
        </pc:spChg>
        <pc:spChg chg="del">
          <ac:chgData name="Tingyuan LIANG" userId="8e8d3f8d-61c4-418c-81c4-ba1d79c66b0c" providerId="ADAL" clId="{5083265B-8B9D-451B-BB38-AF171F923334}" dt="2018-09-23T11:57:54.144" v="3853" actId="478"/>
          <ac:spMkLst>
            <pc:docMk/>
            <pc:sldMk cId="937834889" sldId="284"/>
            <ac:spMk id="39" creationId="{3D65DD58-52ED-4994-B63D-5D1985495CE8}"/>
          </ac:spMkLst>
        </pc:spChg>
        <pc:spChg chg="del">
          <ac:chgData name="Tingyuan LIANG" userId="8e8d3f8d-61c4-418c-81c4-ba1d79c66b0c" providerId="ADAL" clId="{5083265B-8B9D-451B-BB38-AF171F923334}" dt="2018-09-23T11:57:54.144" v="3853" actId="478"/>
          <ac:spMkLst>
            <pc:docMk/>
            <pc:sldMk cId="937834889" sldId="284"/>
            <ac:spMk id="40" creationId="{B489F5A1-B456-4A4C-9BA0-EE9B45D94116}"/>
          </ac:spMkLst>
        </pc:spChg>
        <pc:spChg chg="add del mod">
          <ac:chgData name="Tingyuan LIANG" userId="8e8d3f8d-61c4-418c-81c4-ba1d79c66b0c" providerId="ADAL" clId="{5083265B-8B9D-451B-BB38-AF171F923334}" dt="2018-09-23T12:24:35.946" v="4824" actId="478"/>
          <ac:spMkLst>
            <pc:docMk/>
            <pc:sldMk cId="937834889" sldId="284"/>
            <ac:spMk id="44" creationId="{2ECC7A8D-899A-4CD7-9F07-1772AB709828}"/>
          </ac:spMkLst>
        </pc:spChg>
        <pc:spChg chg="del">
          <ac:chgData name="Tingyuan LIANG" userId="8e8d3f8d-61c4-418c-81c4-ba1d79c66b0c" providerId="ADAL" clId="{5083265B-8B9D-451B-BB38-AF171F923334}" dt="2018-09-23T09:08:52.629" v="926" actId="478"/>
          <ac:spMkLst>
            <pc:docMk/>
            <pc:sldMk cId="937834889" sldId="284"/>
            <ac:spMk id="46" creationId="{4865AAAE-F160-4505-906B-E8D1554E4AAC}"/>
          </ac:spMkLst>
        </pc:spChg>
        <pc:spChg chg="del">
          <ac:chgData name="Tingyuan LIANG" userId="8e8d3f8d-61c4-418c-81c4-ba1d79c66b0c" providerId="ADAL" clId="{5083265B-8B9D-451B-BB38-AF171F923334}" dt="2018-09-23T09:08:54.390" v="927" actId="478"/>
          <ac:spMkLst>
            <pc:docMk/>
            <pc:sldMk cId="937834889" sldId="284"/>
            <ac:spMk id="49" creationId="{4865AAAE-F160-4505-906B-E8D1554E4AAC}"/>
          </ac:spMkLst>
        </pc:spChg>
        <pc:spChg chg="del">
          <ac:chgData name="Tingyuan LIANG" userId="8e8d3f8d-61c4-418c-81c4-ba1d79c66b0c" providerId="ADAL" clId="{5083265B-8B9D-451B-BB38-AF171F923334}" dt="2018-09-23T11:57:54.144" v="3853" actId="478"/>
          <ac:spMkLst>
            <pc:docMk/>
            <pc:sldMk cId="937834889" sldId="284"/>
            <ac:spMk id="54" creationId="{4865AAAE-F160-4505-906B-E8D1554E4AAC}"/>
          </ac:spMkLst>
        </pc:spChg>
        <pc:spChg chg="del mod">
          <ac:chgData name="Tingyuan LIANG" userId="8e8d3f8d-61c4-418c-81c4-ba1d79c66b0c" providerId="ADAL" clId="{5083265B-8B9D-451B-BB38-AF171F923334}" dt="2018-09-23T12:28:24.858" v="5022" actId="478"/>
          <ac:spMkLst>
            <pc:docMk/>
            <pc:sldMk cId="937834889" sldId="284"/>
            <ac:spMk id="72" creationId="{B489F5A1-B456-4A4C-9BA0-EE9B45D94116}"/>
          </ac:spMkLst>
        </pc:spChg>
        <pc:spChg chg="del">
          <ac:chgData name="Tingyuan LIANG" userId="8e8d3f8d-61c4-418c-81c4-ba1d79c66b0c" providerId="ADAL" clId="{5083265B-8B9D-451B-BB38-AF171F923334}" dt="2018-09-23T12:28:24.858" v="5022" actId="478"/>
          <ac:spMkLst>
            <pc:docMk/>
            <pc:sldMk cId="937834889" sldId="284"/>
            <ac:spMk id="74" creationId="{4865AAAE-F160-4505-906B-E8D1554E4AAC}"/>
          </ac:spMkLst>
        </pc:spChg>
        <pc:grpChg chg="add mod">
          <ac:chgData name="Tingyuan LIANG" userId="8e8d3f8d-61c4-418c-81c4-ba1d79c66b0c" providerId="ADAL" clId="{5083265B-8B9D-451B-BB38-AF171F923334}" dt="2018-09-23T12:27:31.621" v="5020" actId="1076"/>
          <ac:grpSpMkLst>
            <pc:docMk/>
            <pc:sldMk cId="937834889" sldId="284"/>
            <ac:grpSpMk id="41" creationId="{CCBFE0C8-8DE4-452B-8D1F-0D658D63CF29}"/>
          </ac:grpSpMkLst>
        </pc:grpChg>
        <pc:grpChg chg="add del mod">
          <ac:chgData name="Tingyuan LIANG" userId="8e8d3f8d-61c4-418c-81c4-ba1d79c66b0c" providerId="ADAL" clId="{5083265B-8B9D-451B-BB38-AF171F923334}" dt="2018-09-23T12:24:35.946" v="4824" actId="478"/>
          <ac:grpSpMkLst>
            <pc:docMk/>
            <pc:sldMk cId="937834889" sldId="284"/>
            <ac:grpSpMk id="47" creationId="{33BD68A7-E89A-41BC-AF68-EB841DFE00B9}"/>
          </ac:grpSpMkLst>
        </pc:grpChg>
        <pc:cxnChg chg="add del mod">
          <ac:chgData name="Tingyuan LIANG" userId="8e8d3f8d-61c4-418c-81c4-ba1d79c66b0c" providerId="ADAL" clId="{5083265B-8B9D-451B-BB38-AF171F923334}" dt="2018-09-23T12:28:24.858" v="5022" actId="478"/>
          <ac:cxnSpMkLst>
            <pc:docMk/>
            <pc:sldMk cId="937834889" sldId="284"/>
            <ac:cxnSpMk id="36" creationId="{1C1AB9C5-E43D-4229-B784-966502188894}"/>
          </ac:cxnSpMkLst>
        </pc:cxnChg>
        <pc:cxnChg chg="add del mod">
          <ac:chgData name="Tingyuan LIANG" userId="8e8d3f8d-61c4-418c-81c4-ba1d79c66b0c" providerId="ADAL" clId="{5083265B-8B9D-451B-BB38-AF171F923334}" dt="2018-09-23T12:24:35.946" v="4824" actId="478"/>
          <ac:cxnSpMkLst>
            <pc:docMk/>
            <pc:sldMk cId="937834889" sldId="284"/>
            <ac:cxnSpMk id="45" creationId="{49CCD585-B972-4B69-A2F1-90D3DD362D35}"/>
          </ac:cxnSpMkLst>
        </pc:cxnChg>
      </pc:sldChg>
      <pc:sldChg chg="modSp add">
        <pc:chgData name="Tingyuan LIANG" userId="8e8d3f8d-61c4-418c-81c4-ba1d79c66b0c" providerId="ADAL" clId="{5083265B-8B9D-451B-BB38-AF171F923334}" dt="2018-09-23T10:31:13.394" v="966" actId="20577"/>
        <pc:sldMkLst>
          <pc:docMk/>
          <pc:sldMk cId="3457780347" sldId="285"/>
        </pc:sldMkLst>
        <pc:spChg chg="mod">
          <ac:chgData name="Tingyuan LIANG" userId="8e8d3f8d-61c4-418c-81c4-ba1d79c66b0c" providerId="ADAL" clId="{5083265B-8B9D-451B-BB38-AF171F923334}" dt="2018-09-23T10:31:13.394" v="966" actId="20577"/>
          <ac:spMkLst>
            <pc:docMk/>
            <pc:sldMk cId="3457780347" sldId="285"/>
            <ac:spMk id="5" creationId="{00000000-0000-0000-0000-000000000000}"/>
          </ac:spMkLst>
        </pc:spChg>
      </pc:sldChg>
      <pc:sldChg chg="addSp delSp modSp add modNotesTx">
        <pc:chgData name="Tingyuan LIANG" userId="8e8d3f8d-61c4-418c-81c4-ba1d79c66b0c" providerId="ADAL" clId="{5083265B-8B9D-451B-BB38-AF171F923334}" dt="2018-09-23T12:22:34.946" v="4772" actId="20577"/>
        <pc:sldMkLst>
          <pc:docMk/>
          <pc:sldMk cId="4267262980" sldId="286"/>
        </pc:sldMkLst>
        <pc:spChg chg="add del mod">
          <ac:chgData name="Tingyuan LIANG" userId="8e8d3f8d-61c4-418c-81c4-ba1d79c66b0c" providerId="ADAL" clId="{5083265B-8B9D-451B-BB38-AF171F923334}" dt="2018-09-23T12:21:20.961" v="4566" actId="20577"/>
          <ac:spMkLst>
            <pc:docMk/>
            <pc:sldMk cId="4267262980" sldId="286"/>
            <ac:spMk id="9" creationId="{1F3E21F8-B6CC-407F-A5C8-5F8A9C683A23}"/>
          </ac:spMkLst>
        </pc:spChg>
        <pc:spChg chg="add mod">
          <ac:chgData name="Tingyuan LIANG" userId="8e8d3f8d-61c4-418c-81c4-ba1d79c66b0c" providerId="ADAL" clId="{5083265B-8B9D-451B-BB38-AF171F923334}" dt="2018-09-23T12:18:23.519" v="4455" actId="1037"/>
          <ac:spMkLst>
            <pc:docMk/>
            <pc:sldMk cId="4267262980" sldId="286"/>
            <ac:spMk id="35" creationId="{3CC958C2-A2BA-4093-B0B1-9CEAA37C4477}"/>
          </ac:spMkLst>
        </pc:spChg>
        <pc:spChg chg="add mod">
          <ac:chgData name="Tingyuan LIANG" userId="8e8d3f8d-61c4-418c-81c4-ba1d79c66b0c" providerId="ADAL" clId="{5083265B-8B9D-451B-BB38-AF171F923334}" dt="2018-09-23T12:21:12.730" v="4556" actId="14100"/>
          <ac:spMkLst>
            <pc:docMk/>
            <pc:sldMk cId="4267262980" sldId="286"/>
            <ac:spMk id="42" creationId="{EC104B40-783D-40F6-AD52-501BFDE3820A}"/>
          </ac:spMkLst>
        </pc:spChg>
        <pc:spChg chg="add del mod">
          <ac:chgData name="Tingyuan LIANG" userId="8e8d3f8d-61c4-418c-81c4-ba1d79c66b0c" providerId="ADAL" clId="{5083265B-8B9D-451B-BB38-AF171F923334}" dt="2018-09-23T12:18:37.385" v="4488" actId="1035"/>
          <ac:spMkLst>
            <pc:docMk/>
            <pc:sldMk cId="4267262980" sldId="286"/>
            <ac:spMk id="55" creationId="{68417494-5814-4277-84EB-4E64E31ECEB6}"/>
          </ac:spMkLst>
        </pc:spChg>
        <pc:grpChg chg="add mod">
          <ac:chgData name="Tingyuan LIANG" userId="8e8d3f8d-61c4-418c-81c4-ba1d79c66b0c" providerId="ADAL" clId="{5083265B-8B9D-451B-BB38-AF171F923334}" dt="2018-09-23T12:14:10.046" v="4338" actId="1036"/>
          <ac:grpSpMkLst>
            <pc:docMk/>
            <pc:sldMk cId="4267262980" sldId="286"/>
            <ac:grpSpMk id="2" creationId="{4834F718-0C34-4C1F-A85E-DC6AB515ADCD}"/>
          </ac:grpSpMkLst>
        </pc:grpChg>
        <pc:grpChg chg="add mod">
          <ac:chgData name="Tingyuan LIANG" userId="8e8d3f8d-61c4-418c-81c4-ba1d79c66b0c" providerId="ADAL" clId="{5083265B-8B9D-451B-BB38-AF171F923334}" dt="2018-09-23T12:18:37.385" v="4488" actId="1035"/>
          <ac:grpSpMkLst>
            <pc:docMk/>
            <pc:sldMk cId="4267262980" sldId="286"/>
            <ac:grpSpMk id="23" creationId="{A7E1EFF0-A38A-4250-A018-D9756A2A7211}"/>
          </ac:grpSpMkLst>
        </pc:grpChg>
        <pc:grpChg chg="add mod">
          <ac:chgData name="Tingyuan LIANG" userId="8e8d3f8d-61c4-418c-81c4-ba1d79c66b0c" providerId="ADAL" clId="{5083265B-8B9D-451B-BB38-AF171F923334}" dt="2018-09-23T12:18:28.247" v="4471" actId="1037"/>
          <ac:grpSpMkLst>
            <pc:docMk/>
            <pc:sldMk cId="4267262980" sldId="286"/>
            <ac:grpSpMk id="37" creationId="{D217BBDA-6027-4B98-8FEC-7029F3776CE8}"/>
          </ac:grpSpMkLst>
        </pc:grpChg>
        <pc:grpChg chg="add mod">
          <ac:chgData name="Tingyuan LIANG" userId="8e8d3f8d-61c4-418c-81c4-ba1d79c66b0c" providerId="ADAL" clId="{5083265B-8B9D-451B-BB38-AF171F923334}" dt="2018-09-23T12:18:43.429" v="4499" actId="1036"/>
          <ac:grpSpMkLst>
            <pc:docMk/>
            <pc:sldMk cId="4267262980" sldId="286"/>
            <ac:grpSpMk id="43" creationId="{2AC5F234-9AC1-4BC9-AC5F-EBCD40CAB566}"/>
          </ac:grpSpMkLst>
        </pc:grpChg>
        <pc:cxnChg chg="add del mod">
          <ac:chgData name="Tingyuan LIANG" userId="8e8d3f8d-61c4-418c-81c4-ba1d79c66b0c" providerId="ADAL" clId="{5083265B-8B9D-451B-BB38-AF171F923334}" dt="2018-09-23T12:15:39.370" v="4401" actId="14100"/>
          <ac:cxnSpMkLst>
            <pc:docMk/>
            <pc:sldMk cId="4267262980" sldId="286"/>
            <ac:cxnSpMk id="8" creationId="{446289D9-AA89-4F28-93F7-C910C9415938}"/>
          </ac:cxnSpMkLst>
        </pc:cxnChg>
        <pc:cxnChg chg="add mod">
          <ac:chgData name="Tingyuan LIANG" userId="8e8d3f8d-61c4-418c-81c4-ba1d79c66b0c" providerId="ADAL" clId="{5083265B-8B9D-451B-BB38-AF171F923334}" dt="2018-09-23T12:13:46.435" v="4328" actId="164"/>
          <ac:cxnSpMkLst>
            <pc:docMk/>
            <pc:sldMk cId="4267262980" sldId="286"/>
            <ac:cxnSpMk id="18" creationId="{75FDFB49-8DD6-46AF-83FE-FF7064A24827}"/>
          </ac:cxnSpMkLst>
        </pc:cxnChg>
        <pc:cxnChg chg="add mod">
          <ac:chgData name="Tingyuan LIANG" userId="8e8d3f8d-61c4-418c-81c4-ba1d79c66b0c" providerId="ADAL" clId="{5083265B-8B9D-451B-BB38-AF171F923334}" dt="2018-09-23T12:13:46.435" v="4328" actId="164"/>
          <ac:cxnSpMkLst>
            <pc:docMk/>
            <pc:sldMk cId="4267262980" sldId="286"/>
            <ac:cxnSpMk id="19" creationId="{68155088-0713-4A2D-B69D-03F746031D47}"/>
          </ac:cxnSpMkLst>
        </pc:cxnChg>
        <pc:cxnChg chg="add mod">
          <ac:chgData name="Tingyuan LIANG" userId="8e8d3f8d-61c4-418c-81c4-ba1d79c66b0c" providerId="ADAL" clId="{5083265B-8B9D-451B-BB38-AF171F923334}" dt="2018-09-23T12:18:37.385" v="4488" actId="1035"/>
          <ac:cxnSpMkLst>
            <pc:docMk/>
            <pc:sldMk cId="4267262980" sldId="286"/>
            <ac:cxnSpMk id="22" creationId="{008FD460-4EFB-4256-991A-E5B390060D61}"/>
          </ac:cxnSpMkLst>
        </pc:cxnChg>
        <pc:cxnChg chg="add mod">
          <ac:chgData name="Tingyuan LIANG" userId="8e8d3f8d-61c4-418c-81c4-ba1d79c66b0c" providerId="ADAL" clId="{5083265B-8B9D-451B-BB38-AF171F923334}" dt="2018-09-23T12:18:25.869" v="4456" actId="14100"/>
          <ac:cxnSpMkLst>
            <pc:docMk/>
            <pc:sldMk cId="4267262980" sldId="286"/>
            <ac:cxnSpMk id="36" creationId="{1B7A7DC4-124C-4174-9E1E-C05AE3D45B52}"/>
          </ac:cxnSpMkLst>
        </pc:cxnChg>
        <pc:cxnChg chg="add mod">
          <ac:chgData name="Tingyuan LIANG" userId="8e8d3f8d-61c4-418c-81c4-ba1d79c66b0c" providerId="ADAL" clId="{5083265B-8B9D-451B-BB38-AF171F923334}" dt="2018-09-23T12:21:10.158" v="4555" actId="14100"/>
          <ac:cxnSpMkLst>
            <pc:docMk/>
            <pc:sldMk cId="4267262980" sldId="286"/>
            <ac:cxnSpMk id="41" creationId="{64B5719D-A97F-49DC-AA42-8480F4F2F75A}"/>
          </ac:cxnSpMkLst>
        </pc:cxnChg>
        <pc:cxnChg chg="add del mod">
          <ac:chgData name="Tingyuan LIANG" userId="8e8d3f8d-61c4-418c-81c4-ba1d79c66b0c" providerId="ADAL" clId="{5083265B-8B9D-451B-BB38-AF171F923334}" dt="2018-09-23T12:14:47.879" v="4355" actId="478"/>
          <ac:cxnSpMkLst>
            <pc:docMk/>
            <pc:sldMk cId="4267262980" sldId="286"/>
            <ac:cxnSpMk id="53" creationId="{9E86561B-DE8C-4521-B60D-7E82BB7B2F14}"/>
          </ac:cxnSpMkLst>
        </pc:cxnChg>
      </pc:sldChg>
      <pc:sldChg chg="addSp delSp add">
        <pc:chgData name="Tingyuan LIANG" userId="8e8d3f8d-61c4-418c-81c4-ba1d79c66b0c" providerId="ADAL" clId="{5083265B-8B9D-451B-BB38-AF171F923334}" dt="2018-09-23T12:28:48.110" v="5028"/>
        <pc:sldMkLst>
          <pc:docMk/>
          <pc:sldMk cId="4090640789" sldId="287"/>
        </pc:sldMkLst>
        <pc:spChg chg="add">
          <ac:chgData name="Tingyuan LIANG" userId="8e8d3f8d-61c4-418c-81c4-ba1d79c66b0c" providerId="ADAL" clId="{5083265B-8B9D-451B-BB38-AF171F923334}" dt="2018-09-23T12:28:48.110" v="5028"/>
          <ac:spMkLst>
            <pc:docMk/>
            <pc:sldMk cId="4090640789" sldId="287"/>
            <ac:spMk id="19" creationId="{5FDED42D-57BC-494A-9A9A-87C943C9C2C2}"/>
          </ac:spMkLst>
        </pc:spChg>
        <pc:spChg chg="del">
          <ac:chgData name="Tingyuan LIANG" userId="8e8d3f8d-61c4-418c-81c4-ba1d79c66b0c" providerId="ADAL" clId="{5083265B-8B9D-451B-BB38-AF171F923334}" dt="2018-09-23T12:28:47.223" v="5027" actId="478"/>
          <ac:spMkLst>
            <pc:docMk/>
            <pc:sldMk cId="4090640789" sldId="287"/>
            <ac:spMk id="35" creationId="{35B32E06-BB68-4220-85A8-FFC0F39F5AC9}"/>
          </ac:spMkLst>
        </pc:spChg>
        <pc:grpChg chg="add">
          <ac:chgData name="Tingyuan LIANG" userId="8e8d3f8d-61c4-418c-81c4-ba1d79c66b0c" providerId="ADAL" clId="{5083265B-8B9D-451B-BB38-AF171F923334}" dt="2018-09-23T12:28:48.110" v="5028"/>
          <ac:grpSpMkLst>
            <pc:docMk/>
            <pc:sldMk cId="4090640789" sldId="287"/>
            <ac:grpSpMk id="20" creationId="{0A786662-AB69-4129-A5A3-B7D7FAAAF978}"/>
          </ac:grpSpMkLst>
        </pc:grpChg>
        <pc:grpChg chg="del">
          <ac:chgData name="Tingyuan LIANG" userId="8e8d3f8d-61c4-418c-81c4-ba1d79c66b0c" providerId="ADAL" clId="{5083265B-8B9D-451B-BB38-AF171F923334}" dt="2018-09-23T12:28:47.223" v="5027" actId="478"/>
          <ac:grpSpMkLst>
            <pc:docMk/>
            <pc:sldMk cId="4090640789" sldId="287"/>
            <ac:grpSpMk id="41" creationId="{CCBFE0C8-8DE4-452B-8D1F-0D658D63CF29}"/>
          </ac:grpSpMkLst>
        </pc:grpChg>
      </pc:sldChg>
    </pc:docChg>
  </pc:docChgLst>
  <pc:docChgLst>
    <pc:chgData name="Baijian Yao" userId="9d1612f7-4667-4f6d-9288-1f30e539b863" providerId="ADAL" clId="{ADF0F5AD-BE57-4D2F-90D4-23C3077ED168}"/>
    <pc:docChg chg="undo custSel addSld delSld modSld sldOrd">
      <pc:chgData name="Baijian Yao" userId="9d1612f7-4667-4f6d-9288-1f30e539b863" providerId="ADAL" clId="{ADF0F5AD-BE57-4D2F-90D4-23C3077ED168}" dt="2024-07-23T07:11:57.069" v="9830" actId="20577"/>
      <pc:docMkLst>
        <pc:docMk/>
      </pc:docMkLst>
      <pc:sldChg chg="modSp mod">
        <pc:chgData name="Baijian Yao" userId="9d1612f7-4667-4f6d-9288-1f30e539b863" providerId="ADAL" clId="{ADF0F5AD-BE57-4D2F-90D4-23C3077ED168}" dt="2024-07-22T09:37:07.416" v="2087"/>
        <pc:sldMkLst>
          <pc:docMk/>
          <pc:sldMk cId="3250814938" sldId="257"/>
        </pc:sldMkLst>
        <pc:spChg chg="mod">
          <ac:chgData name="Baijian Yao" userId="9d1612f7-4667-4f6d-9288-1f30e539b863" providerId="ADAL" clId="{ADF0F5AD-BE57-4D2F-90D4-23C3077ED168}" dt="2024-07-22T09:19:48.062" v="1766" actId="255"/>
          <ac:spMkLst>
            <pc:docMk/>
            <pc:sldMk cId="3250814938" sldId="257"/>
            <ac:spMk id="7" creationId="{00000000-0000-0000-0000-000000000000}"/>
          </ac:spMkLst>
        </pc:spChg>
        <pc:spChg chg="mod">
          <ac:chgData name="Baijian Yao" userId="9d1612f7-4667-4f6d-9288-1f30e539b863" providerId="ADAL" clId="{ADF0F5AD-BE57-4D2F-90D4-23C3077ED168}" dt="2024-07-22T09:37:07.416" v="2087"/>
          <ac:spMkLst>
            <pc:docMk/>
            <pc:sldMk cId="3250814938" sldId="257"/>
            <ac:spMk id="8" creationId="{00000000-0000-0000-0000-000000000000}"/>
          </ac:spMkLst>
        </pc:spChg>
      </pc:sldChg>
      <pc:sldChg chg="addSp delSp modSp mod ord modNotesTx">
        <pc:chgData name="Baijian Yao" userId="9d1612f7-4667-4f6d-9288-1f30e539b863" providerId="ADAL" clId="{ADF0F5AD-BE57-4D2F-90D4-23C3077ED168}" dt="2024-07-22T12:04:13.884" v="2688" actId="1076"/>
        <pc:sldMkLst>
          <pc:docMk/>
          <pc:sldMk cId="2115560193" sldId="260"/>
        </pc:sldMkLst>
        <pc:spChg chg="add mod">
          <ac:chgData name="Baijian Yao" userId="9d1612f7-4667-4f6d-9288-1f30e539b863" providerId="ADAL" clId="{ADF0F5AD-BE57-4D2F-90D4-23C3077ED168}" dt="2024-07-22T11:57:16.937" v="2427" actId="1076"/>
          <ac:spMkLst>
            <pc:docMk/>
            <pc:sldMk cId="2115560193" sldId="260"/>
            <ac:spMk id="2" creationId="{B16BA99F-2557-AC93-19DB-7D265B5B5CAE}"/>
          </ac:spMkLst>
        </pc:spChg>
        <pc:spChg chg="mod">
          <ac:chgData name="Baijian Yao" userId="9d1612f7-4667-4f6d-9288-1f30e539b863" providerId="ADAL" clId="{ADF0F5AD-BE57-4D2F-90D4-23C3077ED168}" dt="2024-07-22T07:15:29.892" v="341" actId="255"/>
          <ac:spMkLst>
            <pc:docMk/>
            <pc:sldMk cId="2115560193" sldId="260"/>
            <ac:spMk id="3" creationId="{00000000-0000-0000-0000-000000000000}"/>
          </ac:spMkLst>
        </pc:spChg>
        <pc:spChg chg="mod">
          <ac:chgData name="Baijian Yao" userId="9d1612f7-4667-4f6d-9288-1f30e539b863" providerId="ADAL" clId="{ADF0F5AD-BE57-4D2F-90D4-23C3077ED168}" dt="2024-07-22T11:57:16.937" v="2427" actId="1076"/>
          <ac:spMkLst>
            <pc:docMk/>
            <pc:sldMk cId="2115560193" sldId="260"/>
            <ac:spMk id="4" creationId="{00000000-0000-0000-0000-000000000000}"/>
          </ac:spMkLst>
        </pc:spChg>
        <pc:spChg chg="del">
          <ac:chgData name="Baijian Yao" userId="9d1612f7-4667-4f6d-9288-1f30e539b863" providerId="ADAL" clId="{ADF0F5AD-BE57-4D2F-90D4-23C3077ED168}" dt="2024-07-22T07:03:27.760" v="162" actId="478"/>
          <ac:spMkLst>
            <pc:docMk/>
            <pc:sldMk cId="2115560193" sldId="260"/>
            <ac:spMk id="6" creationId="{DF1EBF4E-7123-4810-93D0-7A303BADA644}"/>
          </ac:spMkLst>
        </pc:spChg>
        <pc:spChg chg="del">
          <ac:chgData name="Baijian Yao" userId="9d1612f7-4667-4f6d-9288-1f30e539b863" providerId="ADAL" clId="{ADF0F5AD-BE57-4D2F-90D4-23C3077ED168}" dt="2024-07-22T07:03:27.760" v="162" actId="478"/>
          <ac:spMkLst>
            <pc:docMk/>
            <pc:sldMk cId="2115560193" sldId="260"/>
            <ac:spMk id="7" creationId="{2A80C76C-8BD6-44DC-B4C3-2EC2AE142CE2}"/>
          </ac:spMkLst>
        </pc:spChg>
        <pc:spChg chg="del">
          <ac:chgData name="Baijian Yao" userId="9d1612f7-4667-4f6d-9288-1f30e539b863" providerId="ADAL" clId="{ADF0F5AD-BE57-4D2F-90D4-23C3077ED168}" dt="2024-07-22T07:03:27.760" v="162" actId="478"/>
          <ac:spMkLst>
            <pc:docMk/>
            <pc:sldMk cId="2115560193" sldId="260"/>
            <ac:spMk id="8" creationId="{67C85A62-2A11-4E88-B4EF-3B70903AE23D}"/>
          </ac:spMkLst>
        </pc:spChg>
        <pc:spChg chg="del">
          <ac:chgData name="Baijian Yao" userId="9d1612f7-4667-4f6d-9288-1f30e539b863" providerId="ADAL" clId="{ADF0F5AD-BE57-4D2F-90D4-23C3077ED168}" dt="2024-07-22T07:03:27.760" v="162" actId="478"/>
          <ac:spMkLst>
            <pc:docMk/>
            <pc:sldMk cId="2115560193" sldId="260"/>
            <ac:spMk id="9" creationId="{1903CBA1-3A45-47DF-9E84-8E867A0544DD}"/>
          </ac:spMkLst>
        </pc:spChg>
        <pc:spChg chg="del">
          <ac:chgData name="Baijian Yao" userId="9d1612f7-4667-4f6d-9288-1f30e539b863" providerId="ADAL" clId="{ADF0F5AD-BE57-4D2F-90D4-23C3077ED168}" dt="2024-07-22T07:03:27.760" v="162" actId="478"/>
          <ac:spMkLst>
            <pc:docMk/>
            <pc:sldMk cId="2115560193" sldId="260"/>
            <ac:spMk id="10" creationId="{EA458813-2EDE-47CD-BC8C-D58D3BA98E73}"/>
          </ac:spMkLst>
        </pc:spChg>
        <pc:spChg chg="del">
          <ac:chgData name="Baijian Yao" userId="9d1612f7-4667-4f6d-9288-1f30e539b863" providerId="ADAL" clId="{ADF0F5AD-BE57-4D2F-90D4-23C3077ED168}" dt="2024-07-22T07:03:27.760" v="162" actId="478"/>
          <ac:spMkLst>
            <pc:docMk/>
            <pc:sldMk cId="2115560193" sldId="260"/>
            <ac:spMk id="11" creationId="{289D1DA4-25C0-4696-B6AF-66B5B34EB517}"/>
          </ac:spMkLst>
        </pc:spChg>
        <pc:spChg chg="del">
          <ac:chgData name="Baijian Yao" userId="9d1612f7-4667-4f6d-9288-1f30e539b863" providerId="ADAL" clId="{ADF0F5AD-BE57-4D2F-90D4-23C3077ED168}" dt="2024-07-22T07:03:27.760" v="162" actId="478"/>
          <ac:spMkLst>
            <pc:docMk/>
            <pc:sldMk cId="2115560193" sldId="260"/>
            <ac:spMk id="12" creationId="{161851A2-B840-4CC2-8CCD-248A8606161A}"/>
          </ac:spMkLst>
        </pc:spChg>
        <pc:spChg chg="del">
          <ac:chgData name="Baijian Yao" userId="9d1612f7-4667-4f6d-9288-1f30e539b863" providerId="ADAL" clId="{ADF0F5AD-BE57-4D2F-90D4-23C3077ED168}" dt="2024-07-22T07:03:27.760" v="162" actId="478"/>
          <ac:spMkLst>
            <pc:docMk/>
            <pc:sldMk cId="2115560193" sldId="260"/>
            <ac:spMk id="13" creationId="{851BC688-E040-4F99-ADAF-11E9CD51F885}"/>
          </ac:spMkLst>
        </pc:spChg>
        <pc:spChg chg="del">
          <ac:chgData name="Baijian Yao" userId="9d1612f7-4667-4f6d-9288-1f30e539b863" providerId="ADAL" clId="{ADF0F5AD-BE57-4D2F-90D4-23C3077ED168}" dt="2024-07-22T07:03:27.760" v="162" actId="478"/>
          <ac:spMkLst>
            <pc:docMk/>
            <pc:sldMk cId="2115560193" sldId="260"/>
            <ac:spMk id="14" creationId="{FBD9D739-6E84-4213-AFF8-1B34AA85E3D5}"/>
          </ac:spMkLst>
        </pc:spChg>
        <pc:spChg chg="del">
          <ac:chgData name="Baijian Yao" userId="9d1612f7-4667-4f6d-9288-1f30e539b863" providerId="ADAL" clId="{ADF0F5AD-BE57-4D2F-90D4-23C3077ED168}" dt="2024-07-22T07:03:27.760" v="162" actId="478"/>
          <ac:spMkLst>
            <pc:docMk/>
            <pc:sldMk cId="2115560193" sldId="260"/>
            <ac:spMk id="15" creationId="{7B1E7D04-9867-4BD7-BCE5-1001DE5F887C}"/>
          </ac:spMkLst>
        </pc:spChg>
        <pc:spChg chg="del">
          <ac:chgData name="Baijian Yao" userId="9d1612f7-4667-4f6d-9288-1f30e539b863" providerId="ADAL" clId="{ADF0F5AD-BE57-4D2F-90D4-23C3077ED168}" dt="2024-07-22T07:03:27.760" v="162" actId="478"/>
          <ac:spMkLst>
            <pc:docMk/>
            <pc:sldMk cId="2115560193" sldId="260"/>
            <ac:spMk id="16" creationId="{132C2103-EBF0-4EAC-ADF8-F05557F64E24}"/>
          </ac:spMkLst>
        </pc:spChg>
        <pc:spChg chg="del">
          <ac:chgData name="Baijian Yao" userId="9d1612f7-4667-4f6d-9288-1f30e539b863" providerId="ADAL" clId="{ADF0F5AD-BE57-4D2F-90D4-23C3077ED168}" dt="2024-07-22T07:03:27.760" v="162" actId="478"/>
          <ac:spMkLst>
            <pc:docMk/>
            <pc:sldMk cId="2115560193" sldId="260"/>
            <ac:spMk id="17" creationId="{A0DD6106-2C4B-4130-BCC0-7447ACE12C99}"/>
          </ac:spMkLst>
        </pc:spChg>
        <pc:spChg chg="del">
          <ac:chgData name="Baijian Yao" userId="9d1612f7-4667-4f6d-9288-1f30e539b863" providerId="ADAL" clId="{ADF0F5AD-BE57-4D2F-90D4-23C3077ED168}" dt="2024-07-22T07:03:27.760" v="162" actId="478"/>
          <ac:spMkLst>
            <pc:docMk/>
            <pc:sldMk cId="2115560193" sldId="260"/>
            <ac:spMk id="18" creationId="{7AF880A3-E1B0-4132-B26F-287DB03438B2}"/>
          </ac:spMkLst>
        </pc:spChg>
        <pc:spChg chg="del">
          <ac:chgData name="Baijian Yao" userId="9d1612f7-4667-4f6d-9288-1f30e539b863" providerId="ADAL" clId="{ADF0F5AD-BE57-4D2F-90D4-23C3077ED168}" dt="2024-07-22T07:03:27.760" v="162" actId="478"/>
          <ac:spMkLst>
            <pc:docMk/>
            <pc:sldMk cId="2115560193" sldId="260"/>
            <ac:spMk id="19" creationId="{5D221379-3CA3-48AE-938E-00CBCB7A50CE}"/>
          </ac:spMkLst>
        </pc:spChg>
        <pc:spChg chg="del">
          <ac:chgData name="Baijian Yao" userId="9d1612f7-4667-4f6d-9288-1f30e539b863" providerId="ADAL" clId="{ADF0F5AD-BE57-4D2F-90D4-23C3077ED168}" dt="2024-07-22T07:03:27.760" v="162" actId="478"/>
          <ac:spMkLst>
            <pc:docMk/>
            <pc:sldMk cId="2115560193" sldId="260"/>
            <ac:spMk id="20" creationId="{76DB0151-E113-424A-A81B-286082F8B29A}"/>
          </ac:spMkLst>
        </pc:spChg>
        <pc:spChg chg="del">
          <ac:chgData name="Baijian Yao" userId="9d1612f7-4667-4f6d-9288-1f30e539b863" providerId="ADAL" clId="{ADF0F5AD-BE57-4D2F-90D4-23C3077ED168}" dt="2024-07-22T07:03:27.760" v="162" actId="478"/>
          <ac:spMkLst>
            <pc:docMk/>
            <pc:sldMk cId="2115560193" sldId="260"/>
            <ac:spMk id="21" creationId="{A748E23F-B465-4C6C-A778-571E99EFAC4D}"/>
          </ac:spMkLst>
        </pc:spChg>
        <pc:spChg chg="del">
          <ac:chgData name="Baijian Yao" userId="9d1612f7-4667-4f6d-9288-1f30e539b863" providerId="ADAL" clId="{ADF0F5AD-BE57-4D2F-90D4-23C3077ED168}" dt="2024-07-22T07:03:27.760" v="162" actId="478"/>
          <ac:spMkLst>
            <pc:docMk/>
            <pc:sldMk cId="2115560193" sldId="260"/>
            <ac:spMk id="22" creationId="{9D8F7B76-8BB0-4C93-BFC9-E70B017EA4BC}"/>
          </ac:spMkLst>
        </pc:spChg>
        <pc:spChg chg="del">
          <ac:chgData name="Baijian Yao" userId="9d1612f7-4667-4f6d-9288-1f30e539b863" providerId="ADAL" clId="{ADF0F5AD-BE57-4D2F-90D4-23C3077ED168}" dt="2024-07-22T07:03:27.760" v="162" actId="478"/>
          <ac:spMkLst>
            <pc:docMk/>
            <pc:sldMk cId="2115560193" sldId="260"/>
            <ac:spMk id="23" creationId="{B69F17B2-D6C3-4287-B863-7822BF6ACF8E}"/>
          </ac:spMkLst>
        </pc:spChg>
        <pc:spChg chg="del">
          <ac:chgData name="Baijian Yao" userId="9d1612f7-4667-4f6d-9288-1f30e539b863" providerId="ADAL" clId="{ADF0F5AD-BE57-4D2F-90D4-23C3077ED168}" dt="2024-07-22T07:03:27.760" v="162" actId="478"/>
          <ac:spMkLst>
            <pc:docMk/>
            <pc:sldMk cId="2115560193" sldId="260"/>
            <ac:spMk id="24" creationId="{7D18AA8F-CC35-403B-B842-06850EB01035}"/>
          </ac:spMkLst>
        </pc:spChg>
        <pc:spChg chg="del">
          <ac:chgData name="Baijian Yao" userId="9d1612f7-4667-4f6d-9288-1f30e539b863" providerId="ADAL" clId="{ADF0F5AD-BE57-4D2F-90D4-23C3077ED168}" dt="2024-07-22T07:03:27.760" v="162" actId="478"/>
          <ac:spMkLst>
            <pc:docMk/>
            <pc:sldMk cId="2115560193" sldId="260"/>
            <ac:spMk id="25" creationId="{4865AAAE-F160-4505-906B-E8D1554E4AAC}"/>
          </ac:spMkLst>
        </pc:spChg>
        <pc:spChg chg="del">
          <ac:chgData name="Baijian Yao" userId="9d1612f7-4667-4f6d-9288-1f30e539b863" providerId="ADAL" clId="{ADF0F5AD-BE57-4D2F-90D4-23C3077ED168}" dt="2024-07-22T07:03:27.760" v="162" actId="478"/>
          <ac:spMkLst>
            <pc:docMk/>
            <pc:sldMk cId="2115560193" sldId="260"/>
            <ac:spMk id="26" creationId="{75218E03-CCD4-437C-9FB4-9B0001723943}"/>
          </ac:spMkLst>
        </pc:spChg>
        <pc:spChg chg="del">
          <ac:chgData name="Baijian Yao" userId="9d1612f7-4667-4f6d-9288-1f30e539b863" providerId="ADAL" clId="{ADF0F5AD-BE57-4D2F-90D4-23C3077ED168}" dt="2024-07-22T07:03:27.760" v="162" actId="478"/>
          <ac:spMkLst>
            <pc:docMk/>
            <pc:sldMk cId="2115560193" sldId="260"/>
            <ac:spMk id="27" creationId="{16E9526E-AB06-4709-8586-F83DA0761EAC}"/>
          </ac:spMkLst>
        </pc:spChg>
        <pc:spChg chg="del">
          <ac:chgData name="Baijian Yao" userId="9d1612f7-4667-4f6d-9288-1f30e539b863" providerId="ADAL" clId="{ADF0F5AD-BE57-4D2F-90D4-23C3077ED168}" dt="2024-07-22T07:03:27.760" v="162" actId="478"/>
          <ac:spMkLst>
            <pc:docMk/>
            <pc:sldMk cId="2115560193" sldId="260"/>
            <ac:spMk id="28" creationId="{E8D2A900-3DD2-4339-864F-338DD8A68D6A}"/>
          </ac:spMkLst>
        </pc:spChg>
        <pc:spChg chg="del">
          <ac:chgData name="Baijian Yao" userId="9d1612f7-4667-4f6d-9288-1f30e539b863" providerId="ADAL" clId="{ADF0F5AD-BE57-4D2F-90D4-23C3077ED168}" dt="2024-07-22T07:03:27.760" v="162" actId="478"/>
          <ac:spMkLst>
            <pc:docMk/>
            <pc:sldMk cId="2115560193" sldId="260"/>
            <ac:spMk id="29" creationId="{85552C80-5043-41D6-9B19-5FF22D618ECF}"/>
          </ac:spMkLst>
        </pc:spChg>
        <pc:spChg chg="del">
          <ac:chgData name="Baijian Yao" userId="9d1612f7-4667-4f6d-9288-1f30e539b863" providerId="ADAL" clId="{ADF0F5AD-BE57-4D2F-90D4-23C3077ED168}" dt="2024-07-22T07:03:27.760" v="162" actId="478"/>
          <ac:spMkLst>
            <pc:docMk/>
            <pc:sldMk cId="2115560193" sldId="260"/>
            <ac:spMk id="30" creationId="{B5ACDA3F-1C9E-46CD-84DC-01D63CC6F427}"/>
          </ac:spMkLst>
        </pc:spChg>
        <pc:spChg chg="del">
          <ac:chgData name="Baijian Yao" userId="9d1612f7-4667-4f6d-9288-1f30e539b863" providerId="ADAL" clId="{ADF0F5AD-BE57-4D2F-90D4-23C3077ED168}" dt="2024-07-22T07:03:27.760" v="162" actId="478"/>
          <ac:spMkLst>
            <pc:docMk/>
            <pc:sldMk cId="2115560193" sldId="260"/>
            <ac:spMk id="31" creationId="{2628CD26-6C97-4000-8F74-5D7161280241}"/>
          </ac:spMkLst>
        </pc:spChg>
        <pc:spChg chg="del">
          <ac:chgData name="Baijian Yao" userId="9d1612f7-4667-4f6d-9288-1f30e539b863" providerId="ADAL" clId="{ADF0F5AD-BE57-4D2F-90D4-23C3077ED168}" dt="2024-07-22T07:03:27.760" v="162" actId="478"/>
          <ac:spMkLst>
            <pc:docMk/>
            <pc:sldMk cId="2115560193" sldId="260"/>
            <ac:spMk id="32" creationId="{9E298DAD-551D-41DF-98A5-00F9FE4E98E3}"/>
          </ac:spMkLst>
        </pc:spChg>
        <pc:spChg chg="del">
          <ac:chgData name="Baijian Yao" userId="9d1612f7-4667-4f6d-9288-1f30e539b863" providerId="ADAL" clId="{ADF0F5AD-BE57-4D2F-90D4-23C3077ED168}" dt="2024-07-22T07:03:27.760" v="162" actId="478"/>
          <ac:spMkLst>
            <pc:docMk/>
            <pc:sldMk cId="2115560193" sldId="260"/>
            <ac:spMk id="34" creationId="{02FAEF3E-E4A6-48DC-BD57-EC8BEDF1DA92}"/>
          </ac:spMkLst>
        </pc:spChg>
        <pc:spChg chg="add del">
          <ac:chgData name="Baijian Yao" userId="9d1612f7-4667-4f6d-9288-1f30e539b863" providerId="ADAL" clId="{ADF0F5AD-BE57-4D2F-90D4-23C3077ED168}" dt="2024-07-22T11:26:22.436" v="2130" actId="478"/>
          <ac:spMkLst>
            <pc:docMk/>
            <pc:sldMk cId="2115560193" sldId="260"/>
            <ac:spMk id="35" creationId="{F81A58D0-F528-38EC-B99C-D696C4DBB25B}"/>
          </ac:spMkLst>
        </pc:spChg>
        <pc:spChg chg="add del">
          <ac:chgData name="Baijian Yao" userId="9d1612f7-4667-4f6d-9288-1f30e539b863" providerId="ADAL" clId="{ADF0F5AD-BE57-4D2F-90D4-23C3077ED168}" dt="2024-07-22T11:26:47.709" v="2132" actId="478"/>
          <ac:spMkLst>
            <pc:docMk/>
            <pc:sldMk cId="2115560193" sldId="260"/>
            <ac:spMk id="36" creationId="{EFF27E95-7F21-7D64-FACF-C1B1627053BA}"/>
          </ac:spMkLst>
        </pc:spChg>
        <pc:spChg chg="add mod">
          <ac:chgData name="Baijian Yao" userId="9d1612f7-4667-4f6d-9288-1f30e539b863" providerId="ADAL" clId="{ADF0F5AD-BE57-4D2F-90D4-23C3077ED168}" dt="2024-07-22T11:58:59.594" v="2480" actId="20577"/>
          <ac:spMkLst>
            <pc:docMk/>
            <pc:sldMk cId="2115560193" sldId="260"/>
            <ac:spMk id="40" creationId="{2272944F-BE4E-BFCD-9641-1E5D97B1EB37}"/>
          </ac:spMkLst>
        </pc:spChg>
        <pc:spChg chg="del">
          <ac:chgData name="Baijian Yao" userId="9d1612f7-4667-4f6d-9288-1f30e539b863" providerId="ADAL" clId="{ADF0F5AD-BE57-4D2F-90D4-23C3077ED168}" dt="2024-07-22T07:03:27.760" v="162" actId="478"/>
          <ac:spMkLst>
            <pc:docMk/>
            <pc:sldMk cId="2115560193" sldId="260"/>
            <ac:spMk id="41" creationId="{00000000-0000-0000-0000-000000000000}"/>
          </ac:spMkLst>
        </pc:spChg>
        <pc:picChg chg="add del mod">
          <ac:chgData name="Baijian Yao" userId="9d1612f7-4667-4f6d-9288-1f30e539b863" providerId="ADAL" clId="{ADF0F5AD-BE57-4D2F-90D4-23C3077ED168}" dt="2024-07-22T11:39:17.570" v="2208" actId="478"/>
          <ac:picMkLst>
            <pc:docMk/>
            <pc:sldMk cId="2115560193" sldId="260"/>
            <ac:picMk id="33" creationId="{D1B97BD8-9D2A-6D4B-0045-F65A3D02F8AC}"/>
          </ac:picMkLst>
        </pc:picChg>
        <pc:picChg chg="add del mod">
          <ac:chgData name="Baijian Yao" userId="9d1612f7-4667-4f6d-9288-1f30e539b863" providerId="ADAL" clId="{ADF0F5AD-BE57-4D2F-90D4-23C3077ED168}" dt="2024-07-22T11:42:11.746" v="2212" actId="478"/>
          <ac:picMkLst>
            <pc:docMk/>
            <pc:sldMk cId="2115560193" sldId="260"/>
            <ac:picMk id="38" creationId="{B729A924-97B4-20E6-4154-611348C9D23B}"/>
          </ac:picMkLst>
        </pc:picChg>
        <pc:picChg chg="add mod">
          <ac:chgData name="Baijian Yao" userId="9d1612f7-4667-4f6d-9288-1f30e539b863" providerId="ADAL" clId="{ADF0F5AD-BE57-4D2F-90D4-23C3077ED168}" dt="2024-07-22T12:04:13.884" v="2688" actId="1076"/>
          <ac:picMkLst>
            <pc:docMk/>
            <pc:sldMk cId="2115560193" sldId="260"/>
            <ac:picMk id="43" creationId="{B4AD7C00-B38C-EA8B-D5BA-A1E6E1D4B480}"/>
          </ac:picMkLst>
        </pc:picChg>
      </pc:sldChg>
      <pc:sldChg chg="addSp delSp modSp add del mod modNotesTx">
        <pc:chgData name="Baijian Yao" userId="9d1612f7-4667-4f6d-9288-1f30e539b863" providerId="ADAL" clId="{ADF0F5AD-BE57-4D2F-90D4-23C3077ED168}" dt="2024-07-23T05:42:11.698" v="7796" actId="20577"/>
        <pc:sldMkLst>
          <pc:docMk/>
          <pc:sldMk cId="867428769" sldId="263"/>
        </pc:sldMkLst>
        <pc:spChg chg="del">
          <ac:chgData name="Baijian Yao" userId="9d1612f7-4667-4f6d-9288-1f30e539b863" providerId="ADAL" clId="{ADF0F5AD-BE57-4D2F-90D4-23C3077ED168}" dt="2024-07-22T07:15:58.435" v="349" actId="478"/>
          <ac:spMkLst>
            <pc:docMk/>
            <pc:sldMk cId="867428769" sldId="263"/>
            <ac:spMk id="10" creationId="{00000000-0000-0000-0000-000000000000}"/>
          </ac:spMkLst>
        </pc:spChg>
        <pc:spChg chg="del">
          <ac:chgData name="Baijian Yao" userId="9d1612f7-4667-4f6d-9288-1f30e539b863" providerId="ADAL" clId="{ADF0F5AD-BE57-4D2F-90D4-23C3077ED168}" dt="2024-07-22T07:15:56.775" v="348" actId="478"/>
          <ac:spMkLst>
            <pc:docMk/>
            <pc:sldMk cId="867428769" sldId="263"/>
            <ac:spMk id="21" creationId="{00000000-0000-0000-0000-000000000000}"/>
          </ac:spMkLst>
        </pc:spChg>
        <pc:spChg chg="add mod">
          <ac:chgData name="Baijian Yao" userId="9d1612f7-4667-4f6d-9288-1f30e539b863" providerId="ADAL" clId="{ADF0F5AD-BE57-4D2F-90D4-23C3077ED168}" dt="2024-07-23T05:35:22.252" v="7326" actId="1076"/>
          <ac:spMkLst>
            <pc:docMk/>
            <pc:sldMk cId="867428769" sldId="263"/>
            <ac:spMk id="24" creationId="{2A3A52F9-0FD9-8454-D6B2-18B6EE7E4DCD}"/>
          </ac:spMkLst>
        </pc:spChg>
        <pc:spChg chg="add mod">
          <ac:chgData name="Baijian Yao" userId="9d1612f7-4667-4f6d-9288-1f30e539b863" providerId="ADAL" clId="{ADF0F5AD-BE57-4D2F-90D4-23C3077ED168}" dt="2024-07-23T05:29:45.629" v="7093" actId="20577"/>
          <ac:spMkLst>
            <pc:docMk/>
            <pc:sldMk cId="867428769" sldId="263"/>
            <ac:spMk id="25" creationId="{7A02E73C-3CA8-5D96-640A-6D741C52B7B6}"/>
          </ac:spMkLst>
        </pc:spChg>
        <pc:spChg chg="add mod">
          <ac:chgData name="Baijian Yao" userId="9d1612f7-4667-4f6d-9288-1f30e539b863" providerId="ADAL" clId="{ADF0F5AD-BE57-4D2F-90D4-23C3077ED168}" dt="2024-07-23T05:29:31.043" v="7089" actId="20577"/>
          <ac:spMkLst>
            <pc:docMk/>
            <pc:sldMk cId="867428769" sldId="263"/>
            <ac:spMk id="26" creationId="{528DBD45-4D10-5414-FA9E-88477A633C14}"/>
          </ac:spMkLst>
        </pc:spChg>
        <pc:spChg chg="add mod">
          <ac:chgData name="Baijian Yao" userId="9d1612f7-4667-4f6d-9288-1f30e539b863" providerId="ADAL" clId="{ADF0F5AD-BE57-4D2F-90D4-23C3077ED168}" dt="2024-07-23T05:29:40.197" v="7091" actId="1076"/>
          <ac:spMkLst>
            <pc:docMk/>
            <pc:sldMk cId="867428769" sldId="263"/>
            <ac:spMk id="27" creationId="{FADE7C11-5D76-793A-0317-42AA25B84DA7}"/>
          </ac:spMkLst>
        </pc:spChg>
        <pc:spChg chg="add del mod">
          <ac:chgData name="Baijian Yao" userId="9d1612f7-4667-4f6d-9288-1f30e539b863" providerId="ADAL" clId="{ADF0F5AD-BE57-4D2F-90D4-23C3077ED168}" dt="2024-07-23T05:34:10.764" v="7309" actId="478"/>
          <ac:spMkLst>
            <pc:docMk/>
            <pc:sldMk cId="867428769" sldId="263"/>
            <ac:spMk id="33" creationId="{03A77F3B-A090-863F-8212-5D44135B8C10}"/>
          </ac:spMkLst>
        </pc:spChg>
        <pc:spChg chg="add mod">
          <ac:chgData name="Baijian Yao" userId="9d1612f7-4667-4f6d-9288-1f30e539b863" providerId="ADAL" clId="{ADF0F5AD-BE57-4D2F-90D4-23C3077ED168}" dt="2024-07-23T05:35:26.809" v="7327" actId="1076"/>
          <ac:spMkLst>
            <pc:docMk/>
            <pc:sldMk cId="867428769" sldId="263"/>
            <ac:spMk id="37" creationId="{E4DBFBB1-249C-FFA5-4D7B-1C7A50CBCE87}"/>
          </ac:spMkLst>
        </pc:spChg>
        <pc:spChg chg="add mod">
          <ac:chgData name="Baijian Yao" userId="9d1612f7-4667-4f6d-9288-1f30e539b863" providerId="ADAL" clId="{ADF0F5AD-BE57-4D2F-90D4-23C3077ED168}" dt="2024-07-23T05:35:54.376" v="7346" actId="113"/>
          <ac:spMkLst>
            <pc:docMk/>
            <pc:sldMk cId="867428769" sldId="263"/>
            <ac:spMk id="38" creationId="{E575EAAC-801F-5BDB-F6DB-22C4DFF4E689}"/>
          </ac:spMkLst>
        </pc:spChg>
        <pc:spChg chg="del">
          <ac:chgData name="Baijian Yao" userId="9d1612f7-4667-4f6d-9288-1f30e539b863" providerId="ADAL" clId="{ADF0F5AD-BE57-4D2F-90D4-23C3077ED168}" dt="2024-07-22T07:15:56.775" v="348" actId="478"/>
          <ac:spMkLst>
            <pc:docMk/>
            <pc:sldMk cId="867428769" sldId="263"/>
            <ac:spMk id="41" creationId="{00000000-0000-0000-0000-000000000000}"/>
          </ac:spMkLst>
        </pc:spChg>
        <pc:spChg chg="mod">
          <ac:chgData name="Baijian Yao" userId="9d1612f7-4667-4f6d-9288-1f30e539b863" providerId="ADAL" clId="{ADF0F5AD-BE57-4D2F-90D4-23C3077ED168}" dt="2024-07-22T07:15:52.502" v="347" actId="255"/>
          <ac:spMkLst>
            <pc:docMk/>
            <pc:sldMk cId="867428769" sldId="263"/>
            <ac:spMk id="53" creationId="{00000000-0000-0000-0000-000000000000}"/>
          </ac:spMkLst>
        </pc:spChg>
        <pc:spChg chg="del">
          <ac:chgData name="Baijian Yao" userId="9d1612f7-4667-4f6d-9288-1f30e539b863" providerId="ADAL" clId="{ADF0F5AD-BE57-4D2F-90D4-23C3077ED168}" dt="2024-07-22T07:15:56.775" v="348" actId="478"/>
          <ac:spMkLst>
            <pc:docMk/>
            <pc:sldMk cId="867428769" sldId="263"/>
            <ac:spMk id="210" creationId="{00000000-0000-0000-0000-000000000000}"/>
          </ac:spMkLst>
        </pc:spChg>
        <pc:grpChg chg="del">
          <ac:chgData name="Baijian Yao" userId="9d1612f7-4667-4f6d-9288-1f30e539b863" providerId="ADAL" clId="{ADF0F5AD-BE57-4D2F-90D4-23C3077ED168}" dt="2024-07-22T07:15:56.775" v="348" actId="478"/>
          <ac:grpSpMkLst>
            <pc:docMk/>
            <pc:sldMk cId="867428769" sldId="263"/>
            <ac:grpSpMk id="20" creationId="{00000000-0000-0000-0000-000000000000}"/>
          </ac:grpSpMkLst>
        </pc:grpChg>
        <pc:picChg chg="add del mod">
          <ac:chgData name="Baijian Yao" userId="9d1612f7-4667-4f6d-9288-1f30e539b863" providerId="ADAL" clId="{ADF0F5AD-BE57-4D2F-90D4-23C3077ED168}" dt="2024-07-23T02:18:50.216" v="4351" actId="14100"/>
          <ac:picMkLst>
            <pc:docMk/>
            <pc:sldMk cId="867428769" sldId="263"/>
            <ac:picMk id="3" creationId="{256F1681-5CD6-D573-6A9B-5242DED30BBA}"/>
          </ac:picMkLst>
        </pc:picChg>
        <pc:picChg chg="add del mod">
          <ac:chgData name="Baijian Yao" userId="9d1612f7-4667-4f6d-9288-1f30e539b863" providerId="ADAL" clId="{ADF0F5AD-BE57-4D2F-90D4-23C3077ED168}" dt="2024-07-22T12:45:00.547" v="3899" actId="478"/>
          <ac:picMkLst>
            <pc:docMk/>
            <pc:sldMk cId="867428769" sldId="263"/>
            <ac:picMk id="5" creationId="{D274130C-7755-D5A3-AE2D-4808A93ACBF2}"/>
          </ac:picMkLst>
        </pc:picChg>
        <pc:picChg chg="add del mod">
          <ac:chgData name="Baijian Yao" userId="9d1612f7-4667-4f6d-9288-1f30e539b863" providerId="ADAL" clId="{ADF0F5AD-BE57-4D2F-90D4-23C3077ED168}" dt="2024-07-22T12:47:30.783" v="3905" actId="478"/>
          <ac:picMkLst>
            <pc:docMk/>
            <pc:sldMk cId="867428769" sldId="263"/>
            <ac:picMk id="7" creationId="{AB800EA4-4097-CCD7-79D7-689ADEC90597}"/>
          </ac:picMkLst>
        </pc:picChg>
        <pc:picChg chg="add mod">
          <ac:chgData name="Baijian Yao" userId="9d1612f7-4667-4f6d-9288-1f30e539b863" providerId="ADAL" clId="{ADF0F5AD-BE57-4D2F-90D4-23C3077ED168}" dt="2024-07-23T05:29:00.779" v="7080" actId="1076"/>
          <ac:picMkLst>
            <pc:docMk/>
            <pc:sldMk cId="867428769" sldId="263"/>
            <ac:picMk id="9" creationId="{900752D1-09A4-4C6C-D0C7-20743AD410D1}"/>
          </ac:picMkLst>
        </pc:picChg>
        <pc:picChg chg="del">
          <ac:chgData name="Baijian Yao" userId="9d1612f7-4667-4f6d-9288-1f30e539b863" providerId="ADAL" clId="{ADF0F5AD-BE57-4D2F-90D4-23C3077ED168}" dt="2024-07-22T07:15:56.775" v="348" actId="478"/>
          <ac:picMkLst>
            <pc:docMk/>
            <pc:sldMk cId="867428769" sldId="263"/>
            <ac:picMk id="22" creationId="{00000000-0000-0000-0000-000000000000}"/>
          </ac:picMkLst>
        </pc:picChg>
        <pc:picChg chg="add mod">
          <ac:chgData name="Baijian Yao" userId="9d1612f7-4667-4f6d-9288-1f30e539b863" providerId="ADAL" clId="{ADF0F5AD-BE57-4D2F-90D4-23C3077ED168}" dt="2024-07-23T05:29:09.321" v="7083" actId="1076"/>
          <ac:picMkLst>
            <pc:docMk/>
            <pc:sldMk cId="867428769" sldId="263"/>
            <ac:picMk id="23" creationId="{D861DC79-3488-ACF0-512D-904E5C076550}"/>
          </ac:picMkLst>
        </pc:picChg>
        <pc:picChg chg="add mod">
          <ac:chgData name="Baijian Yao" userId="9d1612f7-4667-4f6d-9288-1f30e539b863" providerId="ADAL" clId="{ADF0F5AD-BE57-4D2F-90D4-23C3077ED168}" dt="2024-07-23T05:35:50.395" v="7345" actId="1076"/>
          <ac:picMkLst>
            <pc:docMk/>
            <pc:sldMk cId="867428769" sldId="263"/>
            <ac:picMk id="35" creationId="{B58A02AD-30AB-E3D3-8CB2-950688ABD561}"/>
          </ac:picMkLst>
        </pc:picChg>
        <pc:cxnChg chg="add mod">
          <ac:chgData name="Baijian Yao" userId="9d1612f7-4667-4f6d-9288-1f30e539b863" providerId="ADAL" clId="{ADF0F5AD-BE57-4D2F-90D4-23C3077ED168}" dt="2024-07-23T05:29:20.766" v="7086" actId="13822"/>
          <ac:cxnSpMkLst>
            <pc:docMk/>
            <pc:sldMk cId="867428769" sldId="263"/>
            <ac:cxnSpMk id="29" creationId="{083E6615-7595-DB75-AEC9-6D805C28C8F2}"/>
          </ac:cxnSpMkLst>
        </pc:cxnChg>
        <pc:cxnChg chg="add mod">
          <ac:chgData name="Baijian Yao" userId="9d1612f7-4667-4f6d-9288-1f30e539b863" providerId="ADAL" clId="{ADF0F5AD-BE57-4D2F-90D4-23C3077ED168}" dt="2024-07-23T05:29:34.378" v="7090" actId="14100"/>
          <ac:cxnSpMkLst>
            <pc:docMk/>
            <pc:sldMk cId="867428769" sldId="263"/>
            <ac:cxnSpMk id="31" creationId="{68267662-D3E0-98D9-30F8-B9B5CDAAC4A5}"/>
          </ac:cxnSpMkLst>
        </pc:cxnChg>
      </pc:sldChg>
      <pc:sldChg chg="del">
        <pc:chgData name="Baijian Yao" userId="9d1612f7-4667-4f6d-9288-1f30e539b863" providerId="ADAL" clId="{ADF0F5AD-BE57-4D2F-90D4-23C3077ED168}" dt="2024-07-22T09:36:34.386" v="2065" actId="47"/>
        <pc:sldMkLst>
          <pc:docMk/>
          <pc:sldMk cId="963422336" sldId="335"/>
        </pc:sldMkLst>
      </pc:sldChg>
      <pc:sldChg chg="delSp modSp mod">
        <pc:chgData name="Baijian Yao" userId="9d1612f7-4667-4f6d-9288-1f30e539b863" providerId="ADAL" clId="{ADF0F5AD-BE57-4D2F-90D4-23C3077ED168}" dt="2024-07-22T09:36:48.302" v="2082" actId="478"/>
        <pc:sldMkLst>
          <pc:docMk/>
          <pc:sldMk cId="2882154934" sldId="337"/>
        </pc:sldMkLst>
        <pc:spChg chg="del">
          <ac:chgData name="Baijian Yao" userId="9d1612f7-4667-4f6d-9288-1f30e539b863" providerId="ADAL" clId="{ADF0F5AD-BE57-4D2F-90D4-23C3077ED168}" dt="2024-07-22T09:36:37.065" v="2068" actId="478"/>
          <ac:spMkLst>
            <pc:docMk/>
            <pc:sldMk cId="2882154934" sldId="337"/>
            <ac:spMk id="6" creationId="{E9158C5F-AD67-4D7D-86BB-47B86173E8DE}"/>
          </ac:spMkLst>
        </pc:spChg>
        <pc:spChg chg="del">
          <ac:chgData name="Baijian Yao" userId="9d1612f7-4667-4f6d-9288-1f30e539b863" providerId="ADAL" clId="{ADF0F5AD-BE57-4D2F-90D4-23C3077ED168}" dt="2024-07-22T09:36:35.749" v="2066" actId="478"/>
          <ac:spMkLst>
            <pc:docMk/>
            <pc:sldMk cId="2882154934" sldId="337"/>
            <ac:spMk id="7" creationId="{22B04381-B37B-464F-A274-7D900438DB11}"/>
          </ac:spMkLst>
        </pc:spChg>
        <pc:spChg chg="del">
          <ac:chgData name="Baijian Yao" userId="9d1612f7-4667-4f6d-9288-1f30e539b863" providerId="ADAL" clId="{ADF0F5AD-BE57-4D2F-90D4-23C3077ED168}" dt="2024-07-22T09:36:39.910" v="2070" actId="478"/>
          <ac:spMkLst>
            <pc:docMk/>
            <pc:sldMk cId="2882154934" sldId="337"/>
            <ac:spMk id="8" creationId="{6AD3CC67-7D9E-4CAE-8B72-F09469A3B62A}"/>
          </ac:spMkLst>
        </pc:spChg>
        <pc:spChg chg="del mod">
          <ac:chgData name="Baijian Yao" userId="9d1612f7-4667-4f6d-9288-1f30e539b863" providerId="ADAL" clId="{ADF0F5AD-BE57-4D2F-90D4-23C3077ED168}" dt="2024-07-22T09:36:39.291" v="2069" actId="478"/>
          <ac:spMkLst>
            <pc:docMk/>
            <pc:sldMk cId="2882154934" sldId="337"/>
            <ac:spMk id="9" creationId="{9531793A-F7B1-4565-A49F-051B86099FFC}"/>
          </ac:spMkLst>
        </pc:spChg>
        <pc:spChg chg="del">
          <ac:chgData name="Baijian Yao" userId="9d1612f7-4667-4f6d-9288-1f30e539b863" providerId="ADAL" clId="{ADF0F5AD-BE57-4D2F-90D4-23C3077ED168}" dt="2024-07-22T09:36:44.034" v="2076" actId="478"/>
          <ac:spMkLst>
            <pc:docMk/>
            <pc:sldMk cId="2882154934" sldId="337"/>
            <ac:spMk id="10" creationId="{6093F4B3-B998-4B46-92AC-B0966217367C}"/>
          </ac:spMkLst>
        </pc:spChg>
        <pc:spChg chg="del">
          <ac:chgData name="Baijian Yao" userId="9d1612f7-4667-4f6d-9288-1f30e539b863" providerId="ADAL" clId="{ADF0F5AD-BE57-4D2F-90D4-23C3077ED168}" dt="2024-07-22T09:36:41.730" v="2073" actId="478"/>
          <ac:spMkLst>
            <pc:docMk/>
            <pc:sldMk cId="2882154934" sldId="337"/>
            <ac:spMk id="11" creationId="{6C6C54D6-74F0-49B7-9DDB-A0E8AF67CCC2}"/>
          </ac:spMkLst>
        </pc:spChg>
        <pc:spChg chg="del">
          <ac:chgData name="Baijian Yao" userId="9d1612f7-4667-4f6d-9288-1f30e539b863" providerId="ADAL" clId="{ADF0F5AD-BE57-4D2F-90D4-23C3077ED168}" dt="2024-07-22T09:36:45.220" v="2077" actId="478"/>
          <ac:spMkLst>
            <pc:docMk/>
            <pc:sldMk cId="2882154934" sldId="337"/>
            <ac:spMk id="12" creationId="{8D0B3103-4BE1-4BA2-BA32-2A8B0629912B}"/>
          </ac:spMkLst>
        </pc:spChg>
        <pc:spChg chg="del">
          <ac:chgData name="Baijian Yao" userId="9d1612f7-4667-4f6d-9288-1f30e539b863" providerId="ADAL" clId="{ADF0F5AD-BE57-4D2F-90D4-23C3077ED168}" dt="2024-07-22T09:36:45.821" v="2078" actId="478"/>
          <ac:spMkLst>
            <pc:docMk/>
            <pc:sldMk cId="2882154934" sldId="337"/>
            <ac:spMk id="13" creationId="{8CA51C3B-C246-47A8-AEE9-39F71BA77222}"/>
          </ac:spMkLst>
        </pc:spChg>
        <pc:spChg chg="del">
          <ac:chgData name="Baijian Yao" userId="9d1612f7-4667-4f6d-9288-1f30e539b863" providerId="ADAL" clId="{ADF0F5AD-BE57-4D2F-90D4-23C3077ED168}" dt="2024-07-22T09:36:40.517" v="2071" actId="478"/>
          <ac:spMkLst>
            <pc:docMk/>
            <pc:sldMk cId="2882154934" sldId="337"/>
            <ac:spMk id="14" creationId="{898CD92E-A7F2-42F8-9AC0-96789A48F3EF}"/>
          </ac:spMkLst>
        </pc:spChg>
        <pc:spChg chg="del">
          <ac:chgData name="Baijian Yao" userId="9d1612f7-4667-4f6d-9288-1f30e539b863" providerId="ADAL" clId="{ADF0F5AD-BE57-4D2F-90D4-23C3077ED168}" dt="2024-07-22T09:36:42.889" v="2075" actId="478"/>
          <ac:spMkLst>
            <pc:docMk/>
            <pc:sldMk cId="2882154934" sldId="337"/>
            <ac:spMk id="15" creationId="{2DC71BF2-6BAB-4855-B1FE-CD1CFFE2A205}"/>
          </ac:spMkLst>
        </pc:spChg>
        <pc:spChg chg="del">
          <ac:chgData name="Baijian Yao" userId="9d1612f7-4667-4f6d-9288-1f30e539b863" providerId="ADAL" clId="{ADF0F5AD-BE57-4D2F-90D4-23C3077ED168}" dt="2024-07-22T09:36:48.302" v="2082" actId="478"/>
          <ac:spMkLst>
            <pc:docMk/>
            <pc:sldMk cId="2882154934" sldId="337"/>
            <ac:spMk id="18" creationId="{A0BE3ED8-746E-431E-99DF-922689E0EFB3}"/>
          </ac:spMkLst>
        </pc:spChg>
        <pc:spChg chg="del">
          <ac:chgData name="Baijian Yao" userId="9d1612f7-4667-4f6d-9288-1f30e539b863" providerId="ADAL" clId="{ADF0F5AD-BE57-4D2F-90D4-23C3077ED168}" dt="2024-07-22T09:36:47.245" v="2080" actId="478"/>
          <ac:spMkLst>
            <pc:docMk/>
            <pc:sldMk cId="2882154934" sldId="337"/>
            <ac:spMk id="19" creationId="{65E36589-5F4A-4FF5-A74F-8FFC41E8D7BF}"/>
          </ac:spMkLst>
        </pc:spChg>
        <pc:picChg chg="del">
          <ac:chgData name="Baijian Yao" userId="9d1612f7-4667-4f6d-9288-1f30e539b863" providerId="ADAL" clId="{ADF0F5AD-BE57-4D2F-90D4-23C3077ED168}" dt="2024-07-22T09:36:47.890" v="2081" actId="478"/>
          <ac:picMkLst>
            <pc:docMk/>
            <pc:sldMk cId="2882154934" sldId="337"/>
            <ac:picMk id="20" creationId="{11AB5B31-5D9E-433B-8DC3-7FEC72DB2EBF}"/>
          </ac:picMkLst>
        </pc:picChg>
        <pc:picChg chg="del">
          <ac:chgData name="Baijian Yao" userId="9d1612f7-4667-4f6d-9288-1f30e539b863" providerId="ADAL" clId="{ADF0F5AD-BE57-4D2F-90D4-23C3077ED168}" dt="2024-07-22T09:36:46.709" v="2079" actId="478"/>
          <ac:picMkLst>
            <pc:docMk/>
            <pc:sldMk cId="2882154934" sldId="337"/>
            <ac:picMk id="21" creationId="{9FEFA4E2-1CC6-44B1-8BD4-9DD6C1A6CF3C}"/>
          </ac:picMkLst>
        </pc:picChg>
        <pc:cxnChg chg="del">
          <ac:chgData name="Baijian Yao" userId="9d1612f7-4667-4f6d-9288-1f30e539b863" providerId="ADAL" clId="{ADF0F5AD-BE57-4D2F-90D4-23C3077ED168}" dt="2024-07-22T09:36:42.273" v="2074" actId="478"/>
          <ac:cxnSpMkLst>
            <pc:docMk/>
            <pc:sldMk cId="2882154934" sldId="337"/>
            <ac:cxnSpMk id="16" creationId="{1B504DB3-5BF0-48C1-B12E-017CC5B141B7}"/>
          </ac:cxnSpMkLst>
        </pc:cxnChg>
        <pc:cxnChg chg="del">
          <ac:chgData name="Baijian Yao" userId="9d1612f7-4667-4f6d-9288-1f30e539b863" providerId="ADAL" clId="{ADF0F5AD-BE57-4D2F-90D4-23C3077ED168}" dt="2024-07-22T09:36:41.320" v="2072" actId="478"/>
          <ac:cxnSpMkLst>
            <pc:docMk/>
            <pc:sldMk cId="2882154934" sldId="337"/>
            <ac:cxnSpMk id="17" creationId="{B0147032-E0D4-4725-9A1F-3A1122F030B5}"/>
          </ac:cxnSpMkLst>
        </pc:cxnChg>
      </pc:sldChg>
      <pc:sldChg chg="modSp del mod">
        <pc:chgData name="Baijian Yao" userId="9d1612f7-4667-4f6d-9288-1f30e539b863" providerId="ADAL" clId="{ADF0F5AD-BE57-4D2F-90D4-23C3077ED168}" dt="2024-07-22T09:27:29.724" v="1887" actId="47"/>
        <pc:sldMkLst>
          <pc:docMk/>
          <pc:sldMk cId="1389933180" sldId="341"/>
        </pc:sldMkLst>
        <pc:spChg chg="mod">
          <ac:chgData name="Baijian Yao" userId="9d1612f7-4667-4f6d-9288-1f30e539b863" providerId="ADAL" clId="{ADF0F5AD-BE57-4D2F-90D4-23C3077ED168}" dt="2024-07-22T07:18:22.906" v="359" actId="255"/>
          <ac:spMkLst>
            <pc:docMk/>
            <pc:sldMk cId="1389933180" sldId="341"/>
            <ac:spMk id="2" creationId="{00000000-0000-0000-0000-000000000000}"/>
          </ac:spMkLst>
        </pc:spChg>
      </pc:sldChg>
      <pc:sldChg chg="del">
        <pc:chgData name="Baijian Yao" userId="9d1612f7-4667-4f6d-9288-1f30e539b863" providerId="ADAL" clId="{ADF0F5AD-BE57-4D2F-90D4-23C3077ED168}" dt="2024-07-22T12:13:24.383" v="2802" actId="47"/>
        <pc:sldMkLst>
          <pc:docMk/>
          <pc:sldMk cId="672905487" sldId="344"/>
        </pc:sldMkLst>
      </pc:sldChg>
      <pc:sldChg chg="del">
        <pc:chgData name="Baijian Yao" userId="9d1612f7-4667-4f6d-9288-1f30e539b863" providerId="ADAL" clId="{ADF0F5AD-BE57-4D2F-90D4-23C3077ED168}" dt="2024-07-23T01:59:28.751" v="4175" actId="47"/>
        <pc:sldMkLst>
          <pc:docMk/>
          <pc:sldMk cId="139334617" sldId="345"/>
        </pc:sldMkLst>
      </pc:sldChg>
      <pc:sldChg chg="del">
        <pc:chgData name="Baijian Yao" userId="9d1612f7-4667-4f6d-9288-1f30e539b863" providerId="ADAL" clId="{ADF0F5AD-BE57-4D2F-90D4-23C3077ED168}" dt="2024-07-23T02:05:41.064" v="4176" actId="47"/>
        <pc:sldMkLst>
          <pc:docMk/>
          <pc:sldMk cId="2424000237" sldId="349"/>
        </pc:sldMkLst>
      </pc:sldChg>
      <pc:sldChg chg="del">
        <pc:chgData name="Baijian Yao" userId="9d1612f7-4667-4f6d-9288-1f30e539b863" providerId="ADAL" clId="{ADF0F5AD-BE57-4D2F-90D4-23C3077ED168}" dt="2024-07-23T02:06:15.237" v="4177" actId="47"/>
        <pc:sldMkLst>
          <pc:docMk/>
          <pc:sldMk cId="2045366091" sldId="350"/>
        </pc:sldMkLst>
      </pc:sldChg>
      <pc:sldChg chg="del">
        <pc:chgData name="Baijian Yao" userId="9d1612f7-4667-4f6d-9288-1f30e539b863" providerId="ADAL" clId="{ADF0F5AD-BE57-4D2F-90D4-23C3077ED168}" dt="2024-07-23T02:37:08.432" v="4673" actId="47"/>
        <pc:sldMkLst>
          <pc:docMk/>
          <pc:sldMk cId="2046938979" sldId="352"/>
        </pc:sldMkLst>
      </pc:sldChg>
      <pc:sldChg chg="del">
        <pc:chgData name="Baijian Yao" userId="9d1612f7-4667-4f6d-9288-1f30e539b863" providerId="ADAL" clId="{ADF0F5AD-BE57-4D2F-90D4-23C3077ED168}" dt="2024-07-23T02:22:14.146" v="4435" actId="47"/>
        <pc:sldMkLst>
          <pc:docMk/>
          <pc:sldMk cId="3376108750" sldId="353"/>
        </pc:sldMkLst>
      </pc:sldChg>
      <pc:sldChg chg="del">
        <pc:chgData name="Baijian Yao" userId="9d1612f7-4667-4f6d-9288-1f30e539b863" providerId="ADAL" clId="{ADF0F5AD-BE57-4D2F-90D4-23C3077ED168}" dt="2024-07-22T09:36:27.873" v="2064" actId="47"/>
        <pc:sldMkLst>
          <pc:docMk/>
          <pc:sldMk cId="2954741583" sldId="355"/>
        </pc:sldMkLst>
      </pc:sldChg>
      <pc:sldChg chg="del">
        <pc:chgData name="Baijian Yao" userId="9d1612f7-4667-4f6d-9288-1f30e539b863" providerId="ADAL" clId="{ADF0F5AD-BE57-4D2F-90D4-23C3077ED168}" dt="2024-07-23T02:37:07.053" v="4672" actId="47"/>
        <pc:sldMkLst>
          <pc:docMk/>
          <pc:sldMk cId="2640021475" sldId="358"/>
        </pc:sldMkLst>
      </pc:sldChg>
      <pc:sldChg chg="del">
        <pc:chgData name="Baijian Yao" userId="9d1612f7-4667-4f6d-9288-1f30e539b863" providerId="ADAL" clId="{ADF0F5AD-BE57-4D2F-90D4-23C3077ED168}" dt="2024-07-23T02:37:04.118" v="4670" actId="47"/>
        <pc:sldMkLst>
          <pc:docMk/>
          <pc:sldMk cId="2320338658" sldId="359"/>
        </pc:sldMkLst>
      </pc:sldChg>
      <pc:sldChg chg="del">
        <pc:chgData name="Baijian Yao" userId="9d1612f7-4667-4f6d-9288-1f30e539b863" providerId="ADAL" clId="{ADF0F5AD-BE57-4D2F-90D4-23C3077ED168}" dt="2024-07-23T02:37:14.033" v="4676" actId="47"/>
        <pc:sldMkLst>
          <pc:docMk/>
          <pc:sldMk cId="2904862075" sldId="363"/>
        </pc:sldMkLst>
      </pc:sldChg>
      <pc:sldChg chg="del">
        <pc:chgData name="Baijian Yao" userId="9d1612f7-4667-4f6d-9288-1f30e539b863" providerId="ADAL" clId="{ADF0F5AD-BE57-4D2F-90D4-23C3077ED168}" dt="2024-07-23T02:37:03.102" v="4669" actId="47"/>
        <pc:sldMkLst>
          <pc:docMk/>
          <pc:sldMk cId="2685256893" sldId="364"/>
        </pc:sldMkLst>
      </pc:sldChg>
      <pc:sldChg chg="del">
        <pc:chgData name="Baijian Yao" userId="9d1612f7-4667-4f6d-9288-1f30e539b863" providerId="ADAL" clId="{ADF0F5AD-BE57-4D2F-90D4-23C3077ED168}" dt="2024-07-23T02:37:05.026" v="4671" actId="47"/>
        <pc:sldMkLst>
          <pc:docMk/>
          <pc:sldMk cId="3097650970" sldId="365"/>
        </pc:sldMkLst>
      </pc:sldChg>
      <pc:sldChg chg="del">
        <pc:chgData name="Baijian Yao" userId="9d1612f7-4667-4f6d-9288-1f30e539b863" providerId="ADAL" clId="{ADF0F5AD-BE57-4D2F-90D4-23C3077ED168}" dt="2024-07-22T12:13:12.396" v="2800" actId="47"/>
        <pc:sldMkLst>
          <pc:docMk/>
          <pc:sldMk cId="3755908192" sldId="367"/>
        </pc:sldMkLst>
      </pc:sldChg>
      <pc:sldChg chg="del">
        <pc:chgData name="Baijian Yao" userId="9d1612f7-4667-4f6d-9288-1f30e539b863" providerId="ADAL" clId="{ADF0F5AD-BE57-4D2F-90D4-23C3077ED168}" dt="2024-07-23T02:37:09.567" v="4674" actId="47"/>
        <pc:sldMkLst>
          <pc:docMk/>
          <pc:sldMk cId="813441507" sldId="368"/>
        </pc:sldMkLst>
      </pc:sldChg>
      <pc:sldChg chg="del">
        <pc:chgData name="Baijian Yao" userId="9d1612f7-4667-4f6d-9288-1f30e539b863" providerId="ADAL" clId="{ADF0F5AD-BE57-4D2F-90D4-23C3077ED168}" dt="2024-07-23T02:37:16.679" v="4677" actId="47"/>
        <pc:sldMkLst>
          <pc:docMk/>
          <pc:sldMk cId="2181873309" sldId="369"/>
        </pc:sldMkLst>
      </pc:sldChg>
      <pc:sldChg chg="del">
        <pc:chgData name="Baijian Yao" userId="9d1612f7-4667-4f6d-9288-1f30e539b863" providerId="ADAL" clId="{ADF0F5AD-BE57-4D2F-90D4-23C3077ED168}" dt="2024-07-22T12:36:24.263" v="3894" actId="47"/>
        <pc:sldMkLst>
          <pc:docMk/>
          <pc:sldMk cId="1605343627" sldId="372"/>
        </pc:sldMkLst>
      </pc:sldChg>
      <pc:sldChg chg="del">
        <pc:chgData name="Baijian Yao" userId="9d1612f7-4667-4f6d-9288-1f30e539b863" providerId="ADAL" clId="{ADF0F5AD-BE57-4D2F-90D4-23C3077ED168}" dt="2024-07-23T02:37:13.077" v="4675" actId="47"/>
        <pc:sldMkLst>
          <pc:docMk/>
          <pc:sldMk cId="3738426649" sldId="373"/>
        </pc:sldMkLst>
      </pc:sldChg>
      <pc:sldChg chg="del">
        <pc:chgData name="Baijian Yao" userId="9d1612f7-4667-4f6d-9288-1f30e539b863" providerId="ADAL" clId="{ADF0F5AD-BE57-4D2F-90D4-23C3077ED168}" dt="2024-07-22T09:36:26.890" v="2063" actId="47"/>
        <pc:sldMkLst>
          <pc:docMk/>
          <pc:sldMk cId="2566113419" sldId="374"/>
        </pc:sldMkLst>
      </pc:sldChg>
      <pc:sldChg chg="del">
        <pc:chgData name="Baijian Yao" userId="9d1612f7-4667-4f6d-9288-1f30e539b863" providerId="ADAL" clId="{ADF0F5AD-BE57-4D2F-90D4-23C3077ED168}" dt="2024-07-22T12:13:17.545" v="2801" actId="47"/>
        <pc:sldMkLst>
          <pc:docMk/>
          <pc:sldMk cId="3642917922" sldId="375"/>
        </pc:sldMkLst>
      </pc:sldChg>
      <pc:sldChg chg="addSp delSp modSp add mod modNotesTx">
        <pc:chgData name="Baijian Yao" userId="9d1612f7-4667-4f6d-9288-1f30e539b863" providerId="ADAL" clId="{ADF0F5AD-BE57-4D2F-90D4-23C3077ED168}" dt="2024-07-23T05:25:47.680" v="6965" actId="20577"/>
        <pc:sldMkLst>
          <pc:docMk/>
          <pc:sldMk cId="3155830495" sldId="376"/>
        </pc:sldMkLst>
        <pc:spChg chg="del">
          <ac:chgData name="Baijian Yao" userId="9d1612f7-4667-4f6d-9288-1f30e539b863" providerId="ADAL" clId="{ADF0F5AD-BE57-4D2F-90D4-23C3077ED168}" dt="2024-07-22T07:10:36.746" v="269" actId="478"/>
          <ac:spMkLst>
            <pc:docMk/>
            <pc:sldMk cId="3155830495" sldId="376"/>
            <ac:spMk id="2" creationId="{B16BA99F-2557-AC93-19DB-7D265B5B5CAE}"/>
          </ac:spMkLst>
        </pc:spChg>
        <pc:spChg chg="mod">
          <ac:chgData name="Baijian Yao" userId="9d1612f7-4667-4f6d-9288-1f30e539b863" providerId="ADAL" clId="{ADF0F5AD-BE57-4D2F-90D4-23C3077ED168}" dt="2024-07-23T01:54:58.923" v="4138" actId="20577"/>
          <ac:spMkLst>
            <pc:docMk/>
            <pc:sldMk cId="3155830495" sldId="376"/>
            <ac:spMk id="3" creationId="{00000000-0000-0000-0000-000000000000}"/>
          </ac:spMkLst>
        </pc:spChg>
        <pc:spChg chg="del">
          <ac:chgData name="Baijian Yao" userId="9d1612f7-4667-4f6d-9288-1f30e539b863" providerId="ADAL" clId="{ADF0F5AD-BE57-4D2F-90D4-23C3077ED168}" dt="2024-07-23T02:08:32.809" v="4206" actId="478"/>
          <ac:spMkLst>
            <pc:docMk/>
            <pc:sldMk cId="3155830495" sldId="376"/>
            <ac:spMk id="4" creationId="{00000000-0000-0000-0000-000000000000}"/>
          </ac:spMkLst>
        </pc:spChg>
        <pc:spChg chg="add mod">
          <ac:chgData name="Baijian Yao" userId="9d1612f7-4667-4f6d-9288-1f30e539b863" providerId="ADAL" clId="{ADF0F5AD-BE57-4D2F-90D4-23C3077ED168}" dt="2024-07-23T02:08:40.071" v="4207" actId="1076"/>
          <ac:spMkLst>
            <pc:docMk/>
            <pc:sldMk cId="3155830495" sldId="376"/>
            <ac:spMk id="5" creationId="{91D3A6FC-F36E-B558-A032-0F08CB0F3E4F}"/>
          </ac:spMkLst>
        </pc:spChg>
        <pc:spChg chg="add mod">
          <ac:chgData name="Baijian Yao" userId="9d1612f7-4667-4f6d-9288-1f30e539b863" providerId="ADAL" clId="{ADF0F5AD-BE57-4D2F-90D4-23C3077ED168}" dt="2024-07-23T02:08:40.071" v="4207" actId="1076"/>
          <ac:spMkLst>
            <pc:docMk/>
            <pc:sldMk cId="3155830495" sldId="376"/>
            <ac:spMk id="6" creationId="{3E457272-9ACA-28D9-2A01-62ACC55E4094}"/>
          </ac:spMkLst>
        </pc:spChg>
        <pc:spChg chg="add mod">
          <ac:chgData name="Baijian Yao" userId="9d1612f7-4667-4f6d-9288-1f30e539b863" providerId="ADAL" clId="{ADF0F5AD-BE57-4D2F-90D4-23C3077ED168}" dt="2024-07-23T05:25:14.235" v="6912" actId="113"/>
          <ac:spMkLst>
            <pc:docMk/>
            <pc:sldMk cId="3155830495" sldId="376"/>
            <ac:spMk id="7" creationId="{87E14F8C-1E6C-007C-7AD9-6F02DA33C574}"/>
          </ac:spMkLst>
        </pc:spChg>
        <pc:spChg chg="add mod">
          <ac:chgData name="Baijian Yao" userId="9d1612f7-4667-4f6d-9288-1f30e539b863" providerId="ADAL" clId="{ADF0F5AD-BE57-4D2F-90D4-23C3077ED168}" dt="2024-07-23T02:08:40.071" v="4207" actId="1076"/>
          <ac:spMkLst>
            <pc:docMk/>
            <pc:sldMk cId="3155830495" sldId="376"/>
            <ac:spMk id="8" creationId="{BDED4FEB-8E39-6C41-F99B-E83C0AF1EB13}"/>
          </ac:spMkLst>
        </pc:spChg>
        <pc:spChg chg="add mod">
          <ac:chgData name="Baijian Yao" userId="9d1612f7-4667-4f6d-9288-1f30e539b863" providerId="ADAL" clId="{ADF0F5AD-BE57-4D2F-90D4-23C3077ED168}" dt="2024-07-23T02:22:50.031" v="4436" actId="20577"/>
          <ac:spMkLst>
            <pc:docMk/>
            <pc:sldMk cId="3155830495" sldId="376"/>
            <ac:spMk id="9" creationId="{7ADB0169-0608-8629-3A0F-F881D3AAD80B}"/>
          </ac:spMkLst>
        </pc:spChg>
        <pc:spChg chg="add mod">
          <ac:chgData name="Baijian Yao" userId="9d1612f7-4667-4f6d-9288-1f30e539b863" providerId="ADAL" clId="{ADF0F5AD-BE57-4D2F-90D4-23C3077ED168}" dt="2024-07-23T05:25:18.389" v="6913" actId="113"/>
          <ac:spMkLst>
            <pc:docMk/>
            <pc:sldMk cId="3155830495" sldId="376"/>
            <ac:spMk id="11" creationId="{5A017867-6BA2-0414-F6C3-9F9F13169695}"/>
          </ac:spMkLst>
        </pc:spChg>
        <pc:spChg chg="add mod">
          <ac:chgData name="Baijian Yao" userId="9d1612f7-4667-4f6d-9288-1f30e539b863" providerId="ADAL" clId="{ADF0F5AD-BE57-4D2F-90D4-23C3077ED168}" dt="2024-07-23T02:08:40.071" v="4207" actId="1076"/>
          <ac:spMkLst>
            <pc:docMk/>
            <pc:sldMk cId="3155830495" sldId="376"/>
            <ac:spMk id="13" creationId="{A8B3F1AE-C66B-18ED-7AD0-BB3E3E2071EC}"/>
          </ac:spMkLst>
        </pc:spChg>
        <pc:spChg chg="add mod">
          <ac:chgData name="Baijian Yao" userId="9d1612f7-4667-4f6d-9288-1f30e539b863" providerId="ADAL" clId="{ADF0F5AD-BE57-4D2F-90D4-23C3077ED168}" dt="2024-07-23T05:25:10.340" v="6911" actId="207"/>
          <ac:spMkLst>
            <pc:docMk/>
            <pc:sldMk cId="3155830495" sldId="376"/>
            <ac:spMk id="19" creationId="{595A9FA7-7F5A-001B-E147-DA4C14888360}"/>
          </ac:spMkLst>
        </pc:spChg>
        <pc:spChg chg="add mod">
          <ac:chgData name="Baijian Yao" userId="9d1612f7-4667-4f6d-9288-1f30e539b863" providerId="ADAL" clId="{ADF0F5AD-BE57-4D2F-90D4-23C3077ED168}" dt="2024-07-23T02:08:40.071" v="4207" actId="1076"/>
          <ac:spMkLst>
            <pc:docMk/>
            <pc:sldMk cId="3155830495" sldId="376"/>
            <ac:spMk id="23" creationId="{59EA760F-5532-8D5A-2C96-FAD07F8CBDA0}"/>
          </ac:spMkLst>
        </pc:spChg>
        <pc:picChg chg="add mod">
          <ac:chgData name="Baijian Yao" userId="9d1612f7-4667-4f6d-9288-1f30e539b863" providerId="ADAL" clId="{ADF0F5AD-BE57-4D2F-90D4-23C3077ED168}" dt="2024-07-22T12:12:58.050" v="2798" actId="14100"/>
          <ac:picMkLst>
            <pc:docMk/>
            <pc:sldMk cId="3155830495" sldId="376"/>
            <ac:picMk id="10" creationId="{256F1681-5CD6-D573-6A9B-5242DED30BBA}"/>
          </ac:picMkLst>
        </pc:picChg>
        <pc:picChg chg="add mod">
          <ac:chgData name="Baijian Yao" userId="9d1612f7-4667-4f6d-9288-1f30e539b863" providerId="ADAL" clId="{ADF0F5AD-BE57-4D2F-90D4-23C3077ED168}" dt="2024-07-23T02:08:40.071" v="4207" actId="1076"/>
          <ac:picMkLst>
            <pc:docMk/>
            <pc:sldMk cId="3155830495" sldId="376"/>
            <ac:picMk id="15" creationId="{B3C0EDF1-6158-9D77-D4CD-4D7F9FD232C2}"/>
          </ac:picMkLst>
        </pc:picChg>
        <pc:picChg chg="add mod">
          <ac:chgData name="Baijian Yao" userId="9d1612f7-4667-4f6d-9288-1f30e539b863" providerId="ADAL" clId="{ADF0F5AD-BE57-4D2F-90D4-23C3077ED168}" dt="2024-07-23T02:08:40.071" v="4207" actId="1076"/>
          <ac:picMkLst>
            <pc:docMk/>
            <pc:sldMk cId="3155830495" sldId="376"/>
            <ac:picMk id="17" creationId="{B6EF0F30-93A3-4A19-2448-4F70FF7973A6}"/>
          </ac:picMkLst>
        </pc:picChg>
        <pc:picChg chg="add mod">
          <ac:chgData name="Baijian Yao" userId="9d1612f7-4667-4f6d-9288-1f30e539b863" providerId="ADAL" clId="{ADF0F5AD-BE57-4D2F-90D4-23C3077ED168}" dt="2024-07-23T02:08:40.071" v="4207" actId="1076"/>
          <ac:picMkLst>
            <pc:docMk/>
            <pc:sldMk cId="3155830495" sldId="376"/>
            <ac:picMk id="21" creationId="{DD59FEDA-9AE0-3924-06FC-DD9DFB08F39A}"/>
          </ac:picMkLst>
        </pc:picChg>
        <pc:picChg chg="del">
          <ac:chgData name="Baijian Yao" userId="9d1612f7-4667-4f6d-9288-1f30e539b863" providerId="ADAL" clId="{ADF0F5AD-BE57-4D2F-90D4-23C3077ED168}" dt="2024-07-22T07:10:34.646" v="268" actId="478"/>
          <ac:picMkLst>
            <pc:docMk/>
            <pc:sldMk cId="3155830495" sldId="376"/>
            <ac:picMk id="33" creationId="{D1B97BD8-9D2A-6D4B-0045-F65A3D02F8AC}"/>
          </ac:picMkLst>
        </pc:picChg>
        <pc:cxnChg chg="add del mod">
          <ac:chgData name="Baijian Yao" userId="9d1612f7-4667-4f6d-9288-1f30e539b863" providerId="ADAL" clId="{ADF0F5AD-BE57-4D2F-90D4-23C3077ED168}" dt="2024-07-23T02:08:18.624" v="4203" actId="478"/>
          <ac:cxnSpMkLst>
            <pc:docMk/>
            <pc:sldMk cId="3155830495" sldId="376"/>
            <ac:cxnSpMk id="25" creationId="{83C07782-E917-AC2C-7325-6FAB3E03E6A9}"/>
          </ac:cxnSpMkLst>
        </pc:cxnChg>
        <pc:cxnChg chg="add mod">
          <ac:chgData name="Baijian Yao" userId="9d1612f7-4667-4f6d-9288-1f30e539b863" providerId="ADAL" clId="{ADF0F5AD-BE57-4D2F-90D4-23C3077ED168}" dt="2024-07-23T02:08:40.071" v="4207" actId="1076"/>
          <ac:cxnSpMkLst>
            <pc:docMk/>
            <pc:sldMk cId="3155830495" sldId="376"/>
            <ac:cxnSpMk id="27" creationId="{F2311329-929F-060A-2286-1104789238FD}"/>
          </ac:cxnSpMkLst>
        </pc:cxnChg>
        <pc:cxnChg chg="add mod">
          <ac:chgData name="Baijian Yao" userId="9d1612f7-4667-4f6d-9288-1f30e539b863" providerId="ADAL" clId="{ADF0F5AD-BE57-4D2F-90D4-23C3077ED168}" dt="2024-07-23T02:08:40.071" v="4207" actId="1076"/>
          <ac:cxnSpMkLst>
            <pc:docMk/>
            <pc:sldMk cId="3155830495" sldId="376"/>
            <ac:cxnSpMk id="30" creationId="{7DC45260-70E1-F5F7-45CD-46538DE91FA5}"/>
          </ac:cxnSpMkLst>
        </pc:cxnChg>
        <pc:cxnChg chg="add mod">
          <ac:chgData name="Baijian Yao" userId="9d1612f7-4667-4f6d-9288-1f30e539b863" providerId="ADAL" clId="{ADF0F5AD-BE57-4D2F-90D4-23C3077ED168}" dt="2024-07-23T02:08:40.071" v="4207" actId="1076"/>
          <ac:cxnSpMkLst>
            <pc:docMk/>
            <pc:sldMk cId="3155830495" sldId="376"/>
            <ac:cxnSpMk id="34" creationId="{91C33E29-8A80-3574-8039-B0C404600F77}"/>
          </ac:cxnSpMkLst>
        </pc:cxnChg>
      </pc:sldChg>
      <pc:sldChg chg="addSp delSp modSp add mod modNotesTx">
        <pc:chgData name="Baijian Yao" userId="9d1612f7-4667-4f6d-9288-1f30e539b863" providerId="ADAL" clId="{ADF0F5AD-BE57-4D2F-90D4-23C3077ED168}" dt="2024-07-23T05:54:52.940" v="8016" actId="20577"/>
        <pc:sldMkLst>
          <pc:docMk/>
          <pc:sldMk cId="2858610243" sldId="377"/>
        </pc:sldMkLst>
        <pc:spChg chg="add mod">
          <ac:chgData name="Baijian Yao" userId="9d1612f7-4667-4f6d-9288-1f30e539b863" providerId="ADAL" clId="{ADF0F5AD-BE57-4D2F-90D4-23C3077ED168}" dt="2024-07-22T12:05:19.561" v="2726" actId="20577"/>
          <ac:spMkLst>
            <pc:docMk/>
            <pc:sldMk cId="2858610243" sldId="377"/>
            <ac:spMk id="2" creationId="{E4401F9D-15E5-3B3A-543E-14B46223178D}"/>
          </ac:spMkLst>
        </pc:spChg>
        <pc:spChg chg="add del mod">
          <ac:chgData name="Baijian Yao" userId="9d1612f7-4667-4f6d-9288-1f30e539b863" providerId="ADAL" clId="{ADF0F5AD-BE57-4D2F-90D4-23C3077ED168}" dt="2024-07-22T09:04:04.918" v="1569" actId="478"/>
          <ac:spMkLst>
            <pc:docMk/>
            <pc:sldMk cId="2858610243" sldId="377"/>
            <ac:spMk id="4" creationId="{672D8E9D-8F30-D61C-A6C4-A0DEC73340B4}"/>
          </ac:spMkLst>
        </pc:spChg>
        <pc:spChg chg="add mod">
          <ac:chgData name="Baijian Yao" userId="9d1612f7-4667-4f6d-9288-1f30e539b863" providerId="ADAL" clId="{ADF0F5AD-BE57-4D2F-90D4-23C3077ED168}" dt="2024-07-23T02:16:23.493" v="4322" actId="20577"/>
          <ac:spMkLst>
            <pc:docMk/>
            <pc:sldMk cId="2858610243" sldId="377"/>
            <ac:spMk id="12" creationId="{1FF629CD-A6F8-27F4-00BA-1856738CEA35}"/>
          </ac:spMkLst>
        </pc:spChg>
        <pc:spChg chg="add mod">
          <ac:chgData name="Baijian Yao" userId="9d1612f7-4667-4f6d-9288-1f30e539b863" providerId="ADAL" clId="{ADF0F5AD-BE57-4D2F-90D4-23C3077ED168}" dt="2024-07-22T12:05:33.693" v="2736" actId="20577"/>
          <ac:spMkLst>
            <pc:docMk/>
            <pc:sldMk cId="2858610243" sldId="377"/>
            <ac:spMk id="14" creationId="{569D0DC5-EFF0-1A86-A064-C73E1DD2E333}"/>
          </ac:spMkLst>
        </pc:spChg>
        <pc:spChg chg="mod">
          <ac:chgData name="Baijian Yao" userId="9d1612f7-4667-4f6d-9288-1f30e539b863" providerId="ADAL" clId="{ADF0F5AD-BE57-4D2F-90D4-23C3077ED168}" dt="2024-07-23T03:08:42.717" v="5578" actId="20577"/>
          <ac:spMkLst>
            <pc:docMk/>
            <pc:sldMk cId="2858610243" sldId="377"/>
            <ac:spMk id="53" creationId="{00000000-0000-0000-0000-000000000000}"/>
          </ac:spMkLst>
        </pc:spChg>
        <pc:picChg chg="del">
          <ac:chgData name="Baijian Yao" userId="9d1612f7-4667-4f6d-9288-1f30e539b863" providerId="ADAL" clId="{ADF0F5AD-BE57-4D2F-90D4-23C3077ED168}" dt="2024-07-22T07:21:07.655" v="376" actId="478"/>
          <ac:picMkLst>
            <pc:docMk/>
            <pc:sldMk cId="2858610243" sldId="377"/>
            <ac:picMk id="3" creationId="{256F1681-5CD6-D573-6A9B-5242DED30BBA}"/>
          </ac:picMkLst>
        </pc:picChg>
        <pc:picChg chg="add del mod">
          <ac:chgData name="Baijian Yao" userId="9d1612f7-4667-4f6d-9288-1f30e539b863" providerId="ADAL" clId="{ADF0F5AD-BE57-4D2F-90D4-23C3077ED168}" dt="2024-07-22T08:53:02.793" v="1204" actId="478"/>
          <ac:picMkLst>
            <pc:docMk/>
            <pc:sldMk cId="2858610243" sldId="377"/>
            <ac:picMk id="6" creationId="{8AF196A1-6E32-EBFE-D35A-157815D9AD46}"/>
          </ac:picMkLst>
        </pc:picChg>
        <pc:picChg chg="add mod">
          <ac:chgData name="Baijian Yao" userId="9d1612f7-4667-4f6d-9288-1f30e539b863" providerId="ADAL" clId="{ADF0F5AD-BE57-4D2F-90D4-23C3077ED168}" dt="2024-07-22T09:00:46.609" v="1489" actId="1076"/>
          <ac:picMkLst>
            <pc:docMk/>
            <pc:sldMk cId="2858610243" sldId="377"/>
            <ac:picMk id="8" creationId="{4A065099-5600-70C7-B612-DDDF0E4D8DBD}"/>
          </ac:picMkLst>
        </pc:picChg>
        <pc:picChg chg="add mod">
          <ac:chgData name="Baijian Yao" userId="9d1612f7-4667-4f6d-9288-1f30e539b863" providerId="ADAL" clId="{ADF0F5AD-BE57-4D2F-90D4-23C3077ED168}" dt="2024-07-22T09:08:52.605" v="1583" actId="1076"/>
          <ac:picMkLst>
            <pc:docMk/>
            <pc:sldMk cId="2858610243" sldId="377"/>
            <ac:picMk id="10" creationId="{5D9B443B-BCCE-92C3-1C11-006E106C532E}"/>
          </ac:picMkLst>
        </pc:picChg>
      </pc:sldChg>
      <pc:sldChg chg="addSp delSp modSp add mod ord modNotesTx">
        <pc:chgData name="Baijian Yao" userId="9d1612f7-4667-4f6d-9288-1f30e539b863" providerId="ADAL" clId="{ADF0F5AD-BE57-4D2F-90D4-23C3077ED168}" dt="2024-07-23T06:47:20.432" v="9256" actId="1076"/>
        <pc:sldMkLst>
          <pc:docMk/>
          <pc:sldMk cId="473617086" sldId="378"/>
        </pc:sldMkLst>
        <pc:spChg chg="add del mod">
          <ac:chgData name="Baijian Yao" userId="9d1612f7-4667-4f6d-9288-1f30e539b863" providerId="ADAL" clId="{ADF0F5AD-BE57-4D2F-90D4-23C3077ED168}" dt="2024-07-22T08:18:12.741" v="525" actId="478"/>
          <ac:spMkLst>
            <pc:docMk/>
            <pc:sldMk cId="473617086" sldId="378"/>
            <ac:spMk id="2" creationId="{E14056DD-4577-6F26-51F6-658D35D826B0}"/>
          </ac:spMkLst>
        </pc:spChg>
        <pc:spChg chg="add del mod">
          <ac:chgData name="Baijian Yao" userId="9d1612f7-4667-4f6d-9288-1f30e539b863" providerId="ADAL" clId="{ADF0F5AD-BE57-4D2F-90D4-23C3077ED168}" dt="2024-07-22T08:18:12.741" v="525" actId="478"/>
          <ac:spMkLst>
            <pc:docMk/>
            <pc:sldMk cId="473617086" sldId="378"/>
            <ac:spMk id="4" creationId="{91A4C26C-A2F2-554A-67FD-DBFDF2446962}"/>
          </ac:spMkLst>
        </pc:spChg>
        <pc:spChg chg="add del mod">
          <ac:chgData name="Baijian Yao" userId="9d1612f7-4667-4f6d-9288-1f30e539b863" providerId="ADAL" clId="{ADF0F5AD-BE57-4D2F-90D4-23C3077ED168}" dt="2024-07-22T08:18:24.069" v="526" actId="478"/>
          <ac:spMkLst>
            <pc:docMk/>
            <pc:sldMk cId="473617086" sldId="378"/>
            <ac:spMk id="5" creationId="{4DBD8C08-7638-0703-629C-A7FFD31E9D16}"/>
          </ac:spMkLst>
        </pc:spChg>
        <pc:spChg chg="add del mod">
          <ac:chgData name="Baijian Yao" userId="9d1612f7-4667-4f6d-9288-1f30e539b863" providerId="ADAL" clId="{ADF0F5AD-BE57-4D2F-90D4-23C3077ED168}" dt="2024-07-22T08:18:12.741" v="525" actId="478"/>
          <ac:spMkLst>
            <pc:docMk/>
            <pc:sldMk cId="473617086" sldId="378"/>
            <ac:spMk id="6" creationId="{FFF5595D-204B-F6D7-E316-AA6AE9668BDB}"/>
          </ac:spMkLst>
        </pc:spChg>
        <pc:spChg chg="add del mod">
          <ac:chgData name="Baijian Yao" userId="9d1612f7-4667-4f6d-9288-1f30e539b863" providerId="ADAL" clId="{ADF0F5AD-BE57-4D2F-90D4-23C3077ED168}" dt="2024-07-22T08:18:12.741" v="525" actId="478"/>
          <ac:spMkLst>
            <pc:docMk/>
            <pc:sldMk cId="473617086" sldId="378"/>
            <ac:spMk id="7" creationId="{3004BEAD-77B4-01D8-8B5A-2C9530071EFB}"/>
          </ac:spMkLst>
        </pc:spChg>
        <pc:spChg chg="add del mod">
          <ac:chgData name="Baijian Yao" userId="9d1612f7-4667-4f6d-9288-1f30e539b863" providerId="ADAL" clId="{ADF0F5AD-BE57-4D2F-90D4-23C3077ED168}" dt="2024-07-22T08:18:12.741" v="525" actId="478"/>
          <ac:spMkLst>
            <pc:docMk/>
            <pc:sldMk cId="473617086" sldId="378"/>
            <ac:spMk id="9" creationId="{DCD10F3F-D4B5-664A-EBA7-F9DA5E7233C3}"/>
          </ac:spMkLst>
        </pc:spChg>
        <pc:spChg chg="add del mod">
          <ac:chgData name="Baijian Yao" userId="9d1612f7-4667-4f6d-9288-1f30e539b863" providerId="ADAL" clId="{ADF0F5AD-BE57-4D2F-90D4-23C3077ED168}" dt="2024-07-22T08:18:12.741" v="525" actId="478"/>
          <ac:spMkLst>
            <pc:docMk/>
            <pc:sldMk cId="473617086" sldId="378"/>
            <ac:spMk id="10" creationId="{21EA614E-6267-A6BB-F50F-6A088BB6B302}"/>
          </ac:spMkLst>
        </pc:spChg>
        <pc:spChg chg="add del mod">
          <ac:chgData name="Baijian Yao" userId="9d1612f7-4667-4f6d-9288-1f30e539b863" providerId="ADAL" clId="{ADF0F5AD-BE57-4D2F-90D4-23C3077ED168}" dt="2024-07-22T08:18:12.741" v="525" actId="478"/>
          <ac:spMkLst>
            <pc:docMk/>
            <pc:sldMk cId="473617086" sldId="378"/>
            <ac:spMk id="11" creationId="{97C935DF-F3A5-7A0A-B409-D0686F616684}"/>
          </ac:spMkLst>
        </pc:spChg>
        <pc:spChg chg="add del mod">
          <ac:chgData name="Baijian Yao" userId="9d1612f7-4667-4f6d-9288-1f30e539b863" providerId="ADAL" clId="{ADF0F5AD-BE57-4D2F-90D4-23C3077ED168}" dt="2024-07-22T08:18:12.741" v="525" actId="478"/>
          <ac:spMkLst>
            <pc:docMk/>
            <pc:sldMk cId="473617086" sldId="378"/>
            <ac:spMk id="12" creationId="{4A97B909-56B5-8AF4-C8D0-3DAC641268C8}"/>
          </ac:spMkLst>
        </pc:spChg>
        <pc:spChg chg="add del mod">
          <ac:chgData name="Baijian Yao" userId="9d1612f7-4667-4f6d-9288-1f30e539b863" providerId="ADAL" clId="{ADF0F5AD-BE57-4D2F-90D4-23C3077ED168}" dt="2024-07-22T08:18:12.741" v="525" actId="478"/>
          <ac:spMkLst>
            <pc:docMk/>
            <pc:sldMk cId="473617086" sldId="378"/>
            <ac:spMk id="14" creationId="{674B9DF5-F158-F8B9-B3B8-5BA4ABFD601B}"/>
          </ac:spMkLst>
        </pc:spChg>
        <pc:spChg chg="add del mod">
          <ac:chgData name="Baijian Yao" userId="9d1612f7-4667-4f6d-9288-1f30e539b863" providerId="ADAL" clId="{ADF0F5AD-BE57-4D2F-90D4-23C3077ED168}" dt="2024-07-22T08:18:12.741" v="525" actId="478"/>
          <ac:spMkLst>
            <pc:docMk/>
            <pc:sldMk cId="473617086" sldId="378"/>
            <ac:spMk id="15" creationId="{C42B68DE-40EB-5B79-E939-DDFEB5B054BE}"/>
          </ac:spMkLst>
        </pc:spChg>
        <pc:spChg chg="mod">
          <ac:chgData name="Baijian Yao" userId="9d1612f7-4667-4f6d-9288-1f30e539b863" providerId="ADAL" clId="{ADF0F5AD-BE57-4D2F-90D4-23C3077ED168}" dt="2024-07-22T08:17:40.701" v="488"/>
          <ac:spMkLst>
            <pc:docMk/>
            <pc:sldMk cId="473617086" sldId="378"/>
            <ac:spMk id="17" creationId="{09F30DCA-09F7-9CB0-DCE9-EA8BDBD12265}"/>
          </ac:spMkLst>
        </pc:spChg>
        <pc:spChg chg="mod">
          <ac:chgData name="Baijian Yao" userId="9d1612f7-4667-4f6d-9288-1f30e539b863" providerId="ADAL" clId="{ADF0F5AD-BE57-4D2F-90D4-23C3077ED168}" dt="2024-07-22T08:17:40.701" v="488"/>
          <ac:spMkLst>
            <pc:docMk/>
            <pc:sldMk cId="473617086" sldId="378"/>
            <ac:spMk id="18" creationId="{9EB5465F-E75D-D14C-59D8-3805516520A2}"/>
          </ac:spMkLst>
        </pc:spChg>
        <pc:spChg chg="add del mod">
          <ac:chgData name="Baijian Yao" userId="9d1612f7-4667-4f6d-9288-1f30e539b863" providerId="ADAL" clId="{ADF0F5AD-BE57-4D2F-90D4-23C3077ED168}" dt="2024-07-22T08:18:12.741" v="525" actId="478"/>
          <ac:spMkLst>
            <pc:docMk/>
            <pc:sldMk cId="473617086" sldId="378"/>
            <ac:spMk id="19" creationId="{A70B84BD-793C-6719-06C9-05CC7DD4321F}"/>
          </ac:spMkLst>
        </pc:spChg>
        <pc:spChg chg="add del mod">
          <ac:chgData name="Baijian Yao" userId="9d1612f7-4667-4f6d-9288-1f30e539b863" providerId="ADAL" clId="{ADF0F5AD-BE57-4D2F-90D4-23C3077ED168}" dt="2024-07-22T08:18:12.741" v="525" actId="478"/>
          <ac:spMkLst>
            <pc:docMk/>
            <pc:sldMk cId="473617086" sldId="378"/>
            <ac:spMk id="20" creationId="{57C626F8-AD41-55B9-1B74-D1C19457BB90}"/>
          </ac:spMkLst>
        </pc:spChg>
        <pc:spChg chg="add del mod">
          <ac:chgData name="Baijian Yao" userId="9d1612f7-4667-4f6d-9288-1f30e539b863" providerId="ADAL" clId="{ADF0F5AD-BE57-4D2F-90D4-23C3077ED168}" dt="2024-07-22T08:18:12.741" v="525" actId="478"/>
          <ac:spMkLst>
            <pc:docMk/>
            <pc:sldMk cId="473617086" sldId="378"/>
            <ac:spMk id="21" creationId="{FA86AFF5-CEF6-18FF-B75A-DB0DBECF5B0D}"/>
          </ac:spMkLst>
        </pc:spChg>
        <pc:spChg chg="add del mod">
          <ac:chgData name="Baijian Yao" userId="9d1612f7-4667-4f6d-9288-1f30e539b863" providerId="ADAL" clId="{ADF0F5AD-BE57-4D2F-90D4-23C3077ED168}" dt="2024-07-22T08:18:12.741" v="525" actId="478"/>
          <ac:spMkLst>
            <pc:docMk/>
            <pc:sldMk cId="473617086" sldId="378"/>
            <ac:spMk id="22" creationId="{42461B31-FF46-427C-3097-6A89E247E6C2}"/>
          </ac:spMkLst>
        </pc:spChg>
        <pc:spChg chg="add del mod">
          <ac:chgData name="Baijian Yao" userId="9d1612f7-4667-4f6d-9288-1f30e539b863" providerId="ADAL" clId="{ADF0F5AD-BE57-4D2F-90D4-23C3077ED168}" dt="2024-07-22T08:18:12.741" v="525" actId="478"/>
          <ac:spMkLst>
            <pc:docMk/>
            <pc:sldMk cId="473617086" sldId="378"/>
            <ac:spMk id="23" creationId="{B2C9B0DF-F6A0-FC4F-5688-7995A3AD38F3}"/>
          </ac:spMkLst>
        </pc:spChg>
        <pc:spChg chg="add del mod">
          <ac:chgData name="Baijian Yao" userId="9d1612f7-4667-4f6d-9288-1f30e539b863" providerId="ADAL" clId="{ADF0F5AD-BE57-4D2F-90D4-23C3077ED168}" dt="2024-07-22T08:18:12.741" v="525" actId="478"/>
          <ac:spMkLst>
            <pc:docMk/>
            <pc:sldMk cId="473617086" sldId="378"/>
            <ac:spMk id="24" creationId="{D0F3A993-2C18-590E-50C6-B1EEAA9ECC6A}"/>
          </ac:spMkLst>
        </pc:spChg>
        <pc:spChg chg="add del mod">
          <ac:chgData name="Baijian Yao" userId="9d1612f7-4667-4f6d-9288-1f30e539b863" providerId="ADAL" clId="{ADF0F5AD-BE57-4D2F-90D4-23C3077ED168}" dt="2024-07-22T08:18:12.741" v="525" actId="478"/>
          <ac:spMkLst>
            <pc:docMk/>
            <pc:sldMk cId="473617086" sldId="378"/>
            <ac:spMk id="25" creationId="{F6AA3736-E100-F463-0DA7-3050BD0BF8E2}"/>
          </ac:spMkLst>
        </pc:spChg>
        <pc:spChg chg="add del mod">
          <ac:chgData name="Baijian Yao" userId="9d1612f7-4667-4f6d-9288-1f30e539b863" providerId="ADAL" clId="{ADF0F5AD-BE57-4D2F-90D4-23C3077ED168}" dt="2024-07-22T08:18:12.741" v="525" actId="478"/>
          <ac:spMkLst>
            <pc:docMk/>
            <pc:sldMk cId="473617086" sldId="378"/>
            <ac:spMk id="27" creationId="{916B36D6-E2E6-C5C0-414A-394F22F8CCF6}"/>
          </ac:spMkLst>
        </pc:spChg>
        <pc:spChg chg="add del mod">
          <ac:chgData name="Baijian Yao" userId="9d1612f7-4667-4f6d-9288-1f30e539b863" providerId="ADAL" clId="{ADF0F5AD-BE57-4D2F-90D4-23C3077ED168}" dt="2024-07-22T08:18:12.741" v="525" actId="478"/>
          <ac:spMkLst>
            <pc:docMk/>
            <pc:sldMk cId="473617086" sldId="378"/>
            <ac:spMk id="28" creationId="{7EB221D1-E8C4-8E12-2C14-8CC7BDA313EE}"/>
          </ac:spMkLst>
        </pc:spChg>
        <pc:spChg chg="add del mod">
          <ac:chgData name="Baijian Yao" userId="9d1612f7-4667-4f6d-9288-1f30e539b863" providerId="ADAL" clId="{ADF0F5AD-BE57-4D2F-90D4-23C3077ED168}" dt="2024-07-22T08:18:12.741" v="525" actId="478"/>
          <ac:spMkLst>
            <pc:docMk/>
            <pc:sldMk cId="473617086" sldId="378"/>
            <ac:spMk id="29" creationId="{34426FD2-D4BB-C771-FEA3-E06324799DD3}"/>
          </ac:spMkLst>
        </pc:spChg>
        <pc:spChg chg="add del mod">
          <ac:chgData name="Baijian Yao" userId="9d1612f7-4667-4f6d-9288-1f30e539b863" providerId="ADAL" clId="{ADF0F5AD-BE57-4D2F-90D4-23C3077ED168}" dt="2024-07-22T08:18:12.741" v="525" actId="478"/>
          <ac:spMkLst>
            <pc:docMk/>
            <pc:sldMk cId="473617086" sldId="378"/>
            <ac:spMk id="30" creationId="{8DCA9DDF-931C-1A2A-113F-F627EE62C209}"/>
          </ac:spMkLst>
        </pc:spChg>
        <pc:spChg chg="add del mod">
          <ac:chgData name="Baijian Yao" userId="9d1612f7-4667-4f6d-9288-1f30e539b863" providerId="ADAL" clId="{ADF0F5AD-BE57-4D2F-90D4-23C3077ED168}" dt="2024-07-22T08:18:12.741" v="525" actId="478"/>
          <ac:spMkLst>
            <pc:docMk/>
            <pc:sldMk cId="473617086" sldId="378"/>
            <ac:spMk id="34" creationId="{F08E27B1-433F-1FEE-7937-749FD3A68302}"/>
          </ac:spMkLst>
        </pc:spChg>
        <pc:spChg chg="add del mod">
          <ac:chgData name="Baijian Yao" userId="9d1612f7-4667-4f6d-9288-1f30e539b863" providerId="ADAL" clId="{ADF0F5AD-BE57-4D2F-90D4-23C3077ED168}" dt="2024-07-22T08:18:12.741" v="525" actId="478"/>
          <ac:spMkLst>
            <pc:docMk/>
            <pc:sldMk cId="473617086" sldId="378"/>
            <ac:spMk id="36" creationId="{399F95A5-2E1A-18DF-4542-B2DE1FACC1A4}"/>
          </ac:spMkLst>
        </pc:spChg>
        <pc:spChg chg="add del mod">
          <ac:chgData name="Baijian Yao" userId="9d1612f7-4667-4f6d-9288-1f30e539b863" providerId="ADAL" clId="{ADF0F5AD-BE57-4D2F-90D4-23C3077ED168}" dt="2024-07-22T08:18:12.741" v="525" actId="478"/>
          <ac:spMkLst>
            <pc:docMk/>
            <pc:sldMk cId="473617086" sldId="378"/>
            <ac:spMk id="37" creationId="{3CC5A86C-B90A-E80D-5FB5-1396894139E8}"/>
          </ac:spMkLst>
        </pc:spChg>
        <pc:spChg chg="add del mod">
          <ac:chgData name="Baijian Yao" userId="9d1612f7-4667-4f6d-9288-1f30e539b863" providerId="ADAL" clId="{ADF0F5AD-BE57-4D2F-90D4-23C3077ED168}" dt="2024-07-22T08:18:12.741" v="525" actId="478"/>
          <ac:spMkLst>
            <pc:docMk/>
            <pc:sldMk cId="473617086" sldId="378"/>
            <ac:spMk id="38" creationId="{CCBF15AA-619F-5C18-DD09-FCA914325A97}"/>
          </ac:spMkLst>
        </pc:spChg>
        <pc:spChg chg="add del mod">
          <ac:chgData name="Baijian Yao" userId="9d1612f7-4667-4f6d-9288-1f30e539b863" providerId="ADAL" clId="{ADF0F5AD-BE57-4D2F-90D4-23C3077ED168}" dt="2024-07-22T08:18:12.741" v="525" actId="478"/>
          <ac:spMkLst>
            <pc:docMk/>
            <pc:sldMk cId="473617086" sldId="378"/>
            <ac:spMk id="41" creationId="{06B6926B-73E7-8A1C-5C0B-6D71A0AF566C}"/>
          </ac:spMkLst>
        </pc:spChg>
        <pc:spChg chg="add del mod">
          <ac:chgData name="Baijian Yao" userId="9d1612f7-4667-4f6d-9288-1f30e539b863" providerId="ADAL" clId="{ADF0F5AD-BE57-4D2F-90D4-23C3077ED168}" dt="2024-07-22T08:18:12.741" v="525" actId="478"/>
          <ac:spMkLst>
            <pc:docMk/>
            <pc:sldMk cId="473617086" sldId="378"/>
            <ac:spMk id="42" creationId="{6BA429A8-D7B7-ED46-FC92-AAA1EE40AD45}"/>
          </ac:spMkLst>
        </pc:spChg>
        <pc:spChg chg="add del mod">
          <ac:chgData name="Baijian Yao" userId="9d1612f7-4667-4f6d-9288-1f30e539b863" providerId="ADAL" clId="{ADF0F5AD-BE57-4D2F-90D4-23C3077ED168}" dt="2024-07-22T08:18:12.741" v="525" actId="478"/>
          <ac:spMkLst>
            <pc:docMk/>
            <pc:sldMk cId="473617086" sldId="378"/>
            <ac:spMk id="45" creationId="{2E1359CF-4EEC-55B2-C9DD-2782FC4E5CFD}"/>
          </ac:spMkLst>
        </pc:spChg>
        <pc:spChg chg="add mod">
          <ac:chgData name="Baijian Yao" userId="9d1612f7-4667-4f6d-9288-1f30e539b863" providerId="ADAL" clId="{ADF0F5AD-BE57-4D2F-90D4-23C3077ED168}" dt="2024-07-23T05:49:37.290" v="7910" actId="1076"/>
          <ac:spMkLst>
            <pc:docMk/>
            <pc:sldMk cId="473617086" sldId="378"/>
            <ac:spMk id="46" creationId="{1BFDA859-C50C-606F-75D5-3E1A612E1095}"/>
          </ac:spMkLst>
        </pc:spChg>
        <pc:spChg chg="add del">
          <ac:chgData name="Baijian Yao" userId="9d1612f7-4667-4f6d-9288-1f30e539b863" providerId="ADAL" clId="{ADF0F5AD-BE57-4D2F-90D4-23C3077ED168}" dt="2024-07-22T08:22:26.809" v="642" actId="22"/>
          <ac:spMkLst>
            <pc:docMk/>
            <pc:sldMk cId="473617086" sldId="378"/>
            <ac:spMk id="48" creationId="{EADC5E01-E854-1401-4FC0-B662336CE231}"/>
          </ac:spMkLst>
        </pc:spChg>
        <pc:spChg chg="add del mod">
          <ac:chgData name="Baijian Yao" userId="9d1612f7-4667-4f6d-9288-1f30e539b863" providerId="ADAL" clId="{ADF0F5AD-BE57-4D2F-90D4-23C3077ED168}" dt="2024-07-23T05:45:09.650" v="7798" actId="478"/>
          <ac:spMkLst>
            <pc:docMk/>
            <pc:sldMk cId="473617086" sldId="378"/>
            <ac:spMk id="52" creationId="{2A9AC761-250B-6FB0-A109-CD5404726A65}"/>
          </ac:spMkLst>
        </pc:spChg>
        <pc:spChg chg="mod">
          <ac:chgData name="Baijian Yao" userId="9d1612f7-4667-4f6d-9288-1f30e539b863" providerId="ADAL" clId="{ADF0F5AD-BE57-4D2F-90D4-23C3077ED168}" dt="2024-07-22T09:18:06.814" v="1732" actId="20577"/>
          <ac:spMkLst>
            <pc:docMk/>
            <pc:sldMk cId="473617086" sldId="378"/>
            <ac:spMk id="53" creationId="{00000000-0000-0000-0000-000000000000}"/>
          </ac:spMkLst>
        </pc:spChg>
        <pc:spChg chg="add mod">
          <ac:chgData name="Baijian Yao" userId="9d1612f7-4667-4f6d-9288-1f30e539b863" providerId="ADAL" clId="{ADF0F5AD-BE57-4D2F-90D4-23C3077ED168}" dt="2024-07-23T05:50:47.168" v="7923" actId="14100"/>
          <ac:spMkLst>
            <pc:docMk/>
            <pc:sldMk cId="473617086" sldId="378"/>
            <ac:spMk id="59" creationId="{462CE3EC-A1B2-A48A-79B9-8FADF4906D3C}"/>
          </ac:spMkLst>
        </pc:spChg>
        <pc:spChg chg="add mod">
          <ac:chgData name="Baijian Yao" userId="9d1612f7-4667-4f6d-9288-1f30e539b863" providerId="ADAL" clId="{ADF0F5AD-BE57-4D2F-90D4-23C3077ED168}" dt="2024-07-23T06:18:43.788" v="8630" actId="14100"/>
          <ac:spMkLst>
            <pc:docMk/>
            <pc:sldMk cId="473617086" sldId="378"/>
            <ac:spMk id="61" creationId="{1BFDA859-C50C-606F-75D5-3E1A612E1095}"/>
          </ac:spMkLst>
        </pc:spChg>
        <pc:spChg chg="add mod">
          <ac:chgData name="Baijian Yao" userId="9d1612f7-4667-4f6d-9288-1f30e539b863" providerId="ADAL" clId="{ADF0F5AD-BE57-4D2F-90D4-23C3077ED168}" dt="2024-07-23T06:28:16.425" v="8724" actId="1076"/>
          <ac:spMkLst>
            <pc:docMk/>
            <pc:sldMk cId="473617086" sldId="378"/>
            <ac:spMk id="62" creationId="{A919A296-9DEF-C81D-F094-A2F86972D28A}"/>
          </ac:spMkLst>
        </pc:spChg>
        <pc:spChg chg="add mod">
          <ac:chgData name="Baijian Yao" userId="9d1612f7-4667-4f6d-9288-1f30e539b863" providerId="ADAL" clId="{ADF0F5AD-BE57-4D2F-90D4-23C3077ED168}" dt="2024-07-23T06:28:21.998" v="8727" actId="1076"/>
          <ac:spMkLst>
            <pc:docMk/>
            <pc:sldMk cId="473617086" sldId="378"/>
            <ac:spMk id="63" creationId="{11D8FD41-04FC-74F5-C625-45F17E22CBA2}"/>
          </ac:spMkLst>
        </pc:spChg>
        <pc:spChg chg="add mod">
          <ac:chgData name="Baijian Yao" userId="9d1612f7-4667-4f6d-9288-1f30e539b863" providerId="ADAL" clId="{ADF0F5AD-BE57-4D2F-90D4-23C3077ED168}" dt="2024-07-23T06:28:16.425" v="8724" actId="1076"/>
          <ac:spMkLst>
            <pc:docMk/>
            <pc:sldMk cId="473617086" sldId="378"/>
            <ac:spMk id="65" creationId="{AD04B40F-0918-0489-D431-6D29873E2498}"/>
          </ac:spMkLst>
        </pc:spChg>
        <pc:spChg chg="add mod">
          <ac:chgData name="Baijian Yao" userId="9d1612f7-4667-4f6d-9288-1f30e539b863" providerId="ADAL" clId="{ADF0F5AD-BE57-4D2F-90D4-23C3077ED168}" dt="2024-07-23T06:26:38.963" v="8704" actId="1076"/>
          <ac:spMkLst>
            <pc:docMk/>
            <pc:sldMk cId="473617086" sldId="378"/>
            <ac:spMk id="66" creationId="{A90CE999-5990-A34D-7A69-9AD570CDA3B4}"/>
          </ac:spMkLst>
        </pc:spChg>
        <pc:spChg chg="add del mod">
          <ac:chgData name="Baijian Yao" userId="9d1612f7-4667-4f6d-9288-1f30e539b863" providerId="ADAL" clId="{ADF0F5AD-BE57-4D2F-90D4-23C3077ED168}" dt="2024-07-23T06:27:30.627" v="8713" actId="478"/>
          <ac:spMkLst>
            <pc:docMk/>
            <pc:sldMk cId="473617086" sldId="378"/>
            <ac:spMk id="67" creationId="{C43183E5-E12E-25B5-33A9-DDAFCFD1B074}"/>
          </ac:spMkLst>
        </pc:spChg>
        <pc:spChg chg="add mod">
          <ac:chgData name="Baijian Yao" userId="9d1612f7-4667-4f6d-9288-1f30e539b863" providerId="ADAL" clId="{ADF0F5AD-BE57-4D2F-90D4-23C3077ED168}" dt="2024-07-23T06:29:37.396" v="8756" actId="1076"/>
          <ac:spMkLst>
            <pc:docMk/>
            <pc:sldMk cId="473617086" sldId="378"/>
            <ac:spMk id="68" creationId="{C0A51C10-0538-A6EF-B131-80A9242ED00E}"/>
          </ac:spMkLst>
        </pc:spChg>
        <pc:spChg chg="add mod">
          <ac:chgData name="Baijian Yao" userId="9d1612f7-4667-4f6d-9288-1f30e539b863" providerId="ADAL" clId="{ADF0F5AD-BE57-4D2F-90D4-23C3077ED168}" dt="2024-07-23T06:29:10.496" v="8747" actId="1076"/>
          <ac:spMkLst>
            <pc:docMk/>
            <pc:sldMk cId="473617086" sldId="378"/>
            <ac:spMk id="69" creationId="{8B2A883D-8D04-440C-FE8C-C740AFF00193}"/>
          </ac:spMkLst>
        </pc:spChg>
        <pc:spChg chg="add mod">
          <ac:chgData name="Baijian Yao" userId="9d1612f7-4667-4f6d-9288-1f30e539b863" providerId="ADAL" clId="{ADF0F5AD-BE57-4D2F-90D4-23C3077ED168}" dt="2024-07-23T06:28:18.562" v="8726" actId="571"/>
          <ac:spMkLst>
            <pc:docMk/>
            <pc:sldMk cId="473617086" sldId="378"/>
            <ac:spMk id="70" creationId="{1EF3B1A0-C315-4719-4925-BDDEFD80330F}"/>
          </ac:spMkLst>
        </pc:spChg>
        <pc:spChg chg="add mod">
          <ac:chgData name="Baijian Yao" userId="9d1612f7-4667-4f6d-9288-1f30e539b863" providerId="ADAL" clId="{ADF0F5AD-BE57-4D2F-90D4-23C3077ED168}" dt="2024-07-23T06:28:33.310" v="8730" actId="1076"/>
          <ac:spMkLst>
            <pc:docMk/>
            <pc:sldMk cId="473617086" sldId="378"/>
            <ac:spMk id="71" creationId="{765193E9-40F1-17ED-0EC6-23A0F178C2A9}"/>
          </ac:spMkLst>
        </pc:spChg>
        <pc:spChg chg="add mod">
          <ac:chgData name="Baijian Yao" userId="9d1612f7-4667-4f6d-9288-1f30e539b863" providerId="ADAL" clId="{ADF0F5AD-BE57-4D2F-90D4-23C3077ED168}" dt="2024-07-23T06:28:52.429" v="8743" actId="20577"/>
          <ac:spMkLst>
            <pc:docMk/>
            <pc:sldMk cId="473617086" sldId="378"/>
            <ac:spMk id="72" creationId="{4E4A1E4D-FD86-DC2F-F111-FD7DBA47634A}"/>
          </ac:spMkLst>
        </pc:spChg>
        <pc:spChg chg="add mod">
          <ac:chgData name="Baijian Yao" userId="9d1612f7-4667-4f6d-9288-1f30e539b863" providerId="ADAL" clId="{ADF0F5AD-BE57-4D2F-90D4-23C3077ED168}" dt="2024-07-23T06:29:57.243" v="8758" actId="1076"/>
          <ac:spMkLst>
            <pc:docMk/>
            <pc:sldMk cId="473617086" sldId="378"/>
            <ac:spMk id="73" creationId="{0065E503-8ECB-4855-C42F-DE21E2D2884E}"/>
          </ac:spMkLst>
        </pc:spChg>
        <pc:spChg chg="add mod">
          <ac:chgData name="Baijian Yao" userId="9d1612f7-4667-4f6d-9288-1f30e539b863" providerId="ADAL" clId="{ADF0F5AD-BE57-4D2F-90D4-23C3077ED168}" dt="2024-07-23T06:29:53.447" v="8757" actId="1076"/>
          <ac:spMkLst>
            <pc:docMk/>
            <pc:sldMk cId="473617086" sldId="378"/>
            <ac:spMk id="74" creationId="{678C5D80-E092-609D-D050-0D71DACF3FEB}"/>
          </ac:spMkLst>
        </pc:spChg>
        <pc:spChg chg="add mod">
          <ac:chgData name="Baijian Yao" userId="9d1612f7-4667-4f6d-9288-1f30e539b863" providerId="ADAL" clId="{ADF0F5AD-BE57-4D2F-90D4-23C3077ED168}" dt="2024-07-23T06:30:01.213" v="8759" actId="1076"/>
          <ac:spMkLst>
            <pc:docMk/>
            <pc:sldMk cId="473617086" sldId="378"/>
            <ac:spMk id="75" creationId="{83FD814D-E95E-5896-8145-87E86BD3D50F}"/>
          </ac:spMkLst>
        </pc:spChg>
        <pc:spChg chg="add mod">
          <ac:chgData name="Baijian Yao" userId="9d1612f7-4667-4f6d-9288-1f30e539b863" providerId="ADAL" clId="{ADF0F5AD-BE57-4D2F-90D4-23C3077ED168}" dt="2024-07-23T06:29:21.115" v="8753" actId="1076"/>
          <ac:spMkLst>
            <pc:docMk/>
            <pc:sldMk cId="473617086" sldId="378"/>
            <ac:spMk id="76" creationId="{686A10CD-25DC-AB8D-8D17-B702FA9DB6E1}"/>
          </ac:spMkLst>
        </pc:spChg>
        <pc:spChg chg="add mod">
          <ac:chgData name="Baijian Yao" userId="9d1612f7-4667-4f6d-9288-1f30e539b863" providerId="ADAL" clId="{ADF0F5AD-BE57-4D2F-90D4-23C3077ED168}" dt="2024-07-23T06:29:32.960" v="8755" actId="1076"/>
          <ac:spMkLst>
            <pc:docMk/>
            <pc:sldMk cId="473617086" sldId="378"/>
            <ac:spMk id="77" creationId="{E13265D2-5F6F-C3C8-066B-A21934FC4313}"/>
          </ac:spMkLst>
        </pc:spChg>
        <pc:grpChg chg="add del mod">
          <ac:chgData name="Baijian Yao" userId="9d1612f7-4667-4f6d-9288-1f30e539b863" providerId="ADAL" clId="{ADF0F5AD-BE57-4D2F-90D4-23C3077ED168}" dt="2024-07-22T08:18:12.741" v="525" actId="478"/>
          <ac:grpSpMkLst>
            <pc:docMk/>
            <pc:sldMk cId="473617086" sldId="378"/>
            <ac:grpSpMk id="16" creationId="{D3F1820E-D35B-1F5D-6DDA-91AA43A9B001}"/>
          </ac:grpSpMkLst>
        </pc:grpChg>
        <pc:picChg chg="del">
          <ac:chgData name="Baijian Yao" userId="9d1612f7-4667-4f6d-9288-1f30e539b863" providerId="ADAL" clId="{ADF0F5AD-BE57-4D2F-90D4-23C3077ED168}" dt="2024-07-22T07:24:12.954" v="410" actId="478"/>
          <ac:picMkLst>
            <pc:docMk/>
            <pc:sldMk cId="473617086" sldId="378"/>
            <ac:picMk id="3" creationId="{256F1681-5CD6-D573-6A9B-5242DED30BBA}"/>
          </ac:picMkLst>
        </pc:picChg>
        <pc:picChg chg="add del mod">
          <ac:chgData name="Baijian Yao" userId="9d1612f7-4667-4f6d-9288-1f30e539b863" providerId="ADAL" clId="{ADF0F5AD-BE57-4D2F-90D4-23C3077ED168}" dt="2024-07-23T01:54:24.789" v="4136" actId="478"/>
          <ac:picMkLst>
            <pc:docMk/>
            <pc:sldMk cId="473617086" sldId="378"/>
            <ac:picMk id="50" creationId="{EC675658-A9B6-CF35-4D57-F9BC3DDDD942}"/>
          </ac:picMkLst>
        </pc:picChg>
        <pc:picChg chg="add mod">
          <ac:chgData name="Baijian Yao" userId="9d1612f7-4667-4f6d-9288-1f30e539b863" providerId="ADAL" clId="{ADF0F5AD-BE57-4D2F-90D4-23C3077ED168}" dt="2024-07-23T05:50:55.092" v="7924" actId="1076"/>
          <ac:picMkLst>
            <pc:docMk/>
            <pc:sldMk cId="473617086" sldId="378"/>
            <ac:picMk id="55" creationId="{748B85D4-0FD8-18C4-BC95-0D41FFF6B4C1}"/>
          </ac:picMkLst>
        </pc:picChg>
        <pc:picChg chg="add mod">
          <ac:chgData name="Baijian Yao" userId="9d1612f7-4667-4f6d-9288-1f30e539b863" providerId="ADAL" clId="{ADF0F5AD-BE57-4D2F-90D4-23C3077ED168}" dt="2024-07-23T05:49:41.747" v="7911" actId="1076"/>
          <ac:picMkLst>
            <pc:docMk/>
            <pc:sldMk cId="473617086" sldId="378"/>
            <ac:picMk id="57" creationId="{23286E5E-F548-06A1-3469-4B88F2B42CAB}"/>
          </ac:picMkLst>
        </pc:picChg>
        <pc:picChg chg="add mod">
          <ac:chgData name="Baijian Yao" userId="9d1612f7-4667-4f6d-9288-1f30e539b863" providerId="ADAL" clId="{ADF0F5AD-BE57-4D2F-90D4-23C3077ED168}" dt="2024-07-23T06:47:20.432" v="9256" actId="1076"/>
          <ac:picMkLst>
            <pc:docMk/>
            <pc:sldMk cId="473617086" sldId="378"/>
            <ac:picMk id="60" creationId="{ACC9ED48-6CEB-00C8-90C4-BAE480E9E044}"/>
          </ac:picMkLst>
        </pc:picChg>
        <pc:cxnChg chg="add del mod">
          <ac:chgData name="Baijian Yao" userId="9d1612f7-4667-4f6d-9288-1f30e539b863" providerId="ADAL" clId="{ADF0F5AD-BE57-4D2F-90D4-23C3077ED168}" dt="2024-07-22T08:18:12.741" v="525" actId="478"/>
          <ac:cxnSpMkLst>
            <pc:docMk/>
            <pc:sldMk cId="473617086" sldId="378"/>
            <ac:cxnSpMk id="8" creationId="{EFBCA3B2-E6BE-EB22-4F85-D084509BD495}"/>
          </ac:cxnSpMkLst>
        </pc:cxnChg>
        <pc:cxnChg chg="add del mod">
          <ac:chgData name="Baijian Yao" userId="9d1612f7-4667-4f6d-9288-1f30e539b863" providerId="ADAL" clId="{ADF0F5AD-BE57-4D2F-90D4-23C3077ED168}" dt="2024-07-22T08:18:12.741" v="525" actId="478"/>
          <ac:cxnSpMkLst>
            <pc:docMk/>
            <pc:sldMk cId="473617086" sldId="378"/>
            <ac:cxnSpMk id="13" creationId="{7FDD0644-F6C3-4223-D2DD-C73C43820F9C}"/>
          </ac:cxnSpMkLst>
        </pc:cxnChg>
        <pc:cxnChg chg="add del mod">
          <ac:chgData name="Baijian Yao" userId="9d1612f7-4667-4f6d-9288-1f30e539b863" providerId="ADAL" clId="{ADF0F5AD-BE57-4D2F-90D4-23C3077ED168}" dt="2024-07-22T08:18:12.741" v="525" actId="478"/>
          <ac:cxnSpMkLst>
            <pc:docMk/>
            <pc:sldMk cId="473617086" sldId="378"/>
            <ac:cxnSpMk id="26" creationId="{A72FB720-50FE-95AB-4266-D0B1AE694D1A}"/>
          </ac:cxnSpMkLst>
        </pc:cxnChg>
        <pc:cxnChg chg="add del mod">
          <ac:chgData name="Baijian Yao" userId="9d1612f7-4667-4f6d-9288-1f30e539b863" providerId="ADAL" clId="{ADF0F5AD-BE57-4D2F-90D4-23C3077ED168}" dt="2024-07-22T08:18:12.741" v="525" actId="478"/>
          <ac:cxnSpMkLst>
            <pc:docMk/>
            <pc:sldMk cId="473617086" sldId="378"/>
            <ac:cxnSpMk id="31" creationId="{F3BF2070-15B0-A7C8-3D8C-528D1256F965}"/>
          </ac:cxnSpMkLst>
        </pc:cxnChg>
        <pc:cxnChg chg="add del mod">
          <ac:chgData name="Baijian Yao" userId="9d1612f7-4667-4f6d-9288-1f30e539b863" providerId="ADAL" clId="{ADF0F5AD-BE57-4D2F-90D4-23C3077ED168}" dt="2024-07-22T08:18:12.741" v="525" actId="478"/>
          <ac:cxnSpMkLst>
            <pc:docMk/>
            <pc:sldMk cId="473617086" sldId="378"/>
            <ac:cxnSpMk id="32" creationId="{B304284E-9AE7-E02D-946D-B2CC83BAE2D1}"/>
          </ac:cxnSpMkLst>
        </pc:cxnChg>
        <pc:cxnChg chg="add del mod">
          <ac:chgData name="Baijian Yao" userId="9d1612f7-4667-4f6d-9288-1f30e539b863" providerId="ADAL" clId="{ADF0F5AD-BE57-4D2F-90D4-23C3077ED168}" dt="2024-07-22T08:18:12.741" v="525" actId="478"/>
          <ac:cxnSpMkLst>
            <pc:docMk/>
            <pc:sldMk cId="473617086" sldId="378"/>
            <ac:cxnSpMk id="33" creationId="{02AB9A7F-7CFC-DBC5-F498-2C8B3B91D305}"/>
          </ac:cxnSpMkLst>
        </pc:cxnChg>
        <pc:cxnChg chg="add del mod">
          <ac:chgData name="Baijian Yao" userId="9d1612f7-4667-4f6d-9288-1f30e539b863" providerId="ADAL" clId="{ADF0F5AD-BE57-4D2F-90D4-23C3077ED168}" dt="2024-07-22T08:18:12.741" v="525" actId="478"/>
          <ac:cxnSpMkLst>
            <pc:docMk/>
            <pc:sldMk cId="473617086" sldId="378"/>
            <ac:cxnSpMk id="35" creationId="{0DFD72B3-7086-8EC8-0628-3D9B3DAF90C0}"/>
          </ac:cxnSpMkLst>
        </pc:cxnChg>
        <pc:cxnChg chg="add del mod">
          <ac:chgData name="Baijian Yao" userId="9d1612f7-4667-4f6d-9288-1f30e539b863" providerId="ADAL" clId="{ADF0F5AD-BE57-4D2F-90D4-23C3077ED168}" dt="2024-07-22T08:18:12.741" v="525" actId="478"/>
          <ac:cxnSpMkLst>
            <pc:docMk/>
            <pc:sldMk cId="473617086" sldId="378"/>
            <ac:cxnSpMk id="39" creationId="{749D6EFA-4110-9795-B361-DE2EF7BD8428}"/>
          </ac:cxnSpMkLst>
        </pc:cxnChg>
        <pc:cxnChg chg="add del mod">
          <ac:chgData name="Baijian Yao" userId="9d1612f7-4667-4f6d-9288-1f30e539b863" providerId="ADAL" clId="{ADF0F5AD-BE57-4D2F-90D4-23C3077ED168}" dt="2024-07-22T08:18:12.741" v="525" actId="478"/>
          <ac:cxnSpMkLst>
            <pc:docMk/>
            <pc:sldMk cId="473617086" sldId="378"/>
            <ac:cxnSpMk id="40" creationId="{A5AE5692-6785-6BE4-86F7-E82EF61BBD22}"/>
          </ac:cxnSpMkLst>
        </pc:cxnChg>
        <pc:cxnChg chg="add del mod">
          <ac:chgData name="Baijian Yao" userId="9d1612f7-4667-4f6d-9288-1f30e539b863" providerId="ADAL" clId="{ADF0F5AD-BE57-4D2F-90D4-23C3077ED168}" dt="2024-07-22T08:18:12.741" v="525" actId="478"/>
          <ac:cxnSpMkLst>
            <pc:docMk/>
            <pc:sldMk cId="473617086" sldId="378"/>
            <ac:cxnSpMk id="43" creationId="{E989C20B-347F-C772-E734-C0FEEB9C1E55}"/>
          </ac:cxnSpMkLst>
        </pc:cxnChg>
        <pc:cxnChg chg="add del mod">
          <ac:chgData name="Baijian Yao" userId="9d1612f7-4667-4f6d-9288-1f30e539b863" providerId="ADAL" clId="{ADF0F5AD-BE57-4D2F-90D4-23C3077ED168}" dt="2024-07-22T08:18:12.741" v="525" actId="478"/>
          <ac:cxnSpMkLst>
            <pc:docMk/>
            <pc:sldMk cId="473617086" sldId="378"/>
            <ac:cxnSpMk id="44" creationId="{BB8C6B82-6833-BB2F-3EBF-E476DECE193A}"/>
          </ac:cxnSpMkLst>
        </pc:cxnChg>
      </pc:sldChg>
      <pc:sldChg chg="addSp delSp modSp add mod modNotesTx">
        <pc:chgData name="Baijian Yao" userId="9d1612f7-4667-4f6d-9288-1f30e539b863" providerId="ADAL" clId="{ADF0F5AD-BE57-4D2F-90D4-23C3077ED168}" dt="2024-07-23T03:24:43.796" v="6040" actId="20577"/>
        <pc:sldMkLst>
          <pc:docMk/>
          <pc:sldMk cId="2998711770" sldId="379"/>
        </pc:sldMkLst>
        <pc:spChg chg="add mod">
          <ac:chgData name="Baijian Yao" userId="9d1612f7-4667-4f6d-9288-1f30e539b863" providerId="ADAL" clId="{ADF0F5AD-BE57-4D2F-90D4-23C3077ED168}" dt="2024-07-23T02:31:25.912" v="4578"/>
          <ac:spMkLst>
            <pc:docMk/>
            <pc:sldMk cId="2998711770" sldId="379"/>
            <ac:spMk id="5" creationId="{2A3A52F9-0FD9-8454-D6B2-18B6EE7E4DCD}"/>
          </ac:spMkLst>
        </pc:spChg>
        <pc:spChg chg="add mod">
          <ac:chgData name="Baijian Yao" userId="9d1612f7-4667-4f6d-9288-1f30e539b863" providerId="ADAL" clId="{ADF0F5AD-BE57-4D2F-90D4-23C3077ED168}" dt="2024-07-23T03:20:13.273" v="5754" actId="14100"/>
          <ac:spMkLst>
            <pc:docMk/>
            <pc:sldMk cId="2998711770" sldId="379"/>
            <ac:spMk id="6" creationId="{0B25442D-4DC6-316B-12C3-31875B9683DF}"/>
          </ac:spMkLst>
        </pc:spChg>
        <pc:spChg chg="add del mod">
          <ac:chgData name="Baijian Yao" userId="9d1612f7-4667-4f6d-9288-1f30e539b863" providerId="ADAL" clId="{ADF0F5AD-BE57-4D2F-90D4-23C3077ED168}" dt="2024-07-23T03:20:23.671" v="5756"/>
          <ac:spMkLst>
            <pc:docMk/>
            <pc:sldMk cId="2998711770" sldId="379"/>
            <ac:spMk id="12" creationId="{BD77DEC7-40E6-6DF4-1C6A-0CF27EF61079}"/>
          </ac:spMkLst>
        </pc:spChg>
        <pc:spChg chg="mod">
          <ac:chgData name="Baijian Yao" userId="9d1612f7-4667-4f6d-9288-1f30e539b863" providerId="ADAL" clId="{ADF0F5AD-BE57-4D2F-90D4-23C3077ED168}" dt="2024-07-23T03:08:38.920" v="5576" actId="20577"/>
          <ac:spMkLst>
            <pc:docMk/>
            <pc:sldMk cId="2998711770" sldId="379"/>
            <ac:spMk id="53" creationId="{00000000-0000-0000-0000-000000000000}"/>
          </ac:spMkLst>
        </pc:spChg>
        <pc:graphicFrameChg chg="add del mod">
          <ac:chgData name="Baijian Yao" userId="9d1612f7-4667-4f6d-9288-1f30e539b863" providerId="ADAL" clId="{ADF0F5AD-BE57-4D2F-90D4-23C3077ED168}" dt="2024-07-22T07:41:11.412" v="473" actId="478"/>
          <ac:graphicFrameMkLst>
            <pc:docMk/>
            <pc:sldMk cId="2998711770" sldId="379"/>
            <ac:graphicFrameMk id="2" creationId="{E7FE92F5-7025-72F1-9EA4-6905AA8FEBC4}"/>
          </ac:graphicFrameMkLst>
        </pc:graphicFrameChg>
        <pc:picChg chg="add del mod">
          <ac:chgData name="Baijian Yao" userId="9d1612f7-4667-4f6d-9288-1f30e539b863" providerId="ADAL" clId="{ADF0F5AD-BE57-4D2F-90D4-23C3077ED168}" dt="2024-07-22T07:43:05.028" v="487" actId="478"/>
          <ac:picMkLst>
            <pc:docMk/>
            <pc:sldMk cId="2998711770" sldId="379"/>
            <ac:picMk id="4" creationId="{DA4FBBF2-4D99-1BC5-BCE7-EEA6ACA5774C}"/>
          </ac:picMkLst>
        </pc:picChg>
        <pc:picChg chg="add mod">
          <ac:chgData name="Baijian Yao" userId="9d1612f7-4667-4f6d-9288-1f30e539b863" providerId="ADAL" clId="{ADF0F5AD-BE57-4D2F-90D4-23C3077ED168}" dt="2024-07-23T03:19:01.189" v="5741" actId="1076"/>
          <ac:picMkLst>
            <pc:docMk/>
            <pc:sldMk cId="2998711770" sldId="379"/>
            <ac:picMk id="8" creationId="{C8536BA8-C34B-32DF-43B2-91B0B2F6337E}"/>
          </ac:picMkLst>
        </pc:picChg>
        <pc:picChg chg="add mod">
          <ac:chgData name="Baijian Yao" userId="9d1612f7-4667-4f6d-9288-1f30e539b863" providerId="ADAL" clId="{ADF0F5AD-BE57-4D2F-90D4-23C3077ED168}" dt="2024-07-23T03:19:06.551" v="5743" actId="1076"/>
          <ac:picMkLst>
            <pc:docMk/>
            <pc:sldMk cId="2998711770" sldId="379"/>
            <ac:picMk id="10" creationId="{B7DC2048-8B8A-2D95-8DF1-D6984D92B1D1}"/>
          </ac:picMkLst>
        </pc:picChg>
      </pc:sldChg>
      <pc:sldChg chg="addSp delSp modSp add mod">
        <pc:chgData name="Baijian Yao" userId="9d1612f7-4667-4f6d-9288-1f30e539b863" providerId="ADAL" clId="{ADF0F5AD-BE57-4D2F-90D4-23C3077ED168}" dt="2024-07-23T06:37:55.004" v="8909" actId="1076"/>
        <pc:sldMkLst>
          <pc:docMk/>
          <pc:sldMk cId="1297104115" sldId="380"/>
        </pc:sldMkLst>
        <pc:spChg chg="add mod">
          <ac:chgData name="Baijian Yao" userId="9d1612f7-4667-4f6d-9288-1f30e539b863" providerId="ADAL" clId="{ADF0F5AD-BE57-4D2F-90D4-23C3077ED168}" dt="2024-07-23T02:33:41.590" v="4660" actId="14100"/>
          <ac:spMkLst>
            <pc:docMk/>
            <pc:sldMk cId="1297104115" sldId="380"/>
            <ac:spMk id="4" creationId="{B02BD3A6-1ECC-C79B-F55A-C3BA829DC444}"/>
          </ac:spMkLst>
        </pc:spChg>
        <pc:spChg chg="add mod">
          <ac:chgData name="Baijian Yao" userId="9d1612f7-4667-4f6d-9288-1f30e539b863" providerId="ADAL" clId="{ADF0F5AD-BE57-4D2F-90D4-23C3077ED168}" dt="2024-07-23T06:37:39.889" v="8908" actId="20577"/>
          <ac:spMkLst>
            <pc:docMk/>
            <pc:sldMk cId="1297104115" sldId="380"/>
            <ac:spMk id="8" creationId="{3C1E9A98-A22C-19F8-B79C-A582877E7484}"/>
          </ac:spMkLst>
        </pc:spChg>
        <pc:spChg chg="add mod">
          <ac:chgData name="Baijian Yao" userId="9d1612f7-4667-4f6d-9288-1f30e539b863" providerId="ADAL" clId="{ADF0F5AD-BE57-4D2F-90D4-23C3077ED168}" dt="2024-07-23T05:15:23.524" v="6657" actId="1076"/>
          <ac:spMkLst>
            <pc:docMk/>
            <pc:sldMk cId="1297104115" sldId="380"/>
            <ac:spMk id="10" creationId="{A1FCA876-8AE3-7895-6028-A47D8AC057D5}"/>
          </ac:spMkLst>
        </pc:spChg>
        <pc:spChg chg="mod">
          <ac:chgData name="Baijian Yao" userId="9d1612f7-4667-4f6d-9288-1f30e539b863" providerId="ADAL" clId="{ADF0F5AD-BE57-4D2F-90D4-23C3077ED168}" dt="2024-07-22T09:27:39.370" v="1888" actId="20577"/>
          <ac:spMkLst>
            <pc:docMk/>
            <pc:sldMk cId="1297104115" sldId="380"/>
            <ac:spMk id="53" creationId="{00000000-0000-0000-0000-000000000000}"/>
          </ac:spMkLst>
        </pc:spChg>
        <pc:picChg chg="add del">
          <ac:chgData name="Baijian Yao" userId="9d1612f7-4667-4f6d-9288-1f30e539b863" providerId="ADAL" clId="{ADF0F5AD-BE57-4D2F-90D4-23C3077ED168}" dt="2024-07-22T07:40:36.467" v="471" actId="478"/>
          <ac:picMkLst>
            <pc:docMk/>
            <pc:sldMk cId="1297104115" sldId="380"/>
            <ac:picMk id="3" creationId="{B2F964B1-30B7-A764-5EAB-7846359534DB}"/>
          </ac:picMkLst>
        </pc:picChg>
        <pc:picChg chg="add mod">
          <ac:chgData name="Baijian Yao" userId="9d1612f7-4667-4f6d-9288-1f30e539b863" providerId="ADAL" clId="{ADF0F5AD-BE57-4D2F-90D4-23C3077ED168}" dt="2024-07-23T06:37:55.004" v="8909" actId="1076"/>
          <ac:picMkLst>
            <pc:docMk/>
            <pc:sldMk cId="1297104115" sldId="380"/>
            <ac:picMk id="6" creationId="{57308B19-42EE-1F23-541C-656037154E21}"/>
          </ac:picMkLst>
        </pc:picChg>
      </pc:sldChg>
      <pc:sldChg chg="addSp delSp modSp add mod modNotesTx">
        <pc:chgData name="Baijian Yao" userId="9d1612f7-4667-4f6d-9288-1f30e539b863" providerId="ADAL" clId="{ADF0F5AD-BE57-4D2F-90D4-23C3077ED168}" dt="2024-07-23T07:03:39.906" v="9558" actId="20577"/>
        <pc:sldMkLst>
          <pc:docMk/>
          <pc:sldMk cId="22616338" sldId="381"/>
        </pc:sldMkLst>
        <pc:spChg chg="mod">
          <ac:chgData name="Baijian Yao" userId="9d1612f7-4667-4f6d-9288-1f30e539b863" providerId="ADAL" clId="{ADF0F5AD-BE57-4D2F-90D4-23C3077ED168}" dt="2024-07-22T09:14:23.204" v="1663" actId="14100"/>
          <ac:spMkLst>
            <pc:docMk/>
            <pc:sldMk cId="22616338" sldId="381"/>
            <ac:spMk id="2" creationId="{E4401F9D-15E5-3B3A-543E-14B46223178D}"/>
          </ac:spMkLst>
        </pc:spChg>
        <pc:spChg chg="del mod">
          <ac:chgData name="Baijian Yao" userId="9d1612f7-4667-4f6d-9288-1f30e539b863" providerId="ADAL" clId="{ADF0F5AD-BE57-4D2F-90D4-23C3077ED168}" dt="2024-07-22T09:04:37.997" v="1582" actId="478"/>
          <ac:spMkLst>
            <pc:docMk/>
            <pc:sldMk cId="22616338" sldId="381"/>
            <ac:spMk id="4" creationId="{672D8E9D-8F30-D61C-A6C4-A0DEC73340B4}"/>
          </ac:spMkLst>
        </pc:spChg>
        <pc:spChg chg="add mod">
          <ac:chgData name="Baijian Yao" userId="9d1612f7-4667-4f6d-9288-1f30e539b863" providerId="ADAL" clId="{ADF0F5AD-BE57-4D2F-90D4-23C3077ED168}" dt="2024-07-23T03:02:35.170" v="5366" actId="1076"/>
          <ac:spMkLst>
            <pc:docMk/>
            <pc:sldMk cId="22616338" sldId="381"/>
            <ac:spMk id="6" creationId="{966A94D6-B550-2E61-A1EE-9B49FCC83472}"/>
          </ac:spMkLst>
        </pc:spChg>
        <pc:spChg chg="add mod">
          <ac:chgData name="Baijian Yao" userId="9d1612f7-4667-4f6d-9288-1f30e539b863" providerId="ADAL" clId="{ADF0F5AD-BE57-4D2F-90D4-23C3077ED168}" dt="2024-07-22T09:22:14.732" v="1773" actId="571"/>
          <ac:spMkLst>
            <pc:docMk/>
            <pc:sldMk cId="22616338" sldId="381"/>
            <ac:spMk id="7" creationId="{CE57B9FE-6665-06E6-1974-14DB4B013A37}"/>
          </ac:spMkLst>
        </pc:spChg>
        <pc:spChg chg="add mod">
          <ac:chgData name="Baijian Yao" userId="9d1612f7-4667-4f6d-9288-1f30e539b863" providerId="ADAL" clId="{ADF0F5AD-BE57-4D2F-90D4-23C3077ED168}" dt="2024-07-23T03:02:35.170" v="5366" actId="1076"/>
          <ac:spMkLst>
            <pc:docMk/>
            <pc:sldMk cId="22616338" sldId="381"/>
            <ac:spMk id="9" creationId="{B87D8525-58CA-ADC2-5F3F-5324061060D4}"/>
          </ac:spMkLst>
        </pc:spChg>
        <pc:spChg chg="add del mod">
          <ac:chgData name="Baijian Yao" userId="9d1612f7-4667-4f6d-9288-1f30e539b863" providerId="ADAL" clId="{ADF0F5AD-BE57-4D2F-90D4-23C3077ED168}" dt="2024-07-23T02:50:41.803" v="4954" actId="478"/>
          <ac:spMkLst>
            <pc:docMk/>
            <pc:sldMk cId="22616338" sldId="381"/>
            <ac:spMk id="11" creationId="{AB116272-C8A7-3FC7-2C25-F8C87756DF89}"/>
          </ac:spMkLst>
        </pc:spChg>
        <pc:spChg chg="add del mod">
          <ac:chgData name="Baijian Yao" userId="9d1612f7-4667-4f6d-9288-1f30e539b863" providerId="ADAL" clId="{ADF0F5AD-BE57-4D2F-90D4-23C3077ED168}" dt="2024-07-23T02:50:41.803" v="4954" actId="478"/>
          <ac:spMkLst>
            <pc:docMk/>
            <pc:sldMk cId="22616338" sldId="381"/>
            <ac:spMk id="12" creationId="{DEC88AA1-E1F8-EEEB-A99D-6FC19F85676C}"/>
          </ac:spMkLst>
        </pc:spChg>
        <pc:spChg chg="add mod">
          <ac:chgData name="Baijian Yao" userId="9d1612f7-4667-4f6d-9288-1f30e539b863" providerId="ADAL" clId="{ADF0F5AD-BE57-4D2F-90D4-23C3077ED168}" dt="2024-07-23T03:02:35.170" v="5366" actId="1076"/>
          <ac:spMkLst>
            <pc:docMk/>
            <pc:sldMk cId="22616338" sldId="381"/>
            <ac:spMk id="13" creationId="{45D5342A-3E19-18B8-3D0E-93858A8EE673}"/>
          </ac:spMkLst>
        </pc:spChg>
        <pc:spChg chg="add mod">
          <ac:chgData name="Baijian Yao" userId="9d1612f7-4667-4f6d-9288-1f30e539b863" providerId="ADAL" clId="{ADF0F5AD-BE57-4D2F-90D4-23C3077ED168}" dt="2024-07-23T03:02:35.170" v="5366" actId="1076"/>
          <ac:spMkLst>
            <pc:docMk/>
            <pc:sldMk cId="22616338" sldId="381"/>
            <ac:spMk id="26" creationId="{1FD9CC1D-B328-FD00-3759-91A094409FBD}"/>
          </ac:spMkLst>
        </pc:spChg>
        <pc:spChg chg="mod">
          <ac:chgData name="Baijian Yao" userId="9d1612f7-4667-4f6d-9288-1f30e539b863" providerId="ADAL" clId="{ADF0F5AD-BE57-4D2F-90D4-23C3077ED168}" dt="2024-07-23T03:08:45.453" v="5580" actId="20577"/>
          <ac:spMkLst>
            <pc:docMk/>
            <pc:sldMk cId="22616338" sldId="381"/>
            <ac:spMk id="53" creationId="{00000000-0000-0000-0000-000000000000}"/>
          </ac:spMkLst>
        </pc:spChg>
        <pc:spChg chg="mod">
          <ac:chgData name="Baijian Yao" userId="9d1612f7-4667-4f6d-9288-1f30e539b863" providerId="ADAL" clId="{ADF0F5AD-BE57-4D2F-90D4-23C3077ED168}" dt="2024-07-23T03:02:38.965" v="5367" actId="14100"/>
          <ac:spMkLst>
            <pc:docMk/>
            <pc:sldMk cId="22616338" sldId="381"/>
            <ac:spMk id="92" creationId="{00000000-0000-0000-0000-000000000000}"/>
          </ac:spMkLst>
        </pc:spChg>
        <pc:picChg chg="add mod">
          <ac:chgData name="Baijian Yao" userId="9d1612f7-4667-4f6d-9288-1f30e539b863" providerId="ADAL" clId="{ADF0F5AD-BE57-4D2F-90D4-23C3077ED168}" dt="2024-07-23T03:02:35.170" v="5366" actId="1076"/>
          <ac:picMkLst>
            <pc:docMk/>
            <pc:sldMk cId="22616338" sldId="381"/>
            <ac:picMk id="5" creationId="{9C99D160-BC4D-D8BC-91A5-A5954AE7B152}"/>
          </ac:picMkLst>
        </pc:picChg>
        <pc:picChg chg="del">
          <ac:chgData name="Baijian Yao" userId="9d1612f7-4667-4f6d-9288-1f30e539b863" providerId="ADAL" clId="{ADF0F5AD-BE57-4D2F-90D4-23C3077ED168}" dt="2024-07-22T09:04:35.774" v="1581" actId="478"/>
          <ac:picMkLst>
            <pc:docMk/>
            <pc:sldMk cId="22616338" sldId="381"/>
            <ac:picMk id="8" creationId="{4A065099-5600-70C7-B612-DDDF0E4D8DBD}"/>
          </ac:picMkLst>
        </pc:picChg>
        <pc:picChg chg="del">
          <ac:chgData name="Baijian Yao" userId="9d1612f7-4667-4f6d-9288-1f30e539b863" providerId="ADAL" clId="{ADF0F5AD-BE57-4D2F-90D4-23C3077ED168}" dt="2024-07-22T09:04:34.519" v="1580" actId="478"/>
          <ac:picMkLst>
            <pc:docMk/>
            <pc:sldMk cId="22616338" sldId="381"/>
            <ac:picMk id="10" creationId="{5D9B443B-BCCE-92C3-1C11-006E106C532E}"/>
          </ac:picMkLst>
        </pc:picChg>
        <pc:cxnChg chg="add mod">
          <ac:chgData name="Baijian Yao" userId="9d1612f7-4667-4f6d-9288-1f30e539b863" providerId="ADAL" clId="{ADF0F5AD-BE57-4D2F-90D4-23C3077ED168}" dt="2024-07-23T06:01:56.564" v="8328" actId="14100"/>
          <ac:cxnSpMkLst>
            <pc:docMk/>
            <pc:sldMk cId="22616338" sldId="381"/>
            <ac:cxnSpMk id="15" creationId="{EE51A102-6375-CF4C-2A16-CEC4B3F9A865}"/>
          </ac:cxnSpMkLst>
        </pc:cxnChg>
        <pc:cxnChg chg="add mod">
          <ac:chgData name="Baijian Yao" userId="9d1612f7-4667-4f6d-9288-1f30e539b863" providerId="ADAL" clId="{ADF0F5AD-BE57-4D2F-90D4-23C3077ED168}" dt="2024-07-23T06:01:48.148" v="8325" actId="14100"/>
          <ac:cxnSpMkLst>
            <pc:docMk/>
            <pc:sldMk cId="22616338" sldId="381"/>
            <ac:cxnSpMk id="18" creationId="{84E6966D-2CA5-C65B-0D3E-007A2DBC0458}"/>
          </ac:cxnSpMkLst>
        </pc:cxnChg>
        <pc:cxnChg chg="add mod">
          <ac:chgData name="Baijian Yao" userId="9d1612f7-4667-4f6d-9288-1f30e539b863" providerId="ADAL" clId="{ADF0F5AD-BE57-4D2F-90D4-23C3077ED168}" dt="2024-07-23T06:02:04.717" v="8331" actId="14100"/>
          <ac:cxnSpMkLst>
            <pc:docMk/>
            <pc:sldMk cId="22616338" sldId="381"/>
            <ac:cxnSpMk id="21" creationId="{AF62A8F2-639E-DA70-EB44-CF896901CC5B}"/>
          </ac:cxnSpMkLst>
        </pc:cxnChg>
        <pc:cxnChg chg="add mod">
          <ac:chgData name="Baijian Yao" userId="9d1612f7-4667-4f6d-9288-1f30e539b863" providerId="ADAL" clId="{ADF0F5AD-BE57-4D2F-90D4-23C3077ED168}" dt="2024-07-23T03:02:35.170" v="5366" actId="1076"/>
          <ac:cxnSpMkLst>
            <pc:docMk/>
            <pc:sldMk cId="22616338" sldId="381"/>
            <ac:cxnSpMk id="24" creationId="{7035F79B-72E8-45F0-4B0A-EBB85760C297}"/>
          </ac:cxnSpMkLst>
        </pc:cxnChg>
      </pc:sldChg>
      <pc:sldChg chg="modSp add del mod">
        <pc:chgData name="Baijian Yao" userId="9d1612f7-4667-4f6d-9288-1f30e539b863" providerId="ADAL" clId="{ADF0F5AD-BE57-4D2F-90D4-23C3077ED168}" dt="2024-07-22T08:22:20.691" v="640" actId="47"/>
        <pc:sldMkLst>
          <pc:docMk/>
          <pc:sldMk cId="62687346" sldId="381"/>
        </pc:sldMkLst>
        <pc:spChg chg="mod">
          <ac:chgData name="Baijian Yao" userId="9d1612f7-4667-4f6d-9288-1f30e539b863" providerId="ADAL" clId="{ADF0F5AD-BE57-4D2F-90D4-23C3077ED168}" dt="2024-07-22T08:21:08.148" v="600" actId="14100"/>
          <ac:spMkLst>
            <pc:docMk/>
            <pc:sldMk cId="62687346" sldId="381"/>
            <ac:spMk id="46" creationId="{1BFDA859-C50C-606F-75D5-3E1A612E1095}"/>
          </ac:spMkLst>
        </pc:spChg>
        <pc:spChg chg="mod">
          <ac:chgData name="Baijian Yao" userId="9d1612f7-4667-4f6d-9288-1f30e539b863" providerId="ADAL" clId="{ADF0F5AD-BE57-4D2F-90D4-23C3077ED168}" dt="2024-07-22T08:20:26.678" v="553" actId="20577"/>
          <ac:spMkLst>
            <pc:docMk/>
            <pc:sldMk cId="62687346" sldId="381"/>
            <ac:spMk id="53" creationId="{00000000-0000-0000-0000-000000000000}"/>
          </ac:spMkLst>
        </pc:spChg>
      </pc:sldChg>
      <pc:sldChg chg="addSp delSp modSp add mod modNotesTx">
        <pc:chgData name="Baijian Yao" userId="9d1612f7-4667-4f6d-9288-1f30e539b863" providerId="ADAL" clId="{ADF0F5AD-BE57-4D2F-90D4-23C3077ED168}" dt="2024-07-23T07:04:38.783" v="9600" actId="20577"/>
        <pc:sldMkLst>
          <pc:docMk/>
          <pc:sldMk cId="3765099388" sldId="382"/>
        </pc:sldMkLst>
        <pc:spChg chg="add del mod">
          <ac:chgData name="Baijian Yao" userId="9d1612f7-4667-4f6d-9288-1f30e539b863" providerId="ADAL" clId="{ADF0F5AD-BE57-4D2F-90D4-23C3077ED168}" dt="2024-07-23T06:44:38.919" v="9226" actId="21"/>
          <ac:spMkLst>
            <pc:docMk/>
            <pc:sldMk cId="3765099388" sldId="382"/>
            <ac:spMk id="2" creationId="{E386F929-4372-5E9F-4753-B7D5758B7C62}"/>
          </ac:spMkLst>
        </pc:spChg>
        <pc:spChg chg="add mod">
          <ac:chgData name="Baijian Yao" userId="9d1612f7-4667-4f6d-9288-1f30e539b863" providerId="ADAL" clId="{ADF0F5AD-BE57-4D2F-90D4-23C3077ED168}" dt="2024-07-23T06:00:06.599" v="8230" actId="20577"/>
          <ac:spMkLst>
            <pc:docMk/>
            <pc:sldMk cId="3765099388" sldId="382"/>
            <ac:spMk id="4" creationId="{A0ED518F-AF29-E9D9-7B71-8405B6FBA9B0}"/>
          </ac:spMkLst>
        </pc:spChg>
        <pc:spChg chg="mod">
          <ac:chgData name="Baijian Yao" userId="9d1612f7-4667-4f6d-9288-1f30e539b863" providerId="ADAL" clId="{ADF0F5AD-BE57-4D2F-90D4-23C3077ED168}" dt="2024-07-22T09:26:25.656" v="1871" actId="20577"/>
          <ac:spMkLst>
            <pc:docMk/>
            <pc:sldMk cId="3765099388" sldId="382"/>
            <ac:spMk id="53" creationId="{00000000-0000-0000-0000-000000000000}"/>
          </ac:spMkLst>
        </pc:spChg>
        <pc:picChg chg="add mod">
          <ac:chgData name="Baijian Yao" userId="9d1612f7-4667-4f6d-9288-1f30e539b863" providerId="ADAL" clId="{ADF0F5AD-BE57-4D2F-90D4-23C3077ED168}" dt="2024-07-23T06:32:38.230" v="8849" actId="1076"/>
          <ac:picMkLst>
            <pc:docMk/>
            <pc:sldMk cId="3765099388" sldId="382"/>
            <ac:picMk id="3" creationId="{B44E7A5C-4B90-DFDD-F154-04F1CE4DC2F0}"/>
          </ac:picMkLst>
        </pc:picChg>
      </pc:sldChg>
      <pc:sldChg chg="addSp delSp modSp add del mod ord">
        <pc:chgData name="Baijian Yao" userId="9d1612f7-4667-4f6d-9288-1f30e539b863" providerId="ADAL" clId="{ADF0F5AD-BE57-4D2F-90D4-23C3077ED168}" dt="2024-07-22T09:36:05.879" v="2062" actId="47"/>
        <pc:sldMkLst>
          <pc:docMk/>
          <pc:sldMk cId="3591160382" sldId="383"/>
        </pc:sldMkLst>
        <pc:spChg chg="mod">
          <ac:chgData name="Baijian Yao" userId="9d1612f7-4667-4f6d-9288-1f30e539b863" providerId="ADAL" clId="{ADF0F5AD-BE57-4D2F-90D4-23C3077ED168}" dt="2024-07-22T09:32:10.877" v="2059" actId="20577"/>
          <ac:spMkLst>
            <pc:docMk/>
            <pc:sldMk cId="3591160382" sldId="383"/>
            <ac:spMk id="46" creationId="{1BFDA859-C50C-606F-75D5-3E1A612E1095}"/>
          </ac:spMkLst>
        </pc:spChg>
        <pc:spChg chg="del">
          <ac:chgData name="Baijian Yao" userId="9d1612f7-4667-4f6d-9288-1f30e539b863" providerId="ADAL" clId="{ADF0F5AD-BE57-4D2F-90D4-23C3077ED168}" dt="2024-07-22T09:26:34.667" v="1874" actId="478"/>
          <ac:spMkLst>
            <pc:docMk/>
            <pc:sldMk cId="3591160382" sldId="383"/>
            <ac:spMk id="52" creationId="{2A9AC761-250B-6FB0-A109-CD5404726A65}"/>
          </ac:spMkLst>
        </pc:spChg>
        <pc:spChg chg="mod">
          <ac:chgData name="Baijian Yao" userId="9d1612f7-4667-4f6d-9288-1f30e539b863" providerId="ADAL" clId="{ADF0F5AD-BE57-4D2F-90D4-23C3077ED168}" dt="2024-07-22T09:26:19.292" v="1870" actId="20577"/>
          <ac:spMkLst>
            <pc:docMk/>
            <pc:sldMk cId="3591160382" sldId="383"/>
            <ac:spMk id="53" creationId="{00000000-0000-0000-0000-000000000000}"/>
          </ac:spMkLst>
        </pc:spChg>
        <pc:spChg chg="del">
          <ac:chgData name="Baijian Yao" userId="9d1612f7-4667-4f6d-9288-1f30e539b863" providerId="ADAL" clId="{ADF0F5AD-BE57-4D2F-90D4-23C3077ED168}" dt="2024-07-22T09:26:36.029" v="1875" actId="478"/>
          <ac:spMkLst>
            <pc:docMk/>
            <pc:sldMk cId="3591160382" sldId="383"/>
            <ac:spMk id="59" creationId="{462CE3EC-A1B2-A48A-79B9-8FADF4906D3C}"/>
          </ac:spMkLst>
        </pc:spChg>
        <pc:picChg chg="add mod">
          <ac:chgData name="Baijian Yao" userId="9d1612f7-4667-4f6d-9288-1f30e539b863" providerId="ADAL" clId="{ADF0F5AD-BE57-4D2F-90D4-23C3077ED168}" dt="2024-07-22T09:32:17.511" v="2061" actId="14100"/>
          <ac:picMkLst>
            <pc:docMk/>
            <pc:sldMk cId="3591160382" sldId="383"/>
            <ac:picMk id="3" creationId="{706A4668-8BCD-9BCF-7CDC-A21E1DD875AA}"/>
          </ac:picMkLst>
        </pc:picChg>
        <pc:picChg chg="del">
          <ac:chgData name="Baijian Yao" userId="9d1612f7-4667-4f6d-9288-1f30e539b863" providerId="ADAL" clId="{ADF0F5AD-BE57-4D2F-90D4-23C3077ED168}" dt="2024-07-22T09:26:33.552" v="1873" actId="478"/>
          <ac:picMkLst>
            <pc:docMk/>
            <pc:sldMk cId="3591160382" sldId="383"/>
            <ac:picMk id="50" creationId="{EC675658-A9B6-CF35-4D57-F9BC3DDDD942}"/>
          </ac:picMkLst>
        </pc:picChg>
        <pc:picChg chg="del">
          <ac:chgData name="Baijian Yao" userId="9d1612f7-4667-4f6d-9288-1f30e539b863" providerId="ADAL" clId="{ADF0F5AD-BE57-4D2F-90D4-23C3077ED168}" dt="2024-07-22T09:26:31.609" v="1872" actId="478"/>
          <ac:picMkLst>
            <pc:docMk/>
            <pc:sldMk cId="3591160382" sldId="383"/>
            <ac:picMk id="55" creationId="{748B85D4-0FD8-18C4-BC95-0D41FFF6B4C1}"/>
          </ac:picMkLst>
        </pc:picChg>
        <pc:picChg chg="del">
          <ac:chgData name="Baijian Yao" userId="9d1612f7-4667-4f6d-9288-1f30e539b863" providerId="ADAL" clId="{ADF0F5AD-BE57-4D2F-90D4-23C3077ED168}" dt="2024-07-22T09:26:36.442" v="1876" actId="478"/>
          <ac:picMkLst>
            <pc:docMk/>
            <pc:sldMk cId="3591160382" sldId="383"/>
            <ac:picMk id="57" creationId="{23286E5E-F548-06A1-3469-4B88F2B42CAB}"/>
          </ac:picMkLst>
        </pc:picChg>
      </pc:sldChg>
      <pc:sldChg chg="modSp add mod">
        <pc:chgData name="Baijian Yao" userId="9d1612f7-4667-4f6d-9288-1f30e539b863" providerId="ADAL" clId="{ADF0F5AD-BE57-4D2F-90D4-23C3077ED168}" dt="2024-07-22T09:27:49.099" v="1911" actId="20577"/>
        <pc:sldMkLst>
          <pc:docMk/>
          <pc:sldMk cId="674605045" sldId="384"/>
        </pc:sldMkLst>
        <pc:spChg chg="mod">
          <ac:chgData name="Baijian Yao" userId="9d1612f7-4667-4f6d-9288-1f30e539b863" providerId="ADAL" clId="{ADF0F5AD-BE57-4D2F-90D4-23C3077ED168}" dt="2024-07-22T09:27:49.099" v="1911" actId="20577"/>
          <ac:spMkLst>
            <pc:docMk/>
            <pc:sldMk cId="674605045" sldId="384"/>
            <ac:spMk id="53" creationId="{00000000-0000-0000-0000-000000000000}"/>
          </ac:spMkLst>
        </pc:spChg>
      </pc:sldChg>
      <pc:sldChg chg="addSp delSp modSp add mod">
        <pc:chgData name="Baijian Yao" userId="9d1612f7-4667-4f6d-9288-1f30e539b863" providerId="ADAL" clId="{ADF0F5AD-BE57-4D2F-90D4-23C3077ED168}" dt="2024-07-23T02:45:25.022" v="4939" actId="20577"/>
        <pc:sldMkLst>
          <pc:docMk/>
          <pc:sldMk cId="1688186225" sldId="385"/>
        </pc:sldMkLst>
        <pc:spChg chg="add mod">
          <ac:chgData name="Baijian Yao" userId="9d1612f7-4667-4f6d-9288-1f30e539b863" providerId="ADAL" clId="{ADF0F5AD-BE57-4D2F-90D4-23C3077ED168}" dt="2024-07-23T02:45:25.022" v="4939" actId="20577"/>
          <ac:spMkLst>
            <pc:docMk/>
            <pc:sldMk cId="1688186225" sldId="385"/>
            <ac:spMk id="5" creationId="{5D397D81-119D-00F5-91DA-54FF9C671131}"/>
          </ac:spMkLst>
        </pc:spChg>
        <pc:spChg chg="add mod">
          <ac:chgData name="Baijian Yao" userId="9d1612f7-4667-4f6d-9288-1f30e539b863" providerId="ADAL" clId="{ADF0F5AD-BE57-4D2F-90D4-23C3077ED168}" dt="2024-07-22T12:35:32.859" v="3881" actId="14100"/>
          <ac:spMkLst>
            <pc:docMk/>
            <pc:sldMk cId="1688186225" sldId="385"/>
            <ac:spMk id="6" creationId="{32B924CA-10B6-30B7-997D-D9BD1833E7AC}"/>
          </ac:spMkLst>
        </pc:spChg>
        <pc:spChg chg="add mod">
          <ac:chgData name="Baijian Yao" userId="9d1612f7-4667-4f6d-9288-1f30e539b863" providerId="ADAL" clId="{ADF0F5AD-BE57-4D2F-90D4-23C3077ED168}" dt="2024-07-22T12:24:37.414" v="3205" actId="1076"/>
          <ac:spMkLst>
            <pc:docMk/>
            <pc:sldMk cId="1688186225" sldId="385"/>
            <ac:spMk id="8" creationId="{2AE0F506-E942-7095-E47A-4B20D3A10CEC}"/>
          </ac:spMkLst>
        </pc:spChg>
        <pc:spChg chg="add mod">
          <ac:chgData name="Baijian Yao" userId="9d1612f7-4667-4f6d-9288-1f30e539b863" providerId="ADAL" clId="{ADF0F5AD-BE57-4D2F-90D4-23C3077ED168}" dt="2024-07-22T12:34:48.390" v="3828" actId="1076"/>
          <ac:spMkLst>
            <pc:docMk/>
            <pc:sldMk cId="1688186225" sldId="385"/>
            <ac:spMk id="9" creationId="{E65035E8-7D06-8AE0-6BF9-650B4F5D9D56}"/>
          </ac:spMkLst>
        </pc:spChg>
        <pc:spChg chg="add mod">
          <ac:chgData name="Baijian Yao" userId="9d1612f7-4667-4f6d-9288-1f30e539b863" providerId="ADAL" clId="{ADF0F5AD-BE57-4D2F-90D4-23C3077ED168}" dt="2024-07-22T12:34:48.390" v="3828" actId="1076"/>
          <ac:spMkLst>
            <pc:docMk/>
            <pc:sldMk cId="1688186225" sldId="385"/>
            <ac:spMk id="10" creationId="{8C166479-868C-B64F-E8C5-DB15639067AD}"/>
          </ac:spMkLst>
        </pc:spChg>
        <pc:spChg chg="add mod">
          <ac:chgData name="Baijian Yao" userId="9d1612f7-4667-4f6d-9288-1f30e539b863" providerId="ADAL" clId="{ADF0F5AD-BE57-4D2F-90D4-23C3077ED168}" dt="2024-07-22T12:34:48.390" v="3828" actId="1076"/>
          <ac:spMkLst>
            <pc:docMk/>
            <pc:sldMk cId="1688186225" sldId="385"/>
            <ac:spMk id="11" creationId="{C3A72919-4640-E594-1641-3EB75716CDAF}"/>
          </ac:spMkLst>
        </pc:spChg>
        <pc:spChg chg="add mod">
          <ac:chgData name="Baijian Yao" userId="9d1612f7-4667-4f6d-9288-1f30e539b863" providerId="ADAL" clId="{ADF0F5AD-BE57-4D2F-90D4-23C3077ED168}" dt="2024-07-22T12:34:05.578" v="3807" actId="1076"/>
          <ac:spMkLst>
            <pc:docMk/>
            <pc:sldMk cId="1688186225" sldId="385"/>
            <ac:spMk id="12" creationId="{46202CEA-4A0E-A993-5851-FD460BF75D38}"/>
          </ac:spMkLst>
        </pc:spChg>
        <pc:spChg chg="add mod">
          <ac:chgData name="Baijian Yao" userId="9d1612f7-4667-4f6d-9288-1f30e539b863" providerId="ADAL" clId="{ADF0F5AD-BE57-4D2F-90D4-23C3077ED168}" dt="2024-07-22T12:36:01.281" v="3893" actId="1076"/>
          <ac:spMkLst>
            <pc:docMk/>
            <pc:sldMk cId="1688186225" sldId="385"/>
            <ac:spMk id="17" creationId="{5E37D19D-701C-62E3-4059-7F427430BD78}"/>
          </ac:spMkLst>
        </pc:spChg>
        <pc:spChg chg="mod">
          <ac:chgData name="Baijian Yao" userId="9d1612f7-4667-4f6d-9288-1f30e539b863" providerId="ADAL" clId="{ADF0F5AD-BE57-4D2F-90D4-23C3077ED168}" dt="2024-07-22T12:04:35.301" v="2699" actId="20577"/>
          <ac:spMkLst>
            <pc:docMk/>
            <pc:sldMk cId="1688186225" sldId="385"/>
            <ac:spMk id="53" creationId="{00000000-0000-0000-0000-000000000000}"/>
          </ac:spMkLst>
        </pc:spChg>
        <pc:picChg chg="del">
          <ac:chgData name="Baijian Yao" userId="9d1612f7-4667-4f6d-9288-1f30e539b863" providerId="ADAL" clId="{ADF0F5AD-BE57-4D2F-90D4-23C3077ED168}" dt="2024-07-22T12:04:37.748" v="2700" actId="478"/>
          <ac:picMkLst>
            <pc:docMk/>
            <pc:sldMk cId="1688186225" sldId="385"/>
            <ac:picMk id="3" creationId="{256F1681-5CD6-D573-6A9B-5242DED30BBA}"/>
          </ac:picMkLst>
        </pc:picChg>
        <pc:picChg chg="add mod">
          <ac:chgData name="Baijian Yao" userId="9d1612f7-4667-4f6d-9288-1f30e539b863" providerId="ADAL" clId="{ADF0F5AD-BE57-4D2F-90D4-23C3077ED168}" dt="2024-07-22T12:24:02.562" v="3191" actId="1076"/>
          <ac:picMkLst>
            <pc:docMk/>
            <pc:sldMk cId="1688186225" sldId="385"/>
            <ac:picMk id="4" creationId="{DA0DA0D7-E3A8-8953-A6A9-FBFDD2E17933}"/>
          </ac:picMkLst>
        </pc:picChg>
        <pc:picChg chg="add del mod">
          <ac:chgData name="Baijian Yao" userId="9d1612f7-4667-4f6d-9288-1f30e539b863" providerId="ADAL" clId="{ADF0F5AD-BE57-4D2F-90D4-23C3077ED168}" dt="2024-07-22T12:31:32.062" v="3658" actId="478"/>
          <ac:picMkLst>
            <pc:docMk/>
            <pc:sldMk cId="1688186225" sldId="385"/>
            <ac:picMk id="14" creationId="{BE9A4B4A-68EE-AAC4-BD7C-32EED15CBA77}"/>
          </ac:picMkLst>
        </pc:picChg>
        <pc:picChg chg="add mod">
          <ac:chgData name="Baijian Yao" userId="9d1612f7-4667-4f6d-9288-1f30e539b863" providerId="ADAL" clId="{ADF0F5AD-BE57-4D2F-90D4-23C3077ED168}" dt="2024-07-22T12:34:37.707" v="3827" actId="1076"/>
          <ac:picMkLst>
            <pc:docMk/>
            <pc:sldMk cId="1688186225" sldId="385"/>
            <ac:picMk id="16" creationId="{A9EF644B-2CDB-4767-BF3E-34CBD868A6CC}"/>
          </ac:picMkLst>
        </pc:picChg>
        <pc:cxnChg chg="add mod">
          <ac:chgData name="Baijian Yao" userId="9d1612f7-4667-4f6d-9288-1f30e539b863" providerId="ADAL" clId="{ADF0F5AD-BE57-4D2F-90D4-23C3077ED168}" dt="2024-07-22T12:36:01.281" v="3893" actId="1076"/>
          <ac:cxnSpMkLst>
            <pc:docMk/>
            <pc:sldMk cId="1688186225" sldId="385"/>
            <ac:cxnSpMk id="19" creationId="{ABAC1BCE-A1C4-2542-CBC8-31C302C991B2}"/>
          </ac:cxnSpMkLst>
        </pc:cxnChg>
      </pc:sldChg>
      <pc:sldChg chg="addSp delSp modSp add mod">
        <pc:chgData name="Baijian Yao" userId="9d1612f7-4667-4f6d-9288-1f30e539b863" providerId="ADAL" clId="{ADF0F5AD-BE57-4D2F-90D4-23C3077ED168}" dt="2024-07-23T06:25:10.910" v="8641" actId="20577"/>
        <pc:sldMkLst>
          <pc:docMk/>
          <pc:sldMk cId="46772928" sldId="386"/>
        </pc:sldMkLst>
        <pc:spChg chg="del mod">
          <ac:chgData name="Baijian Yao" userId="9d1612f7-4667-4f6d-9288-1f30e539b863" providerId="ADAL" clId="{ADF0F5AD-BE57-4D2F-90D4-23C3077ED168}" dt="2024-07-23T05:49:58.404" v="7916" actId="21"/>
          <ac:spMkLst>
            <pc:docMk/>
            <pc:sldMk cId="46772928" sldId="386"/>
            <ac:spMk id="46" creationId="{1BFDA859-C50C-606F-75D5-3E1A612E1095}"/>
          </ac:spMkLst>
        </pc:spChg>
        <pc:spChg chg="mod">
          <ac:chgData name="Baijian Yao" userId="9d1612f7-4667-4f6d-9288-1f30e539b863" providerId="ADAL" clId="{ADF0F5AD-BE57-4D2F-90D4-23C3077ED168}" dt="2024-07-23T06:25:10.910" v="8641" actId="20577"/>
          <ac:spMkLst>
            <pc:docMk/>
            <pc:sldMk cId="46772928" sldId="386"/>
            <ac:spMk id="52" creationId="{2A9AC761-250B-6FB0-A109-CD5404726A65}"/>
          </ac:spMkLst>
        </pc:spChg>
        <pc:spChg chg="mod">
          <ac:chgData name="Baijian Yao" userId="9d1612f7-4667-4f6d-9288-1f30e539b863" providerId="ADAL" clId="{ADF0F5AD-BE57-4D2F-90D4-23C3077ED168}" dt="2024-07-23T01:50:22.024" v="3916" actId="20577"/>
          <ac:spMkLst>
            <pc:docMk/>
            <pc:sldMk cId="46772928" sldId="386"/>
            <ac:spMk id="53" creationId="{00000000-0000-0000-0000-000000000000}"/>
          </ac:spMkLst>
        </pc:spChg>
        <pc:spChg chg="del">
          <ac:chgData name="Baijian Yao" userId="9d1612f7-4667-4f6d-9288-1f30e539b863" providerId="ADAL" clId="{ADF0F5AD-BE57-4D2F-90D4-23C3077ED168}" dt="2024-07-23T05:46:13.949" v="7898" actId="478"/>
          <ac:spMkLst>
            <pc:docMk/>
            <pc:sldMk cId="46772928" sldId="386"/>
            <ac:spMk id="59" creationId="{462CE3EC-A1B2-A48A-79B9-8FADF4906D3C}"/>
          </ac:spMkLst>
        </pc:spChg>
        <pc:picChg chg="add del mod">
          <ac:chgData name="Baijian Yao" userId="9d1612f7-4667-4f6d-9288-1f30e539b863" providerId="ADAL" clId="{ADF0F5AD-BE57-4D2F-90D4-23C3077ED168}" dt="2024-07-23T05:49:20.066" v="7904" actId="21"/>
          <ac:picMkLst>
            <pc:docMk/>
            <pc:sldMk cId="46772928" sldId="386"/>
            <ac:picMk id="3" creationId="{ACC9ED48-6CEB-00C8-90C4-BAE480E9E044}"/>
          </ac:picMkLst>
        </pc:picChg>
        <pc:picChg chg="mod">
          <ac:chgData name="Baijian Yao" userId="9d1612f7-4667-4f6d-9288-1f30e539b863" providerId="ADAL" clId="{ADF0F5AD-BE57-4D2F-90D4-23C3077ED168}" dt="2024-07-23T05:51:11.943" v="7928" actId="1076"/>
          <ac:picMkLst>
            <pc:docMk/>
            <pc:sldMk cId="46772928" sldId="386"/>
            <ac:picMk id="50" creationId="{EC675658-A9B6-CF35-4D57-F9BC3DDDD942}"/>
          </ac:picMkLst>
        </pc:picChg>
        <pc:picChg chg="del">
          <ac:chgData name="Baijian Yao" userId="9d1612f7-4667-4f6d-9288-1f30e539b863" providerId="ADAL" clId="{ADF0F5AD-BE57-4D2F-90D4-23C3077ED168}" dt="2024-07-23T05:46:09.733" v="7897" actId="478"/>
          <ac:picMkLst>
            <pc:docMk/>
            <pc:sldMk cId="46772928" sldId="386"/>
            <ac:picMk id="55" creationId="{748B85D4-0FD8-18C4-BC95-0D41FFF6B4C1}"/>
          </ac:picMkLst>
        </pc:picChg>
        <pc:picChg chg="del">
          <ac:chgData name="Baijian Yao" userId="9d1612f7-4667-4f6d-9288-1f30e539b863" providerId="ADAL" clId="{ADF0F5AD-BE57-4D2F-90D4-23C3077ED168}" dt="2024-07-23T05:46:17.447" v="7899" actId="478"/>
          <ac:picMkLst>
            <pc:docMk/>
            <pc:sldMk cId="46772928" sldId="386"/>
            <ac:picMk id="57" creationId="{23286E5E-F548-06A1-3469-4B88F2B42CAB}"/>
          </ac:picMkLst>
        </pc:picChg>
      </pc:sldChg>
      <pc:sldChg chg="addSp delSp modSp add mod ord modNotesTx">
        <pc:chgData name="Baijian Yao" userId="9d1612f7-4667-4f6d-9288-1f30e539b863" providerId="ADAL" clId="{ADF0F5AD-BE57-4D2F-90D4-23C3077ED168}" dt="2024-07-23T07:11:57.069" v="9830" actId="20577"/>
        <pc:sldMkLst>
          <pc:docMk/>
          <pc:sldMk cId="2672143182" sldId="387"/>
        </pc:sldMkLst>
        <pc:spChg chg="add mod">
          <ac:chgData name="Baijian Yao" userId="9d1612f7-4667-4f6d-9288-1f30e539b863" providerId="ADAL" clId="{ADF0F5AD-BE57-4D2F-90D4-23C3077ED168}" dt="2024-07-23T07:05:58.049" v="9612" actId="1076"/>
          <ac:spMkLst>
            <pc:docMk/>
            <pc:sldMk cId="2672143182" sldId="387"/>
            <ac:spMk id="2" creationId="{FE4C8C40-F9E5-96CE-1FFD-7D9261490BAF}"/>
          </ac:spMkLst>
        </pc:spChg>
        <pc:spChg chg="add mod">
          <ac:chgData name="Baijian Yao" userId="9d1612f7-4667-4f6d-9288-1f30e539b863" providerId="ADAL" clId="{ADF0F5AD-BE57-4D2F-90D4-23C3077ED168}" dt="2024-07-23T07:06:02.049" v="9613" actId="1076"/>
          <ac:spMkLst>
            <pc:docMk/>
            <pc:sldMk cId="2672143182" sldId="387"/>
            <ac:spMk id="3" creationId="{3D4C7008-0BFB-8A0F-8402-53570A56ED56}"/>
          </ac:spMkLst>
        </pc:spChg>
        <pc:spChg chg="mod">
          <ac:chgData name="Baijian Yao" userId="9d1612f7-4667-4f6d-9288-1f30e539b863" providerId="ADAL" clId="{ADF0F5AD-BE57-4D2F-90D4-23C3077ED168}" dt="2024-07-23T03:58:12.735" v="6507" actId="14100"/>
          <ac:spMkLst>
            <pc:docMk/>
            <pc:sldMk cId="2672143182" sldId="387"/>
            <ac:spMk id="4" creationId="{A0ED518F-AF29-E9D9-7B71-8405B6FBA9B0}"/>
          </ac:spMkLst>
        </pc:spChg>
        <pc:spChg chg="add mod">
          <ac:chgData name="Baijian Yao" userId="9d1612f7-4667-4f6d-9288-1f30e539b863" providerId="ADAL" clId="{ADF0F5AD-BE57-4D2F-90D4-23C3077ED168}" dt="2024-07-23T03:58:24.361" v="6511" actId="14100"/>
          <ac:spMkLst>
            <pc:docMk/>
            <pc:sldMk cId="2672143182" sldId="387"/>
            <ac:spMk id="10" creationId="{8184C293-A604-61E8-1D15-55B5E18F0EC7}"/>
          </ac:spMkLst>
        </pc:spChg>
        <pc:spChg chg="add mod">
          <ac:chgData name="Baijian Yao" userId="9d1612f7-4667-4f6d-9288-1f30e539b863" providerId="ADAL" clId="{ADF0F5AD-BE57-4D2F-90D4-23C3077ED168}" dt="2024-07-23T03:59:21.870" v="6624" actId="20577"/>
          <ac:spMkLst>
            <pc:docMk/>
            <pc:sldMk cId="2672143182" sldId="387"/>
            <ac:spMk id="11" creationId="{BB88D047-7B1C-CA6C-E80B-FBD6D53D4CF6}"/>
          </ac:spMkLst>
        </pc:spChg>
        <pc:spChg chg="add mod">
          <ac:chgData name="Baijian Yao" userId="9d1612f7-4667-4f6d-9288-1f30e539b863" providerId="ADAL" clId="{ADF0F5AD-BE57-4D2F-90D4-23C3077ED168}" dt="2024-07-23T05:18:35.497" v="6833" actId="1076"/>
          <ac:spMkLst>
            <pc:docMk/>
            <pc:sldMk cId="2672143182" sldId="387"/>
            <ac:spMk id="12" creationId="{F13BB424-F529-5122-A1D7-74675ECFB3A8}"/>
          </ac:spMkLst>
        </pc:spChg>
        <pc:spChg chg="add mod">
          <ac:chgData name="Baijian Yao" userId="9d1612f7-4667-4f6d-9288-1f30e539b863" providerId="ADAL" clId="{ADF0F5AD-BE57-4D2F-90D4-23C3077ED168}" dt="2024-07-23T05:21:56.108" v="6879" actId="1076"/>
          <ac:spMkLst>
            <pc:docMk/>
            <pc:sldMk cId="2672143182" sldId="387"/>
            <ac:spMk id="13" creationId="{6765E1CB-47AA-E4F0-5CC0-273C3131E7CC}"/>
          </ac:spMkLst>
        </pc:spChg>
        <pc:spChg chg="add mod">
          <ac:chgData name="Baijian Yao" userId="9d1612f7-4667-4f6d-9288-1f30e539b863" providerId="ADAL" clId="{ADF0F5AD-BE57-4D2F-90D4-23C3077ED168}" dt="2024-07-23T05:21:56.108" v="6879" actId="1076"/>
          <ac:spMkLst>
            <pc:docMk/>
            <pc:sldMk cId="2672143182" sldId="387"/>
            <ac:spMk id="14" creationId="{15CF178C-B659-A94B-0195-170CCEA2DC2A}"/>
          </ac:spMkLst>
        </pc:spChg>
        <pc:spChg chg="add mod">
          <ac:chgData name="Baijian Yao" userId="9d1612f7-4667-4f6d-9288-1f30e539b863" providerId="ADAL" clId="{ADF0F5AD-BE57-4D2F-90D4-23C3077ED168}" dt="2024-07-23T05:19:00.842" v="6836" actId="1076"/>
          <ac:spMkLst>
            <pc:docMk/>
            <pc:sldMk cId="2672143182" sldId="387"/>
            <ac:spMk id="15" creationId="{88EBE484-B97E-992F-79C4-8FEEB18DD456}"/>
          </ac:spMkLst>
        </pc:spChg>
        <pc:spChg chg="mod">
          <ac:chgData name="Baijian Yao" userId="9d1612f7-4667-4f6d-9288-1f30e539b863" providerId="ADAL" clId="{ADF0F5AD-BE57-4D2F-90D4-23C3077ED168}" dt="2024-07-23T03:08:52.603" v="5588" actId="20577"/>
          <ac:spMkLst>
            <pc:docMk/>
            <pc:sldMk cId="2672143182" sldId="387"/>
            <ac:spMk id="53" creationId="{00000000-0000-0000-0000-000000000000}"/>
          </ac:spMkLst>
        </pc:spChg>
        <pc:picChg chg="del">
          <ac:chgData name="Baijian Yao" userId="9d1612f7-4667-4f6d-9288-1f30e539b863" providerId="ADAL" clId="{ADF0F5AD-BE57-4D2F-90D4-23C3077ED168}" dt="2024-07-23T03:06:04.615" v="5554" actId="478"/>
          <ac:picMkLst>
            <pc:docMk/>
            <pc:sldMk cId="2672143182" sldId="387"/>
            <ac:picMk id="3" creationId="{B44E7A5C-4B90-DFDD-F154-04F1CE4DC2F0}"/>
          </ac:picMkLst>
        </pc:picChg>
        <pc:picChg chg="add mod">
          <ac:chgData name="Baijian Yao" userId="9d1612f7-4667-4f6d-9288-1f30e539b863" providerId="ADAL" clId="{ADF0F5AD-BE57-4D2F-90D4-23C3077ED168}" dt="2024-07-23T03:58:15.026" v="6508" actId="1076"/>
          <ac:picMkLst>
            <pc:docMk/>
            <pc:sldMk cId="2672143182" sldId="387"/>
            <ac:picMk id="5" creationId="{BEB62EA0-F1BD-2D17-ED04-F3142E8078BB}"/>
          </ac:picMkLst>
        </pc:picChg>
        <pc:picChg chg="add del mod">
          <ac:chgData name="Baijian Yao" userId="9d1612f7-4667-4f6d-9288-1f30e539b863" providerId="ADAL" clId="{ADF0F5AD-BE57-4D2F-90D4-23C3077ED168}" dt="2024-07-23T03:26:03.673" v="6050" actId="478"/>
          <ac:picMkLst>
            <pc:docMk/>
            <pc:sldMk cId="2672143182" sldId="387"/>
            <ac:picMk id="7" creationId="{3CF44539-C399-726F-074F-96CE4CCE0F45}"/>
          </ac:picMkLst>
        </pc:picChg>
        <pc:picChg chg="add mod">
          <ac:chgData name="Baijian Yao" userId="9d1612f7-4667-4f6d-9288-1f30e539b863" providerId="ADAL" clId="{ADF0F5AD-BE57-4D2F-90D4-23C3077ED168}" dt="2024-07-23T05:17:31.038" v="6811" actId="1076"/>
          <ac:picMkLst>
            <pc:docMk/>
            <pc:sldMk cId="2672143182" sldId="387"/>
            <ac:picMk id="9" creationId="{3CA834AC-1A62-B13C-1562-D2F4C2BD8498}"/>
          </ac:picMkLst>
        </pc:picChg>
      </pc:sldChg>
      <pc:sldChg chg="addSp modSp add mod ord modNotesTx">
        <pc:chgData name="Baijian Yao" userId="9d1612f7-4667-4f6d-9288-1f30e539b863" providerId="ADAL" clId="{ADF0F5AD-BE57-4D2F-90D4-23C3077ED168}" dt="2024-07-23T06:40:30.938" v="9215" actId="20577"/>
        <pc:sldMkLst>
          <pc:docMk/>
          <pc:sldMk cId="1811428154" sldId="388"/>
        </pc:sldMkLst>
        <pc:spChg chg="mod">
          <ac:chgData name="Baijian Yao" userId="9d1612f7-4667-4f6d-9288-1f30e539b863" providerId="ADAL" clId="{ADF0F5AD-BE57-4D2F-90D4-23C3077ED168}" dt="2024-07-23T06:36:32.442" v="8890" actId="21"/>
          <ac:spMkLst>
            <pc:docMk/>
            <pc:sldMk cId="1811428154" sldId="388"/>
            <ac:spMk id="4" creationId="{A0ED518F-AF29-E9D9-7B71-8405B6FBA9B0}"/>
          </ac:spMkLst>
        </pc:spChg>
        <pc:spChg chg="mod">
          <ac:chgData name="Baijian Yao" userId="9d1612f7-4667-4f6d-9288-1f30e539b863" providerId="ADAL" clId="{ADF0F5AD-BE57-4D2F-90D4-23C3077ED168}" dt="2024-07-23T03:07:33.439" v="5567" actId="20577"/>
          <ac:spMkLst>
            <pc:docMk/>
            <pc:sldMk cId="1811428154" sldId="388"/>
            <ac:spMk id="53" creationId="{00000000-0000-0000-0000-000000000000}"/>
          </ac:spMkLst>
        </pc:spChg>
        <pc:picChg chg="add mod">
          <ac:chgData name="Baijian Yao" userId="9d1612f7-4667-4f6d-9288-1f30e539b863" providerId="ADAL" clId="{ADF0F5AD-BE57-4D2F-90D4-23C3077ED168}" dt="2024-07-23T06:36:40.279" v="8895" actId="1076"/>
          <ac:picMkLst>
            <pc:docMk/>
            <pc:sldMk cId="1811428154" sldId="388"/>
            <ac:picMk id="3" creationId="{FB769055-50D8-D5E5-352A-F74B83DE05F3}"/>
          </ac:picMkLst>
        </pc:picChg>
      </pc:sldChg>
      <pc:sldChg chg="addSp delSp modSp add mod modNotesTx">
        <pc:chgData name="Baijian Yao" userId="9d1612f7-4667-4f6d-9288-1f30e539b863" providerId="ADAL" clId="{ADF0F5AD-BE57-4D2F-90D4-23C3077ED168}" dt="2024-07-23T07:07:35.002" v="9760" actId="20577"/>
        <pc:sldMkLst>
          <pc:docMk/>
          <pc:sldMk cId="657055685" sldId="389"/>
        </pc:sldMkLst>
        <pc:spChg chg="del">
          <ac:chgData name="Baijian Yao" userId="9d1612f7-4667-4f6d-9288-1f30e539b863" providerId="ADAL" clId="{ADF0F5AD-BE57-4D2F-90D4-23C3077ED168}" dt="2024-07-23T06:45:48.779" v="9243" actId="478"/>
          <ac:spMkLst>
            <pc:docMk/>
            <pc:sldMk cId="657055685" sldId="389"/>
            <ac:spMk id="2" creationId="{E4401F9D-15E5-3B3A-543E-14B46223178D}"/>
          </ac:spMkLst>
        </pc:spChg>
        <pc:spChg chg="add mod">
          <ac:chgData name="Baijian Yao" userId="9d1612f7-4667-4f6d-9288-1f30e539b863" providerId="ADAL" clId="{ADF0F5AD-BE57-4D2F-90D4-23C3077ED168}" dt="2024-07-23T06:51:25.863" v="9306" actId="14100"/>
          <ac:spMkLst>
            <pc:docMk/>
            <pc:sldMk cId="657055685" sldId="389"/>
            <ac:spMk id="3" creationId="{E386F929-4372-5E9F-4753-B7D5758B7C62}"/>
          </ac:spMkLst>
        </pc:spChg>
        <pc:spChg chg="add mod">
          <ac:chgData name="Baijian Yao" userId="9d1612f7-4667-4f6d-9288-1f30e539b863" providerId="ADAL" clId="{ADF0F5AD-BE57-4D2F-90D4-23C3077ED168}" dt="2024-07-23T06:51:35.703" v="9308" actId="1076"/>
          <ac:spMkLst>
            <pc:docMk/>
            <pc:sldMk cId="657055685" sldId="389"/>
            <ac:spMk id="4" creationId="{16954FB3-CE41-191E-43D7-FA2F843CCBFF}"/>
          </ac:spMkLst>
        </pc:spChg>
        <pc:spChg chg="add mod">
          <ac:chgData name="Baijian Yao" userId="9d1612f7-4667-4f6d-9288-1f30e539b863" providerId="ADAL" clId="{ADF0F5AD-BE57-4D2F-90D4-23C3077ED168}" dt="2024-07-23T06:51:35.703" v="9308" actId="1076"/>
          <ac:spMkLst>
            <pc:docMk/>
            <pc:sldMk cId="657055685" sldId="389"/>
            <ac:spMk id="7" creationId="{8CAF6533-CB48-8B8A-1F8B-8D19660B1281}"/>
          </ac:spMkLst>
        </pc:spChg>
        <pc:spChg chg="add mod">
          <ac:chgData name="Baijian Yao" userId="9d1612f7-4667-4f6d-9288-1f30e539b863" providerId="ADAL" clId="{ADF0F5AD-BE57-4D2F-90D4-23C3077ED168}" dt="2024-07-23T06:53:07.463" v="9337" actId="1076"/>
          <ac:spMkLst>
            <pc:docMk/>
            <pc:sldMk cId="657055685" sldId="389"/>
            <ac:spMk id="8" creationId="{ABC1CD53-8E33-7321-1FA5-C860D8AF06FD}"/>
          </ac:spMkLst>
        </pc:spChg>
        <pc:spChg chg="del">
          <ac:chgData name="Baijian Yao" userId="9d1612f7-4667-4f6d-9288-1f30e539b863" providerId="ADAL" clId="{ADF0F5AD-BE57-4D2F-90D4-23C3077ED168}" dt="2024-07-23T06:44:44.526" v="9227" actId="478"/>
          <ac:spMkLst>
            <pc:docMk/>
            <pc:sldMk cId="657055685" sldId="389"/>
            <ac:spMk id="9" creationId="{B87D8525-58CA-ADC2-5F3F-5324061060D4}"/>
          </ac:spMkLst>
        </pc:spChg>
        <pc:spChg chg="add mod">
          <ac:chgData name="Baijian Yao" userId="9d1612f7-4667-4f6d-9288-1f30e539b863" providerId="ADAL" clId="{ADF0F5AD-BE57-4D2F-90D4-23C3077ED168}" dt="2024-07-23T06:51:35.703" v="9308" actId="1076"/>
          <ac:spMkLst>
            <pc:docMk/>
            <pc:sldMk cId="657055685" sldId="389"/>
            <ac:spMk id="10" creationId="{BF921F92-6F18-2F94-AF82-02400DF26413}"/>
          </ac:spMkLst>
        </pc:spChg>
        <pc:spChg chg="add mod">
          <ac:chgData name="Baijian Yao" userId="9d1612f7-4667-4f6d-9288-1f30e539b863" providerId="ADAL" clId="{ADF0F5AD-BE57-4D2F-90D4-23C3077ED168}" dt="2024-07-23T06:59:20.115" v="9342" actId="1076"/>
          <ac:spMkLst>
            <pc:docMk/>
            <pc:sldMk cId="657055685" sldId="389"/>
            <ac:spMk id="11" creationId="{F59E2BD9-BCBB-EF07-F4C3-C16981937D57}"/>
          </ac:spMkLst>
        </pc:spChg>
        <pc:spChg chg="add mod">
          <ac:chgData name="Baijian Yao" userId="9d1612f7-4667-4f6d-9288-1f30e539b863" providerId="ADAL" clId="{ADF0F5AD-BE57-4D2F-90D4-23C3077ED168}" dt="2024-07-23T06:59:20.115" v="9342" actId="1076"/>
          <ac:spMkLst>
            <pc:docMk/>
            <pc:sldMk cId="657055685" sldId="389"/>
            <ac:spMk id="12" creationId="{BFE5AF88-27AF-9625-7DF3-2DE63BB62926}"/>
          </ac:spMkLst>
        </pc:spChg>
        <pc:spChg chg="del">
          <ac:chgData name="Baijian Yao" userId="9d1612f7-4667-4f6d-9288-1f30e539b863" providerId="ADAL" clId="{ADF0F5AD-BE57-4D2F-90D4-23C3077ED168}" dt="2024-07-23T06:44:44.526" v="9227" actId="478"/>
          <ac:spMkLst>
            <pc:docMk/>
            <pc:sldMk cId="657055685" sldId="389"/>
            <ac:spMk id="13" creationId="{45D5342A-3E19-18B8-3D0E-93858A8EE673}"/>
          </ac:spMkLst>
        </pc:spChg>
        <pc:spChg chg="add mod">
          <ac:chgData name="Baijian Yao" userId="9d1612f7-4667-4f6d-9288-1f30e539b863" providerId="ADAL" clId="{ADF0F5AD-BE57-4D2F-90D4-23C3077ED168}" dt="2024-07-23T06:59:20.115" v="9342" actId="1076"/>
          <ac:spMkLst>
            <pc:docMk/>
            <pc:sldMk cId="657055685" sldId="389"/>
            <ac:spMk id="14" creationId="{5940F914-A82F-E139-C987-2F14067B7303}"/>
          </ac:spMkLst>
        </pc:spChg>
        <pc:spChg chg="add del mod">
          <ac:chgData name="Baijian Yao" userId="9d1612f7-4667-4f6d-9288-1f30e539b863" providerId="ADAL" clId="{ADF0F5AD-BE57-4D2F-90D4-23C3077ED168}" dt="2024-07-23T06:49:41.156" v="9280" actId="478"/>
          <ac:spMkLst>
            <pc:docMk/>
            <pc:sldMk cId="657055685" sldId="389"/>
            <ac:spMk id="16" creationId="{DBD64276-85CD-3BCA-4A11-46989E69D7E8}"/>
          </ac:spMkLst>
        </pc:spChg>
        <pc:spChg chg="add mod">
          <ac:chgData name="Baijian Yao" userId="9d1612f7-4667-4f6d-9288-1f30e539b863" providerId="ADAL" clId="{ADF0F5AD-BE57-4D2F-90D4-23C3077ED168}" dt="2024-07-23T06:59:20.115" v="9342" actId="1076"/>
          <ac:spMkLst>
            <pc:docMk/>
            <pc:sldMk cId="657055685" sldId="389"/>
            <ac:spMk id="17" creationId="{DABF8639-DB6D-CDA1-C4D0-218567DA30D6}"/>
          </ac:spMkLst>
        </pc:spChg>
        <pc:spChg chg="add mod">
          <ac:chgData name="Baijian Yao" userId="9d1612f7-4667-4f6d-9288-1f30e539b863" providerId="ADAL" clId="{ADF0F5AD-BE57-4D2F-90D4-23C3077ED168}" dt="2024-07-23T06:59:20.115" v="9342" actId="1076"/>
          <ac:spMkLst>
            <pc:docMk/>
            <pc:sldMk cId="657055685" sldId="389"/>
            <ac:spMk id="19" creationId="{6AA4993B-E740-A9CD-9765-778318121C8F}"/>
          </ac:spMkLst>
        </pc:spChg>
        <pc:spChg chg="add mod">
          <ac:chgData name="Baijian Yao" userId="9d1612f7-4667-4f6d-9288-1f30e539b863" providerId="ADAL" clId="{ADF0F5AD-BE57-4D2F-90D4-23C3077ED168}" dt="2024-07-23T06:59:20.115" v="9342" actId="1076"/>
          <ac:spMkLst>
            <pc:docMk/>
            <pc:sldMk cId="657055685" sldId="389"/>
            <ac:spMk id="20" creationId="{F3FB016C-ACCF-6284-A90B-18AEDB265A99}"/>
          </ac:spMkLst>
        </pc:spChg>
        <pc:spChg chg="add mod">
          <ac:chgData name="Baijian Yao" userId="9d1612f7-4667-4f6d-9288-1f30e539b863" providerId="ADAL" clId="{ADF0F5AD-BE57-4D2F-90D4-23C3077ED168}" dt="2024-07-23T06:59:20.115" v="9342" actId="1076"/>
          <ac:spMkLst>
            <pc:docMk/>
            <pc:sldMk cId="657055685" sldId="389"/>
            <ac:spMk id="22" creationId="{F66C7FF6-1D9E-1A48-43E3-8F61D2F3CB3B}"/>
          </ac:spMkLst>
        </pc:spChg>
        <pc:spChg chg="add mod">
          <ac:chgData name="Baijian Yao" userId="9d1612f7-4667-4f6d-9288-1f30e539b863" providerId="ADAL" clId="{ADF0F5AD-BE57-4D2F-90D4-23C3077ED168}" dt="2024-07-23T06:51:48.854" v="9310" actId="1076"/>
          <ac:spMkLst>
            <pc:docMk/>
            <pc:sldMk cId="657055685" sldId="389"/>
            <ac:spMk id="23" creationId="{985428F7-2474-EB03-1CD0-B820959EE67E}"/>
          </ac:spMkLst>
        </pc:spChg>
        <pc:spChg chg="del">
          <ac:chgData name="Baijian Yao" userId="9d1612f7-4667-4f6d-9288-1f30e539b863" providerId="ADAL" clId="{ADF0F5AD-BE57-4D2F-90D4-23C3077ED168}" dt="2024-07-23T06:44:48.865" v="9232" actId="478"/>
          <ac:spMkLst>
            <pc:docMk/>
            <pc:sldMk cId="657055685" sldId="389"/>
            <ac:spMk id="26" creationId="{1FD9CC1D-B328-FD00-3759-91A094409FBD}"/>
          </ac:spMkLst>
        </pc:spChg>
        <pc:spChg chg="add mod">
          <ac:chgData name="Baijian Yao" userId="9d1612f7-4667-4f6d-9288-1f30e539b863" providerId="ADAL" clId="{ADF0F5AD-BE57-4D2F-90D4-23C3077ED168}" dt="2024-07-23T06:51:48.854" v="9310" actId="1076"/>
          <ac:spMkLst>
            <pc:docMk/>
            <pc:sldMk cId="657055685" sldId="389"/>
            <ac:spMk id="27" creationId="{07BD0F30-2C0B-C16F-5083-425E7987B1E5}"/>
          </ac:spMkLst>
        </pc:spChg>
        <pc:spChg chg="add mod">
          <ac:chgData name="Baijian Yao" userId="9d1612f7-4667-4f6d-9288-1f30e539b863" providerId="ADAL" clId="{ADF0F5AD-BE57-4D2F-90D4-23C3077ED168}" dt="2024-07-23T06:51:54.113" v="9311" actId="1076"/>
          <ac:spMkLst>
            <pc:docMk/>
            <pc:sldMk cId="657055685" sldId="389"/>
            <ac:spMk id="28" creationId="{D75CF9FA-3605-AF2B-5161-04A861C67065}"/>
          </ac:spMkLst>
        </pc:spChg>
        <pc:spChg chg="add mod">
          <ac:chgData name="Baijian Yao" userId="9d1612f7-4667-4f6d-9288-1f30e539b863" providerId="ADAL" clId="{ADF0F5AD-BE57-4D2F-90D4-23C3077ED168}" dt="2024-07-23T06:51:54.113" v="9311" actId="1076"/>
          <ac:spMkLst>
            <pc:docMk/>
            <pc:sldMk cId="657055685" sldId="389"/>
            <ac:spMk id="29" creationId="{3874A29C-3DED-CFF4-1279-2475B0E96FAB}"/>
          </ac:spMkLst>
        </pc:spChg>
        <pc:spChg chg="add mod">
          <ac:chgData name="Baijian Yao" userId="9d1612f7-4667-4f6d-9288-1f30e539b863" providerId="ADAL" clId="{ADF0F5AD-BE57-4D2F-90D4-23C3077ED168}" dt="2024-07-23T06:59:20.115" v="9342" actId="1076"/>
          <ac:spMkLst>
            <pc:docMk/>
            <pc:sldMk cId="657055685" sldId="389"/>
            <ac:spMk id="30" creationId="{419C512A-70B4-691F-E93E-6E2D7974AF4C}"/>
          </ac:spMkLst>
        </pc:spChg>
        <pc:spChg chg="add mod">
          <ac:chgData name="Baijian Yao" userId="9d1612f7-4667-4f6d-9288-1f30e539b863" providerId="ADAL" clId="{ADF0F5AD-BE57-4D2F-90D4-23C3077ED168}" dt="2024-07-23T06:59:20.115" v="9342" actId="1076"/>
          <ac:spMkLst>
            <pc:docMk/>
            <pc:sldMk cId="657055685" sldId="389"/>
            <ac:spMk id="31" creationId="{BD7000F0-273C-F832-47DD-25206723FD2F}"/>
          </ac:spMkLst>
        </pc:spChg>
        <pc:spChg chg="add mod">
          <ac:chgData name="Baijian Yao" userId="9d1612f7-4667-4f6d-9288-1f30e539b863" providerId="ADAL" clId="{ADF0F5AD-BE57-4D2F-90D4-23C3077ED168}" dt="2024-07-23T06:52:50.832" v="9328" actId="1076"/>
          <ac:spMkLst>
            <pc:docMk/>
            <pc:sldMk cId="657055685" sldId="389"/>
            <ac:spMk id="32" creationId="{719321B0-2BFE-5E57-B8D1-04F9674B6CB4}"/>
          </ac:spMkLst>
        </pc:spChg>
        <pc:spChg chg="add mod">
          <ac:chgData name="Baijian Yao" userId="9d1612f7-4667-4f6d-9288-1f30e539b863" providerId="ADAL" clId="{ADF0F5AD-BE57-4D2F-90D4-23C3077ED168}" dt="2024-07-23T06:52:48.734" v="9327" actId="1076"/>
          <ac:spMkLst>
            <pc:docMk/>
            <pc:sldMk cId="657055685" sldId="389"/>
            <ac:spMk id="33" creationId="{E041591A-084B-B0C8-897C-CDADE076593E}"/>
          </ac:spMkLst>
        </pc:spChg>
        <pc:spChg chg="add mod">
          <ac:chgData name="Baijian Yao" userId="9d1612f7-4667-4f6d-9288-1f30e539b863" providerId="ADAL" clId="{ADF0F5AD-BE57-4D2F-90D4-23C3077ED168}" dt="2024-07-23T06:59:20.115" v="9342" actId="1076"/>
          <ac:spMkLst>
            <pc:docMk/>
            <pc:sldMk cId="657055685" sldId="389"/>
            <ac:spMk id="34" creationId="{03075E4D-7413-202D-562F-B0BBED945FB2}"/>
          </ac:spMkLst>
        </pc:spChg>
        <pc:spChg chg="add mod">
          <ac:chgData name="Baijian Yao" userId="9d1612f7-4667-4f6d-9288-1f30e539b863" providerId="ADAL" clId="{ADF0F5AD-BE57-4D2F-90D4-23C3077ED168}" dt="2024-07-23T06:59:20.115" v="9342" actId="1076"/>
          <ac:spMkLst>
            <pc:docMk/>
            <pc:sldMk cId="657055685" sldId="389"/>
            <ac:spMk id="35" creationId="{4F1D6CDC-71AF-6A51-6E2F-F4D788391718}"/>
          </ac:spMkLst>
        </pc:spChg>
        <pc:spChg chg="add mod">
          <ac:chgData name="Baijian Yao" userId="9d1612f7-4667-4f6d-9288-1f30e539b863" providerId="ADAL" clId="{ADF0F5AD-BE57-4D2F-90D4-23C3077ED168}" dt="2024-07-23T06:59:49.549" v="9355" actId="20577"/>
          <ac:spMkLst>
            <pc:docMk/>
            <pc:sldMk cId="657055685" sldId="389"/>
            <ac:spMk id="36" creationId="{6953D240-F824-AA39-A6B8-4C8DD6CBA7D0}"/>
          </ac:spMkLst>
        </pc:spChg>
        <pc:spChg chg="add mod">
          <ac:chgData name="Baijian Yao" userId="9d1612f7-4667-4f6d-9288-1f30e539b863" providerId="ADAL" clId="{ADF0F5AD-BE57-4D2F-90D4-23C3077ED168}" dt="2024-07-23T06:59:57.752" v="9356" actId="1076"/>
          <ac:spMkLst>
            <pc:docMk/>
            <pc:sldMk cId="657055685" sldId="389"/>
            <ac:spMk id="37" creationId="{53C3FF92-0A56-8440-7782-0EAC10338B95}"/>
          </ac:spMkLst>
        </pc:spChg>
        <pc:spChg chg="add mod">
          <ac:chgData name="Baijian Yao" userId="9d1612f7-4667-4f6d-9288-1f30e539b863" providerId="ADAL" clId="{ADF0F5AD-BE57-4D2F-90D4-23C3077ED168}" dt="2024-07-23T07:00:10.120" v="9362" actId="20577"/>
          <ac:spMkLst>
            <pc:docMk/>
            <pc:sldMk cId="657055685" sldId="389"/>
            <ac:spMk id="38" creationId="{B964CAE2-F91D-5EBE-88A1-671736A50992}"/>
          </ac:spMkLst>
        </pc:spChg>
        <pc:spChg chg="add mod">
          <ac:chgData name="Baijian Yao" userId="9d1612f7-4667-4f6d-9288-1f30e539b863" providerId="ADAL" clId="{ADF0F5AD-BE57-4D2F-90D4-23C3077ED168}" dt="2024-07-23T07:00:07.045" v="9360" actId="20577"/>
          <ac:spMkLst>
            <pc:docMk/>
            <pc:sldMk cId="657055685" sldId="389"/>
            <ac:spMk id="39" creationId="{86F3FDD2-C76D-3772-28DD-0C7A30313B30}"/>
          </ac:spMkLst>
        </pc:spChg>
        <pc:spChg chg="mod">
          <ac:chgData name="Baijian Yao" userId="9d1612f7-4667-4f6d-9288-1f30e539b863" providerId="ADAL" clId="{ADF0F5AD-BE57-4D2F-90D4-23C3077ED168}" dt="2024-07-23T06:44:21.280" v="9224" actId="20577"/>
          <ac:spMkLst>
            <pc:docMk/>
            <pc:sldMk cId="657055685" sldId="389"/>
            <ac:spMk id="53" creationId="{00000000-0000-0000-0000-000000000000}"/>
          </ac:spMkLst>
        </pc:spChg>
        <pc:picChg chg="del">
          <ac:chgData name="Baijian Yao" userId="9d1612f7-4667-4f6d-9288-1f30e539b863" providerId="ADAL" clId="{ADF0F5AD-BE57-4D2F-90D4-23C3077ED168}" dt="2024-07-23T06:45:35.232" v="9241" actId="478"/>
          <ac:picMkLst>
            <pc:docMk/>
            <pc:sldMk cId="657055685" sldId="389"/>
            <ac:picMk id="5" creationId="{9C99D160-BC4D-D8BC-91A5-A5954AE7B152}"/>
          </ac:picMkLst>
        </pc:picChg>
        <pc:cxnChg chg="del">
          <ac:chgData name="Baijian Yao" userId="9d1612f7-4667-4f6d-9288-1f30e539b863" providerId="ADAL" clId="{ADF0F5AD-BE57-4D2F-90D4-23C3077ED168}" dt="2024-07-23T06:44:46.632" v="9230" actId="478"/>
          <ac:cxnSpMkLst>
            <pc:docMk/>
            <pc:sldMk cId="657055685" sldId="389"/>
            <ac:cxnSpMk id="15" creationId="{EE51A102-6375-CF4C-2A16-CEC4B3F9A865}"/>
          </ac:cxnSpMkLst>
        </pc:cxnChg>
        <pc:cxnChg chg="del">
          <ac:chgData name="Baijian Yao" userId="9d1612f7-4667-4f6d-9288-1f30e539b863" providerId="ADAL" clId="{ADF0F5AD-BE57-4D2F-90D4-23C3077ED168}" dt="2024-07-23T06:44:45.509" v="9228" actId="478"/>
          <ac:cxnSpMkLst>
            <pc:docMk/>
            <pc:sldMk cId="657055685" sldId="389"/>
            <ac:cxnSpMk id="18" creationId="{84E6966D-2CA5-C65B-0D3E-007A2DBC0458}"/>
          </ac:cxnSpMkLst>
        </pc:cxnChg>
        <pc:cxnChg chg="del">
          <ac:chgData name="Baijian Yao" userId="9d1612f7-4667-4f6d-9288-1f30e539b863" providerId="ADAL" clId="{ADF0F5AD-BE57-4D2F-90D4-23C3077ED168}" dt="2024-07-23T06:44:45.950" v="9229" actId="478"/>
          <ac:cxnSpMkLst>
            <pc:docMk/>
            <pc:sldMk cId="657055685" sldId="389"/>
            <ac:cxnSpMk id="21" creationId="{AF62A8F2-639E-DA70-EB44-CF896901CC5B}"/>
          </ac:cxnSpMkLst>
        </pc:cxnChg>
        <pc:cxnChg chg="del">
          <ac:chgData name="Baijian Yao" userId="9d1612f7-4667-4f6d-9288-1f30e539b863" providerId="ADAL" clId="{ADF0F5AD-BE57-4D2F-90D4-23C3077ED168}" dt="2024-07-23T06:44:47.392" v="9231" actId="478"/>
          <ac:cxnSpMkLst>
            <pc:docMk/>
            <pc:sldMk cId="657055685" sldId="389"/>
            <ac:cxnSpMk id="24" creationId="{7035F79B-72E8-45F0-4B0A-EBB85760C297}"/>
          </ac:cxnSpMkLst>
        </pc:cxnChg>
      </pc:sldChg>
    </pc:docChg>
  </pc:docChgLst>
  <pc:docChgLst>
    <pc:chgData name="Tingyuan LIANG" userId="8e8d3f8d-61c4-418c-81c4-ba1d79c66b0c" providerId="ADAL" clId="{30615ABB-4AC5-4D50-BE0C-21E9AF1CFD8E}"/>
    <pc:docChg chg="undo custSel addSld delSld modSld">
      <pc:chgData name="Tingyuan LIANG" userId="8e8d3f8d-61c4-418c-81c4-ba1d79c66b0c" providerId="ADAL" clId="{30615ABB-4AC5-4D50-BE0C-21E9AF1CFD8E}" dt="2019-09-20T14:25:03.413" v="20503" actId="20577"/>
      <pc:docMkLst>
        <pc:docMk/>
      </pc:docMkLst>
      <pc:sldChg chg="modNotesTx">
        <pc:chgData name="Tingyuan LIANG" userId="8e8d3f8d-61c4-418c-81c4-ba1d79c66b0c" providerId="ADAL" clId="{30615ABB-4AC5-4D50-BE0C-21E9AF1CFD8E}" dt="2019-09-18T07:17:01.868" v="21" actId="20577"/>
        <pc:sldMkLst>
          <pc:docMk/>
          <pc:sldMk cId="2115560193" sldId="260"/>
        </pc:sldMkLst>
      </pc:sldChg>
      <pc:sldChg chg="modSp">
        <pc:chgData name="Tingyuan LIANG" userId="8e8d3f8d-61c4-418c-81c4-ba1d79c66b0c" providerId="ADAL" clId="{30615ABB-4AC5-4D50-BE0C-21E9AF1CFD8E}" dt="2019-09-19T10:50:45.959" v="10431" actId="1076"/>
        <pc:sldMkLst>
          <pc:docMk/>
          <pc:sldMk cId="867428769" sldId="263"/>
        </pc:sldMkLst>
        <pc:spChg chg="mod">
          <ac:chgData name="Tingyuan LIANG" userId="8e8d3f8d-61c4-418c-81c4-ba1d79c66b0c" providerId="ADAL" clId="{30615ABB-4AC5-4D50-BE0C-21E9AF1CFD8E}" dt="2019-09-19T10:50:45.959" v="10431" actId="1076"/>
          <ac:spMkLst>
            <pc:docMk/>
            <pc:sldMk cId="867428769" sldId="263"/>
            <ac:spMk id="74" creationId="{00000000-0000-0000-0000-000000000000}"/>
          </ac:spMkLst>
        </pc:spChg>
      </pc:sldChg>
      <pc:sldChg chg="del">
        <pc:chgData name="Tingyuan LIANG" userId="8e8d3f8d-61c4-418c-81c4-ba1d79c66b0c" providerId="ADAL" clId="{30615ABB-4AC5-4D50-BE0C-21E9AF1CFD8E}" dt="2019-09-18T12:07:58.480" v="3392" actId="47"/>
        <pc:sldMkLst>
          <pc:docMk/>
          <pc:sldMk cId="570255042" sldId="265"/>
        </pc:sldMkLst>
      </pc:sldChg>
      <pc:sldChg chg="del">
        <pc:chgData name="Tingyuan LIANG" userId="8e8d3f8d-61c4-418c-81c4-ba1d79c66b0c" providerId="ADAL" clId="{30615ABB-4AC5-4D50-BE0C-21E9AF1CFD8E}" dt="2019-09-18T12:07:55.594" v="3383" actId="47"/>
        <pc:sldMkLst>
          <pc:docMk/>
          <pc:sldMk cId="3698039003" sldId="266"/>
        </pc:sldMkLst>
      </pc:sldChg>
      <pc:sldChg chg="del">
        <pc:chgData name="Tingyuan LIANG" userId="8e8d3f8d-61c4-418c-81c4-ba1d79c66b0c" providerId="ADAL" clId="{30615ABB-4AC5-4D50-BE0C-21E9AF1CFD8E}" dt="2019-09-18T12:07:57.312" v="3390" actId="47"/>
        <pc:sldMkLst>
          <pc:docMk/>
          <pc:sldMk cId="2762376990" sldId="267"/>
        </pc:sldMkLst>
      </pc:sldChg>
      <pc:sldChg chg="del">
        <pc:chgData name="Tingyuan LIANG" userId="8e8d3f8d-61c4-418c-81c4-ba1d79c66b0c" providerId="ADAL" clId="{30615ABB-4AC5-4D50-BE0C-21E9AF1CFD8E}" dt="2019-09-18T12:07:58.698" v="3393" actId="47"/>
        <pc:sldMkLst>
          <pc:docMk/>
          <pc:sldMk cId="2657061681" sldId="269"/>
        </pc:sldMkLst>
      </pc:sldChg>
      <pc:sldChg chg="del">
        <pc:chgData name="Tingyuan LIANG" userId="8e8d3f8d-61c4-418c-81c4-ba1d79c66b0c" providerId="ADAL" clId="{30615ABB-4AC5-4D50-BE0C-21E9AF1CFD8E}" dt="2019-09-18T12:07:59.044" v="3395" actId="47"/>
        <pc:sldMkLst>
          <pc:docMk/>
          <pc:sldMk cId="1297544057" sldId="271"/>
        </pc:sldMkLst>
      </pc:sldChg>
      <pc:sldChg chg="del">
        <pc:chgData name="Tingyuan LIANG" userId="8e8d3f8d-61c4-418c-81c4-ba1d79c66b0c" providerId="ADAL" clId="{30615ABB-4AC5-4D50-BE0C-21E9AF1CFD8E}" dt="2019-09-19T18:44:19.594" v="14876" actId="47"/>
        <pc:sldMkLst>
          <pc:docMk/>
          <pc:sldMk cId="1496314360" sldId="274"/>
        </pc:sldMkLst>
      </pc:sldChg>
      <pc:sldChg chg="del">
        <pc:chgData name="Tingyuan LIANG" userId="8e8d3f8d-61c4-418c-81c4-ba1d79c66b0c" providerId="ADAL" clId="{30615ABB-4AC5-4D50-BE0C-21E9AF1CFD8E}" dt="2019-09-18T12:08:02.392" v="3396" actId="47"/>
        <pc:sldMkLst>
          <pc:docMk/>
          <pc:sldMk cId="2892927448" sldId="275"/>
        </pc:sldMkLst>
      </pc:sldChg>
      <pc:sldChg chg="del">
        <pc:chgData name="Tingyuan LIANG" userId="8e8d3f8d-61c4-418c-81c4-ba1d79c66b0c" providerId="ADAL" clId="{30615ABB-4AC5-4D50-BE0C-21E9AF1CFD8E}" dt="2019-09-18T12:07:58.241" v="3391" actId="47"/>
        <pc:sldMkLst>
          <pc:docMk/>
          <pc:sldMk cId="1760479846" sldId="276"/>
        </pc:sldMkLst>
      </pc:sldChg>
      <pc:sldChg chg="del">
        <pc:chgData name="Tingyuan LIANG" userId="8e8d3f8d-61c4-418c-81c4-ba1d79c66b0c" providerId="ADAL" clId="{30615ABB-4AC5-4D50-BE0C-21E9AF1CFD8E}" dt="2019-09-19T18:44:36.145" v="14877" actId="47"/>
        <pc:sldMkLst>
          <pc:docMk/>
          <pc:sldMk cId="2830398998" sldId="277"/>
        </pc:sldMkLst>
      </pc:sldChg>
      <pc:sldChg chg="del">
        <pc:chgData name="Tingyuan LIANG" userId="8e8d3f8d-61c4-418c-81c4-ba1d79c66b0c" providerId="ADAL" clId="{30615ABB-4AC5-4D50-BE0C-21E9AF1CFD8E}" dt="2019-09-18T12:08:05.209" v="3402" actId="47"/>
        <pc:sldMkLst>
          <pc:docMk/>
          <pc:sldMk cId="2919744035" sldId="279"/>
        </pc:sldMkLst>
      </pc:sldChg>
      <pc:sldChg chg="del">
        <pc:chgData name="Tingyuan LIANG" userId="8e8d3f8d-61c4-418c-81c4-ba1d79c66b0c" providerId="ADAL" clId="{30615ABB-4AC5-4D50-BE0C-21E9AF1CFD8E}" dt="2019-09-18T12:07:58.777" v="3394" actId="47"/>
        <pc:sldMkLst>
          <pc:docMk/>
          <pc:sldMk cId="1139180278" sldId="280"/>
        </pc:sldMkLst>
      </pc:sldChg>
      <pc:sldChg chg="del">
        <pc:chgData name="Tingyuan LIANG" userId="8e8d3f8d-61c4-418c-81c4-ba1d79c66b0c" providerId="ADAL" clId="{30615ABB-4AC5-4D50-BE0C-21E9AF1CFD8E}" dt="2019-09-18T12:07:56.169" v="3384" actId="47"/>
        <pc:sldMkLst>
          <pc:docMk/>
          <pc:sldMk cId="1543095344" sldId="281"/>
        </pc:sldMkLst>
      </pc:sldChg>
      <pc:sldChg chg="del">
        <pc:chgData name="Tingyuan LIANG" userId="8e8d3f8d-61c4-418c-81c4-ba1d79c66b0c" providerId="ADAL" clId="{30615ABB-4AC5-4D50-BE0C-21E9AF1CFD8E}" dt="2019-09-18T12:07:57.135" v="3389" actId="47"/>
        <pc:sldMkLst>
          <pc:docMk/>
          <pc:sldMk cId="3229414412" sldId="282"/>
        </pc:sldMkLst>
      </pc:sldChg>
      <pc:sldChg chg="del">
        <pc:chgData name="Tingyuan LIANG" userId="8e8d3f8d-61c4-418c-81c4-ba1d79c66b0c" providerId="ADAL" clId="{30615ABB-4AC5-4D50-BE0C-21E9AF1CFD8E}" dt="2019-09-18T12:07:56.367" v="3385" actId="47"/>
        <pc:sldMkLst>
          <pc:docMk/>
          <pc:sldMk cId="4267262980" sldId="286"/>
        </pc:sldMkLst>
      </pc:sldChg>
      <pc:sldChg chg="del">
        <pc:chgData name="Tingyuan LIANG" userId="8e8d3f8d-61c4-418c-81c4-ba1d79c66b0c" providerId="ADAL" clId="{30615ABB-4AC5-4D50-BE0C-21E9AF1CFD8E}" dt="2019-09-18T12:07:56.833" v="3387" actId="47"/>
        <pc:sldMkLst>
          <pc:docMk/>
          <pc:sldMk cId="4090640789" sldId="287"/>
        </pc:sldMkLst>
      </pc:sldChg>
      <pc:sldChg chg="del">
        <pc:chgData name="Tingyuan LIANG" userId="8e8d3f8d-61c4-418c-81c4-ba1d79c66b0c" providerId="ADAL" clId="{30615ABB-4AC5-4D50-BE0C-21E9AF1CFD8E}" dt="2019-09-18T12:07:56.644" v="3386" actId="47"/>
        <pc:sldMkLst>
          <pc:docMk/>
          <pc:sldMk cId="2253767550" sldId="288"/>
        </pc:sldMkLst>
      </pc:sldChg>
      <pc:sldChg chg="del">
        <pc:chgData name="Tingyuan LIANG" userId="8e8d3f8d-61c4-418c-81c4-ba1d79c66b0c" providerId="ADAL" clId="{30615ABB-4AC5-4D50-BE0C-21E9AF1CFD8E}" dt="2019-09-18T12:07:56.961" v="3388" actId="47"/>
        <pc:sldMkLst>
          <pc:docMk/>
          <pc:sldMk cId="561051848" sldId="289"/>
        </pc:sldMkLst>
      </pc:sldChg>
      <pc:sldChg chg="del">
        <pc:chgData name="Tingyuan LIANG" userId="8e8d3f8d-61c4-418c-81c4-ba1d79c66b0c" providerId="ADAL" clId="{30615ABB-4AC5-4D50-BE0C-21E9AF1CFD8E}" dt="2019-09-18T12:08:07.792" v="3409" actId="47"/>
        <pc:sldMkLst>
          <pc:docMk/>
          <pc:sldMk cId="598069547" sldId="290"/>
        </pc:sldMkLst>
      </pc:sldChg>
      <pc:sldChg chg="del">
        <pc:chgData name="Tingyuan LIANG" userId="8e8d3f8d-61c4-418c-81c4-ba1d79c66b0c" providerId="ADAL" clId="{30615ABB-4AC5-4D50-BE0C-21E9AF1CFD8E}" dt="2019-09-19T18:57:10.410" v="15183" actId="47"/>
        <pc:sldMkLst>
          <pc:docMk/>
          <pc:sldMk cId="2823616824" sldId="291"/>
        </pc:sldMkLst>
      </pc:sldChg>
      <pc:sldChg chg="del">
        <pc:chgData name="Tingyuan LIANG" userId="8e8d3f8d-61c4-418c-81c4-ba1d79c66b0c" providerId="ADAL" clId="{30615ABB-4AC5-4D50-BE0C-21E9AF1CFD8E}" dt="2019-09-18T12:08:11.335" v="3426" actId="47"/>
        <pc:sldMkLst>
          <pc:docMk/>
          <pc:sldMk cId="2866526166" sldId="293"/>
        </pc:sldMkLst>
      </pc:sldChg>
      <pc:sldChg chg="del">
        <pc:chgData name="Tingyuan LIANG" userId="8e8d3f8d-61c4-418c-81c4-ba1d79c66b0c" providerId="ADAL" clId="{30615ABB-4AC5-4D50-BE0C-21E9AF1CFD8E}" dt="2019-09-18T12:08:11.387" v="3427" actId="47"/>
        <pc:sldMkLst>
          <pc:docMk/>
          <pc:sldMk cId="1119754811" sldId="294"/>
        </pc:sldMkLst>
      </pc:sldChg>
      <pc:sldChg chg="del">
        <pc:chgData name="Tingyuan LIANG" userId="8e8d3f8d-61c4-418c-81c4-ba1d79c66b0c" providerId="ADAL" clId="{30615ABB-4AC5-4D50-BE0C-21E9AF1CFD8E}" dt="2019-09-18T12:08:11.632" v="3428" actId="47"/>
        <pc:sldMkLst>
          <pc:docMk/>
          <pc:sldMk cId="2730656367" sldId="295"/>
        </pc:sldMkLst>
      </pc:sldChg>
      <pc:sldChg chg="del">
        <pc:chgData name="Tingyuan LIANG" userId="8e8d3f8d-61c4-418c-81c4-ba1d79c66b0c" providerId="ADAL" clId="{30615ABB-4AC5-4D50-BE0C-21E9AF1CFD8E}" dt="2019-09-18T12:08:11.664" v="3429" actId="47"/>
        <pc:sldMkLst>
          <pc:docMk/>
          <pc:sldMk cId="382846418" sldId="296"/>
        </pc:sldMkLst>
      </pc:sldChg>
      <pc:sldChg chg="del">
        <pc:chgData name="Tingyuan LIANG" userId="8e8d3f8d-61c4-418c-81c4-ba1d79c66b0c" providerId="ADAL" clId="{30615ABB-4AC5-4D50-BE0C-21E9AF1CFD8E}" dt="2019-09-18T12:08:11.849" v="3430" actId="47"/>
        <pc:sldMkLst>
          <pc:docMk/>
          <pc:sldMk cId="2609190369" sldId="297"/>
        </pc:sldMkLst>
      </pc:sldChg>
      <pc:sldChg chg="del">
        <pc:chgData name="Tingyuan LIANG" userId="8e8d3f8d-61c4-418c-81c4-ba1d79c66b0c" providerId="ADAL" clId="{30615ABB-4AC5-4D50-BE0C-21E9AF1CFD8E}" dt="2019-09-18T12:08:12.019" v="3431" actId="47"/>
        <pc:sldMkLst>
          <pc:docMk/>
          <pc:sldMk cId="4174963300" sldId="298"/>
        </pc:sldMkLst>
      </pc:sldChg>
      <pc:sldChg chg="del">
        <pc:chgData name="Tingyuan LIANG" userId="8e8d3f8d-61c4-418c-81c4-ba1d79c66b0c" providerId="ADAL" clId="{30615ABB-4AC5-4D50-BE0C-21E9AF1CFD8E}" dt="2019-09-18T12:08:03.601" v="3397" actId="47"/>
        <pc:sldMkLst>
          <pc:docMk/>
          <pc:sldMk cId="4225621628" sldId="300"/>
        </pc:sldMkLst>
      </pc:sldChg>
      <pc:sldChg chg="del">
        <pc:chgData name="Tingyuan LIANG" userId="8e8d3f8d-61c4-418c-81c4-ba1d79c66b0c" providerId="ADAL" clId="{30615ABB-4AC5-4D50-BE0C-21E9AF1CFD8E}" dt="2019-09-18T12:08:03.900" v="3398" actId="47"/>
        <pc:sldMkLst>
          <pc:docMk/>
          <pc:sldMk cId="113656219" sldId="301"/>
        </pc:sldMkLst>
      </pc:sldChg>
      <pc:sldChg chg="del">
        <pc:chgData name="Tingyuan LIANG" userId="8e8d3f8d-61c4-418c-81c4-ba1d79c66b0c" providerId="ADAL" clId="{30615ABB-4AC5-4D50-BE0C-21E9AF1CFD8E}" dt="2019-09-18T12:08:04.038" v="3399" actId="47"/>
        <pc:sldMkLst>
          <pc:docMk/>
          <pc:sldMk cId="1159339741" sldId="303"/>
        </pc:sldMkLst>
      </pc:sldChg>
      <pc:sldChg chg="del">
        <pc:chgData name="Tingyuan LIANG" userId="8e8d3f8d-61c4-418c-81c4-ba1d79c66b0c" providerId="ADAL" clId="{30615ABB-4AC5-4D50-BE0C-21E9AF1CFD8E}" dt="2019-09-18T12:08:04.270" v="3400" actId="47"/>
        <pc:sldMkLst>
          <pc:docMk/>
          <pc:sldMk cId="2613657023" sldId="305"/>
        </pc:sldMkLst>
      </pc:sldChg>
      <pc:sldChg chg="del">
        <pc:chgData name="Tingyuan LIANG" userId="8e8d3f8d-61c4-418c-81c4-ba1d79c66b0c" providerId="ADAL" clId="{30615ABB-4AC5-4D50-BE0C-21E9AF1CFD8E}" dt="2019-09-18T12:08:04.454" v="3401" actId="47"/>
        <pc:sldMkLst>
          <pc:docMk/>
          <pc:sldMk cId="129499215" sldId="307"/>
        </pc:sldMkLst>
      </pc:sldChg>
      <pc:sldChg chg="del">
        <pc:chgData name="Tingyuan LIANG" userId="8e8d3f8d-61c4-418c-81c4-ba1d79c66b0c" providerId="ADAL" clId="{30615ABB-4AC5-4D50-BE0C-21E9AF1CFD8E}" dt="2019-09-18T12:08:06.903" v="3403" actId="47"/>
        <pc:sldMkLst>
          <pc:docMk/>
          <pc:sldMk cId="3470188755" sldId="308"/>
        </pc:sldMkLst>
      </pc:sldChg>
      <pc:sldChg chg="del">
        <pc:chgData name="Tingyuan LIANG" userId="8e8d3f8d-61c4-418c-81c4-ba1d79c66b0c" providerId="ADAL" clId="{30615ABB-4AC5-4D50-BE0C-21E9AF1CFD8E}" dt="2019-09-18T12:08:07.535" v="3407" actId="47"/>
        <pc:sldMkLst>
          <pc:docMk/>
          <pc:sldMk cId="1024480435" sldId="309"/>
        </pc:sldMkLst>
      </pc:sldChg>
      <pc:sldChg chg="del">
        <pc:chgData name="Tingyuan LIANG" userId="8e8d3f8d-61c4-418c-81c4-ba1d79c66b0c" providerId="ADAL" clId="{30615ABB-4AC5-4D50-BE0C-21E9AF1CFD8E}" dt="2019-09-18T12:08:07.151" v="3404" actId="47"/>
        <pc:sldMkLst>
          <pc:docMk/>
          <pc:sldMk cId="1407124656" sldId="312"/>
        </pc:sldMkLst>
      </pc:sldChg>
      <pc:sldChg chg="del">
        <pc:chgData name="Tingyuan LIANG" userId="8e8d3f8d-61c4-418c-81c4-ba1d79c66b0c" providerId="ADAL" clId="{30615ABB-4AC5-4D50-BE0C-21E9AF1CFD8E}" dt="2019-09-18T12:08:07.759" v="3408" actId="47"/>
        <pc:sldMkLst>
          <pc:docMk/>
          <pc:sldMk cId="2850815041" sldId="313"/>
        </pc:sldMkLst>
      </pc:sldChg>
      <pc:sldChg chg="del">
        <pc:chgData name="Tingyuan LIANG" userId="8e8d3f8d-61c4-418c-81c4-ba1d79c66b0c" providerId="ADAL" clId="{30615ABB-4AC5-4D50-BE0C-21E9AF1CFD8E}" dt="2019-09-18T12:08:11.033" v="3425" actId="47"/>
        <pc:sldMkLst>
          <pc:docMk/>
          <pc:sldMk cId="3865483697" sldId="314"/>
        </pc:sldMkLst>
      </pc:sldChg>
      <pc:sldChg chg="del">
        <pc:chgData name="Tingyuan LIANG" userId="8e8d3f8d-61c4-418c-81c4-ba1d79c66b0c" providerId="ADAL" clId="{30615ABB-4AC5-4D50-BE0C-21E9AF1CFD8E}" dt="2019-09-18T12:08:08.008" v="3410" actId="47"/>
        <pc:sldMkLst>
          <pc:docMk/>
          <pc:sldMk cId="1365635757" sldId="315"/>
        </pc:sldMkLst>
      </pc:sldChg>
      <pc:sldChg chg="del">
        <pc:chgData name="Tingyuan LIANG" userId="8e8d3f8d-61c4-418c-81c4-ba1d79c66b0c" providerId="ADAL" clId="{30615ABB-4AC5-4D50-BE0C-21E9AF1CFD8E}" dt="2019-09-18T12:08:08.086" v="3411" actId="47"/>
        <pc:sldMkLst>
          <pc:docMk/>
          <pc:sldMk cId="240351744" sldId="316"/>
        </pc:sldMkLst>
      </pc:sldChg>
      <pc:sldChg chg="del">
        <pc:chgData name="Tingyuan LIANG" userId="8e8d3f8d-61c4-418c-81c4-ba1d79c66b0c" providerId="ADAL" clId="{30615ABB-4AC5-4D50-BE0C-21E9AF1CFD8E}" dt="2019-09-18T12:08:08.185" v="3412" actId="47"/>
        <pc:sldMkLst>
          <pc:docMk/>
          <pc:sldMk cId="2690461893" sldId="318"/>
        </pc:sldMkLst>
      </pc:sldChg>
      <pc:sldChg chg="del">
        <pc:chgData name="Tingyuan LIANG" userId="8e8d3f8d-61c4-418c-81c4-ba1d79c66b0c" providerId="ADAL" clId="{30615ABB-4AC5-4D50-BE0C-21E9AF1CFD8E}" dt="2019-09-18T12:08:08.307" v="3413" actId="47"/>
        <pc:sldMkLst>
          <pc:docMk/>
          <pc:sldMk cId="2379021156" sldId="319"/>
        </pc:sldMkLst>
      </pc:sldChg>
      <pc:sldChg chg="del">
        <pc:chgData name="Tingyuan LIANG" userId="8e8d3f8d-61c4-418c-81c4-ba1d79c66b0c" providerId="ADAL" clId="{30615ABB-4AC5-4D50-BE0C-21E9AF1CFD8E}" dt="2019-09-18T12:08:09.159" v="3414" actId="47"/>
        <pc:sldMkLst>
          <pc:docMk/>
          <pc:sldMk cId="461250109" sldId="320"/>
        </pc:sldMkLst>
      </pc:sldChg>
      <pc:sldChg chg="del">
        <pc:chgData name="Tingyuan LIANG" userId="8e8d3f8d-61c4-418c-81c4-ba1d79c66b0c" providerId="ADAL" clId="{30615ABB-4AC5-4D50-BE0C-21E9AF1CFD8E}" dt="2019-09-18T12:08:09.333" v="3415" actId="47"/>
        <pc:sldMkLst>
          <pc:docMk/>
          <pc:sldMk cId="1283559979" sldId="322"/>
        </pc:sldMkLst>
      </pc:sldChg>
      <pc:sldChg chg="del">
        <pc:chgData name="Tingyuan LIANG" userId="8e8d3f8d-61c4-418c-81c4-ba1d79c66b0c" providerId="ADAL" clId="{30615ABB-4AC5-4D50-BE0C-21E9AF1CFD8E}" dt="2019-09-18T12:08:09.458" v="3416" actId="47"/>
        <pc:sldMkLst>
          <pc:docMk/>
          <pc:sldMk cId="604853283" sldId="323"/>
        </pc:sldMkLst>
      </pc:sldChg>
      <pc:sldChg chg="del">
        <pc:chgData name="Tingyuan LIANG" userId="8e8d3f8d-61c4-418c-81c4-ba1d79c66b0c" providerId="ADAL" clId="{30615ABB-4AC5-4D50-BE0C-21E9AF1CFD8E}" dt="2019-09-18T12:08:09.674" v="3417" actId="47"/>
        <pc:sldMkLst>
          <pc:docMk/>
          <pc:sldMk cId="2502009338" sldId="324"/>
        </pc:sldMkLst>
      </pc:sldChg>
      <pc:sldChg chg="del">
        <pc:chgData name="Tingyuan LIANG" userId="8e8d3f8d-61c4-418c-81c4-ba1d79c66b0c" providerId="ADAL" clId="{30615ABB-4AC5-4D50-BE0C-21E9AF1CFD8E}" dt="2019-09-18T12:08:09.816" v="3418" actId="47"/>
        <pc:sldMkLst>
          <pc:docMk/>
          <pc:sldMk cId="2880418784" sldId="325"/>
        </pc:sldMkLst>
      </pc:sldChg>
      <pc:sldChg chg="del">
        <pc:chgData name="Tingyuan LIANG" userId="8e8d3f8d-61c4-418c-81c4-ba1d79c66b0c" providerId="ADAL" clId="{30615ABB-4AC5-4D50-BE0C-21E9AF1CFD8E}" dt="2019-09-18T12:08:10.003" v="3419" actId="47"/>
        <pc:sldMkLst>
          <pc:docMk/>
          <pc:sldMk cId="4126243931" sldId="326"/>
        </pc:sldMkLst>
      </pc:sldChg>
      <pc:sldChg chg="del">
        <pc:chgData name="Tingyuan LIANG" userId="8e8d3f8d-61c4-418c-81c4-ba1d79c66b0c" providerId="ADAL" clId="{30615ABB-4AC5-4D50-BE0C-21E9AF1CFD8E}" dt="2019-09-18T12:08:10.198" v="3420" actId="47"/>
        <pc:sldMkLst>
          <pc:docMk/>
          <pc:sldMk cId="1191874807" sldId="327"/>
        </pc:sldMkLst>
      </pc:sldChg>
      <pc:sldChg chg="del">
        <pc:chgData name="Tingyuan LIANG" userId="8e8d3f8d-61c4-418c-81c4-ba1d79c66b0c" providerId="ADAL" clId="{30615ABB-4AC5-4D50-BE0C-21E9AF1CFD8E}" dt="2019-09-18T12:08:10.381" v="3421" actId="47"/>
        <pc:sldMkLst>
          <pc:docMk/>
          <pc:sldMk cId="2686399878" sldId="330"/>
        </pc:sldMkLst>
      </pc:sldChg>
      <pc:sldChg chg="del">
        <pc:chgData name="Tingyuan LIANG" userId="8e8d3f8d-61c4-418c-81c4-ba1d79c66b0c" providerId="ADAL" clId="{30615ABB-4AC5-4D50-BE0C-21E9AF1CFD8E}" dt="2019-09-18T12:08:10.758" v="3423" actId="47"/>
        <pc:sldMkLst>
          <pc:docMk/>
          <pc:sldMk cId="1393624071" sldId="331"/>
        </pc:sldMkLst>
      </pc:sldChg>
      <pc:sldChg chg="del">
        <pc:chgData name="Tingyuan LIANG" userId="8e8d3f8d-61c4-418c-81c4-ba1d79c66b0c" providerId="ADAL" clId="{30615ABB-4AC5-4D50-BE0C-21E9AF1CFD8E}" dt="2019-09-18T12:08:10.948" v="3424" actId="47"/>
        <pc:sldMkLst>
          <pc:docMk/>
          <pc:sldMk cId="1850183005" sldId="332"/>
        </pc:sldMkLst>
      </pc:sldChg>
      <pc:sldChg chg="del">
        <pc:chgData name="Tingyuan LIANG" userId="8e8d3f8d-61c4-418c-81c4-ba1d79c66b0c" providerId="ADAL" clId="{30615ABB-4AC5-4D50-BE0C-21E9AF1CFD8E}" dt="2019-09-19T18:56:36.474" v="15176" actId="47"/>
        <pc:sldMkLst>
          <pc:docMk/>
          <pc:sldMk cId="2976607216" sldId="334"/>
        </pc:sldMkLst>
      </pc:sldChg>
      <pc:sldChg chg="addSp delSp modSp">
        <pc:chgData name="Tingyuan LIANG" userId="8e8d3f8d-61c4-418c-81c4-ba1d79c66b0c" providerId="ADAL" clId="{30615ABB-4AC5-4D50-BE0C-21E9AF1CFD8E}" dt="2019-09-20T07:11:35.620" v="15249" actId="20577"/>
        <pc:sldMkLst>
          <pc:docMk/>
          <pc:sldMk cId="963422336" sldId="335"/>
        </pc:sldMkLst>
        <pc:spChg chg="mod">
          <ac:chgData name="Tingyuan LIANG" userId="8e8d3f8d-61c4-418c-81c4-ba1d79c66b0c" providerId="ADAL" clId="{30615ABB-4AC5-4D50-BE0C-21E9AF1CFD8E}" dt="2019-09-20T07:11:35.620" v="15249" actId="20577"/>
          <ac:spMkLst>
            <pc:docMk/>
            <pc:sldMk cId="963422336" sldId="335"/>
            <ac:spMk id="5" creationId="{00000000-0000-0000-0000-000000000000}"/>
          </ac:spMkLst>
        </pc:spChg>
        <pc:spChg chg="mod">
          <ac:chgData name="Tingyuan LIANG" userId="8e8d3f8d-61c4-418c-81c4-ba1d79c66b0c" providerId="ADAL" clId="{30615ABB-4AC5-4D50-BE0C-21E9AF1CFD8E}" dt="2019-09-20T07:11:11.907" v="15239" actId="1076"/>
          <ac:spMkLst>
            <pc:docMk/>
            <pc:sldMk cId="963422336" sldId="335"/>
            <ac:spMk id="43" creationId="{73E3C153-3B23-4F99-BF6F-7FB59EEB8BF1}"/>
          </ac:spMkLst>
        </pc:spChg>
        <pc:picChg chg="mod">
          <ac:chgData name="Tingyuan LIANG" userId="8e8d3f8d-61c4-418c-81c4-ba1d79c66b0c" providerId="ADAL" clId="{30615ABB-4AC5-4D50-BE0C-21E9AF1CFD8E}" dt="2019-09-20T07:11:13.275" v="15240" actId="1076"/>
          <ac:picMkLst>
            <pc:docMk/>
            <pc:sldMk cId="963422336" sldId="335"/>
            <ac:picMk id="3" creationId="{EAC589BF-9109-4318-854D-1AEB9951A24C}"/>
          </ac:picMkLst>
        </pc:picChg>
        <pc:picChg chg="add mod">
          <ac:chgData name="Tingyuan LIANG" userId="8e8d3f8d-61c4-418c-81c4-ba1d79c66b0c" providerId="ADAL" clId="{30615ABB-4AC5-4D50-BE0C-21E9AF1CFD8E}" dt="2019-09-20T07:11:16.181" v="15242" actId="1076"/>
          <ac:picMkLst>
            <pc:docMk/>
            <pc:sldMk cId="963422336" sldId="335"/>
            <ac:picMk id="8" creationId="{908E08C9-EB70-41D6-A06F-BCE46047EF66}"/>
          </ac:picMkLst>
        </pc:picChg>
        <pc:picChg chg="del mod">
          <ac:chgData name="Tingyuan LIANG" userId="8e8d3f8d-61c4-418c-81c4-ba1d79c66b0c" providerId="ADAL" clId="{30615ABB-4AC5-4D50-BE0C-21E9AF1CFD8E}" dt="2019-09-20T07:11:07.079" v="15237" actId="478"/>
          <ac:picMkLst>
            <pc:docMk/>
            <pc:sldMk cId="963422336" sldId="335"/>
            <ac:picMk id="41" creationId="{AC31E70D-0EF8-4867-8E9C-099E0826872F}"/>
          </ac:picMkLst>
        </pc:picChg>
        <pc:picChg chg="del mod">
          <ac:chgData name="Tingyuan LIANG" userId="8e8d3f8d-61c4-418c-81c4-ba1d79c66b0c" providerId="ADAL" clId="{30615ABB-4AC5-4D50-BE0C-21E9AF1CFD8E}" dt="2019-09-20T07:11:07.886" v="15238" actId="478"/>
          <ac:picMkLst>
            <pc:docMk/>
            <pc:sldMk cId="963422336" sldId="335"/>
            <ac:picMk id="42" creationId="{FD2B5BF4-B5DA-4F8C-AAD3-2E38C317FAC3}"/>
          </ac:picMkLst>
        </pc:picChg>
      </pc:sldChg>
      <pc:sldChg chg="del">
        <pc:chgData name="Tingyuan LIANG" userId="8e8d3f8d-61c4-418c-81c4-ba1d79c66b0c" providerId="ADAL" clId="{30615ABB-4AC5-4D50-BE0C-21E9AF1CFD8E}" dt="2019-09-19T18:57:12.746" v="15184" actId="47"/>
        <pc:sldMkLst>
          <pc:docMk/>
          <pc:sldMk cId="3391123056" sldId="336"/>
        </pc:sldMkLst>
      </pc:sldChg>
      <pc:sldChg chg="modSp">
        <pc:chgData name="Tingyuan LIANG" userId="8e8d3f8d-61c4-418c-81c4-ba1d79c66b0c" providerId="ADAL" clId="{30615ABB-4AC5-4D50-BE0C-21E9AF1CFD8E}" dt="2019-09-20T11:36:24.354" v="19881" actId="1038"/>
        <pc:sldMkLst>
          <pc:docMk/>
          <pc:sldMk cId="2882154934" sldId="337"/>
        </pc:sldMkLst>
        <pc:spChg chg="mod">
          <ac:chgData name="Tingyuan LIANG" userId="8e8d3f8d-61c4-418c-81c4-ba1d79c66b0c" providerId="ADAL" clId="{30615ABB-4AC5-4D50-BE0C-21E9AF1CFD8E}" dt="2019-09-20T11:35:34.103" v="19837" actId="1076"/>
          <ac:spMkLst>
            <pc:docMk/>
            <pc:sldMk cId="2882154934" sldId="337"/>
            <ac:spMk id="5" creationId="{00000000-0000-0000-0000-000000000000}"/>
          </ac:spMkLst>
        </pc:spChg>
        <pc:spChg chg="mod">
          <ac:chgData name="Tingyuan LIANG" userId="8e8d3f8d-61c4-418c-81c4-ba1d79c66b0c" providerId="ADAL" clId="{30615ABB-4AC5-4D50-BE0C-21E9AF1CFD8E}" dt="2019-09-20T11:35:52.940" v="19839" actId="1076"/>
          <ac:spMkLst>
            <pc:docMk/>
            <pc:sldMk cId="2882154934" sldId="337"/>
            <ac:spMk id="6" creationId="{E9158C5F-AD67-4D7D-86BB-47B86173E8DE}"/>
          </ac:spMkLst>
        </pc:spChg>
        <pc:spChg chg="mod">
          <ac:chgData name="Tingyuan LIANG" userId="8e8d3f8d-61c4-418c-81c4-ba1d79c66b0c" providerId="ADAL" clId="{30615ABB-4AC5-4D50-BE0C-21E9AF1CFD8E}" dt="2019-09-20T11:35:52.940" v="19839" actId="1076"/>
          <ac:spMkLst>
            <pc:docMk/>
            <pc:sldMk cId="2882154934" sldId="337"/>
            <ac:spMk id="7" creationId="{22B04381-B37B-464F-A274-7D900438DB11}"/>
          </ac:spMkLst>
        </pc:spChg>
        <pc:spChg chg="mod">
          <ac:chgData name="Tingyuan LIANG" userId="8e8d3f8d-61c4-418c-81c4-ba1d79c66b0c" providerId="ADAL" clId="{30615ABB-4AC5-4D50-BE0C-21E9AF1CFD8E}" dt="2019-09-20T11:35:52.940" v="19839" actId="1076"/>
          <ac:spMkLst>
            <pc:docMk/>
            <pc:sldMk cId="2882154934" sldId="337"/>
            <ac:spMk id="8" creationId="{6AD3CC67-7D9E-4CAE-8B72-F09469A3B62A}"/>
          </ac:spMkLst>
        </pc:spChg>
        <pc:spChg chg="mod">
          <ac:chgData name="Tingyuan LIANG" userId="8e8d3f8d-61c4-418c-81c4-ba1d79c66b0c" providerId="ADAL" clId="{30615ABB-4AC5-4D50-BE0C-21E9AF1CFD8E}" dt="2019-09-20T11:35:52.940" v="19839" actId="1076"/>
          <ac:spMkLst>
            <pc:docMk/>
            <pc:sldMk cId="2882154934" sldId="337"/>
            <ac:spMk id="9" creationId="{9531793A-F7B1-4565-A49F-051B86099FFC}"/>
          </ac:spMkLst>
        </pc:spChg>
        <pc:spChg chg="mod">
          <ac:chgData name="Tingyuan LIANG" userId="8e8d3f8d-61c4-418c-81c4-ba1d79c66b0c" providerId="ADAL" clId="{30615ABB-4AC5-4D50-BE0C-21E9AF1CFD8E}" dt="2019-09-20T11:35:52.940" v="19839" actId="1076"/>
          <ac:spMkLst>
            <pc:docMk/>
            <pc:sldMk cId="2882154934" sldId="337"/>
            <ac:spMk id="10" creationId="{6093F4B3-B998-4B46-92AC-B0966217367C}"/>
          </ac:spMkLst>
        </pc:spChg>
        <pc:spChg chg="mod">
          <ac:chgData name="Tingyuan LIANG" userId="8e8d3f8d-61c4-418c-81c4-ba1d79c66b0c" providerId="ADAL" clId="{30615ABB-4AC5-4D50-BE0C-21E9AF1CFD8E}" dt="2019-09-20T11:35:52.940" v="19839" actId="1076"/>
          <ac:spMkLst>
            <pc:docMk/>
            <pc:sldMk cId="2882154934" sldId="337"/>
            <ac:spMk id="11" creationId="{6C6C54D6-74F0-49B7-9DDB-A0E8AF67CCC2}"/>
          </ac:spMkLst>
        </pc:spChg>
        <pc:spChg chg="mod">
          <ac:chgData name="Tingyuan LIANG" userId="8e8d3f8d-61c4-418c-81c4-ba1d79c66b0c" providerId="ADAL" clId="{30615ABB-4AC5-4D50-BE0C-21E9AF1CFD8E}" dt="2019-09-20T11:35:52.940" v="19839" actId="1076"/>
          <ac:spMkLst>
            <pc:docMk/>
            <pc:sldMk cId="2882154934" sldId="337"/>
            <ac:spMk id="12" creationId="{8D0B3103-4BE1-4BA2-BA32-2A8B0629912B}"/>
          </ac:spMkLst>
        </pc:spChg>
        <pc:spChg chg="mod">
          <ac:chgData name="Tingyuan LIANG" userId="8e8d3f8d-61c4-418c-81c4-ba1d79c66b0c" providerId="ADAL" clId="{30615ABB-4AC5-4D50-BE0C-21E9AF1CFD8E}" dt="2019-09-20T11:35:52.940" v="19839" actId="1076"/>
          <ac:spMkLst>
            <pc:docMk/>
            <pc:sldMk cId="2882154934" sldId="337"/>
            <ac:spMk id="13" creationId="{8CA51C3B-C246-47A8-AEE9-39F71BA77222}"/>
          </ac:spMkLst>
        </pc:spChg>
        <pc:spChg chg="mod">
          <ac:chgData name="Tingyuan LIANG" userId="8e8d3f8d-61c4-418c-81c4-ba1d79c66b0c" providerId="ADAL" clId="{30615ABB-4AC5-4D50-BE0C-21E9AF1CFD8E}" dt="2019-09-20T11:35:52.940" v="19839" actId="1076"/>
          <ac:spMkLst>
            <pc:docMk/>
            <pc:sldMk cId="2882154934" sldId="337"/>
            <ac:spMk id="14" creationId="{898CD92E-A7F2-42F8-9AC0-96789A48F3EF}"/>
          </ac:spMkLst>
        </pc:spChg>
        <pc:spChg chg="mod">
          <ac:chgData name="Tingyuan LIANG" userId="8e8d3f8d-61c4-418c-81c4-ba1d79c66b0c" providerId="ADAL" clId="{30615ABB-4AC5-4D50-BE0C-21E9AF1CFD8E}" dt="2019-09-20T11:35:52.940" v="19839" actId="1076"/>
          <ac:spMkLst>
            <pc:docMk/>
            <pc:sldMk cId="2882154934" sldId="337"/>
            <ac:spMk id="15" creationId="{2DC71BF2-6BAB-4855-B1FE-CD1CFFE2A205}"/>
          </ac:spMkLst>
        </pc:spChg>
        <pc:spChg chg="mod">
          <ac:chgData name="Tingyuan LIANG" userId="8e8d3f8d-61c4-418c-81c4-ba1d79c66b0c" providerId="ADAL" clId="{30615ABB-4AC5-4D50-BE0C-21E9AF1CFD8E}" dt="2019-09-20T11:36:24.354" v="19881" actId="1038"/>
          <ac:spMkLst>
            <pc:docMk/>
            <pc:sldMk cId="2882154934" sldId="337"/>
            <ac:spMk id="18" creationId="{A0BE3ED8-746E-431E-99DF-922689E0EFB3}"/>
          </ac:spMkLst>
        </pc:spChg>
        <pc:spChg chg="mod">
          <ac:chgData name="Tingyuan LIANG" userId="8e8d3f8d-61c4-418c-81c4-ba1d79c66b0c" providerId="ADAL" clId="{30615ABB-4AC5-4D50-BE0C-21E9AF1CFD8E}" dt="2019-09-20T11:36:19.273" v="19840" actId="1076"/>
          <ac:spMkLst>
            <pc:docMk/>
            <pc:sldMk cId="2882154934" sldId="337"/>
            <ac:spMk id="19" creationId="{65E36589-5F4A-4FF5-A74F-8FFC41E8D7BF}"/>
          </ac:spMkLst>
        </pc:spChg>
        <pc:picChg chg="mod">
          <ac:chgData name="Tingyuan LIANG" userId="8e8d3f8d-61c4-418c-81c4-ba1d79c66b0c" providerId="ADAL" clId="{30615ABB-4AC5-4D50-BE0C-21E9AF1CFD8E}" dt="2019-09-20T11:36:24.354" v="19881" actId="1038"/>
          <ac:picMkLst>
            <pc:docMk/>
            <pc:sldMk cId="2882154934" sldId="337"/>
            <ac:picMk id="20" creationId="{11AB5B31-5D9E-433B-8DC3-7FEC72DB2EBF}"/>
          </ac:picMkLst>
        </pc:picChg>
        <pc:picChg chg="mod">
          <ac:chgData name="Tingyuan LIANG" userId="8e8d3f8d-61c4-418c-81c4-ba1d79c66b0c" providerId="ADAL" clId="{30615ABB-4AC5-4D50-BE0C-21E9AF1CFD8E}" dt="2019-09-20T11:36:19.273" v="19840" actId="1076"/>
          <ac:picMkLst>
            <pc:docMk/>
            <pc:sldMk cId="2882154934" sldId="337"/>
            <ac:picMk id="21" creationId="{9FEFA4E2-1CC6-44B1-8BD4-9DD6C1A6CF3C}"/>
          </ac:picMkLst>
        </pc:picChg>
        <pc:cxnChg chg="mod">
          <ac:chgData name="Tingyuan LIANG" userId="8e8d3f8d-61c4-418c-81c4-ba1d79c66b0c" providerId="ADAL" clId="{30615ABB-4AC5-4D50-BE0C-21E9AF1CFD8E}" dt="2019-09-20T11:35:52.940" v="19839" actId="1076"/>
          <ac:cxnSpMkLst>
            <pc:docMk/>
            <pc:sldMk cId="2882154934" sldId="337"/>
            <ac:cxnSpMk id="16" creationId="{1B504DB3-5BF0-48C1-B12E-017CC5B141B7}"/>
          </ac:cxnSpMkLst>
        </pc:cxnChg>
        <pc:cxnChg chg="mod">
          <ac:chgData name="Tingyuan LIANG" userId="8e8d3f8d-61c4-418c-81c4-ba1d79c66b0c" providerId="ADAL" clId="{30615ABB-4AC5-4D50-BE0C-21E9AF1CFD8E}" dt="2019-09-20T11:35:52.940" v="19839" actId="1076"/>
          <ac:cxnSpMkLst>
            <pc:docMk/>
            <pc:sldMk cId="2882154934" sldId="337"/>
            <ac:cxnSpMk id="17" creationId="{B0147032-E0D4-4725-9A1F-3A1122F030B5}"/>
          </ac:cxnSpMkLst>
        </pc:cxnChg>
      </pc:sldChg>
      <pc:sldChg chg="del">
        <pc:chgData name="Tingyuan LIANG" userId="8e8d3f8d-61c4-418c-81c4-ba1d79c66b0c" providerId="ADAL" clId="{30615ABB-4AC5-4D50-BE0C-21E9AF1CFD8E}" dt="2019-09-18T12:08:10.539" v="3422" actId="47"/>
        <pc:sldMkLst>
          <pc:docMk/>
          <pc:sldMk cId="2973603998" sldId="338"/>
        </pc:sldMkLst>
      </pc:sldChg>
      <pc:sldChg chg="del">
        <pc:chgData name="Tingyuan LIANG" userId="8e8d3f8d-61c4-418c-81c4-ba1d79c66b0c" providerId="ADAL" clId="{30615ABB-4AC5-4D50-BE0C-21E9AF1CFD8E}" dt="2019-09-18T12:08:07.234" v="3405" actId="47"/>
        <pc:sldMkLst>
          <pc:docMk/>
          <pc:sldMk cId="4043311208" sldId="339"/>
        </pc:sldMkLst>
      </pc:sldChg>
      <pc:sldChg chg="del">
        <pc:chgData name="Tingyuan LIANG" userId="8e8d3f8d-61c4-418c-81c4-ba1d79c66b0c" providerId="ADAL" clId="{30615ABB-4AC5-4D50-BE0C-21E9AF1CFD8E}" dt="2019-09-18T12:08:07.484" v="3406" actId="47"/>
        <pc:sldMkLst>
          <pc:docMk/>
          <pc:sldMk cId="977365151" sldId="340"/>
        </pc:sldMkLst>
      </pc:sldChg>
      <pc:sldChg chg="addSp delSp modSp modAnim modNotesTx">
        <pc:chgData name="Tingyuan LIANG" userId="8e8d3f8d-61c4-418c-81c4-ba1d79c66b0c" providerId="ADAL" clId="{30615ABB-4AC5-4D50-BE0C-21E9AF1CFD8E}" dt="2019-09-19T16:35:54.867" v="13635"/>
        <pc:sldMkLst>
          <pc:docMk/>
          <pc:sldMk cId="1389933180" sldId="341"/>
        </pc:sldMkLst>
        <pc:spChg chg="add mod">
          <ac:chgData name="Tingyuan LIANG" userId="8e8d3f8d-61c4-418c-81c4-ba1d79c66b0c" providerId="ADAL" clId="{30615ABB-4AC5-4D50-BE0C-21E9AF1CFD8E}" dt="2019-09-18T08:57:49.679" v="1300" actId="14100"/>
          <ac:spMkLst>
            <pc:docMk/>
            <pc:sldMk cId="1389933180" sldId="341"/>
            <ac:spMk id="4" creationId="{24DC652B-9032-436F-A46D-F9D42E4DF197}"/>
          </ac:spMkLst>
        </pc:spChg>
        <pc:spChg chg="add mod">
          <ac:chgData name="Tingyuan LIANG" userId="8e8d3f8d-61c4-418c-81c4-ba1d79c66b0c" providerId="ADAL" clId="{30615ABB-4AC5-4D50-BE0C-21E9AF1CFD8E}" dt="2019-09-18T13:02:51.387" v="4127" actId="404"/>
          <ac:spMkLst>
            <pc:docMk/>
            <pc:sldMk cId="1389933180" sldId="341"/>
            <ac:spMk id="8" creationId="{9CE854BE-BF73-4D2B-AA15-DE204B736496}"/>
          </ac:spMkLst>
        </pc:spChg>
        <pc:spChg chg="mod">
          <ac:chgData name="Tingyuan LIANG" userId="8e8d3f8d-61c4-418c-81c4-ba1d79c66b0c" providerId="ADAL" clId="{30615ABB-4AC5-4D50-BE0C-21E9AF1CFD8E}" dt="2019-09-18T13:02:51.387" v="4127" actId="404"/>
          <ac:spMkLst>
            <pc:docMk/>
            <pc:sldMk cId="1389933180" sldId="341"/>
            <ac:spMk id="12"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13"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14"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42"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43" creationId="{00000000-0000-0000-0000-000000000000}"/>
          </ac:spMkLst>
        </pc:spChg>
        <pc:spChg chg="mod">
          <ac:chgData name="Tingyuan LIANG" userId="8e8d3f8d-61c4-418c-81c4-ba1d79c66b0c" providerId="ADAL" clId="{30615ABB-4AC5-4D50-BE0C-21E9AF1CFD8E}" dt="2019-09-18T15:12:26.478" v="5597" actId="6549"/>
          <ac:spMkLst>
            <pc:docMk/>
            <pc:sldMk cId="1389933180" sldId="341"/>
            <ac:spMk id="44" creationId="{00000000-0000-0000-0000-000000000000}"/>
          </ac:spMkLst>
        </pc:spChg>
        <pc:spChg chg="del">
          <ac:chgData name="Tingyuan LIANG" userId="8e8d3f8d-61c4-418c-81c4-ba1d79c66b0c" providerId="ADAL" clId="{30615ABB-4AC5-4D50-BE0C-21E9AF1CFD8E}" dt="2019-09-18T08:04:03.334" v="842" actId="478"/>
          <ac:spMkLst>
            <pc:docMk/>
            <pc:sldMk cId="1389933180" sldId="341"/>
            <ac:spMk id="45"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46"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47"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48"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49" creationId="{00000000-0000-0000-0000-000000000000}"/>
          </ac:spMkLst>
        </pc:spChg>
        <pc:spChg chg="mod">
          <ac:chgData name="Tingyuan LIANG" userId="8e8d3f8d-61c4-418c-81c4-ba1d79c66b0c" providerId="ADAL" clId="{30615ABB-4AC5-4D50-BE0C-21E9AF1CFD8E}" dt="2019-09-18T13:02:51.387" v="4127" actId="404"/>
          <ac:spMkLst>
            <pc:docMk/>
            <pc:sldMk cId="1389933180" sldId="341"/>
            <ac:spMk id="50" creationId="{00000000-0000-0000-0000-000000000000}"/>
          </ac:spMkLst>
        </pc:spChg>
        <pc:spChg chg="add del mod">
          <ac:chgData name="Tingyuan LIANG" userId="8e8d3f8d-61c4-418c-81c4-ba1d79c66b0c" providerId="ADAL" clId="{30615ABB-4AC5-4D50-BE0C-21E9AF1CFD8E}" dt="2019-09-18T08:05:36.089" v="858" actId="478"/>
          <ac:spMkLst>
            <pc:docMk/>
            <pc:sldMk cId="1389933180" sldId="341"/>
            <ac:spMk id="51" creationId="{1A513395-4737-4AB9-945B-D457F0FC1F97}"/>
          </ac:spMkLst>
        </pc:spChg>
        <pc:spChg chg="add mod">
          <ac:chgData name="Tingyuan LIANG" userId="8e8d3f8d-61c4-418c-81c4-ba1d79c66b0c" providerId="ADAL" clId="{30615ABB-4AC5-4D50-BE0C-21E9AF1CFD8E}" dt="2019-09-19T10:53:38.940" v="10491" actId="1076"/>
          <ac:spMkLst>
            <pc:docMk/>
            <pc:sldMk cId="1389933180" sldId="341"/>
            <ac:spMk id="52" creationId="{B8934C67-F2E9-490D-8911-87594345C370}"/>
          </ac:spMkLst>
        </pc:spChg>
        <pc:spChg chg="add del mod">
          <ac:chgData name="Tingyuan LIANG" userId="8e8d3f8d-61c4-418c-81c4-ba1d79c66b0c" providerId="ADAL" clId="{30615ABB-4AC5-4D50-BE0C-21E9AF1CFD8E}" dt="2019-09-18T08:05:36.089" v="858" actId="478"/>
          <ac:spMkLst>
            <pc:docMk/>
            <pc:sldMk cId="1389933180" sldId="341"/>
            <ac:spMk id="52" creationId="{F12505AB-4F58-4E25-8FEC-90F6DF446EC0}"/>
          </ac:spMkLst>
        </pc:spChg>
        <pc:spChg chg="add mod">
          <ac:chgData name="Tingyuan LIANG" userId="8e8d3f8d-61c4-418c-81c4-ba1d79c66b0c" providerId="ADAL" clId="{30615ABB-4AC5-4D50-BE0C-21E9AF1CFD8E}" dt="2019-09-19T10:53:47.572" v="10495" actId="1076"/>
          <ac:spMkLst>
            <pc:docMk/>
            <pc:sldMk cId="1389933180" sldId="341"/>
            <ac:spMk id="53" creationId="{98D111A3-7830-4B50-B54A-63E54DAD2B1D}"/>
          </ac:spMkLst>
        </pc:spChg>
        <pc:spChg chg="add del mod">
          <ac:chgData name="Tingyuan LIANG" userId="8e8d3f8d-61c4-418c-81c4-ba1d79c66b0c" providerId="ADAL" clId="{30615ABB-4AC5-4D50-BE0C-21E9AF1CFD8E}" dt="2019-09-18T08:05:36.089" v="858" actId="478"/>
          <ac:spMkLst>
            <pc:docMk/>
            <pc:sldMk cId="1389933180" sldId="341"/>
            <ac:spMk id="54" creationId="{0265B381-8DED-4B4B-8C27-C30A60F8C2EB}"/>
          </ac:spMkLst>
        </pc:spChg>
        <pc:spChg chg="add mod">
          <ac:chgData name="Tingyuan LIANG" userId="8e8d3f8d-61c4-418c-81c4-ba1d79c66b0c" providerId="ADAL" clId="{30615ABB-4AC5-4D50-BE0C-21E9AF1CFD8E}" dt="2019-09-19T16:34:34.633" v="13613" actId="207"/>
          <ac:spMkLst>
            <pc:docMk/>
            <pc:sldMk cId="1389933180" sldId="341"/>
            <ac:spMk id="54" creationId="{3D843344-A6B0-456E-8D33-74D3AE143D58}"/>
          </ac:spMkLst>
        </pc:spChg>
        <pc:spChg chg="add mod">
          <ac:chgData name="Tingyuan LIANG" userId="8e8d3f8d-61c4-418c-81c4-ba1d79c66b0c" providerId="ADAL" clId="{30615ABB-4AC5-4D50-BE0C-21E9AF1CFD8E}" dt="2019-09-19T16:34:47.601" v="13617" actId="1076"/>
          <ac:spMkLst>
            <pc:docMk/>
            <pc:sldMk cId="1389933180" sldId="341"/>
            <ac:spMk id="55" creationId="{281BF253-79A1-4D51-AA5A-F3E89D6DA22B}"/>
          </ac:spMkLst>
        </pc:spChg>
        <pc:spChg chg="add del mod">
          <ac:chgData name="Tingyuan LIANG" userId="8e8d3f8d-61c4-418c-81c4-ba1d79c66b0c" providerId="ADAL" clId="{30615ABB-4AC5-4D50-BE0C-21E9AF1CFD8E}" dt="2019-09-18T08:05:36.089" v="858" actId="478"/>
          <ac:spMkLst>
            <pc:docMk/>
            <pc:sldMk cId="1389933180" sldId="341"/>
            <ac:spMk id="55" creationId="{D6374EE9-DB45-4EAF-8893-AD47E9EA8907}"/>
          </ac:spMkLst>
        </pc:spChg>
        <pc:spChg chg="add mod">
          <ac:chgData name="Tingyuan LIANG" userId="8e8d3f8d-61c4-418c-81c4-ba1d79c66b0c" providerId="ADAL" clId="{30615ABB-4AC5-4D50-BE0C-21E9AF1CFD8E}" dt="2019-09-19T16:35:18.374" v="13628" actId="207"/>
          <ac:spMkLst>
            <pc:docMk/>
            <pc:sldMk cId="1389933180" sldId="341"/>
            <ac:spMk id="56" creationId="{4138C0BE-E804-4FB5-B786-6A51F5FF9372}"/>
          </ac:spMkLst>
        </pc:spChg>
        <pc:spChg chg="add del mod">
          <ac:chgData name="Tingyuan LIANG" userId="8e8d3f8d-61c4-418c-81c4-ba1d79c66b0c" providerId="ADAL" clId="{30615ABB-4AC5-4D50-BE0C-21E9AF1CFD8E}" dt="2019-09-18T08:05:36.089" v="858" actId="478"/>
          <ac:spMkLst>
            <pc:docMk/>
            <pc:sldMk cId="1389933180" sldId="341"/>
            <ac:spMk id="56" creationId="{FEEED0D9-6A2C-4717-9A2C-4396B6A25941}"/>
          </ac:spMkLst>
        </pc:spChg>
        <pc:spChg chg="add del mod">
          <ac:chgData name="Tingyuan LIANG" userId="8e8d3f8d-61c4-418c-81c4-ba1d79c66b0c" providerId="ADAL" clId="{30615ABB-4AC5-4D50-BE0C-21E9AF1CFD8E}" dt="2019-09-18T08:05:36.089" v="858" actId="478"/>
          <ac:spMkLst>
            <pc:docMk/>
            <pc:sldMk cId="1389933180" sldId="341"/>
            <ac:spMk id="57" creationId="{24D2A26C-BD40-4AF3-BB3C-E146D72FBE81}"/>
          </ac:spMkLst>
        </pc:spChg>
        <pc:spChg chg="add mod">
          <ac:chgData name="Tingyuan LIANG" userId="8e8d3f8d-61c4-418c-81c4-ba1d79c66b0c" providerId="ADAL" clId="{30615ABB-4AC5-4D50-BE0C-21E9AF1CFD8E}" dt="2019-09-19T16:35:23.777" v="13632" actId="1037"/>
          <ac:spMkLst>
            <pc:docMk/>
            <pc:sldMk cId="1389933180" sldId="341"/>
            <ac:spMk id="57" creationId="{CF3EA21F-9180-4E0E-A2CA-057C647EC6F9}"/>
          </ac:spMkLst>
        </pc:spChg>
        <pc:spChg chg="add mod">
          <ac:chgData name="Tingyuan LIANG" userId="8e8d3f8d-61c4-418c-81c4-ba1d79c66b0c" providerId="ADAL" clId="{30615ABB-4AC5-4D50-BE0C-21E9AF1CFD8E}" dt="2019-09-18T08:10:19.777" v="952" actId="1076"/>
          <ac:spMkLst>
            <pc:docMk/>
            <pc:sldMk cId="1389933180" sldId="341"/>
            <ac:spMk id="58" creationId="{1B2AB93C-DB85-433E-BBA9-5BB9B76363BE}"/>
          </ac:spMkLst>
        </pc:spChg>
        <pc:spChg chg="add mod">
          <ac:chgData name="Tingyuan LIANG" userId="8e8d3f8d-61c4-418c-81c4-ba1d79c66b0c" providerId="ADAL" clId="{30615ABB-4AC5-4D50-BE0C-21E9AF1CFD8E}" dt="2019-09-18T08:11:57.303" v="963" actId="404"/>
          <ac:spMkLst>
            <pc:docMk/>
            <pc:sldMk cId="1389933180" sldId="341"/>
            <ac:spMk id="59" creationId="{88A5B145-F168-41E9-ACCA-25AE61D0FC12}"/>
          </ac:spMkLst>
        </pc:spChg>
        <pc:spChg chg="add mod">
          <ac:chgData name="Tingyuan LIANG" userId="8e8d3f8d-61c4-418c-81c4-ba1d79c66b0c" providerId="ADAL" clId="{30615ABB-4AC5-4D50-BE0C-21E9AF1CFD8E}" dt="2019-09-18T08:11:57.303" v="963" actId="404"/>
          <ac:spMkLst>
            <pc:docMk/>
            <pc:sldMk cId="1389933180" sldId="341"/>
            <ac:spMk id="60" creationId="{12B5A145-5C4F-4025-BBB0-5A3E23B3153A}"/>
          </ac:spMkLst>
        </pc:spChg>
        <pc:spChg chg="add mod">
          <ac:chgData name="Tingyuan LIANG" userId="8e8d3f8d-61c4-418c-81c4-ba1d79c66b0c" providerId="ADAL" clId="{30615ABB-4AC5-4D50-BE0C-21E9AF1CFD8E}" dt="2019-09-18T08:11:57.303" v="963" actId="404"/>
          <ac:spMkLst>
            <pc:docMk/>
            <pc:sldMk cId="1389933180" sldId="341"/>
            <ac:spMk id="62" creationId="{85C95531-F039-4921-9F63-72153F8433B2}"/>
          </ac:spMkLst>
        </pc:spChg>
        <pc:spChg chg="add mod">
          <ac:chgData name="Tingyuan LIANG" userId="8e8d3f8d-61c4-418c-81c4-ba1d79c66b0c" providerId="ADAL" clId="{30615ABB-4AC5-4D50-BE0C-21E9AF1CFD8E}" dt="2019-09-18T08:11:57.303" v="963" actId="404"/>
          <ac:spMkLst>
            <pc:docMk/>
            <pc:sldMk cId="1389933180" sldId="341"/>
            <ac:spMk id="63" creationId="{B64C9F95-D299-4B1C-875E-98B91F46DE45}"/>
          </ac:spMkLst>
        </pc:spChg>
        <pc:spChg chg="add mod">
          <ac:chgData name="Tingyuan LIANG" userId="8e8d3f8d-61c4-418c-81c4-ba1d79c66b0c" providerId="ADAL" clId="{30615ABB-4AC5-4D50-BE0C-21E9AF1CFD8E}" dt="2019-09-18T08:11:57.303" v="963" actId="404"/>
          <ac:spMkLst>
            <pc:docMk/>
            <pc:sldMk cId="1389933180" sldId="341"/>
            <ac:spMk id="64" creationId="{AA41C0AB-0D67-4B21-8D68-6B7E155FB6B4}"/>
          </ac:spMkLst>
        </pc:spChg>
        <pc:spChg chg="add mod">
          <ac:chgData name="Tingyuan LIANG" userId="8e8d3f8d-61c4-418c-81c4-ba1d79c66b0c" providerId="ADAL" clId="{30615ABB-4AC5-4D50-BE0C-21E9AF1CFD8E}" dt="2019-09-19T10:53:55.044" v="10499" actId="20577"/>
          <ac:spMkLst>
            <pc:docMk/>
            <pc:sldMk cId="1389933180" sldId="341"/>
            <ac:spMk id="65" creationId="{78942342-064F-4AEF-BD87-BA70B7ACDD5C}"/>
          </ac:spMkLst>
        </pc:spChg>
        <pc:spChg chg="add mod">
          <ac:chgData name="Tingyuan LIANG" userId="8e8d3f8d-61c4-418c-81c4-ba1d79c66b0c" providerId="ADAL" clId="{30615ABB-4AC5-4D50-BE0C-21E9AF1CFD8E}" dt="2019-09-18T08:57:44.284" v="1299" actId="1038"/>
          <ac:spMkLst>
            <pc:docMk/>
            <pc:sldMk cId="1389933180" sldId="341"/>
            <ac:spMk id="67" creationId="{0C69CD32-CCEF-4F03-9FE9-949E2189699C}"/>
          </ac:spMkLst>
        </pc:spChg>
        <pc:spChg chg="mod topLvl">
          <ac:chgData name="Tingyuan LIANG" userId="8e8d3f8d-61c4-418c-81c4-ba1d79c66b0c" providerId="ADAL" clId="{30615ABB-4AC5-4D50-BE0C-21E9AF1CFD8E}" dt="2019-09-18T08:58:28.691" v="1316" actId="14100"/>
          <ac:spMkLst>
            <pc:docMk/>
            <pc:sldMk cId="1389933180" sldId="341"/>
            <ac:spMk id="69" creationId="{1C9DB970-6E14-43AE-AF65-6954B5F727BA}"/>
          </ac:spMkLst>
        </pc:spChg>
        <pc:spChg chg="del mod">
          <ac:chgData name="Tingyuan LIANG" userId="8e8d3f8d-61c4-418c-81c4-ba1d79c66b0c" providerId="ADAL" clId="{30615ABB-4AC5-4D50-BE0C-21E9AF1CFD8E}" dt="2019-09-18T08:50:23.714" v="1252" actId="478"/>
          <ac:spMkLst>
            <pc:docMk/>
            <pc:sldMk cId="1389933180" sldId="341"/>
            <ac:spMk id="70" creationId="{3A9B8AA1-F6D4-49F6-BA5D-BD7EDF0F9AF4}"/>
          </ac:spMkLst>
        </pc:spChg>
        <pc:spChg chg="del mod">
          <ac:chgData name="Tingyuan LIANG" userId="8e8d3f8d-61c4-418c-81c4-ba1d79c66b0c" providerId="ADAL" clId="{30615ABB-4AC5-4D50-BE0C-21E9AF1CFD8E}" dt="2019-09-18T08:50:25.650" v="1253" actId="478"/>
          <ac:spMkLst>
            <pc:docMk/>
            <pc:sldMk cId="1389933180" sldId="341"/>
            <ac:spMk id="72" creationId="{48F16076-9B15-4611-B970-032D866DAC8B}"/>
          </ac:spMkLst>
        </pc:spChg>
        <pc:spChg chg="del mod">
          <ac:chgData name="Tingyuan LIANG" userId="8e8d3f8d-61c4-418c-81c4-ba1d79c66b0c" providerId="ADAL" clId="{30615ABB-4AC5-4D50-BE0C-21E9AF1CFD8E}" dt="2019-09-18T08:50:27.234" v="1254" actId="478"/>
          <ac:spMkLst>
            <pc:docMk/>
            <pc:sldMk cId="1389933180" sldId="341"/>
            <ac:spMk id="73" creationId="{8F0034FD-6FAC-43F2-AA83-BB0BB0A84695}"/>
          </ac:spMkLst>
        </pc:spChg>
        <pc:spChg chg="del">
          <ac:chgData name="Tingyuan LIANG" userId="8e8d3f8d-61c4-418c-81c4-ba1d79c66b0c" providerId="ADAL" clId="{30615ABB-4AC5-4D50-BE0C-21E9AF1CFD8E}" dt="2019-09-18T08:50:31.735" v="1256" actId="478"/>
          <ac:spMkLst>
            <pc:docMk/>
            <pc:sldMk cId="1389933180" sldId="341"/>
            <ac:spMk id="74" creationId="{B3FD3A52-8A99-4CE9-958C-6AB2317E81C0}"/>
          </ac:spMkLst>
        </pc:spChg>
        <pc:spChg chg="del">
          <ac:chgData name="Tingyuan LIANG" userId="8e8d3f8d-61c4-418c-81c4-ba1d79c66b0c" providerId="ADAL" clId="{30615ABB-4AC5-4D50-BE0C-21E9AF1CFD8E}" dt="2019-09-18T08:50:33.909" v="1257" actId="478"/>
          <ac:spMkLst>
            <pc:docMk/>
            <pc:sldMk cId="1389933180" sldId="341"/>
            <ac:spMk id="75" creationId="{84427CC8-02DE-4839-A1B4-72613F62BF8B}"/>
          </ac:spMkLst>
        </pc:spChg>
        <pc:spChg chg="add del">
          <ac:chgData name="Tingyuan LIANG" userId="8e8d3f8d-61c4-418c-81c4-ba1d79c66b0c" providerId="ADAL" clId="{30615ABB-4AC5-4D50-BE0C-21E9AF1CFD8E}" dt="2019-09-18T08:47:47.778" v="1138"/>
          <ac:spMkLst>
            <pc:docMk/>
            <pc:sldMk cId="1389933180" sldId="341"/>
            <ac:spMk id="86" creationId="{A8E65BF2-964F-4245-A5C7-E31A3BF20ACA}"/>
          </ac:spMkLst>
        </pc:spChg>
        <pc:spChg chg="add del">
          <ac:chgData name="Tingyuan LIANG" userId="8e8d3f8d-61c4-418c-81c4-ba1d79c66b0c" providerId="ADAL" clId="{30615ABB-4AC5-4D50-BE0C-21E9AF1CFD8E}" dt="2019-09-18T08:47:47.778" v="1138"/>
          <ac:spMkLst>
            <pc:docMk/>
            <pc:sldMk cId="1389933180" sldId="341"/>
            <ac:spMk id="87" creationId="{53372583-3D86-4D6C-AFEE-A31E61583E2D}"/>
          </ac:spMkLst>
        </pc:spChg>
        <pc:spChg chg="del">
          <ac:chgData name="Tingyuan LIANG" userId="8e8d3f8d-61c4-418c-81c4-ba1d79c66b0c" providerId="ADAL" clId="{30615ABB-4AC5-4D50-BE0C-21E9AF1CFD8E}" dt="2019-09-18T08:04:03.334" v="842" actId="478"/>
          <ac:spMkLst>
            <pc:docMk/>
            <pc:sldMk cId="1389933180" sldId="341"/>
            <ac:spMk id="117" creationId="{00000000-0000-0000-0000-000000000000}"/>
          </ac:spMkLst>
        </pc:spChg>
        <pc:spChg chg="mod">
          <ac:chgData name="Tingyuan LIANG" userId="8e8d3f8d-61c4-418c-81c4-ba1d79c66b0c" providerId="ADAL" clId="{30615ABB-4AC5-4D50-BE0C-21E9AF1CFD8E}" dt="2019-09-19T10:53:52.340" v="10497" actId="20577"/>
          <ac:spMkLst>
            <pc:docMk/>
            <pc:sldMk cId="1389933180" sldId="341"/>
            <ac:spMk id="130" creationId="{FCC53C93-5873-402B-B1AE-21E3D182F974}"/>
          </ac:spMkLst>
        </pc:spChg>
        <pc:spChg chg="add mod">
          <ac:chgData name="Tingyuan LIANG" userId="8e8d3f8d-61c4-418c-81c4-ba1d79c66b0c" providerId="ADAL" clId="{30615ABB-4AC5-4D50-BE0C-21E9AF1CFD8E}" dt="2019-09-18T08:58:01.962" v="1315" actId="1037"/>
          <ac:spMkLst>
            <pc:docMk/>
            <pc:sldMk cId="1389933180" sldId="341"/>
            <ac:spMk id="132" creationId="{A56C65DA-B9CE-439E-8CAC-92C799011124}"/>
          </ac:spMkLst>
        </pc:spChg>
        <pc:spChg chg="add mod">
          <ac:chgData name="Tingyuan LIANG" userId="8e8d3f8d-61c4-418c-81c4-ba1d79c66b0c" providerId="ADAL" clId="{30615ABB-4AC5-4D50-BE0C-21E9AF1CFD8E}" dt="2019-09-18T08:58:01.962" v="1315" actId="1037"/>
          <ac:spMkLst>
            <pc:docMk/>
            <pc:sldMk cId="1389933180" sldId="341"/>
            <ac:spMk id="133" creationId="{6E77C568-22AA-4BD6-BAA6-AF77217F72F0}"/>
          </ac:spMkLst>
        </pc:spChg>
        <pc:spChg chg="del mod topLvl">
          <ac:chgData name="Tingyuan LIANG" userId="8e8d3f8d-61c4-418c-81c4-ba1d79c66b0c" providerId="ADAL" clId="{30615ABB-4AC5-4D50-BE0C-21E9AF1CFD8E}" dt="2019-09-18T08:50:38.866" v="1259" actId="478"/>
          <ac:spMkLst>
            <pc:docMk/>
            <pc:sldMk cId="1389933180" sldId="341"/>
            <ac:spMk id="144" creationId="{C4427A31-5E7F-4DC7-AEC5-4F335D27AFF1}"/>
          </ac:spMkLst>
        </pc:spChg>
        <pc:spChg chg="mod topLvl">
          <ac:chgData name="Tingyuan LIANG" userId="8e8d3f8d-61c4-418c-81c4-ba1d79c66b0c" providerId="ADAL" clId="{30615ABB-4AC5-4D50-BE0C-21E9AF1CFD8E}" dt="2019-09-18T08:49:42.762" v="1249" actId="164"/>
          <ac:spMkLst>
            <pc:docMk/>
            <pc:sldMk cId="1389933180" sldId="341"/>
            <ac:spMk id="145" creationId="{1DE53F87-0E7B-43BB-A3AD-8A8B994283C0}"/>
          </ac:spMkLst>
        </pc:spChg>
        <pc:spChg chg="mod topLvl">
          <ac:chgData name="Tingyuan LIANG" userId="8e8d3f8d-61c4-418c-81c4-ba1d79c66b0c" providerId="ADAL" clId="{30615ABB-4AC5-4D50-BE0C-21E9AF1CFD8E}" dt="2019-09-18T08:49:42.762" v="1249" actId="164"/>
          <ac:spMkLst>
            <pc:docMk/>
            <pc:sldMk cId="1389933180" sldId="341"/>
            <ac:spMk id="147" creationId="{84A8FF5A-474F-47D0-9D6C-815AAC946D54}"/>
          </ac:spMkLst>
        </pc:spChg>
        <pc:spChg chg="del mod topLvl">
          <ac:chgData name="Tingyuan LIANG" userId="8e8d3f8d-61c4-418c-81c4-ba1d79c66b0c" providerId="ADAL" clId="{30615ABB-4AC5-4D50-BE0C-21E9AF1CFD8E}" dt="2019-09-18T08:50:47.848" v="1265" actId="478"/>
          <ac:spMkLst>
            <pc:docMk/>
            <pc:sldMk cId="1389933180" sldId="341"/>
            <ac:spMk id="148" creationId="{D422AD3D-2903-4104-A03B-55B709B85AF3}"/>
          </ac:spMkLst>
        </pc:spChg>
        <pc:spChg chg="del mod topLvl">
          <ac:chgData name="Tingyuan LIANG" userId="8e8d3f8d-61c4-418c-81c4-ba1d79c66b0c" providerId="ADAL" clId="{30615ABB-4AC5-4D50-BE0C-21E9AF1CFD8E}" dt="2019-09-18T08:50:40.723" v="1260" actId="478"/>
          <ac:spMkLst>
            <pc:docMk/>
            <pc:sldMk cId="1389933180" sldId="341"/>
            <ac:spMk id="149" creationId="{34D06449-4611-49FC-9D33-2DDE38A21EEC}"/>
          </ac:spMkLst>
        </pc:spChg>
        <pc:spChg chg="del mod topLvl">
          <ac:chgData name="Tingyuan LIANG" userId="8e8d3f8d-61c4-418c-81c4-ba1d79c66b0c" providerId="ADAL" clId="{30615ABB-4AC5-4D50-BE0C-21E9AF1CFD8E}" dt="2019-09-18T08:50:45.709" v="1264" actId="478"/>
          <ac:spMkLst>
            <pc:docMk/>
            <pc:sldMk cId="1389933180" sldId="341"/>
            <ac:spMk id="150" creationId="{AF5AF460-026E-4EA0-8F65-48F5527D17B5}"/>
          </ac:spMkLst>
        </pc:spChg>
        <pc:spChg chg="add mod ord">
          <ac:chgData name="Tingyuan LIANG" userId="8e8d3f8d-61c4-418c-81c4-ba1d79c66b0c" providerId="ADAL" clId="{30615ABB-4AC5-4D50-BE0C-21E9AF1CFD8E}" dt="2019-09-19T10:53:42.572" v="10494" actId="1076"/>
          <ac:spMkLst>
            <pc:docMk/>
            <pc:sldMk cId="1389933180" sldId="341"/>
            <ac:spMk id="152" creationId="{962818B6-8DF5-4911-94A8-3972A5A0F727}"/>
          </ac:spMkLst>
        </pc:spChg>
        <pc:spChg chg="add mod ord">
          <ac:chgData name="Tingyuan LIANG" userId="8e8d3f8d-61c4-418c-81c4-ba1d79c66b0c" providerId="ADAL" clId="{30615ABB-4AC5-4D50-BE0C-21E9AF1CFD8E}" dt="2019-09-18T08:58:01.962" v="1315" actId="1037"/>
          <ac:spMkLst>
            <pc:docMk/>
            <pc:sldMk cId="1389933180" sldId="341"/>
            <ac:spMk id="153" creationId="{4AD6C96D-7E26-44F6-B2BF-2E2BCEAF1D17}"/>
          </ac:spMkLst>
        </pc:spChg>
        <pc:spChg chg="add del">
          <ac:chgData name="Tingyuan LIANG" userId="8e8d3f8d-61c4-418c-81c4-ba1d79c66b0c" providerId="ADAL" clId="{30615ABB-4AC5-4D50-BE0C-21E9AF1CFD8E}" dt="2019-09-18T09:26:16.902" v="1483"/>
          <ac:spMkLst>
            <pc:docMk/>
            <pc:sldMk cId="1389933180" sldId="341"/>
            <ac:spMk id="154" creationId="{1DE1FE75-7897-4FC6-81F0-E929C7C61D42}"/>
          </ac:spMkLst>
        </pc:spChg>
        <pc:spChg chg="add mod">
          <ac:chgData name="Tingyuan LIANG" userId="8e8d3f8d-61c4-418c-81c4-ba1d79c66b0c" providerId="ADAL" clId="{30615ABB-4AC5-4D50-BE0C-21E9AF1CFD8E}" dt="2019-09-18T13:02:51.387" v="4127" actId="404"/>
          <ac:spMkLst>
            <pc:docMk/>
            <pc:sldMk cId="1389933180" sldId="341"/>
            <ac:spMk id="155" creationId="{C2E35BF1-3115-46AD-83C2-00673B60B38A}"/>
          </ac:spMkLst>
        </pc:spChg>
        <pc:spChg chg="add mod">
          <ac:chgData name="Tingyuan LIANG" userId="8e8d3f8d-61c4-418c-81c4-ba1d79c66b0c" providerId="ADAL" clId="{30615ABB-4AC5-4D50-BE0C-21E9AF1CFD8E}" dt="2019-09-18T13:02:51.387" v="4127" actId="404"/>
          <ac:spMkLst>
            <pc:docMk/>
            <pc:sldMk cId="1389933180" sldId="341"/>
            <ac:spMk id="156" creationId="{DAAA0978-27AF-4355-A7BB-E69AA1A4AC06}"/>
          </ac:spMkLst>
        </pc:spChg>
        <pc:grpChg chg="add mod">
          <ac:chgData name="Tingyuan LIANG" userId="8e8d3f8d-61c4-418c-81c4-ba1d79c66b0c" providerId="ADAL" clId="{30615ABB-4AC5-4D50-BE0C-21E9AF1CFD8E}" dt="2019-09-18T08:05:32.827" v="855" actId="164"/>
          <ac:grpSpMkLst>
            <pc:docMk/>
            <pc:sldMk cId="1389933180" sldId="341"/>
            <ac:grpSpMk id="2" creationId="{67DF9375-740D-4E85-86D5-CFDA96927564}"/>
          </ac:grpSpMkLst>
        </pc:grpChg>
        <pc:grpChg chg="add mod">
          <ac:chgData name="Tingyuan LIANG" userId="8e8d3f8d-61c4-418c-81c4-ba1d79c66b0c" providerId="ADAL" clId="{30615ABB-4AC5-4D50-BE0C-21E9AF1CFD8E}" dt="2019-09-18T08:57:44.284" v="1299" actId="1038"/>
          <ac:grpSpMkLst>
            <pc:docMk/>
            <pc:sldMk cId="1389933180" sldId="341"/>
            <ac:grpSpMk id="3" creationId="{64CB2D3A-CF5A-47D7-893B-09600FEEF7BD}"/>
          </ac:grpSpMkLst>
        </pc:grpChg>
        <pc:grpChg chg="add del mod">
          <ac:chgData name="Tingyuan LIANG" userId="8e8d3f8d-61c4-418c-81c4-ba1d79c66b0c" providerId="ADAL" clId="{30615ABB-4AC5-4D50-BE0C-21E9AF1CFD8E}" dt="2019-09-18T08:58:01.962" v="1315" actId="1037"/>
          <ac:grpSpMkLst>
            <pc:docMk/>
            <pc:sldMk cId="1389933180" sldId="341"/>
            <ac:grpSpMk id="7" creationId="{509D7945-2093-4FF8-9ACE-F2E2E0ED052D}"/>
          </ac:grpSpMkLst>
        </pc:grpChg>
        <pc:grpChg chg="add mod">
          <ac:chgData name="Tingyuan LIANG" userId="8e8d3f8d-61c4-418c-81c4-ba1d79c66b0c" providerId="ADAL" clId="{30615ABB-4AC5-4D50-BE0C-21E9AF1CFD8E}" dt="2019-09-18T13:02:49.298" v="4126" actId="1076"/>
          <ac:grpSpMkLst>
            <pc:docMk/>
            <pc:sldMk cId="1389933180" sldId="341"/>
            <ac:grpSpMk id="10" creationId="{9CBDCFFF-459B-4B54-A4C5-3FBCA0D10715}"/>
          </ac:grpSpMkLst>
        </pc:grpChg>
        <pc:grpChg chg="mod">
          <ac:chgData name="Tingyuan LIANG" userId="8e8d3f8d-61c4-418c-81c4-ba1d79c66b0c" providerId="ADAL" clId="{30615ABB-4AC5-4D50-BE0C-21E9AF1CFD8E}" dt="2019-09-18T13:02:36.856" v="4122" actId="164"/>
          <ac:grpSpMkLst>
            <pc:docMk/>
            <pc:sldMk cId="1389933180" sldId="341"/>
            <ac:grpSpMk id="19" creationId="{00000000-0000-0000-0000-000000000000}"/>
          </ac:grpSpMkLst>
        </pc:grpChg>
        <pc:grpChg chg="del">
          <ac:chgData name="Tingyuan LIANG" userId="8e8d3f8d-61c4-418c-81c4-ba1d79c66b0c" providerId="ADAL" clId="{30615ABB-4AC5-4D50-BE0C-21E9AF1CFD8E}" dt="2019-09-18T08:04:03.334" v="842" actId="478"/>
          <ac:grpSpMkLst>
            <pc:docMk/>
            <pc:sldMk cId="1389933180" sldId="341"/>
            <ac:grpSpMk id="20" creationId="{00000000-0000-0000-0000-000000000000}"/>
          </ac:grpSpMkLst>
        </pc:grpChg>
        <pc:grpChg chg="add del mod">
          <ac:chgData name="Tingyuan LIANG" userId="8e8d3f8d-61c4-418c-81c4-ba1d79c66b0c" providerId="ADAL" clId="{30615ABB-4AC5-4D50-BE0C-21E9AF1CFD8E}" dt="2019-09-18T08:50:35.711" v="1258" actId="478"/>
          <ac:grpSpMkLst>
            <pc:docMk/>
            <pc:sldMk cId="1389933180" sldId="341"/>
            <ac:grpSpMk id="68" creationId="{EA25F518-7479-4A82-9921-3FB5FA410429}"/>
          </ac:grpSpMkLst>
        </pc:grpChg>
        <pc:grpChg chg="add del mod">
          <ac:chgData name="Tingyuan LIANG" userId="8e8d3f8d-61c4-418c-81c4-ba1d79c66b0c" providerId="ADAL" clId="{30615ABB-4AC5-4D50-BE0C-21E9AF1CFD8E}" dt="2019-09-18T08:47:47.778" v="1138"/>
          <ac:grpSpMkLst>
            <pc:docMk/>
            <pc:sldMk cId="1389933180" sldId="341"/>
            <ac:grpSpMk id="77" creationId="{51D1BE21-B14B-41DB-AC5A-7B07BC0E1E7E}"/>
          </ac:grpSpMkLst>
        </pc:grpChg>
        <pc:grpChg chg="add del mod">
          <ac:chgData name="Tingyuan LIANG" userId="8e8d3f8d-61c4-418c-81c4-ba1d79c66b0c" providerId="ADAL" clId="{30615ABB-4AC5-4D50-BE0C-21E9AF1CFD8E}" dt="2019-09-18T08:47:47.778" v="1138"/>
          <ac:grpSpMkLst>
            <pc:docMk/>
            <pc:sldMk cId="1389933180" sldId="341"/>
            <ac:grpSpMk id="88" creationId="{1A5EB233-0811-4E11-9174-92049376CA8E}"/>
          </ac:grpSpMkLst>
        </pc:grpChg>
        <pc:grpChg chg="add mod">
          <ac:chgData name="Tingyuan LIANG" userId="8e8d3f8d-61c4-418c-81c4-ba1d79c66b0c" providerId="ADAL" clId="{30615ABB-4AC5-4D50-BE0C-21E9AF1CFD8E}" dt="2019-09-18T08:58:01.962" v="1315" actId="1037"/>
          <ac:grpSpMkLst>
            <pc:docMk/>
            <pc:sldMk cId="1389933180" sldId="341"/>
            <ac:grpSpMk id="123" creationId="{406216EC-F3DB-442C-8CF0-713B071660CA}"/>
          </ac:grpSpMkLst>
        </pc:grpChg>
        <pc:grpChg chg="add del mod">
          <ac:chgData name="Tingyuan LIANG" userId="8e8d3f8d-61c4-418c-81c4-ba1d79c66b0c" providerId="ADAL" clId="{30615ABB-4AC5-4D50-BE0C-21E9AF1CFD8E}" dt="2019-09-18T08:48:35.762" v="1195" actId="478"/>
          <ac:grpSpMkLst>
            <pc:docMk/>
            <pc:sldMk cId="1389933180" sldId="341"/>
            <ac:grpSpMk id="134" creationId="{76972DA8-C495-41CE-B0A0-8843588CABF4}"/>
          </ac:grpSpMkLst>
        </pc:grpChg>
        <pc:grpChg chg="add del mod">
          <ac:chgData name="Tingyuan LIANG" userId="8e8d3f8d-61c4-418c-81c4-ba1d79c66b0c" providerId="ADAL" clId="{30615ABB-4AC5-4D50-BE0C-21E9AF1CFD8E}" dt="2019-09-18T08:49:01.957" v="1200" actId="165"/>
          <ac:grpSpMkLst>
            <pc:docMk/>
            <pc:sldMk cId="1389933180" sldId="341"/>
            <ac:grpSpMk id="143" creationId="{ED8EE68B-F17D-4FE6-A7A7-E1C7BA5669C5}"/>
          </ac:grpSpMkLst>
        </pc:grpChg>
        <pc:cxnChg chg="mod">
          <ac:chgData name="Tingyuan LIANG" userId="8e8d3f8d-61c4-418c-81c4-ba1d79c66b0c" providerId="ADAL" clId="{30615ABB-4AC5-4D50-BE0C-21E9AF1CFD8E}" dt="2019-09-18T10:41:08.176" v="1518" actId="14100"/>
          <ac:cxnSpMkLst>
            <pc:docMk/>
            <pc:sldMk cId="1389933180" sldId="341"/>
            <ac:cxnSpMk id="16" creationId="{00000000-0000-0000-0000-000000000000}"/>
          </ac:cxnSpMkLst>
        </pc:cxnChg>
        <pc:cxnChg chg="add del mod">
          <ac:chgData name="Tingyuan LIANG" userId="8e8d3f8d-61c4-418c-81c4-ba1d79c66b0c" providerId="ADAL" clId="{30615ABB-4AC5-4D50-BE0C-21E9AF1CFD8E}" dt="2019-09-18T08:05:36.089" v="858" actId="478"/>
          <ac:cxnSpMkLst>
            <pc:docMk/>
            <pc:sldMk cId="1389933180" sldId="341"/>
            <ac:cxnSpMk id="53" creationId="{94117DD9-C6DA-4F1D-B37F-F4F65A2E8122}"/>
          </ac:cxnSpMkLst>
        </pc:cxnChg>
        <pc:cxnChg chg="add mod">
          <ac:chgData name="Tingyuan LIANG" userId="8e8d3f8d-61c4-418c-81c4-ba1d79c66b0c" providerId="ADAL" clId="{30615ABB-4AC5-4D50-BE0C-21E9AF1CFD8E}" dt="2019-09-18T08:10:40.939" v="956" actId="164"/>
          <ac:cxnSpMkLst>
            <pc:docMk/>
            <pc:sldMk cId="1389933180" sldId="341"/>
            <ac:cxnSpMk id="61" creationId="{B1FFE3BE-327A-4FB3-9984-08B317B515FE}"/>
          </ac:cxnSpMkLst>
        </pc:cxnChg>
        <pc:cxnChg chg="add mod">
          <ac:chgData name="Tingyuan LIANG" userId="8e8d3f8d-61c4-418c-81c4-ba1d79c66b0c" providerId="ADAL" clId="{30615ABB-4AC5-4D50-BE0C-21E9AF1CFD8E}" dt="2019-09-18T08:10:40.939" v="956" actId="164"/>
          <ac:cxnSpMkLst>
            <pc:docMk/>
            <pc:sldMk cId="1389933180" sldId="341"/>
            <ac:cxnSpMk id="66" creationId="{A6225B5C-6643-4139-B152-CA8B08343FAB}"/>
          </ac:cxnSpMkLst>
        </pc:cxnChg>
        <pc:cxnChg chg="del topLvl">
          <ac:chgData name="Tingyuan LIANG" userId="8e8d3f8d-61c4-418c-81c4-ba1d79c66b0c" providerId="ADAL" clId="{30615ABB-4AC5-4D50-BE0C-21E9AF1CFD8E}" dt="2019-09-18T08:50:35.711" v="1258" actId="478"/>
          <ac:cxnSpMkLst>
            <pc:docMk/>
            <pc:sldMk cId="1389933180" sldId="341"/>
            <ac:cxnSpMk id="71" creationId="{6F0B1693-9A4E-4F1B-906C-6BE50ECCFFE7}"/>
          </ac:cxnSpMkLst>
        </pc:cxnChg>
        <pc:cxnChg chg="del mod">
          <ac:chgData name="Tingyuan LIANG" userId="8e8d3f8d-61c4-418c-81c4-ba1d79c66b0c" providerId="ADAL" clId="{30615ABB-4AC5-4D50-BE0C-21E9AF1CFD8E}" dt="2019-09-18T08:50:28.862" v="1255" actId="478"/>
          <ac:cxnSpMkLst>
            <pc:docMk/>
            <pc:sldMk cId="1389933180" sldId="341"/>
            <ac:cxnSpMk id="76" creationId="{455B2580-C952-4AB7-818A-3E68070904E0}"/>
          </ac:cxnSpMkLst>
        </pc:cxnChg>
        <pc:cxnChg chg="del mod topLvl">
          <ac:chgData name="Tingyuan LIANG" userId="8e8d3f8d-61c4-418c-81c4-ba1d79c66b0c" providerId="ADAL" clId="{30615ABB-4AC5-4D50-BE0C-21E9AF1CFD8E}" dt="2019-09-18T08:50:43.949" v="1263" actId="478"/>
          <ac:cxnSpMkLst>
            <pc:docMk/>
            <pc:sldMk cId="1389933180" sldId="341"/>
            <ac:cxnSpMk id="146" creationId="{DC4A7443-057F-421B-9625-B14895BD005F}"/>
          </ac:cxnSpMkLst>
        </pc:cxnChg>
        <pc:cxnChg chg="del mod topLvl">
          <ac:chgData name="Tingyuan LIANG" userId="8e8d3f8d-61c4-418c-81c4-ba1d79c66b0c" providerId="ADAL" clId="{30615ABB-4AC5-4D50-BE0C-21E9AF1CFD8E}" dt="2019-09-18T08:50:49.775" v="1266" actId="478"/>
          <ac:cxnSpMkLst>
            <pc:docMk/>
            <pc:sldMk cId="1389933180" sldId="341"/>
            <ac:cxnSpMk id="151" creationId="{A245990E-1DEB-4A8E-A737-77BD12981C29}"/>
          </ac:cxnSpMkLst>
        </pc:cxnChg>
      </pc:sldChg>
      <pc:sldChg chg="addSp delSp modSp modAnim modNotesTx">
        <pc:chgData name="Tingyuan LIANG" userId="8e8d3f8d-61c4-418c-81c4-ba1d79c66b0c" providerId="ADAL" clId="{30615ABB-4AC5-4D50-BE0C-21E9AF1CFD8E}" dt="2019-09-18T08:51:33.960" v="1271" actId="20577"/>
        <pc:sldMkLst>
          <pc:docMk/>
          <pc:sldMk cId="3113463662" sldId="342"/>
        </pc:sldMkLst>
        <pc:spChg chg="add mod">
          <ac:chgData name="Tingyuan LIANG" userId="8e8d3f8d-61c4-418c-81c4-ba1d79c66b0c" providerId="ADAL" clId="{30615ABB-4AC5-4D50-BE0C-21E9AF1CFD8E}" dt="2019-09-18T07:45:33.584" v="537" actId="1076"/>
          <ac:spMkLst>
            <pc:docMk/>
            <pc:sldMk cId="3113463662" sldId="342"/>
            <ac:spMk id="2" creationId="{C528C24D-7ED3-442D-9ECF-90C05D1532FC}"/>
          </ac:spMkLst>
        </pc:spChg>
        <pc:spChg chg="add del mod">
          <ac:chgData name="Tingyuan LIANG" userId="8e8d3f8d-61c4-418c-81c4-ba1d79c66b0c" providerId="ADAL" clId="{30615ABB-4AC5-4D50-BE0C-21E9AF1CFD8E}" dt="2019-09-18T07:44:42.155" v="432" actId="478"/>
          <ac:spMkLst>
            <pc:docMk/>
            <pc:sldMk cId="3113463662" sldId="342"/>
            <ac:spMk id="3" creationId="{37266D54-F05D-4463-9B4F-6E9B2872490E}"/>
          </ac:spMkLst>
        </pc:spChg>
        <pc:spChg chg="mod">
          <ac:chgData name="Tingyuan LIANG" userId="8e8d3f8d-61c4-418c-81c4-ba1d79c66b0c" providerId="ADAL" clId="{30615ABB-4AC5-4D50-BE0C-21E9AF1CFD8E}" dt="2019-09-18T07:34:42.903" v="406" actId="1076"/>
          <ac:spMkLst>
            <pc:docMk/>
            <pc:sldMk cId="3113463662" sldId="342"/>
            <ac:spMk id="4" creationId="{00000000-0000-0000-0000-000000000000}"/>
          </ac:spMkLst>
        </pc:spChg>
        <pc:spChg chg="add mod">
          <ac:chgData name="Tingyuan LIANG" userId="8e8d3f8d-61c4-418c-81c4-ba1d79c66b0c" providerId="ADAL" clId="{30615ABB-4AC5-4D50-BE0C-21E9AF1CFD8E}" dt="2019-09-18T07:51:18.340" v="634" actId="20577"/>
          <ac:spMkLst>
            <pc:docMk/>
            <pc:sldMk cId="3113463662" sldId="342"/>
            <ac:spMk id="6" creationId="{A315A326-547C-4772-8B9A-86CF38E6EE19}"/>
          </ac:spMkLst>
        </pc:spChg>
        <pc:spChg chg="mod">
          <ac:chgData name="Tingyuan LIANG" userId="8e8d3f8d-61c4-418c-81c4-ba1d79c66b0c" providerId="ADAL" clId="{30615ABB-4AC5-4D50-BE0C-21E9AF1CFD8E}" dt="2019-09-18T07:47:07.021" v="548" actId="1076"/>
          <ac:spMkLst>
            <pc:docMk/>
            <pc:sldMk cId="3113463662" sldId="342"/>
            <ac:spMk id="11" creationId="{00000000-0000-0000-0000-000000000000}"/>
          </ac:spMkLst>
        </pc:spChg>
        <pc:spChg chg="mod topLvl">
          <ac:chgData name="Tingyuan LIANG" userId="8e8d3f8d-61c4-418c-81c4-ba1d79c66b0c" providerId="ADAL" clId="{30615ABB-4AC5-4D50-BE0C-21E9AF1CFD8E}" dt="2019-09-18T07:47:14.931" v="551" actId="1076"/>
          <ac:spMkLst>
            <pc:docMk/>
            <pc:sldMk cId="3113463662" sldId="342"/>
            <ac:spMk id="12" creationId="{00000000-0000-0000-0000-000000000000}"/>
          </ac:spMkLst>
        </pc:spChg>
        <pc:spChg chg="add mod">
          <ac:chgData name="Tingyuan LIANG" userId="8e8d3f8d-61c4-418c-81c4-ba1d79c66b0c" providerId="ADAL" clId="{30615ABB-4AC5-4D50-BE0C-21E9AF1CFD8E}" dt="2019-09-18T07:46:59.850" v="546" actId="1076"/>
          <ac:spMkLst>
            <pc:docMk/>
            <pc:sldMk cId="3113463662" sldId="342"/>
            <ac:spMk id="14" creationId="{D14B80FA-F926-4573-8D68-3E14F932ECF4}"/>
          </ac:spMkLst>
        </pc:spChg>
        <pc:spChg chg="add mod">
          <ac:chgData name="Tingyuan LIANG" userId="8e8d3f8d-61c4-418c-81c4-ba1d79c66b0c" providerId="ADAL" clId="{30615ABB-4AC5-4D50-BE0C-21E9AF1CFD8E}" dt="2019-09-18T07:47:59.756" v="631" actId="20577"/>
          <ac:spMkLst>
            <pc:docMk/>
            <pc:sldMk cId="3113463662" sldId="342"/>
            <ac:spMk id="16" creationId="{3BC0942E-58E2-47E4-9A7B-7F728C6D46AC}"/>
          </ac:spMkLst>
        </pc:spChg>
        <pc:spChg chg="mod">
          <ac:chgData name="Tingyuan LIANG" userId="8e8d3f8d-61c4-418c-81c4-ba1d79c66b0c" providerId="ADAL" clId="{30615ABB-4AC5-4D50-BE0C-21E9AF1CFD8E}" dt="2019-09-18T07:47:02.838" v="547" actId="1076"/>
          <ac:spMkLst>
            <pc:docMk/>
            <pc:sldMk cId="3113463662" sldId="342"/>
            <ac:spMk id="56" creationId="{00000000-0000-0000-0000-000000000000}"/>
          </ac:spMkLst>
        </pc:spChg>
        <pc:spChg chg="mod topLvl">
          <ac:chgData name="Tingyuan LIANG" userId="8e8d3f8d-61c4-418c-81c4-ba1d79c66b0c" providerId="ADAL" clId="{30615ABB-4AC5-4D50-BE0C-21E9AF1CFD8E}" dt="2019-09-18T07:47:12.420" v="550" actId="1076"/>
          <ac:spMkLst>
            <pc:docMk/>
            <pc:sldMk cId="3113463662" sldId="342"/>
            <ac:spMk id="58" creationId="{00000000-0000-0000-0000-000000000000}"/>
          </ac:spMkLst>
        </pc:spChg>
        <pc:grpChg chg="del mod">
          <ac:chgData name="Tingyuan LIANG" userId="8e8d3f8d-61c4-418c-81c4-ba1d79c66b0c" providerId="ADAL" clId="{30615ABB-4AC5-4D50-BE0C-21E9AF1CFD8E}" dt="2019-09-18T07:33:58.457" v="387" actId="165"/>
          <ac:grpSpMkLst>
            <pc:docMk/>
            <pc:sldMk cId="3113463662" sldId="342"/>
            <ac:grpSpMk id="13" creationId="{00000000-0000-0000-0000-000000000000}"/>
          </ac:grpSpMkLst>
        </pc:grpChg>
        <pc:cxnChg chg="del mod">
          <ac:chgData name="Tingyuan LIANG" userId="8e8d3f8d-61c4-418c-81c4-ba1d79c66b0c" providerId="ADAL" clId="{30615ABB-4AC5-4D50-BE0C-21E9AF1CFD8E}" dt="2019-09-18T07:34:23.648" v="393" actId="478"/>
          <ac:cxnSpMkLst>
            <pc:docMk/>
            <pc:sldMk cId="3113463662" sldId="342"/>
            <ac:cxnSpMk id="9" creationId="{00000000-0000-0000-0000-000000000000}"/>
          </ac:cxnSpMkLst>
        </pc:cxnChg>
        <pc:cxnChg chg="del mod">
          <ac:chgData name="Tingyuan LIANG" userId="8e8d3f8d-61c4-418c-81c4-ba1d79c66b0c" providerId="ADAL" clId="{30615ABB-4AC5-4D50-BE0C-21E9AF1CFD8E}" dt="2019-09-18T07:34:22.443" v="392" actId="478"/>
          <ac:cxnSpMkLst>
            <pc:docMk/>
            <pc:sldMk cId="3113463662" sldId="342"/>
            <ac:cxnSpMk id="53" creationId="{00000000-0000-0000-0000-000000000000}"/>
          </ac:cxnSpMkLst>
        </pc:cxnChg>
      </pc:sldChg>
      <pc:sldChg chg="addSp modSp modNotesTx">
        <pc:chgData name="Tingyuan LIANG" userId="8e8d3f8d-61c4-418c-81c4-ba1d79c66b0c" providerId="ADAL" clId="{30615ABB-4AC5-4D50-BE0C-21E9AF1CFD8E}" dt="2019-09-18T08:06:06.746" v="860" actId="1076"/>
        <pc:sldMkLst>
          <pc:docMk/>
          <pc:sldMk cId="166679159" sldId="343"/>
        </pc:sldMkLst>
        <pc:cxnChg chg="add mod">
          <ac:chgData name="Tingyuan LIANG" userId="8e8d3f8d-61c4-418c-81c4-ba1d79c66b0c" providerId="ADAL" clId="{30615ABB-4AC5-4D50-BE0C-21E9AF1CFD8E}" dt="2019-09-18T08:06:06.746" v="860" actId="1076"/>
          <ac:cxnSpMkLst>
            <pc:docMk/>
            <pc:sldMk cId="166679159" sldId="343"/>
            <ac:cxnSpMk id="20" creationId="{99D83918-5F88-4F22-98A2-2D26937A90E6}"/>
          </ac:cxnSpMkLst>
        </pc:cxnChg>
      </pc:sldChg>
      <pc:sldChg chg="addSp delSp modSp add modAnim modNotesTx">
        <pc:chgData name="Tingyuan LIANG" userId="8e8d3f8d-61c4-418c-81c4-ba1d79c66b0c" providerId="ADAL" clId="{30615ABB-4AC5-4D50-BE0C-21E9AF1CFD8E}" dt="2019-09-18T12:04:00.055" v="3361" actId="20577"/>
        <pc:sldMkLst>
          <pc:docMk/>
          <pc:sldMk cId="672905487" sldId="344"/>
        </pc:sldMkLst>
        <pc:spChg chg="add mod">
          <ac:chgData name="Tingyuan LIANG" userId="8e8d3f8d-61c4-418c-81c4-ba1d79c66b0c" providerId="ADAL" clId="{30615ABB-4AC5-4D50-BE0C-21E9AF1CFD8E}" dt="2019-09-18T11:28:03.210" v="2689" actId="14100"/>
          <ac:spMkLst>
            <pc:docMk/>
            <pc:sldMk cId="672905487" sldId="344"/>
            <ac:spMk id="9" creationId="{A330452E-0862-4CF4-9BFF-A41A4E26C5A7}"/>
          </ac:spMkLst>
        </pc:spChg>
        <pc:spChg chg="del">
          <ac:chgData name="Tingyuan LIANG" userId="8e8d3f8d-61c4-418c-81c4-ba1d79c66b0c" providerId="ADAL" clId="{30615ABB-4AC5-4D50-BE0C-21E9AF1CFD8E}" dt="2019-09-18T11:06:02.659" v="2344" actId="478"/>
          <ac:spMkLst>
            <pc:docMk/>
            <pc:sldMk cId="672905487" sldId="344"/>
            <ac:spMk id="44" creationId="{00000000-0000-0000-0000-000000000000}"/>
          </ac:spMkLst>
        </pc:spChg>
        <pc:spChg chg="mod">
          <ac:chgData name="Tingyuan LIANG" userId="8e8d3f8d-61c4-418c-81c4-ba1d79c66b0c" providerId="ADAL" clId="{30615ABB-4AC5-4D50-BE0C-21E9AF1CFD8E}" dt="2019-09-18T11:16:36.712" v="2414" actId="1076"/>
          <ac:spMkLst>
            <pc:docMk/>
            <pc:sldMk cId="672905487" sldId="344"/>
            <ac:spMk id="45" creationId="{00000000-0000-0000-0000-000000000000}"/>
          </ac:spMkLst>
        </pc:spChg>
        <pc:spChg chg="add mod">
          <ac:chgData name="Tingyuan LIANG" userId="8e8d3f8d-61c4-418c-81c4-ba1d79c66b0c" providerId="ADAL" clId="{30615ABB-4AC5-4D50-BE0C-21E9AF1CFD8E}" dt="2019-09-18T11:29:44.166" v="2695" actId="1076"/>
          <ac:spMkLst>
            <pc:docMk/>
            <pc:sldMk cId="672905487" sldId="344"/>
            <ac:spMk id="52" creationId="{2BDCD502-B760-4D6D-8805-B60916A382B5}"/>
          </ac:spMkLst>
        </pc:spChg>
        <pc:spChg chg="mod topLvl">
          <ac:chgData name="Tingyuan LIANG" userId="8e8d3f8d-61c4-418c-81c4-ba1d79c66b0c" providerId="ADAL" clId="{30615ABB-4AC5-4D50-BE0C-21E9AF1CFD8E}" dt="2019-09-18T11:43:56.663" v="2719" actId="14100"/>
          <ac:spMkLst>
            <pc:docMk/>
            <pc:sldMk cId="672905487" sldId="344"/>
            <ac:spMk id="54" creationId="{EF32A638-48BE-4FCF-B7D7-F5D7EEAE934B}"/>
          </ac:spMkLst>
        </pc:spChg>
        <pc:spChg chg="mod topLvl">
          <ac:chgData name="Tingyuan LIANG" userId="8e8d3f8d-61c4-418c-81c4-ba1d79c66b0c" providerId="ADAL" clId="{30615ABB-4AC5-4D50-BE0C-21E9AF1CFD8E}" dt="2019-09-18T11:43:53.291" v="2718" actId="14100"/>
          <ac:spMkLst>
            <pc:docMk/>
            <pc:sldMk cId="672905487" sldId="344"/>
            <ac:spMk id="55" creationId="{E3449EA5-59EA-4D5E-BA5D-86B25816FE8D}"/>
          </ac:spMkLst>
        </pc:spChg>
        <pc:spChg chg="del mod topLvl">
          <ac:chgData name="Tingyuan LIANG" userId="8e8d3f8d-61c4-418c-81c4-ba1d79c66b0c" providerId="ADAL" clId="{30615ABB-4AC5-4D50-BE0C-21E9AF1CFD8E}" dt="2019-09-18T11:16:33.475" v="2412" actId="478"/>
          <ac:spMkLst>
            <pc:docMk/>
            <pc:sldMk cId="672905487" sldId="344"/>
            <ac:spMk id="56" creationId="{2FAE8BF0-2456-4839-A954-B17FA9C04061}"/>
          </ac:spMkLst>
        </pc:spChg>
        <pc:spChg chg="del mod topLvl">
          <ac:chgData name="Tingyuan LIANG" userId="8e8d3f8d-61c4-418c-81c4-ba1d79c66b0c" providerId="ADAL" clId="{30615ABB-4AC5-4D50-BE0C-21E9AF1CFD8E}" dt="2019-09-18T11:16:33.475" v="2412" actId="478"/>
          <ac:spMkLst>
            <pc:docMk/>
            <pc:sldMk cId="672905487" sldId="344"/>
            <ac:spMk id="57" creationId="{8741F106-AC36-4FB0-A362-549AB46971B5}"/>
          </ac:spMkLst>
        </pc:spChg>
        <pc:spChg chg="mod topLvl">
          <ac:chgData name="Tingyuan LIANG" userId="8e8d3f8d-61c4-418c-81c4-ba1d79c66b0c" providerId="ADAL" clId="{30615ABB-4AC5-4D50-BE0C-21E9AF1CFD8E}" dt="2019-09-18T11:29:44.166" v="2695" actId="1076"/>
          <ac:spMkLst>
            <pc:docMk/>
            <pc:sldMk cId="672905487" sldId="344"/>
            <ac:spMk id="58" creationId="{FEE3BE70-7F89-4639-BC29-29E63F514B4C}"/>
          </ac:spMkLst>
        </pc:spChg>
        <pc:spChg chg="mod topLvl">
          <ac:chgData name="Tingyuan LIANG" userId="8e8d3f8d-61c4-418c-81c4-ba1d79c66b0c" providerId="ADAL" clId="{30615ABB-4AC5-4D50-BE0C-21E9AF1CFD8E}" dt="2019-09-18T11:29:44.166" v="2695" actId="1076"/>
          <ac:spMkLst>
            <pc:docMk/>
            <pc:sldMk cId="672905487" sldId="344"/>
            <ac:spMk id="59" creationId="{458D4244-BB74-4ACD-AD57-47F09AAF745F}"/>
          </ac:spMkLst>
        </pc:spChg>
        <pc:spChg chg="del mod topLvl">
          <ac:chgData name="Tingyuan LIANG" userId="8e8d3f8d-61c4-418c-81c4-ba1d79c66b0c" providerId="ADAL" clId="{30615ABB-4AC5-4D50-BE0C-21E9AF1CFD8E}" dt="2019-09-18T11:26:15.550" v="2653" actId="478"/>
          <ac:spMkLst>
            <pc:docMk/>
            <pc:sldMk cId="672905487" sldId="344"/>
            <ac:spMk id="74" creationId="{82C398E7-44AB-4D9E-9D56-882E7D34D3F0}"/>
          </ac:spMkLst>
        </pc:spChg>
        <pc:spChg chg="del mod topLvl">
          <ac:chgData name="Tingyuan LIANG" userId="8e8d3f8d-61c4-418c-81c4-ba1d79c66b0c" providerId="ADAL" clId="{30615ABB-4AC5-4D50-BE0C-21E9AF1CFD8E}" dt="2019-09-18T11:26:15.550" v="2653" actId="478"/>
          <ac:spMkLst>
            <pc:docMk/>
            <pc:sldMk cId="672905487" sldId="344"/>
            <ac:spMk id="75" creationId="{072B1CDB-C880-4156-975F-C3DF05A04625}"/>
          </ac:spMkLst>
        </pc:spChg>
        <pc:spChg chg="del mod topLvl">
          <ac:chgData name="Tingyuan LIANG" userId="8e8d3f8d-61c4-418c-81c4-ba1d79c66b0c" providerId="ADAL" clId="{30615ABB-4AC5-4D50-BE0C-21E9AF1CFD8E}" dt="2019-09-18T11:16:33.475" v="2412" actId="478"/>
          <ac:spMkLst>
            <pc:docMk/>
            <pc:sldMk cId="672905487" sldId="344"/>
            <ac:spMk id="76" creationId="{6EFF7F4A-3A5F-4DD4-9DF2-0A1BEE9BDC08}"/>
          </ac:spMkLst>
        </pc:spChg>
        <pc:spChg chg="del mod topLvl">
          <ac:chgData name="Tingyuan LIANG" userId="8e8d3f8d-61c4-418c-81c4-ba1d79c66b0c" providerId="ADAL" clId="{30615ABB-4AC5-4D50-BE0C-21E9AF1CFD8E}" dt="2019-09-18T11:17:40.210" v="2448" actId="21"/>
          <ac:spMkLst>
            <pc:docMk/>
            <pc:sldMk cId="672905487" sldId="344"/>
            <ac:spMk id="77" creationId="{6E5987B7-3BAD-4982-8A16-E891A8941547}"/>
          </ac:spMkLst>
        </pc:spChg>
        <pc:spChg chg="mod topLvl">
          <ac:chgData name="Tingyuan LIANG" userId="8e8d3f8d-61c4-418c-81c4-ba1d79c66b0c" providerId="ADAL" clId="{30615ABB-4AC5-4D50-BE0C-21E9AF1CFD8E}" dt="2019-09-18T11:29:44.166" v="2695" actId="1076"/>
          <ac:spMkLst>
            <pc:docMk/>
            <pc:sldMk cId="672905487" sldId="344"/>
            <ac:spMk id="78" creationId="{270E3941-FCB4-4B12-B74B-ABC86163F6AF}"/>
          </ac:spMkLst>
        </pc:spChg>
        <pc:spChg chg="add mod">
          <ac:chgData name="Tingyuan LIANG" userId="8e8d3f8d-61c4-418c-81c4-ba1d79c66b0c" providerId="ADAL" clId="{30615ABB-4AC5-4D50-BE0C-21E9AF1CFD8E}" dt="2019-09-18T11:28:00.440" v="2688" actId="1076"/>
          <ac:spMkLst>
            <pc:docMk/>
            <pc:sldMk cId="672905487" sldId="344"/>
            <ac:spMk id="79" creationId="{F8849A36-F6C8-44E7-B1BA-71289807D340}"/>
          </ac:spMkLst>
        </pc:spChg>
        <pc:spChg chg="add mod">
          <ac:chgData name="Tingyuan LIANG" userId="8e8d3f8d-61c4-418c-81c4-ba1d79c66b0c" providerId="ADAL" clId="{30615ABB-4AC5-4D50-BE0C-21E9AF1CFD8E}" dt="2019-09-18T11:29:44.166" v="2695" actId="1076"/>
          <ac:spMkLst>
            <pc:docMk/>
            <pc:sldMk cId="672905487" sldId="344"/>
            <ac:spMk id="80" creationId="{67B9F4CF-7210-4DCE-BD40-861279523026}"/>
          </ac:spMkLst>
        </pc:spChg>
        <pc:spChg chg="add mod">
          <ac:chgData name="Tingyuan LIANG" userId="8e8d3f8d-61c4-418c-81c4-ba1d79c66b0c" providerId="ADAL" clId="{30615ABB-4AC5-4D50-BE0C-21E9AF1CFD8E}" dt="2019-09-18T11:44:07.075" v="2721" actId="14100"/>
          <ac:spMkLst>
            <pc:docMk/>
            <pc:sldMk cId="672905487" sldId="344"/>
            <ac:spMk id="82" creationId="{9199A253-EA8D-4070-A4E3-3E152C28841C}"/>
          </ac:spMkLst>
        </pc:spChg>
        <pc:spChg chg="add mod">
          <ac:chgData name="Tingyuan LIANG" userId="8e8d3f8d-61c4-418c-81c4-ba1d79c66b0c" providerId="ADAL" clId="{30615ABB-4AC5-4D50-BE0C-21E9AF1CFD8E}" dt="2019-09-18T11:28:35.569" v="2693" actId="20577"/>
          <ac:spMkLst>
            <pc:docMk/>
            <pc:sldMk cId="672905487" sldId="344"/>
            <ac:spMk id="83" creationId="{96E854F2-7161-4B18-962E-CE6C83E2A440}"/>
          </ac:spMkLst>
        </pc:spChg>
        <pc:spChg chg="mod">
          <ac:chgData name="Tingyuan LIANG" userId="8e8d3f8d-61c4-418c-81c4-ba1d79c66b0c" providerId="ADAL" clId="{30615ABB-4AC5-4D50-BE0C-21E9AF1CFD8E}" dt="2019-09-18T11:19:36.843" v="2500" actId="207"/>
          <ac:spMkLst>
            <pc:docMk/>
            <pc:sldMk cId="672905487" sldId="344"/>
            <ac:spMk id="92" creationId="{00000000-0000-0000-0000-000000000000}"/>
          </ac:spMkLst>
        </pc:spChg>
        <pc:spChg chg="mod">
          <ac:chgData name="Tingyuan LIANG" userId="8e8d3f8d-61c4-418c-81c4-ba1d79c66b0c" providerId="ADAL" clId="{30615ABB-4AC5-4D50-BE0C-21E9AF1CFD8E}" dt="2019-09-18T11:16:52.272" v="2416" actId="14100"/>
          <ac:spMkLst>
            <pc:docMk/>
            <pc:sldMk cId="672905487" sldId="344"/>
            <ac:spMk id="93" creationId="{00000000-0000-0000-0000-000000000000}"/>
          </ac:spMkLst>
        </pc:spChg>
        <pc:spChg chg="mod">
          <ac:chgData name="Tingyuan LIANG" userId="8e8d3f8d-61c4-418c-81c4-ba1d79c66b0c" providerId="ADAL" clId="{30615ABB-4AC5-4D50-BE0C-21E9AF1CFD8E}" dt="2019-09-18T11:09:28.167" v="2386" actId="404"/>
          <ac:spMkLst>
            <pc:docMk/>
            <pc:sldMk cId="672905487" sldId="344"/>
            <ac:spMk id="94" creationId="{00000000-0000-0000-0000-000000000000}"/>
          </ac:spMkLst>
        </pc:spChg>
        <pc:spChg chg="mod">
          <ac:chgData name="Tingyuan LIANG" userId="8e8d3f8d-61c4-418c-81c4-ba1d79c66b0c" providerId="ADAL" clId="{30615ABB-4AC5-4D50-BE0C-21E9AF1CFD8E}" dt="2019-09-18T11:09:28.167" v="2386" actId="404"/>
          <ac:spMkLst>
            <pc:docMk/>
            <pc:sldMk cId="672905487" sldId="344"/>
            <ac:spMk id="95" creationId="{00000000-0000-0000-0000-000000000000}"/>
          </ac:spMkLst>
        </pc:spChg>
        <pc:spChg chg="mod">
          <ac:chgData name="Tingyuan LIANG" userId="8e8d3f8d-61c4-418c-81c4-ba1d79c66b0c" providerId="ADAL" clId="{30615ABB-4AC5-4D50-BE0C-21E9AF1CFD8E}" dt="2019-09-18T11:09:28.167" v="2386" actId="404"/>
          <ac:spMkLst>
            <pc:docMk/>
            <pc:sldMk cId="672905487" sldId="344"/>
            <ac:spMk id="96" creationId="{00000000-0000-0000-0000-000000000000}"/>
          </ac:spMkLst>
        </pc:spChg>
        <pc:spChg chg="mod">
          <ac:chgData name="Tingyuan LIANG" userId="8e8d3f8d-61c4-418c-81c4-ba1d79c66b0c" providerId="ADAL" clId="{30615ABB-4AC5-4D50-BE0C-21E9AF1CFD8E}" dt="2019-09-18T11:09:28.167" v="2386" actId="404"/>
          <ac:spMkLst>
            <pc:docMk/>
            <pc:sldMk cId="672905487" sldId="344"/>
            <ac:spMk id="97" creationId="{00000000-0000-0000-0000-000000000000}"/>
          </ac:spMkLst>
        </pc:spChg>
        <pc:spChg chg="mod">
          <ac:chgData name="Tingyuan LIANG" userId="8e8d3f8d-61c4-418c-81c4-ba1d79c66b0c" providerId="ADAL" clId="{30615ABB-4AC5-4D50-BE0C-21E9AF1CFD8E}" dt="2019-09-18T11:09:28.167" v="2386" actId="404"/>
          <ac:spMkLst>
            <pc:docMk/>
            <pc:sldMk cId="672905487" sldId="344"/>
            <ac:spMk id="112" creationId="{00000000-0000-0000-0000-000000000000}"/>
          </ac:spMkLst>
        </pc:spChg>
        <pc:spChg chg="mod">
          <ac:chgData name="Tingyuan LIANG" userId="8e8d3f8d-61c4-418c-81c4-ba1d79c66b0c" providerId="ADAL" clId="{30615ABB-4AC5-4D50-BE0C-21E9AF1CFD8E}" dt="2019-09-18T11:09:28.167" v="2386" actId="404"/>
          <ac:spMkLst>
            <pc:docMk/>
            <pc:sldMk cId="672905487" sldId="344"/>
            <ac:spMk id="113" creationId="{00000000-0000-0000-0000-000000000000}"/>
          </ac:spMkLst>
        </pc:spChg>
        <pc:spChg chg="mod">
          <ac:chgData name="Tingyuan LIANG" userId="8e8d3f8d-61c4-418c-81c4-ba1d79c66b0c" providerId="ADAL" clId="{30615ABB-4AC5-4D50-BE0C-21E9AF1CFD8E}" dt="2019-09-18T11:35:09.833" v="2717" actId="14100"/>
          <ac:spMkLst>
            <pc:docMk/>
            <pc:sldMk cId="672905487" sldId="344"/>
            <ac:spMk id="114" creationId="{00000000-0000-0000-0000-000000000000}"/>
          </ac:spMkLst>
        </pc:spChg>
        <pc:spChg chg="mod">
          <ac:chgData name="Tingyuan LIANG" userId="8e8d3f8d-61c4-418c-81c4-ba1d79c66b0c" providerId="ADAL" clId="{30615ABB-4AC5-4D50-BE0C-21E9AF1CFD8E}" dt="2019-09-18T11:21:06.054" v="2508" actId="1076"/>
          <ac:spMkLst>
            <pc:docMk/>
            <pc:sldMk cId="672905487" sldId="344"/>
            <ac:spMk id="115" creationId="{00000000-0000-0000-0000-000000000000}"/>
          </ac:spMkLst>
        </pc:spChg>
        <pc:spChg chg="mod">
          <ac:chgData name="Tingyuan LIANG" userId="8e8d3f8d-61c4-418c-81c4-ba1d79c66b0c" providerId="ADAL" clId="{30615ABB-4AC5-4D50-BE0C-21E9AF1CFD8E}" dt="2019-09-18T11:09:28.167" v="2386" actId="404"/>
          <ac:spMkLst>
            <pc:docMk/>
            <pc:sldMk cId="672905487" sldId="344"/>
            <ac:spMk id="116" creationId="{00000000-0000-0000-0000-000000000000}"/>
          </ac:spMkLst>
        </pc:spChg>
        <pc:spChg chg="mod">
          <ac:chgData name="Tingyuan LIANG" userId="8e8d3f8d-61c4-418c-81c4-ba1d79c66b0c" providerId="ADAL" clId="{30615ABB-4AC5-4D50-BE0C-21E9AF1CFD8E}" dt="2019-09-18T11:26:59.901" v="2655" actId="164"/>
          <ac:spMkLst>
            <pc:docMk/>
            <pc:sldMk cId="672905487" sldId="344"/>
            <ac:spMk id="117" creationId="{00000000-0000-0000-0000-000000000000}"/>
          </ac:spMkLst>
        </pc:spChg>
        <pc:grpChg chg="add mod">
          <ac:chgData name="Tingyuan LIANG" userId="8e8d3f8d-61c4-418c-81c4-ba1d79c66b0c" providerId="ADAL" clId="{30615ABB-4AC5-4D50-BE0C-21E9AF1CFD8E}" dt="2019-09-18T11:29:44.166" v="2695" actId="1076"/>
          <ac:grpSpMkLst>
            <pc:docMk/>
            <pc:sldMk cId="672905487" sldId="344"/>
            <ac:grpSpMk id="10" creationId="{8299AD62-09AA-4868-9321-38552B48D9D1}"/>
          </ac:grpSpMkLst>
        </pc:grpChg>
        <pc:grpChg chg="del">
          <ac:chgData name="Tingyuan LIANG" userId="8e8d3f8d-61c4-418c-81c4-ba1d79c66b0c" providerId="ADAL" clId="{30615ABB-4AC5-4D50-BE0C-21E9AF1CFD8E}" dt="2019-09-18T11:06:03.531" v="2345" actId="478"/>
          <ac:grpSpMkLst>
            <pc:docMk/>
            <pc:sldMk cId="672905487" sldId="344"/>
            <ac:grpSpMk id="19" creationId="{00000000-0000-0000-0000-000000000000}"/>
          </ac:grpSpMkLst>
        </pc:grpChg>
        <pc:grpChg chg="mod">
          <ac:chgData name="Tingyuan LIANG" userId="8e8d3f8d-61c4-418c-81c4-ba1d79c66b0c" providerId="ADAL" clId="{30615ABB-4AC5-4D50-BE0C-21E9AF1CFD8E}" dt="2019-09-18T11:26:59.901" v="2655" actId="164"/>
          <ac:grpSpMkLst>
            <pc:docMk/>
            <pc:sldMk cId="672905487" sldId="344"/>
            <ac:grpSpMk id="20" creationId="{00000000-0000-0000-0000-000000000000}"/>
          </ac:grpSpMkLst>
        </pc:grpChg>
        <pc:grpChg chg="add del mod">
          <ac:chgData name="Tingyuan LIANG" userId="8e8d3f8d-61c4-418c-81c4-ba1d79c66b0c" providerId="ADAL" clId="{30615ABB-4AC5-4D50-BE0C-21E9AF1CFD8E}" dt="2019-09-18T11:16:29.278" v="2411" actId="165"/>
          <ac:grpSpMkLst>
            <pc:docMk/>
            <pc:sldMk cId="672905487" sldId="344"/>
            <ac:grpSpMk id="53" creationId="{7717BCD3-5885-413B-9727-76A1A53B46E7}"/>
          </ac:grpSpMkLst>
        </pc:grpChg>
        <pc:cxnChg chg="del mod topLvl">
          <ac:chgData name="Tingyuan LIANG" userId="8e8d3f8d-61c4-418c-81c4-ba1d79c66b0c" providerId="ADAL" clId="{30615ABB-4AC5-4D50-BE0C-21E9AF1CFD8E}" dt="2019-09-18T11:16:33.475" v="2412" actId="478"/>
          <ac:cxnSpMkLst>
            <pc:docMk/>
            <pc:sldMk cId="672905487" sldId="344"/>
            <ac:cxnSpMk id="60" creationId="{A00D509E-7DDB-4B75-B3A3-B444A09D26C2}"/>
          </ac:cxnSpMkLst>
        </pc:cxnChg>
        <pc:cxnChg chg="del mod topLvl">
          <ac:chgData name="Tingyuan LIANG" userId="8e8d3f8d-61c4-418c-81c4-ba1d79c66b0c" providerId="ADAL" clId="{30615ABB-4AC5-4D50-BE0C-21E9AF1CFD8E}" dt="2019-09-18T11:16:33.475" v="2412" actId="478"/>
          <ac:cxnSpMkLst>
            <pc:docMk/>
            <pc:sldMk cId="672905487" sldId="344"/>
            <ac:cxnSpMk id="61" creationId="{3E70713D-09F6-49EB-93B2-7F91BEE3BEF8}"/>
          </ac:cxnSpMkLst>
        </pc:cxnChg>
        <pc:cxnChg chg="del mod topLvl">
          <ac:chgData name="Tingyuan LIANG" userId="8e8d3f8d-61c4-418c-81c4-ba1d79c66b0c" providerId="ADAL" clId="{30615ABB-4AC5-4D50-BE0C-21E9AF1CFD8E}" dt="2019-09-18T11:17:30.207" v="2445" actId="478"/>
          <ac:cxnSpMkLst>
            <pc:docMk/>
            <pc:sldMk cId="672905487" sldId="344"/>
            <ac:cxnSpMk id="62" creationId="{243D4184-B116-4C05-80EA-F730C65683AA}"/>
          </ac:cxnSpMkLst>
        </pc:cxnChg>
        <pc:cxnChg chg="del mod topLvl">
          <ac:chgData name="Tingyuan LIANG" userId="8e8d3f8d-61c4-418c-81c4-ba1d79c66b0c" providerId="ADAL" clId="{30615ABB-4AC5-4D50-BE0C-21E9AF1CFD8E}" dt="2019-09-18T11:17:31.627" v="2446" actId="478"/>
          <ac:cxnSpMkLst>
            <pc:docMk/>
            <pc:sldMk cId="672905487" sldId="344"/>
            <ac:cxnSpMk id="63" creationId="{D8A583B3-6FC0-4FC1-AF2A-1E952D2DB147}"/>
          </ac:cxnSpMkLst>
        </pc:cxnChg>
        <pc:cxnChg chg="del mod topLvl">
          <ac:chgData name="Tingyuan LIANG" userId="8e8d3f8d-61c4-418c-81c4-ba1d79c66b0c" providerId="ADAL" clId="{30615ABB-4AC5-4D50-BE0C-21E9AF1CFD8E}" dt="2019-09-18T11:16:33.475" v="2412" actId="478"/>
          <ac:cxnSpMkLst>
            <pc:docMk/>
            <pc:sldMk cId="672905487" sldId="344"/>
            <ac:cxnSpMk id="64" creationId="{DCAEBD32-09F4-4A91-9FB1-B8ED73A75A8E}"/>
          </ac:cxnSpMkLst>
        </pc:cxnChg>
        <pc:cxnChg chg="del mod topLvl">
          <ac:chgData name="Tingyuan LIANG" userId="8e8d3f8d-61c4-418c-81c4-ba1d79c66b0c" providerId="ADAL" clId="{30615ABB-4AC5-4D50-BE0C-21E9AF1CFD8E}" dt="2019-09-18T11:16:33.475" v="2412" actId="478"/>
          <ac:cxnSpMkLst>
            <pc:docMk/>
            <pc:sldMk cId="672905487" sldId="344"/>
            <ac:cxnSpMk id="65" creationId="{997F76FE-C953-4B23-A37D-F13A6DA497E2}"/>
          </ac:cxnSpMkLst>
        </pc:cxnChg>
        <pc:cxnChg chg="del mod topLvl">
          <ac:chgData name="Tingyuan LIANG" userId="8e8d3f8d-61c4-418c-81c4-ba1d79c66b0c" providerId="ADAL" clId="{30615ABB-4AC5-4D50-BE0C-21E9AF1CFD8E}" dt="2019-09-18T11:16:33.475" v="2412" actId="478"/>
          <ac:cxnSpMkLst>
            <pc:docMk/>
            <pc:sldMk cId="672905487" sldId="344"/>
            <ac:cxnSpMk id="66" creationId="{CB2C34AC-EE3E-4153-B8BF-AE8D2CFBEB20}"/>
          </ac:cxnSpMkLst>
        </pc:cxnChg>
        <pc:cxnChg chg="del mod topLvl">
          <ac:chgData name="Tingyuan LIANG" userId="8e8d3f8d-61c4-418c-81c4-ba1d79c66b0c" providerId="ADAL" clId="{30615ABB-4AC5-4D50-BE0C-21E9AF1CFD8E}" dt="2019-09-18T11:16:33.475" v="2412" actId="478"/>
          <ac:cxnSpMkLst>
            <pc:docMk/>
            <pc:sldMk cId="672905487" sldId="344"/>
            <ac:cxnSpMk id="67" creationId="{F33EA548-22A1-4644-B988-EFBE4D067FCF}"/>
          </ac:cxnSpMkLst>
        </pc:cxnChg>
        <pc:cxnChg chg="del mod topLvl">
          <ac:chgData name="Tingyuan LIANG" userId="8e8d3f8d-61c4-418c-81c4-ba1d79c66b0c" providerId="ADAL" clId="{30615ABB-4AC5-4D50-BE0C-21E9AF1CFD8E}" dt="2019-09-18T11:17:26.018" v="2443" actId="478"/>
          <ac:cxnSpMkLst>
            <pc:docMk/>
            <pc:sldMk cId="672905487" sldId="344"/>
            <ac:cxnSpMk id="68" creationId="{045D8AFF-7746-479E-B3EF-3EA3475D56E4}"/>
          </ac:cxnSpMkLst>
        </pc:cxnChg>
        <pc:cxnChg chg="del mod topLvl">
          <ac:chgData name="Tingyuan LIANG" userId="8e8d3f8d-61c4-418c-81c4-ba1d79c66b0c" providerId="ADAL" clId="{30615ABB-4AC5-4D50-BE0C-21E9AF1CFD8E}" dt="2019-09-18T11:16:33.475" v="2412" actId="478"/>
          <ac:cxnSpMkLst>
            <pc:docMk/>
            <pc:sldMk cId="672905487" sldId="344"/>
            <ac:cxnSpMk id="69" creationId="{79FE541C-7D24-4698-B4FF-F32806177FB1}"/>
          </ac:cxnSpMkLst>
        </pc:cxnChg>
        <pc:cxnChg chg="del mod topLvl">
          <ac:chgData name="Tingyuan LIANG" userId="8e8d3f8d-61c4-418c-81c4-ba1d79c66b0c" providerId="ADAL" clId="{30615ABB-4AC5-4D50-BE0C-21E9AF1CFD8E}" dt="2019-09-18T11:16:33.475" v="2412" actId="478"/>
          <ac:cxnSpMkLst>
            <pc:docMk/>
            <pc:sldMk cId="672905487" sldId="344"/>
            <ac:cxnSpMk id="70" creationId="{691A2300-6238-4107-B42F-807880A0F967}"/>
          </ac:cxnSpMkLst>
        </pc:cxnChg>
        <pc:cxnChg chg="del mod topLvl">
          <ac:chgData name="Tingyuan LIANG" userId="8e8d3f8d-61c4-418c-81c4-ba1d79c66b0c" providerId="ADAL" clId="{30615ABB-4AC5-4D50-BE0C-21E9AF1CFD8E}" dt="2019-09-18T11:17:26.728" v="2444" actId="478"/>
          <ac:cxnSpMkLst>
            <pc:docMk/>
            <pc:sldMk cId="672905487" sldId="344"/>
            <ac:cxnSpMk id="71" creationId="{4F139B30-7593-4194-B960-1CE6BC8B2F3F}"/>
          </ac:cxnSpMkLst>
        </pc:cxnChg>
        <pc:cxnChg chg="del mod topLvl">
          <ac:chgData name="Tingyuan LIANG" userId="8e8d3f8d-61c4-418c-81c4-ba1d79c66b0c" providerId="ADAL" clId="{30615ABB-4AC5-4D50-BE0C-21E9AF1CFD8E}" dt="2019-09-18T11:17:24.894" v="2442" actId="478"/>
          <ac:cxnSpMkLst>
            <pc:docMk/>
            <pc:sldMk cId="672905487" sldId="344"/>
            <ac:cxnSpMk id="72" creationId="{D3EE74C1-9F3B-4148-AD63-460162937749}"/>
          </ac:cxnSpMkLst>
        </pc:cxnChg>
        <pc:cxnChg chg="del mod topLvl">
          <ac:chgData name="Tingyuan LIANG" userId="8e8d3f8d-61c4-418c-81c4-ba1d79c66b0c" providerId="ADAL" clId="{30615ABB-4AC5-4D50-BE0C-21E9AF1CFD8E}" dt="2019-09-18T11:17:23.683" v="2441" actId="478"/>
          <ac:cxnSpMkLst>
            <pc:docMk/>
            <pc:sldMk cId="672905487" sldId="344"/>
            <ac:cxnSpMk id="73" creationId="{2805F88C-BCE7-4847-9A25-634A70962D65}"/>
          </ac:cxnSpMkLst>
        </pc:cxnChg>
        <pc:cxnChg chg="mod">
          <ac:chgData name="Tingyuan LIANG" userId="8e8d3f8d-61c4-418c-81c4-ba1d79c66b0c" providerId="ADAL" clId="{30615ABB-4AC5-4D50-BE0C-21E9AF1CFD8E}" dt="2019-09-18T11:09:53.603" v="2390" actId="14100"/>
          <ac:cxnSpMkLst>
            <pc:docMk/>
            <pc:sldMk cId="672905487" sldId="344"/>
            <ac:cxnSpMk id="100" creationId="{00000000-0000-0000-0000-000000000000}"/>
          </ac:cxnSpMkLst>
        </pc:cxnChg>
        <pc:cxnChg chg="mod">
          <ac:chgData name="Tingyuan LIANG" userId="8e8d3f8d-61c4-418c-81c4-ba1d79c66b0c" providerId="ADAL" clId="{30615ABB-4AC5-4D50-BE0C-21E9AF1CFD8E}" dt="2019-09-18T11:10:04.447" v="2392" actId="14100"/>
          <ac:cxnSpMkLst>
            <pc:docMk/>
            <pc:sldMk cId="672905487" sldId="344"/>
            <ac:cxnSpMk id="101" creationId="{00000000-0000-0000-0000-000000000000}"/>
          </ac:cxnSpMkLst>
        </pc:cxnChg>
        <pc:cxnChg chg="mod">
          <ac:chgData name="Tingyuan LIANG" userId="8e8d3f8d-61c4-418c-81c4-ba1d79c66b0c" providerId="ADAL" clId="{30615ABB-4AC5-4D50-BE0C-21E9AF1CFD8E}" dt="2019-09-18T11:20:32.577" v="2503" actId="208"/>
          <ac:cxnSpMkLst>
            <pc:docMk/>
            <pc:sldMk cId="672905487" sldId="344"/>
            <ac:cxnSpMk id="102" creationId="{00000000-0000-0000-0000-000000000000}"/>
          </ac:cxnSpMkLst>
        </pc:cxnChg>
        <pc:cxnChg chg="mod">
          <ac:chgData name="Tingyuan LIANG" userId="8e8d3f8d-61c4-418c-81c4-ba1d79c66b0c" providerId="ADAL" clId="{30615ABB-4AC5-4D50-BE0C-21E9AF1CFD8E}" dt="2019-09-18T11:20:32.577" v="2503" actId="208"/>
          <ac:cxnSpMkLst>
            <pc:docMk/>
            <pc:sldMk cId="672905487" sldId="344"/>
            <ac:cxnSpMk id="103" creationId="{00000000-0000-0000-0000-000000000000}"/>
          </ac:cxnSpMkLst>
        </pc:cxnChg>
        <pc:cxnChg chg="mod">
          <ac:chgData name="Tingyuan LIANG" userId="8e8d3f8d-61c4-418c-81c4-ba1d79c66b0c" providerId="ADAL" clId="{30615ABB-4AC5-4D50-BE0C-21E9AF1CFD8E}" dt="2019-09-18T11:20:39.738" v="2505" actId="208"/>
          <ac:cxnSpMkLst>
            <pc:docMk/>
            <pc:sldMk cId="672905487" sldId="344"/>
            <ac:cxnSpMk id="104" creationId="{00000000-0000-0000-0000-000000000000}"/>
          </ac:cxnSpMkLst>
        </pc:cxnChg>
        <pc:cxnChg chg="mod">
          <ac:chgData name="Tingyuan LIANG" userId="8e8d3f8d-61c4-418c-81c4-ba1d79c66b0c" providerId="ADAL" clId="{30615ABB-4AC5-4D50-BE0C-21E9AF1CFD8E}" dt="2019-09-18T11:20:39.738" v="2505" actId="208"/>
          <ac:cxnSpMkLst>
            <pc:docMk/>
            <pc:sldMk cId="672905487" sldId="344"/>
            <ac:cxnSpMk id="105" creationId="{00000000-0000-0000-0000-000000000000}"/>
          </ac:cxnSpMkLst>
        </pc:cxnChg>
        <pc:cxnChg chg="mod">
          <ac:chgData name="Tingyuan LIANG" userId="8e8d3f8d-61c4-418c-81c4-ba1d79c66b0c" providerId="ADAL" clId="{30615ABB-4AC5-4D50-BE0C-21E9AF1CFD8E}" dt="2019-09-18T11:20:57.540" v="2507" actId="1036"/>
          <ac:cxnSpMkLst>
            <pc:docMk/>
            <pc:sldMk cId="672905487" sldId="344"/>
            <ac:cxnSpMk id="106" creationId="{00000000-0000-0000-0000-000000000000}"/>
          </ac:cxnSpMkLst>
        </pc:cxnChg>
        <pc:cxnChg chg="mod">
          <ac:chgData name="Tingyuan LIANG" userId="8e8d3f8d-61c4-418c-81c4-ba1d79c66b0c" providerId="ADAL" clId="{30615ABB-4AC5-4D50-BE0C-21E9AF1CFD8E}" dt="2019-09-18T11:20:32.577" v="2503" actId="208"/>
          <ac:cxnSpMkLst>
            <pc:docMk/>
            <pc:sldMk cId="672905487" sldId="344"/>
            <ac:cxnSpMk id="110" creationId="{00000000-0000-0000-0000-000000000000}"/>
          </ac:cxnSpMkLst>
        </pc:cxnChg>
        <pc:cxnChg chg="mod">
          <ac:chgData name="Tingyuan LIANG" userId="8e8d3f8d-61c4-418c-81c4-ba1d79c66b0c" providerId="ADAL" clId="{30615ABB-4AC5-4D50-BE0C-21E9AF1CFD8E}" dt="2019-09-18T11:20:32.577" v="2503" actId="208"/>
          <ac:cxnSpMkLst>
            <pc:docMk/>
            <pc:sldMk cId="672905487" sldId="344"/>
            <ac:cxnSpMk id="111" creationId="{00000000-0000-0000-0000-000000000000}"/>
          </ac:cxnSpMkLst>
        </pc:cxnChg>
      </pc:sldChg>
      <pc:sldChg chg="addSp delSp modSp add delAnim modAnim modNotesTx">
        <pc:chgData name="Tingyuan LIANG" userId="8e8d3f8d-61c4-418c-81c4-ba1d79c66b0c" providerId="ADAL" clId="{30615ABB-4AC5-4D50-BE0C-21E9AF1CFD8E}" dt="2019-09-18T14:56:47.412" v="4929" actId="1036"/>
        <pc:sldMkLst>
          <pc:docMk/>
          <pc:sldMk cId="139334617" sldId="345"/>
        </pc:sldMkLst>
        <pc:spChg chg="add del mod">
          <ac:chgData name="Tingyuan LIANG" userId="8e8d3f8d-61c4-418c-81c4-ba1d79c66b0c" providerId="ADAL" clId="{30615ABB-4AC5-4D50-BE0C-21E9AF1CFD8E}" dt="2019-09-18T12:22:11.747" v="3530" actId="478"/>
          <ac:spMkLst>
            <pc:docMk/>
            <pc:sldMk cId="139334617" sldId="345"/>
            <ac:spMk id="2" creationId="{71817A02-3974-4190-BE6B-A3FD99231827}"/>
          </ac:spMkLst>
        </pc:spChg>
        <pc:spChg chg="add del">
          <ac:chgData name="Tingyuan LIANG" userId="8e8d3f8d-61c4-418c-81c4-ba1d79c66b0c" providerId="ADAL" clId="{30615ABB-4AC5-4D50-BE0C-21E9AF1CFD8E}" dt="2019-09-18T12:22:35.906" v="3532"/>
          <ac:spMkLst>
            <pc:docMk/>
            <pc:sldMk cId="139334617" sldId="345"/>
            <ac:spMk id="3" creationId="{F1F0874E-9128-475A-A7BE-96650616441D}"/>
          </ac:spMkLst>
        </pc:spChg>
        <pc:spChg chg="mod">
          <ac:chgData name="Tingyuan LIANG" userId="8e8d3f8d-61c4-418c-81c4-ba1d79c66b0c" providerId="ADAL" clId="{30615ABB-4AC5-4D50-BE0C-21E9AF1CFD8E}" dt="2019-09-18T12:06:57.697" v="3382" actId="20577"/>
          <ac:spMkLst>
            <pc:docMk/>
            <pc:sldMk cId="139334617" sldId="345"/>
            <ac:spMk id="5" creationId="{00000000-0000-0000-0000-000000000000}"/>
          </ac:spMkLst>
        </pc:spChg>
        <pc:spChg chg="add mod">
          <ac:chgData name="Tingyuan LIANG" userId="8e8d3f8d-61c4-418c-81c4-ba1d79c66b0c" providerId="ADAL" clId="{30615ABB-4AC5-4D50-BE0C-21E9AF1CFD8E}" dt="2019-09-18T14:56:47.412" v="4929" actId="1036"/>
          <ac:spMkLst>
            <pc:docMk/>
            <pc:sldMk cId="139334617" sldId="345"/>
            <ac:spMk id="11" creationId="{9CAE6986-F3DA-4B2A-B508-28C50EE76EA8}"/>
          </ac:spMkLst>
        </pc:spChg>
        <pc:spChg chg="add mod">
          <ac:chgData name="Tingyuan LIANG" userId="8e8d3f8d-61c4-418c-81c4-ba1d79c66b0c" providerId="ADAL" clId="{30615ABB-4AC5-4D50-BE0C-21E9AF1CFD8E}" dt="2019-09-18T13:00:42.096" v="4116" actId="1036"/>
          <ac:spMkLst>
            <pc:docMk/>
            <pc:sldMk cId="139334617" sldId="345"/>
            <ac:spMk id="12" creationId="{6C618C24-6B97-4ED5-AEEC-D97D03C0C5EB}"/>
          </ac:spMkLst>
        </pc:spChg>
        <pc:spChg chg="add mod">
          <ac:chgData name="Tingyuan LIANG" userId="8e8d3f8d-61c4-418c-81c4-ba1d79c66b0c" providerId="ADAL" clId="{30615ABB-4AC5-4D50-BE0C-21E9AF1CFD8E}" dt="2019-09-18T14:56:47.412" v="4929" actId="1036"/>
          <ac:spMkLst>
            <pc:docMk/>
            <pc:sldMk cId="139334617" sldId="345"/>
            <ac:spMk id="13" creationId="{18B95B48-41C6-4EF6-A52F-36B6B5E85AC0}"/>
          </ac:spMkLst>
        </pc:spChg>
        <pc:spChg chg="add mod">
          <ac:chgData name="Tingyuan LIANG" userId="8e8d3f8d-61c4-418c-81c4-ba1d79c66b0c" providerId="ADAL" clId="{30615ABB-4AC5-4D50-BE0C-21E9AF1CFD8E}" dt="2019-09-18T13:00:42.096" v="4116" actId="1036"/>
          <ac:spMkLst>
            <pc:docMk/>
            <pc:sldMk cId="139334617" sldId="345"/>
            <ac:spMk id="44" creationId="{AA5FC34A-6EF4-451E-84D7-769B3D16172C}"/>
          </ac:spMkLst>
        </pc:spChg>
        <pc:spChg chg="del mod">
          <ac:chgData name="Tingyuan LIANG" userId="8e8d3f8d-61c4-418c-81c4-ba1d79c66b0c" providerId="ADAL" clId="{30615ABB-4AC5-4D50-BE0C-21E9AF1CFD8E}" dt="2019-09-18T12:26:42.731" v="3550" actId="478"/>
          <ac:spMkLst>
            <pc:docMk/>
            <pc:sldMk cId="139334617" sldId="345"/>
            <ac:spMk id="45" creationId="{00000000-0000-0000-0000-000000000000}"/>
          </ac:spMkLst>
        </pc:spChg>
        <pc:spChg chg="add mod">
          <ac:chgData name="Tingyuan LIANG" userId="8e8d3f8d-61c4-418c-81c4-ba1d79c66b0c" providerId="ADAL" clId="{30615ABB-4AC5-4D50-BE0C-21E9AF1CFD8E}" dt="2019-09-18T14:56:47.412" v="4929" actId="1036"/>
          <ac:spMkLst>
            <pc:docMk/>
            <pc:sldMk cId="139334617" sldId="345"/>
            <ac:spMk id="51" creationId="{A02B1DD1-F594-456E-BA19-B81F2DC16371}"/>
          </ac:spMkLst>
        </pc:spChg>
        <pc:spChg chg="del">
          <ac:chgData name="Tingyuan LIANG" userId="8e8d3f8d-61c4-418c-81c4-ba1d79c66b0c" providerId="ADAL" clId="{30615ABB-4AC5-4D50-BE0C-21E9AF1CFD8E}" dt="2019-09-18T12:10:23.306" v="3454" actId="478"/>
          <ac:spMkLst>
            <pc:docMk/>
            <pc:sldMk cId="139334617" sldId="345"/>
            <ac:spMk id="52" creationId="{2BDCD502-B760-4D6D-8805-B60916A382B5}"/>
          </ac:spMkLst>
        </pc:spChg>
        <pc:spChg chg="del">
          <ac:chgData name="Tingyuan LIANG" userId="8e8d3f8d-61c4-418c-81c4-ba1d79c66b0c" providerId="ADAL" clId="{30615ABB-4AC5-4D50-BE0C-21E9AF1CFD8E}" dt="2019-09-18T12:10:23.306" v="3454" actId="478"/>
          <ac:spMkLst>
            <pc:docMk/>
            <pc:sldMk cId="139334617" sldId="345"/>
            <ac:spMk id="54" creationId="{EF32A638-48BE-4FCF-B7D7-F5D7EEAE934B}"/>
          </ac:spMkLst>
        </pc:spChg>
        <pc:spChg chg="del">
          <ac:chgData name="Tingyuan LIANG" userId="8e8d3f8d-61c4-418c-81c4-ba1d79c66b0c" providerId="ADAL" clId="{30615ABB-4AC5-4D50-BE0C-21E9AF1CFD8E}" dt="2019-09-18T12:10:23.306" v="3454" actId="478"/>
          <ac:spMkLst>
            <pc:docMk/>
            <pc:sldMk cId="139334617" sldId="345"/>
            <ac:spMk id="55" creationId="{E3449EA5-59EA-4D5E-BA5D-86B25816FE8D}"/>
          </ac:spMkLst>
        </pc:spChg>
        <pc:spChg chg="add mod">
          <ac:chgData name="Tingyuan LIANG" userId="8e8d3f8d-61c4-418c-81c4-ba1d79c66b0c" providerId="ADAL" clId="{30615ABB-4AC5-4D50-BE0C-21E9AF1CFD8E}" dt="2019-09-18T13:00:42.096" v="4116" actId="1036"/>
          <ac:spMkLst>
            <pc:docMk/>
            <pc:sldMk cId="139334617" sldId="345"/>
            <ac:spMk id="57" creationId="{F6A8844E-7AC1-4FD4-97C0-F9580A43D4E4}"/>
          </ac:spMkLst>
        </pc:spChg>
        <pc:spChg chg="del">
          <ac:chgData name="Tingyuan LIANG" userId="8e8d3f8d-61c4-418c-81c4-ba1d79c66b0c" providerId="ADAL" clId="{30615ABB-4AC5-4D50-BE0C-21E9AF1CFD8E}" dt="2019-09-18T12:10:23.306" v="3454" actId="478"/>
          <ac:spMkLst>
            <pc:docMk/>
            <pc:sldMk cId="139334617" sldId="345"/>
            <ac:spMk id="58" creationId="{FEE3BE70-7F89-4639-BC29-29E63F514B4C}"/>
          </ac:spMkLst>
        </pc:spChg>
        <pc:spChg chg="del">
          <ac:chgData name="Tingyuan LIANG" userId="8e8d3f8d-61c4-418c-81c4-ba1d79c66b0c" providerId="ADAL" clId="{30615ABB-4AC5-4D50-BE0C-21E9AF1CFD8E}" dt="2019-09-18T12:10:23.306" v="3454" actId="478"/>
          <ac:spMkLst>
            <pc:docMk/>
            <pc:sldMk cId="139334617" sldId="345"/>
            <ac:spMk id="59" creationId="{458D4244-BB74-4ACD-AD57-47F09AAF745F}"/>
          </ac:spMkLst>
        </pc:spChg>
        <pc:spChg chg="add mod">
          <ac:chgData name="Tingyuan LIANG" userId="8e8d3f8d-61c4-418c-81c4-ba1d79c66b0c" providerId="ADAL" clId="{30615ABB-4AC5-4D50-BE0C-21E9AF1CFD8E}" dt="2019-09-18T13:00:42.096" v="4116" actId="1036"/>
          <ac:spMkLst>
            <pc:docMk/>
            <pc:sldMk cId="139334617" sldId="345"/>
            <ac:spMk id="60" creationId="{063C682D-7127-4568-9F6D-FC4ED26672AF}"/>
          </ac:spMkLst>
        </pc:spChg>
        <pc:spChg chg="add del mod">
          <ac:chgData name="Tingyuan LIANG" userId="8e8d3f8d-61c4-418c-81c4-ba1d79c66b0c" providerId="ADAL" clId="{30615ABB-4AC5-4D50-BE0C-21E9AF1CFD8E}" dt="2019-09-18T12:38:44.140" v="3782" actId="478"/>
          <ac:spMkLst>
            <pc:docMk/>
            <pc:sldMk cId="139334617" sldId="345"/>
            <ac:spMk id="61" creationId="{4026BD17-2B13-49E4-BAC3-4C791EC71425}"/>
          </ac:spMkLst>
        </pc:spChg>
        <pc:spChg chg="add del mod">
          <ac:chgData name="Tingyuan LIANG" userId="8e8d3f8d-61c4-418c-81c4-ba1d79c66b0c" providerId="ADAL" clId="{30615ABB-4AC5-4D50-BE0C-21E9AF1CFD8E}" dt="2019-09-18T12:40:16.779" v="3848" actId="478"/>
          <ac:spMkLst>
            <pc:docMk/>
            <pc:sldMk cId="139334617" sldId="345"/>
            <ac:spMk id="64" creationId="{BCB0C283-5008-4065-AC7E-09C3799898CF}"/>
          </ac:spMkLst>
        </pc:spChg>
        <pc:spChg chg="add mod ord">
          <ac:chgData name="Tingyuan LIANG" userId="8e8d3f8d-61c4-418c-81c4-ba1d79c66b0c" providerId="ADAL" clId="{30615ABB-4AC5-4D50-BE0C-21E9AF1CFD8E}" dt="2019-09-18T14:56:47.412" v="4929" actId="1036"/>
          <ac:spMkLst>
            <pc:docMk/>
            <pc:sldMk cId="139334617" sldId="345"/>
            <ac:spMk id="67" creationId="{D18BADD8-265B-4715-9825-518B31ABFC4B}"/>
          </ac:spMkLst>
        </pc:spChg>
        <pc:spChg chg="add mod ord">
          <ac:chgData name="Tingyuan LIANG" userId="8e8d3f8d-61c4-418c-81c4-ba1d79c66b0c" providerId="ADAL" clId="{30615ABB-4AC5-4D50-BE0C-21E9AF1CFD8E}" dt="2019-09-18T14:56:47.412" v="4929" actId="1036"/>
          <ac:spMkLst>
            <pc:docMk/>
            <pc:sldMk cId="139334617" sldId="345"/>
            <ac:spMk id="68" creationId="{6F3B1017-AB07-4D31-8632-0C8727F995C1}"/>
          </ac:spMkLst>
        </pc:spChg>
        <pc:spChg chg="add mod">
          <ac:chgData name="Tingyuan LIANG" userId="8e8d3f8d-61c4-418c-81c4-ba1d79c66b0c" providerId="ADAL" clId="{30615ABB-4AC5-4D50-BE0C-21E9AF1CFD8E}" dt="2019-09-18T14:56:47.412" v="4929" actId="1036"/>
          <ac:spMkLst>
            <pc:docMk/>
            <pc:sldMk cId="139334617" sldId="345"/>
            <ac:spMk id="73" creationId="{6CE42032-710A-401E-AC54-3FED1C36EB18}"/>
          </ac:spMkLst>
        </pc:spChg>
        <pc:spChg chg="add mod">
          <ac:chgData name="Tingyuan LIANG" userId="8e8d3f8d-61c4-418c-81c4-ba1d79c66b0c" providerId="ADAL" clId="{30615ABB-4AC5-4D50-BE0C-21E9AF1CFD8E}" dt="2019-09-18T13:44:44.729" v="4162" actId="164"/>
          <ac:spMkLst>
            <pc:docMk/>
            <pc:sldMk cId="139334617" sldId="345"/>
            <ac:spMk id="74" creationId="{0ED92D3D-76E7-42CE-A5B0-3D64141AB1BC}"/>
          </ac:spMkLst>
        </pc:spChg>
        <pc:spChg chg="add mod">
          <ac:chgData name="Tingyuan LIANG" userId="8e8d3f8d-61c4-418c-81c4-ba1d79c66b0c" providerId="ADAL" clId="{30615ABB-4AC5-4D50-BE0C-21E9AF1CFD8E}" dt="2019-09-18T13:44:44.729" v="4162" actId="164"/>
          <ac:spMkLst>
            <pc:docMk/>
            <pc:sldMk cId="139334617" sldId="345"/>
            <ac:spMk id="76" creationId="{3E67E523-2B6C-46B2-B486-644CC186AD25}"/>
          </ac:spMkLst>
        </pc:spChg>
        <pc:spChg chg="del">
          <ac:chgData name="Tingyuan LIANG" userId="8e8d3f8d-61c4-418c-81c4-ba1d79c66b0c" providerId="ADAL" clId="{30615ABB-4AC5-4D50-BE0C-21E9AF1CFD8E}" dt="2019-09-18T12:10:23.306" v="3454" actId="478"/>
          <ac:spMkLst>
            <pc:docMk/>
            <pc:sldMk cId="139334617" sldId="345"/>
            <ac:spMk id="78" creationId="{270E3941-FCB4-4B12-B74B-ABC86163F6AF}"/>
          </ac:spMkLst>
        </pc:spChg>
        <pc:spChg chg="del">
          <ac:chgData name="Tingyuan LIANG" userId="8e8d3f8d-61c4-418c-81c4-ba1d79c66b0c" providerId="ADAL" clId="{30615ABB-4AC5-4D50-BE0C-21E9AF1CFD8E}" dt="2019-09-18T12:10:23.306" v="3454" actId="478"/>
          <ac:spMkLst>
            <pc:docMk/>
            <pc:sldMk cId="139334617" sldId="345"/>
            <ac:spMk id="80" creationId="{67B9F4CF-7210-4DCE-BD40-861279523026}"/>
          </ac:spMkLst>
        </pc:spChg>
        <pc:spChg chg="add mod">
          <ac:chgData name="Tingyuan LIANG" userId="8e8d3f8d-61c4-418c-81c4-ba1d79c66b0c" providerId="ADAL" clId="{30615ABB-4AC5-4D50-BE0C-21E9AF1CFD8E}" dt="2019-09-18T14:56:47.412" v="4929" actId="1036"/>
          <ac:spMkLst>
            <pc:docMk/>
            <pc:sldMk cId="139334617" sldId="345"/>
            <ac:spMk id="81" creationId="{4F1B89CA-CA94-4FE9-BCB2-8870C41ACF5E}"/>
          </ac:spMkLst>
        </pc:spChg>
        <pc:spChg chg="add mod">
          <ac:chgData name="Tingyuan LIANG" userId="8e8d3f8d-61c4-418c-81c4-ba1d79c66b0c" providerId="ADAL" clId="{30615ABB-4AC5-4D50-BE0C-21E9AF1CFD8E}" dt="2019-09-18T13:00:42.096" v="4116" actId="1036"/>
          <ac:spMkLst>
            <pc:docMk/>
            <pc:sldMk cId="139334617" sldId="345"/>
            <ac:spMk id="84" creationId="{7FB1588B-C746-4AD3-B8D0-41D37A4B3D4D}"/>
          </ac:spMkLst>
        </pc:spChg>
        <pc:spChg chg="add del mod">
          <ac:chgData name="Tingyuan LIANG" userId="8e8d3f8d-61c4-418c-81c4-ba1d79c66b0c" providerId="ADAL" clId="{30615ABB-4AC5-4D50-BE0C-21E9AF1CFD8E}" dt="2019-09-18T12:58:12.037" v="4074" actId="478"/>
          <ac:spMkLst>
            <pc:docMk/>
            <pc:sldMk cId="139334617" sldId="345"/>
            <ac:spMk id="87" creationId="{073DD1E3-AEA5-4B08-94AD-67A504BF04C5}"/>
          </ac:spMkLst>
        </pc:spChg>
        <pc:spChg chg="add del mod">
          <ac:chgData name="Tingyuan LIANG" userId="8e8d3f8d-61c4-418c-81c4-ba1d79c66b0c" providerId="ADAL" clId="{30615ABB-4AC5-4D50-BE0C-21E9AF1CFD8E}" dt="2019-09-18T12:58:12.037" v="4074" actId="478"/>
          <ac:spMkLst>
            <pc:docMk/>
            <pc:sldMk cId="139334617" sldId="345"/>
            <ac:spMk id="88" creationId="{36264E2D-9B72-4204-92C8-39EB05D0AACC}"/>
          </ac:spMkLst>
        </pc:spChg>
        <pc:spChg chg="add mod">
          <ac:chgData name="Tingyuan LIANG" userId="8e8d3f8d-61c4-418c-81c4-ba1d79c66b0c" providerId="ADAL" clId="{30615ABB-4AC5-4D50-BE0C-21E9AF1CFD8E}" dt="2019-09-18T14:56:47.412" v="4929" actId="1036"/>
          <ac:spMkLst>
            <pc:docMk/>
            <pc:sldMk cId="139334617" sldId="345"/>
            <ac:spMk id="89" creationId="{0C29F416-2629-45D7-AEB8-B1DB86D211E8}"/>
          </ac:spMkLst>
        </pc:spChg>
        <pc:spChg chg="add mod">
          <ac:chgData name="Tingyuan LIANG" userId="8e8d3f8d-61c4-418c-81c4-ba1d79c66b0c" providerId="ADAL" clId="{30615ABB-4AC5-4D50-BE0C-21E9AF1CFD8E}" dt="2019-09-18T14:56:47.412" v="4929" actId="1036"/>
          <ac:spMkLst>
            <pc:docMk/>
            <pc:sldMk cId="139334617" sldId="345"/>
            <ac:spMk id="91" creationId="{3FBAEFFC-1583-4770-BC09-7D0066484758}"/>
          </ac:spMkLst>
        </pc:spChg>
        <pc:spChg chg="add mod">
          <ac:chgData name="Tingyuan LIANG" userId="8e8d3f8d-61c4-418c-81c4-ba1d79c66b0c" providerId="ADAL" clId="{30615ABB-4AC5-4D50-BE0C-21E9AF1CFD8E}" dt="2019-09-18T14:56:47.412" v="4929" actId="1036"/>
          <ac:spMkLst>
            <pc:docMk/>
            <pc:sldMk cId="139334617" sldId="345"/>
            <ac:spMk id="119" creationId="{B2756BBD-A649-4F9F-B038-44C5DA75EB93}"/>
          </ac:spMkLst>
        </pc:spChg>
        <pc:spChg chg="add mod">
          <ac:chgData name="Tingyuan LIANG" userId="8e8d3f8d-61c4-418c-81c4-ba1d79c66b0c" providerId="ADAL" clId="{30615ABB-4AC5-4D50-BE0C-21E9AF1CFD8E}" dt="2019-09-18T13:00:42.096" v="4116" actId="1036"/>
          <ac:spMkLst>
            <pc:docMk/>
            <pc:sldMk cId="139334617" sldId="345"/>
            <ac:spMk id="122" creationId="{920DD4D2-8B9B-4BEF-BDCD-C87611BAC0DD}"/>
          </ac:spMkLst>
        </pc:spChg>
        <pc:spChg chg="add mod">
          <ac:chgData name="Tingyuan LIANG" userId="8e8d3f8d-61c4-418c-81c4-ba1d79c66b0c" providerId="ADAL" clId="{30615ABB-4AC5-4D50-BE0C-21E9AF1CFD8E}" dt="2019-09-18T13:00:42.096" v="4116" actId="1036"/>
          <ac:spMkLst>
            <pc:docMk/>
            <pc:sldMk cId="139334617" sldId="345"/>
            <ac:spMk id="123" creationId="{9022FBE5-2CB0-4BAC-BA20-E4C8ABE42B70}"/>
          </ac:spMkLst>
        </pc:spChg>
        <pc:spChg chg="add mod">
          <ac:chgData name="Tingyuan LIANG" userId="8e8d3f8d-61c4-418c-81c4-ba1d79c66b0c" providerId="ADAL" clId="{30615ABB-4AC5-4D50-BE0C-21E9AF1CFD8E}" dt="2019-09-18T14:56:47.412" v="4929" actId="1036"/>
          <ac:spMkLst>
            <pc:docMk/>
            <pc:sldMk cId="139334617" sldId="345"/>
            <ac:spMk id="124" creationId="{042AC801-8E8C-4039-8010-9752CF4F5157}"/>
          </ac:spMkLst>
        </pc:spChg>
        <pc:spChg chg="add del">
          <ac:chgData name="Tingyuan LIANG" userId="8e8d3f8d-61c4-418c-81c4-ba1d79c66b0c" providerId="ADAL" clId="{30615ABB-4AC5-4D50-BE0C-21E9AF1CFD8E}" dt="2019-09-18T13:22:26.517" v="4136"/>
          <ac:spMkLst>
            <pc:docMk/>
            <pc:sldMk cId="139334617" sldId="345"/>
            <ac:spMk id="125" creationId="{7748E2B1-9371-4F4E-9B59-AD00D8450597}"/>
          </ac:spMkLst>
        </pc:spChg>
        <pc:spChg chg="add del">
          <ac:chgData name="Tingyuan LIANG" userId="8e8d3f8d-61c4-418c-81c4-ba1d79c66b0c" providerId="ADAL" clId="{30615ABB-4AC5-4D50-BE0C-21E9AF1CFD8E}" dt="2019-09-18T13:22:26.517" v="4136"/>
          <ac:spMkLst>
            <pc:docMk/>
            <pc:sldMk cId="139334617" sldId="345"/>
            <ac:spMk id="126" creationId="{5EB220A8-463C-42E3-B029-E4E49B153FF9}"/>
          </ac:spMkLst>
        </pc:spChg>
        <pc:spChg chg="add del">
          <ac:chgData name="Tingyuan LIANG" userId="8e8d3f8d-61c4-418c-81c4-ba1d79c66b0c" providerId="ADAL" clId="{30615ABB-4AC5-4D50-BE0C-21E9AF1CFD8E}" dt="2019-09-18T13:22:26.517" v="4136"/>
          <ac:spMkLst>
            <pc:docMk/>
            <pc:sldMk cId="139334617" sldId="345"/>
            <ac:spMk id="127" creationId="{740E77B2-083C-42FD-8DD6-15122BE0B21C}"/>
          </ac:spMkLst>
        </pc:spChg>
        <pc:spChg chg="add mod">
          <ac:chgData name="Tingyuan LIANG" userId="8e8d3f8d-61c4-418c-81c4-ba1d79c66b0c" providerId="ADAL" clId="{30615ABB-4AC5-4D50-BE0C-21E9AF1CFD8E}" dt="2019-09-18T14:56:47.412" v="4929" actId="1036"/>
          <ac:spMkLst>
            <pc:docMk/>
            <pc:sldMk cId="139334617" sldId="345"/>
            <ac:spMk id="128" creationId="{9C0D7B6C-C0F2-4600-B1BF-7C20A90DD9E1}"/>
          </ac:spMkLst>
        </pc:spChg>
        <pc:spChg chg="add mod">
          <ac:chgData name="Tingyuan LIANG" userId="8e8d3f8d-61c4-418c-81c4-ba1d79c66b0c" providerId="ADAL" clId="{30615ABB-4AC5-4D50-BE0C-21E9AF1CFD8E}" dt="2019-09-18T14:56:47.412" v="4929" actId="1036"/>
          <ac:spMkLst>
            <pc:docMk/>
            <pc:sldMk cId="139334617" sldId="345"/>
            <ac:spMk id="129" creationId="{39A78FD7-C9A7-4EA8-8C14-81072091CDA0}"/>
          </ac:spMkLst>
        </pc:spChg>
        <pc:spChg chg="add mod">
          <ac:chgData name="Tingyuan LIANG" userId="8e8d3f8d-61c4-418c-81c4-ba1d79c66b0c" providerId="ADAL" clId="{30615ABB-4AC5-4D50-BE0C-21E9AF1CFD8E}" dt="2019-09-18T13:44:44.729" v="4162" actId="164"/>
          <ac:spMkLst>
            <pc:docMk/>
            <pc:sldMk cId="139334617" sldId="345"/>
            <ac:spMk id="130" creationId="{94612DAD-C10D-4026-88BD-0E251B085B93}"/>
          </ac:spMkLst>
        </pc:spChg>
        <pc:spChg chg="add mod">
          <ac:chgData name="Tingyuan LIANG" userId="8e8d3f8d-61c4-418c-81c4-ba1d79c66b0c" providerId="ADAL" clId="{30615ABB-4AC5-4D50-BE0C-21E9AF1CFD8E}" dt="2019-09-18T13:44:44.729" v="4162" actId="164"/>
          <ac:spMkLst>
            <pc:docMk/>
            <pc:sldMk cId="139334617" sldId="345"/>
            <ac:spMk id="131" creationId="{C37E3E14-E089-4AD5-A880-ADAD125D236F}"/>
          </ac:spMkLst>
        </pc:spChg>
        <pc:grpChg chg="del">
          <ac:chgData name="Tingyuan LIANG" userId="8e8d3f8d-61c4-418c-81c4-ba1d79c66b0c" providerId="ADAL" clId="{30615ABB-4AC5-4D50-BE0C-21E9AF1CFD8E}" dt="2019-09-18T12:10:23.306" v="3454" actId="478"/>
          <ac:grpSpMkLst>
            <pc:docMk/>
            <pc:sldMk cId="139334617" sldId="345"/>
            <ac:grpSpMk id="10" creationId="{8299AD62-09AA-4868-9321-38552B48D9D1}"/>
          </ac:grpSpMkLst>
        </pc:grpChg>
        <pc:grpChg chg="add mod">
          <ac:chgData name="Tingyuan LIANG" userId="8e8d3f8d-61c4-418c-81c4-ba1d79c66b0c" providerId="ADAL" clId="{30615ABB-4AC5-4D50-BE0C-21E9AF1CFD8E}" dt="2019-09-18T14:56:47.412" v="4929" actId="1036"/>
          <ac:grpSpMkLst>
            <pc:docMk/>
            <pc:sldMk cId="139334617" sldId="345"/>
            <ac:grpSpMk id="14" creationId="{F3266800-554C-4B0A-9F9A-874093B7EDE3}"/>
          </ac:grpSpMkLst>
        </pc:grpChg>
        <pc:picChg chg="add del mod">
          <ac:chgData name="Tingyuan LIANG" userId="8e8d3f8d-61c4-418c-81c4-ba1d79c66b0c" providerId="ADAL" clId="{30615ABB-4AC5-4D50-BE0C-21E9AF1CFD8E}" dt="2019-09-18T12:58:06.815" v="4071" actId="21"/>
          <ac:picMkLst>
            <pc:docMk/>
            <pc:sldMk cId="139334617" sldId="345"/>
            <ac:picMk id="6" creationId="{CCC10582-2699-445B-B7E5-B0F7C5991342}"/>
          </ac:picMkLst>
        </pc:picChg>
        <pc:picChg chg="add del mod">
          <ac:chgData name="Tingyuan LIANG" userId="8e8d3f8d-61c4-418c-81c4-ba1d79c66b0c" providerId="ADAL" clId="{30615ABB-4AC5-4D50-BE0C-21E9AF1CFD8E}" dt="2019-09-18T12:27:08.736" v="3561" actId="21"/>
          <ac:picMkLst>
            <pc:docMk/>
            <pc:sldMk cId="139334617" sldId="345"/>
            <ac:picMk id="8" creationId="{025F5801-25FB-4E9E-A307-DEF19A1106B2}"/>
          </ac:picMkLst>
        </pc:picChg>
        <pc:picChg chg="add del">
          <ac:chgData name="Tingyuan LIANG" userId="8e8d3f8d-61c4-418c-81c4-ba1d79c66b0c" providerId="ADAL" clId="{30615ABB-4AC5-4D50-BE0C-21E9AF1CFD8E}" dt="2019-09-18T12:27:12.184" v="3563" actId="21"/>
          <ac:picMkLst>
            <pc:docMk/>
            <pc:sldMk cId="139334617" sldId="345"/>
            <ac:picMk id="53" creationId="{757177C8-AE04-474A-9267-A8ED5B9C87DA}"/>
          </ac:picMkLst>
        </pc:picChg>
        <pc:picChg chg="add del mod">
          <ac:chgData name="Tingyuan LIANG" userId="8e8d3f8d-61c4-418c-81c4-ba1d79c66b0c" providerId="ADAL" clId="{30615ABB-4AC5-4D50-BE0C-21E9AF1CFD8E}" dt="2019-09-18T12:53:56.017" v="4009" actId="21"/>
          <ac:picMkLst>
            <pc:docMk/>
            <pc:sldMk cId="139334617" sldId="345"/>
            <ac:picMk id="56" creationId="{3FE7463B-2001-4569-A7AF-95498F5AA4A8}"/>
          </ac:picMkLst>
        </pc:picChg>
        <pc:picChg chg="add del mod modCrop">
          <ac:chgData name="Tingyuan LIANG" userId="8e8d3f8d-61c4-418c-81c4-ba1d79c66b0c" providerId="ADAL" clId="{30615ABB-4AC5-4D50-BE0C-21E9AF1CFD8E}" dt="2019-09-18T12:44:21.578" v="3915" actId="21"/>
          <ac:picMkLst>
            <pc:docMk/>
            <pc:sldMk cId="139334617" sldId="345"/>
            <ac:picMk id="62" creationId="{FAF1AE35-3A64-497A-A5E6-C82FD5E745D0}"/>
          </ac:picMkLst>
        </pc:picChg>
        <pc:picChg chg="add del mod modCrop">
          <ac:chgData name="Tingyuan LIANG" userId="8e8d3f8d-61c4-418c-81c4-ba1d79c66b0c" providerId="ADAL" clId="{30615ABB-4AC5-4D50-BE0C-21E9AF1CFD8E}" dt="2019-09-18T12:44:54.409" v="3926" actId="21"/>
          <ac:picMkLst>
            <pc:docMk/>
            <pc:sldMk cId="139334617" sldId="345"/>
            <ac:picMk id="63" creationId="{2D4E9C4B-E186-4235-9E52-545B193F2CFF}"/>
          </ac:picMkLst>
        </pc:picChg>
        <pc:picChg chg="add del mod">
          <ac:chgData name="Tingyuan LIANG" userId="8e8d3f8d-61c4-418c-81c4-ba1d79c66b0c" providerId="ADAL" clId="{30615ABB-4AC5-4D50-BE0C-21E9AF1CFD8E}" dt="2019-09-18T12:40:31.528" v="3852" actId="478"/>
          <ac:picMkLst>
            <pc:docMk/>
            <pc:sldMk cId="139334617" sldId="345"/>
            <ac:picMk id="65" creationId="{6BF2804C-1E96-4771-8DA1-E1FC5F0259F9}"/>
          </ac:picMkLst>
        </pc:picChg>
        <pc:picChg chg="add del mod">
          <ac:chgData name="Tingyuan LIANG" userId="8e8d3f8d-61c4-418c-81c4-ba1d79c66b0c" providerId="ADAL" clId="{30615ABB-4AC5-4D50-BE0C-21E9AF1CFD8E}" dt="2019-09-18T12:40:32.318" v="3853" actId="478"/>
          <ac:picMkLst>
            <pc:docMk/>
            <pc:sldMk cId="139334617" sldId="345"/>
            <ac:picMk id="66" creationId="{1B61FB8C-543A-48B1-91FB-4D44516A1D2E}"/>
          </ac:picMkLst>
        </pc:picChg>
        <pc:picChg chg="add del mod">
          <ac:chgData name="Tingyuan LIANG" userId="8e8d3f8d-61c4-418c-81c4-ba1d79c66b0c" providerId="ADAL" clId="{30615ABB-4AC5-4D50-BE0C-21E9AF1CFD8E}" dt="2019-09-18T12:40:50.010" v="3859" actId="478"/>
          <ac:picMkLst>
            <pc:docMk/>
            <pc:sldMk cId="139334617" sldId="345"/>
            <ac:picMk id="69" creationId="{44C7F716-60AB-4FF1-9E21-F45D7E0A3C05}"/>
          </ac:picMkLst>
        </pc:picChg>
        <pc:picChg chg="add del mod">
          <ac:chgData name="Tingyuan LIANG" userId="8e8d3f8d-61c4-418c-81c4-ba1d79c66b0c" providerId="ADAL" clId="{30615ABB-4AC5-4D50-BE0C-21E9AF1CFD8E}" dt="2019-09-18T12:40:50.010" v="3859" actId="478"/>
          <ac:picMkLst>
            <pc:docMk/>
            <pc:sldMk cId="139334617" sldId="345"/>
            <ac:picMk id="70" creationId="{64BBF453-2ED1-43E0-A3C0-0607681D08B8}"/>
          </ac:picMkLst>
        </pc:picChg>
        <pc:picChg chg="add del mod">
          <ac:chgData name="Tingyuan LIANG" userId="8e8d3f8d-61c4-418c-81c4-ba1d79c66b0c" providerId="ADAL" clId="{30615ABB-4AC5-4D50-BE0C-21E9AF1CFD8E}" dt="2019-09-18T12:55:58.690" v="4027" actId="478"/>
          <ac:picMkLst>
            <pc:docMk/>
            <pc:sldMk cId="139334617" sldId="345"/>
            <ac:picMk id="71" creationId="{AD4B9BC8-59D8-4D99-B9FA-541CA1D2CAB8}"/>
          </ac:picMkLst>
        </pc:picChg>
        <pc:picChg chg="add del mod">
          <ac:chgData name="Tingyuan LIANG" userId="8e8d3f8d-61c4-418c-81c4-ba1d79c66b0c" providerId="ADAL" clId="{30615ABB-4AC5-4D50-BE0C-21E9AF1CFD8E}" dt="2019-09-18T12:55:58.690" v="4027" actId="478"/>
          <ac:picMkLst>
            <pc:docMk/>
            <pc:sldMk cId="139334617" sldId="345"/>
            <ac:picMk id="72" creationId="{023E18A8-08EE-4D12-A895-70E77E3D404A}"/>
          </ac:picMkLst>
        </pc:picChg>
        <pc:picChg chg="add mod">
          <ac:chgData name="Tingyuan LIANG" userId="8e8d3f8d-61c4-418c-81c4-ba1d79c66b0c" providerId="ADAL" clId="{30615ABB-4AC5-4D50-BE0C-21E9AF1CFD8E}" dt="2019-09-18T13:44:44.729" v="4162" actId="164"/>
          <ac:picMkLst>
            <pc:docMk/>
            <pc:sldMk cId="139334617" sldId="345"/>
            <ac:picMk id="75" creationId="{A0D06136-FACD-4AAC-97E1-4196184ECC0A}"/>
          </ac:picMkLst>
        </pc:picChg>
        <pc:picChg chg="add mod">
          <ac:chgData name="Tingyuan LIANG" userId="8e8d3f8d-61c4-418c-81c4-ba1d79c66b0c" providerId="ADAL" clId="{30615ABB-4AC5-4D50-BE0C-21E9AF1CFD8E}" dt="2019-09-18T13:44:44.729" v="4162" actId="164"/>
          <ac:picMkLst>
            <pc:docMk/>
            <pc:sldMk cId="139334617" sldId="345"/>
            <ac:picMk id="77" creationId="{9C5B3AC2-E4A6-4DB8-8DE1-162568369A02}"/>
          </ac:picMkLst>
        </pc:picChg>
        <pc:picChg chg="add del mod">
          <ac:chgData name="Tingyuan LIANG" userId="8e8d3f8d-61c4-418c-81c4-ba1d79c66b0c" providerId="ADAL" clId="{30615ABB-4AC5-4D50-BE0C-21E9AF1CFD8E}" dt="2019-09-18T12:58:12.037" v="4074" actId="478"/>
          <ac:picMkLst>
            <pc:docMk/>
            <pc:sldMk cId="139334617" sldId="345"/>
            <ac:picMk id="85" creationId="{8893836F-8114-4CE0-96A0-E5CA9FE9E6B8}"/>
          </ac:picMkLst>
        </pc:picChg>
        <pc:picChg chg="add del mod">
          <ac:chgData name="Tingyuan LIANG" userId="8e8d3f8d-61c4-418c-81c4-ba1d79c66b0c" providerId="ADAL" clId="{30615ABB-4AC5-4D50-BE0C-21E9AF1CFD8E}" dt="2019-09-18T12:58:12.037" v="4074" actId="478"/>
          <ac:picMkLst>
            <pc:docMk/>
            <pc:sldMk cId="139334617" sldId="345"/>
            <ac:picMk id="86" creationId="{994C63FF-C058-4453-A069-A1C751724641}"/>
          </ac:picMkLst>
        </pc:picChg>
        <pc:picChg chg="add mod">
          <ac:chgData name="Tingyuan LIANG" userId="8e8d3f8d-61c4-418c-81c4-ba1d79c66b0c" providerId="ADAL" clId="{30615ABB-4AC5-4D50-BE0C-21E9AF1CFD8E}" dt="2019-09-18T14:56:47.412" v="4929" actId="1036"/>
          <ac:picMkLst>
            <pc:docMk/>
            <pc:sldMk cId="139334617" sldId="345"/>
            <ac:picMk id="90" creationId="{21DA4267-26DD-4CD0-ADDC-FB63110F6069}"/>
          </ac:picMkLst>
        </pc:picChg>
        <pc:picChg chg="add mod">
          <ac:chgData name="Tingyuan LIANG" userId="8e8d3f8d-61c4-418c-81c4-ba1d79c66b0c" providerId="ADAL" clId="{30615ABB-4AC5-4D50-BE0C-21E9AF1CFD8E}" dt="2019-09-18T14:56:47.412" v="4929" actId="1036"/>
          <ac:picMkLst>
            <pc:docMk/>
            <pc:sldMk cId="139334617" sldId="345"/>
            <ac:picMk id="118" creationId="{25423FD7-E67E-4177-84B8-488F141202FC}"/>
          </ac:picMkLst>
        </pc:picChg>
        <pc:picChg chg="add mod">
          <ac:chgData name="Tingyuan LIANG" userId="8e8d3f8d-61c4-418c-81c4-ba1d79c66b0c" providerId="ADAL" clId="{30615ABB-4AC5-4D50-BE0C-21E9AF1CFD8E}" dt="2019-09-18T14:56:47.412" v="4929" actId="1036"/>
          <ac:picMkLst>
            <pc:docMk/>
            <pc:sldMk cId="139334617" sldId="345"/>
            <ac:picMk id="120" creationId="{10AEC25B-9C9D-40EB-8907-FF80577FB124}"/>
          </ac:picMkLst>
        </pc:picChg>
        <pc:picChg chg="add mod">
          <ac:chgData name="Tingyuan LIANG" userId="8e8d3f8d-61c4-418c-81c4-ba1d79c66b0c" providerId="ADAL" clId="{30615ABB-4AC5-4D50-BE0C-21E9AF1CFD8E}" dt="2019-09-18T14:56:47.412" v="4929" actId="1036"/>
          <ac:picMkLst>
            <pc:docMk/>
            <pc:sldMk cId="139334617" sldId="345"/>
            <ac:picMk id="121" creationId="{80C90FC6-D665-4D45-9E07-8F5648EE859D}"/>
          </ac:picMkLst>
        </pc:picChg>
      </pc:sldChg>
      <pc:sldChg chg="modSp add">
        <pc:chgData name="Tingyuan LIANG" userId="8e8d3f8d-61c4-418c-81c4-ba1d79c66b0c" providerId="ADAL" clId="{30615ABB-4AC5-4D50-BE0C-21E9AF1CFD8E}" dt="2019-09-18T13:52:53.538" v="4170" actId="207"/>
        <pc:sldMkLst>
          <pc:docMk/>
          <pc:sldMk cId="2589573666" sldId="346"/>
        </pc:sldMkLst>
        <pc:spChg chg="mod">
          <ac:chgData name="Tingyuan LIANG" userId="8e8d3f8d-61c4-418c-81c4-ba1d79c66b0c" providerId="ADAL" clId="{30615ABB-4AC5-4D50-BE0C-21E9AF1CFD8E}" dt="2019-09-18T13:52:53.538" v="4170" actId="207"/>
          <ac:spMkLst>
            <pc:docMk/>
            <pc:sldMk cId="2589573666" sldId="346"/>
            <ac:spMk id="8" creationId="{00000000-0000-0000-0000-000000000000}"/>
          </ac:spMkLst>
        </pc:spChg>
      </pc:sldChg>
      <pc:sldChg chg="add">
        <pc:chgData name="Tingyuan LIANG" userId="8e8d3f8d-61c4-418c-81c4-ba1d79c66b0c" providerId="ADAL" clId="{30615ABB-4AC5-4D50-BE0C-21E9AF1CFD8E}" dt="2019-09-18T13:52:16.078" v="4168"/>
        <pc:sldMkLst>
          <pc:docMk/>
          <pc:sldMk cId="4017797273" sldId="347"/>
        </pc:sldMkLst>
      </pc:sldChg>
      <pc:sldChg chg="modSp add modNotesTx">
        <pc:chgData name="Tingyuan LIANG" userId="8e8d3f8d-61c4-418c-81c4-ba1d79c66b0c" providerId="ADAL" clId="{30615ABB-4AC5-4D50-BE0C-21E9AF1CFD8E}" dt="2019-09-18T15:09:15.137" v="5577" actId="20577"/>
        <pc:sldMkLst>
          <pc:docMk/>
          <pc:sldMk cId="4029847674" sldId="348"/>
        </pc:sldMkLst>
        <pc:spChg chg="mod">
          <ac:chgData name="Tingyuan LIANG" userId="8e8d3f8d-61c4-418c-81c4-ba1d79c66b0c" providerId="ADAL" clId="{30615ABB-4AC5-4D50-BE0C-21E9AF1CFD8E}" dt="2019-09-18T14:46:43.955" v="4846" actId="207"/>
          <ac:spMkLst>
            <pc:docMk/>
            <pc:sldMk cId="4029847674" sldId="348"/>
            <ac:spMk id="8" creationId="{00000000-0000-0000-0000-000000000000}"/>
          </ac:spMkLst>
        </pc:spChg>
      </pc:sldChg>
      <pc:sldChg chg="addSp delSp modSp add delAnim modAnim modNotesTx">
        <pc:chgData name="Tingyuan LIANG" userId="8e8d3f8d-61c4-418c-81c4-ba1d79c66b0c" providerId="ADAL" clId="{30615ABB-4AC5-4D50-BE0C-21E9AF1CFD8E}" dt="2019-09-19T10:28:08.544" v="9804" actId="1037"/>
        <pc:sldMkLst>
          <pc:docMk/>
          <pc:sldMk cId="2424000237" sldId="349"/>
        </pc:sldMkLst>
        <pc:spChg chg="add mod topLvl">
          <ac:chgData name="Tingyuan LIANG" userId="8e8d3f8d-61c4-418c-81c4-ba1d79c66b0c" providerId="ADAL" clId="{30615ABB-4AC5-4D50-BE0C-21E9AF1CFD8E}" dt="2019-09-19T10:28:08.544" v="9804" actId="1037"/>
          <ac:spMkLst>
            <pc:docMk/>
            <pc:sldMk cId="2424000237" sldId="349"/>
            <ac:spMk id="2" creationId="{5B730262-6856-4BFD-8DA7-9366157B3E42}"/>
          </ac:spMkLst>
        </pc:spChg>
        <pc:spChg chg="add mod topLvl">
          <ac:chgData name="Tingyuan LIANG" userId="8e8d3f8d-61c4-418c-81c4-ba1d79c66b0c" providerId="ADAL" clId="{30615ABB-4AC5-4D50-BE0C-21E9AF1CFD8E}" dt="2019-09-19T10:28:08.544" v="9804" actId="1037"/>
          <ac:spMkLst>
            <pc:docMk/>
            <pc:sldMk cId="2424000237" sldId="349"/>
            <ac:spMk id="3" creationId="{501CC6C4-137E-492E-B09C-80C0C394C947}"/>
          </ac:spMkLst>
        </pc:spChg>
        <pc:spChg chg="add mod topLvl">
          <ac:chgData name="Tingyuan LIANG" userId="8e8d3f8d-61c4-418c-81c4-ba1d79c66b0c" providerId="ADAL" clId="{30615ABB-4AC5-4D50-BE0C-21E9AF1CFD8E}" dt="2019-09-19T10:28:08.544" v="9804" actId="1037"/>
          <ac:spMkLst>
            <pc:docMk/>
            <pc:sldMk cId="2424000237" sldId="349"/>
            <ac:spMk id="4" creationId="{45FE825C-FCA6-4206-B8F8-D32B794DE659}"/>
          </ac:spMkLst>
        </pc:spChg>
        <pc:spChg chg="mod">
          <ac:chgData name="Tingyuan LIANG" userId="8e8d3f8d-61c4-418c-81c4-ba1d79c66b0c" providerId="ADAL" clId="{30615ABB-4AC5-4D50-BE0C-21E9AF1CFD8E}" dt="2019-09-18T14:49:54.152" v="4913" actId="20577"/>
          <ac:spMkLst>
            <pc:docMk/>
            <pc:sldMk cId="2424000237" sldId="349"/>
            <ac:spMk id="5" creationId="{00000000-0000-0000-0000-000000000000}"/>
          </ac:spMkLst>
        </pc:spChg>
        <pc:spChg chg="add mod topLvl">
          <ac:chgData name="Tingyuan LIANG" userId="8e8d3f8d-61c4-418c-81c4-ba1d79c66b0c" providerId="ADAL" clId="{30615ABB-4AC5-4D50-BE0C-21E9AF1CFD8E}" dt="2019-09-19T10:28:08.544" v="9804" actId="1037"/>
          <ac:spMkLst>
            <pc:docMk/>
            <pc:sldMk cId="2424000237" sldId="349"/>
            <ac:spMk id="6" creationId="{9CAA2629-11F2-40DA-8F28-46905409DF8A}"/>
          </ac:spMkLst>
        </pc:spChg>
        <pc:spChg chg="add mod topLvl">
          <ac:chgData name="Tingyuan LIANG" userId="8e8d3f8d-61c4-418c-81c4-ba1d79c66b0c" providerId="ADAL" clId="{30615ABB-4AC5-4D50-BE0C-21E9AF1CFD8E}" dt="2019-09-19T09:47:47.434" v="8697" actId="164"/>
          <ac:spMkLst>
            <pc:docMk/>
            <pc:sldMk cId="2424000237" sldId="349"/>
            <ac:spMk id="7" creationId="{884B3C06-CF28-4F9D-B21F-FEE5532EEE51}"/>
          </ac:spMkLst>
        </pc:spChg>
        <pc:spChg chg="add mod topLvl">
          <ac:chgData name="Tingyuan LIANG" userId="8e8d3f8d-61c4-418c-81c4-ba1d79c66b0c" providerId="ADAL" clId="{30615ABB-4AC5-4D50-BE0C-21E9AF1CFD8E}" dt="2019-09-19T09:47:47.434" v="8697" actId="164"/>
          <ac:spMkLst>
            <pc:docMk/>
            <pc:sldMk cId="2424000237" sldId="349"/>
            <ac:spMk id="8" creationId="{15AF1DA9-891D-4D79-A61C-BCE7558E3B12}"/>
          </ac:spMkLst>
        </pc:spChg>
        <pc:spChg chg="add mod topLvl">
          <ac:chgData name="Tingyuan LIANG" userId="8e8d3f8d-61c4-418c-81c4-ba1d79c66b0c" providerId="ADAL" clId="{30615ABB-4AC5-4D50-BE0C-21E9AF1CFD8E}" dt="2019-09-19T09:47:47.434" v="8697" actId="164"/>
          <ac:spMkLst>
            <pc:docMk/>
            <pc:sldMk cId="2424000237" sldId="349"/>
            <ac:spMk id="9" creationId="{FAD861CD-F6BC-42F9-97FB-63C99C92A63B}"/>
          </ac:spMkLst>
        </pc:spChg>
        <pc:spChg chg="add mod topLvl">
          <ac:chgData name="Tingyuan LIANG" userId="8e8d3f8d-61c4-418c-81c4-ba1d79c66b0c" providerId="ADAL" clId="{30615ABB-4AC5-4D50-BE0C-21E9AF1CFD8E}" dt="2019-09-19T09:47:47.434" v="8697" actId="164"/>
          <ac:spMkLst>
            <pc:docMk/>
            <pc:sldMk cId="2424000237" sldId="349"/>
            <ac:spMk id="10" creationId="{58B8C076-8B7C-43F8-83A4-D279020D13CF}"/>
          </ac:spMkLst>
        </pc:spChg>
        <pc:spChg chg="del">
          <ac:chgData name="Tingyuan LIANG" userId="8e8d3f8d-61c4-418c-81c4-ba1d79c66b0c" providerId="ADAL" clId="{30615ABB-4AC5-4D50-BE0C-21E9AF1CFD8E}" dt="2019-09-18T14:50:14.828" v="4914" actId="478"/>
          <ac:spMkLst>
            <pc:docMk/>
            <pc:sldMk cId="2424000237" sldId="349"/>
            <ac:spMk id="11" creationId="{9CAE6986-F3DA-4B2A-B508-28C50EE76EA8}"/>
          </ac:spMkLst>
        </pc:spChg>
        <pc:spChg chg="add mod">
          <ac:chgData name="Tingyuan LIANG" userId="8e8d3f8d-61c4-418c-81c4-ba1d79c66b0c" providerId="ADAL" clId="{30615ABB-4AC5-4D50-BE0C-21E9AF1CFD8E}" dt="2019-09-19T10:28:08.544" v="9804" actId="1037"/>
          <ac:spMkLst>
            <pc:docMk/>
            <pc:sldMk cId="2424000237" sldId="349"/>
            <ac:spMk id="11" creationId="{AAE48774-8AAA-4DE2-8A87-1761F252FEFE}"/>
          </ac:spMkLst>
        </pc:spChg>
        <pc:spChg chg="del">
          <ac:chgData name="Tingyuan LIANG" userId="8e8d3f8d-61c4-418c-81c4-ba1d79c66b0c" providerId="ADAL" clId="{30615ABB-4AC5-4D50-BE0C-21E9AF1CFD8E}" dt="2019-09-18T14:50:14.828" v="4914" actId="478"/>
          <ac:spMkLst>
            <pc:docMk/>
            <pc:sldMk cId="2424000237" sldId="349"/>
            <ac:spMk id="12" creationId="{6C618C24-6B97-4ED5-AEEC-D97D03C0C5EB}"/>
          </ac:spMkLst>
        </pc:spChg>
        <pc:spChg chg="del">
          <ac:chgData name="Tingyuan LIANG" userId="8e8d3f8d-61c4-418c-81c4-ba1d79c66b0c" providerId="ADAL" clId="{30615ABB-4AC5-4D50-BE0C-21E9AF1CFD8E}" dt="2019-09-18T14:50:14.828" v="4914" actId="478"/>
          <ac:spMkLst>
            <pc:docMk/>
            <pc:sldMk cId="2424000237" sldId="349"/>
            <ac:spMk id="13" creationId="{18B95B48-41C6-4EF6-A52F-36B6B5E85AC0}"/>
          </ac:spMkLst>
        </pc:spChg>
        <pc:spChg chg="add mod">
          <ac:chgData name="Tingyuan LIANG" userId="8e8d3f8d-61c4-418c-81c4-ba1d79c66b0c" providerId="ADAL" clId="{30615ABB-4AC5-4D50-BE0C-21E9AF1CFD8E}" dt="2019-09-19T09:47:47.434" v="8697" actId="164"/>
          <ac:spMkLst>
            <pc:docMk/>
            <pc:sldMk cId="2424000237" sldId="349"/>
            <ac:spMk id="16" creationId="{109C1BD0-9C12-4402-B08A-549230285D41}"/>
          </ac:spMkLst>
        </pc:spChg>
        <pc:spChg chg="add mod">
          <ac:chgData name="Tingyuan LIANG" userId="8e8d3f8d-61c4-418c-81c4-ba1d79c66b0c" providerId="ADAL" clId="{30615ABB-4AC5-4D50-BE0C-21E9AF1CFD8E}" dt="2019-09-19T09:47:47.434" v="8697" actId="164"/>
          <ac:spMkLst>
            <pc:docMk/>
            <pc:sldMk cId="2424000237" sldId="349"/>
            <ac:spMk id="17" creationId="{BCCFD8D1-5A39-4A6C-8FCE-31FAAA9026FF}"/>
          </ac:spMkLst>
        </pc:spChg>
        <pc:spChg chg="add del mod">
          <ac:chgData name="Tingyuan LIANG" userId="8e8d3f8d-61c4-418c-81c4-ba1d79c66b0c" providerId="ADAL" clId="{30615ABB-4AC5-4D50-BE0C-21E9AF1CFD8E}" dt="2019-09-18T17:23:36.753" v="7137" actId="478"/>
          <ac:spMkLst>
            <pc:docMk/>
            <pc:sldMk cId="2424000237" sldId="349"/>
            <ac:spMk id="35" creationId="{0E3A8BAF-5288-40D5-9C13-47CAA1F5668C}"/>
          </ac:spMkLst>
        </pc:spChg>
        <pc:spChg chg="add del">
          <ac:chgData name="Tingyuan LIANG" userId="8e8d3f8d-61c4-418c-81c4-ba1d79c66b0c" providerId="ADAL" clId="{30615ABB-4AC5-4D50-BE0C-21E9AF1CFD8E}" dt="2019-09-18T15:21:32.562" v="5825" actId="478"/>
          <ac:spMkLst>
            <pc:docMk/>
            <pc:sldMk cId="2424000237" sldId="349"/>
            <ac:spMk id="36" creationId="{E58FA18C-042E-458B-B632-5B740CFEBEE4}"/>
          </ac:spMkLst>
        </pc:spChg>
        <pc:spChg chg="add del mod">
          <ac:chgData name="Tingyuan LIANG" userId="8e8d3f8d-61c4-418c-81c4-ba1d79c66b0c" providerId="ADAL" clId="{30615ABB-4AC5-4D50-BE0C-21E9AF1CFD8E}" dt="2019-09-18T17:23:36.753" v="7137" actId="478"/>
          <ac:spMkLst>
            <pc:docMk/>
            <pc:sldMk cId="2424000237" sldId="349"/>
            <ac:spMk id="37" creationId="{27CA0B35-28FD-410F-B38C-7D89AB5F6EB9}"/>
          </ac:spMkLst>
        </pc:spChg>
        <pc:spChg chg="add del mod">
          <ac:chgData name="Tingyuan LIANG" userId="8e8d3f8d-61c4-418c-81c4-ba1d79c66b0c" providerId="ADAL" clId="{30615ABB-4AC5-4D50-BE0C-21E9AF1CFD8E}" dt="2019-09-18T17:23:36.753" v="7137" actId="478"/>
          <ac:spMkLst>
            <pc:docMk/>
            <pc:sldMk cId="2424000237" sldId="349"/>
            <ac:spMk id="38" creationId="{2D4B238B-CF1A-467E-892F-F7CBEB79FFA2}"/>
          </ac:spMkLst>
        </pc:spChg>
        <pc:spChg chg="add del mod">
          <ac:chgData name="Tingyuan LIANG" userId="8e8d3f8d-61c4-418c-81c4-ba1d79c66b0c" providerId="ADAL" clId="{30615ABB-4AC5-4D50-BE0C-21E9AF1CFD8E}" dt="2019-09-18T17:23:36.753" v="7137" actId="478"/>
          <ac:spMkLst>
            <pc:docMk/>
            <pc:sldMk cId="2424000237" sldId="349"/>
            <ac:spMk id="39" creationId="{3DD5EE58-0DFA-4925-8C40-DA1B919E7AE1}"/>
          </ac:spMkLst>
        </pc:spChg>
        <pc:spChg chg="add mod topLvl">
          <ac:chgData name="Tingyuan LIANG" userId="8e8d3f8d-61c4-418c-81c4-ba1d79c66b0c" providerId="ADAL" clId="{30615ABB-4AC5-4D50-BE0C-21E9AF1CFD8E}" dt="2019-09-19T09:47:59.793" v="8699" actId="164"/>
          <ac:spMkLst>
            <pc:docMk/>
            <pc:sldMk cId="2424000237" sldId="349"/>
            <ac:spMk id="42" creationId="{45E20FE0-1D1A-4729-BFCE-CBCF9F8EBD46}"/>
          </ac:spMkLst>
        </pc:spChg>
        <pc:spChg chg="add mod topLvl">
          <ac:chgData name="Tingyuan LIANG" userId="8e8d3f8d-61c4-418c-81c4-ba1d79c66b0c" providerId="ADAL" clId="{30615ABB-4AC5-4D50-BE0C-21E9AF1CFD8E}" dt="2019-09-19T09:47:59.793" v="8699" actId="164"/>
          <ac:spMkLst>
            <pc:docMk/>
            <pc:sldMk cId="2424000237" sldId="349"/>
            <ac:spMk id="43" creationId="{47C91CF0-2247-4A77-89A7-4AC05F39B7BA}"/>
          </ac:spMkLst>
        </pc:spChg>
        <pc:spChg chg="del">
          <ac:chgData name="Tingyuan LIANG" userId="8e8d3f8d-61c4-418c-81c4-ba1d79c66b0c" providerId="ADAL" clId="{30615ABB-4AC5-4D50-BE0C-21E9AF1CFD8E}" dt="2019-09-18T14:50:14.828" v="4914" actId="478"/>
          <ac:spMkLst>
            <pc:docMk/>
            <pc:sldMk cId="2424000237" sldId="349"/>
            <ac:spMk id="44" creationId="{AA5FC34A-6EF4-451E-84D7-769B3D16172C}"/>
          </ac:spMkLst>
        </pc:spChg>
        <pc:spChg chg="add mod topLvl">
          <ac:chgData name="Tingyuan LIANG" userId="8e8d3f8d-61c4-418c-81c4-ba1d79c66b0c" providerId="ADAL" clId="{30615ABB-4AC5-4D50-BE0C-21E9AF1CFD8E}" dt="2019-09-19T09:47:59.793" v="8699" actId="164"/>
          <ac:spMkLst>
            <pc:docMk/>
            <pc:sldMk cId="2424000237" sldId="349"/>
            <ac:spMk id="45" creationId="{C1E71C32-D1A2-4D02-9BE2-B2002C2BED7F}"/>
          </ac:spMkLst>
        </pc:spChg>
        <pc:spChg chg="add mod topLvl">
          <ac:chgData name="Tingyuan LIANG" userId="8e8d3f8d-61c4-418c-81c4-ba1d79c66b0c" providerId="ADAL" clId="{30615ABB-4AC5-4D50-BE0C-21E9AF1CFD8E}" dt="2019-09-19T09:47:59.793" v="8699" actId="164"/>
          <ac:spMkLst>
            <pc:docMk/>
            <pc:sldMk cId="2424000237" sldId="349"/>
            <ac:spMk id="46" creationId="{3595EAB2-78DD-413A-BA5C-B406424AFF0D}"/>
          </ac:spMkLst>
        </pc:spChg>
        <pc:spChg chg="add mod topLvl">
          <ac:chgData name="Tingyuan LIANG" userId="8e8d3f8d-61c4-418c-81c4-ba1d79c66b0c" providerId="ADAL" clId="{30615ABB-4AC5-4D50-BE0C-21E9AF1CFD8E}" dt="2019-09-19T09:47:59.793" v="8699" actId="164"/>
          <ac:spMkLst>
            <pc:docMk/>
            <pc:sldMk cId="2424000237" sldId="349"/>
            <ac:spMk id="47" creationId="{123AD590-4B2B-4E53-BD36-BC8299DE6C9A}"/>
          </ac:spMkLst>
        </pc:spChg>
        <pc:spChg chg="add mod topLvl">
          <ac:chgData name="Tingyuan LIANG" userId="8e8d3f8d-61c4-418c-81c4-ba1d79c66b0c" providerId="ADAL" clId="{30615ABB-4AC5-4D50-BE0C-21E9AF1CFD8E}" dt="2019-09-19T09:47:59.793" v="8699" actId="164"/>
          <ac:spMkLst>
            <pc:docMk/>
            <pc:sldMk cId="2424000237" sldId="349"/>
            <ac:spMk id="48" creationId="{347132CD-B75A-4AD2-AA4E-70BBC233798D}"/>
          </ac:spMkLst>
        </pc:spChg>
        <pc:spChg chg="add mod topLvl">
          <ac:chgData name="Tingyuan LIANG" userId="8e8d3f8d-61c4-418c-81c4-ba1d79c66b0c" providerId="ADAL" clId="{30615ABB-4AC5-4D50-BE0C-21E9AF1CFD8E}" dt="2019-09-19T09:47:47.434" v="8697" actId="164"/>
          <ac:spMkLst>
            <pc:docMk/>
            <pc:sldMk cId="2424000237" sldId="349"/>
            <ac:spMk id="50" creationId="{E97DD830-832C-4996-8052-2F89DBFE07AF}"/>
          </ac:spMkLst>
        </pc:spChg>
        <pc:spChg chg="del">
          <ac:chgData name="Tingyuan LIANG" userId="8e8d3f8d-61c4-418c-81c4-ba1d79c66b0c" providerId="ADAL" clId="{30615ABB-4AC5-4D50-BE0C-21E9AF1CFD8E}" dt="2019-09-18T14:50:14.828" v="4914" actId="478"/>
          <ac:spMkLst>
            <pc:docMk/>
            <pc:sldMk cId="2424000237" sldId="349"/>
            <ac:spMk id="51" creationId="{A02B1DD1-F594-456E-BA19-B81F2DC16371}"/>
          </ac:spMkLst>
        </pc:spChg>
        <pc:spChg chg="add mod topLvl">
          <ac:chgData name="Tingyuan LIANG" userId="8e8d3f8d-61c4-418c-81c4-ba1d79c66b0c" providerId="ADAL" clId="{30615ABB-4AC5-4D50-BE0C-21E9AF1CFD8E}" dt="2019-09-19T09:47:53.654" v="8698" actId="164"/>
          <ac:spMkLst>
            <pc:docMk/>
            <pc:sldMk cId="2424000237" sldId="349"/>
            <ac:spMk id="52" creationId="{58BA9101-0C1C-4720-A4F1-B919755DBA96}"/>
          </ac:spMkLst>
        </pc:spChg>
        <pc:spChg chg="add mod topLvl">
          <ac:chgData name="Tingyuan LIANG" userId="8e8d3f8d-61c4-418c-81c4-ba1d79c66b0c" providerId="ADAL" clId="{30615ABB-4AC5-4D50-BE0C-21E9AF1CFD8E}" dt="2019-09-19T09:47:53.654" v="8698" actId="164"/>
          <ac:spMkLst>
            <pc:docMk/>
            <pc:sldMk cId="2424000237" sldId="349"/>
            <ac:spMk id="53" creationId="{772219BC-5DB1-4332-8AD4-54CCE83D185E}"/>
          </ac:spMkLst>
        </pc:spChg>
        <pc:spChg chg="add mod topLvl">
          <ac:chgData name="Tingyuan LIANG" userId="8e8d3f8d-61c4-418c-81c4-ba1d79c66b0c" providerId="ADAL" clId="{30615ABB-4AC5-4D50-BE0C-21E9AF1CFD8E}" dt="2019-09-19T09:47:47.434" v="8697" actId="164"/>
          <ac:spMkLst>
            <pc:docMk/>
            <pc:sldMk cId="2424000237" sldId="349"/>
            <ac:spMk id="55" creationId="{DDA3BDE4-2E75-42E1-942C-38CBE89C447F}"/>
          </ac:spMkLst>
        </pc:spChg>
        <pc:spChg chg="del">
          <ac:chgData name="Tingyuan LIANG" userId="8e8d3f8d-61c4-418c-81c4-ba1d79c66b0c" providerId="ADAL" clId="{30615ABB-4AC5-4D50-BE0C-21E9AF1CFD8E}" dt="2019-09-18T14:50:14.828" v="4914" actId="478"/>
          <ac:spMkLst>
            <pc:docMk/>
            <pc:sldMk cId="2424000237" sldId="349"/>
            <ac:spMk id="57" creationId="{F6A8844E-7AC1-4FD4-97C0-F9580A43D4E4}"/>
          </ac:spMkLst>
        </pc:spChg>
        <pc:spChg chg="add mod topLvl">
          <ac:chgData name="Tingyuan LIANG" userId="8e8d3f8d-61c4-418c-81c4-ba1d79c66b0c" providerId="ADAL" clId="{30615ABB-4AC5-4D50-BE0C-21E9AF1CFD8E}" dt="2019-09-19T09:47:47.434" v="8697" actId="164"/>
          <ac:spMkLst>
            <pc:docMk/>
            <pc:sldMk cId="2424000237" sldId="349"/>
            <ac:spMk id="58" creationId="{EB8F01A4-9E79-411D-8290-F8298F05DABC}"/>
          </ac:spMkLst>
        </pc:spChg>
        <pc:spChg chg="add mod topLvl">
          <ac:chgData name="Tingyuan LIANG" userId="8e8d3f8d-61c4-418c-81c4-ba1d79c66b0c" providerId="ADAL" clId="{30615ABB-4AC5-4D50-BE0C-21E9AF1CFD8E}" dt="2019-09-19T09:47:47.434" v="8697" actId="164"/>
          <ac:spMkLst>
            <pc:docMk/>
            <pc:sldMk cId="2424000237" sldId="349"/>
            <ac:spMk id="59" creationId="{57C7D3F8-61F5-409A-A966-426DC9886F5E}"/>
          </ac:spMkLst>
        </pc:spChg>
        <pc:spChg chg="del">
          <ac:chgData name="Tingyuan LIANG" userId="8e8d3f8d-61c4-418c-81c4-ba1d79c66b0c" providerId="ADAL" clId="{30615ABB-4AC5-4D50-BE0C-21E9AF1CFD8E}" dt="2019-09-18T14:50:14.828" v="4914" actId="478"/>
          <ac:spMkLst>
            <pc:docMk/>
            <pc:sldMk cId="2424000237" sldId="349"/>
            <ac:spMk id="60" creationId="{063C682D-7127-4568-9F6D-FC4ED26672AF}"/>
          </ac:spMkLst>
        </pc:spChg>
        <pc:spChg chg="add mod topLvl">
          <ac:chgData name="Tingyuan LIANG" userId="8e8d3f8d-61c4-418c-81c4-ba1d79c66b0c" providerId="ADAL" clId="{30615ABB-4AC5-4D50-BE0C-21E9AF1CFD8E}" dt="2019-09-19T09:47:47.434" v="8697" actId="164"/>
          <ac:spMkLst>
            <pc:docMk/>
            <pc:sldMk cId="2424000237" sldId="349"/>
            <ac:spMk id="61" creationId="{2BCEAB47-5406-4EC4-BE3E-962888537AE8}"/>
          </ac:spMkLst>
        </pc:spChg>
        <pc:spChg chg="add mod topLvl">
          <ac:chgData name="Tingyuan LIANG" userId="8e8d3f8d-61c4-418c-81c4-ba1d79c66b0c" providerId="ADAL" clId="{30615ABB-4AC5-4D50-BE0C-21E9AF1CFD8E}" dt="2019-09-19T09:47:47.434" v="8697" actId="164"/>
          <ac:spMkLst>
            <pc:docMk/>
            <pc:sldMk cId="2424000237" sldId="349"/>
            <ac:spMk id="62" creationId="{6A3C8BBD-D4F9-453F-903D-190C93B7B2D1}"/>
          </ac:spMkLst>
        </pc:spChg>
        <pc:spChg chg="add mod topLvl">
          <ac:chgData name="Tingyuan LIANG" userId="8e8d3f8d-61c4-418c-81c4-ba1d79c66b0c" providerId="ADAL" clId="{30615ABB-4AC5-4D50-BE0C-21E9AF1CFD8E}" dt="2019-09-19T09:47:47.434" v="8697" actId="164"/>
          <ac:spMkLst>
            <pc:docMk/>
            <pc:sldMk cId="2424000237" sldId="349"/>
            <ac:spMk id="63" creationId="{ECE2CE02-FF6B-4EE1-9A9F-EC86BCA9D193}"/>
          </ac:spMkLst>
        </pc:spChg>
        <pc:spChg chg="add mod topLvl">
          <ac:chgData name="Tingyuan LIANG" userId="8e8d3f8d-61c4-418c-81c4-ba1d79c66b0c" providerId="ADAL" clId="{30615ABB-4AC5-4D50-BE0C-21E9AF1CFD8E}" dt="2019-09-19T09:47:47.434" v="8697" actId="164"/>
          <ac:spMkLst>
            <pc:docMk/>
            <pc:sldMk cId="2424000237" sldId="349"/>
            <ac:spMk id="64" creationId="{597A63FE-07D7-4C51-A806-67B6ECD28D6F}"/>
          </ac:spMkLst>
        </pc:spChg>
        <pc:spChg chg="del">
          <ac:chgData name="Tingyuan LIANG" userId="8e8d3f8d-61c4-418c-81c4-ba1d79c66b0c" providerId="ADAL" clId="{30615ABB-4AC5-4D50-BE0C-21E9AF1CFD8E}" dt="2019-09-18T14:50:14.828" v="4914" actId="478"/>
          <ac:spMkLst>
            <pc:docMk/>
            <pc:sldMk cId="2424000237" sldId="349"/>
            <ac:spMk id="67" creationId="{D18BADD8-265B-4715-9825-518B31ABFC4B}"/>
          </ac:spMkLst>
        </pc:spChg>
        <pc:spChg chg="del">
          <ac:chgData name="Tingyuan LIANG" userId="8e8d3f8d-61c4-418c-81c4-ba1d79c66b0c" providerId="ADAL" clId="{30615ABB-4AC5-4D50-BE0C-21E9AF1CFD8E}" dt="2019-09-18T14:50:14.828" v="4914" actId="478"/>
          <ac:spMkLst>
            <pc:docMk/>
            <pc:sldMk cId="2424000237" sldId="349"/>
            <ac:spMk id="68" creationId="{6F3B1017-AB07-4D31-8632-0C8727F995C1}"/>
          </ac:spMkLst>
        </pc:spChg>
        <pc:spChg chg="add mod">
          <ac:chgData name="Tingyuan LIANG" userId="8e8d3f8d-61c4-418c-81c4-ba1d79c66b0c" providerId="ADAL" clId="{30615ABB-4AC5-4D50-BE0C-21E9AF1CFD8E}" dt="2019-09-19T09:47:53.654" v="8698" actId="164"/>
          <ac:spMkLst>
            <pc:docMk/>
            <pc:sldMk cId="2424000237" sldId="349"/>
            <ac:spMk id="69" creationId="{90C826E2-5378-4B0B-B8C5-B158E82FE96E}"/>
          </ac:spMkLst>
        </pc:spChg>
        <pc:spChg chg="add mod">
          <ac:chgData name="Tingyuan LIANG" userId="8e8d3f8d-61c4-418c-81c4-ba1d79c66b0c" providerId="ADAL" clId="{30615ABB-4AC5-4D50-BE0C-21E9AF1CFD8E}" dt="2019-09-19T09:47:53.654" v="8698" actId="164"/>
          <ac:spMkLst>
            <pc:docMk/>
            <pc:sldMk cId="2424000237" sldId="349"/>
            <ac:spMk id="70" creationId="{5049ECD0-5AE3-470A-B9F8-1E7BC252FF22}"/>
          </ac:spMkLst>
        </pc:spChg>
        <pc:spChg chg="add mod">
          <ac:chgData name="Tingyuan LIANG" userId="8e8d3f8d-61c4-418c-81c4-ba1d79c66b0c" providerId="ADAL" clId="{30615ABB-4AC5-4D50-BE0C-21E9AF1CFD8E}" dt="2019-09-19T09:47:53.654" v="8698" actId="164"/>
          <ac:spMkLst>
            <pc:docMk/>
            <pc:sldMk cId="2424000237" sldId="349"/>
            <ac:spMk id="71" creationId="{689F2EFA-BC34-4EB8-A576-3B84FB607031}"/>
          </ac:spMkLst>
        </pc:spChg>
        <pc:spChg chg="add mod">
          <ac:chgData name="Tingyuan LIANG" userId="8e8d3f8d-61c4-418c-81c4-ba1d79c66b0c" providerId="ADAL" clId="{30615ABB-4AC5-4D50-BE0C-21E9AF1CFD8E}" dt="2019-09-19T09:47:53.654" v="8698" actId="164"/>
          <ac:spMkLst>
            <pc:docMk/>
            <pc:sldMk cId="2424000237" sldId="349"/>
            <ac:spMk id="72" creationId="{50B6501B-3C29-4E8E-9594-FF7110DC6519}"/>
          </ac:spMkLst>
        </pc:spChg>
        <pc:spChg chg="del">
          <ac:chgData name="Tingyuan LIANG" userId="8e8d3f8d-61c4-418c-81c4-ba1d79c66b0c" providerId="ADAL" clId="{30615ABB-4AC5-4D50-BE0C-21E9AF1CFD8E}" dt="2019-09-18T14:50:14.828" v="4914" actId="478"/>
          <ac:spMkLst>
            <pc:docMk/>
            <pc:sldMk cId="2424000237" sldId="349"/>
            <ac:spMk id="73" creationId="{6CE42032-710A-401E-AC54-3FED1C36EB18}"/>
          </ac:spMkLst>
        </pc:spChg>
        <pc:spChg chg="add mod">
          <ac:chgData name="Tingyuan LIANG" userId="8e8d3f8d-61c4-418c-81c4-ba1d79c66b0c" providerId="ADAL" clId="{30615ABB-4AC5-4D50-BE0C-21E9AF1CFD8E}" dt="2019-09-19T09:47:53.654" v="8698" actId="164"/>
          <ac:spMkLst>
            <pc:docMk/>
            <pc:sldMk cId="2424000237" sldId="349"/>
            <ac:spMk id="78" creationId="{5579602C-063D-4196-B232-B4DBC006397D}"/>
          </ac:spMkLst>
        </pc:spChg>
        <pc:spChg chg="add mod">
          <ac:chgData name="Tingyuan LIANG" userId="8e8d3f8d-61c4-418c-81c4-ba1d79c66b0c" providerId="ADAL" clId="{30615ABB-4AC5-4D50-BE0C-21E9AF1CFD8E}" dt="2019-09-19T09:47:53.654" v="8698" actId="164"/>
          <ac:spMkLst>
            <pc:docMk/>
            <pc:sldMk cId="2424000237" sldId="349"/>
            <ac:spMk id="79" creationId="{2C0C732E-02B7-4B15-B713-8FB95BAB3761}"/>
          </ac:spMkLst>
        </pc:spChg>
        <pc:spChg chg="add del mod">
          <ac:chgData name="Tingyuan LIANG" userId="8e8d3f8d-61c4-418c-81c4-ba1d79c66b0c" providerId="ADAL" clId="{30615ABB-4AC5-4D50-BE0C-21E9AF1CFD8E}" dt="2019-09-18T17:35:22.458" v="7307" actId="478"/>
          <ac:spMkLst>
            <pc:docMk/>
            <pc:sldMk cId="2424000237" sldId="349"/>
            <ac:spMk id="80" creationId="{C245457C-A4DD-4110-B270-3D0BAEF27F92}"/>
          </ac:spMkLst>
        </pc:spChg>
        <pc:spChg chg="del">
          <ac:chgData name="Tingyuan LIANG" userId="8e8d3f8d-61c4-418c-81c4-ba1d79c66b0c" providerId="ADAL" clId="{30615ABB-4AC5-4D50-BE0C-21E9AF1CFD8E}" dt="2019-09-18T14:50:14.828" v="4914" actId="478"/>
          <ac:spMkLst>
            <pc:docMk/>
            <pc:sldMk cId="2424000237" sldId="349"/>
            <ac:spMk id="81" creationId="{4F1B89CA-CA94-4FE9-BCB2-8870C41ACF5E}"/>
          </ac:spMkLst>
        </pc:spChg>
        <pc:spChg chg="add del mod">
          <ac:chgData name="Tingyuan LIANG" userId="8e8d3f8d-61c4-418c-81c4-ba1d79c66b0c" providerId="ADAL" clId="{30615ABB-4AC5-4D50-BE0C-21E9AF1CFD8E}" dt="2019-09-18T17:35:22.458" v="7307" actId="478"/>
          <ac:spMkLst>
            <pc:docMk/>
            <pc:sldMk cId="2424000237" sldId="349"/>
            <ac:spMk id="82" creationId="{229327BA-D733-4EDE-BEBC-9BF7003EC9CC}"/>
          </ac:spMkLst>
        </pc:spChg>
        <pc:spChg chg="add del mod">
          <ac:chgData name="Tingyuan LIANG" userId="8e8d3f8d-61c4-418c-81c4-ba1d79c66b0c" providerId="ADAL" clId="{30615ABB-4AC5-4D50-BE0C-21E9AF1CFD8E}" dt="2019-09-18T17:35:26.204" v="7308" actId="478"/>
          <ac:spMkLst>
            <pc:docMk/>
            <pc:sldMk cId="2424000237" sldId="349"/>
            <ac:spMk id="83" creationId="{F61ADCE8-7968-41C2-AF66-EA47699F2F05}"/>
          </ac:spMkLst>
        </pc:spChg>
        <pc:spChg chg="del">
          <ac:chgData name="Tingyuan LIANG" userId="8e8d3f8d-61c4-418c-81c4-ba1d79c66b0c" providerId="ADAL" clId="{30615ABB-4AC5-4D50-BE0C-21E9AF1CFD8E}" dt="2019-09-18T14:50:14.828" v="4914" actId="478"/>
          <ac:spMkLst>
            <pc:docMk/>
            <pc:sldMk cId="2424000237" sldId="349"/>
            <ac:spMk id="84" creationId="{7FB1588B-C746-4AD3-B8D0-41D37A4B3D4D}"/>
          </ac:spMkLst>
        </pc:spChg>
        <pc:spChg chg="add del mod">
          <ac:chgData name="Tingyuan LIANG" userId="8e8d3f8d-61c4-418c-81c4-ba1d79c66b0c" providerId="ADAL" clId="{30615ABB-4AC5-4D50-BE0C-21E9AF1CFD8E}" dt="2019-09-18T17:35:26.204" v="7308" actId="478"/>
          <ac:spMkLst>
            <pc:docMk/>
            <pc:sldMk cId="2424000237" sldId="349"/>
            <ac:spMk id="85" creationId="{B0A3CD16-B120-4F8E-99C8-55229A652626}"/>
          </ac:spMkLst>
        </pc:spChg>
        <pc:spChg chg="add mod">
          <ac:chgData name="Tingyuan LIANG" userId="8e8d3f8d-61c4-418c-81c4-ba1d79c66b0c" providerId="ADAL" clId="{30615ABB-4AC5-4D50-BE0C-21E9AF1CFD8E}" dt="2019-09-19T09:47:53.654" v="8698" actId="164"/>
          <ac:spMkLst>
            <pc:docMk/>
            <pc:sldMk cId="2424000237" sldId="349"/>
            <ac:spMk id="86" creationId="{A97F9DB8-BF87-4301-9676-C52BEBB1435F}"/>
          </ac:spMkLst>
        </pc:spChg>
        <pc:spChg chg="add mod">
          <ac:chgData name="Tingyuan LIANG" userId="8e8d3f8d-61c4-418c-81c4-ba1d79c66b0c" providerId="ADAL" clId="{30615ABB-4AC5-4D50-BE0C-21E9AF1CFD8E}" dt="2019-09-19T09:47:53.654" v="8698" actId="164"/>
          <ac:spMkLst>
            <pc:docMk/>
            <pc:sldMk cId="2424000237" sldId="349"/>
            <ac:spMk id="87" creationId="{06B27E54-7821-41D9-8614-E644F4D20D59}"/>
          </ac:spMkLst>
        </pc:spChg>
        <pc:spChg chg="add mod">
          <ac:chgData name="Tingyuan LIANG" userId="8e8d3f8d-61c4-418c-81c4-ba1d79c66b0c" providerId="ADAL" clId="{30615ABB-4AC5-4D50-BE0C-21E9AF1CFD8E}" dt="2019-09-19T09:47:47.434" v="8697" actId="164"/>
          <ac:spMkLst>
            <pc:docMk/>
            <pc:sldMk cId="2424000237" sldId="349"/>
            <ac:spMk id="88" creationId="{85592F0A-5DE5-4E69-BF55-7B002A9F2ECA}"/>
          </ac:spMkLst>
        </pc:spChg>
        <pc:spChg chg="del">
          <ac:chgData name="Tingyuan LIANG" userId="8e8d3f8d-61c4-418c-81c4-ba1d79c66b0c" providerId="ADAL" clId="{30615ABB-4AC5-4D50-BE0C-21E9AF1CFD8E}" dt="2019-09-18T14:50:14.828" v="4914" actId="478"/>
          <ac:spMkLst>
            <pc:docMk/>
            <pc:sldMk cId="2424000237" sldId="349"/>
            <ac:spMk id="89" creationId="{0C29F416-2629-45D7-AEB8-B1DB86D211E8}"/>
          </ac:spMkLst>
        </pc:spChg>
        <pc:spChg chg="del">
          <ac:chgData name="Tingyuan LIANG" userId="8e8d3f8d-61c4-418c-81c4-ba1d79c66b0c" providerId="ADAL" clId="{30615ABB-4AC5-4D50-BE0C-21E9AF1CFD8E}" dt="2019-09-18T14:50:14.828" v="4914" actId="478"/>
          <ac:spMkLst>
            <pc:docMk/>
            <pc:sldMk cId="2424000237" sldId="349"/>
            <ac:spMk id="91" creationId="{3FBAEFFC-1583-4770-BC09-7D0066484758}"/>
          </ac:spMkLst>
        </pc:spChg>
        <pc:spChg chg="add mod">
          <ac:chgData name="Tingyuan LIANG" userId="8e8d3f8d-61c4-418c-81c4-ba1d79c66b0c" providerId="ADAL" clId="{30615ABB-4AC5-4D50-BE0C-21E9AF1CFD8E}" dt="2019-09-19T09:47:47.434" v="8697" actId="164"/>
          <ac:spMkLst>
            <pc:docMk/>
            <pc:sldMk cId="2424000237" sldId="349"/>
            <ac:spMk id="92" creationId="{C04FE83C-6960-4954-B92F-BCC52DFECE59}"/>
          </ac:spMkLst>
        </pc:spChg>
        <pc:spChg chg="add mod">
          <ac:chgData name="Tingyuan LIANG" userId="8e8d3f8d-61c4-418c-81c4-ba1d79c66b0c" providerId="ADAL" clId="{30615ABB-4AC5-4D50-BE0C-21E9AF1CFD8E}" dt="2019-09-19T09:47:47.434" v="8697" actId="164"/>
          <ac:spMkLst>
            <pc:docMk/>
            <pc:sldMk cId="2424000237" sldId="349"/>
            <ac:spMk id="93" creationId="{CC388101-C301-48B7-A5A9-9B592A4667F1}"/>
          </ac:spMkLst>
        </pc:spChg>
        <pc:spChg chg="add mod">
          <ac:chgData name="Tingyuan LIANG" userId="8e8d3f8d-61c4-418c-81c4-ba1d79c66b0c" providerId="ADAL" clId="{30615ABB-4AC5-4D50-BE0C-21E9AF1CFD8E}" dt="2019-09-19T09:47:47.434" v="8697" actId="164"/>
          <ac:spMkLst>
            <pc:docMk/>
            <pc:sldMk cId="2424000237" sldId="349"/>
            <ac:spMk id="94" creationId="{9D78899F-1F43-445C-86AA-E67F63229758}"/>
          </ac:spMkLst>
        </pc:spChg>
        <pc:spChg chg="del">
          <ac:chgData name="Tingyuan LIANG" userId="8e8d3f8d-61c4-418c-81c4-ba1d79c66b0c" providerId="ADAL" clId="{30615ABB-4AC5-4D50-BE0C-21E9AF1CFD8E}" dt="2019-09-18T14:50:14.828" v="4914" actId="478"/>
          <ac:spMkLst>
            <pc:docMk/>
            <pc:sldMk cId="2424000237" sldId="349"/>
            <ac:spMk id="119" creationId="{B2756BBD-A649-4F9F-B038-44C5DA75EB93}"/>
          </ac:spMkLst>
        </pc:spChg>
        <pc:spChg chg="del">
          <ac:chgData name="Tingyuan LIANG" userId="8e8d3f8d-61c4-418c-81c4-ba1d79c66b0c" providerId="ADAL" clId="{30615ABB-4AC5-4D50-BE0C-21E9AF1CFD8E}" dt="2019-09-18T14:50:14.828" v="4914" actId="478"/>
          <ac:spMkLst>
            <pc:docMk/>
            <pc:sldMk cId="2424000237" sldId="349"/>
            <ac:spMk id="122" creationId="{920DD4D2-8B9B-4BEF-BDCD-C87611BAC0DD}"/>
          </ac:spMkLst>
        </pc:spChg>
        <pc:spChg chg="del">
          <ac:chgData name="Tingyuan LIANG" userId="8e8d3f8d-61c4-418c-81c4-ba1d79c66b0c" providerId="ADAL" clId="{30615ABB-4AC5-4D50-BE0C-21E9AF1CFD8E}" dt="2019-09-18T14:50:14.828" v="4914" actId="478"/>
          <ac:spMkLst>
            <pc:docMk/>
            <pc:sldMk cId="2424000237" sldId="349"/>
            <ac:spMk id="123" creationId="{9022FBE5-2CB0-4BAC-BA20-E4C8ABE42B70}"/>
          </ac:spMkLst>
        </pc:spChg>
        <pc:spChg chg="del">
          <ac:chgData name="Tingyuan LIANG" userId="8e8d3f8d-61c4-418c-81c4-ba1d79c66b0c" providerId="ADAL" clId="{30615ABB-4AC5-4D50-BE0C-21E9AF1CFD8E}" dt="2019-09-18T14:50:14.828" v="4914" actId="478"/>
          <ac:spMkLst>
            <pc:docMk/>
            <pc:sldMk cId="2424000237" sldId="349"/>
            <ac:spMk id="124" creationId="{042AC801-8E8C-4039-8010-9752CF4F5157}"/>
          </ac:spMkLst>
        </pc:spChg>
        <pc:spChg chg="del">
          <ac:chgData name="Tingyuan LIANG" userId="8e8d3f8d-61c4-418c-81c4-ba1d79c66b0c" providerId="ADAL" clId="{30615ABB-4AC5-4D50-BE0C-21E9AF1CFD8E}" dt="2019-09-18T14:50:14.828" v="4914" actId="478"/>
          <ac:spMkLst>
            <pc:docMk/>
            <pc:sldMk cId="2424000237" sldId="349"/>
            <ac:spMk id="128" creationId="{9C0D7B6C-C0F2-4600-B1BF-7C20A90DD9E1}"/>
          </ac:spMkLst>
        </pc:spChg>
        <pc:spChg chg="del">
          <ac:chgData name="Tingyuan LIANG" userId="8e8d3f8d-61c4-418c-81c4-ba1d79c66b0c" providerId="ADAL" clId="{30615ABB-4AC5-4D50-BE0C-21E9AF1CFD8E}" dt="2019-09-18T14:50:14.828" v="4914" actId="478"/>
          <ac:spMkLst>
            <pc:docMk/>
            <pc:sldMk cId="2424000237" sldId="349"/>
            <ac:spMk id="129" creationId="{39A78FD7-C9A7-4EA8-8C14-81072091CDA0}"/>
          </ac:spMkLst>
        </pc:spChg>
        <pc:grpChg chg="add mod">
          <ac:chgData name="Tingyuan LIANG" userId="8e8d3f8d-61c4-418c-81c4-ba1d79c66b0c" providerId="ADAL" clId="{30615ABB-4AC5-4D50-BE0C-21E9AF1CFD8E}" dt="2019-09-19T10:28:08.544" v="9804" actId="1037"/>
          <ac:grpSpMkLst>
            <pc:docMk/>
            <pc:sldMk cId="2424000237" sldId="349"/>
            <ac:grpSpMk id="12" creationId="{8A9F6EFF-C8CE-44A9-A81C-1EA4DAC93AC0}"/>
          </ac:grpSpMkLst>
        </pc:grpChg>
        <pc:grpChg chg="add mod">
          <ac:chgData name="Tingyuan LIANG" userId="8e8d3f8d-61c4-418c-81c4-ba1d79c66b0c" providerId="ADAL" clId="{30615ABB-4AC5-4D50-BE0C-21E9AF1CFD8E}" dt="2019-09-19T10:28:08.544" v="9804" actId="1037"/>
          <ac:grpSpMkLst>
            <pc:docMk/>
            <pc:sldMk cId="2424000237" sldId="349"/>
            <ac:grpSpMk id="13" creationId="{72B12C6B-EB50-41D0-AB0A-F47F785645AC}"/>
          </ac:grpSpMkLst>
        </pc:grpChg>
        <pc:grpChg chg="add mod">
          <ac:chgData name="Tingyuan LIANG" userId="8e8d3f8d-61c4-418c-81c4-ba1d79c66b0c" providerId="ADAL" clId="{30615ABB-4AC5-4D50-BE0C-21E9AF1CFD8E}" dt="2019-09-19T10:28:08.544" v="9804" actId="1037"/>
          <ac:grpSpMkLst>
            <pc:docMk/>
            <pc:sldMk cId="2424000237" sldId="349"/>
            <ac:grpSpMk id="14" creationId="{47F77498-F568-4D67-BAB2-846CAFEF9E2F}"/>
          </ac:grpSpMkLst>
        </pc:grpChg>
        <pc:grpChg chg="del">
          <ac:chgData name="Tingyuan LIANG" userId="8e8d3f8d-61c4-418c-81c4-ba1d79c66b0c" providerId="ADAL" clId="{30615ABB-4AC5-4D50-BE0C-21E9AF1CFD8E}" dt="2019-09-18T14:50:14.828" v="4914" actId="478"/>
          <ac:grpSpMkLst>
            <pc:docMk/>
            <pc:sldMk cId="2424000237" sldId="349"/>
            <ac:grpSpMk id="14" creationId="{F3266800-554C-4B0A-9F9A-874093B7EDE3}"/>
          </ac:grpSpMkLst>
        </pc:grpChg>
        <pc:grpChg chg="add del mod">
          <ac:chgData name="Tingyuan LIANG" userId="8e8d3f8d-61c4-418c-81c4-ba1d79c66b0c" providerId="ADAL" clId="{30615ABB-4AC5-4D50-BE0C-21E9AF1CFD8E}" dt="2019-09-18T17:27:56.693" v="7144" actId="165"/>
          <ac:grpSpMkLst>
            <pc:docMk/>
            <pc:sldMk cId="2424000237" sldId="349"/>
            <ac:grpSpMk id="15" creationId="{070E1C00-9219-42E6-906B-F515FA925DE2}"/>
          </ac:grpSpMkLst>
        </pc:grpChg>
        <pc:picChg chg="del">
          <ac:chgData name="Tingyuan LIANG" userId="8e8d3f8d-61c4-418c-81c4-ba1d79c66b0c" providerId="ADAL" clId="{30615ABB-4AC5-4D50-BE0C-21E9AF1CFD8E}" dt="2019-09-18T14:50:14.828" v="4914" actId="478"/>
          <ac:picMkLst>
            <pc:docMk/>
            <pc:sldMk cId="2424000237" sldId="349"/>
            <ac:picMk id="90" creationId="{21DA4267-26DD-4CD0-ADDC-FB63110F6069}"/>
          </ac:picMkLst>
        </pc:picChg>
        <pc:picChg chg="del">
          <ac:chgData name="Tingyuan LIANG" userId="8e8d3f8d-61c4-418c-81c4-ba1d79c66b0c" providerId="ADAL" clId="{30615ABB-4AC5-4D50-BE0C-21E9AF1CFD8E}" dt="2019-09-18T14:50:14.828" v="4914" actId="478"/>
          <ac:picMkLst>
            <pc:docMk/>
            <pc:sldMk cId="2424000237" sldId="349"/>
            <ac:picMk id="118" creationId="{25423FD7-E67E-4177-84B8-488F141202FC}"/>
          </ac:picMkLst>
        </pc:picChg>
        <pc:picChg chg="del">
          <ac:chgData name="Tingyuan LIANG" userId="8e8d3f8d-61c4-418c-81c4-ba1d79c66b0c" providerId="ADAL" clId="{30615ABB-4AC5-4D50-BE0C-21E9AF1CFD8E}" dt="2019-09-18T14:50:14.828" v="4914" actId="478"/>
          <ac:picMkLst>
            <pc:docMk/>
            <pc:sldMk cId="2424000237" sldId="349"/>
            <ac:picMk id="120" creationId="{10AEC25B-9C9D-40EB-8907-FF80577FB124}"/>
          </ac:picMkLst>
        </pc:picChg>
        <pc:picChg chg="del">
          <ac:chgData name="Tingyuan LIANG" userId="8e8d3f8d-61c4-418c-81c4-ba1d79c66b0c" providerId="ADAL" clId="{30615ABB-4AC5-4D50-BE0C-21E9AF1CFD8E}" dt="2019-09-18T14:50:14.828" v="4914" actId="478"/>
          <ac:picMkLst>
            <pc:docMk/>
            <pc:sldMk cId="2424000237" sldId="349"/>
            <ac:picMk id="121" creationId="{80C90FC6-D665-4D45-9E07-8F5648EE859D}"/>
          </ac:picMkLst>
        </pc:picChg>
      </pc:sldChg>
      <pc:sldChg chg="addSp delSp modSp add modNotesTx">
        <pc:chgData name="Tingyuan LIANG" userId="8e8d3f8d-61c4-418c-81c4-ba1d79c66b0c" providerId="ADAL" clId="{30615ABB-4AC5-4D50-BE0C-21E9AF1CFD8E}" dt="2019-09-19T10:11:39.863" v="9212" actId="20577"/>
        <pc:sldMkLst>
          <pc:docMk/>
          <pc:sldMk cId="2045366091" sldId="350"/>
        </pc:sldMkLst>
        <pc:spChg chg="mod">
          <ac:chgData name="Tingyuan LIANG" userId="8e8d3f8d-61c4-418c-81c4-ba1d79c66b0c" providerId="ADAL" clId="{30615ABB-4AC5-4D50-BE0C-21E9AF1CFD8E}" dt="2019-09-18T17:33:27.444" v="7295" actId="1076"/>
          <ac:spMkLst>
            <pc:docMk/>
            <pc:sldMk cId="2045366091" sldId="350"/>
            <ac:spMk id="2" creationId="{5B730262-6856-4BFD-8DA7-9366157B3E42}"/>
          </ac:spMkLst>
        </pc:spChg>
        <pc:spChg chg="mod">
          <ac:chgData name="Tingyuan LIANG" userId="8e8d3f8d-61c4-418c-81c4-ba1d79c66b0c" providerId="ADAL" clId="{30615ABB-4AC5-4D50-BE0C-21E9AF1CFD8E}" dt="2019-09-18T17:33:27.444" v="7295" actId="1076"/>
          <ac:spMkLst>
            <pc:docMk/>
            <pc:sldMk cId="2045366091" sldId="350"/>
            <ac:spMk id="3" creationId="{501CC6C4-137E-492E-B09C-80C0C394C947}"/>
          </ac:spMkLst>
        </pc:spChg>
        <pc:spChg chg="mod">
          <ac:chgData name="Tingyuan LIANG" userId="8e8d3f8d-61c4-418c-81c4-ba1d79c66b0c" providerId="ADAL" clId="{30615ABB-4AC5-4D50-BE0C-21E9AF1CFD8E}" dt="2019-09-18T17:33:27.444" v="7295" actId="1076"/>
          <ac:spMkLst>
            <pc:docMk/>
            <pc:sldMk cId="2045366091" sldId="350"/>
            <ac:spMk id="4" creationId="{45FE825C-FCA6-4206-B8F8-D32B794DE659}"/>
          </ac:spMkLst>
        </pc:spChg>
        <pc:spChg chg="mod">
          <ac:chgData name="Tingyuan LIANG" userId="8e8d3f8d-61c4-418c-81c4-ba1d79c66b0c" providerId="ADAL" clId="{30615ABB-4AC5-4D50-BE0C-21E9AF1CFD8E}" dt="2019-09-18T18:19:42.342" v="7715" actId="1076"/>
          <ac:spMkLst>
            <pc:docMk/>
            <pc:sldMk cId="2045366091" sldId="350"/>
            <ac:spMk id="6" creationId="{9CAA2629-11F2-40DA-8F28-46905409DF8A}"/>
          </ac:spMkLst>
        </pc:spChg>
        <pc:spChg chg="mod">
          <ac:chgData name="Tingyuan LIANG" userId="8e8d3f8d-61c4-418c-81c4-ba1d79c66b0c" providerId="ADAL" clId="{30615ABB-4AC5-4D50-BE0C-21E9AF1CFD8E}" dt="2019-09-18T17:33:27.444" v="7295" actId="1076"/>
          <ac:spMkLst>
            <pc:docMk/>
            <pc:sldMk cId="2045366091" sldId="350"/>
            <ac:spMk id="7" creationId="{884B3C06-CF28-4F9D-B21F-FEE5532EEE51}"/>
          </ac:spMkLst>
        </pc:spChg>
        <pc:spChg chg="mod">
          <ac:chgData name="Tingyuan LIANG" userId="8e8d3f8d-61c4-418c-81c4-ba1d79c66b0c" providerId="ADAL" clId="{30615ABB-4AC5-4D50-BE0C-21E9AF1CFD8E}" dt="2019-09-18T18:19:57.923" v="7731" actId="1036"/>
          <ac:spMkLst>
            <pc:docMk/>
            <pc:sldMk cId="2045366091" sldId="350"/>
            <ac:spMk id="8" creationId="{15AF1DA9-891D-4D79-A61C-BCE7558E3B12}"/>
          </ac:spMkLst>
        </pc:spChg>
        <pc:spChg chg="mod">
          <ac:chgData name="Tingyuan LIANG" userId="8e8d3f8d-61c4-418c-81c4-ba1d79c66b0c" providerId="ADAL" clId="{30615ABB-4AC5-4D50-BE0C-21E9AF1CFD8E}" dt="2019-09-18T18:20:20.009" v="7750" actId="14100"/>
          <ac:spMkLst>
            <pc:docMk/>
            <pc:sldMk cId="2045366091" sldId="350"/>
            <ac:spMk id="9" creationId="{FAD861CD-F6BC-42F9-97FB-63C99C92A63B}"/>
          </ac:spMkLst>
        </pc:spChg>
        <pc:spChg chg="del">
          <ac:chgData name="Tingyuan LIANG" userId="8e8d3f8d-61c4-418c-81c4-ba1d79c66b0c" providerId="ADAL" clId="{30615ABB-4AC5-4D50-BE0C-21E9AF1CFD8E}" dt="2019-09-18T17:29:49.156" v="7172" actId="478"/>
          <ac:spMkLst>
            <pc:docMk/>
            <pc:sldMk cId="2045366091" sldId="350"/>
            <ac:spMk id="10" creationId="{58B8C076-8B7C-43F8-83A4-D279020D13CF}"/>
          </ac:spMkLst>
        </pc:spChg>
        <pc:spChg chg="add mod">
          <ac:chgData name="Tingyuan LIANG" userId="8e8d3f8d-61c4-418c-81c4-ba1d79c66b0c" providerId="ADAL" clId="{30615ABB-4AC5-4D50-BE0C-21E9AF1CFD8E}" dt="2019-09-18T18:17:01.796" v="7680" actId="1076"/>
          <ac:spMkLst>
            <pc:docMk/>
            <pc:sldMk cId="2045366091" sldId="350"/>
            <ac:spMk id="32" creationId="{FD326840-E35F-49A2-9ACF-07F764A27730}"/>
          </ac:spMkLst>
        </pc:spChg>
        <pc:spChg chg="add mod">
          <ac:chgData name="Tingyuan LIANG" userId="8e8d3f8d-61c4-418c-81c4-ba1d79c66b0c" providerId="ADAL" clId="{30615ABB-4AC5-4D50-BE0C-21E9AF1CFD8E}" dt="2019-09-18T18:17:05.887" v="7690" actId="20577"/>
          <ac:spMkLst>
            <pc:docMk/>
            <pc:sldMk cId="2045366091" sldId="350"/>
            <ac:spMk id="33" creationId="{879029AF-E1B9-4F6C-BB9D-C9D4FD164640}"/>
          </ac:spMkLst>
        </pc:spChg>
        <pc:spChg chg="add mod">
          <ac:chgData name="Tingyuan LIANG" userId="8e8d3f8d-61c4-418c-81c4-ba1d79c66b0c" providerId="ADAL" clId="{30615ABB-4AC5-4D50-BE0C-21E9AF1CFD8E}" dt="2019-09-18T18:17:01.796" v="7680" actId="1076"/>
          <ac:spMkLst>
            <pc:docMk/>
            <pc:sldMk cId="2045366091" sldId="350"/>
            <ac:spMk id="34" creationId="{2D9C1ECC-DD93-41D5-8C20-D266731A9926}"/>
          </ac:spMkLst>
        </pc:spChg>
        <pc:spChg chg="add mod">
          <ac:chgData name="Tingyuan LIANG" userId="8e8d3f8d-61c4-418c-81c4-ba1d79c66b0c" providerId="ADAL" clId="{30615ABB-4AC5-4D50-BE0C-21E9AF1CFD8E}" dt="2019-09-18T18:17:17.202" v="7713" actId="20577"/>
          <ac:spMkLst>
            <pc:docMk/>
            <pc:sldMk cId="2045366091" sldId="350"/>
            <ac:spMk id="36" creationId="{28D347DC-B3EC-4525-A082-710B15AE02CB}"/>
          </ac:spMkLst>
        </pc:spChg>
        <pc:spChg chg="add mod">
          <ac:chgData name="Tingyuan LIANG" userId="8e8d3f8d-61c4-418c-81c4-ba1d79c66b0c" providerId="ADAL" clId="{30615ABB-4AC5-4D50-BE0C-21E9AF1CFD8E}" dt="2019-09-18T18:20:05.885" v="7734" actId="1076"/>
          <ac:spMkLst>
            <pc:docMk/>
            <pc:sldMk cId="2045366091" sldId="350"/>
            <ac:spMk id="40" creationId="{971D4853-67B1-4CAA-B640-53225D103F7C}"/>
          </ac:spMkLst>
        </pc:spChg>
        <pc:spChg chg="add mod">
          <ac:chgData name="Tingyuan LIANG" userId="8e8d3f8d-61c4-418c-81c4-ba1d79c66b0c" providerId="ADAL" clId="{30615ABB-4AC5-4D50-BE0C-21E9AF1CFD8E}" dt="2019-09-18T18:20:15.955" v="7749" actId="14100"/>
          <ac:spMkLst>
            <pc:docMk/>
            <pc:sldMk cId="2045366091" sldId="350"/>
            <ac:spMk id="41" creationId="{9E0B3C55-DF8E-4D17-8ECA-1C02036CD927}"/>
          </ac:spMkLst>
        </pc:spChg>
        <pc:spChg chg="mod">
          <ac:chgData name="Tingyuan LIANG" userId="8e8d3f8d-61c4-418c-81c4-ba1d79c66b0c" providerId="ADAL" clId="{30615ABB-4AC5-4D50-BE0C-21E9AF1CFD8E}" dt="2019-09-18T17:33:27.444" v="7295" actId="1076"/>
          <ac:spMkLst>
            <pc:docMk/>
            <pc:sldMk cId="2045366091" sldId="350"/>
            <ac:spMk id="42" creationId="{45E20FE0-1D1A-4729-BFCE-CBCF9F8EBD46}"/>
          </ac:spMkLst>
        </pc:spChg>
        <pc:spChg chg="mod">
          <ac:chgData name="Tingyuan LIANG" userId="8e8d3f8d-61c4-418c-81c4-ba1d79c66b0c" providerId="ADAL" clId="{30615ABB-4AC5-4D50-BE0C-21E9AF1CFD8E}" dt="2019-09-18T17:33:27.444" v="7295" actId="1076"/>
          <ac:spMkLst>
            <pc:docMk/>
            <pc:sldMk cId="2045366091" sldId="350"/>
            <ac:spMk id="43" creationId="{47C91CF0-2247-4A77-89A7-4AC05F39B7BA}"/>
          </ac:spMkLst>
        </pc:spChg>
        <pc:spChg chg="mod">
          <ac:chgData name="Tingyuan LIANG" userId="8e8d3f8d-61c4-418c-81c4-ba1d79c66b0c" providerId="ADAL" clId="{30615ABB-4AC5-4D50-BE0C-21E9AF1CFD8E}" dt="2019-09-18T17:33:27.444" v="7295" actId="1076"/>
          <ac:spMkLst>
            <pc:docMk/>
            <pc:sldMk cId="2045366091" sldId="350"/>
            <ac:spMk id="45" creationId="{C1E71C32-D1A2-4D02-9BE2-B2002C2BED7F}"/>
          </ac:spMkLst>
        </pc:spChg>
        <pc:spChg chg="mod">
          <ac:chgData name="Tingyuan LIANG" userId="8e8d3f8d-61c4-418c-81c4-ba1d79c66b0c" providerId="ADAL" clId="{30615ABB-4AC5-4D50-BE0C-21E9AF1CFD8E}" dt="2019-09-18T17:33:27.444" v="7295" actId="1076"/>
          <ac:spMkLst>
            <pc:docMk/>
            <pc:sldMk cId="2045366091" sldId="350"/>
            <ac:spMk id="46" creationId="{3595EAB2-78DD-413A-BA5C-B406424AFF0D}"/>
          </ac:spMkLst>
        </pc:spChg>
        <pc:spChg chg="mod">
          <ac:chgData name="Tingyuan LIANG" userId="8e8d3f8d-61c4-418c-81c4-ba1d79c66b0c" providerId="ADAL" clId="{30615ABB-4AC5-4D50-BE0C-21E9AF1CFD8E}" dt="2019-09-18T17:33:27.444" v="7295" actId="1076"/>
          <ac:spMkLst>
            <pc:docMk/>
            <pc:sldMk cId="2045366091" sldId="350"/>
            <ac:spMk id="47" creationId="{123AD590-4B2B-4E53-BD36-BC8299DE6C9A}"/>
          </ac:spMkLst>
        </pc:spChg>
        <pc:spChg chg="mod">
          <ac:chgData name="Tingyuan LIANG" userId="8e8d3f8d-61c4-418c-81c4-ba1d79c66b0c" providerId="ADAL" clId="{30615ABB-4AC5-4D50-BE0C-21E9AF1CFD8E}" dt="2019-09-18T17:33:27.444" v="7295" actId="1076"/>
          <ac:spMkLst>
            <pc:docMk/>
            <pc:sldMk cId="2045366091" sldId="350"/>
            <ac:spMk id="48" creationId="{347132CD-B75A-4AD2-AA4E-70BBC233798D}"/>
          </ac:spMkLst>
        </pc:spChg>
        <pc:spChg chg="mod">
          <ac:chgData name="Tingyuan LIANG" userId="8e8d3f8d-61c4-418c-81c4-ba1d79c66b0c" providerId="ADAL" clId="{30615ABB-4AC5-4D50-BE0C-21E9AF1CFD8E}" dt="2019-09-18T18:20:01.079" v="7732" actId="14100"/>
          <ac:spMkLst>
            <pc:docMk/>
            <pc:sldMk cId="2045366091" sldId="350"/>
            <ac:spMk id="50" creationId="{E97DD830-832C-4996-8052-2F89DBFE07AF}"/>
          </ac:spMkLst>
        </pc:spChg>
        <pc:spChg chg="mod">
          <ac:chgData name="Tingyuan LIANG" userId="8e8d3f8d-61c4-418c-81c4-ba1d79c66b0c" providerId="ADAL" clId="{30615ABB-4AC5-4D50-BE0C-21E9AF1CFD8E}" dt="2019-09-18T18:19:47.604" v="7717" actId="14100"/>
          <ac:spMkLst>
            <pc:docMk/>
            <pc:sldMk cId="2045366091" sldId="350"/>
            <ac:spMk id="52" creationId="{58BA9101-0C1C-4720-A4F1-B919755DBA96}"/>
          </ac:spMkLst>
        </pc:spChg>
        <pc:spChg chg="mod">
          <ac:chgData name="Tingyuan LIANG" userId="8e8d3f8d-61c4-418c-81c4-ba1d79c66b0c" providerId="ADAL" clId="{30615ABB-4AC5-4D50-BE0C-21E9AF1CFD8E}" dt="2019-09-18T18:19:45.507" v="7716" actId="1076"/>
          <ac:spMkLst>
            <pc:docMk/>
            <pc:sldMk cId="2045366091" sldId="350"/>
            <ac:spMk id="53" creationId="{772219BC-5DB1-4332-8AD4-54CCE83D185E}"/>
          </ac:spMkLst>
        </pc:spChg>
        <pc:spChg chg="del">
          <ac:chgData name="Tingyuan LIANG" userId="8e8d3f8d-61c4-418c-81c4-ba1d79c66b0c" providerId="ADAL" clId="{30615ABB-4AC5-4D50-BE0C-21E9AF1CFD8E}" dt="2019-09-18T17:29:49.156" v="7172" actId="478"/>
          <ac:spMkLst>
            <pc:docMk/>
            <pc:sldMk cId="2045366091" sldId="350"/>
            <ac:spMk id="55" creationId="{DDA3BDE4-2E75-42E1-942C-38CBE89C447F}"/>
          </ac:spMkLst>
        </pc:spChg>
        <pc:spChg chg="mod">
          <ac:chgData name="Tingyuan LIANG" userId="8e8d3f8d-61c4-418c-81c4-ba1d79c66b0c" providerId="ADAL" clId="{30615ABB-4AC5-4D50-BE0C-21E9AF1CFD8E}" dt="2019-09-18T18:19:57.923" v="7731" actId="1036"/>
          <ac:spMkLst>
            <pc:docMk/>
            <pc:sldMk cId="2045366091" sldId="350"/>
            <ac:spMk id="58" creationId="{EB8F01A4-9E79-411D-8290-F8298F05DABC}"/>
          </ac:spMkLst>
        </pc:spChg>
        <pc:spChg chg="del">
          <ac:chgData name="Tingyuan LIANG" userId="8e8d3f8d-61c4-418c-81c4-ba1d79c66b0c" providerId="ADAL" clId="{30615ABB-4AC5-4D50-BE0C-21E9AF1CFD8E}" dt="2019-09-18T17:29:49.156" v="7172" actId="478"/>
          <ac:spMkLst>
            <pc:docMk/>
            <pc:sldMk cId="2045366091" sldId="350"/>
            <ac:spMk id="59" creationId="{57C7D3F8-61F5-409A-A966-426DC9886F5E}"/>
          </ac:spMkLst>
        </pc:spChg>
        <pc:spChg chg="mod">
          <ac:chgData name="Tingyuan LIANG" userId="8e8d3f8d-61c4-418c-81c4-ba1d79c66b0c" providerId="ADAL" clId="{30615ABB-4AC5-4D50-BE0C-21E9AF1CFD8E}" dt="2019-09-18T18:19:57.923" v="7731" actId="1036"/>
          <ac:spMkLst>
            <pc:docMk/>
            <pc:sldMk cId="2045366091" sldId="350"/>
            <ac:spMk id="61" creationId="{2BCEAB47-5406-4EC4-BE3E-962888537AE8}"/>
          </ac:spMkLst>
        </pc:spChg>
        <pc:spChg chg="mod">
          <ac:chgData name="Tingyuan LIANG" userId="8e8d3f8d-61c4-418c-81c4-ba1d79c66b0c" providerId="ADAL" clId="{30615ABB-4AC5-4D50-BE0C-21E9AF1CFD8E}" dt="2019-09-18T18:19:57.923" v="7731" actId="1036"/>
          <ac:spMkLst>
            <pc:docMk/>
            <pc:sldMk cId="2045366091" sldId="350"/>
            <ac:spMk id="62" creationId="{6A3C8BBD-D4F9-453F-903D-190C93B7B2D1}"/>
          </ac:spMkLst>
        </pc:spChg>
        <pc:spChg chg="del">
          <ac:chgData name="Tingyuan LIANG" userId="8e8d3f8d-61c4-418c-81c4-ba1d79c66b0c" providerId="ADAL" clId="{30615ABB-4AC5-4D50-BE0C-21E9AF1CFD8E}" dt="2019-09-18T17:29:49.156" v="7172" actId="478"/>
          <ac:spMkLst>
            <pc:docMk/>
            <pc:sldMk cId="2045366091" sldId="350"/>
            <ac:spMk id="63" creationId="{ECE2CE02-FF6B-4EE1-9A9F-EC86BCA9D193}"/>
          </ac:spMkLst>
        </pc:spChg>
        <pc:spChg chg="mod">
          <ac:chgData name="Tingyuan LIANG" userId="8e8d3f8d-61c4-418c-81c4-ba1d79c66b0c" providerId="ADAL" clId="{30615ABB-4AC5-4D50-BE0C-21E9AF1CFD8E}" dt="2019-09-18T18:19:57.923" v="7731" actId="1036"/>
          <ac:spMkLst>
            <pc:docMk/>
            <pc:sldMk cId="2045366091" sldId="350"/>
            <ac:spMk id="64" creationId="{597A63FE-07D7-4C51-A806-67B6ECD28D6F}"/>
          </ac:spMkLst>
        </pc:spChg>
      </pc:sldChg>
      <pc:sldChg chg="modSp add modNotesTx">
        <pc:chgData name="Tingyuan LIANG" userId="8e8d3f8d-61c4-418c-81c4-ba1d79c66b0c" providerId="ADAL" clId="{30615ABB-4AC5-4D50-BE0C-21E9AF1CFD8E}" dt="2019-09-19T10:27:40.400" v="9743" actId="20577"/>
        <pc:sldMkLst>
          <pc:docMk/>
          <pc:sldMk cId="1364309098" sldId="351"/>
        </pc:sldMkLst>
        <pc:spChg chg="mod">
          <ac:chgData name="Tingyuan LIANG" userId="8e8d3f8d-61c4-418c-81c4-ba1d79c66b0c" providerId="ADAL" clId="{30615ABB-4AC5-4D50-BE0C-21E9AF1CFD8E}" dt="2019-09-18T18:21:13.191" v="7753" actId="108"/>
          <ac:spMkLst>
            <pc:docMk/>
            <pc:sldMk cId="1364309098" sldId="351"/>
            <ac:spMk id="8" creationId="{00000000-0000-0000-0000-000000000000}"/>
          </ac:spMkLst>
        </pc:spChg>
      </pc:sldChg>
      <pc:sldChg chg="addSp delSp modSp add modNotesTx">
        <pc:chgData name="Tingyuan LIANG" userId="8e8d3f8d-61c4-418c-81c4-ba1d79c66b0c" providerId="ADAL" clId="{30615ABB-4AC5-4D50-BE0C-21E9AF1CFD8E}" dt="2019-09-19T10:59:22.930" v="10544" actId="20577"/>
        <pc:sldMkLst>
          <pc:docMk/>
          <pc:sldMk cId="2046938979" sldId="352"/>
        </pc:sldMkLst>
        <pc:spChg chg="del">
          <ac:chgData name="Tingyuan LIANG" userId="8e8d3f8d-61c4-418c-81c4-ba1d79c66b0c" providerId="ADAL" clId="{30615ABB-4AC5-4D50-BE0C-21E9AF1CFD8E}" dt="2019-09-18T18:24:19.151" v="7755" actId="478"/>
          <ac:spMkLst>
            <pc:docMk/>
            <pc:sldMk cId="2046938979" sldId="352"/>
            <ac:spMk id="2" creationId="{5B730262-6856-4BFD-8DA7-9366157B3E42}"/>
          </ac:spMkLst>
        </pc:spChg>
        <pc:spChg chg="del">
          <ac:chgData name="Tingyuan LIANG" userId="8e8d3f8d-61c4-418c-81c4-ba1d79c66b0c" providerId="ADAL" clId="{30615ABB-4AC5-4D50-BE0C-21E9AF1CFD8E}" dt="2019-09-18T18:24:19.151" v="7755" actId="478"/>
          <ac:spMkLst>
            <pc:docMk/>
            <pc:sldMk cId="2046938979" sldId="352"/>
            <ac:spMk id="3" creationId="{501CC6C4-137E-492E-B09C-80C0C394C947}"/>
          </ac:spMkLst>
        </pc:spChg>
        <pc:spChg chg="del">
          <ac:chgData name="Tingyuan LIANG" userId="8e8d3f8d-61c4-418c-81c4-ba1d79c66b0c" providerId="ADAL" clId="{30615ABB-4AC5-4D50-BE0C-21E9AF1CFD8E}" dt="2019-09-18T18:24:19.151" v="7755" actId="478"/>
          <ac:spMkLst>
            <pc:docMk/>
            <pc:sldMk cId="2046938979" sldId="352"/>
            <ac:spMk id="4" creationId="{45FE825C-FCA6-4206-B8F8-D32B794DE659}"/>
          </ac:spMkLst>
        </pc:spChg>
        <pc:spChg chg="del">
          <ac:chgData name="Tingyuan LIANG" userId="8e8d3f8d-61c4-418c-81c4-ba1d79c66b0c" providerId="ADAL" clId="{30615ABB-4AC5-4D50-BE0C-21E9AF1CFD8E}" dt="2019-09-18T18:24:19.151" v="7755" actId="478"/>
          <ac:spMkLst>
            <pc:docMk/>
            <pc:sldMk cId="2046938979" sldId="352"/>
            <ac:spMk id="6" creationId="{9CAA2629-11F2-40DA-8F28-46905409DF8A}"/>
          </ac:spMkLst>
        </pc:spChg>
        <pc:spChg chg="del">
          <ac:chgData name="Tingyuan LIANG" userId="8e8d3f8d-61c4-418c-81c4-ba1d79c66b0c" providerId="ADAL" clId="{30615ABB-4AC5-4D50-BE0C-21E9AF1CFD8E}" dt="2019-09-18T18:24:19.151" v="7755" actId="478"/>
          <ac:spMkLst>
            <pc:docMk/>
            <pc:sldMk cId="2046938979" sldId="352"/>
            <ac:spMk id="7" creationId="{884B3C06-CF28-4F9D-B21F-FEE5532EEE51}"/>
          </ac:spMkLst>
        </pc:spChg>
        <pc:spChg chg="del">
          <ac:chgData name="Tingyuan LIANG" userId="8e8d3f8d-61c4-418c-81c4-ba1d79c66b0c" providerId="ADAL" clId="{30615ABB-4AC5-4D50-BE0C-21E9AF1CFD8E}" dt="2019-09-18T18:24:19.151" v="7755" actId="478"/>
          <ac:spMkLst>
            <pc:docMk/>
            <pc:sldMk cId="2046938979" sldId="352"/>
            <ac:spMk id="8" creationId="{15AF1DA9-891D-4D79-A61C-BCE7558E3B12}"/>
          </ac:spMkLst>
        </pc:spChg>
        <pc:spChg chg="del">
          <ac:chgData name="Tingyuan LIANG" userId="8e8d3f8d-61c4-418c-81c4-ba1d79c66b0c" providerId="ADAL" clId="{30615ABB-4AC5-4D50-BE0C-21E9AF1CFD8E}" dt="2019-09-18T18:24:19.151" v="7755" actId="478"/>
          <ac:spMkLst>
            <pc:docMk/>
            <pc:sldMk cId="2046938979" sldId="352"/>
            <ac:spMk id="9" creationId="{FAD861CD-F6BC-42F9-97FB-63C99C92A63B}"/>
          </ac:spMkLst>
        </pc:spChg>
        <pc:spChg chg="add del mod">
          <ac:chgData name="Tingyuan LIANG" userId="8e8d3f8d-61c4-418c-81c4-ba1d79c66b0c" providerId="ADAL" clId="{30615ABB-4AC5-4D50-BE0C-21E9AF1CFD8E}" dt="2019-09-18T18:35:37.494" v="8076" actId="478"/>
          <ac:spMkLst>
            <pc:docMk/>
            <pc:sldMk cId="2046938979" sldId="352"/>
            <ac:spMk id="11" creationId="{98D4F26D-1F5E-4883-AAC7-B44A2AEC7039}"/>
          </ac:spMkLst>
        </pc:spChg>
        <pc:spChg chg="add mod">
          <ac:chgData name="Tingyuan LIANG" userId="8e8d3f8d-61c4-418c-81c4-ba1d79c66b0c" providerId="ADAL" clId="{30615ABB-4AC5-4D50-BE0C-21E9AF1CFD8E}" dt="2019-09-19T10:59:22.930" v="10544" actId="20577"/>
          <ac:spMkLst>
            <pc:docMk/>
            <pc:sldMk cId="2046938979" sldId="352"/>
            <ac:spMk id="27" creationId="{627DE54A-1E8D-43CE-81A3-2601D289BBB9}"/>
          </ac:spMkLst>
        </pc:spChg>
        <pc:spChg chg="mod">
          <ac:chgData name="Tingyuan LIANG" userId="8e8d3f8d-61c4-418c-81c4-ba1d79c66b0c" providerId="ADAL" clId="{30615ABB-4AC5-4D50-BE0C-21E9AF1CFD8E}" dt="2019-09-18T18:33:23.571" v="7978" actId="1076"/>
          <ac:spMkLst>
            <pc:docMk/>
            <pc:sldMk cId="2046938979" sldId="352"/>
            <ac:spMk id="28" creationId="{00000000-0000-0000-0000-000000000000}"/>
          </ac:spMkLst>
        </pc:spChg>
        <pc:spChg chg="del">
          <ac:chgData name="Tingyuan LIANG" userId="8e8d3f8d-61c4-418c-81c4-ba1d79c66b0c" providerId="ADAL" clId="{30615ABB-4AC5-4D50-BE0C-21E9AF1CFD8E}" dt="2019-09-18T18:24:19.151" v="7755" actId="478"/>
          <ac:spMkLst>
            <pc:docMk/>
            <pc:sldMk cId="2046938979" sldId="352"/>
            <ac:spMk id="32" creationId="{FD326840-E35F-49A2-9ACF-07F764A27730}"/>
          </ac:spMkLst>
        </pc:spChg>
        <pc:spChg chg="del">
          <ac:chgData name="Tingyuan LIANG" userId="8e8d3f8d-61c4-418c-81c4-ba1d79c66b0c" providerId="ADAL" clId="{30615ABB-4AC5-4D50-BE0C-21E9AF1CFD8E}" dt="2019-09-18T18:24:19.151" v="7755" actId="478"/>
          <ac:spMkLst>
            <pc:docMk/>
            <pc:sldMk cId="2046938979" sldId="352"/>
            <ac:spMk id="33" creationId="{879029AF-E1B9-4F6C-BB9D-C9D4FD164640}"/>
          </ac:spMkLst>
        </pc:spChg>
        <pc:spChg chg="del">
          <ac:chgData name="Tingyuan LIANG" userId="8e8d3f8d-61c4-418c-81c4-ba1d79c66b0c" providerId="ADAL" clId="{30615ABB-4AC5-4D50-BE0C-21E9AF1CFD8E}" dt="2019-09-18T18:24:19.151" v="7755" actId="478"/>
          <ac:spMkLst>
            <pc:docMk/>
            <pc:sldMk cId="2046938979" sldId="352"/>
            <ac:spMk id="34" creationId="{2D9C1ECC-DD93-41D5-8C20-D266731A9926}"/>
          </ac:spMkLst>
        </pc:spChg>
        <pc:spChg chg="del">
          <ac:chgData name="Tingyuan LIANG" userId="8e8d3f8d-61c4-418c-81c4-ba1d79c66b0c" providerId="ADAL" clId="{30615ABB-4AC5-4D50-BE0C-21E9AF1CFD8E}" dt="2019-09-18T18:24:19.151" v="7755" actId="478"/>
          <ac:spMkLst>
            <pc:docMk/>
            <pc:sldMk cId="2046938979" sldId="352"/>
            <ac:spMk id="35" creationId="{0E3A8BAF-5288-40D5-9C13-47CAA1F5668C}"/>
          </ac:spMkLst>
        </pc:spChg>
        <pc:spChg chg="del">
          <ac:chgData name="Tingyuan LIANG" userId="8e8d3f8d-61c4-418c-81c4-ba1d79c66b0c" providerId="ADAL" clId="{30615ABB-4AC5-4D50-BE0C-21E9AF1CFD8E}" dt="2019-09-18T18:24:19.151" v="7755" actId="478"/>
          <ac:spMkLst>
            <pc:docMk/>
            <pc:sldMk cId="2046938979" sldId="352"/>
            <ac:spMk id="36" creationId="{28D347DC-B3EC-4525-A082-710B15AE02CB}"/>
          </ac:spMkLst>
        </pc:spChg>
        <pc:spChg chg="del">
          <ac:chgData name="Tingyuan LIANG" userId="8e8d3f8d-61c4-418c-81c4-ba1d79c66b0c" providerId="ADAL" clId="{30615ABB-4AC5-4D50-BE0C-21E9AF1CFD8E}" dt="2019-09-18T18:24:19.151" v="7755" actId="478"/>
          <ac:spMkLst>
            <pc:docMk/>
            <pc:sldMk cId="2046938979" sldId="352"/>
            <ac:spMk id="37" creationId="{27CA0B35-28FD-410F-B38C-7D89AB5F6EB9}"/>
          </ac:spMkLst>
        </pc:spChg>
        <pc:spChg chg="del">
          <ac:chgData name="Tingyuan LIANG" userId="8e8d3f8d-61c4-418c-81c4-ba1d79c66b0c" providerId="ADAL" clId="{30615ABB-4AC5-4D50-BE0C-21E9AF1CFD8E}" dt="2019-09-18T18:24:19.151" v="7755" actId="478"/>
          <ac:spMkLst>
            <pc:docMk/>
            <pc:sldMk cId="2046938979" sldId="352"/>
            <ac:spMk id="38" creationId="{2D4B238B-CF1A-467E-892F-F7CBEB79FFA2}"/>
          </ac:spMkLst>
        </pc:spChg>
        <pc:spChg chg="del">
          <ac:chgData name="Tingyuan LIANG" userId="8e8d3f8d-61c4-418c-81c4-ba1d79c66b0c" providerId="ADAL" clId="{30615ABB-4AC5-4D50-BE0C-21E9AF1CFD8E}" dt="2019-09-18T18:24:19.151" v="7755" actId="478"/>
          <ac:spMkLst>
            <pc:docMk/>
            <pc:sldMk cId="2046938979" sldId="352"/>
            <ac:spMk id="39" creationId="{3DD5EE58-0DFA-4925-8C40-DA1B919E7AE1}"/>
          </ac:spMkLst>
        </pc:spChg>
        <pc:spChg chg="del">
          <ac:chgData name="Tingyuan LIANG" userId="8e8d3f8d-61c4-418c-81c4-ba1d79c66b0c" providerId="ADAL" clId="{30615ABB-4AC5-4D50-BE0C-21E9AF1CFD8E}" dt="2019-09-18T18:24:19.151" v="7755" actId="478"/>
          <ac:spMkLst>
            <pc:docMk/>
            <pc:sldMk cId="2046938979" sldId="352"/>
            <ac:spMk id="40" creationId="{971D4853-67B1-4CAA-B640-53225D103F7C}"/>
          </ac:spMkLst>
        </pc:spChg>
        <pc:spChg chg="del">
          <ac:chgData name="Tingyuan LIANG" userId="8e8d3f8d-61c4-418c-81c4-ba1d79c66b0c" providerId="ADAL" clId="{30615ABB-4AC5-4D50-BE0C-21E9AF1CFD8E}" dt="2019-09-18T18:24:19.151" v="7755" actId="478"/>
          <ac:spMkLst>
            <pc:docMk/>
            <pc:sldMk cId="2046938979" sldId="352"/>
            <ac:spMk id="41" creationId="{9E0B3C55-DF8E-4D17-8ECA-1C02036CD927}"/>
          </ac:spMkLst>
        </pc:spChg>
        <pc:spChg chg="del">
          <ac:chgData name="Tingyuan LIANG" userId="8e8d3f8d-61c4-418c-81c4-ba1d79c66b0c" providerId="ADAL" clId="{30615ABB-4AC5-4D50-BE0C-21E9AF1CFD8E}" dt="2019-09-18T18:24:19.151" v="7755" actId="478"/>
          <ac:spMkLst>
            <pc:docMk/>
            <pc:sldMk cId="2046938979" sldId="352"/>
            <ac:spMk id="42" creationId="{45E20FE0-1D1A-4729-BFCE-CBCF9F8EBD46}"/>
          </ac:spMkLst>
        </pc:spChg>
        <pc:spChg chg="del">
          <ac:chgData name="Tingyuan LIANG" userId="8e8d3f8d-61c4-418c-81c4-ba1d79c66b0c" providerId="ADAL" clId="{30615ABB-4AC5-4D50-BE0C-21E9AF1CFD8E}" dt="2019-09-18T18:24:19.151" v="7755" actId="478"/>
          <ac:spMkLst>
            <pc:docMk/>
            <pc:sldMk cId="2046938979" sldId="352"/>
            <ac:spMk id="43" creationId="{47C91CF0-2247-4A77-89A7-4AC05F39B7BA}"/>
          </ac:spMkLst>
        </pc:spChg>
        <pc:spChg chg="del">
          <ac:chgData name="Tingyuan LIANG" userId="8e8d3f8d-61c4-418c-81c4-ba1d79c66b0c" providerId="ADAL" clId="{30615ABB-4AC5-4D50-BE0C-21E9AF1CFD8E}" dt="2019-09-18T18:24:19.151" v="7755" actId="478"/>
          <ac:spMkLst>
            <pc:docMk/>
            <pc:sldMk cId="2046938979" sldId="352"/>
            <ac:spMk id="45" creationId="{C1E71C32-D1A2-4D02-9BE2-B2002C2BED7F}"/>
          </ac:spMkLst>
        </pc:spChg>
        <pc:spChg chg="del">
          <ac:chgData name="Tingyuan LIANG" userId="8e8d3f8d-61c4-418c-81c4-ba1d79c66b0c" providerId="ADAL" clId="{30615ABB-4AC5-4D50-BE0C-21E9AF1CFD8E}" dt="2019-09-18T18:24:19.151" v="7755" actId="478"/>
          <ac:spMkLst>
            <pc:docMk/>
            <pc:sldMk cId="2046938979" sldId="352"/>
            <ac:spMk id="46" creationId="{3595EAB2-78DD-413A-BA5C-B406424AFF0D}"/>
          </ac:spMkLst>
        </pc:spChg>
        <pc:spChg chg="del">
          <ac:chgData name="Tingyuan LIANG" userId="8e8d3f8d-61c4-418c-81c4-ba1d79c66b0c" providerId="ADAL" clId="{30615ABB-4AC5-4D50-BE0C-21E9AF1CFD8E}" dt="2019-09-18T18:24:19.151" v="7755" actId="478"/>
          <ac:spMkLst>
            <pc:docMk/>
            <pc:sldMk cId="2046938979" sldId="352"/>
            <ac:spMk id="47" creationId="{123AD590-4B2B-4E53-BD36-BC8299DE6C9A}"/>
          </ac:spMkLst>
        </pc:spChg>
        <pc:spChg chg="del">
          <ac:chgData name="Tingyuan LIANG" userId="8e8d3f8d-61c4-418c-81c4-ba1d79c66b0c" providerId="ADAL" clId="{30615ABB-4AC5-4D50-BE0C-21E9AF1CFD8E}" dt="2019-09-18T18:24:19.151" v="7755" actId="478"/>
          <ac:spMkLst>
            <pc:docMk/>
            <pc:sldMk cId="2046938979" sldId="352"/>
            <ac:spMk id="48" creationId="{347132CD-B75A-4AD2-AA4E-70BBC233798D}"/>
          </ac:spMkLst>
        </pc:spChg>
        <pc:spChg chg="del">
          <ac:chgData name="Tingyuan LIANG" userId="8e8d3f8d-61c4-418c-81c4-ba1d79c66b0c" providerId="ADAL" clId="{30615ABB-4AC5-4D50-BE0C-21E9AF1CFD8E}" dt="2019-09-18T18:24:19.151" v="7755" actId="478"/>
          <ac:spMkLst>
            <pc:docMk/>
            <pc:sldMk cId="2046938979" sldId="352"/>
            <ac:spMk id="50" creationId="{E97DD830-832C-4996-8052-2F89DBFE07AF}"/>
          </ac:spMkLst>
        </pc:spChg>
        <pc:spChg chg="mod">
          <ac:chgData name="Tingyuan LIANG" userId="8e8d3f8d-61c4-418c-81c4-ba1d79c66b0c" providerId="ADAL" clId="{30615ABB-4AC5-4D50-BE0C-21E9AF1CFD8E}" dt="2019-09-18T18:27:03.289" v="7808" actId="1076"/>
          <ac:spMkLst>
            <pc:docMk/>
            <pc:sldMk cId="2046938979" sldId="352"/>
            <ac:spMk id="51" creationId="{1F239449-455B-43A2-A676-9725BE62F25D}"/>
          </ac:spMkLst>
        </pc:spChg>
        <pc:spChg chg="del">
          <ac:chgData name="Tingyuan LIANG" userId="8e8d3f8d-61c4-418c-81c4-ba1d79c66b0c" providerId="ADAL" clId="{30615ABB-4AC5-4D50-BE0C-21E9AF1CFD8E}" dt="2019-09-18T18:24:19.151" v="7755" actId="478"/>
          <ac:spMkLst>
            <pc:docMk/>
            <pc:sldMk cId="2046938979" sldId="352"/>
            <ac:spMk id="52" creationId="{58BA9101-0C1C-4720-A4F1-B919755DBA96}"/>
          </ac:spMkLst>
        </pc:spChg>
        <pc:spChg chg="del">
          <ac:chgData name="Tingyuan LIANG" userId="8e8d3f8d-61c4-418c-81c4-ba1d79c66b0c" providerId="ADAL" clId="{30615ABB-4AC5-4D50-BE0C-21E9AF1CFD8E}" dt="2019-09-18T18:24:19.151" v="7755" actId="478"/>
          <ac:spMkLst>
            <pc:docMk/>
            <pc:sldMk cId="2046938979" sldId="352"/>
            <ac:spMk id="53" creationId="{772219BC-5DB1-4332-8AD4-54CCE83D185E}"/>
          </ac:spMkLst>
        </pc:spChg>
        <pc:spChg chg="mod">
          <ac:chgData name="Tingyuan LIANG" userId="8e8d3f8d-61c4-418c-81c4-ba1d79c66b0c" providerId="ADAL" clId="{30615ABB-4AC5-4D50-BE0C-21E9AF1CFD8E}" dt="2019-09-18T18:27:23.408" v="7817" actId="1076"/>
          <ac:spMkLst>
            <pc:docMk/>
            <pc:sldMk cId="2046938979" sldId="352"/>
            <ac:spMk id="54" creationId="{03086FC3-AF96-40AC-BF54-70B2533F6773}"/>
          </ac:spMkLst>
        </pc:spChg>
        <pc:spChg chg="mod">
          <ac:chgData name="Tingyuan LIANG" userId="8e8d3f8d-61c4-418c-81c4-ba1d79c66b0c" providerId="ADAL" clId="{30615ABB-4AC5-4D50-BE0C-21E9AF1CFD8E}" dt="2019-09-18T18:31:17.510" v="7941" actId="1076"/>
          <ac:spMkLst>
            <pc:docMk/>
            <pc:sldMk cId="2046938979" sldId="352"/>
            <ac:spMk id="57" creationId="{C70B3139-B34C-4393-9138-5C3023615C40}"/>
          </ac:spMkLst>
        </pc:spChg>
        <pc:spChg chg="del">
          <ac:chgData name="Tingyuan LIANG" userId="8e8d3f8d-61c4-418c-81c4-ba1d79c66b0c" providerId="ADAL" clId="{30615ABB-4AC5-4D50-BE0C-21E9AF1CFD8E}" dt="2019-09-18T18:24:19.151" v="7755" actId="478"/>
          <ac:spMkLst>
            <pc:docMk/>
            <pc:sldMk cId="2046938979" sldId="352"/>
            <ac:spMk id="58" creationId="{EB8F01A4-9E79-411D-8290-F8298F05DABC}"/>
          </ac:spMkLst>
        </pc:spChg>
        <pc:spChg chg="mod">
          <ac:chgData name="Tingyuan LIANG" userId="8e8d3f8d-61c4-418c-81c4-ba1d79c66b0c" providerId="ADAL" clId="{30615ABB-4AC5-4D50-BE0C-21E9AF1CFD8E}" dt="2019-09-18T18:30:30.597" v="7930" actId="1076"/>
          <ac:spMkLst>
            <pc:docMk/>
            <pc:sldMk cId="2046938979" sldId="352"/>
            <ac:spMk id="59" creationId="{2EA02B3F-E559-416A-8F3B-40E7A6E9FCBD}"/>
          </ac:spMkLst>
        </pc:spChg>
        <pc:spChg chg="del">
          <ac:chgData name="Tingyuan LIANG" userId="8e8d3f8d-61c4-418c-81c4-ba1d79c66b0c" providerId="ADAL" clId="{30615ABB-4AC5-4D50-BE0C-21E9AF1CFD8E}" dt="2019-09-18T18:24:19.151" v="7755" actId="478"/>
          <ac:spMkLst>
            <pc:docMk/>
            <pc:sldMk cId="2046938979" sldId="352"/>
            <ac:spMk id="61" creationId="{2BCEAB47-5406-4EC4-BE3E-962888537AE8}"/>
          </ac:spMkLst>
        </pc:spChg>
        <pc:spChg chg="del">
          <ac:chgData name="Tingyuan LIANG" userId="8e8d3f8d-61c4-418c-81c4-ba1d79c66b0c" providerId="ADAL" clId="{30615ABB-4AC5-4D50-BE0C-21E9AF1CFD8E}" dt="2019-09-18T18:24:19.151" v="7755" actId="478"/>
          <ac:spMkLst>
            <pc:docMk/>
            <pc:sldMk cId="2046938979" sldId="352"/>
            <ac:spMk id="62" creationId="{6A3C8BBD-D4F9-453F-903D-190C93B7B2D1}"/>
          </ac:spMkLst>
        </pc:spChg>
        <pc:spChg chg="mod">
          <ac:chgData name="Tingyuan LIANG" userId="8e8d3f8d-61c4-418c-81c4-ba1d79c66b0c" providerId="ADAL" clId="{30615ABB-4AC5-4D50-BE0C-21E9AF1CFD8E}" dt="2019-09-18T18:28:48.330" v="7843" actId="1036"/>
          <ac:spMkLst>
            <pc:docMk/>
            <pc:sldMk cId="2046938979" sldId="352"/>
            <ac:spMk id="63" creationId="{3CC269D2-5478-4B28-9140-A04F20730A84}"/>
          </ac:spMkLst>
        </pc:spChg>
        <pc:spChg chg="del">
          <ac:chgData name="Tingyuan LIANG" userId="8e8d3f8d-61c4-418c-81c4-ba1d79c66b0c" providerId="ADAL" clId="{30615ABB-4AC5-4D50-BE0C-21E9AF1CFD8E}" dt="2019-09-18T18:24:19.151" v="7755" actId="478"/>
          <ac:spMkLst>
            <pc:docMk/>
            <pc:sldMk cId="2046938979" sldId="352"/>
            <ac:spMk id="64" creationId="{597A63FE-07D7-4C51-A806-67B6ECD28D6F}"/>
          </ac:spMkLst>
        </pc:spChg>
        <pc:spChg chg="mod">
          <ac:chgData name="Tingyuan LIANG" userId="8e8d3f8d-61c4-418c-81c4-ba1d79c66b0c" providerId="ADAL" clId="{30615ABB-4AC5-4D50-BE0C-21E9AF1CFD8E}" dt="2019-09-18T18:28:48.330" v="7843" actId="1036"/>
          <ac:spMkLst>
            <pc:docMk/>
            <pc:sldMk cId="2046938979" sldId="352"/>
            <ac:spMk id="65" creationId="{E16C7738-807D-4B50-9E0A-2AA1C79DF1DC}"/>
          </ac:spMkLst>
        </pc:spChg>
        <pc:spChg chg="mod">
          <ac:chgData name="Tingyuan LIANG" userId="8e8d3f8d-61c4-418c-81c4-ba1d79c66b0c" providerId="ADAL" clId="{30615ABB-4AC5-4D50-BE0C-21E9AF1CFD8E}" dt="2019-09-18T18:28:24.908" v="7830" actId="403"/>
          <ac:spMkLst>
            <pc:docMk/>
            <pc:sldMk cId="2046938979" sldId="352"/>
            <ac:spMk id="66" creationId="{958AF0BB-A6E7-4D6E-9F73-E3D46F489F99}"/>
          </ac:spMkLst>
        </pc:spChg>
        <pc:spChg chg="mod">
          <ac:chgData name="Tingyuan LIANG" userId="8e8d3f8d-61c4-418c-81c4-ba1d79c66b0c" providerId="ADAL" clId="{30615ABB-4AC5-4D50-BE0C-21E9AF1CFD8E}" dt="2019-09-18T18:28:24.908" v="7830" actId="403"/>
          <ac:spMkLst>
            <pc:docMk/>
            <pc:sldMk cId="2046938979" sldId="352"/>
            <ac:spMk id="67" creationId="{F1CEF1C1-24BD-4C35-9BFC-05B46FA131DC}"/>
          </ac:spMkLst>
        </pc:spChg>
        <pc:spChg chg="mod">
          <ac:chgData name="Tingyuan LIANG" userId="8e8d3f8d-61c4-418c-81c4-ba1d79c66b0c" providerId="ADAL" clId="{30615ABB-4AC5-4D50-BE0C-21E9AF1CFD8E}" dt="2019-09-18T18:29:04.212" v="7861" actId="1037"/>
          <ac:spMkLst>
            <pc:docMk/>
            <pc:sldMk cId="2046938979" sldId="352"/>
            <ac:spMk id="68" creationId="{CE069ED9-A469-462D-BA15-13D048FDCB8D}"/>
          </ac:spMkLst>
        </pc:spChg>
        <pc:spChg chg="mod">
          <ac:chgData name="Tingyuan LIANG" userId="8e8d3f8d-61c4-418c-81c4-ba1d79c66b0c" providerId="ADAL" clId="{30615ABB-4AC5-4D50-BE0C-21E9AF1CFD8E}" dt="2019-09-18T18:29:04.212" v="7861" actId="1037"/>
          <ac:spMkLst>
            <pc:docMk/>
            <pc:sldMk cId="2046938979" sldId="352"/>
            <ac:spMk id="69" creationId="{1D7DFCA9-07DA-4CFB-9610-7BBC1DC37F92}"/>
          </ac:spMkLst>
        </pc:spChg>
        <pc:spChg chg="mod">
          <ac:chgData name="Tingyuan LIANG" userId="8e8d3f8d-61c4-418c-81c4-ba1d79c66b0c" providerId="ADAL" clId="{30615ABB-4AC5-4D50-BE0C-21E9AF1CFD8E}" dt="2019-09-18T18:28:24.908" v="7830" actId="403"/>
          <ac:spMkLst>
            <pc:docMk/>
            <pc:sldMk cId="2046938979" sldId="352"/>
            <ac:spMk id="70" creationId="{1C5A298F-E1C7-4CDD-9738-37071E9C6435}"/>
          </ac:spMkLst>
        </pc:spChg>
        <pc:spChg chg="mod">
          <ac:chgData name="Tingyuan LIANG" userId="8e8d3f8d-61c4-418c-81c4-ba1d79c66b0c" providerId="ADAL" clId="{30615ABB-4AC5-4D50-BE0C-21E9AF1CFD8E}" dt="2019-09-18T18:28:24.908" v="7830" actId="403"/>
          <ac:spMkLst>
            <pc:docMk/>
            <pc:sldMk cId="2046938979" sldId="352"/>
            <ac:spMk id="71" creationId="{27C424C9-1028-4DA4-B0BA-5F5D9E5B9F28}"/>
          </ac:spMkLst>
        </pc:spChg>
        <pc:spChg chg="mod">
          <ac:chgData name="Tingyuan LIANG" userId="8e8d3f8d-61c4-418c-81c4-ba1d79c66b0c" providerId="ADAL" clId="{30615ABB-4AC5-4D50-BE0C-21E9AF1CFD8E}" dt="2019-09-18T18:29:23.945" v="7877" actId="1036"/>
          <ac:spMkLst>
            <pc:docMk/>
            <pc:sldMk cId="2046938979" sldId="352"/>
            <ac:spMk id="72" creationId="{5AAA0A18-DD43-4ADD-9D4A-5BE7B936ABE7}"/>
          </ac:spMkLst>
        </pc:spChg>
        <pc:spChg chg="mod">
          <ac:chgData name="Tingyuan LIANG" userId="8e8d3f8d-61c4-418c-81c4-ba1d79c66b0c" providerId="ADAL" clId="{30615ABB-4AC5-4D50-BE0C-21E9AF1CFD8E}" dt="2019-09-18T18:29:23.945" v="7877" actId="1036"/>
          <ac:spMkLst>
            <pc:docMk/>
            <pc:sldMk cId="2046938979" sldId="352"/>
            <ac:spMk id="73" creationId="{7EE60E8F-DA4B-44A0-AA12-E32955A95A79}"/>
          </ac:spMkLst>
        </pc:spChg>
        <pc:spChg chg="mod">
          <ac:chgData name="Tingyuan LIANG" userId="8e8d3f8d-61c4-418c-81c4-ba1d79c66b0c" providerId="ADAL" clId="{30615ABB-4AC5-4D50-BE0C-21E9AF1CFD8E}" dt="2019-09-18T18:28:24.908" v="7830" actId="403"/>
          <ac:spMkLst>
            <pc:docMk/>
            <pc:sldMk cId="2046938979" sldId="352"/>
            <ac:spMk id="74" creationId="{FD187754-E012-4B3C-A448-E8B73213FD04}"/>
          </ac:spMkLst>
        </pc:spChg>
        <pc:spChg chg="mod">
          <ac:chgData name="Tingyuan LIANG" userId="8e8d3f8d-61c4-418c-81c4-ba1d79c66b0c" providerId="ADAL" clId="{30615ABB-4AC5-4D50-BE0C-21E9AF1CFD8E}" dt="2019-09-18T18:28:24.908" v="7830" actId="403"/>
          <ac:spMkLst>
            <pc:docMk/>
            <pc:sldMk cId="2046938979" sldId="352"/>
            <ac:spMk id="75" creationId="{B6D9BA78-CB7B-4B50-940D-ABD067EB1551}"/>
          </ac:spMkLst>
        </pc:spChg>
        <pc:spChg chg="mod">
          <ac:chgData name="Tingyuan LIANG" userId="8e8d3f8d-61c4-418c-81c4-ba1d79c66b0c" providerId="ADAL" clId="{30615ABB-4AC5-4D50-BE0C-21E9AF1CFD8E}" dt="2019-09-18T18:29:39.270" v="7880" actId="1076"/>
          <ac:spMkLst>
            <pc:docMk/>
            <pc:sldMk cId="2046938979" sldId="352"/>
            <ac:spMk id="76" creationId="{69FF850E-FD24-404F-9D1C-7EDB668BACFE}"/>
          </ac:spMkLst>
        </pc:spChg>
        <pc:spChg chg="mod">
          <ac:chgData name="Tingyuan LIANG" userId="8e8d3f8d-61c4-418c-81c4-ba1d79c66b0c" providerId="ADAL" clId="{30615ABB-4AC5-4D50-BE0C-21E9AF1CFD8E}" dt="2019-09-18T18:29:39.270" v="7880" actId="1076"/>
          <ac:spMkLst>
            <pc:docMk/>
            <pc:sldMk cId="2046938979" sldId="352"/>
            <ac:spMk id="77" creationId="{F1A3FC21-2A8D-4496-92A0-89A9D261555F}"/>
          </ac:spMkLst>
        </pc:spChg>
        <pc:spChg chg="mod">
          <ac:chgData name="Tingyuan LIANG" userId="8e8d3f8d-61c4-418c-81c4-ba1d79c66b0c" providerId="ADAL" clId="{30615ABB-4AC5-4D50-BE0C-21E9AF1CFD8E}" dt="2019-09-18T18:28:24.908" v="7830" actId="403"/>
          <ac:spMkLst>
            <pc:docMk/>
            <pc:sldMk cId="2046938979" sldId="352"/>
            <ac:spMk id="78" creationId="{63CD56AD-47FD-43F8-A5D2-3883278D7393}"/>
          </ac:spMkLst>
        </pc:spChg>
        <pc:spChg chg="mod">
          <ac:chgData name="Tingyuan LIANG" userId="8e8d3f8d-61c4-418c-81c4-ba1d79c66b0c" providerId="ADAL" clId="{30615ABB-4AC5-4D50-BE0C-21E9AF1CFD8E}" dt="2019-09-18T18:28:24.908" v="7830" actId="403"/>
          <ac:spMkLst>
            <pc:docMk/>
            <pc:sldMk cId="2046938979" sldId="352"/>
            <ac:spMk id="79" creationId="{D9BD1E3E-7F14-49DB-B57D-525B3C72A1CA}"/>
          </ac:spMkLst>
        </pc:spChg>
        <pc:spChg chg="add del mod">
          <ac:chgData name="Tingyuan LIANG" userId="8e8d3f8d-61c4-418c-81c4-ba1d79c66b0c" providerId="ADAL" clId="{30615ABB-4AC5-4D50-BE0C-21E9AF1CFD8E}" dt="2019-09-18T18:35:38.614" v="8077" actId="478"/>
          <ac:spMkLst>
            <pc:docMk/>
            <pc:sldMk cId="2046938979" sldId="352"/>
            <ac:spMk id="80" creationId="{DD1DB9EC-3F0B-4640-9C81-D59F99CDF194}"/>
          </ac:spMkLst>
        </pc:spChg>
        <pc:grpChg chg="add del mod">
          <ac:chgData name="Tingyuan LIANG" userId="8e8d3f8d-61c4-418c-81c4-ba1d79c66b0c" providerId="ADAL" clId="{30615ABB-4AC5-4D50-BE0C-21E9AF1CFD8E}" dt="2019-09-18T18:29:47.590" v="7881" actId="165"/>
          <ac:grpSpMkLst>
            <pc:docMk/>
            <pc:sldMk cId="2046938979" sldId="352"/>
            <ac:grpSpMk id="10" creationId="{1AFB21DD-CD99-4C07-8247-58346CAD9BC8}"/>
          </ac:grpSpMkLst>
        </pc:grpChg>
        <pc:grpChg chg="add mod">
          <ac:chgData name="Tingyuan LIANG" userId="8e8d3f8d-61c4-418c-81c4-ba1d79c66b0c" providerId="ADAL" clId="{30615ABB-4AC5-4D50-BE0C-21E9AF1CFD8E}" dt="2019-09-19T10:57:48.597" v="10523" actId="1076"/>
          <ac:grpSpMkLst>
            <pc:docMk/>
            <pc:sldMk cId="2046938979" sldId="352"/>
            <ac:grpSpMk id="12" creationId="{86670D79-4149-4761-B0C6-3E2F15A9A9D9}"/>
          </ac:grpSpMkLst>
        </pc:grpChg>
        <pc:grpChg chg="add del mod">
          <ac:chgData name="Tingyuan LIANG" userId="8e8d3f8d-61c4-418c-81c4-ba1d79c66b0c" providerId="ADAL" clId="{30615ABB-4AC5-4D50-BE0C-21E9AF1CFD8E}" dt="2019-09-18T18:28:07.237" v="7818" actId="478"/>
          <ac:grpSpMkLst>
            <pc:docMk/>
            <pc:sldMk cId="2046938979" sldId="352"/>
            <ac:grpSpMk id="44" creationId="{53B05998-2FC4-4E91-B08E-D3499C3D559F}"/>
          </ac:grpSpMkLst>
        </pc:grpChg>
        <pc:grpChg chg="add mod topLvl">
          <ac:chgData name="Tingyuan LIANG" userId="8e8d3f8d-61c4-418c-81c4-ba1d79c66b0c" providerId="ADAL" clId="{30615ABB-4AC5-4D50-BE0C-21E9AF1CFD8E}" dt="2019-09-19T10:57:40.807" v="10522" actId="1076"/>
          <ac:grpSpMkLst>
            <pc:docMk/>
            <pc:sldMk cId="2046938979" sldId="352"/>
            <ac:grpSpMk id="55" creationId="{4ED3A3BA-6A46-4FC5-B7FC-E7C0F55D0820}"/>
          </ac:grpSpMkLst>
        </pc:grpChg>
        <pc:grpChg chg="add mod topLvl">
          <ac:chgData name="Tingyuan LIANG" userId="8e8d3f8d-61c4-418c-81c4-ba1d79c66b0c" providerId="ADAL" clId="{30615ABB-4AC5-4D50-BE0C-21E9AF1CFD8E}" dt="2019-09-18T18:33:33.911" v="7983" actId="164"/>
          <ac:grpSpMkLst>
            <pc:docMk/>
            <pc:sldMk cId="2046938979" sldId="352"/>
            <ac:grpSpMk id="60" creationId="{17B53655-9344-4E0E-9AD0-C3CBE42F48FB}"/>
          </ac:grpSpMkLst>
        </pc:grpChg>
        <pc:graphicFrameChg chg="add mod modGraphic">
          <ac:chgData name="Tingyuan LIANG" userId="8e8d3f8d-61c4-418c-81c4-ba1d79c66b0c" providerId="ADAL" clId="{30615ABB-4AC5-4D50-BE0C-21E9AF1CFD8E}" dt="2019-09-19T10:57:53.260" v="10524" actId="1076"/>
          <ac:graphicFrameMkLst>
            <pc:docMk/>
            <pc:sldMk cId="2046938979" sldId="352"/>
            <ac:graphicFrameMk id="13" creationId="{23B67E20-D61F-458B-83B8-9EBE45F3C0C6}"/>
          </ac:graphicFrameMkLst>
        </pc:graphicFrameChg>
        <pc:graphicFrameChg chg="mod">
          <ac:chgData name="Tingyuan LIANG" userId="8e8d3f8d-61c4-418c-81c4-ba1d79c66b0c" providerId="ADAL" clId="{30615ABB-4AC5-4D50-BE0C-21E9AF1CFD8E}" dt="2019-09-18T18:27:07.847" v="7811"/>
          <ac:graphicFrameMkLst>
            <pc:docMk/>
            <pc:sldMk cId="2046938979" sldId="352"/>
            <ac:graphicFrameMk id="49" creationId="{9F0C4269-CD36-4F4E-8386-A0C7BB8A5D9E}"/>
          </ac:graphicFrameMkLst>
        </pc:graphicFrameChg>
        <pc:graphicFrameChg chg="mod">
          <ac:chgData name="Tingyuan LIANG" userId="8e8d3f8d-61c4-418c-81c4-ba1d79c66b0c" providerId="ADAL" clId="{30615ABB-4AC5-4D50-BE0C-21E9AF1CFD8E}" dt="2019-09-19T10:57:40.807" v="10522" actId="1076"/>
          <ac:graphicFrameMkLst>
            <pc:docMk/>
            <pc:sldMk cId="2046938979" sldId="352"/>
            <ac:graphicFrameMk id="56" creationId="{74A8A376-EC23-420F-A827-D437A537999E}"/>
          </ac:graphicFrameMkLst>
        </pc:graphicFrameChg>
      </pc:sldChg>
      <pc:sldChg chg="addSp modSp add modAnim modNotesTx">
        <pc:chgData name="Tingyuan LIANG" userId="8e8d3f8d-61c4-418c-81c4-ba1d79c66b0c" providerId="ADAL" clId="{30615ABB-4AC5-4D50-BE0C-21E9AF1CFD8E}" dt="2019-09-19T16:32:32.629" v="13583" actId="6549"/>
        <pc:sldMkLst>
          <pc:docMk/>
          <pc:sldMk cId="3376108750" sldId="353"/>
        </pc:sldMkLst>
        <pc:spChg chg="mod">
          <ac:chgData name="Tingyuan LIANG" userId="8e8d3f8d-61c4-418c-81c4-ba1d79c66b0c" providerId="ADAL" clId="{30615ABB-4AC5-4D50-BE0C-21E9AF1CFD8E}" dt="2019-09-19T10:33:55.574" v="9916" actId="14100"/>
          <ac:spMkLst>
            <pc:docMk/>
            <pc:sldMk cId="3376108750" sldId="353"/>
            <ac:spMk id="2" creationId="{421A4E9F-DD90-4A0C-8186-10E7BAAC74A6}"/>
          </ac:spMkLst>
        </pc:spChg>
        <pc:spChg chg="mod">
          <ac:chgData name="Tingyuan LIANG" userId="8e8d3f8d-61c4-418c-81c4-ba1d79c66b0c" providerId="ADAL" clId="{30615ABB-4AC5-4D50-BE0C-21E9AF1CFD8E}" dt="2019-09-19T11:07:45.960" v="10678" actId="1036"/>
          <ac:spMkLst>
            <pc:docMk/>
            <pc:sldMk cId="3376108750" sldId="353"/>
            <ac:spMk id="3" creationId="{CC4BF69F-982B-46BD-A046-F91E33BCA880}"/>
          </ac:spMkLst>
        </pc:spChg>
        <pc:spChg chg="add mod">
          <ac:chgData name="Tingyuan LIANG" userId="8e8d3f8d-61c4-418c-81c4-ba1d79c66b0c" providerId="ADAL" clId="{30615ABB-4AC5-4D50-BE0C-21E9AF1CFD8E}" dt="2019-09-19T10:55:42.912" v="10501" actId="20577"/>
          <ac:spMkLst>
            <pc:docMk/>
            <pc:sldMk cId="3376108750" sldId="353"/>
            <ac:spMk id="5" creationId="{1E089994-F659-489B-9757-3AC19778B523}"/>
          </ac:spMkLst>
        </pc:spChg>
        <pc:spChg chg="mod">
          <ac:chgData name="Tingyuan LIANG" userId="8e8d3f8d-61c4-418c-81c4-ba1d79c66b0c" providerId="ADAL" clId="{30615ABB-4AC5-4D50-BE0C-21E9AF1CFD8E}" dt="2019-09-19T10:53:20.031" v="10487" actId="20577"/>
          <ac:spMkLst>
            <pc:docMk/>
            <pc:sldMk cId="3376108750" sldId="353"/>
            <ac:spMk id="13" creationId="{8DD50E5F-317D-49E3-B854-C1A26295F8FC}"/>
          </ac:spMkLst>
        </pc:spChg>
        <pc:spChg chg="add mod">
          <ac:chgData name="Tingyuan LIANG" userId="8e8d3f8d-61c4-418c-81c4-ba1d79c66b0c" providerId="ADAL" clId="{30615ABB-4AC5-4D50-BE0C-21E9AF1CFD8E}" dt="2019-09-19T10:53:13.911" v="10485" actId="164"/>
          <ac:spMkLst>
            <pc:docMk/>
            <pc:sldMk cId="3376108750" sldId="353"/>
            <ac:spMk id="17" creationId="{618A6272-EB3C-4BFC-A1B4-FAD4466FE2F2}"/>
          </ac:spMkLst>
        </pc:spChg>
        <pc:spChg chg="add mod">
          <ac:chgData name="Tingyuan LIANG" userId="8e8d3f8d-61c4-418c-81c4-ba1d79c66b0c" providerId="ADAL" clId="{30615ABB-4AC5-4D50-BE0C-21E9AF1CFD8E}" dt="2019-09-19T10:53:28.372" v="10489" actId="1076"/>
          <ac:spMkLst>
            <pc:docMk/>
            <pc:sldMk cId="3376108750" sldId="353"/>
            <ac:spMk id="25" creationId="{E2F39841-4F12-4A10-B86A-B1FE0429B569}"/>
          </ac:spMkLst>
        </pc:spChg>
        <pc:spChg chg="add mod">
          <ac:chgData name="Tingyuan LIANG" userId="8e8d3f8d-61c4-418c-81c4-ba1d79c66b0c" providerId="ADAL" clId="{30615ABB-4AC5-4D50-BE0C-21E9AF1CFD8E}" dt="2019-09-19T16:32:32.629" v="13583" actId="6549"/>
          <ac:spMkLst>
            <pc:docMk/>
            <pc:sldMk cId="3376108750" sldId="353"/>
            <ac:spMk id="26" creationId="{4BC7AFDF-BA0F-4EBA-B3C8-86EFBD9CB6DE}"/>
          </ac:spMkLst>
        </pc:spChg>
        <pc:grpChg chg="add mod">
          <ac:chgData name="Tingyuan LIANG" userId="8e8d3f8d-61c4-418c-81c4-ba1d79c66b0c" providerId="ADAL" clId="{30615ABB-4AC5-4D50-BE0C-21E9AF1CFD8E}" dt="2019-09-19T10:53:13.911" v="10485" actId="164"/>
          <ac:grpSpMkLst>
            <pc:docMk/>
            <pc:sldMk cId="3376108750" sldId="353"/>
            <ac:grpSpMk id="6" creationId="{35B7D317-9AEB-42C4-AC3A-9FAC8DE65186}"/>
          </ac:grpSpMkLst>
        </pc:grpChg>
        <pc:grpChg chg="add mod">
          <ac:chgData name="Tingyuan LIANG" userId="8e8d3f8d-61c4-418c-81c4-ba1d79c66b0c" providerId="ADAL" clId="{30615ABB-4AC5-4D50-BE0C-21E9AF1CFD8E}" dt="2019-09-19T10:53:17.555" v="10486" actId="1076"/>
          <ac:grpSpMkLst>
            <pc:docMk/>
            <pc:sldMk cId="3376108750" sldId="353"/>
            <ac:grpSpMk id="24" creationId="{DF755C65-44E2-43BE-A067-85915592D898}"/>
          </ac:grpSpMkLst>
        </pc:grpChg>
        <pc:cxnChg chg="add mod">
          <ac:chgData name="Tingyuan LIANG" userId="8e8d3f8d-61c4-418c-81c4-ba1d79c66b0c" providerId="ADAL" clId="{30615ABB-4AC5-4D50-BE0C-21E9AF1CFD8E}" dt="2019-09-19T10:53:13.911" v="10485" actId="164"/>
          <ac:cxnSpMkLst>
            <pc:docMk/>
            <pc:sldMk cId="3376108750" sldId="353"/>
            <ac:cxnSpMk id="15" creationId="{10409867-774F-4045-9528-10FEEC2D1ED0}"/>
          </ac:cxnSpMkLst>
        </pc:cxnChg>
        <pc:cxnChg chg="add mod">
          <ac:chgData name="Tingyuan LIANG" userId="8e8d3f8d-61c4-418c-81c4-ba1d79c66b0c" providerId="ADAL" clId="{30615ABB-4AC5-4D50-BE0C-21E9AF1CFD8E}" dt="2019-09-19T10:53:13.911" v="10485" actId="164"/>
          <ac:cxnSpMkLst>
            <pc:docMk/>
            <pc:sldMk cId="3376108750" sldId="353"/>
            <ac:cxnSpMk id="16" creationId="{CC0784E6-8354-4B94-8117-E0E707A72947}"/>
          </ac:cxnSpMkLst>
        </pc:cxnChg>
        <pc:cxnChg chg="add mod">
          <ac:chgData name="Tingyuan LIANG" userId="8e8d3f8d-61c4-418c-81c4-ba1d79c66b0c" providerId="ADAL" clId="{30615ABB-4AC5-4D50-BE0C-21E9AF1CFD8E}" dt="2019-09-19T10:53:13.911" v="10485" actId="164"/>
          <ac:cxnSpMkLst>
            <pc:docMk/>
            <pc:sldMk cId="3376108750" sldId="353"/>
            <ac:cxnSpMk id="22" creationId="{6D95B64A-2C60-4525-A83C-32CB37C4F6CC}"/>
          </ac:cxnSpMkLst>
        </pc:cxnChg>
      </pc:sldChg>
      <pc:sldChg chg="addSp delSp modSp add delAnim modNotesTx">
        <pc:chgData name="Tingyuan LIANG" userId="8e8d3f8d-61c4-418c-81c4-ba1d79c66b0c" providerId="ADAL" clId="{30615ABB-4AC5-4D50-BE0C-21E9AF1CFD8E}" dt="2019-09-19T16:40:23.366" v="13775" actId="20577"/>
        <pc:sldMkLst>
          <pc:docMk/>
          <pc:sldMk cId="750583476" sldId="354"/>
        </pc:sldMkLst>
        <pc:spChg chg="del mod">
          <ac:chgData name="Tingyuan LIANG" userId="8e8d3f8d-61c4-418c-81c4-ba1d79c66b0c" providerId="ADAL" clId="{30615ABB-4AC5-4D50-BE0C-21E9AF1CFD8E}" dt="2019-09-19T11:08:03.958" v="10682" actId="478"/>
          <ac:spMkLst>
            <pc:docMk/>
            <pc:sldMk cId="750583476" sldId="354"/>
            <ac:spMk id="3" creationId="{CC4BF69F-982B-46BD-A046-F91E33BCA880}"/>
          </ac:spMkLst>
        </pc:spChg>
        <pc:spChg chg="del">
          <ac:chgData name="Tingyuan LIANG" userId="8e8d3f8d-61c4-418c-81c4-ba1d79c66b0c" providerId="ADAL" clId="{30615ABB-4AC5-4D50-BE0C-21E9AF1CFD8E}" dt="2019-09-19T11:10:50.972" v="10685" actId="478"/>
          <ac:spMkLst>
            <pc:docMk/>
            <pc:sldMk cId="750583476" sldId="354"/>
            <ac:spMk id="5" creationId="{1E089994-F659-489B-9757-3AC19778B523}"/>
          </ac:spMkLst>
        </pc:spChg>
        <pc:spChg chg="add mod">
          <ac:chgData name="Tingyuan LIANG" userId="8e8d3f8d-61c4-418c-81c4-ba1d79c66b0c" providerId="ADAL" clId="{30615ABB-4AC5-4D50-BE0C-21E9AF1CFD8E}" dt="2019-09-19T14:09:00.103" v="11091" actId="1076"/>
          <ac:spMkLst>
            <pc:docMk/>
            <pc:sldMk cId="750583476" sldId="354"/>
            <ac:spMk id="23" creationId="{469C527C-F18F-42F6-AEF3-32CFF3B14FDF}"/>
          </ac:spMkLst>
        </pc:spChg>
        <pc:spChg chg="del">
          <ac:chgData name="Tingyuan LIANG" userId="8e8d3f8d-61c4-418c-81c4-ba1d79c66b0c" providerId="ADAL" clId="{30615ABB-4AC5-4D50-BE0C-21E9AF1CFD8E}" dt="2019-09-19T11:10:50.972" v="10685" actId="478"/>
          <ac:spMkLst>
            <pc:docMk/>
            <pc:sldMk cId="750583476" sldId="354"/>
            <ac:spMk id="25" creationId="{E2F39841-4F12-4A10-B86A-B1FE0429B569}"/>
          </ac:spMkLst>
        </pc:spChg>
        <pc:spChg chg="del mod">
          <ac:chgData name="Tingyuan LIANG" userId="8e8d3f8d-61c4-418c-81c4-ba1d79c66b0c" providerId="ADAL" clId="{30615ABB-4AC5-4D50-BE0C-21E9AF1CFD8E}" dt="2019-09-19T11:10:50.972" v="10685" actId="478"/>
          <ac:spMkLst>
            <pc:docMk/>
            <pc:sldMk cId="750583476" sldId="354"/>
            <ac:spMk id="26" creationId="{4BC7AFDF-BA0F-4EBA-B3C8-86EFBD9CB6DE}"/>
          </ac:spMkLst>
        </pc:spChg>
        <pc:spChg chg="add mod topLvl">
          <ac:chgData name="Tingyuan LIANG" userId="8e8d3f8d-61c4-418c-81c4-ba1d79c66b0c" providerId="ADAL" clId="{30615ABB-4AC5-4D50-BE0C-21E9AF1CFD8E}" dt="2019-09-19T14:41:24.922" v="11495" actId="207"/>
          <ac:spMkLst>
            <pc:docMk/>
            <pc:sldMk cId="750583476" sldId="354"/>
            <ac:spMk id="27" creationId="{C9716B11-D08E-43F4-9FA4-2ACACEAC10C2}"/>
          </ac:spMkLst>
        </pc:spChg>
        <pc:spChg chg="add del mod topLvl">
          <ac:chgData name="Tingyuan LIANG" userId="8e8d3f8d-61c4-418c-81c4-ba1d79c66b0c" providerId="ADAL" clId="{30615ABB-4AC5-4D50-BE0C-21E9AF1CFD8E}" dt="2019-09-19T14:02:06.098" v="10773" actId="478"/>
          <ac:spMkLst>
            <pc:docMk/>
            <pc:sldMk cId="750583476" sldId="354"/>
            <ac:spMk id="28" creationId="{3EC0E2AD-FFDE-4948-8A9C-07C28561767A}"/>
          </ac:spMkLst>
        </pc:spChg>
        <pc:spChg chg="add mod topLvl">
          <ac:chgData name="Tingyuan LIANG" userId="8e8d3f8d-61c4-418c-81c4-ba1d79c66b0c" providerId="ADAL" clId="{30615ABB-4AC5-4D50-BE0C-21E9AF1CFD8E}" dt="2019-09-19T14:09:11.533" v="11097" actId="403"/>
          <ac:spMkLst>
            <pc:docMk/>
            <pc:sldMk cId="750583476" sldId="354"/>
            <ac:spMk id="30" creationId="{B3436C8C-C082-4082-A1C6-80BEB59A534F}"/>
          </ac:spMkLst>
        </pc:spChg>
        <pc:spChg chg="add mod topLvl">
          <ac:chgData name="Tingyuan LIANG" userId="8e8d3f8d-61c4-418c-81c4-ba1d79c66b0c" providerId="ADAL" clId="{30615ABB-4AC5-4D50-BE0C-21E9AF1CFD8E}" dt="2019-09-19T14:13:27.745" v="11140" actId="1035"/>
          <ac:spMkLst>
            <pc:docMk/>
            <pc:sldMk cId="750583476" sldId="354"/>
            <ac:spMk id="34" creationId="{6058C820-C9CA-428E-9511-45F620C74253}"/>
          </ac:spMkLst>
        </pc:spChg>
        <pc:spChg chg="add mod topLvl">
          <ac:chgData name="Tingyuan LIANG" userId="8e8d3f8d-61c4-418c-81c4-ba1d79c66b0c" providerId="ADAL" clId="{30615ABB-4AC5-4D50-BE0C-21E9AF1CFD8E}" dt="2019-09-19T14:18:29.840" v="11242" actId="1036"/>
          <ac:spMkLst>
            <pc:docMk/>
            <pc:sldMk cId="750583476" sldId="354"/>
            <ac:spMk id="35" creationId="{FEAF46C7-5AFC-4743-9267-E11CEADDD49B}"/>
          </ac:spMkLst>
        </pc:spChg>
        <pc:spChg chg="mod">
          <ac:chgData name="Tingyuan LIANG" userId="8e8d3f8d-61c4-418c-81c4-ba1d79c66b0c" providerId="ADAL" clId="{30615ABB-4AC5-4D50-BE0C-21E9AF1CFD8E}" dt="2019-09-19T16:27:25.609" v="13539" actId="692"/>
          <ac:spMkLst>
            <pc:docMk/>
            <pc:sldMk cId="750583476" sldId="354"/>
            <ac:spMk id="37" creationId="{1448F1A7-9F82-4DEC-BAAE-AF87EB632F01}"/>
          </ac:spMkLst>
        </pc:spChg>
        <pc:spChg chg="mod">
          <ac:chgData name="Tingyuan LIANG" userId="8e8d3f8d-61c4-418c-81c4-ba1d79c66b0c" providerId="ADAL" clId="{30615ABB-4AC5-4D50-BE0C-21E9AF1CFD8E}" dt="2019-09-19T16:27:13.320" v="13537" actId="113"/>
          <ac:spMkLst>
            <pc:docMk/>
            <pc:sldMk cId="750583476" sldId="354"/>
            <ac:spMk id="38" creationId="{2F3039D9-A0C1-4365-A6B7-F9032FB12D11}"/>
          </ac:spMkLst>
        </pc:spChg>
        <pc:spChg chg="del mod">
          <ac:chgData name="Tingyuan LIANG" userId="8e8d3f8d-61c4-418c-81c4-ba1d79c66b0c" providerId="ADAL" clId="{30615ABB-4AC5-4D50-BE0C-21E9AF1CFD8E}" dt="2019-09-19T14:13:35.477" v="11142" actId="478"/>
          <ac:spMkLst>
            <pc:docMk/>
            <pc:sldMk cId="750583476" sldId="354"/>
            <ac:spMk id="40" creationId="{0E1DE3EA-13C9-47B3-9A55-8AEFF2085AA4}"/>
          </ac:spMkLst>
        </pc:spChg>
        <pc:spChg chg="del mod">
          <ac:chgData name="Tingyuan LIANG" userId="8e8d3f8d-61c4-418c-81c4-ba1d79c66b0c" providerId="ADAL" clId="{30615ABB-4AC5-4D50-BE0C-21E9AF1CFD8E}" dt="2019-09-19T14:13:31.367" v="11141" actId="478"/>
          <ac:spMkLst>
            <pc:docMk/>
            <pc:sldMk cId="750583476" sldId="354"/>
            <ac:spMk id="41" creationId="{EFEF9342-D523-4F41-85B1-17D6B5520193}"/>
          </ac:spMkLst>
        </pc:spChg>
        <pc:spChg chg="add mod topLvl">
          <ac:chgData name="Tingyuan LIANG" userId="8e8d3f8d-61c4-418c-81c4-ba1d79c66b0c" providerId="ADAL" clId="{30615ABB-4AC5-4D50-BE0C-21E9AF1CFD8E}" dt="2019-09-19T14:14:31.133" v="11226" actId="1035"/>
          <ac:spMkLst>
            <pc:docMk/>
            <pc:sldMk cId="750583476" sldId="354"/>
            <ac:spMk id="45" creationId="{88ED039E-881A-451F-BAE6-D601F9271331}"/>
          </ac:spMkLst>
        </pc:spChg>
        <pc:spChg chg="add del mod topLvl">
          <ac:chgData name="Tingyuan LIANG" userId="8e8d3f8d-61c4-418c-81c4-ba1d79c66b0c" providerId="ADAL" clId="{30615ABB-4AC5-4D50-BE0C-21E9AF1CFD8E}" dt="2019-09-19T14:02:06.098" v="10773" actId="478"/>
          <ac:spMkLst>
            <pc:docMk/>
            <pc:sldMk cId="750583476" sldId="354"/>
            <ac:spMk id="49" creationId="{7CCA051A-A483-4FCC-8866-F1B5264170EC}"/>
          </ac:spMkLst>
        </pc:spChg>
        <pc:spChg chg="add mod topLvl">
          <ac:chgData name="Tingyuan LIANG" userId="8e8d3f8d-61c4-418c-81c4-ba1d79c66b0c" providerId="ADAL" clId="{30615ABB-4AC5-4D50-BE0C-21E9AF1CFD8E}" dt="2019-09-19T14:14:01.387" v="11170" actId="1035"/>
          <ac:spMkLst>
            <pc:docMk/>
            <pc:sldMk cId="750583476" sldId="354"/>
            <ac:spMk id="53" creationId="{2EDF8C7A-1D73-41D7-A13C-8942D8072D80}"/>
          </ac:spMkLst>
        </pc:spChg>
        <pc:spChg chg="add del mod topLvl">
          <ac:chgData name="Tingyuan LIANG" userId="8e8d3f8d-61c4-418c-81c4-ba1d79c66b0c" providerId="ADAL" clId="{30615ABB-4AC5-4D50-BE0C-21E9AF1CFD8E}" dt="2019-09-19T14:02:06.098" v="10773" actId="478"/>
          <ac:spMkLst>
            <pc:docMk/>
            <pc:sldMk cId="750583476" sldId="354"/>
            <ac:spMk id="54" creationId="{556AEBBB-A5DF-45B2-A722-8796656E4DC6}"/>
          </ac:spMkLst>
        </pc:spChg>
        <pc:spChg chg="add mod topLvl">
          <ac:chgData name="Tingyuan LIANG" userId="8e8d3f8d-61c4-418c-81c4-ba1d79c66b0c" providerId="ADAL" clId="{30615ABB-4AC5-4D50-BE0C-21E9AF1CFD8E}" dt="2019-09-19T14:41:30.855" v="11498" actId="113"/>
          <ac:spMkLst>
            <pc:docMk/>
            <pc:sldMk cId="750583476" sldId="354"/>
            <ac:spMk id="55" creationId="{9D81C695-3BCE-42EE-8EB0-FBFE3ABCA7F4}"/>
          </ac:spMkLst>
        </pc:spChg>
        <pc:spChg chg="add mod topLvl">
          <ac:chgData name="Tingyuan LIANG" userId="8e8d3f8d-61c4-418c-81c4-ba1d79c66b0c" providerId="ADAL" clId="{30615ABB-4AC5-4D50-BE0C-21E9AF1CFD8E}" dt="2019-09-19T14:34:55.344" v="11435" actId="14100"/>
          <ac:spMkLst>
            <pc:docMk/>
            <pc:sldMk cId="750583476" sldId="354"/>
            <ac:spMk id="56" creationId="{49D8A8D8-9013-482D-A8EF-1FF8ACCBF912}"/>
          </ac:spMkLst>
        </pc:spChg>
        <pc:spChg chg="add del mod topLvl">
          <ac:chgData name="Tingyuan LIANG" userId="8e8d3f8d-61c4-418c-81c4-ba1d79c66b0c" providerId="ADAL" clId="{30615ABB-4AC5-4D50-BE0C-21E9AF1CFD8E}" dt="2019-09-19T14:03:58.716" v="10919" actId="478"/>
          <ac:spMkLst>
            <pc:docMk/>
            <pc:sldMk cId="750583476" sldId="354"/>
            <ac:spMk id="57" creationId="{C41DE27B-A90B-4D01-86F0-C6962A046517}"/>
          </ac:spMkLst>
        </pc:spChg>
        <pc:spChg chg="add mod topLvl">
          <ac:chgData name="Tingyuan LIANG" userId="8e8d3f8d-61c4-418c-81c4-ba1d79c66b0c" providerId="ADAL" clId="{30615ABB-4AC5-4D50-BE0C-21E9AF1CFD8E}" dt="2019-09-19T14:35:06.273" v="11436" actId="14100"/>
          <ac:spMkLst>
            <pc:docMk/>
            <pc:sldMk cId="750583476" sldId="354"/>
            <ac:spMk id="59" creationId="{7D687297-09ED-44ED-A691-28329B87EA72}"/>
          </ac:spMkLst>
        </pc:spChg>
        <pc:spChg chg="add mod topLvl">
          <ac:chgData name="Tingyuan LIANG" userId="8e8d3f8d-61c4-418c-81c4-ba1d79c66b0c" providerId="ADAL" clId="{30615ABB-4AC5-4D50-BE0C-21E9AF1CFD8E}" dt="2019-09-19T14:30:20.138" v="11432" actId="1037"/>
          <ac:spMkLst>
            <pc:docMk/>
            <pc:sldMk cId="750583476" sldId="354"/>
            <ac:spMk id="63" creationId="{96FF0051-48D5-4AB7-808A-5638F6A1C69F}"/>
          </ac:spMkLst>
        </pc:spChg>
        <pc:spChg chg="add mod topLvl">
          <ac:chgData name="Tingyuan LIANG" userId="8e8d3f8d-61c4-418c-81c4-ba1d79c66b0c" providerId="ADAL" clId="{30615ABB-4AC5-4D50-BE0C-21E9AF1CFD8E}" dt="2019-09-19T14:35:44.891" v="11454" actId="14100"/>
          <ac:spMkLst>
            <pc:docMk/>
            <pc:sldMk cId="750583476" sldId="354"/>
            <ac:spMk id="64" creationId="{FE44720A-3D41-4106-8C5A-FDBCFEB8397A}"/>
          </ac:spMkLst>
        </pc:spChg>
        <pc:spChg chg="mod">
          <ac:chgData name="Tingyuan LIANG" userId="8e8d3f8d-61c4-418c-81c4-ba1d79c66b0c" providerId="ADAL" clId="{30615ABB-4AC5-4D50-BE0C-21E9AF1CFD8E}" dt="2019-09-19T16:26:12.790" v="13508" actId="692"/>
          <ac:spMkLst>
            <pc:docMk/>
            <pc:sldMk cId="750583476" sldId="354"/>
            <ac:spMk id="66" creationId="{542B7A40-7B87-4DB8-973A-CAA3D72E6D61}"/>
          </ac:spMkLst>
        </pc:spChg>
        <pc:spChg chg="mod">
          <ac:chgData name="Tingyuan LIANG" userId="8e8d3f8d-61c4-418c-81c4-ba1d79c66b0c" providerId="ADAL" clId="{30615ABB-4AC5-4D50-BE0C-21E9AF1CFD8E}" dt="2019-09-19T16:26:25.965" v="13510" actId="113"/>
          <ac:spMkLst>
            <pc:docMk/>
            <pc:sldMk cId="750583476" sldId="354"/>
            <ac:spMk id="67" creationId="{FAB94261-2370-4AB5-8EB2-7EA6E6B51B86}"/>
          </ac:spMkLst>
        </pc:spChg>
        <pc:spChg chg="add mod topLvl">
          <ac:chgData name="Tingyuan LIANG" userId="8e8d3f8d-61c4-418c-81c4-ba1d79c66b0c" providerId="ADAL" clId="{30615ABB-4AC5-4D50-BE0C-21E9AF1CFD8E}" dt="2019-09-19T14:21:13.413" v="11292" actId="403"/>
          <ac:spMkLst>
            <pc:docMk/>
            <pc:sldMk cId="750583476" sldId="354"/>
            <ac:spMk id="71" creationId="{2A87CAC1-8C2D-4322-9D86-23050CF72A10}"/>
          </ac:spMkLst>
        </pc:spChg>
        <pc:spChg chg="add del mod topLvl">
          <ac:chgData name="Tingyuan LIANG" userId="8e8d3f8d-61c4-418c-81c4-ba1d79c66b0c" providerId="ADAL" clId="{30615ABB-4AC5-4D50-BE0C-21E9AF1CFD8E}" dt="2019-09-19T14:03:58.716" v="10919" actId="478"/>
          <ac:spMkLst>
            <pc:docMk/>
            <pc:sldMk cId="750583476" sldId="354"/>
            <ac:spMk id="75" creationId="{8FD0FB98-8714-4426-80C7-4629EDA9B0EC}"/>
          </ac:spMkLst>
        </pc:spChg>
        <pc:spChg chg="add mod topLvl">
          <ac:chgData name="Tingyuan LIANG" userId="8e8d3f8d-61c4-418c-81c4-ba1d79c66b0c" providerId="ADAL" clId="{30615ABB-4AC5-4D50-BE0C-21E9AF1CFD8E}" dt="2019-09-19T14:24:30.310" v="11328" actId="20577"/>
          <ac:spMkLst>
            <pc:docMk/>
            <pc:sldMk cId="750583476" sldId="354"/>
            <ac:spMk id="79" creationId="{213CAD52-ED7D-4623-B2E9-F5D01E80FB7D}"/>
          </ac:spMkLst>
        </pc:spChg>
        <pc:spChg chg="add del mod topLvl">
          <ac:chgData name="Tingyuan LIANG" userId="8e8d3f8d-61c4-418c-81c4-ba1d79c66b0c" providerId="ADAL" clId="{30615ABB-4AC5-4D50-BE0C-21E9AF1CFD8E}" dt="2019-09-19T14:03:58.716" v="10919" actId="478"/>
          <ac:spMkLst>
            <pc:docMk/>
            <pc:sldMk cId="750583476" sldId="354"/>
            <ac:spMk id="80" creationId="{0AC3D91A-A0E2-45D8-AF3D-A51A5BFF0576}"/>
          </ac:spMkLst>
        </pc:spChg>
        <pc:spChg chg="add mod topLvl">
          <ac:chgData name="Tingyuan LIANG" userId="8e8d3f8d-61c4-418c-81c4-ba1d79c66b0c" providerId="ADAL" clId="{30615ABB-4AC5-4D50-BE0C-21E9AF1CFD8E}" dt="2019-09-19T16:26:34.779" v="13512" actId="207"/>
          <ac:spMkLst>
            <pc:docMk/>
            <pc:sldMk cId="750583476" sldId="354"/>
            <ac:spMk id="81" creationId="{7974E79D-CE35-401A-848D-10324E308BC5}"/>
          </ac:spMkLst>
        </pc:spChg>
        <pc:spChg chg="add mod topLvl">
          <ac:chgData name="Tingyuan LIANG" userId="8e8d3f8d-61c4-418c-81c4-ba1d79c66b0c" providerId="ADAL" clId="{30615ABB-4AC5-4D50-BE0C-21E9AF1CFD8E}" dt="2019-09-19T16:26:31.195" v="13511" actId="207"/>
          <ac:spMkLst>
            <pc:docMk/>
            <pc:sldMk cId="750583476" sldId="354"/>
            <ac:spMk id="82" creationId="{BCA2E78B-342A-4189-BD27-6838E2B1F31C}"/>
          </ac:spMkLst>
        </pc:spChg>
        <pc:spChg chg="add mod topLvl">
          <ac:chgData name="Tingyuan LIANG" userId="8e8d3f8d-61c4-418c-81c4-ba1d79c66b0c" providerId="ADAL" clId="{30615ABB-4AC5-4D50-BE0C-21E9AF1CFD8E}" dt="2019-09-19T16:28:17.933" v="13543" actId="207"/>
          <ac:spMkLst>
            <pc:docMk/>
            <pc:sldMk cId="750583476" sldId="354"/>
            <ac:spMk id="83" creationId="{DE99167B-5360-421C-991D-7C957C6595A6}"/>
          </ac:spMkLst>
        </pc:spChg>
        <pc:spChg chg="add del mod topLvl">
          <ac:chgData name="Tingyuan LIANG" userId="8e8d3f8d-61c4-418c-81c4-ba1d79c66b0c" providerId="ADAL" clId="{30615ABB-4AC5-4D50-BE0C-21E9AF1CFD8E}" dt="2019-09-19T14:02:34.197" v="10830" actId="478"/>
          <ac:spMkLst>
            <pc:docMk/>
            <pc:sldMk cId="750583476" sldId="354"/>
            <ac:spMk id="84" creationId="{9A878123-8996-46DA-AE58-7F64019CDA04}"/>
          </ac:spMkLst>
        </pc:spChg>
        <pc:spChg chg="add mod topLvl">
          <ac:chgData name="Tingyuan LIANG" userId="8e8d3f8d-61c4-418c-81c4-ba1d79c66b0c" providerId="ADAL" clId="{30615ABB-4AC5-4D50-BE0C-21E9AF1CFD8E}" dt="2019-09-19T14:28:30.261" v="11329" actId="14100"/>
          <ac:spMkLst>
            <pc:docMk/>
            <pc:sldMk cId="750583476" sldId="354"/>
            <ac:spMk id="86" creationId="{629F4C3A-FE07-4582-A8A3-0516BA5B95FD}"/>
          </ac:spMkLst>
        </pc:spChg>
        <pc:spChg chg="add mod topLvl">
          <ac:chgData name="Tingyuan LIANG" userId="8e8d3f8d-61c4-418c-81c4-ba1d79c66b0c" providerId="ADAL" clId="{30615ABB-4AC5-4D50-BE0C-21E9AF1CFD8E}" dt="2019-09-19T14:20:29.193" v="11272" actId="1035"/>
          <ac:spMkLst>
            <pc:docMk/>
            <pc:sldMk cId="750583476" sldId="354"/>
            <ac:spMk id="90" creationId="{78E04253-BDE4-452D-8A32-AFB079CA308D}"/>
          </ac:spMkLst>
        </pc:spChg>
        <pc:spChg chg="add mod topLvl">
          <ac:chgData name="Tingyuan LIANG" userId="8e8d3f8d-61c4-418c-81c4-ba1d79c66b0c" providerId="ADAL" clId="{30615ABB-4AC5-4D50-BE0C-21E9AF1CFD8E}" dt="2019-09-19T14:29:50.100" v="11414" actId="1038"/>
          <ac:spMkLst>
            <pc:docMk/>
            <pc:sldMk cId="750583476" sldId="354"/>
            <ac:spMk id="91" creationId="{100E97A4-10E6-46AA-A08E-B9B5A8AF13CB}"/>
          </ac:spMkLst>
        </pc:spChg>
        <pc:spChg chg="mod">
          <ac:chgData name="Tingyuan LIANG" userId="8e8d3f8d-61c4-418c-81c4-ba1d79c66b0c" providerId="ADAL" clId="{30615ABB-4AC5-4D50-BE0C-21E9AF1CFD8E}" dt="2019-09-19T16:28:36.572" v="13545" actId="692"/>
          <ac:spMkLst>
            <pc:docMk/>
            <pc:sldMk cId="750583476" sldId="354"/>
            <ac:spMk id="93" creationId="{CA3E64AE-D8CA-44C3-84F8-1B7F8BF9DBC7}"/>
          </ac:spMkLst>
        </pc:spChg>
        <pc:spChg chg="mod">
          <ac:chgData name="Tingyuan LIANG" userId="8e8d3f8d-61c4-418c-81c4-ba1d79c66b0c" providerId="ADAL" clId="{30615ABB-4AC5-4D50-BE0C-21E9AF1CFD8E}" dt="2019-09-19T14:20:20.556" v="11266" actId="403"/>
          <ac:spMkLst>
            <pc:docMk/>
            <pc:sldMk cId="750583476" sldId="354"/>
            <ac:spMk id="94" creationId="{90B75380-E446-4BC2-9A48-AEFB2DE6F4FD}"/>
          </ac:spMkLst>
        </pc:spChg>
        <pc:spChg chg="mod">
          <ac:chgData name="Tingyuan LIANG" userId="8e8d3f8d-61c4-418c-81c4-ba1d79c66b0c" providerId="ADAL" clId="{30615ABB-4AC5-4D50-BE0C-21E9AF1CFD8E}" dt="2019-09-19T16:28:54.651" v="13548" actId="692"/>
          <ac:spMkLst>
            <pc:docMk/>
            <pc:sldMk cId="750583476" sldId="354"/>
            <ac:spMk id="96" creationId="{9720A64B-8160-409E-8160-F80DBC2592EF}"/>
          </ac:spMkLst>
        </pc:spChg>
        <pc:spChg chg="mod">
          <ac:chgData name="Tingyuan LIANG" userId="8e8d3f8d-61c4-418c-81c4-ba1d79c66b0c" providerId="ADAL" clId="{30615ABB-4AC5-4D50-BE0C-21E9AF1CFD8E}" dt="2019-09-19T14:30:00.866" v="11420" actId="1035"/>
          <ac:spMkLst>
            <pc:docMk/>
            <pc:sldMk cId="750583476" sldId="354"/>
            <ac:spMk id="97" creationId="{064FFCEE-55E1-40FD-A889-71556BFBBAF1}"/>
          </ac:spMkLst>
        </pc:spChg>
        <pc:spChg chg="add mod topLvl">
          <ac:chgData name="Tingyuan LIANG" userId="8e8d3f8d-61c4-418c-81c4-ba1d79c66b0c" providerId="ADAL" clId="{30615ABB-4AC5-4D50-BE0C-21E9AF1CFD8E}" dt="2019-09-19T14:20:20.556" v="11266" actId="403"/>
          <ac:spMkLst>
            <pc:docMk/>
            <pc:sldMk cId="750583476" sldId="354"/>
            <ac:spMk id="101" creationId="{0B3F2F18-F228-4C81-BD93-FFB16EF41350}"/>
          </ac:spMkLst>
        </pc:spChg>
        <pc:spChg chg="add del mod topLvl">
          <ac:chgData name="Tingyuan LIANG" userId="8e8d3f8d-61c4-418c-81c4-ba1d79c66b0c" providerId="ADAL" clId="{30615ABB-4AC5-4D50-BE0C-21E9AF1CFD8E}" dt="2019-09-19T14:02:34.197" v="10830" actId="478"/>
          <ac:spMkLst>
            <pc:docMk/>
            <pc:sldMk cId="750583476" sldId="354"/>
            <ac:spMk id="105" creationId="{29871099-21C6-432E-95AF-F3586948329B}"/>
          </ac:spMkLst>
        </pc:spChg>
        <pc:spChg chg="add mod topLvl">
          <ac:chgData name="Tingyuan LIANG" userId="8e8d3f8d-61c4-418c-81c4-ba1d79c66b0c" providerId="ADAL" clId="{30615ABB-4AC5-4D50-BE0C-21E9AF1CFD8E}" dt="2019-09-19T14:24:25.236" v="11326" actId="20577"/>
          <ac:spMkLst>
            <pc:docMk/>
            <pc:sldMk cId="750583476" sldId="354"/>
            <ac:spMk id="109" creationId="{445ADC71-ADE2-4585-B832-B230CBE25748}"/>
          </ac:spMkLst>
        </pc:spChg>
        <pc:spChg chg="add del mod topLvl">
          <ac:chgData name="Tingyuan LIANG" userId="8e8d3f8d-61c4-418c-81c4-ba1d79c66b0c" providerId="ADAL" clId="{30615ABB-4AC5-4D50-BE0C-21E9AF1CFD8E}" dt="2019-09-19T14:02:34.197" v="10830" actId="478"/>
          <ac:spMkLst>
            <pc:docMk/>
            <pc:sldMk cId="750583476" sldId="354"/>
            <ac:spMk id="110" creationId="{C3CD2904-7155-4C89-85D2-3582EC892FE3}"/>
          </ac:spMkLst>
        </pc:spChg>
        <pc:spChg chg="add mod topLvl">
          <ac:chgData name="Tingyuan LIANG" userId="8e8d3f8d-61c4-418c-81c4-ba1d79c66b0c" providerId="ADAL" clId="{30615ABB-4AC5-4D50-BE0C-21E9AF1CFD8E}" dt="2019-09-19T14:42:00.695" v="11503" actId="113"/>
          <ac:spMkLst>
            <pc:docMk/>
            <pc:sldMk cId="750583476" sldId="354"/>
            <ac:spMk id="111" creationId="{495F290C-74BC-4BB7-831D-7B6D944F002D}"/>
          </ac:spMkLst>
        </pc:spChg>
        <pc:spChg chg="add del">
          <ac:chgData name="Tingyuan LIANG" userId="8e8d3f8d-61c4-418c-81c4-ba1d79c66b0c" providerId="ADAL" clId="{30615ABB-4AC5-4D50-BE0C-21E9AF1CFD8E}" dt="2019-09-19T14:41:29.945" v="11497"/>
          <ac:spMkLst>
            <pc:docMk/>
            <pc:sldMk cId="750583476" sldId="354"/>
            <ac:spMk id="136" creationId="{E3E2B018-6929-41DC-9B84-E732B0C74439}"/>
          </ac:spMkLst>
        </pc:spChg>
        <pc:spChg chg="add del">
          <ac:chgData name="Tingyuan LIANG" userId="8e8d3f8d-61c4-418c-81c4-ba1d79c66b0c" providerId="ADAL" clId="{30615ABB-4AC5-4D50-BE0C-21E9AF1CFD8E}" dt="2019-09-19T14:41:29.945" v="11497"/>
          <ac:spMkLst>
            <pc:docMk/>
            <pc:sldMk cId="750583476" sldId="354"/>
            <ac:spMk id="137" creationId="{7ED50222-23CA-49DB-8F8F-A96AC05D2B34}"/>
          </ac:spMkLst>
        </pc:spChg>
        <pc:spChg chg="add del">
          <ac:chgData name="Tingyuan LIANG" userId="8e8d3f8d-61c4-418c-81c4-ba1d79c66b0c" providerId="ADAL" clId="{30615ABB-4AC5-4D50-BE0C-21E9AF1CFD8E}" dt="2019-09-19T14:41:29.945" v="11497"/>
          <ac:spMkLst>
            <pc:docMk/>
            <pc:sldMk cId="750583476" sldId="354"/>
            <ac:spMk id="139" creationId="{3725FBFE-C304-40D8-8693-2BA89DA281AC}"/>
          </ac:spMkLst>
        </pc:spChg>
        <pc:spChg chg="add del">
          <ac:chgData name="Tingyuan LIANG" userId="8e8d3f8d-61c4-418c-81c4-ba1d79c66b0c" providerId="ADAL" clId="{30615ABB-4AC5-4D50-BE0C-21E9AF1CFD8E}" dt="2019-09-19T14:41:29.945" v="11497"/>
          <ac:spMkLst>
            <pc:docMk/>
            <pc:sldMk cId="750583476" sldId="354"/>
            <ac:spMk id="143" creationId="{9F8C413D-5072-410A-9205-F56F27DA908D}"/>
          </ac:spMkLst>
        </pc:spChg>
        <pc:spChg chg="add del">
          <ac:chgData name="Tingyuan LIANG" userId="8e8d3f8d-61c4-418c-81c4-ba1d79c66b0c" providerId="ADAL" clId="{30615ABB-4AC5-4D50-BE0C-21E9AF1CFD8E}" dt="2019-09-19T14:41:29.945" v="11497"/>
          <ac:spMkLst>
            <pc:docMk/>
            <pc:sldMk cId="750583476" sldId="354"/>
            <ac:spMk id="144" creationId="{EFDA651E-E8C2-4DF3-8661-0556430EE2EC}"/>
          </ac:spMkLst>
        </pc:spChg>
        <pc:spChg chg="add del">
          <ac:chgData name="Tingyuan LIANG" userId="8e8d3f8d-61c4-418c-81c4-ba1d79c66b0c" providerId="ADAL" clId="{30615ABB-4AC5-4D50-BE0C-21E9AF1CFD8E}" dt="2019-09-19T14:41:29.945" v="11497"/>
          <ac:spMkLst>
            <pc:docMk/>
            <pc:sldMk cId="750583476" sldId="354"/>
            <ac:spMk id="154" creationId="{D8343B78-A782-4EEC-BEF2-F27DB088ADA1}"/>
          </ac:spMkLst>
        </pc:spChg>
        <pc:spChg chg="add del">
          <ac:chgData name="Tingyuan LIANG" userId="8e8d3f8d-61c4-418c-81c4-ba1d79c66b0c" providerId="ADAL" clId="{30615ABB-4AC5-4D50-BE0C-21E9AF1CFD8E}" dt="2019-09-19T14:41:29.945" v="11497"/>
          <ac:spMkLst>
            <pc:docMk/>
            <pc:sldMk cId="750583476" sldId="354"/>
            <ac:spMk id="158" creationId="{3C7810B6-0376-45BB-9F48-C4AE99F41805}"/>
          </ac:spMkLst>
        </pc:spChg>
        <pc:spChg chg="add del">
          <ac:chgData name="Tingyuan LIANG" userId="8e8d3f8d-61c4-418c-81c4-ba1d79c66b0c" providerId="ADAL" clId="{30615ABB-4AC5-4D50-BE0C-21E9AF1CFD8E}" dt="2019-09-19T14:41:29.945" v="11497"/>
          <ac:spMkLst>
            <pc:docMk/>
            <pc:sldMk cId="750583476" sldId="354"/>
            <ac:spMk id="162" creationId="{754366EE-36F2-4602-B0AE-62947E84087C}"/>
          </ac:spMkLst>
        </pc:spChg>
        <pc:spChg chg="add del">
          <ac:chgData name="Tingyuan LIANG" userId="8e8d3f8d-61c4-418c-81c4-ba1d79c66b0c" providerId="ADAL" clId="{30615ABB-4AC5-4D50-BE0C-21E9AF1CFD8E}" dt="2019-09-19T14:41:29.945" v="11497"/>
          <ac:spMkLst>
            <pc:docMk/>
            <pc:sldMk cId="750583476" sldId="354"/>
            <ac:spMk id="163" creationId="{47AF9B84-55EA-4180-A1C1-8BDE970D0E90}"/>
          </ac:spMkLst>
        </pc:spChg>
        <pc:spChg chg="add del">
          <ac:chgData name="Tingyuan LIANG" userId="8e8d3f8d-61c4-418c-81c4-ba1d79c66b0c" providerId="ADAL" clId="{30615ABB-4AC5-4D50-BE0C-21E9AF1CFD8E}" dt="2019-09-19T14:41:29.945" v="11497"/>
          <ac:spMkLst>
            <pc:docMk/>
            <pc:sldMk cId="750583476" sldId="354"/>
            <ac:spMk id="164" creationId="{0E90FDD4-6DCD-49F0-888E-0E87C34439D9}"/>
          </ac:spMkLst>
        </pc:spChg>
        <pc:spChg chg="add mod">
          <ac:chgData name="Tingyuan LIANG" userId="8e8d3f8d-61c4-418c-81c4-ba1d79c66b0c" providerId="ADAL" clId="{30615ABB-4AC5-4D50-BE0C-21E9AF1CFD8E}" dt="2019-09-19T16:29:11.515" v="13550" actId="1038"/>
          <ac:spMkLst>
            <pc:docMk/>
            <pc:sldMk cId="750583476" sldId="354"/>
            <ac:spMk id="165" creationId="{01D904B0-E59F-4D22-9C29-D3A623E091AF}"/>
          </ac:spMkLst>
        </pc:spChg>
        <pc:spChg chg="add mod">
          <ac:chgData name="Tingyuan LIANG" userId="8e8d3f8d-61c4-418c-81c4-ba1d79c66b0c" providerId="ADAL" clId="{30615ABB-4AC5-4D50-BE0C-21E9AF1CFD8E}" dt="2019-09-19T16:29:11.515" v="13550" actId="1038"/>
          <ac:spMkLst>
            <pc:docMk/>
            <pc:sldMk cId="750583476" sldId="354"/>
            <ac:spMk id="166" creationId="{08FCCBD5-ADDD-4F17-8EF6-273EAECAE032}"/>
          </ac:spMkLst>
        </pc:spChg>
        <pc:spChg chg="add mod">
          <ac:chgData name="Tingyuan LIANG" userId="8e8d3f8d-61c4-418c-81c4-ba1d79c66b0c" providerId="ADAL" clId="{30615ABB-4AC5-4D50-BE0C-21E9AF1CFD8E}" dt="2019-09-19T16:27:07.641" v="13536" actId="207"/>
          <ac:spMkLst>
            <pc:docMk/>
            <pc:sldMk cId="750583476" sldId="354"/>
            <ac:spMk id="167" creationId="{D6EAEAFC-0242-4862-94C1-44383A1C7B5D}"/>
          </ac:spMkLst>
        </pc:spChg>
        <pc:spChg chg="add mod">
          <ac:chgData name="Tingyuan LIANG" userId="8e8d3f8d-61c4-418c-81c4-ba1d79c66b0c" providerId="ADAL" clId="{30615ABB-4AC5-4D50-BE0C-21E9AF1CFD8E}" dt="2019-09-19T16:26:46.219" v="13514" actId="207"/>
          <ac:spMkLst>
            <pc:docMk/>
            <pc:sldMk cId="750583476" sldId="354"/>
            <ac:spMk id="168" creationId="{1E4777B6-7F84-404C-96A5-6977DFAC95B8}"/>
          </ac:spMkLst>
        </pc:spChg>
        <pc:spChg chg="mod">
          <ac:chgData name="Tingyuan LIANG" userId="8e8d3f8d-61c4-418c-81c4-ba1d79c66b0c" providerId="ADAL" clId="{30615ABB-4AC5-4D50-BE0C-21E9AF1CFD8E}" dt="2019-09-19T16:25:50.556" v="13505" actId="207"/>
          <ac:spMkLst>
            <pc:docMk/>
            <pc:sldMk cId="750583476" sldId="354"/>
            <ac:spMk id="171" creationId="{A7C11060-6809-46D5-A69C-D6EAF47BEB83}"/>
          </ac:spMkLst>
        </pc:spChg>
        <pc:spChg chg="mod">
          <ac:chgData name="Tingyuan LIANG" userId="8e8d3f8d-61c4-418c-81c4-ba1d79c66b0c" providerId="ADAL" clId="{30615ABB-4AC5-4D50-BE0C-21E9AF1CFD8E}" dt="2019-09-19T16:25:37.857" v="13484" actId="207"/>
          <ac:spMkLst>
            <pc:docMk/>
            <pc:sldMk cId="750583476" sldId="354"/>
            <ac:spMk id="172" creationId="{43DA0820-0D90-4520-8B02-9B1A4D30761F}"/>
          </ac:spMkLst>
        </pc:spChg>
        <pc:grpChg chg="add del mod">
          <ac:chgData name="Tingyuan LIANG" userId="8e8d3f8d-61c4-418c-81c4-ba1d79c66b0c" providerId="ADAL" clId="{30615ABB-4AC5-4D50-BE0C-21E9AF1CFD8E}" dt="2019-09-19T12:43:16.321" v="10698" actId="165"/>
          <ac:grpSpMkLst>
            <pc:docMk/>
            <pc:sldMk cId="750583476" sldId="354"/>
            <ac:grpSpMk id="18" creationId="{8832A56B-0B12-4BB6-B509-FC429C00A66A}"/>
          </ac:grpSpMkLst>
        </pc:grpChg>
        <pc:grpChg chg="add del mod">
          <ac:chgData name="Tingyuan LIANG" userId="8e8d3f8d-61c4-418c-81c4-ba1d79c66b0c" providerId="ADAL" clId="{30615ABB-4AC5-4D50-BE0C-21E9AF1CFD8E}" dt="2019-09-19T14:02:30.964" v="10829" actId="165"/>
          <ac:grpSpMkLst>
            <pc:docMk/>
            <pc:sldMk cId="750583476" sldId="354"/>
            <ac:grpSpMk id="19" creationId="{8804865C-8B5F-4B0D-AA53-1E62FB3FC486}"/>
          </ac:grpSpMkLst>
        </pc:grpChg>
        <pc:grpChg chg="add del mod">
          <ac:chgData name="Tingyuan LIANG" userId="8e8d3f8d-61c4-418c-81c4-ba1d79c66b0c" providerId="ADAL" clId="{30615ABB-4AC5-4D50-BE0C-21E9AF1CFD8E}" dt="2019-09-19T14:03:49.847" v="10916" actId="165"/>
          <ac:grpSpMkLst>
            <pc:docMk/>
            <pc:sldMk cId="750583476" sldId="354"/>
            <ac:grpSpMk id="20" creationId="{CB4B749B-2E18-415D-BD3C-E6201AB3DADD}"/>
          </ac:grpSpMkLst>
        </pc:grpChg>
        <pc:grpChg chg="del">
          <ac:chgData name="Tingyuan LIANG" userId="8e8d3f8d-61c4-418c-81c4-ba1d79c66b0c" providerId="ADAL" clId="{30615ABB-4AC5-4D50-BE0C-21E9AF1CFD8E}" dt="2019-09-19T11:10:50.972" v="10685" actId="478"/>
          <ac:grpSpMkLst>
            <pc:docMk/>
            <pc:sldMk cId="750583476" sldId="354"/>
            <ac:grpSpMk id="24" creationId="{DF755C65-44E2-43BE-A067-85915592D898}"/>
          </ac:grpSpMkLst>
        </pc:grpChg>
        <pc:grpChg chg="add mod topLvl">
          <ac:chgData name="Tingyuan LIANG" userId="8e8d3f8d-61c4-418c-81c4-ba1d79c66b0c" providerId="ADAL" clId="{30615ABB-4AC5-4D50-BE0C-21E9AF1CFD8E}" dt="2019-09-19T16:29:11.515" v="13550" actId="1038"/>
          <ac:grpSpMkLst>
            <pc:docMk/>
            <pc:sldMk cId="750583476" sldId="354"/>
            <ac:grpSpMk id="36" creationId="{B3423816-D8F9-4855-BC6B-B00AACDAA974}"/>
          </ac:grpSpMkLst>
        </pc:grpChg>
        <pc:grpChg chg="add del mod topLvl">
          <ac:chgData name="Tingyuan LIANG" userId="8e8d3f8d-61c4-418c-81c4-ba1d79c66b0c" providerId="ADAL" clId="{30615ABB-4AC5-4D50-BE0C-21E9AF1CFD8E}" dt="2019-09-19T14:13:31.367" v="11141" actId="478"/>
          <ac:grpSpMkLst>
            <pc:docMk/>
            <pc:sldMk cId="750583476" sldId="354"/>
            <ac:grpSpMk id="39" creationId="{D2D0048C-EADD-4AA7-9918-DA3FB8DDDFED}"/>
          </ac:grpSpMkLst>
        </pc:grpChg>
        <pc:grpChg chg="add mod topLvl">
          <ac:chgData name="Tingyuan LIANG" userId="8e8d3f8d-61c4-418c-81c4-ba1d79c66b0c" providerId="ADAL" clId="{30615ABB-4AC5-4D50-BE0C-21E9AF1CFD8E}" dt="2019-09-19T15:21:34.660" v="12503" actId="14100"/>
          <ac:grpSpMkLst>
            <pc:docMk/>
            <pc:sldMk cId="750583476" sldId="354"/>
            <ac:grpSpMk id="65" creationId="{B3F51458-ACB5-4481-908E-1631077EFB5C}"/>
          </ac:grpSpMkLst>
        </pc:grpChg>
        <pc:grpChg chg="add mod topLvl">
          <ac:chgData name="Tingyuan LIANG" userId="8e8d3f8d-61c4-418c-81c4-ba1d79c66b0c" providerId="ADAL" clId="{30615ABB-4AC5-4D50-BE0C-21E9AF1CFD8E}" dt="2019-09-19T14:09:19.834" v="11098" actId="164"/>
          <ac:grpSpMkLst>
            <pc:docMk/>
            <pc:sldMk cId="750583476" sldId="354"/>
            <ac:grpSpMk id="92" creationId="{20591A72-82B3-452A-B02B-F39E6530A786}"/>
          </ac:grpSpMkLst>
        </pc:grpChg>
        <pc:grpChg chg="add mod topLvl">
          <ac:chgData name="Tingyuan LIANG" userId="8e8d3f8d-61c4-418c-81c4-ba1d79c66b0c" providerId="ADAL" clId="{30615ABB-4AC5-4D50-BE0C-21E9AF1CFD8E}" dt="2019-09-19T14:09:19.834" v="11098" actId="164"/>
          <ac:grpSpMkLst>
            <pc:docMk/>
            <pc:sldMk cId="750583476" sldId="354"/>
            <ac:grpSpMk id="95" creationId="{094B947F-F851-463B-8858-E1FF0A825C4E}"/>
          </ac:grpSpMkLst>
        </pc:grpChg>
        <pc:grpChg chg="add mod">
          <ac:chgData name="Tingyuan LIANG" userId="8e8d3f8d-61c4-418c-81c4-ba1d79c66b0c" providerId="ADAL" clId="{30615ABB-4AC5-4D50-BE0C-21E9AF1CFD8E}" dt="2019-09-19T14:29:22.197" v="11358" actId="1038"/>
          <ac:grpSpMkLst>
            <pc:docMk/>
            <pc:sldMk cId="750583476" sldId="354"/>
            <ac:grpSpMk id="120" creationId="{9BB9B9FB-EB5F-4E3B-97E3-61155694E47E}"/>
          </ac:grpSpMkLst>
        </pc:grpChg>
        <pc:grpChg chg="add mod">
          <ac:chgData name="Tingyuan LIANG" userId="8e8d3f8d-61c4-418c-81c4-ba1d79c66b0c" providerId="ADAL" clId="{30615ABB-4AC5-4D50-BE0C-21E9AF1CFD8E}" dt="2019-09-19T16:29:11.515" v="13550" actId="1038"/>
          <ac:grpSpMkLst>
            <pc:docMk/>
            <pc:sldMk cId="750583476" sldId="354"/>
            <ac:grpSpMk id="121" creationId="{97BFA57C-C0D9-4AB5-B902-F4F7F15A0686}"/>
          </ac:grpSpMkLst>
        </pc:grpChg>
        <pc:grpChg chg="add mod">
          <ac:chgData name="Tingyuan LIANG" userId="8e8d3f8d-61c4-418c-81c4-ba1d79c66b0c" providerId="ADAL" clId="{30615ABB-4AC5-4D50-BE0C-21E9AF1CFD8E}" dt="2019-09-19T16:29:11.515" v="13550" actId="1038"/>
          <ac:grpSpMkLst>
            <pc:docMk/>
            <pc:sldMk cId="750583476" sldId="354"/>
            <ac:grpSpMk id="122" creationId="{604D6D0F-6AA4-4E40-9B0B-D7C2E905E712}"/>
          </ac:grpSpMkLst>
        </pc:grpChg>
        <pc:grpChg chg="add del">
          <ac:chgData name="Tingyuan LIANG" userId="8e8d3f8d-61c4-418c-81c4-ba1d79c66b0c" providerId="ADAL" clId="{30615ABB-4AC5-4D50-BE0C-21E9AF1CFD8E}" dt="2019-09-19T14:41:29.945" v="11497"/>
          <ac:grpSpMkLst>
            <pc:docMk/>
            <pc:sldMk cId="750583476" sldId="354"/>
            <ac:grpSpMk id="145" creationId="{8AD5D74A-9B77-456A-96A3-40686C0E5CDE}"/>
          </ac:grpSpMkLst>
        </pc:grpChg>
        <pc:grpChg chg="add del">
          <ac:chgData name="Tingyuan LIANG" userId="8e8d3f8d-61c4-418c-81c4-ba1d79c66b0c" providerId="ADAL" clId="{30615ABB-4AC5-4D50-BE0C-21E9AF1CFD8E}" dt="2019-09-19T14:41:29.945" v="11497"/>
          <ac:grpSpMkLst>
            <pc:docMk/>
            <pc:sldMk cId="750583476" sldId="354"/>
            <ac:grpSpMk id="148" creationId="{7365CAE5-CBAA-4356-A981-421B7BC73F19}"/>
          </ac:grpSpMkLst>
        </pc:grpChg>
        <pc:grpChg chg="add mod ord">
          <ac:chgData name="Tingyuan LIANG" userId="8e8d3f8d-61c4-418c-81c4-ba1d79c66b0c" providerId="ADAL" clId="{30615ABB-4AC5-4D50-BE0C-21E9AF1CFD8E}" dt="2019-09-19T16:29:11.515" v="13550" actId="1038"/>
          <ac:grpSpMkLst>
            <pc:docMk/>
            <pc:sldMk cId="750583476" sldId="354"/>
            <ac:grpSpMk id="169" creationId="{8A17E110-9AA6-4F06-AE3D-A63247F0503F}"/>
          </ac:grpSpMkLst>
        </pc:grpChg>
        <pc:grpChg chg="add mod ord">
          <ac:chgData name="Tingyuan LIANG" userId="8e8d3f8d-61c4-418c-81c4-ba1d79c66b0c" providerId="ADAL" clId="{30615ABB-4AC5-4D50-BE0C-21E9AF1CFD8E}" dt="2019-09-19T16:29:11.515" v="13550" actId="1038"/>
          <ac:grpSpMkLst>
            <pc:docMk/>
            <pc:sldMk cId="750583476" sldId="354"/>
            <ac:grpSpMk id="170" creationId="{6018E099-53C7-46A9-866B-E3EA95B37C06}"/>
          </ac:grpSpMkLst>
        </pc:grpChg>
        <pc:cxnChg chg="add del mod topLvl">
          <ac:chgData name="Tingyuan LIANG" userId="8e8d3f8d-61c4-418c-81c4-ba1d79c66b0c" providerId="ADAL" clId="{30615ABB-4AC5-4D50-BE0C-21E9AF1CFD8E}" dt="2019-09-19T14:02:07.447" v="10774" actId="478"/>
          <ac:cxnSpMkLst>
            <pc:docMk/>
            <pc:sldMk cId="750583476" sldId="354"/>
            <ac:cxnSpMk id="29" creationId="{4193431B-31DB-4AF1-9A2F-9CA1536B913F}"/>
          </ac:cxnSpMkLst>
        </pc:cxnChg>
        <pc:cxnChg chg="add mod topLvl">
          <ac:chgData name="Tingyuan LIANG" userId="8e8d3f8d-61c4-418c-81c4-ba1d79c66b0c" providerId="ADAL" clId="{30615ABB-4AC5-4D50-BE0C-21E9AF1CFD8E}" dt="2019-09-19T14:09:05.685" v="11092" actId="164"/>
          <ac:cxnSpMkLst>
            <pc:docMk/>
            <pc:sldMk cId="750583476" sldId="354"/>
            <ac:cxnSpMk id="31" creationId="{E98A2C17-1712-4C58-859F-4E84717AFB31}"/>
          </ac:cxnSpMkLst>
        </pc:cxnChg>
        <pc:cxnChg chg="add mod topLvl">
          <ac:chgData name="Tingyuan LIANG" userId="8e8d3f8d-61c4-418c-81c4-ba1d79c66b0c" providerId="ADAL" clId="{30615ABB-4AC5-4D50-BE0C-21E9AF1CFD8E}" dt="2019-09-19T14:09:05.685" v="11092" actId="164"/>
          <ac:cxnSpMkLst>
            <pc:docMk/>
            <pc:sldMk cId="750583476" sldId="354"/>
            <ac:cxnSpMk id="32" creationId="{6596E121-AE18-4DD6-A9C2-23652CD66FED}"/>
          </ac:cxnSpMkLst>
        </pc:cxnChg>
        <pc:cxnChg chg="add mod topLvl">
          <ac:chgData name="Tingyuan LIANG" userId="8e8d3f8d-61c4-418c-81c4-ba1d79c66b0c" providerId="ADAL" clId="{30615ABB-4AC5-4D50-BE0C-21E9AF1CFD8E}" dt="2019-09-19T14:09:05.685" v="11092" actId="164"/>
          <ac:cxnSpMkLst>
            <pc:docMk/>
            <pc:sldMk cId="750583476" sldId="354"/>
            <ac:cxnSpMk id="33" creationId="{E19713CA-277D-4CDB-BBDE-7E11FDC4DC84}"/>
          </ac:cxnSpMkLst>
        </pc:cxnChg>
        <pc:cxnChg chg="add mod topLvl">
          <ac:chgData name="Tingyuan LIANG" userId="8e8d3f8d-61c4-418c-81c4-ba1d79c66b0c" providerId="ADAL" clId="{30615ABB-4AC5-4D50-BE0C-21E9AF1CFD8E}" dt="2019-09-19T14:14:06.607" v="11171" actId="14100"/>
          <ac:cxnSpMkLst>
            <pc:docMk/>
            <pc:sldMk cId="750583476" sldId="354"/>
            <ac:cxnSpMk id="42" creationId="{9432699D-04F0-4149-A3C9-E397ED3D26CE}"/>
          </ac:cxnSpMkLst>
        </pc:cxnChg>
        <pc:cxnChg chg="add mod topLvl">
          <ac:chgData name="Tingyuan LIANG" userId="8e8d3f8d-61c4-418c-81c4-ba1d79c66b0c" providerId="ADAL" clId="{30615ABB-4AC5-4D50-BE0C-21E9AF1CFD8E}" dt="2019-09-19T14:14:15.347" v="11177" actId="14100"/>
          <ac:cxnSpMkLst>
            <pc:docMk/>
            <pc:sldMk cId="750583476" sldId="354"/>
            <ac:cxnSpMk id="43" creationId="{04BC0380-5057-44D7-B46B-13D067A1560E}"/>
          </ac:cxnSpMkLst>
        </pc:cxnChg>
        <pc:cxnChg chg="add mod topLvl">
          <ac:chgData name="Tingyuan LIANG" userId="8e8d3f8d-61c4-418c-81c4-ba1d79c66b0c" providerId="ADAL" clId="{30615ABB-4AC5-4D50-BE0C-21E9AF1CFD8E}" dt="2019-09-19T14:14:21.372" v="11198" actId="1036"/>
          <ac:cxnSpMkLst>
            <pc:docMk/>
            <pc:sldMk cId="750583476" sldId="354"/>
            <ac:cxnSpMk id="44" creationId="{3F15AED4-2401-4F49-B685-B5357AF77348}"/>
          </ac:cxnSpMkLst>
        </pc:cxnChg>
        <pc:cxnChg chg="add del mod topLvl">
          <ac:chgData name="Tingyuan LIANG" userId="8e8d3f8d-61c4-418c-81c4-ba1d79c66b0c" providerId="ADAL" clId="{30615ABB-4AC5-4D50-BE0C-21E9AF1CFD8E}" dt="2019-09-19T14:02:06.098" v="10773" actId="478"/>
          <ac:cxnSpMkLst>
            <pc:docMk/>
            <pc:sldMk cId="750583476" sldId="354"/>
            <ac:cxnSpMk id="46" creationId="{E714C3E9-1BB4-49C8-97B7-1065AE53B54D}"/>
          </ac:cxnSpMkLst>
        </pc:cxnChg>
        <pc:cxnChg chg="add del mod topLvl">
          <ac:chgData name="Tingyuan LIANG" userId="8e8d3f8d-61c4-418c-81c4-ba1d79c66b0c" providerId="ADAL" clId="{30615ABB-4AC5-4D50-BE0C-21E9AF1CFD8E}" dt="2019-09-19T14:02:06.098" v="10773" actId="478"/>
          <ac:cxnSpMkLst>
            <pc:docMk/>
            <pc:sldMk cId="750583476" sldId="354"/>
            <ac:cxnSpMk id="47" creationId="{32F710F8-7EB7-4F1D-A8D4-E28C3B3FA12B}"/>
          </ac:cxnSpMkLst>
        </pc:cxnChg>
        <pc:cxnChg chg="add del mod topLvl">
          <ac:chgData name="Tingyuan LIANG" userId="8e8d3f8d-61c4-418c-81c4-ba1d79c66b0c" providerId="ADAL" clId="{30615ABB-4AC5-4D50-BE0C-21E9AF1CFD8E}" dt="2019-09-19T14:02:06.098" v="10773" actId="478"/>
          <ac:cxnSpMkLst>
            <pc:docMk/>
            <pc:sldMk cId="750583476" sldId="354"/>
            <ac:cxnSpMk id="48" creationId="{CA553E32-73FF-40D8-916B-19081415F25B}"/>
          </ac:cxnSpMkLst>
        </pc:cxnChg>
        <pc:cxnChg chg="add mod topLvl">
          <ac:chgData name="Tingyuan LIANG" userId="8e8d3f8d-61c4-418c-81c4-ba1d79c66b0c" providerId="ADAL" clId="{30615ABB-4AC5-4D50-BE0C-21E9AF1CFD8E}" dt="2019-09-19T14:19:47.487" v="11246" actId="1038"/>
          <ac:cxnSpMkLst>
            <pc:docMk/>
            <pc:sldMk cId="750583476" sldId="354"/>
            <ac:cxnSpMk id="50" creationId="{7C0DCC16-F600-48D4-A03D-DFA051584780}"/>
          </ac:cxnSpMkLst>
        </pc:cxnChg>
        <pc:cxnChg chg="add mod topLvl">
          <ac:chgData name="Tingyuan LIANG" userId="8e8d3f8d-61c4-418c-81c4-ba1d79c66b0c" providerId="ADAL" clId="{30615ABB-4AC5-4D50-BE0C-21E9AF1CFD8E}" dt="2019-09-19T14:13:53.110" v="11146" actId="1076"/>
          <ac:cxnSpMkLst>
            <pc:docMk/>
            <pc:sldMk cId="750583476" sldId="354"/>
            <ac:cxnSpMk id="51" creationId="{56797D7C-2F54-4D64-8CB2-F6FC3DF2114A}"/>
          </ac:cxnSpMkLst>
        </pc:cxnChg>
        <pc:cxnChg chg="add mod topLvl">
          <ac:chgData name="Tingyuan LIANG" userId="8e8d3f8d-61c4-418c-81c4-ba1d79c66b0c" providerId="ADAL" clId="{30615ABB-4AC5-4D50-BE0C-21E9AF1CFD8E}" dt="2019-09-19T14:20:01.511" v="11260" actId="1035"/>
          <ac:cxnSpMkLst>
            <pc:docMk/>
            <pc:sldMk cId="750583476" sldId="354"/>
            <ac:cxnSpMk id="52" creationId="{980B8158-1673-4447-8046-AFA7B5C8CAFF}"/>
          </ac:cxnSpMkLst>
        </pc:cxnChg>
        <pc:cxnChg chg="add del mod topLvl">
          <ac:chgData name="Tingyuan LIANG" userId="8e8d3f8d-61c4-418c-81c4-ba1d79c66b0c" providerId="ADAL" clId="{30615ABB-4AC5-4D50-BE0C-21E9AF1CFD8E}" dt="2019-09-19T14:03:59.957" v="10920" actId="478"/>
          <ac:cxnSpMkLst>
            <pc:docMk/>
            <pc:sldMk cId="750583476" sldId="354"/>
            <ac:cxnSpMk id="58" creationId="{6F675446-46F9-42A9-A832-40A7833164D8}"/>
          </ac:cxnSpMkLst>
        </pc:cxnChg>
        <pc:cxnChg chg="add mod topLvl">
          <ac:chgData name="Tingyuan LIANG" userId="8e8d3f8d-61c4-418c-81c4-ba1d79c66b0c" providerId="ADAL" clId="{30615ABB-4AC5-4D50-BE0C-21E9AF1CFD8E}" dt="2019-09-19T14:35:15.636" v="11438" actId="14100"/>
          <ac:cxnSpMkLst>
            <pc:docMk/>
            <pc:sldMk cId="750583476" sldId="354"/>
            <ac:cxnSpMk id="60" creationId="{C5AA4D2C-A550-48DA-B856-741BE23E32EA}"/>
          </ac:cxnSpMkLst>
        </pc:cxnChg>
        <pc:cxnChg chg="add mod topLvl">
          <ac:chgData name="Tingyuan LIANG" userId="8e8d3f8d-61c4-418c-81c4-ba1d79c66b0c" providerId="ADAL" clId="{30615ABB-4AC5-4D50-BE0C-21E9AF1CFD8E}" dt="2019-09-19T14:09:24.985" v="11099" actId="164"/>
          <ac:cxnSpMkLst>
            <pc:docMk/>
            <pc:sldMk cId="750583476" sldId="354"/>
            <ac:cxnSpMk id="61" creationId="{0CAC9C22-47C1-457A-8B4C-C54FBAA3764F}"/>
          </ac:cxnSpMkLst>
        </pc:cxnChg>
        <pc:cxnChg chg="add mod topLvl">
          <ac:chgData name="Tingyuan LIANG" userId="8e8d3f8d-61c4-418c-81c4-ba1d79c66b0c" providerId="ADAL" clId="{30615ABB-4AC5-4D50-BE0C-21E9AF1CFD8E}" dt="2019-09-19T14:35:42.820" v="11453" actId="14100"/>
          <ac:cxnSpMkLst>
            <pc:docMk/>
            <pc:sldMk cId="750583476" sldId="354"/>
            <ac:cxnSpMk id="62" creationId="{CD75ADB5-F856-44B2-A3E3-3781404AEABB}"/>
          </ac:cxnSpMkLst>
        </pc:cxnChg>
        <pc:cxnChg chg="add mod topLvl">
          <ac:chgData name="Tingyuan LIANG" userId="8e8d3f8d-61c4-418c-81c4-ba1d79c66b0c" providerId="ADAL" clId="{30615ABB-4AC5-4D50-BE0C-21E9AF1CFD8E}" dt="2019-09-19T14:21:27.140" v="11310" actId="1038"/>
          <ac:cxnSpMkLst>
            <pc:docMk/>
            <pc:sldMk cId="750583476" sldId="354"/>
            <ac:cxnSpMk id="68" creationId="{1A297C9F-60CE-4455-BB2B-92E71094A2CF}"/>
          </ac:cxnSpMkLst>
        </pc:cxnChg>
        <pc:cxnChg chg="add mod topLvl">
          <ac:chgData name="Tingyuan LIANG" userId="8e8d3f8d-61c4-418c-81c4-ba1d79c66b0c" providerId="ADAL" clId="{30615ABB-4AC5-4D50-BE0C-21E9AF1CFD8E}" dt="2019-09-19T14:09:24.985" v="11099" actId="164"/>
          <ac:cxnSpMkLst>
            <pc:docMk/>
            <pc:sldMk cId="750583476" sldId="354"/>
            <ac:cxnSpMk id="69" creationId="{688848DB-72F1-48A6-AC32-5576DD347590}"/>
          </ac:cxnSpMkLst>
        </pc:cxnChg>
        <pc:cxnChg chg="add mod topLvl">
          <ac:chgData name="Tingyuan LIANG" userId="8e8d3f8d-61c4-418c-81c4-ba1d79c66b0c" providerId="ADAL" clId="{30615ABB-4AC5-4D50-BE0C-21E9AF1CFD8E}" dt="2019-09-19T14:09:24.985" v="11099" actId="164"/>
          <ac:cxnSpMkLst>
            <pc:docMk/>
            <pc:sldMk cId="750583476" sldId="354"/>
            <ac:cxnSpMk id="70" creationId="{023F3950-AD37-4595-9FC2-948153491959}"/>
          </ac:cxnSpMkLst>
        </pc:cxnChg>
        <pc:cxnChg chg="add del mod topLvl">
          <ac:chgData name="Tingyuan LIANG" userId="8e8d3f8d-61c4-418c-81c4-ba1d79c66b0c" providerId="ADAL" clId="{30615ABB-4AC5-4D50-BE0C-21E9AF1CFD8E}" dt="2019-09-19T14:03:58.716" v="10919" actId="478"/>
          <ac:cxnSpMkLst>
            <pc:docMk/>
            <pc:sldMk cId="750583476" sldId="354"/>
            <ac:cxnSpMk id="72" creationId="{0CEF3C93-12AD-407B-9C68-4C376B30D2F6}"/>
          </ac:cxnSpMkLst>
        </pc:cxnChg>
        <pc:cxnChg chg="add del mod topLvl">
          <ac:chgData name="Tingyuan LIANG" userId="8e8d3f8d-61c4-418c-81c4-ba1d79c66b0c" providerId="ADAL" clId="{30615ABB-4AC5-4D50-BE0C-21E9AF1CFD8E}" dt="2019-09-19T14:03:58.716" v="10919" actId="478"/>
          <ac:cxnSpMkLst>
            <pc:docMk/>
            <pc:sldMk cId="750583476" sldId="354"/>
            <ac:cxnSpMk id="73" creationId="{75ED39F4-C19B-47F5-BEA2-5FDBED9B63E7}"/>
          </ac:cxnSpMkLst>
        </pc:cxnChg>
        <pc:cxnChg chg="add del mod topLvl">
          <ac:chgData name="Tingyuan LIANG" userId="8e8d3f8d-61c4-418c-81c4-ba1d79c66b0c" providerId="ADAL" clId="{30615ABB-4AC5-4D50-BE0C-21E9AF1CFD8E}" dt="2019-09-19T14:03:58.716" v="10919" actId="478"/>
          <ac:cxnSpMkLst>
            <pc:docMk/>
            <pc:sldMk cId="750583476" sldId="354"/>
            <ac:cxnSpMk id="74" creationId="{0F5ECECD-D025-426B-82B7-9C2DF4890376}"/>
          </ac:cxnSpMkLst>
        </pc:cxnChg>
        <pc:cxnChg chg="add del mod topLvl">
          <ac:chgData name="Tingyuan LIANG" userId="8e8d3f8d-61c4-418c-81c4-ba1d79c66b0c" providerId="ADAL" clId="{30615ABB-4AC5-4D50-BE0C-21E9AF1CFD8E}" dt="2019-09-19T14:09:24.985" v="11099" actId="164"/>
          <ac:cxnSpMkLst>
            <pc:docMk/>
            <pc:sldMk cId="750583476" sldId="354"/>
            <ac:cxnSpMk id="76" creationId="{D9DFBF12-4B13-432A-B51A-15DBE7DDF029}"/>
          </ac:cxnSpMkLst>
        </pc:cxnChg>
        <pc:cxnChg chg="add mod topLvl">
          <ac:chgData name="Tingyuan LIANG" userId="8e8d3f8d-61c4-418c-81c4-ba1d79c66b0c" providerId="ADAL" clId="{30615ABB-4AC5-4D50-BE0C-21E9AF1CFD8E}" dt="2019-09-19T14:09:24.985" v="11099" actId="164"/>
          <ac:cxnSpMkLst>
            <pc:docMk/>
            <pc:sldMk cId="750583476" sldId="354"/>
            <ac:cxnSpMk id="77" creationId="{C4FE3002-E727-4B46-8D98-283A85297144}"/>
          </ac:cxnSpMkLst>
        </pc:cxnChg>
        <pc:cxnChg chg="add mod topLvl">
          <ac:chgData name="Tingyuan LIANG" userId="8e8d3f8d-61c4-418c-81c4-ba1d79c66b0c" providerId="ADAL" clId="{30615ABB-4AC5-4D50-BE0C-21E9AF1CFD8E}" dt="2019-09-19T14:09:24.985" v="11099" actId="164"/>
          <ac:cxnSpMkLst>
            <pc:docMk/>
            <pc:sldMk cId="750583476" sldId="354"/>
            <ac:cxnSpMk id="78" creationId="{6E857FF8-29FD-4882-8E97-6AC7900E9E5E}"/>
          </ac:cxnSpMkLst>
        </pc:cxnChg>
        <pc:cxnChg chg="add del mod topLvl">
          <ac:chgData name="Tingyuan LIANG" userId="8e8d3f8d-61c4-418c-81c4-ba1d79c66b0c" providerId="ADAL" clId="{30615ABB-4AC5-4D50-BE0C-21E9AF1CFD8E}" dt="2019-09-19T14:02:35.704" v="10831" actId="478"/>
          <ac:cxnSpMkLst>
            <pc:docMk/>
            <pc:sldMk cId="750583476" sldId="354"/>
            <ac:cxnSpMk id="85" creationId="{BFADF0B9-6C90-4A5B-A2EF-A9A6F36D5103}"/>
          </ac:cxnSpMkLst>
        </pc:cxnChg>
        <pc:cxnChg chg="add mod topLvl">
          <ac:chgData name="Tingyuan LIANG" userId="8e8d3f8d-61c4-418c-81c4-ba1d79c66b0c" providerId="ADAL" clId="{30615ABB-4AC5-4D50-BE0C-21E9AF1CFD8E}" dt="2019-09-19T14:28:30.261" v="11329" actId="14100"/>
          <ac:cxnSpMkLst>
            <pc:docMk/>
            <pc:sldMk cId="750583476" sldId="354"/>
            <ac:cxnSpMk id="87" creationId="{5070DC27-AD55-4BAC-9E78-5321C2B5CDF3}"/>
          </ac:cxnSpMkLst>
        </pc:cxnChg>
        <pc:cxnChg chg="add mod topLvl">
          <ac:chgData name="Tingyuan LIANG" userId="8e8d3f8d-61c4-418c-81c4-ba1d79c66b0c" providerId="ADAL" clId="{30615ABB-4AC5-4D50-BE0C-21E9AF1CFD8E}" dt="2019-09-19T14:09:19.834" v="11098" actId="164"/>
          <ac:cxnSpMkLst>
            <pc:docMk/>
            <pc:sldMk cId="750583476" sldId="354"/>
            <ac:cxnSpMk id="88" creationId="{C85C4548-9C3B-4B56-9A20-AEF1895D333A}"/>
          </ac:cxnSpMkLst>
        </pc:cxnChg>
        <pc:cxnChg chg="add mod topLvl">
          <ac:chgData name="Tingyuan LIANG" userId="8e8d3f8d-61c4-418c-81c4-ba1d79c66b0c" providerId="ADAL" clId="{30615ABB-4AC5-4D50-BE0C-21E9AF1CFD8E}" dt="2019-09-19T14:29:42.856" v="11383" actId="14100"/>
          <ac:cxnSpMkLst>
            <pc:docMk/>
            <pc:sldMk cId="750583476" sldId="354"/>
            <ac:cxnSpMk id="89" creationId="{BD41EDEF-249B-470C-995E-26916AE96C6B}"/>
          </ac:cxnSpMkLst>
        </pc:cxnChg>
        <pc:cxnChg chg="add mod topLvl">
          <ac:chgData name="Tingyuan LIANG" userId="8e8d3f8d-61c4-418c-81c4-ba1d79c66b0c" providerId="ADAL" clId="{30615ABB-4AC5-4D50-BE0C-21E9AF1CFD8E}" dt="2019-09-19T14:09:19.834" v="11098" actId="164"/>
          <ac:cxnSpMkLst>
            <pc:docMk/>
            <pc:sldMk cId="750583476" sldId="354"/>
            <ac:cxnSpMk id="98" creationId="{C864CC28-EEFE-4E39-B08F-54BF6E77F4D6}"/>
          </ac:cxnSpMkLst>
        </pc:cxnChg>
        <pc:cxnChg chg="add mod topLvl">
          <ac:chgData name="Tingyuan LIANG" userId="8e8d3f8d-61c4-418c-81c4-ba1d79c66b0c" providerId="ADAL" clId="{30615ABB-4AC5-4D50-BE0C-21E9AF1CFD8E}" dt="2019-09-19T14:09:19.834" v="11098" actId="164"/>
          <ac:cxnSpMkLst>
            <pc:docMk/>
            <pc:sldMk cId="750583476" sldId="354"/>
            <ac:cxnSpMk id="99" creationId="{8584873E-8F9F-4A39-97B8-9953C2760638}"/>
          </ac:cxnSpMkLst>
        </pc:cxnChg>
        <pc:cxnChg chg="add mod topLvl">
          <ac:chgData name="Tingyuan LIANG" userId="8e8d3f8d-61c4-418c-81c4-ba1d79c66b0c" providerId="ADAL" clId="{30615ABB-4AC5-4D50-BE0C-21E9AF1CFD8E}" dt="2019-09-19T14:09:19.834" v="11098" actId="164"/>
          <ac:cxnSpMkLst>
            <pc:docMk/>
            <pc:sldMk cId="750583476" sldId="354"/>
            <ac:cxnSpMk id="100" creationId="{F0AE9393-1D6C-4F32-B29E-B033BB0BED38}"/>
          </ac:cxnSpMkLst>
        </pc:cxnChg>
        <pc:cxnChg chg="add del mod topLvl">
          <ac:chgData name="Tingyuan LIANG" userId="8e8d3f8d-61c4-418c-81c4-ba1d79c66b0c" providerId="ADAL" clId="{30615ABB-4AC5-4D50-BE0C-21E9AF1CFD8E}" dt="2019-09-19T14:02:34.197" v="10830" actId="478"/>
          <ac:cxnSpMkLst>
            <pc:docMk/>
            <pc:sldMk cId="750583476" sldId="354"/>
            <ac:cxnSpMk id="102" creationId="{0E18A9A7-B282-4D5B-8B9B-B6FA9C0E32F7}"/>
          </ac:cxnSpMkLst>
        </pc:cxnChg>
        <pc:cxnChg chg="add del mod topLvl">
          <ac:chgData name="Tingyuan LIANG" userId="8e8d3f8d-61c4-418c-81c4-ba1d79c66b0c" providerId="ADAL" clId="{30615ABB-4AC5-4D50-BE0C-21E9AF1CFD8E}" dt="2019-09-19T14:02:34.197" v="10830" actId="478"/>
          <ac:cxnSpMkLst>
            <pc:docMk/>
            <pc:sldMk cId="750583476" sldId="354"/>
            <ac:cxnSpMk id="103" creationId="{9877DAB4-0A69-478D-8A55-5EB27431A5E4}"/>
          </ac:cxnSpMkLst>
        </pc:cxnChg>
        <pc:cxnChg chg="add del mod topLvl">
          <ac:chgData name="Tingyuan LIANG" userId="8e8d3f8d-61c4-418c-81c4-ba1d79c66b0c" providerId="ADAL" clId="{30615ABB-4AC5-4D50-BE0C-21E9AF1CFD8E}" dt="2019-09-19T14:02:34.197" v="10830" actId="478"/>
          <ac:cxnSpMkLst>
            <pc:docMk/>
            <pc:sldMk cId="750583476" sldId="354"/>
            <ac:cxnSpMk id="104" creationId="{269D7638-553A-4A05-85E1-FBE624C5F3BF}"/>
          </ac:cxnSpMkLst>
        </pc:cxnChg>
        <pc:cxnChg chg="add mod topLvl">
          <ac:chgData name="Tingyuan LIANG" userId="8e8d3f8d-61c4-418c-81c4-ba1d79c66b0c" providerId="ADAL" clId="{30615ABB-4AC5-4D50-BE0C-21E9AF1CFD8E}" dt="2019-09-19T14:09:19.834" v="11098" actId="164"/>
          <ac:cxnSpMkLst>
            <pc:docMk/>
            <pc:sldMk cId="750583476" sldId="354"/>
            <ac:cxnSpMk id="106" creationId="{28A8C55A-97E1-4A88-9609-F78CC5B7590A}"/>
          </ac:cxnSpMkLst>
        </pc:cxnChg>
        <pc:cxnChg chg="add mod topLvl">
          <ac:chgData name="Tingyuan LIANG" userId="8e8d3f8d-61c4-418c-81c4-ba1d79c66b0c" providerId="ADAL" clId="{30615ABB-4AC5-4D50-BE0C-21E9AF1CFD8E}" dt="2019-09-19T14:09:19.834" v="11098" actId="164"/>
          <ac:cxnSpMkLst>
            <pc:docMk/>
            <pc:sldMk cId="750583476" sldId="354"/>
            <ac:cxnSpMk id="107" creationId="{B5A58513-D9E9-4C3A-9DDC-8C7BC842EC90}"/>
          </ac:cxnSpMkLst>
        </pc:cxnChg>
        <pc:cxnChg chg="add mod topLvl">
          <ac:chgData name="Tingyuan LIANG" userId="8e8d3f8d-61c4-418c-81c4-ba1d79c66b0c" providerId="ADAL" clId="{30615ABB-4AC5-4D50-BE0C-21E9AF1CFD8E}" dt="2019-09-19T14:09:19.834" v="11098" actId="164"/>
          <ac:cxnSpMkLst>
            <pc:docMk/>
            <pc:sldMk cId="750583476" sldId="354"/>
            <ac:cxnSpMk id="108" creationId="{EC196F31-4733-44B0-A7A2-A326FD512E9B}"/>
          </ac:cxnSpMkLst>
        </pc:cxnChg>
        <pc:cxnChg chg="add del">
          <ac:chgData name="Tingyuan LIANG" userId="8e8d3f8d-61c4-418c-81c4-ba1d79c66b0c" providerId="ADAL" clId="{30615ABB-4AC5-4D50-BE0C-21E9AF1CFD8E}" dt="2019-09-19T14:41:29.945" v="11497"/>
          <ac:cxnSpMkLst>
            <pc:docMk/>
            <pc:sldMk cId="750583476" sldId="354"/>
            <ac:cxnSpMk id="138" creationId="{F70B02C2-C6D4-4103-B778-5A3DBB4F462D}"/>
          </ac:cxnSpMkLst>
        </pc:cxnChg>
        <pc:cxnChg chg="add del">
          <ac:chgData name="Tingyuan LIANG" userId="8e8d3f8d-61c4-418c-81c4-ba1d79c66b0c" providerId="ADAL" clId="{30615ABB-4AC5-4D50-BE0C-21E9AF1CFD8E}" dt="2019-09-19T14:41:29.945" v="11497"/>
          <ac:cxnSpMkLst>
            <pc:docMk/>
            <pc:sldMk cId="750583476" sldId="354"/>
            <ac:cxnSpMk id="140" creationId="{A1055751-F32E-4481-AD2C-2BE9DEECF523}"/>
          </ac:cxnSpMkLst>
        </pc:cxnChg>
        <pc:cxnChg chg="add del">
          <ac:chgData name="Tingyuan LIANG" userId="8e8d3f8d-61c4-418c-81c4-ba1d79c66b0c" providerId="ADAL" clId="{30615ABB-4AC5-4D50-BE0C-21E9AF1CFD8E}" dt="2019-09-19T14:41:29.945" v="11497"/>
          <ac:cxnSpMkLst>
            <pc:docMk/>
            <pc:sldMk cId="750583476" sldId="354"/>
            <ac:cxnSpMk id="141" creationId="{745380D0-9E60-4867-ABC5-0143D333923D}"/>
          </ac:cxnSpMkLst>
        </pc:cxnChg>
        <pc:cxnChg chg="add del">
          <ac:chgData name="Tingyuan LIANG" userId="8e8d3f8d-61c4-418c-81c4-ba1d79c66b0c" providerId="ADAL" clId="{30615ABB-4AC5-4D50-BE0C-21E9AF1CFD8E}" dt="2019-09-19T14:41:29.945" v="11497"/>
          <ac:cxnSpMkLst>
            <pc:docMk/>
            <pc:sldMk cId="750583476" sldId="354"/>
            <ac:cxnSpMk id="142" creationId="{9CB34C33-CA0E-44F2-9D23-F91DB7C99318}"/>
          </ac:cxnSpMkLst>
        </pc:cxnChg>
        <pc:cxnChg chg="add del">
          <ac:chgData name="Tingyuan LIANG" userId="8e8d3f8d-61c4-418c-81c4-ba1d79c66b0c" providerId="ADAL" clId="{30615ABB-4AC5-4D50-BE0C-21E9AF1CFD8E}" dt="2019-09-19T14:41:29.945" v="11497"/>
          <ac:cxnSpMkLst>
            <pc:docMk/>
            <pc:sldMk cId="750583476" sldId="354"/>
            <ac:cxnSpMk id="151" creationId="{D96FA7CF-0771-46AA-AE19-C52C285DA912}"/>
          </ac:cxnSpMkLst>
        </pc:cxnChg>
        <pc:cxnChg chg="add del">
          <ac:chgData name="Tingyuan LIANG" userId="8e8d3f8d-61c4-418c-81c4-ba1d79c66b0c" providerId="ADAL" clId="{30615ABB-4AC5-4D50-BE0C-21E9AF1CFD8E}" dt="2019-09-19T14:41:29.945" v="11497"/>
          <ac:cxnSpMkLst>
            <pc:docMk/>
            <pc:sldMk cId="750583476" sldId="354"/>
            <ac:cxnSpMk id="152" creationId="{327DDC22-CAB2-4A2C-A515-BA4DE6BEDAEA}"/>
          </ac:cxnSpMkLst>
        </pc:cxnChg>
        <pc:cxnChg chg="add del">
          <ac:chgData name="Tingyuan LIANG" userId="8e8d3f8d-61c4-418c-81c4-ba1d79c66b0c" providerId="ADAL" clId="{30615ABB-4AC5-4D50-BE0C-21E9AF1CFD8E}" dt="2019-09-19T14:41:29.945" v="11497"/>
          <ac:cxnSpMkLst>
            <pc:docMk/>
            <pc:sldMk cId="750583476" sldId="354"/>
            <ac:cxnSpMk id="153" creationId="{FFBAB75D-416A-4657-A551-E5967D80DBC3}"/>
          </ac:cxnSpMkLst>
        </pc:cxnChg>
        <pc:cxnChg chg="add del">
          <ac:chgData name="Tingyuan LIANG" userId="8e8d3f8d-61c4-418c-81c4-ba1d79c66b0c" providerId="ADAL" clId="{30615ABB-4AC5-4D50-BE0C-21E9AF1CFD8E}" dt="2019-09-19T14:41:29.945" v="11497"/>
          <ac:cxnSpMkLst>
            <pc:docMk/>
            <pc:sldMk cId="750583476" sldId="354"/>
            <ac:cxnSpMk id="155" creationId="{7BAB95AF-AF11-4FF9-8E48-23527F551B7C}"/>
          </ac:cxnSpMkLst>
        </pc:cxnChg>
        <pc:cxnChg chg="add del">
          <ac:chgData name="Tingyuan LIANG" userId="8e8d3f8d-61c4-418c-81c4-ba1d79c66b0c" providerId="ADAL" clId="{30615ABB-4AC5-4D50-BE0C-21E9AF1CFD8E}" dt="2019-09-19T14:41:29.945" v="11497"/>
          <ac:cxnSpMkLst>
            <pc:docMk/>
            <pc:sldMk cId="750583476" sldId="354"/>
            <ac:cxnSpMk id="156" creationId="{46F041C7-D517-44F2-91F8-55F89EDD348F}"/>
          </ac:cxnSpMkLst>
        </pc:cxnChg>
        <pc:cxnChg chg="add del">
          <ac:chgData name="Tingyuan LIANG" userId="8e8d3f8d-61c4-418c-81c4-ba1d79c66b0c" providerId="ADAL" clId="{30615ABB-4AC5-4D50-BE0C-21E9AF1CFD8E}" dt="2019-09-19T14:41:29.945" v="11497"/>
          <ac:cxnSpMkLst>
            <pc:docMk/>
            <pc:sldMk cId="750583476" sldId="354"/>
            <ac:cxnSpMk id="157" creationId="{BB9ECA78-258C-4539-BE52-5E277ADA09D5}"/>
          </ac:cxnSpMkLst>
        </pc:cxnChg>
        <pc:cxnChg chg="add del">
          <ac:chgData name="Tingyuan LIANG" userId="8e8d3f8d-61c4-418c-81c4-ba1d79c66b0c" providerId="ADAL" clId="{30615ABB-4AC5-4D50-BE0C-21E9AF1CFD8E}" dt="2019-09-19T14:41:29.945" v="11497"/>
          <ac:cxnSpMkLst>
            <pc:docMk/>
            <pc:sldMk cId="750583476" sldId="354"/>
            <ac:cxnSpMk id="159" creationId="{7AD9A04F-A58F-4ED3-BE54-C77A936F27CB}"/>
          </ac:cxnSpMkLst>
        </pc:cxnChg>
        <pc:cxnChg chg="add del">
          <ac:chgData name="Tingyuan LIANG" userId="8e8d3f8d-61c4-418c-81c4-ba1d79c66b0c" providerId="ADAL" clId="{30615ABB-4AC5-4D50-BE0C-21E9AF1CFD8E}" dt="2019-09-19T14:41:29.945" v="11497"/>
          <ac:cxnSpMkLst>
            <pc:docMk/>
            <pc:sldMk cId="750583476" sldId="354"/>
            <ac:cxnSpMk id="160" creationId="{A4B6A163-1FFD-4F4F-842C-284D7DC4B480}"/>
          </ac:cxnSpMkLst>
        </pc:cxnChg>
        <pc:cxnChg chg="add del">
          <ac:chgData name="Tingyuan LIANG" userId="8e8d3f8d-61c4-418c-81c4-ba1d79c66b0c" providerId="ADAL" clId="{30615ABB-4AC5-4D50-BE0C-21E9AF1CFD8E}" dt="2019-09-19T14:41:29.945" v="11497"/>
          <ac:cxnSpMkLst>
            <pc:docMk/>
            <pc:sldMk cId="750583476" sldId="354"/>
            <ac:cxnSpMk id="161" creationId="{260A740F-A1C3-42FC-81EE-3580E1EF5D27}"/>
          </ac:cxnSpMkLst>
        </pc:cxnChg>
      </pc:sldChg>
      <pc:sldChg chg="addSp delSp modSp add delAnim modAnim modNotesTx">
        <pc:chgData name="Tingyuan LIANG" userId="8e8d3f8d-61c4-418c-81c4-ba1d79c66b0c" providerId="ADAL" clId="{30615ABB-4AC5-4D50-BE0C-21E9AF1CFD8E}" dt="2019-09-20T07:50:43.577" v="15771" actId="20577"/>
        <pc:sldMkLst>
          <pc:docMk/>
          <pc:sldMk cId="2954741583" sldId="355"/>
        </pc:sldMkLst>
        <pc:spChg chg="add del mod">
          <ac:chgData name="Tingyuan LIANG" userId="8e8d3f8d-61c4-418c-81c4-ba1d79c66b0c" providerId="ADAL" clId="{30615ABB-4AC5-4D50-BE0C-21E9AF1CFD8E}" dt="2019-09-19T16:45:46.788" v="13859"/>
          <ac:spMkLst>
            <pc:docMk/>
            <pc:sldMk cId="2954741583" sldId="355"/>
            <ac:spMk id="16" creationId="{3DD4DBBD-ED52-4BA1-A23E-0ED0F4242C16}"/>
          </ac:spMkLst>
        </pc:spChg>
        <pc:spChg chg="add mod">
          <ac:chgData name="Tingyuan LIANG" userId="8e8d3f8d-61c4-418c-81c4-ba1d79c66b0c" providerId="ADAL" clId="{30615ABB-4AC5-4D50-BE0C-21E9AF1CFD8E}" dt="2019-09-19T18:25:24.156" v="14575" actId="164"/>
          <ac:spMkLst>
            <pc:docMk/>
            <pc:sldMk cId="2954741583" sldId="355"/>
            <ac:spMk id="17" creationId="{1F0395A0-6ADF-4FB7-9ABC-92FEACC9620C}"/>
          </ac:spMkLst>
        </pc:spChg>
        <pc:spChg chg="add mod">
          <ac:chgData name="Tingyuan LIANG" userId="8e8d3f8d-61c4-418c-81c4-ba1d79c66b0c" providerId="ADAL" clId="{30615ABB-4AC5-4D50-BE0C-21E9AF1CFD8E}" dt="2019-09-19T18:38:01.942" v="14708" actId="1076"/>
          <ac:spMkLst>
            <pc:docMk/>
            <pc:sldMk cId="2954741583" sldId="355"/>
            <ac:spMk id="22" creationId="{2BE1D1EE-AC39-43E4-93A8-AFBF97FEFF1D}"/>
          </ac:spMkLst>
        </pc:spChg>
        <pc:spChg chg="mod">
          <ac:chgData name="Tingyuan LIANG" userId="8e8d3f8d-61c4-418c-81c4-ba1d79c66b0c" providerId="ADAL" clId="{30615ABB-4AC5-4D50-BE0C-21E9AF1CFD8E}" dt="2019-09-19T18:24:35.128" v="14540" actId="14100"/>
          <ac:spMkLst>
            <pc:docMk/>
            <pc:sldMk cId="2954741583" sldId="355"/>
            <ac:spMk id="23" creationId="{469C527C-F18F-42F6-AEF3-32CFF3B14FDF}"/>
          </ac:spMkLst>
        </pc:spChg>
        <pc:spChg chg="add mod">
          <ac:chgData name="Tingyuan LIANG" userId="8e8d3f8d-61c4-418c-81c4-ba1d79c66b0c" providerId="ADAL" clId="{30615ABB-4AC5-4D50-BE0C-21E9AF1CFD8E}" dt="2019-09-19T18:25:24.156" v="14575" actId="164"/>
          <ac:spMkLst>
            <pc:docMk/>
            <pc:sldMk cId="2954741583" sldId="355"/>
            <ac:spMk id="24" creationId="{54904A98-3116-4DCD-AFEF-5AACDE0EB20A}"/>
          </ac:spMkLst>
        </pc:spChg>
        <pc:spChg chg="add del mod">
          <ac:chgData name="Tingyuan LIANG" userId="8e8d3f8d-61c4-418c-81c4-ba1d79c66b0c" providerId="ADAL" clId="{30615ABB-4AC5-4D50-BE0C-21E9AF1CFD8E}" dt="2019-09-19T17:49:06.841" v="14193" actId="21"/>
          <ac:spMkLst>
            <pc:docMk/>
            <pc:sldMk cId="2954741583" sldId="355"/>
            <ac:spMk id="25" creationId="{E19A6BE6-BC77-4A01-A84D-485626425DA1}"/>
          </ac:spMkLst>
        </pc:spChg>
        <pc:spChg chg="add del mod">
          <ac:chgData name="Tingyuan LIANG" userId="8e8d3f8d-61c4-418c-81c4-ba1d79c66b0c" providerId="ADAL" clId="{30615ABB-4AC5-4D50-BE0C-21E9AF1CFD8E}" dt="2019-09-19T17:16:34.699" v="14135" actId="478"/>
          <ac:spMkLst>
            <pc:docMk/>
            <pc:sldMk cId="2954741583" sldId="355"/>
            <ac:spMk id="26" creationId="{2C7631BF-23FD-4559-9BF0-706595D5B532}"/>
          </ac:spMkLst>
        </pc:spChg>
        <pc:spChg chg="add del mod">
          <ac:chgData name="Tingyuan LIANG" userId="8e8d3f8d-61c4-418c-81c4-ba1d79c66b0c" providerId="ADAL" clId="{30615ABB-4AC5-4D50-BE0C-21E9AF1CFD8E}" dt="2019-09-19T17:55:30.073" v="14196" actId="478"/>
          <ac:spMkLst>
            <pc:docMk/>
            <pc:sldMk cId="2954741583" sldId="355"/>
            <ac:spMk id="28" creationId="{0F472A4A-0ECA-478F-A419-2DFD081490F9}"/>
          </ac:spMkLst>
        </pc:spChg>
        <pc:spChg chg="add mod">
          <ac:chgData name="Tingyuan LIANG" userId="8e8d3f8d-61c4-418c-81c4-ba1d79c66b0c" providerId="ADAL" clId="{30615ABB-4AC5-4D50-BE0C-21E9AF1CFD8E}" dt="2019-09-19T18:26:28.355" v="14581" actId="164"/>
          <ac:spMkLst>
            <pc:docMk/>
            <pc:sldMk cId="2954741583" sldId="355"/>
            <ac:spMk id="29" creationId="{B5DA8A62-7F0B-4CC5-B2FC-8B929704C091}"/>
          </ac:spMkLst>
        </pc:spChg>
        <pc:spChg chg="add mod">
          <ac:chgData name="Tingyuan LIANG" userId="8e8d3f8d-61c4-418c-81c4-ba1d79c66b0c" providerId="ADAL" clId="{30615ABB-4AC5-4D50-BE0C-21E9AF1CFD8E}" dt="2019-09-19T18:40:11.398" v="14737" actId="14100"/>
          <ac:spMkLst>
            <pc:docMk/>
            <pc:sldMk cId="2954741583" sldId="355"/>
            <ac:spMk id="39" creationId="{6904D36E-0C2A-4420-8239-D751B6D51B20}"/>
          </ac:spMkLst>
        </pc:spChg>
        <pc:spChg chg="mod">
          <ac:chgData name="Tingyuan LIANG" userId="8e8d3f8d-61c4-418c-81c4-ba1d79c66b0c" providerId="ADAL" clId="{30615ABB-4AC5-4D50-BE0C-21E9AF1CFD8E}" dt="2019-09-19T17:11:26.956" v="14120" actId="207"/>
          <ac:spMkLst>
            <pc:docMk/>
            <pc:sldMk cId="2954741583" sldId="355"/>
            <ac:spMk id="84" creationId="{243DE199-A666-476C-AD3F-8DF7D40CAFB6}"/>
          </ac:spMkLst>
        </pc:spChg>
        <pc:spChg chg="mod">
          <ac:chgData name="Tingyuan LIANG" userId="8e8d3f8d-61c4-418c-81c4-ba1d79c66b0c" providerId="ADAL" clId="{30615ABB-4AC5-4D50-BE0C-21E9AF1CFD8E}" dt="2019-09-19T16:41:12.497" v="13783" actId="14100"/>
          <ac:spMkLst>
            <pc:docMk/>
            <pc:sldMk cId="2954741583" sldId="355"/>
            <ac:spMk id="85" creationId="{163BA123-375A-441F-A8BC-4E29AA660767}"/>
          </ac:spMkLst>
        </pc:spChg>
        <pc:spChg chg="del">
          <ac:chgData name="Tingyuan LIANG" userId="8e8d3f8d-61c4-418c-81c4-ba1d79c66b0c" providerId="ADAL" clId="{30615ABB-4AC5-4D50-BE0C-21E9AF1CFD8E}" dt="2019-09-19T16:39:02.600" v="13694" actId="478"/>
          <ac:spMkLst>
            <pc:docMk/>
            <pc:sldMk cId="2954741583" sldId="355"/>
            <ac:spMk id="105" creationId="{7262F8F4-2C60-4A98-B8D0-11BDF2F49365}"/>
          </ac:spMkLst>
        </pc:spChg>
        <pc:spChg chg="del">
          <ac:chgData name="Tingyuan LIANG" userId="8e8d3f8d-61c4-418c-81c4-ba1d79c66b0c" providerId="ADAL" clId="{30615ABB-4AC5-4D50-BE0C-21E9AF1CFD8E}" dt="2019-09-19T16:39:16.024" v="13700" actId="478"/>
          <ac:spMkLst>
            <pc:docMk/>
            <pc:sldMk cId="2954741583" sldId="355"/>
            <ac:spMk id="110" creationId="{3D5213C5-D9AD-4E9C-911B-7B6BE96A1F87}"/>
          </ac:spMkLst>
        </pc:spChg>
        <pc:spChg chg="del">
          <ac:chgData name="Tingyuan LIANG" userId="8e8d3f8d-61c4-418c-81c4-ba1d79c66b0c" providerId="ADAL" clId="{30615ABB-4AC5-4D50-BE0C-21E9AF1CFD8E}" dt="2019-09-19T16:39:07.668" v="13696" actId="478"/>
          <ac:spMkLst>
            <pc:docMk/>
            <pc:sldMk cId="2954741583" sldId="355"/>
            <ac:spMk id="117" creationId="{95E03DBF-F072-4A5F-8904-847CDB0C23EE}"/>
          </ac:spMkLst>
        </pc:spChg>
        <pc:spChg chg="del">
          <ac:chgData name="Tingyuan LIANG" userId="8e8d3f8d-61c4-418c-81c4-ba1d79c66b0c" providerId="ADAL" clId="{30615ABB-4AC5-4D50-BE0C-21E9AF1CFD8E}" dt="2019-09-19T16:38:53.278" v="13688" actId="478"/>
          <ac:spMkLst>
            <pc:docMk/>
            <pc:sldMk cId="2954741583" sldId="355"/>
            <ac:spMk id="124" creationId="{13C2D5DB-35CC-4B3C-AAAE-DA09D0124653}"/>
          </ac:spMkLst>
        </pc:spChg>
        <pc:spChg chg="del">
          <ac:chgData name="Tingyuan LIANG" userId="8e8d3f8d-61c4-418c-81c4-ba1d79c66b0c" providerId="ADAL" clId="{30615ABB-4AC5-4D50-BE0C-21E9AF1CFD8E}" dt="2019-09-19T16:39:05.945" v="13695" actId="478"/>
          <ac:spMkLst>
            <pc:docMk/>
            <pc:sldMk cId="2954741583" sldId="355"/>
            <ac:spMk id="125" creationId="{DC2A4CC2-1DF6-47EF-9488-983C410F5FEA}"/>
          </ac:spMkLst>
        </pc:spChg>
        <pc:spChg chg="del">
          <ac:chgData name="Tingyuan LIANG" userId="8e8d3f8d-61c4-418c-81c4-ba1d79c66b0c" providerId="ADAL" clId="{30615ABB-4AC5-4D50-BE0C-21E9AF1CFD8E}" dt="2019-09-19T16:38:48.784" v="13686" actId="478"/>
          <ac:spMkLst>
            <pc:docMk/>
            <pc:sldMk cId="2954741583" sldId="355"/>
            <ac:spMk id="126" creationId="{2CE29ACD-6181-4DB3-9758-9FBCB8B6F23F}"/>
          </ac:spMkLst>
        </pc:spChg>
        <pc:spChg chg="del">
          <ac:chgData name="Tingyuan LIANG" userId="8e8d3f8d-61c4-418c-81c4-ba1d79c66b0c" providerId="ADAL" clId="{30615ABB-4AC5-4D50-BE0C-21E9AF1CFD8E}" dt="2019-09-19T16:38:47.019" v="13685" actId="478"/>
          <ac:spMkLst>
            <pc:docMk/>
            <pc:sldMk cId="2954741583" sldId="355"/>
            <ac:spMk id="127" creationId="{81C0FC6A-9C58-4F3D-9145-0F71F3CD87D9}"/>
          </ac:spMkLst>
        </pc:spChg>
        <pc:spChg chg="del">
          <ac:chgData name="Tingyuan LIANG" userId="8e8d3f8d-61c4-418c-81c4-ba1d79c66b0c" providerId="ADAL" clId="{30615ABB-4AC5-4D50-BE0C-21E9AF1CFD8E}" dt="2019-09-19T16:38:44.929" v="13684" actId="478"/>
          <ac:spMkLst>
            <pc:docMk/>
            <pc:sldMk cId="2954741583" sldId="355"/>
            <ac:spMk id="128" creationId="{2372184B-16DA-4A04-9A38-2D62B5458280}"/>
          </ac:spMkLst>
        </pc:spChg>
        <pc:spChg chg="del">
          <ac:chgData name="Tingyuan LIANG" userId="8e8d3f8d-61c4-418c-81c4-ba1d79c66b0c" providerId="ADAL" clId="{30615ABB-4AC5-4D50-BE0C-21E9AF1CFD8E}" dt="2019-09-19T16:38:42.574" v="13683" actId="478"/>
          <ac:spMkLst>
            <pc:docMk/>
            <pc:sldMk cId="2954741583" sldId="355"/>
            <ac:spMk id="129" creationId="{678F05FC-8BC7-467E-ABBD-CD1D034BD977}"/>
          </ac:spMkLst>
        </pc:spChg>
        <pc:spChg chg="mod">
          <ac:chgData name="Tingyuan LIANG" userId="8e8d3f8d-61c4-418c-81c4-ba1d79c66b0c" providerId="ADAL" clId="{30615ABB-4AC5-4D50-BE0C-21E9AF1CFD8E}" dt="2019-09-19T17:11:38.749" v="14122" actId="207"/>
          <ac:spMkLst>
            <pc:docMk/>
            <pc:sldMk cId="2954741583" sldId="355"/>
            <ac:spMk id="131" creationId="{6F4353C1-707A-426D-99F3-2B51BE4D5DCE}"/>
          </ac:spMkLst>
        </pc:spChg>
        <pc:spChg chg="mod">
          <ac:chgData name="Tingyuan LIANG" userId="8e8d3f8d-61c4-418c-81c4-ba1d79c66b0c" providerId="ADAL" clId="{30615ABB-4AC5-4D50-BE0C-21E9AF1CFD8E}" dt="2019-09-19T16:42:37.958" v="13795" actId="14100"/>
          <ac:spMkLst>
            <pc:docMk/>
            <pc:sldMk cId="2954741583" sldId="355"/>
            <ac:spMk id="137" creationId="{CA0BDC16-B4F3-439F-84B9-B99ADC251553}"/>
          </ac:spMkLst>
        </pc:spChg>
        <pc:spChg chg="mod">
          <ac:chgData name="Tingyuan LIANG" userId="8e8d3f8d-61c4-418c-81c4-ba1d79c66b0c" providerId="ADAL" clId="{30615ABB-4AC5-4D50-BE0C-21E9AF1CFD8E}" dt="2019-09-19T17:11:45.409" v="14124" actId="207"/>
          <ac:spMkLst>
            <pc:docMk/>
            <pc:sldMk cId="2954741583" sldId="355"/>
            <ac:spMk id="138" creationId="{88895A7B-D163-42E5-BB52-F4F6A18D1D59}"/>
          </ac:spMkLst>
        </pc:spChg>
        <pc:spChg chg="mod">
          <ac:chgData name="Tingyuan LIANG" userId="8e8d3f8d-61c4-418c-81c4-ba1d79c66b0c" providerId="ADAL" clId="{30615ABB-4AC5-4D50-BE0C-21E9AF1CFD8E}" dt="2019-09-19T17:11:48.462" v="14125" actId="207"/>
          <ac:spMkLst>
            <pc:docMk/>
            <pc:sldMk cId="2954741583" sldId="355"/>
            <ac:spMk id="143" creationId="{E527AC42-3A98-4C2E-9E00-C807A8087A6E}"/>
          </ac:spMkLst>
        </pc:spChg>
        <pc:spChg chg="mod">
          <ac:chgData name="Tingyuan LIANG" userId="8e8d3f8d-61c4-418c-81c4-ba1d79c66b0c" providerId="ADAL" clId="{30615ABB-4AC5-4D50-BE0C-21E9AF1CFD8E}" dt="2019-09-19T16:43:07.107" v="13800" actId="14100"/>
          <ac:spMkLst>
            <pc:docMk/>
            <pc:sldMk cId="2954741583" sldId="355"/>
            <ac:spMk id="144" creationId="{24654301-0BC7-4B1B-96F7-3B4BF260DBD9}"/>
          </ac:spMkLst>
        </pc:spChg>
        <pc:spChg chg="add mod">
          <ac:chgData name="Tingyuan LIANG" userId="8e8d3f8d-61c4-418c-81c4-ba1d79c66b0c" providerId="ADAL" clId="{30615ABB-4AC5-4D50-BE0C-21E9AF1CFD8E}" dt="2019-09-19T18:25:32.621" v="14576" actId="164"/>
          <ac:spMkLst>
            <pc:docMk/>
            <pc:sldMk cId="2954741583" sldId="355"/>
            <ac:spMk id="148" creationId="{1292A42F-E7D7-4DD0-99E7-2B2D3F44A811}"/>
          </ac:spMkLst>
        </pc:spChg>
        <pc:spChg chg="add mod">
          <ac:chgData name="Tingyuan LIANG" userId="8e8d3f8d-61c4-418c-81c4-ba1d79c66b0c" providerId="ADAL" clId="{30615ABB-4AC5-4D50-BE0C-21E9AF1CFD8E}" dt="2019-09-19T18:25:40.053" v="14577" actId="164"/>
          <ac:spMkLst>
            <pc:docMk/>
            <pc:sldMk cId="2954741583" sldId="355"/>
            <ac:spMk id="149" creationId="{87B87B37-4D2B-45D3-B3E9-3502067C5B01}"/>
          </ac:spMkLst>
        </pc:spChg>
        <pc:spChg chg="add mod">
          <ac:chgData name="Tingyuan LIANG" userId="8e8d3f8d-61c4-418c-81c4-ba1d79c66b0c" providerId="ADAL" clId="{30615ABB-4AC5-4D50-BE0C-21E9AF1CFD8E}" dt="2019-09-19T18:25:52.108" v="14578" actId="164"/>
          <ac:spMkLst>
            <pc:docMk/>
            <pc:sldMk cId="2954741583" sldId="355"/>
            <ac:spMk id="150" creationId="{355B6DC0-48A0-485D-9836-5092F858CA6F}"/>
          </ac:spMkLst>
        </pc:spChg>
        <pc:spChg chg="add del mod topLvl">
          <ac:chgData name="Tingyuan LIANG" userId="8e8d3f8d-61c4-418c-81c4-ba1d79c66b0c" providerId="ADAL" clId="{30615ABB-4AC5-4D50-BE0C-21E9AF1CFD8E}" dt="2019-09-19T18:37:47.661" v="14702" actId="478"/>
          <ac:spMkLst>
            <pc:docMk/>
            <pc:sldMk cId="2954741583" sldId="355"/>
            <ac:spMk id="154" creationId="{0A138E8B-93F2-4D9D-95AD-695332F7BEE7}"/>
          </ac:spMkLst>
        </pc:spChg>
        <pc:spChg chg="add mod">
          <ac:chgData name="Tingyuan LIANG" userId="8e8d3f8d-61c4-418c-81c4-ba1d79c66b0c" providerId="ADAL" clId="{30615ABB-4AC5-4D50-BE0C-21E9AF1CFD8E}" dt="2019-09-19T18:37:51.856" v="14703" actId="1076"/>
          <ac:spMkLst>
            <pc:docMk/>
            <pc:sldMk cId="2954741583" sldId="355"/>
            <ac:spMk id="155" creationId="{D1AF02A7-0CA1-4644-A9C7-27FF0FA3EEE8}"/>
          </ac:spMkLst>
        </pc:spChg>
        <pc:spChg chg="add mod">
          <ac:chgData name="Tingyuan LIANG" userId="8e8d3f8d-61c4-418c-81c4-ba1d79c66b0c" providerId="ADAL" clId="{30615ABB-4AC5-4D50-BE0C-21E9AF1CFD8E}" dt="2019-09-19T18:37:56.274" v="14704" actId="1076"/>
          <ac:spMkLst>
            <pc:docMk/>
            <pc:sldMk cId="2954741583" sldId="355"/>
            <ac:spMk id="156" creationId="{2046C37F-3CA0-4259-9A76-F8357AC192BB}"/>
          </ac:spMkLst>
        </pc:spChg>
        <pc:spChg chg="add mod">
          <ac:chgData name="Tingyuan LIANG" userId="8e8d3f8d-61c4-418c-81c4-ba1d79c66b0c" providerId="ADAL" clId="{30615ABB-4AC5-4D50-BE0C-21E9AF1CFD8E}" dt="2019-09-19T18:38:08.518" v="14709" actId="1076"/>
          <ac:spMkLst>
            <pc:docMk/>
            <pc:sldMk cId="2954741583" sldId="355"/>
            <ac:spMk id="157" creationId="{1D563D01-DB36-4422-8BC0-3FED92EF1167}"/>
          </ac:spMkLst>
        </pc:spChg>
        <pc:spChg chg="add del">
          <ac:chgData name="Tingyuan LIANG" userId="8e8d3f8d-61c4-418c-81c4-ba1d79c66b0c" providerId="ADAL" clId="{30615ABB-4AC5-4D50-BE0C-21E9AF1CFD8E}" dt="2019-09-19T17:08:12.354" v="14062"/>
          <ac:spMkLst>
            <pc:docMk/>
            <pc:sldMk cId="2954741583" sldId="355"/>
            <ac:spMk id="158" creationId="{23B5F9A4-71D9-409B-B024-D7D4147D8E68}"/>
          </ac:spMkLst>
        </pc:spChg>
        <pc:spChg chg="add mod">
          <ac:chgData name="Tingyuan LIANG" userId="8e8d3f8d-61c4-418c-81c4-ba1d79c66b0c" providerId="ADAL" clId="{30615ABB-4AC5-4D50-BE0C-21E9AF1CFD8E}" dt="2019-09-19T18:25:32.621" v="14576" actId="164"/>
          <ac:spMkLst>
            <pc:docMk/>
            <pc:sldMk cId="2954741583" sldId="355"/>
            <ac:spMk id="159" creationId="{27D3F4C0-7B33-455B-94E7-549BBEE3138D}"/>
          </ac:spMkLst>
        </pc:spChg>
        <pc:spChg chg="add mod">
          <ac:chgData name="Tingyuan LIANG" userId="8e8d3f8d-61c4-418c-81c4-ba1d79c66b0c" providerId="ADAL" clId="{30615ABB-4AC5-4D50-BE0C-21E9AF1CFD8E}" dt="2019-09-19T18:25:40.053" v="14577" actId="164"/>
          <ac:spMkLst>
            <pc:docMk/>
            <pc:sldMk cId="2954741583" sldId="355"/>
            <ac:spMk id="160" creationId="{296C231F-D226-42E4-89C7-9836D113DA88}"/>
          </ac:spMkLst>
        </pc:spChg>
        <pc:spChg chg="add del mod">
          <ac:chgData name="Tingyuan LIANG" userId="8e8d3f8d-61c4-418c-81c4-ba1d79c66b0c" providerId="ADAL" clId="{30615ABB-4AC5-4D50-BE0C-21E9AF1CFD8E}" dt="2019-09-19T17:09:33.460" v="14109" actId="478"/>
          <ac:spMkLst>
            <pc:docMk/>
            <pc:sldMk cId="2954741583" sldId="355"/>
            <ac:spMk id="161" creationId="{A6F94DD2-FFB1-4522-BD02-2950C757D8F3}"/>
          </ac:spMkLst>
        </pc:spChg>
        <pc:spChg chg="add mod">
          <ac:chgData name="Tingyuan LIANG" userId="8e8d3f8d-61c4-418c-81c4-ba1d79c66b0c" providerId="ADAL" clId="{30615ABB-4AC5-4D50-BE0C-21E9AF1CFD8E}" dt="2019-09-19T18:25:52.108" v="14578" actId="164"/>
          <ac:spMkLst>
            <pc:docMk/>
            <pc:sldMk cId="2954741583" sldId="355"/>
            <ac:spMk id="162" creationId="{A1BA9AC1-01E1-4040-BD44-4EFB18F1CB2D}"/>
          </ac:spMkLst>
        </pc:spChg>
        <pc:spChg chg="add del mod">
          <ac:chgData name="Tingyuan LIANG" userId="8e8d3f8d-61c4-418c-81c4-ba1d79c66b0c" providerId="ADAL" clId="{30615ABB-4AC5-4D50-BE0C-21E9AF1CFD8E}" dt="2019-09-19T17:55:31.599" v="14197" actId="478"/>
          <ac:spMkLst>
            <pc:docMk/>
            <pc:sldMk cId="2954741583" sldId="355"/>
            <ac:spMk id="163" creationId="{83BAFC30-D45D-4BBC-8D84-869B209AB08A}"/>
          </ac:spMkLst>
        </pc:spChg>
        <pc:spChg chg="add del">
          <ac:chgData name="Tingyuan LIANG" userId="8e8d3f8d-61c4-418c-81c4-ba1d79c66b0c" providerId="ADAL" clId="{30615ABB-4AC5-4D50-BE0C-21E9AF1CFD8E}" dt="2019-09-19T17:57:43.688" v="14219" actId="21"/>
          <ac:spMkLst>
            <pc:docMk/>
            <pc:sldMk cId="2954741583" sldId="355"/>
            <ac:spMk id="164" creationId="{47004A7A-9952-4B05-8EEB-C5F59995112F}"/>
          </ac:spMkLst>
        </pc:spChg>
        <pc:spChg chg="del">
          <ac:chgData name="Tingyuan LIANG" userId="8e8d3f8d-61c4-418c-81c4-ba1d79c66b0c" providerId="ADAL" clId="{30615ABB-4AC5-4D50-BE0C-21E9AF1CFD8E}" dt="2019-09-19T16:23:58.830" v="13482" actId="478"/>
          <ac:spMkLst>
            <pc:docMk/>
            <pc:sldMk cId="2954741583" sldId="355"/>
            <ac:spMk id="165" creationId="{01D904B0-E59F-4D22-9C29-D3A623E091AF}"/>
          </ac:spMkLst>
        </pc:spChg>
        <pc:spChg chg="del">
          <ac:chgData name="Tingyuan LIANG" userId="8e8d3f8d-61c4-418c-81c4-ba1d79c66b0c" providerId="ADAL" clId="{30615ABB-4AC5-4D50-BE0C-21E9AF1CFD8E}" dt="2019-09-19T16:23:58.830" v="13482" actId="478"/>
          <ac:spMkLst>
            <pc:docMk/>
            <pc:sldMk cId="2954741583" sldId="355"/>
            <ac:spMk id="166" creationId="{08FCCBD5-ADDD-4F17-8EF6-273EAECAE032}"/>
          </ac:spMkLst>
        </pc:spChg>
        <pc:spChg chg="add mod">
          <ac:chgData name="Tingyuan LIANG" userId="8e8d3f8d-61c4-418c-81c4-ba1d79c66b0c" providerId="ADAL" clId="{30615ABB-4AC5-4D50-BE0C-21E9AF1CFD8E}" dt="2019-09-19T18:26:28.355" v="14581" actId="164"/>
          <ac:spMkLst>
            <pc:docMk/>
            <pc:sldMk cId="2954741583" sldId="355"/>
            <ac:spMk id="173" creationId="{842D3771-5753-4260-A82F-FBCC17E266DB}"/>
          </ac:spMkLst>
        </pc:spChg>
        <pc:spChg chg="add mod">
          <ac:chgData name="Tingyuan LIANG" userId="8e8d3f8d-61c4-418c-81c4-ba1d79c66b0c" providerId="ADAL" clId="{30615ABB-4AC5-4D50-BE0C-21E9AF1CFD8E}" dt="2019-09-19T18:26:28.355" v="14581" actId="164"/>
          <ac:spMkLst>
            <pc:docMk/>
            <pc:sldMk cId="2954741583" sldId="355"/>
            <ac:spMk id="174" creationId="{6890B384-6382-40AA-AE92-C0D9E68813BB}"/>
          </ac:spMkLst>
        </pc:spChg>
        <pc:spChg chg="add del mod">
          <ac:chgData name="Tingyuan LIANG" userId="8e8d3f8d-61c4-418c-81c4-ba1d79c66b0c" providerId="ADAL" clId="{30615ABB-4AC5-4D50-BE0C-21E9AF1CFD8E}" dt="2019-09-19T18:12:04.503" v="14482" actId="478"/>
          <ac:spMkLst>
            <pc:docMk/>
            <pc:sldMk cId="2954741583" sldId="355"/>
            <ac:spMk id="175" creationId="{B68C6514-F083-4144-A4CB-9F57E913A3EE}"/>
          </ac:spMkLst>
        </pc:spChg>
        <pc:spChg chg="add mod">
          <ac:chgData name="Tingyuan LIANG" userId="8e8d3f8d-61c4-418c-81c4-ba1d79c66b0c" providerId="ADAL" clId="{30615ABB-4AC5-4D50-BE0C-21E9AF1CFD8E}" dt="2019-09-19T18:26:28.355" v="14581" actId="164"/>
          <ac:spMkLst>
            <pc:docMk/>
            <pc:sldMk cId="2954741583" sldId="355"/>
            <ac:spMk id="176" creationId="{8B88EB62-2D16-4CA1-8619-B96EA08F3F62}"/>
          </ac:spMkLst>
        </pc:spChg>
        <pc:spChg chg="add mod">
          <ac:chgData name="Tingyuan LIANG" userId="8e8d3f8d-61c4-418c-81c4-ba1d79c66b0c" providerId="ADAL" clId="{30615ABB-4AC5-4D50-BE0C-21E9AF1CFD8E}" dt="2019-09-19T18:26:28.355" v="14581" actId="164"/>
          <ac:spMkLst>
            <pc:docMk/>
            <pc:sldMk cId="2954741583" sldId="355"/>
            <ac:spMk id="177" creationId="{802BFCCE-23C3-4727-A828-A668810D6C65}"/>
          </ac:spMkLst>
        </pc:spChg>
        <pc:spChg chg="add mod">
          <ac:chgData name="Tingyuan LIANG" userId="8e8d3f8d-61c4-418c-81c4-ba1d79c66b0c" providerId="ADAL" clId="{30615ABB-4AC5-4D50-BE0C-21E9AF1CFD8E}" dt="2019-09-19T18:26:28.355" v="14581" actId="164"/>
          <ac:spMkLst>
            <pc:docMk/>
            <pc:sldMk cId="2954741583" sldId="355"/>
            <ac:spMk id="178" creationId="{90DB296E-825B-470C-ABC5-F4E87A96A8C0}"/>
          </ac:spMkLst>
        </pc:spChg>
        <pc:spChg chg="add del mod">
          <ac:chgData name="Tingyuan LIANG" userId="8e8d3f8d-61c4-418c-81c4-ba1d79c66b0c" providerId="ADAL" clId="{30615ABB-4AC5-4D50-BE0C-21E9AF1CFD8E}" dt="2019-09-19T18:12:06.224" v="14483" actId="478"/>
          <ac:spMkLst>
            <pc:docMk/>
            <pc:sldMk cId="2954741583" sldId="355"/>
            <ac:spMk id="179" creationId="{01295DEA-1CA8-4E1C-9E00-3122FFF76E10}"/>
          </ac:spMkLst>
        </pc:spChg>
        <pc:spChg chg="add del mod">
          <ac:chgData name="Tingyuan LIANG" userId="8e8d3f8d-61c4-418c-81c4-ba1d79c66b0c" providerId="ADAL" clId="{30615ABB-4AC5-4D50-BE0C-21E9AF1CFD8E}" dt="2019-09-19T18:12:12.123" v="14486" actId="21"/>
          <ac:spMkLst>
            <pc:docMk/>
            <pc:sldMk cId="2954741583" sldId="355"/>
            <ac:spMk id="180" creationId="{BE4C52B5-112A-48FD-B990-C15684D8701A}"/>
          </ac:spMkLst>
        </pc:spChg>
        <pc:spChg chg="add mod">
          <ac:chgData name="Tingyuan LIANG" userId="8e8d3f8d-61c4-418c-81c4-ba1d79c66b0c" providerId="ADAL" clId="{30615ABB-4AC5-4D50-BE0C-21E9AF1CFD8E}" dt="2019-09-19T18:26:51.215" v="14583" actId="164"/>
          <ac:spMkLst>
            <pc:docMk/>
            <pc:sldMk cId="2954741583" sldId="355"/>
            <ac:spMk id="205" creationId="{9BEE1278-97CB-41D7-8F3D-7226309F13AB}"/>
          </ac:spMkLst>
        </pc:spChg>
        <pc:spChg chg="add mod">
          <ac:chgData name="Tingyuan LIANG" userId="8e8d3f8d-61c4-418c-81c4-ba1d79c66b0c" providerId="ADAL" clId="{30615ABB-4AC5-4D50-BE0C-21E9AF1CFD8E}" dt="2019-09-19T18:26:57.600" v="14584" actId="164"/>
          <ac:spMkLst>
            <pc:docMk/>
            <pc:sldMk cId="2954741583" sldId="355"/>
            <ac:spMk id="206" creationId="{DFF50C22-36A5-4C9C-931E-1D5C1B4C2C2A}"/>
          </ac:spMkLst>
        </pc:spChg>
        <pc:spChg chg="add mod">
          <ac:chgData name="Tingyuan LIANG" userId="8e8d3f8d-61c4-418c-81c4-ba1d79c66b0c" providerId="ADAL" clId="{30615ABB-4AC5-4D50-BE0C-21E9AF1CFD8E}" dt="2019-09-19T18:27:03.858" v="14585" actId="164"/>
          <ac:spMkLst>
            <pc:docMk/>
            <pc:sldMk cId="2954741583" sldId="355"/>
            <ac:spMk id="207" creationId="{37B98C45-66BE-474F-9D5C-D6015D048BEF}"/>
          </ac:spMkLst>
        </pc:spChg>
        <pc:spChg chg="add mod">
          <ac:chgData name="Tingyuan LIANG" userId="8e8d3f8d-61c4-418c-81c4-ba1d79c66b0c" providerId="ADAL" clId="{30615ABB-4AC5-4D50-BE0C-21E9AF1CFD8E}" dt="2019-09-19T18:27:18.788" v="14586" actId="164"/>
          <ac:spMkLst>
            <pc:docMk/>
            <pc:sldMk cId="2954741583" sldId="355"/>
            <ac:spMk id="208" creationId="{68FE94A1-AEDA-4032-B5F7-43704798B514}"/>
          </ac:spMkLst>
        </pc:spChg>
        <pc:spChg chg="add mod topLvl">
          <ac:chgData name="Tingyuan LIANG" userId="8e8d3f8d-61c4-418c-81c4-ba1d79c66b0c" providerId="ADAL" clId="{30615ABB-4AC5-4D50-BE0C-21E9AF1CFD8E}" dt="2019-09-19T18:32:06.055" v="14671" actId="165"/>
          <ac:spMkLst>
            <pc:docMk/>
            <pc:sldMk cId="2954741583" sldId="355"/>
            <ac:spMk id="213" creationId="{70EA3BE5-160D-449D-8CAB-66BCEB02492D}"/>
          </ac:spMkLst>
        </pc:spChg>
        <pc:spChg chg="add del mod topLvl">
          <ac:chgData name="Tingyuan LIANG" userId="8e8d3f8d-61c4-418c-81c4-ba1d79c66b0c" providerId="ADAL" clId="{30615ABB-4AC5-4D50-BE0C-21E9AF1CFD8E}" dt="2019-09-19T18:38:12.380" v="14710" actId="478"/>
          <ac:spMkLst>
            <pc:docMk/>
            <pc:sldMk cId="2954741583" sldId="355"/>
            <ac:spMk id="214" creationId="{54D69B65-6DC2-4DD7-9F19-FC58B740E33F}"/>
          </ac:spMkLst>
        </pc:spChg>
        <pc:spChg chg="add mod topLvl">
          <ac:chgData name="Tingyuan LIANG" userId="8e8d3f8d-61c4-418c-81c4-ba1d79c66b0c" providerId="ADAL" clId="{30615ABB-4AC5-4D50-BE0C-21E9AF1CFD8E}" dt="2019-09-19T18:38:17.333" v="14711" actId="1076"/>
          <ac:spMkLst>
            <pc:docMk/>
            <pc:sldMk cId="2954741583" sldId="355"/>
            <ac:spMk id="215" creationId="{80E07146-B1D4-4321-87E7-D8CA028D1E50}"/>
          </ac:spMkLst>
        </pc:spChg>
        <pc:spChg chg="add mod topLvl">
          <ac:chgData name="Tingyuan LIANG" userId="8e8d3f8d-61c4-418c-81c4-ba1d79c66b0c" providerId="ADAL" clId="{30615ABB-4AC5-4D50-BE0C-21E9AF1CFD8E}" dt="2019-09-19T18:38:21.878" v="14712" actId="1076"/>
          <ac:spMkLst>
            <pc:docMk/>
            <pc:sldMk cId="2954741583" sldId="355"/>
            <ac:spMk id="216" creationId="{4213195C-892F-433A-AF85-50C462DEB7B4}"/>
          </ac:spMkLst>
        </pc:spChg>
        <pc:spChg chg="add mod topLvl">
          <ac:chgData name="Tingyuan LIANG" userId="8e8d3f8d-61c4-418c-81c4-ba1d79c66b0c" providerId="ADAL" clId="{30615ABB-4AC5-4D50-BE0C-21E9AF1CFD8E}" dt="2019-09-19T18:38:27.532" v="14713" actId="1076"/>
          <ac:spMkLst>
            <pc:docMk/>
            <pc:sldMk cId="2954741583" sldId="355"/>
            <ac:spMk id="217" creationId="{882607FA-1269-4558-8E27-774503EF7BB7}"/>
          </ac:spMkLst>
        </pc:spChg>
        <pc:spChg chg="add mod">
          <ac:chgData name="Tingyuan LIANG" userId="8e8d3f8d-61c4-418c-81c4-ba1d79c66b0c" providerId="ADAL" clId="{30615ABB-4AC5-4D50-BE0C-21E9AF1CFD8E}" dt="2019-09-19T18:26:51.215" v="14583" actId="164"/>
          <ac:spMkLst>
            <pc:docMk/>
            <pc:sldMk cId="2954741583" sldId="355"/>
            <ac:spMk id="218" creationId="{23DEEF6E-849F-4584-BA71-9BCFB7DE584A}"/>
          </ac:spMkLst>
        </pc:spChg>
        <pc:spChg chg="add mod">
          <ac:chgData name="Tingyuan LIANG" userId="8e8d3f8d-61c4-418c-81c4-ba1d79c66b0c" providerId="ADAL" clId="{30615ABB-4AC5-4D50-BE0C-21E9AF1CFD8E}" dt="2019-09-19T18:26:57.600" v="14584" actId="164"/>
          <ac:spMkLst>
            <pc:docMk/>
            <pc:sldMk cId="2954741583" sldId="355"/>
            <ac:spMk id="219" creationId="{AC76525A-4FB9-4D5B-8694-86539FB813CF}"/>
          </ac:spMkLst>
        </pc:spChg>
        <pc:spChg chg="add mod">
          <ac:chgData name="Tingyuan LIANG" userId="8e8d3f8d-61c4-418c-81c4-ba1d79c66b0c" providerId="ADAL" clId="{30615ABB-4AC5-4D50-BE0C-21E9AF1CFD8E}" dt="2019-09-19T18:27:03.858" v="14585" actId="164"/>
          <ac:spMkLst>
            <pc:docMk/>
            <pc:sldMk cId="2954741583" sldId="355"/>
            <ac:spMk id="220" creationId="{5E4B8E5A-596A-4468-8C9E-E4C96D7EEA7D}"/>
          </ac:spMkLst>
        </pc:spChg>
        <pc:spChg chg="add mod">
          <ac:chgData name="Tingyuan LIANG" userId="8e8d3f8d-61c4-418c-81c4-ba1d79c66b0c" providerId="ADAL" clId="{30615ABB-4AC5-4D50-BE0C-21E9AF1CFD8E}" dt="2019-09-19T18:27:18.788" v="14586" actId="164"/>
          <ac:spMkLst>
            <pc:docMk/>
            <pc:sldMk cId="2954741583" sldId="355"/>
            <ac:spMk id="221" creationId="{15C46350-0BD9-40B3-BCCB-DFD10B10009F}"/>
          </ac:spMkLst>
        </pc:spChg>
        <pc:spChg chg="add del mod">
          <ac:chgData name="Tingyuan LIANG" userId="8e8d3f8d-61c4-418c-81c4-ba1d79c66b0c" providerId="ADAL" clId="{30615ABB-4AC5-4D50-BE0C-21E9AF1CFD8E}" dt="2019-09-19T18:02:44.527" v="14300" actId="478"/>
          <ac:spMkLst>
            <pc:docMk/>
            <pc:sldMk cId="2954741583" sldId="355"/>
            <ac:spMk id="222" creationId="{C667B92A-2F83-4D8A-959C-CF7FC011D38F}"/>
          </ac:spMkLst>
        </pc:spChg>
        <pc:spChg chg="add del mod">
          <ac:chgData name="Tingyuan LIANG" userId="8e8d3f8d-61c4-418c-81c4-ba1d79c66b0c" providerId="ADAL" clId="{30615ABB-4AC5-4D50-BE0C-21E9AF1CFD8E}" dt="2019-09-19T18:15:23.969" v="14522" actId="478"/>
          <ac:spMkLst>
            <pc:docMk/>
            <pc:sldMk cId="2954741583" sldId="355"/>
            <ac:spMk id="223" creationId="{3D21A5AD-2B8F-4A57-B5E6-1CE76433BFA5}"/>
          </ac:spMkLst>
        </pc:spChg>
        <pc:spChg chg="add del mod">
          <ac:chgData name="Tingyuan LIANG" userId="8e8d3f8d-61c4-418c-81c4-ba1d79c66b0c" providerId="ADAL" clId="{30615ABB-4AC5-4D50-BE0C-21E9AF1CFD8E}" dt="2019-09-19T18:15:23.969" v="14522" actId="478"/>
          <ac:spMkLst>
            <pc:docMk/>
            <pc:sldMk cId="2954741583" sldId="355"/>
            <ac:spMk id="224" creationId="{C1BFE024-41D8-4263-9C9C-B30FB1AD4D67}"/>
          </ac:spMkLst>
        </pc:spChg>
        <pc:spChg chg="add del mod">
          <ac:chgData name="Tingyuan LIANG" userId="8e8d3f8d-61c4-418c-81c4-ba1d79c66b0c" providerId="ADAL" clId="{30615ABB-4AC5-4D50-BE0C-21E9AF1CFD8E}" dt="2019-09-19T18:15:38.301" v="14526" actId="21"/>
          <ac:spMkLst>
            <pc:docMk/>
            <pc:sldMk cId="2954741583" sldId="355"/>
            <ac:spMk id="225" creationId="{5532A27A-B597-40D9-84C5-5E1F4631895B}"/>
          </ac:spMkLst>
        </pc:spChg>
        <pc:spChg chg="add del mod">
          <ac:chgData name="Tingyuan LIANG" userId="8e8d3f8d-61c4-418c-81c4-ba1d79c66b0c" providerId="ADAL" clId="{30615ABB-4AC5-4D50-BE0C-21E9AF1CFD8E}" dt="2019-09-19T18:15:27.047" v="14523" actId="478"/>
          <ac:spMkLst>
            <pc:docMk/>
            <pc:sldMk cId="2954741583" sldId="355"/>
            <ac:spMk id="226" creationId="{8989D03D-5777-4B4D-ACF7-3EDB917288F8}"/>
          </ac:spMkLst>
        </pc:spChg>
        <pc:spChg chg="add del mod">
          <ac:chgData name="Tingyuan LIANG" userId="8e8d3f8d-61c4-418c-81c4-ba1d79c66b0c" providerId="ADAL" clId="{30615ABB-4AC5-4D50-BE0C-21E9AF1CFD8E}" dt="2019-09-19T18:11:08.611" v="14401" actId="478"/>
          <ac:spMkLst>
            <pc:docMk/>
            <pc:sldMk cId="2954741583" sldId="355"/>
            <ac:spMk id="227" creationId="{A2CBAD95-BDA2-40D5-B4D5-889B263A8C2E}"/>
          </ac:spMkLst>
        </pc:spChg>
        <pc:spChg chg="add del mod">
          <ac:chgData name="Tingyuan LIANG" userId="8e8d3f8d-61c4-418c-81c4-ba1d79c66b0c" providerId="ADAL" clId="{30615ABB-4AC5-4D50-BE0C-21E9AF1CFD8E}" dt="2019-09-19T18:15:23.969" v="14522" actId="478"/>
          <ac:spMkLst>
            <pc:docMk/>
            <pc:sldMk cId="2954741583" sldId="355"/>
            <ac:spMk id="228" creationId="{3FD3C1C1-C631-4F2E-A040-32AE2BF708AB}"/>
          </ac:spMkLst>
        </pc:spChg>
        <pc:spChg chg="add mod">
          <ac:chgData name="Tingyuan LIANG" userId="8e8d3f8d-61c4-418c-81c4-ba1d79c66b0c" providerId="ADAL" clId="{30615ABB-4AC5-4D50-BE0C-21E9AF1CFD8E}" dt="2019-09-19T18:26:28.355" v="14581" actId="164"/>
          <ac:spMkLst>
            <pc:docMk/>
            <pc:sldMk cId="2954741583" sldId="355"/>
            <ac:spMk id="229" creationId="{7AEC2E55-A8A3-4A88-AF6C-B763E4C8D080}"/>
          </ac:spMkLst>
        </pc:spChg>
        <pc:spChg chg="add mod">
          <ac:chgData name="Tingyuan LIANG" userId="8e8d3f8d-61c4-418c-81c4-ba1d79c66b0c" providerId="ADAL" clId="{30615ABB-4AC5-4D50-BE0C-21E9AF1CFD8E}" dt="2019-09-19T18:26:28.355" v="14581" actId="164"/>
          <ac:spMkLst>
            <pc:docMk/>
            <pc:sldMk cId="2954741583" sldId="355"/>
            <ac:spMk id="230" creationId="{C7921146-C964-4C30-B66B-1E3CB13C9168}"/>
          </ac:spMkLst>
        </pc:spChg>
        <pc:spChg chg="add mod">
          <ac:chgData name="Tingyuan LIANG" userId="8e8d3f8d-61c4-418c-81c4-ba1d79c66b0c" providerId="ADAL" clId="{30615ABB-4AC5-4D50-BE0C-21E9AF1CFD8E}" dt="2019-09-19T18:27:31.605" v="14589" actId="164"/>
          <ac:spMkLst>
            <pc:docMk/>
            <pc:sldMk cId="2954741583" sldId="355"/>
            <ac:spMk id="231" creationId="{A36C5C06-DCB7-49D3-B35D-A07ADD0B3919}"/>
          </ac:spMkLst>
        </pc:spChg>
        <pc:spChg chg="add mod">
          <ac:chgData name="Tingyuan LIANG" userId="8e8d3f8d-61c4-418c-81c4-ba1d79c66b0c" providerId="ADAL" clId="{30615ABB-4AC5-4D50-BE0C-21E9AF1CFD8E}" dt="2019-09-19T18:27:31.605" v="14589" actId="164"/>
          <ac:spMkLst>
            <pc:docMk/>
            <pc:sldMk cId="2954741583" sldId="355"/>
            <ac:spMk id="232" creationId="{466CF5F1-0A9F-4F16-A5F4-6ED54D4438F4}"/>
          </ac:spMkLst>
        </pc:spChg>
        <pc:spChg chg="add del mod">
          <ac:chgData name="Tingyuan LIANG" userId="8e8d3f8d-61c4-418c-81c4-ba1d79c66b0c" providerId="ADAL" clId="{30615ABB-4AC5-4D50-BE0C-21E9AF1CFD8E}" dt="2019-09-19T18:23:47.762" v="14538" actId="478"/>
          <ac:spMkLst>
            <pc:docMk/>
            <pc:sldMk cId="2954741583" sldId="355"/>
            <ac:spMk id="233" creationId="{10FB9DA0-B56E-468E-95EA-C19DCEBF8553}"/>
          </ac:spMkLst>
        </pc:spChg>
        <pc:spChg chg="add mod">
          <ac:chgData name="Tingyuan LIANG" userId="8e8d3f8d-61c4-418c-81c4-ba1d79c66b0c" providerId="ADAL" clId="{30615ABB-4AC5-4D50-BE0C-21E9AF1CFD8E}" dt="2019-09-19T18:27:31.605" v="14589" actId="164"/>
          <ac:spMkLst>
            <pc:docMk/>
            <pc:sldMk cId="2954741583" sldId="355"/>
            <ac:spMk id="234" creationId="{37CFB01A-981A-4769-BE05-B7F2B6D7B42A}"/>
          </ac:spMkLst>
        </pc:spChg>
        <pc:spChg chg="add mod">
          <ac:chgData name="Tingyuan LIANG" userId="8e8d3f8d-61c4-418c-81c4-ba1d79c66b0c" providerId="ADAL" clId="{30615ABB-4AC5-4D50-BE0C-21E9AF1CFD8E}" dt="2019-09-19T18:27:31.605" v="14589" actId="164"/>
          <ac:spMkLst>
            <pc:docMk/>
            <pc:sldMk cId="2954741583" sldId="355"/>
            <ac:spMk id="235" creationId="{AE9C8F34-41EE-4054-8610-CD453A82AFBB}"/>
          </ac:spMkLst>
        </pc:spChg>
        <pc:spChg chg="add mod">
          <ac:chgData name="Tingyuan LIANG" userId="8e8d3f8d-61c4-418c-81c4-ba1d79c66b0c" providerId="ADAL" clId="{30615ABB-4AC5-4D50-BE0C-21E9AF1CFD8E}" dt="2019-09-19T18:27:31.605" v="14589" actId="164"/>
          <ac:spMkLst>
            <pc:docMk/>
            <pc:sldMk cId="2954741583" sldId="355"/>
            <ac:spMk id="236" creationId="{867B0F23-3A60-48CF-98BB-A707153C8304}"/>
          </ac:spMkLst>
        </pc:spChg>
        <pc:spChg chg="add mod">
          <ac:chgData name="Tingyuan LIANG" userId="8e8d3f8d-61c4-418c-81c4-ba1d79c66b0c" providerId="ADAL" clId="{30615ABB-4AC5-4D50-BE0C-21E9AF1CFD8E}" dt="2019-09-20T07:25:53.884" v="15357" actId="403"/>
          <ac:spMkLst>
            <pc:docMk/>
            <pc:sldMk cId="2954741583" sldId="355"/>
            <ac:spMk id="240" creationId="{D1F70345-0F5A-4AE3-80D2-CC4814B4B546}"/>
          </ac:spMkLst>
        </pc:spChg>
        <pc:spChg chg="add mod">
          <ac:chgData name="Tingyuan LIANG" userId="8e8d3f8d-61c4-418c-81c4-ba1d79c66b0c" providerId="ADAL" clId="{30615ABB-4AC5-4D50-BE0C-21E9AF1CFD8E}" dt="2019-09-20T07:25:48.390" v="15354" actId="403"/>
          <ac:spMkLst>
            <pc:docMk/>
            <pc:sldMk cId="2954741583" sldId="355"/>
            <ac:spMk id="241" creationId="{BCCC08CA-4D09-4D69-BAB6-150722845DB7}"/>
          </ac:spMkLst>
        </pc:spChg>
        <pc:spChg chg="add mod">
          <ac:chgData name="Tingyuan LIANG" userId="8e8d3f8d-61c4-418c-81c4-ba1d79c66b0c" providerId="ADAL" clId="{30615ABB-4AC5-4D50-BE0C-21E9AF1CFD8E}" dt="2019-09-19T18:38:51.826" v="14718" actId="1076"/>
          <ac:spMkLst>
            <pc:docMk/>
            <pc:sldMk cId="2954741583" sldId="355"/>
            <ac:spMk id="250" creationId="{0001FEF0-35B1-4060-A93E-A75AA7F154DF}"/>
          </ac:spMkLst>
        </pc:spChg>
        <pc:grpChg chg="del">
          <ac:chgData name="Tingyuan LIANG" userId="8e8d3f8d-61c4-418c-81c4-ba1d79c66b0c" providerId="ADAL" clId="{30615ABB-4AC5-4D50-BE0C-21E9AF1CFD8E}" dt="2019-09-19T16:23:58.830" v="13482" actId="478"/>
          <ac:grpSpMkLst>
            <pc:docMk/>
            <pc:sldMk cId="2954741583" sldId="355"/>
            <ac:grpSpMk id="36" creationId="{B3423816-D8F9-4855-BC6B-B00AACDAA974}"/>
          </ac:grpSpMkLst>
        </pc:grpChg>
        <pc:grpChg chg="add mod topLvl">
          <ac:chgData name="Tingyuan LIANG" userId="8e8d3f8d-61c4-418c-81c4-ba1d79c66b0c" providerId="ADAL" clId="{30615ABB-4AC5-4D50-BE0C-21E9AF1CFD8E}" dt="2019-09-19T18:37:47.661" v="14702" actId="478"/>
          <ac:grpSpMkLst>
            <pc:docMk/>
            <pc:sldMk cId="2954741583" sldId="355"/>
            <ac:grpSpMk id="40" creationId="{0BF96197-9EB0-4174-B216-4F56C3B47E8B}"/>
          </ac:grpSpMkLst>
        </pc:grpChg>
        <pc:grpChg chg="add mod">
          <ac:chgData name="Tingyuan LIANG" userId="8e8d3f8d-61c4-418c-81c4-ba1d79c66b0c" providerId="ADAL" clId="{30615ABB-4AC5-4D50-BE0C-21E9AF1CFD8E}" dt="2019-09-19T18:31:41.043" v="14668" actId="164"/>
          <ac:grpSpMkLst>
            <pc:docMk/>
            <pc:sldMk cId="2954741583" sldId="355"/>
            <ac:grpSpMk id="41" creationId="{40D74875-63B0-444D-8259-4BD1502A61A7}"/>
          </ac:grpSpMkLst>
        </pc:grpChg>
        <pc:grpChg chg="add mod">
          <ac:chgData name="Tingyuan LIANG" userId="8e8d3f8d-61c4-418c-81c4-ba1d79c66b0c" providerId="ADAL" clId="{30615ABB-4AC5-4D50-BE0C-21E9AF1CFD8E}" dt="2019-09-19T18:31:48.957" v="14669" actId="164"/>
          <ac:grpSpMkLst>
            <pc:docMk/>
            <pc:sldMk cId="2954741583" sldId="355"/>
            <ac:grpSpMk id="46" creationId="{505E3E69-F68E-4ED3-815D-F9B8A1712D54}"/>
          </ac:grpSpMkLst>
        </pc:grpChg>
        <pc:grpChg chg="add mod">
          <ac:chgData name="Tingyuan LIANG" userId="8e8d3f8d-61c4-418c-81c4-ba1d79c66b0c" providerId="ADAL" clId="{30615ABB-4AC5-4D50-BE0C-21E9AF1CFD8E}" dt="2019-09-19T18:31:54.936" v="14670" actId="164"/>
          <ac:grpSpMkLst>
            <pc:docMk/>
            <pc:sldMk cId="2954741583" sldId="355"/>
            <ac:grpSpMk id="47" creationId="{985A4834-F87D-4A11-8C73-88483BBA0719}"/>
          </ac:grpSpMkLst>
        </pc:grpChg>
        <pc:grpChg chg="add mod">
          <ac:chgData name="Tingyuan LIANG" userId="8e8d3f8d-61c4-418c-81c4-ba1d79c66b0c" providerId="ADAL" clId="{30615ABB-4AC5-4D50-BE0C-21E9AF1CFD8E}" dt="2019-09-19T18:26:20.950" v="14580" actId="164"/>
          <ac:grpSpMkLst>
            <pc:docMk/>
            <pc:sldMk cId="2954741583" sldId="355"/>
            <ac:grpSpMk id="48" creationId="{06C8D1F8-0BC1-4359-9E6B-FC7FB175E6C0}"/>
          </ac:grpSpMkLst>
        </pc:grpChg>
        <pc:grpChg chg="add mod">
          <ac:chgData name="Tingyuan LIANG" userId="8e8d3f8d-61c4-418c-81c4-ba1d79c66b0c" providerId="ADAL" clId="{30615ABB-4AC5-4D50-BE0C-21E9AF1CFD8E}" dt="2019-09-19T18:26:28.355" v="14581" actId="164"/>
          <ac:grpSpMkLst>
            <pc:docMk/>
            <pc:sldMk cId="2954741583" sldId="355"/>
            <ac:grpSpMk id="49" creationId="{A1E172AB-61D0-45C6-B229-65FA8AE0A62A}"/>
          </ac:grpSpMkLst>
        </pc:grpChg>
        <pc:grpChg chg="add del mod">
          <ac:chgData name="Tingyuan LIANG" userId="8e8d3f8d-61c4-418c-81c4-ba1d79c66b0c" providerId="ADAL" clId="{30615ABB-4AC5-4D50-BE0C-21E9AF1CFD8E}" dt="2019-09-19T18:32:06.055" v="14671" actId="165"/>
          <ac:grpSpMkLst>
            <pc:docMk/>
            <pc:sldMk cId="2954741583" sldId="355"/>
            <ac:grpSpMk id="54" creationId="{684AF63F-7BA5-4E8F-8692-0C4562916B5F}"/>
          </ac:grpSpMkLst>
        </pc:grpChg>
        <pc:grpChg chg="add mod topLvl">
          <ac:chgData name="Tingyuan LIANG" userId="8e8d3f8d-61c4-418c-81c4-ba1d79c66b0c" providerId="ADAL" clId="{30615ABB-4AC5-4D50-BE0C-21E9AF1CFD8E}" dt="2019-09-19T18:38:12.380" v="14710" actId="478"/>
          <ac:grpSpMkLst>
            <pc:docMk/>
            <pc:sldMk cId="2954741583" sldId="355"/>
            <ac:grpSpMk id="57" creationId="{B06164F3-53B6-4A58-A715-E0591236E176}"/>
          </ac:grpSpMkLst>
        </pc:grpChg>
        <pc:grpChg chg="add mod">
          <ac:chgData name="Tingyuan LIANG" userId="8e8d3f8d-61c4-418c-81c4-ba1d79c66b0c" providerId="ADAL" clId="{30615ABB-4AC5-4D50-BE0C-21E9AF1CFD8E}" dt="2019-09-19T18:32:15.684" v="14673" actId="164"/>
          <ac:grpSpMkLst>
            <pc:docMk/>
            <pc:sldMk cId="2954741583" sldId="355"/>
            <ac:grpSpMk id="58" creationId="{6BC3256A-DCBD-430C-8BE7-AA020580FBE9}"/>
          </ac:grpSpMkLst>
        </pc:grpChg>
        <pc:grpChg chg="del">
          <ac:chgData name="Tingyuan LIANG" userId="8e8d3f8d-61c4-418c-81c4-ba1d79c66b0c" providerId="ADAL" clId="{30615ABB-4AC5-4D50-BE0C-21E9AF1CFD8E}" dt="2019-09-19T16:23:58.830" v="13482" actId="478"/>
          <ac:grpSpMkLst>
            <pc:docMk/>
            <pc:sldMk cId="2954741583" sldId="355"/>
            <ac:grpSpMk id="65" creationId="{B3F51458-ACB5-4481-908E-1631077EFB5C}"/>
          </ac:grpSpMkLst>
        </pc:grpChg>
        <pc:grpChg chg="add del mod">
          <ac:chgData name="Tingyuan LIANG" userId="8e8d3f8d-61c4-418c-81c4-ba1d79c66b0c" providerId="ADAL" clId="{30615ABB-4AC5-4D50-BE0C-21E9AF1CFD8E}" dt="2019-09-19T18:25:24.156" v="14575" actId="164"/>
          <ac:grpSpMkLst>
            <pc:docMk/>
            <pc:sldMk cId="2954741583" sldId="355"/>
            <ac:grpSpMk id="80" creationId="{44EFB685-A2CA-4FA5-9BE6-5200236933E6}"/>
          </ac:grpSpMkLst>
        </pc:grpChg>
        <pc:grpChg chg="del">
          <ac:chgData name="Tingyuan LIANG" userId="8e8d3f8d-61c4-418c-81c4-ba1d79c66b0c" providerId="ADAL" clId="{30615ABB-4AC5-4D50-BE0C-21E9AF1CFD8E}" dt="2019-09-19T16:38:42.574" v="13683" actId="478"/>
          <ac:grpSpMkLst>
            <pc:docMk/>
            <pc:sldMk cId="2954741583" sldId="355"/>
            <ac:grpSpMk id="112" creationId="{80735D74-05C8-4A30-A060-FD533E0EB3AD}"/>
          </ac:grpSpMkLst>
        </pc:grpChg>
        <pc:grpChg chg="del">
          <ac:chgData name="Tingyuan LIANG" userId="8e8d3f8d-61c4-418c-81c4-ba1d79c66b0c" providerId="ADAL" clId="{30615ABB-4AC5-4D50-BE0C-21E9AF1CFD8E}" dt="2019-09-19T16:38:47.019" v="13685" actId="478"/>
          <ac:grpSpMkLst>
            <pc:docMk/>
            <pc:sldMk cId="2954741583" sldId="355"/>
            <ac:grpSpMk id="113" creationId="{B84A79B6-3AF1-44CD-9142-C2715CC0D7C2}"/>
          </ac:grpSpMkLst>
        </pc:grpChg>
        <pc:grpChg chg="del">
          <ac:chgData name="Tingyuan LIANG" userId="8e8d3f8d-61c4-418c-81c4-ba1d79c66b0c" providerId="ADAL" clId="{30615ABB-4AC5-4D50-BE0C-21E9AF1CFD8E}" dt="2019-09-19T16:23:58.830" v="13482" actId="478"/>
          <ac:grpSpMkLst>
            <pc:docMk/>
            <pc:sldMk cId="2954741583" sldId="355"/>
            <ac:grpSpMk id="120" creationId="{9BB9B9FB-EB5F-4E3B-97E3-61155694E47E}"/>
          </ac:grpSpMkLst>
        </pc:grpChg>
        <pc:grpChg chg="del">
          <ac:chgData name="Tingyuan LIANG" userId="8e8d3f8d-61c4-418c-81c4-ba1d79c66b0c" providerId="ADAL" clId="{30615ABB-4AC5-4D50-BE0C-21E9AF1CFD8E}" dt="2019-09-19T16:23:58.830" v="13482" actId="478"/>
          <ac:grpSpMkLst>
            <pc:docMk/>
            <pc:sldMk cId="2954741583" sldId="355"/>
            <ac:grpSpMk id="121" creationId="{97BFA57C-C0D9-4AB5-B902-F4F7F15A0686}"/>
          </ac:grpSpMkLst>
        </pc:grpChg>
        <pc:grpChg chg="del">
          <ac:chgData name="Tingyuan LIANG" userId="8e8d3f8d-61c4-418c-81c4-ba1d79c66b0c" providerId="ADAL" clId="{30615ABB-4AC5-4D50-BE0C-21E9AF1CFD8E}" dt="2019-09-19T16:23:58.830" v="13482" actId="478"/>
          <ac:grpSpMkLst>
            <pc:docMk/>
            <pc:sldMk cId="2954741583" sldId="355"/>
            <ac:grpSpMk id="122" creationId="{604D6D0F-6AA4-4E40-9B0B-D7C2E905E712}"/>
          </ac:grpSpMkLst>
        </pc:grpChg>
        <pc:grpChg chg="add mod">
          <ac:chgData name="Tingyuan LIANG" userId="8e8d3f8d-61c4-418c-81c4-ba1d79c66b0c" providerId="ADAL" clId="{30615ABB-4AC5-4D50-BE0C-21E9AF1CFD8E}" dt="2019-09-19T18:25:32.621" v="14576" actId="164"/>
          <ac:grpSpMkLst>
            <pc:docMk/>
            <pc:sldMk cId="2954741583" sldId="355"/>
            <ac:grpSpMk id="130" creationId="{49A784B7-4C06-421A-B6DC-6F8040ABCE9B}"/>
          </ac:grpSpMkLst>
        </pc:grpChg>
        <pc:grpChg chg="add mod">
          <ac:chgData name="Tingyuan LIANG" userId="8e8d3f8d-61c4-418c-81c4-ba1d79c66b0c" providerId="ADAL" clId="{30615ABB-4AC5-4D50-BE0C-21E9AF1CFD8E}" dt="2019-09-19T18:25:40.053" v="14577" actId="164"/>
          <ac:grpSpMkLst>
            <pc:docMk/>
            <pc:sldMk cId="2954741583" sldId="355"/>
            <ac:grpSpMk id="136" creationId="{9880E58D-0931-41F8-BD29-301B864883DC}"/>
          </ac:grpSpMkLst>
        </pc:grpChg>
        <pc:grpChg chg="add mod">
          <ac:chgData name="Tingyuan LIANG" userId="8e8d3f8d-61c4-418c-81c4-ba1d79c66b0c" providerId="ADAL" clId="{30615ABB-4AC5-4D50-BE0C-21E9AF1CFD8E}" dt="2019-09-19T18:25:52.108" v="14578" actId="164"/>
          <ac:grpSpMkLst>
            <pc:docMk/>
            <pc:sldMk cId="2954741583" sldId="355"/>
            <ac:grpSpMk id="142" creationId="{6F793142-299C-4F3E-A864-55689CAF5E19}"/>
          </ac:grpSpMkLst>
        </pc:grpChg>
        <pc:grpChg chg="del">
          <ac:chgData name="Tingyuan LIANG" userId="8e8d3f8d-61c4-418c-81c4-ba1d79c66b0c" providerId="ADAL" clId="{30615ABB-4AC5-4D50-BE0C-21E9AF1CFD8E}" dt="2019-09-19T16:23:58.830" v="13482" actId="478"/>
          <ac:grpSpMkLst>
            <pc:docMk/>
            <pc:sldMk cId="2954741583" sldId="355"/>
            <ac:grpSpMk id="169" creationId="{8A17E110-9AA6-4F06-AE3D-A63247F0503F}"/>
          </ac:grpSpMkLst>
        </pc:grpChg>
        <pc:grpChg chg="del">
          <ac:chgData name="Tingyuan LIANG" userId="8e8d3f8d-61c4-418c-81c4-ba1d79c66b0c" providerId="ADAL" clId="{30615ABB-4AC5-4D50-BE0C-21E9AF1CFD8E}" dt="2019-09-19T16:23:58.830" v="13482" actId="478"/>
          <ac:grpSpMkLst>
            <pc:docMk/>
            <pc:sldMk cId="2954741583" sldId="355"/>
            <ac:grpSpMk id="170" creationId="{6018E099-53C7-46A9-866B-E3EA95B37C06}"/>
          </ac:grpSpMkLst>
        </pc:grpChg>
        <pc:grpChg chg="add mod">
          <ac:chgData name="Tingyuan LIANG" userId="8e8d3f8d-61c4-418c-81c4-ba1d79c66b0c" providerId="ADAL" clId="{30615ABB-4AC5-4D50-BE0C-21E9AF1CFD8E}" dt="2019-09-19T18:26:51.215" v="14583" actId="164"/>
          <ac:grpSpMkLst>
            <pc:docMk/>
            <pc:sldMk cId="2954741583" sldId="355"/>
            <ac:grpSpMk id="181" creationId="{69C1C09B-FAB0-48A4-A14F-FCDA053AC8D0}"/>
          </ac:grpSpMkLst>
        </pc:grpChg>
        <pc:grpChg chg="add mod">
          <ac:chgData name="Tingyuan LIANG" userId="8e8d3f8d-61c4-418c-81c4-ba1d79c66b0c" providerId="ADAL" clId="{30615ABB-4AC5-4D50-BE0C-21E9AF1CFD8E}" dt="2019-09-19T18:26:57.600" v="14584" actId="164"/>
          <ac:grpSpMkLst>
            <pc:docMk/>
            <pc:sldMk cId="2954741583" sldId="355"/>
            <ac:grpSpMk id="187" creationId="{F1CF4829-3DB9-4C54-A200-796E6E759847}"/>
          </ac:grpSpMkLst>
        </pc:grpChg>
        <pc:grpChg chg="add mod">
          <ac:chgData name="Tingyuan LIANG" userId="8e8d3f8d-61c4-418c-81c4-ba1d79c66b0c" providerId="ADAL" clId="{30615ABB-4AC5-4D50-BE0C-21E9AF1CFD8E}" dt="2019-09-19T18:27:03.858" v="14585" actId="164"/>
          <ac:grpSpMkLst>
            <pc:docMk/>
            <pc:sldMk cId="2954741583" sldId="355"/>
            <ac:grpSpMk id="193" creationId="{E85E46C6-FE50-4475-BA7E-D49F8D6AF3DC}"/>
          </ac:grpSpMkLst>
        </pc:grpChg>
        <pc:grpChg chg="add mod">
          <ac:chgData name="Tingyuan LIANG" userId="8e8d3f8d-61c4-418c-81c4-ba1d79c66b0c" providerId="ADAL" clId="{30615ABB-4AC5-4D50-BE0C-21E9AF1CFD8E}" dt="2019-09-19T18:27:18.788" v="14586" actId="164"/>
          <ac:grpSpMkLst>
            <pc:docMk/>
            <pc:sldMk cId="2954741583" sldId="355"/>
            <ac:grpSpMk id="199" creationId="{4A310B64-5B21-4E0D-B5DF-C9D1F9D57C9A}"/>
          </ac:grpSpMkLst>
        </pc:grpChg>
        <pc:grpChg chg="add mod">
          <ac:chgData name="Tingyuan LIANG" userId="8e8d3f8d-61c4-418c-81c4-ba1d79c66b0c" providerId="ADAL" clId="{30615ABB-4AC5-4D50-BE0C-21E9AF1CFD8E}" dt="2019-09-19T18:32:20.465" v="14674" actId="164"/>
          <ac:grpSpMkLst>
            <pc:docMk/>
            <pc:sldMk cId="2954741583" sldId="355"/>
            <ac:grpSpMk id="237" creationId="{DC1B69AC-B66C-41C2-8550-C99142376D7D}"/>
          </ac:grpSpMkLst>
        </pc:grpChg>
        <pc:grpChg chg="add mod">
          <ac:chgData name="Tingyuan LIANG" userId="8e8d3f8d-61c4-418c-81c4-ba1d79c66b0c" providerId="ADAL" clId="{30615ABB-4AC5-4D50-BE0C-21E9AF1CFD8E}" dt="2019-09-19T18:32:26.266" v="14675" actId="164"/>
          <ac:grpSpMkLst>
            <pc:docMk/>
            <pc:sldMk cId="2954741583" sldId="355"/>
            <ac:grpSpMk id="238" creationId="{BE1EBFD6-4715-4328-84A3-E8A97117FA99}"/>
          </ac:grpSpMkLst>
        </pc:grpChg>
        <pc:grpChg chg="add mod">
          <ac:chgData name="Tingyuan LIANG" userId="8e8d3f8d-61c4-418c-81c4-ba1d79c66b0c" providerId="ADAL" clId="{30615ABB-4AC5-4D50-BE0C-21E9AF1CFD8E}" dt="2019-09-19T18:27:31.605" v="14589" actId="164"/>
          <ac:grpSpMkLst>
            <pc:docMk/>
            <pc:sldMk cId="2954741583" sldId="355"/>
            <ac:grpSpMk id="239" creationId="{82313D46-9BA0-407D-ACBB-273A8D0B8412}"/>
          </ac:grpSpMkLst>
        </pc:grpChg>
        <pc:grpChg chg="add del mod">
          <ac:chgData name="Tingyuan LIANG" userId="8e8d3f8d-61c4-418c-81c4-ba1d79c66b0c" providerId="ADAL" clId="{30615ABB-4AC5-4D50-BE0C-21E9AF1CFD8E}" dt="2019-09-19T18:37:47.661" v="14702" actId="478"/>
          <ac:grpSpMkLst>
            <pc:docMk/>
            <pc:sldMk cId="2954741583" sldId="355"/>
            <ac:grpSpMk id="242" creationId="{07A66594-A2FD-47E7-9E8D-ACDD6F6EEB58}"/>
          </ac:grpSpMkLst>
        </pc:grpChg>
        <pc:grpChg chg="add mod">
          <ac:chgData name="Tingyuan LIANG" userId="8e8d3f8d-61c4-418c-81c4-ba1d79c66b0c" providerId="ADAL" clId="{30615ABB-4AC5-4D50-BE0C-21E9AF1CFD8E}" dt="2019-09-19T18:31:41.043" v="14668" actId="164"/>
          <ac:grpSpMkLst>
            <pc:docMk/>
            <pc:sldMk cId="2954741583" sldId="355"/>
            <ac:grpSpMk id="243" creationId="{C1747E13-F264-4F04-A4C7-EB80F3A3AD32}"/>
          </ac:grpSpMkLst>
        </pc:grpChg>
        <pc:grpChg chg="add mod">
          <ac:chgData name="Tingyuan LIANG" userId="8e8d3f8d-61c4-418c-81c4-ba1d79c66b0c" providerId="ADAL" clId="{30615ABB-4AC5-4D50-BE0C-21E9AF1CFD8E}" dt="2019-09-19T18:31:48.957" v="14669" actId="164"/>
          <ac:grpSpMkLst>
            <pc:docMk/>
            <pc:sldMk cId="2954741583" sldId="355"/>
            <ac:grpSpMk id="244" creationId="{1A27A73F-7428-460E-8CD5-B663E0046E7B}"/>
          </ac:grpSpMkLst>
        </pc:grpChg>
        <pc:grpChg chg="add mod">
          <ac:chgData name="Tingyuan LIANG" userId="8e8d3f8d-61c4-418c-81c4-ba1d79c66b0c" providerId="ADAL" clId="{30615ABB-4AC5-4D50-BE0C-21E9AF1CFD8E}" dt="2019-09-19T18:31:54.936" v="14670" actId="164"/>
          <ac:grpSpMkLst>
            <pc:docMk/>
            <pc:sldMk cId="2954741583" sldId="355"/>
            <ac:grpSpMk id="245" creationId="{B920BB87-0850-4E84-91C5-4702886D8699}"/>
          </ac:grpSpMkLst>
        </pc:grpChg>
        <pc:grpChg chg="add del mod">
          <ac:chgData name="Tingyuan LIANG" userId="8e8d3f8d-61c4-418c-81c4-ba1d79c66b0c" providerId="ADAL" clId="{30615ABB-4AC5-4D50-BE0C-21E9AF1CFD8E}" dt="2019-09-19T18:38:12.380" v="14710" actId="478"/>
          <ac:grpSpMkLst>
            <pc:docMk/>
            <pc:sldMk cId="2954741583" sldId="355"/>
            <ac:grpSpMk id="246" creationId="{C97BD3C4-F61A-4D61-870A-1CC195D7B93E}"/>
          </ac:grpSpMkLst>
        </pc:grpChg>
        <pc:grpChg chg="add mod">
          <ac:chgData name="Tingyuan LIANG" userId="8e8d3f8d-61c4-418c-81c4-ba1d79c66b0c" providerId="ADAL" clId="{30615ABB-4AC5-4D50-BE0C-21E9AF1CFD8E}" dt="2019-09-19T18:32:15.684" v="14673" actId="164"/>
          <ac:grpSpMkLst>
            <pc:docMk/>
            <pc:sldMk cId="2954741583" sldId="355"/>
            <ac:grpSpMk id="247" creationId="{6600CB43-FC42-4AFC-9151-F784E7F74C6D}"/>
          </ac:grpSpMkLst>
        </pc:grpChg>
        <pc:grpChg chg="add mod">
          <ac:chgData name="Tingyuan LIANG" userId="8e8d3f8d-61c4-418c-81c4-ba1d79c66b0c" providerId="ADAL" clId="{30615ABB-4AC5-4D50-BE0C-21E9AF1CFD8E}" dt="2019-09-19T18:32:20.465" v="14674" actId="164"/>
          <ac:grpSpMkLst>
            <pc:docMk/>
            <pc:sldMk cId="2954741583" sldId="355"/>
            <ac:grpSpMk id="248" creationId="{06DC5124-02E5-4815-853E-EFA1E25DA123}"/>
          </ac:grpSpMkLst>
        </pc:grpChg>
        <pc:grpChg chg="add mod">
          <ac:chgData name="Tingyuan LIANG" userId="8e8d3f8d-61c4-418c-81c4-ba1d79c66b0c" providerId="ADAL" clId="{30615ABB-4AC5-4D50-BE0C-21E9AF1CFD8E}" dt="2019-09-19T18:32:26.266" v="14675" actId="164"/>
          <ac:grpSpMkLst>
            <pc:docMk/>
            <pc:sldMk cId="2954741583" sldId="355"/>
            <ac:grpSpMk id="249" creationId="{A32A3718-935C-4BBF-B015-49BCEC4AC136}"/>
          </ac:grpSpMkLst>
        </pc:grpChg>
        <pc:cxnChg chg="add mod">
          <ac:chgData name="Tingyuan LIANG" userId="8e8d3f8d-61c4-418c-81c4-ba1d79c66b0c" providerId="ADAL" clId="{30615ABB-4AC5-4D50-BE0C-21E9AF1CFD8E}" dt="2019-09-19T18:25:40.053" v="14577" actId="164"/>
          <ac:cxnSpMkLst>
            <pc:docMk/>
            <pc:sldMk cId="2954741583" sldId="355"/>
            <ac:cxnSpMk id="19" creationId="{9358F2FA-D933-489B-AF5B-008F140618B6}"/>
          </ac:cxnSpMkLst>
        </pc:cxnChg>
        <pc:cxnChg chg="mod">
          <ac:chgData name="Tingyuan LIANG" userId="8e8d3f8d-61c4-418c-81c4-ba1d79c66b0c" providerId="ADAL" clId="{30615ABB-4AC5-4D50-BE0C-21E9AF1CFD8E}" dt="2019-09-19T16:23:58.830" v="13482" actId="478"/>
          <ac:cxnSpMkLst>
            <pc:docMk/>
            <pc:sldMk cId="2954741583" sldId="355"/>
            <ac:cxnSpMk id="31" creationId="{E98A2C17-1712-4C58-859F-4E84717AFB31}"/>
          </ac:cxnSpMkLst>
        </pc:cxnChg>
        <pc:cxnChg chg="mod">
          <ac:chgData name="Tingyuan LIANG" userId="8e8d3f8d-61c4-418c-81c4-ba1d79c66b0c" providerId="ADAL" clId="{30615ABB-4AC5-4D50-BE0C-21E9AF1CFD8E}" dt="2019-09-19T16:23:58.830" v="13482" actId="478"/>
          <ac:cxnSpMkLst>
            <pc:docMk/>
            <pc:sldMk cId="2954741583" sldId="355"/>
            <ac:cxnSpMk id="60" creationId="{C5AA4D2C-A550-48DA-B856-741BE23E32EA}"/>
          </ac:cxnSpMkLst>
        </pc:cxnChg>
        <pc:cxnChg chg="mod">
          <ac:chgData name="Tingyuan LIANG" userId="8e8d3f8d-61c4-418c-81c4-ba1d79c66b0c" providerId="ADAL" clId="{30615ABB-4AC5-4D50-BE0C-21E9AF1CFD8E}" dt="2019-09-19T16:23:58.830" v="13482" actId="478"/>
          <ac:cxnSpMkLst>
            <pc:docMk/>
            <pc:sldMk cId="2954741583" sldId="355"/>
            <ac:cxnSpMk id="62" creationId="{CD75ADB5-F856-44B2-A3E3-3781404AEABB}"/>
          </ac:cxnSpMkLst>
        </pc:cxnChg>
        <pc:cxnChg chg="mod">
          <ac:chgData name="Tingyuan LIANG" userId="8e8d3f8d-61c4-418c-81c4-ba1d79c66b0c" providerId="ADAL" clId="{30615ABB-4AC5-4D50-BE0C-21E9AF1CFD8E}" dt="2019-09-19T16:23:58.830" v="13482" actId="478"/>
          <ac:cxnSpMkLst>
            <pc:docMk/>
            <pc:sldMk cId="2954741583" sldId="355"/>
            <ac:cxnSpMk id="87" creationId="{5070DC27-AD55-4BAC-9E78-5321C2B5CDF3}"/>
          </ac:cxnSpMkLst>
        </pc:cxnChg>
        <pc:cxnChg chg="mod">
          <ac:chgData name="Tingyuan LIANG" userId="8e8d3f8d-61c4-418c-81c4-ba1d79c66b0c" providerId="ADAL" clId="{30615ABB-4AC5-4D50-BE0C-21E9AF1CFD8E}" dt="2019-09-19T16:44:52.708" v="13818" actId="688"/>
          <ac:cxnSpMkLst>
            <pc:docMk/>
            <pc:sldMk cId="2954741583" sldId="355"/>
            <ac:cxnSpMk id="102" creationId="{FC19E21B-7DA7-45F3-9979-BEF01CC85ECA}"/>
          </ac:cxnSpMkLst>
        </pc:cxnChg>
        <pc:cxnChg chg="mod">
          <ac:chgData name="Tingyuan LIANG" userId="8e8d3f8d-61c4-418c-81c4-ba1d79c66b0c" providerId="ADAL" clId="{30615ABB-4AC5-4D50-BE0C-21E9AF1CFD8E}" dt="2019-09-19T16:41:04.942" v="13781" actId="1582"/>
          <ac:cxnSpMkLst>
            <pc:docMk/>
            <pc:sldMk cId="2954741583" sldId="355"/>
            <ac:cxnSpMk id="103" creationId="{D23572A9-3DC3-4834-BE24-6487A48F536B}"/>
          </ac:cxnSpMkLst>
        </pc:cxnChg>
        <pc:cxnChg chg="mod">
          <ac:chgData name="Tingyuan LIANG" userId="8e8d3f8d-61c4-418c-81c4-ba1d79c66b0c" providerId="ADAL" clId="{30615ABB-4AC5-4D50-BE0C-21E9AF1CFD8E}" dt="2019-09-19T16:41:14.795" v="13784" actId="14100"/>
          <ac:cxnSpMkLst>
            <pc:docMk/>
            <pc:sldMk cId="2954741583" sldId="355"/>
            <ac:cxnSpMk id="104" creationId="{432EA633-FF45-421D-ACAD-48DA7DC0656D}"/>
          </ac:cxnSpMkLst>
        </pc:cxnChg>
        <pc:cxnChg chg="del">
          <ac:chgData name="Tingyuan LIANG" userId="8e8d3f8d-61c4-418c-81c4-ba1d79c66b0c" providerId="ADAL" clId="{30615ABB-4AC5-4D50-BE0C-21E9AF1CFD8E}" dt="2019-09-19T16:39:13.990" v="13699" actId="478"/>
          <ac:cxnSpMkLst>
            <pc:docMk/>
            <pc:sldMk cId="2954741583" sldId="355"/>
            <ac:cxnSpMk id="114" creationId="{48A9ED3F-674D-4FCA-A55D-D5DB93B63C30}"/>
          </ac:cxnSpMkLst>
        </pc:cxnChg>
        <pc:cxnChg chg="del">
          <ac:chgData name="Tingyuan LIANG" userId="8e8d3f8d-61c4-418c-81c4-ba1d79c66b0c" providerId="ADAL" clId="{30615ABB-4AC5-4D50-BE0C-21E9AF1CFD8E}" dt="2019-09-19T16:39:11.183" v="13698" actId="478"/>
          <ac:cxnSpMkLst>
            <pc:docMk/>
            <pc:sldMk cId="2954741583" sldId="355"/>
            <ac:cxnSpMk id="115" creationId="{378B13E1-2BCC-47EB-B896-CB3D805C09AC}"/>
          </ac:cxnSpMkLst>
        </pc:cxnChg>
        <pc:cxnChg chg="del">
          <ac:chgData name="Tingyuan LIANG" userId="8e8d3f8d-61c4-418c-81c4-ba1d79c66b0c" providerId="ADAL" clId="{30615ABB-4AC5-4D50-BE0C-21E9AF1CFD8E}" dt="2019-09-19T16:39:09.612" v="13697" actId="478"/>
          <ac:cxnSpMkLst>
            <pc:docMk/>
            <pc:sldMk cId="2954741583" sldId="355"/>
            <ac:cxnSpMk id="116" creationId="{CC2A252C-26A7-44D0-B169-A795AF368190}"/>
          </ac:cxnSpMkLst>
        </pc:cxnChg>
        <pc:cxnChg chg="del">
          <ac:chgData name="Tingyuan LIANG" userId="8e8d3f8d-61c4-418c-81c4-ba1d79c66b0c" providerId="ADAL" clId="{30615ABB-4AC5-4D50-BE0C-21E9AF1CFD8E}" dt="2019-09-19T16:39:00.024" v="13693" actId="478"/>
          <ac:cxnSpMkLst>
            <pc:docMk/>
            <pc:sldMk cId="2954741583" sldId="355"/>
            <ac:cxnSpMk id="118" creationId="{97811476-65E3-4220-8DE0-32D24E53CF62}"/>
          </ac:cxnSpMkLst>
        </pc:cxnChg>
        <pc:cxnChg chg="del">
          <ac:chgData name="Tingyuan LIANG" userId="8e8d3f8d-61c4-418c-81c4-ba1d79c66b0c" providerId="ADAL" clId="{30615ABB-4AC5-4D50-BE0C-21E9AF1CFD8E}" dt="2019-09-19T16:38:58.516" v="13692" actId="478"/>
          <ac:cxnSpMkLst>
            <pc:docMk/>
            <pc:sldMk cId="2954741583" sldId="355"/>
            <ac:cxnSpMk id="119" creationId="{6824F4C0-CC0C-47F4-9780-5A882261B355}"/>
          </ac:cxnSpMkLst>
        </pc:cxnChg>
        <pc:cxnChg chg="del">
          <ac:chgData name="Tingyuan LIANG" userId="8e8d3f8d-61c4-418c-81c4-ba1d79c66b0c" providerId="ADAL" clId="{30615ABB-4AC5-4D50-BE0C-21E9AF1CFD8E}" dt="2019-09-19T16:38:56.828" v="13691" actId="478"/>
          <ac:cxnSpMkLst>
            <pc:docMk/>
            <pc:sldMk cId="2954741583" sldId="355"/>
            <ac:cxnSpMk id="123" creationId="{3EFA2EC3-8571-42C4-932A-6944B45C4217}"/>
          </ac:cxnSpMkLst>
        </pc:cxnChg>
        <pc:cxnChg chg="mod">
          <ac:chgData name="Tingyuan LIANG" userId="8e8d3f8d-61c4-418c-81c4-ba1d79c66b0c" providerId="ADAL" clId="{30615ABB-4AC5-4D50-BE0C-21E9AF1CFD8E}" dt="2019-09-19T16:42:22.965" v="13792" actId="14100"/>
          <ac:cxnSpMkLst>
            <pc:docMk/>
            <pc:sldMk cId="2954741583" sldId="355"/>
            <ac:cxnSpMk id="133" creationId="{4A166530-EDD1-41A7-B6D8-6B66ADCA14CF}"/>
          </ac:cxnSpMkLst>
        </pc:cxnChg>
        <pc:cxnChg chg="mod">
          <ac:chgData name="Tingyuan LIANG" userId="8e8d3f8d-61c4-418c-81c4-ba1d79c66b0c" providerId="ADAL" clId="{30615ABB-4AC5-4D50-BE0C-21E9AF1CFD8E}" dt="2019-09-19T16:42:25.301" v="13793" actId="1076"/>
          <ac:cxnSpMkLst>
            <pc:docMk/>
            <pc:sldMk cId="2954741583" sldId="355"/>
            <ac:cxnSpMk id="134" creationId="{96B2F5F8-333C-455E-B420-22AC6136A851}"/>
          </ac:cxnSpMkLst>
        </pc:cxnChg>
        <pc:cxnChg chg="mod">
          <ac:chgData name="Tingyuan LIANG" userId="8e8d3f8d-61c4-418c-81c4-ba1d79c66b0c" providerId="ADAL" clId="{30615ABB-4AC5-4D50-BE0C-21E9AF1CFD8E}" dt="2019-09-19T16:42:37.958" v="13795" actId="14100"/>
          <ac:cxnSpMkLst>
            <pc:docMk/>
            <pc:sldMk cId="2954741583" sldId="355"/>
            <ac:cxnSpMk id="139" creationId="{A8B3A5C7-9999-4B9D-856C-D69DB0123C29}"/>
          </ac:cxnSpMkLst>
        </pc:cxnChg>
        <pc:cxnChg chg="mod">
          <ac:chgData name="Tingyuan LIANG" userId="8e8d3f8d-61c4-418c-81c4-ba1d79c66b0c" providerId="ADAL" clId="{30615ABB-4AC5-4D50-BE0C-21E9AF1CFD8E}" dt="2019-09-19T16:42:41.123" v="13796" actId="1076"/>
          <ac:cxnSpMkLst>
            <pc:docMk/>
            <pc:sldMk cId="2954741583" sldId="355"/>
            <ac:cxnSpMk id="140" creationId="{38AF85F6-ACA4-4915-96BE-7CF2E89A89E5}"/>
          </ac:cxnSpMkLst>
        </pc:cxnChg>
        <pc:cxnChg chg="mod">
          <ac:chgData name="Tingyuan LIANG" userId="8e8d3f8d-61c4-418c-81c4-ba1d79c66b0c" providerId="ADAL" clId="{30615ABB-4AC5-4D50-BE0C-21E9AF1CFD8E}" dt="2019-09-19T16:43:07.107" v="13800" actId="14100"/>
          <ac:cxnSpMkLst>
            <pc:docMk/>
            <pc:sldMk cId="2954741583" sldId="355"/>
            <ac:cxnSpMk id="145" creationId="{178596CE-17B8-493D-8A20-6C8AA5A85FFC}"/>
          </ac:cxnSpMkLst>
        </pc:cxnChg>
        <pc:cxnChg chg="add del mod">
          <ac:chgData name="Tingyuan LIANG" userId="8e8d3f8d-61c4-418c-81c4-ba1d79c66b0c" providerId="ADAL" clId="{30615ABB-4AC5-4D50-BE0C-21E9AF1CFD8E}" dt="2019-09-19T16:43:15.629" v="13803" actId="1076"/>
          <ac:cxnSpMkLst>
            <pc:docMk/>
            <pc:sldMk cId="2954741583" sldId="355"/>
            <ac:cxnSpMk id="146" creationId="{D432ECDA-905C-49D4-BE49-FF1273C827CC}"/>
          </ac:cxnSpMkLst>
        </pc:cxnChg>
        <pc:cxnChg chg="mod">
          <ac:chgData name="Tingyuan LIANG" userId="8e8d3f8d-61c4-418c-81c4-ba1d79c66b0c" providerId="ADAL" clId="{30615ABB-4AC5-4D50-BE0C-21E9AF1CFD8E}" dt="2019-09-19T16:43:07.107" v="13800" actId="14100"/>
          <ac:cxnSpMkLst>
            <pc:docMk/>
            <pc:sldMk cId="2954741583" sldId="355"/>
            <ac:cxnSpMk id="147" creationId="{1621FBBF-0A36-47AB-8659-275DFDBC835D}"/>
          </ac:cxnSpMkLst>
        </pc:cxnChg>
        <pc:cxnChg chg="add mod">
          <ac:chgData name="Tingyuan LIANG" userId="8e8d3f8d-61c4-418c-81c4-ba1d79c66b0c" providerId="ADAL" clId="{30615ABB-4AC5-4D50-BE0C-21E9AF1CFD8E}" dt="2019-09-19T18:25:40.053" v="14577" actId="164"/>
          <ac:cxnSpMkLst>
            <pc:docMk/>
            <pc:sldMk cId="2954741583" sldId="355"/>
            <ac:cxnSpMk id="151" creationId="{FC8AFF76-0700-406F-9674-85F3552869D1}"/>
          </ac:cxnSpMkLst>
        </pc:cxnChg>
        <pc:cxnChg chg="add mod">
          <ac:chgData name="Tingyuan LIANG" userId="8e8d3f8d-61c4-418c-81c4-ba1d79c66b0c" providerId="ADAL" clId="{30615ABB-4AC5-4D50-BE0C-21E9AF1CFD8E}" dt="2019-09-19T18:25:52.108" v="14578" actId="164"/>
          <ac:cxnSpMkLst>
            <pc:docMk/>
            <pc:sldMk cId="2954741583" sldId="355"/>
            <ac:cxnSpMk id="152" creationId="{718DF3C5-D53F-49AF-9AA1-A13BA4C64D05}"/>
          </ac:cxnSpMkLst>
        </pc:cxnChg>
        <pc:cxnChg chg="add mod">
          <ac:chgData name="Tingyuan LIANG" userId="8e8d3f8d-61c4-418c-81c4-ba1d79c66b0c" providerId="ADAL" clId="{30615ABB-4AC5-4D50-BE0C-21E9AF1CFD8E}" dt="2019-09-19T18:25:52.108" v="14578" actId="164"/>
          <ac:cxnSpMkLst>
            <pc:docMk/>
            <pc:sldMk cId="2954741583" sldId="355"/>
            <ac:cxnSpMk id="153" creationId="{D6EF948D-3673-4606-8E7F-A9247145D750}"/>
          </ac:cxnSpMkLst>
        </pc:cxnChg>
        <pc:cxnChg chg="add mod">
          <ac:chgData name="Tingyuan LIANG" userId="8e8d3f8d-61c4-418c-81c4-ba1d79c66b0c" providerId="ADAL" clId="{30615ABB-4AC5-4D50-BE0C-21E9AF1CFD8E}" dt="2019-09-19T18:27:03.858" v="14585" actId="164"/>
          <ac:cxnSpMkLst>
            <pc:docMk/>
            <pc:sldMk cId="2954741583" sldId="355"/>
            <ac:cxnSpMk id="209" creationId="{0418B432-1BC0-49D6-824F-3392A1A7E9C8}"/>
          </ac:cxnSpMkLst>
        </pc:cxnChg>
        <pc:cxnChg chg="add mod">
          <ac:chgData name="Tingyuan LIANG" userId="8e8d3f8d-61c4-418c-81c4-ba1d79c66b0c" providerId="ADAL" clId="{30615ABB-4AC5-4D50-BE0C-21E9AF1CFD8E}" dt="2019-09-19T18:27:03.858" v="14585" actId="164"/>
          <ac:cxnSpMkLst>
            <pc:docMk/>
            <pc:sldMk cId="2954741583" sldId="355"/>
            <ac:cxnSpMk id="210" creationId="{4B59EC2C-7302-4A7B-8AE9-5AE237A10E07}"/>
          </ac:cxnSpMkLst>
        </pc:cxnChg>
        <pc:cxnChg chg="add mod">
          <ac:chgData name="Tingyuan LIANG" userId="8e8d3f8d-61c4-418c-81c4-ba1d79c66b0c" providerId="ADAL" clId="{30615ABB-4AC5-4D50-BE0C-21E9AF1CFD8E}" dt="2019-09-19T18:27:18.788" v="14586" actId="164"/>
          <ac:cxnSpMkLst>
            <pc:docMk/>
            <pc:sldMk cId="2954741583" sldId="355"/>
            <ac:cxnSpMk id="211" creationId="{1E653C80-3CF7-4954-A23A-3C0036F1351A}"/>
          </ac:cxnSpMkLst>
        </pc:cxnChg>
        <pc:cxnChg chg="add mod">
          <ac:chgData name="Tingyuan LIANG" userId="8e8d3f8d-61c4-418c-81c4-ba1d79c66b0c" providerId="ADAL" clId="{30615ABB-4AC5-4D50-BE0C-21E9AF1CFD8E}" dt="2019-09-19T18:27:18.788" v="14586" actId="164"/>
          <ac:cxnSpMkLst>
            <pc:docMk/>
            <pc:sldMk cId="2954741583" sldId="355"/>
            <ac:cxnSpMk id="212" creationId="{98A3C816-7BD7-4748-9156-BEDA54083CEC}"/>
          </ac:cxnSpMkLst>
        </pc:cxnChg>
      </pc:sldChg>
      <pc:sldChg chg="modSp add modNotesTx">
        <pc:chgData name="Tingyuan LIANG" userId="8e8d3f8d-61c4-418c-81c4-ba1d79c66b0c" providerId="ADAL" clId="{30615ABB-4AC5-4D50-BE0C-21E9AF1CFD8E}" dt="2019-09-20T09:04:47.775" v="17804" actId="20577"/>
        <pc:sldMkLst>
          <pc:docMk/>
          <pc:sldMk cId="3508732801" sldId="356"/>
        </pc:sldMkLst>
        <pc:spChg chg="mod">
          <ac:chgData name="Tingyuan LIANG" userId="8e8d3f8d-61c4-418c-81c4-ba1d79c66b0c" providerId="ADAL" clId="{30615ABB-4AC5-4D50-BE0C-21E9AF1CFD8E}" dt="2019-09-19T18:42:56.572" v="14741" actId="108"/>
          <ac:spMkLst>
            <pc:docMk/>
            <pc:sldMk cId="3508732801" sldId="356"/>
            <ac:spMk id="8" creationId="{00000000-0000-0000-0000-000000000000}"/>
          </ac:spMkLst>
        </pc:spChg>
      </pc:sldChg>
      <pc:sldChg chg="addSp delSp modSp add del delAnim">
        <pc:chgData name="Tingyuan LIANG" userId="8e8d3f8d-61c4-418c-81c4-ba1d79c66b0c" providerId="ADAL" clId="{30615ABB-4AC5-4D50-BE0C-21E9AF1CFD8E}" dt="2019-09-19T18:49:47.532" v="14936" actId="47"/>
        <pc:sldMkLst>
          <pc:docMk/>
          <pc:sldMk cId="1141489504" sldId="357"/>
        </pc:sldMkLst>
        <pc:spChg chg="mod">
          <ac:chgData name="Tingyuan LIANG" userId="8e8d3f8d-61c4-418c-81c4-ba1d79c66b0c" providerId="ADAL" clId="{30615ABB-4AC5-4D50-BE0C-21E9AF1CFD8E}" dt="2019-09-19T18:43:14.082" v="14768" actId="20577"/>
          <ac:spMkLst>
            <pc:docMk/>
            <pc:sldMk cId="1141489504" sldId="357"/>
            <ac:spMk id="2" creationId="{421A4E9F-DD90-4A0C-8186-10E7BAAC74A6}"/>
          </ac:spMkLst>
        </pc:spChg>
        <pc:spChg chg="add mod">
          <ac:chgData name="Tingyuan LIANG" userId="8e8d3f8d-61c4-418c-81c4-ba1d79c66b0c" providerId="ADAL" clId="{30615ABB-4AC5-4D50-BE0C-21E9AF1CFD8E}" dt="2019-09-19T18:47:33.741" v="14931" actId="2085"/>
          <ac:spMkLst>
            <pc:docMk/>
            <pc:sldMk cId="1141489504" sldId="357"/>
            <ac:spMk id="3" creationId="{4A5BE4A3-C0BF-4057-A29D-5A3D00EC16E9}"/>
          </ac:spMkLst>
        </pc:spChg>
        <pc:spChg chg="del">
          <ac:chgData name="Tingyuan LIANG" userId="8e8d3f8d-61c4-418c-81c4-ba1d79c66b0c" providerId="ADAL" clId="{30615ABB-4AC5-4D50-BE0C-21E9AF1CFD8E}" dt="2019-09-19T18:43:23.816" v="14769" actId="478"/>
          <ac:spMkLst>
            <pc:docMk/>
            <pc:sldMk cId="1141489504" sldId="357"/>
            <ac:spMk id="22" creationId="{2BE1D1EE-AC39-43E4-93A8-AFBF97FEFF1D}"/>
          </ac:spMkLst>
        </pc:spChg>
        <pc:spChg chg="mod">
          <ac:chgData name="Tingyuan LIANG" userId="8e8d3f8d-61c4-418c-81c4-ba1d79c66b0c" providerId="ADAL" clId="{30615ABB-4AC5-4D50-BE0C-21E9AF1CFD8E}" dt="2019-09-19T18:48:11.482" v="14932"/>
          <ac:spMkLst>
            <pc:docMk/>
            <pc:sldMk cId="1141489504" sldId="357"/>
            <ac:spMk id="23" creationId="{469C527C-F18F-42F6-AEF3-32CFF3B14FDF}"/>
          </ac:spMkLst>
        </pc:spChg>
        <pc:spChg chg="mod">
          <ac:chgData name="Tingyuan LIANG" userId="8e8d3f8d-61c4-418c-81c4-ba1d79c66b0c" providerId="ADAL" clId="{30615ABB-4AC5-4D50-BE0C-21E9AF1CFD8E}" dt="2019-09-19T18:45:27.395" v="14901" actId="1076"/>
          <ac:spMkLst>
            <pc:docMk/>
            <pc:sldMk cId="1141489504" sldId="357"/>
            <ac:spMk id="123" creationId="{39F82787-CA70-4618-8504-75F11B4C0F1B}"/>
          </ac:spMkLst>
        </pc:spChg>
        <pc:spChg chg="del">
          <ac:chgData name="Tingyuan LIANG" userId="8e8d3f8d-61c4-418c-81c4-ba1d79c66b0c" providerId="ADAL" clId="{30615ABB-4AC5-4D50-BE0C-21E9AF1CFD8E}" dt="2019-09-19T18:43:23.816" v="14769" actId="478"/>
          <ac:spMkLst>
            <pc:docMk/>
            <pc:sldMk cId="1141489504" sldId="357"/>
            <ac:spMk id="213" creationId="{70EA3BE5-160D-449D-8CAB-66BCEB02492D}"/>
          </ac:spMkLst>
        </pc:spChg>
        <pc:spChg chg="del">
          <ac:chgData name="Tingyuan LIANG" userId="8e8d3f8d-61c4-418c-81c4-ba1d79c66b0c" providerId="ADAL" clId="{30615ABB-4AC5-4D50-BE0C-21E9AF1CFD8E}" dt="2019-09-19T18:43:23.816" v="14769" actId="478"/>
          <ac:spMkLst>
            <pc:docMk/>
            <pc:sldMk cId="1141489504" sldId="357"/>
            <ac:spMk id="240" creationId="{D1F70345-0F5A-4AE3-80D2-CC4814B4B546}"/>
          </ac:spMkLst>
        </pc:spChg>
        <pc:spChg chg="del">
          <ac:chgData name="Tingyuan LIANG" userId="8e8d3f8d-61c4-418c-81c4-ba1d79c66b0c" providerId="ADAL" clId="{30615ABB-4AC5-4D50-BE0C-21E9AF1CFD8E}" dt="2019-09-19T18:43:23.816" v="14769" actId="478"/>
          <ac:spMkLst>
            <pc:docMk/>
            <pc:sldMk cId="1141489504" sldId="357"/>
            <ac:spMk id="241" creationId="{BCCC08CA-4D09-4D69-BAB6-150722845DB7}"/>
          </ac:spMkLst>
        </pc:spChg>
        <pc:spChg chg="del">
          <ac:chgData name="Tingyuan LIANG" userId="8e8d3f8d-61c4-418c-81c4-ba1d79c66b0c" providerId="ADAL" clId="{30615ABB-4AC5-4D50-BE0C-21E9AF1CFD8E}" dt="2019-09-19T18:43:23.816" v="14769" actId="478"/>
          <ac:spMkLst>
            <pc:docMk/>
            <pc:sldMk cId="1141489504" sldId="357"/>
            <ac:spMk id="250" creationId="{0001FEF0-35B1-4060-A93E-A75AA7F154DF}"/>
          </ac:spMkLst>
        </pc:spChg>
        <pc:grpChg chg="del">
          <ac:chgData name="Tingyuan LIANG" userId="8e8d3f8d-61c4-418c-81c4-ba1d79c66b0c" providerId="ADAL" clId="{30615ABB-4AC5-4D50-BE0C-21E9AF1CFD8E}" dt="2019-09-19T18:43:23.816" v="14769" actId="478"/>
          <ac:grpSpMkLst>
            <pc:docMk/>
            <pc:sldMk cId="1141489504" sldId="357"/>
            <ac:grpSpMk id="40" creationId="{0BF96197-9EB0-4174-B216-4F56C3B47E8B}"/>
          </ac:grpSpMkLst>
        </pc:grpChg>
        <pc:grpChg chg="del">
          <ac:chgData name="Tingyuan LIANG" userId="8e8d3f8d-61c4-418c-81c4-ba1d79c66b0c" providerId="ADAL" clId="{30615ABB-4AC5-4D50-BE0C-21E9AF1CFD8E}" dt="2019-09-19T18:43:23.816" v="14769" actId="478"/>
          <ac:grpSpMkLst>
            <pc:docMk/>
            <pc:sldMk cId="1141489504" sldId="357"/>
            <ac:grpSpMk id="49" creationId="{A1E172AB-61D0-45C6-B229-65FA8AE0A62A}"/>
          </ac:grpSpMkLst>
        </pc:grpChg>
        <pc:grpChg chg="del">
          <ac:chgData name="Tingyuan LIANG" userId="8e8d3f8d-61c4-418c-81c4-ba1d79c66b0c" providerId="ADAL" clId="{30615ABB-4AC5-4D50-BE0C-21E9AF1CFD8E}" dt="2019-09-19T18:43:23.816" v="14769" actId="478"/>
          <ac:grpSpMkLst>
            <pc:docMk/>
            <pc:sldMk cId="1141489504" sldId="357"/>
            <ac:grpSpMk id="57" creationId="{B06164F3-53B6-4A58-A715-E0591236E176}"/>
          </ac:grpSpMkLst>
        </pc:grpChg>
        <pc:grpChg chg="add del">
          <ac:chgData name="Tingyuan LIANG" userId="8e8d3f8d-61c4-418c-81c4-ba1d79c66b0c" providerId="ADAL" clId="{30615ABB-4AC5-4D50-BE0C-21E9AF1CFD8E}" dt="2019-09-19T18:44:41.561" v="14879"/>
          <ac:grpSpMkLst>
            <pc:docMk/>
            <pc:sldMk cId="1141489504" sldId="357"/>
            <ac:grpSpMk id="118" creationId="{F4C1B5B4-37FF-475F-A518-427A70F23E22}"/>
          </ac:grpSpMkLst>
        </pc:grpChg>
        <pc:grpChg chg="add mod">
          <ac:chgData name="Tingyuan LIANG" userId="8e8d3f8d-61c4-418c-81c4-ba1d79c66b0c" providerId="ADAL" clId="{30615ABB-4AC5-4D50-BE0C-21E9AF1CFD8E}" dt="2019-09-19T18:45:42.526" v="14905" actId="14100"/>
          <ac:grpSpMkLst>
            <pc:docMk/>
            <pc:sldMk cId="1141489504" sldId="357"/>
            <ac:grpSpMk id="121" creationId="{CB806E4C-F178-4874-A5E5-9D6A7351E001}"/>
          </ac:grpSpMkLst>
        </pc:grpChg>
        <pc:grpChg chg="del">
          <ac:chgData name="Tingyuan LIANG" userId="8e8d3f8d-61c4-418c-81c4-ba1d79c66b0c" providerId="ADAL" clId="{30615ABB-4AC5-4D50-BE0C-21E9AF1CFD8E}" dt="2019-09-19T18:43:23.816" v="14769" actId="478"/>
          <ac:grpSpMkLst>
            <pc:docMk/>
            <pc:sldMk cId="1141489504" sldId="357"/>
            <ac:grpSpMk id="239" creationId="{82313D46-9BA0-407D-ACBB-273A8D0B8412}"/>
          </ac:grpSpMkLst>
        </pc:grpChg>
        <pc:grpChg chg="del">
          <ac:chgData name="Tingyuan LIANG" userId="8e8d3f8d-61c4-418c-81c4-ba1d79c66b0c" providerId="ADAL" clId="{30615ABB-4AC5-4D50-BE0C-21E9AF1CFD8E}" dt="2019-09-19T18:43:23.816" v="14769" actId="478"/>
          <ac:grpSpMkLst>
            <pc:docMk/>
            <pc:sldMk cId="1141489504" sldId="357"/>
            <ac:grpSpMk id="243" creationId="{C1747E13-F264-4F04-A4C7-EB80F3A3AD32}"/>
          </ac:grpSpMkLst>
        </pc:grpChg>
        <pc:grpChg chg="del">
          <ac:chgData name="Tingyuan LIANG" userId="8e8d3f8d-61c4-418c-81c4-ba1d79c66b0c" providerId="ADAL" clId="{30615ABB-4AC5-4D50-BE0C-21E9AF1CFD8E}" dt="2019-09-19T18:43:23.816" v="14769" actId="478"/>
          <ac:grpSpMkLst>
            <pc:docMk/>
            <pc:sldMk cId="1141489504" sldId="357"/>
            <ac:grpSpMk id="244" creationId="{1A27A73F-7428-460E-8CD5-B663E0046E7B}"/>
          </ac:grpSpMkLst>
        </pc:grpChg>
        <pc:grpChg chg="del">
          <ac:chgData name="Tingyuan LIANG" userId="8e8d3f8d-61c4-418c-81c4-ba1d79c66b0c" providerId="ADAL" clId="{30615ABB-4AC5-4D50-BE0C-21E9AF1CFD8E}" dt="2019-09-19T18:43:23.816" v="14769" actId="478"/>
          <ac:grpSpMkLst>
            <pc:docMk/>
            <pc:sldMk cId="1141489504" sldId="357"/>
            <ac:grpSpMk id="245" creationId="{B920BB87-0850-4E84-91C5-4702886D8699}"/>
          </ac:grpSpMkLst>
        </pc:grpChg>
        <pc:grpChg chg="del">
          <ac:chgData name="Tingyuan LIANG" userId="8e8d3f8d-61c4-418c-81c4-ba1d79c66b0c" providerId="ADAL" clId="{30615ABB-4AC5-4D50-BE0C-21E9AF1CFD8E}" dt="2019-09-19T18:43:23.816" v="14769" actId="478"/>
          <ac:grpSpMkLst>
            <pc:docMk/>
            <pc:sldMk cId="1141489504" sldId="357"/>
            <ac:grpSpMk id="247" creationId="{6600CB43-FC42-4AFC-9151-F784E7F74C6D}"/>
          </ac:grpSpMkLst>
        </pc:grpChg>
        <pc:grpChg chg="del">
          <ac:chgData name="Tingyuan LIANG" userId="8e8d3f8d-61c4-418c-81c4-ba1d79c66b0c" providerId="ADAL" clId="{30615ABB-4AC5-4D50-BE0C-21E9AF1CFD8E}" dt="2019-09-19T18:43:23.816" v="14769" actId="478"/>
          <ac:grpSpMkLst>
            <pc:docMk/>
            <pc:sldMk cId="1141489504" sldId="357"/>
            <ac:grpSpMk id="248" creationId="{06DC5124-02E5-4815-853E-EFA1E25DA123}"/>
          </ac:grpSpMkLst>
        </pc:grpChg>
        <pc:grpChg chg="del">
          <ac:chgData name="Tingyuan LIANG" userId="8e8d3f8d-61c4-418c-81c4-ba1d79c66b0c" providerId="ADAL" clId="{30615ABB-4AC5-4D50-BE0C-21E9AF1CFD8E}" dt="2019-09-19T18:43:23.816" v="14769" actId="478"/>
          <ac:grpSpMkLst>
            <pc:docMk/>
            <pc:sldMk cId="1141489504" sldId="357"/>
            <ac:grpSpMk id="249" creationId="{A32A3718-935C-4BBF-B015-49BCEC4AC136}"/>
          </ac:grpSpMkLst>
        </pc:grpChg>
        <pc:graphicFrameChg chg="mod">
          <ac:chgData name="Tingyuan LIANG" userId="8e8d3f8d-61c4-418c-81c4-ba1d79c66b0c" providerId="ADAL" clId="{30615ABB-4AC5-4D50-BE0C-21E9AF1CFD8E}" dt="2019-09-19T18:49:39.103" v="14934"/>
          <ac:graphicFrameMkLst>
            <pc:docMk/>
            <pc:sldMk cId="1141489504" sldId="357"/>
            <ac:graphicFrameMk id="122" creationId="{54B9EDB6-9AA5-4F55-B0FF-166E0678949F}"/>
          </ac:graphicFrameMkLst>
        </pc:graphicFrameChg>
        <pc:cxnChg chg="mod">
          <ac:chgData name="Tingyuan LIANG" userId="8e8d3f8d-61c4-418c-81c4-ba1d79c66b0c" providerId="ADAL" clId="{30615ABB-4AC5-4D50-BE0C-21E9AF1CFD8E}" dt="2019-09-19T18:43:23.816" v="14769" actId="478"/>
          <ac:cxnSpMkLst>
            <pc:docMk/>
            <pc:sldMk cId="1141489504" sldId="357"/>
            <ac:cxnSpMk id="19" creationId="{9358F2FA-D933-489B-AF5B-008F140618B6}"/>
          </ac:cxnSpMkLst>
        </pc:cxnChg>
        <pc:cxnChg chg="mod">
          <ac:chgData name="Tingyuan LIANG" userId="8e8d3f8d-61c4-418c-81c4-ba1d79c66b0c" providerId="ADAL" clId="{30615ABB-4AC5-4D50-BE0C-21E9AF1CFD8E}" dt="2019-09-19T18:43:23.816" v="14769" actId="478"/>
          <ac:cxnSpMkLst>
            <pc:docMk/>
            <pc:sldMk cId="1141489504" sldId="357"/>
            <ac:cxnSpMk id="102" creationId="{FC19E21B-7DA7-45F3-9979-BEF01CC85ECA}"/>
          </ac:cxnSpMkLst>
        </pc:cxnChg>
        <pc:cxnChg chg="mod">
          <ac:chgData name="Tingyuan LIANG" userId="8e8d3f8d-61c4-418c-81c4-ba1d79c66b0c" providerId="ADAL" clId="{30615ABB-4AC5-4D50-BE0C-21E9AF1CFD8E}" dt="2019-09-19T18:43:23.816" v="14769" actId="478"/>
          <ac:cxnSpMkLst>
            <pc:docMk/>
            <pc:sldMk cId="1141489504" sldId="357"/>
            <ac:cxnSpMk id="104" creationId="{432EA633-FF45-421D-ACAD-48DA7DC0656D}"/>
          </ac:cxnSpMkLst>
        </pc:cxnChg>
        <pc:cxnChg chg="mod">
          <ac:chgData name="Tingyuan LIANG" userId="8e8d3f8d-61c4-418c-81c4-ba1d79c66b0c" providerId="ADAL" clId="{30615ABB-4AC5-4D50-BE0C-21E9AF1CFD8E}" dt="2019-09-19T18:43:23.816" v="14769" actId="478"/>
          <ac:cxnSpMkLst>
            <pc:docMk/>
            <pc:sldMk cId="1141489504" sldId="357"/>
            <ac:cxnSpMk id="133" creationId="{4A166530-EDD1-41A7-B6D8-6B66ADCA14CF}"/>
          </ac:cxnSpMkLst>
        </pc:cxnChg>
        <pc:cxnChg chg="mod">
          <ac:chgData name="Tingyuan LIANG" userId="8e8d3f8d-61c4-418c-81c4-ba1d79c66b0c" providerId="ADAL" clId="{30615ABB-4AC5-4D50-BE0C-21E9AF1CFD8E}" dt="2019-09-19T18:43:23.816" v="14769" actId="478"/>
          <ac:cxnSpMkLst>
            <pc:docMk/>
            <pc:sldMk cId="1141489504" sldId="357"/>
            <ac:cxnSpMk id="135" creationId="{ECBDC459-9756-48CA-828E-07DD16DE5F9C}"/>
          </ac:cxnSpMkLst>
        </pc:cxnChg>
        <pc:cxnChg chg="mod">
          <ac:chgData name="Tingyuan LIANG" userId="8e8d3f8d-61c4-418c-81c4-ba1d79c66b0c" providerId="ADAL" clId="{30615ABB-4AC5-4D50-BE0C-21E9AF1CFD8E}" dt="2019-09-19T18:43:23.816" v="14769" actId="478"/>
          <ac:cxnSpMkLst>
            <pc:docMk/>
            <pc:sldMk cId="1141489504" sldId="357"/>
            <ac:cxnSpMk id="139" creationId="{A8B3A5C7-9999-4B9D-856C-D69DB0123C29}"/>
          </ac:cxnSpMkLst>
        </pc:cxnChg>
        <pc:cxnChg chg="mod">
          <ac:chgData name="Tingyuan LIANG" userId="8e8d3f8d-61c4-418c-81c4-ba1d79c66b0c" providerId="ADAL" clId="{30615ABB-4AC5-4D50-BE0C-21E9AF1CFD8E}" dt="2019-09-19T18:43:23.816" v="14769" actId="478"/>
          <ac:cxnSpMkLst>
            <pc:docMk/>
            <pc:sldMk cId="1141489504" sldId="357"/>
            <ac:cxnSpMk id="141" creationId="{E3C18768-8E37-4585-B905-E59C61BED5D4}"/>
          </ac:cxnSpMkLst>
        </pc:cxnChg>
        <pc:cxnChg chg="mod">
          <ac:chgData name="Tingyuan LIANG" userId="8e8d3f8d-61c4-418c-81c4-ba1d79c66b0c" providerId="ADAL" clId="{30615ABB-4AC5-4D50-BE0C-21E9AF1CFD8E}" dt="2019-09-19T18:43:23.816" v="14769" actId="478"/>
          <ac:cxnSpMkLst>
            <pc:docMk/>
            <pc:sldMk cId="1141489504" sldId="357"/>
            <ac:cxnSpMk id="145" creationId="{178596CE-17B8-493D-8A20-6C8AA5A85FFC}"/>
          </ac:cxnSpMkLst>
        </pc:cxnChg>
        <pc:cxnChg chg="mod">
          <ac:chgData name="Tingyuan LIANG" userId="8e8d3f8d-61c4-418c-81c4-ba1d79c66b0c" providerId="ADAL" clId="{30615ABB-4AC5-4D50-BE0C-21E9AF1CFD8E}" dt="2019-09-19T18:43:23.816" v="14769" actId="478"/>
          <ac:cxnSpMkLst>
            <pc:docMk/>
            <pc:sldMk cId="1141489504" sldId="357"/>
            <ac:cxnSpMk id="147" creationId="{1621FBBF-0A36-47AB-8659-275DFDBC835D}"/>
          </ac:cxnSpMkLst>
        </pc:cxnChg>
        <pc:cxnChg chg="mod">
          <ac:chgData name="Tingyuan LIANG" userId="8e8d3f8d-61c4-418c-81c4-ba1d79c66b0c" providerId="ADAL" clId="{30615ABB-4AC5-4D50-BE0C-21E9AF1CFD8E}" dt="2019-09-19T18:43:23.816" v="14769" actId="478"/>
          <ac:cxnSpMkLst>
            <pc:docMk/>
            <pc:sldMk cId="1141489504" sldId="357"/>
            <ac:cxnSpMk id="151" creationId="{FC8AFF76-0700-406F-9674-85F3552869D1}"/>
          </ac:cxnSpMkLst>
        </pc:cxnChg>
        <pc:cxnChg chg="mod">
          <ac:chgData name="Tingyuan LIANG" userId="8e8d3f8d-61c4-418c-81c4-ba1d79c66b0c" providerId="ADAL" clId="{30615ABB-4AC5-4D50-BE0C-21E9AF1CFD8E}" dt="2019-09-19T18:43:23.816" v="14769" actId="478"/>
          <ac:cxnSpMkLst>
            <pc:docMk/>
            <pc:sldMk cId="1141489504" sldId="357"/>
            <ac:cxnSpMk id="184" creationId="{730610BB-3C38-4828-934D-171439016851}"/>
          </ac:cxnSpMkLst>
        </pc:cxnChg>
        <pc:cxnChg chg="mod">
          <ac:chgData name="Tingyuan LIANG" userId="8e8d3f8d-61c4-418c-81c4-ba1d79c66b0c" providerId="ADAL" clId="{30615ABB-4AC5-4D50-BE0C-21E9AF1CFD8E}" dt="2019-09-19T18:43:23.816" v="14769" actId="478"/>
          <ac:cxnSpMkLst>
            <pc:docMk/>
            <pc:sldMk cId="1141489504" sldId="357"/>
            <ac:cxnSpMk id="186" creationId="{0192438E-89AB-483E-A11B-3912C916B73E}"/>
          </ac:cxnSpMkLst>
        </pc:cxnChg>
        <pc:cxnChg chg="mod">
          <ac:chgData name="Tingyuan LIANG" userId="8e8d3f8d-61c4-418c-81c4-ba1d79c66b0c" providerId="ADAL" clId="{30615ABB-4AC5-4D50-BE0C-21E9AF1CFD8E}" dt="2019-09-19T18:43:23.816" v="14769" actId="478"/>
          <ac:cxnSpMkLst>
            <pc:docMk/>
            <pc:sldMk cId="1141489504" sldId="357"/>
            <ac:cxnSpMk id="190" creationId="{D8B9E7F0-9DA7-451C-ABED-0DB7DD03B374}"/>
          </ac:cxnSpMkLst>
        </pc:cxnChg>
        <pc:cxnChg chg="mod">
          <ac:chgData name="Tingyuan LIANG" userId="8e8d3f8d-61c4-418c-81c4-ba1d79c66b0c" providerId="ADAL" clId="{30615ABB-4AC5-4D50-BE0C-21E9AF1CFD8E}" dt="2019-09-19T18:43:23.816" v="14769" actId="478"/>
          <ac:cxnSpMkLst>
            <pc:docMk/>
            <pc:sldMk cId="1141489504" sldId="357"/>
            <ac:cxnSpMk id="192" creationId="{140AC027-C76A-4C38-98ED-7777141E3D9F}"/>
          </ac:cxnSpMkLst>
        </pc:cxnChg>
        <pc:cxnChg chg="mod">
          <ac:chgData name="Tingyuan LIANG" userId="8e8d3f8d-61c4-418c-81c4-ba1d79c66b0c" providerId="ADAL" clId="{30615ABB-4AC5-4D50-BE0C-21E9AF1CFD8E}" dt="2019-09-19T18:43:23.816" v="14769" actId="478"/>
          <ac:cxnSpMkLst>
            <pc:docMk/>
            <pc:sldMk cId="1141489504" sldId="357"/>
            <ac:cxnSpMk id="196" creationId="{3A0A0801-0DF6-4247-976F-AC22C2C912D4}"/>
          </ac:cxnSpMkLst>
        </pc:cxnChg>
        <pc:cxnChg chg="mod">
          <ac:chgData name="Tingyuan LIANG" userId="8e8d3f8d-61c4-418c-81c4-ba1d79c66b0c" providerId="ADAL" clId="{30615ABB-4AC5-4D50-BE0C-21E9AF1CFD8E}" dt="2019-09-19T18:43:23.816" v="14769" actId="478"/>
          <ac:cxnSpMkLst>
            <pc:docMk/>
            <pc:sldMk cId="1141489504" sldId="357"/>
            <ac:cxnSpMk id="198" creationId="{4D17988E-97BE-4A93-BF96-E034C52872DA}"/>
          </ac:cxnSpMkLst>
        </pc:cxnChg>
        <pc:cxnChg chg="mod">
          <ac:chgData name="Tingyuan LIANG" userId="8e8d3f8d-61c4-418c-81c4-ba1d79c66b0c" providerId="ADAL" clId="{30615ABB-4AC5-4D50-BE0C-21E9AF1CFD8E}" dt="2019-09-19T18:43:23.816" v="14769" actId="478"/>
          <ac:cxnSpMkLst>
            <pc:docMk/>
            <pc:sldMk cId="1141489504" sldId="357"/>
            <ac:cxnSpMk id="202" creationId="{397659CF-913E-4D08-AACC-4794F8C0EB47}"/>
          </ac:cxnSpMkLst>
        </pc:cxnChg>
        <pc:cxnChg chg="mod">
          <ac:chgData name="Tingyuan LIANG" userId="8e8d3f8d-61c4-418c-81c4-ba1d79c66b0c" providerId="ADAL" clId="{30615ABB-4AC5-4D50-BE0C-21E9AF1CFD8E}" dt="2019-09-19T18:43:23.816" v="14769" actId="478"/>
          <ac:cxnSpMkLst>
            <pc:docMk/>
            <pc:sldMk cId="1141489504" sldId="357"/>
            <ac:cxnSpMk id="204" creationId="{22478D61-D9F0-4E2D-AC75-A216A5F7B121}"/>
          </ac:cxnSpMkLst>
        </pc:cxnChg>
        <pc:cxnChg chg="mod">
          <ac:chgData name="Tingyuan LIANG" userId="8e8d3f8d-61c4-418c-81c4-ba1d79c66b0c" providerId="ADAL" clId="{30615ABB-4AC5-4D50-BE0C-21E9AF1CFD8E}" dt="2019-09-19T18:43:23.816" v="14769" actId="478"/>
          <ac:cxnSpMkLst>
            <pc:docMk/>
            <pc:sldMk cId="1141489504" sldId="357"/>
            <ac:cxnSpMk id="209" creationId="{0418B432-1BC0-49D6-824F-3392A1A7E9C8}"/>
          </ac:cxnSpMkLst>
        </pc:cxnChg>
        <pc:cxnChg chg="mod">
          <ac:chgData name="Tingyuan LIANG" userId="8e8d3f8d-61c4-418c-81c4-ba1d79c66b0c" providerId="ADAL" clId="{30615ABB-4AC5-4D50-BE0C-21E9AF1CFD8E}" dt="2019-09-19T18:43:23.816" v="14769" actId="478"/>
          <ac:cxnSpMkLst>
            <pc:docMk/>
            <pc:sldMk cId="1141489504" sldId="357"/>
            <ac:cxnSpMk id="210" creationId="{4B59EC2C-7302-4A7B-8AE9-5AE237A10E07}"/>
          </ac:cxnSpMkLst>
        </pc:cxnChg>
      </pc:sldChg>
      <pc:sldChg chg="addSp delSp modSp add modTransition modAnim modNotesTx">
        <pc:chgData name="Tingyuan LIANG" userId="8e8d3f8d-61c4-418c-81c4-ba1d79c66b0c" providerId="ADAL" clId="{30615ABB-4AC5-4D50-BE0C-21E9AF1CFD8E}" dt="2019-09-20T10:55:13.071" v="18793" actId="20577"/>
        <pc:sldMkLst>
          <pc:docMk/>
          <pc:sldMk cId="2640021475" sldId="358"/>
        </pc:sldMkLst>
        <pc:spChg chg="add mod">
          <ac:chgData name="Tingyuan LIANG" userId="8e8d3f8d-61c4-418c-81c4-ba1d79c66b0c" providerId="ADAL" clId="{30615ABB-4AC5-4D50-BE0C-21E9AF1CFD8E}" dt="2019-09-19T18:54:33.234" v="15170" actId="122"/>
          <ac:spMkLst>
            <pc:docMk/>
            <pc:sldMk cId="2640021475" sldId="358"/>
            <ac:spMk id="3" creationId="{43C72A7D-599A-4E64-BAF1-8F9095AA2A31}"/>
          </ac:spMkLst>
        </pc:spChg>
        <pc:spChg chg="add mod">
          <ac:chgData name="Tingyuan LIANG" userId="8e8d3f8d-61c4-418c-81c4-ba1d79c66b0c" providerId="ADAL" clId="{30615ABB-4AC5-4D50-BE0C-21E9AF1CFD8E}" dt="2019-09-19T18:51:57.823" v="15062" actId="2085"/>
          <ac:spMkLst>
            <pc:docMk/>
            <pc:sldMk cId="2640021475" sldId="358"/>
            <ac:spMk id="5" creationId="{F343A353-3C8A-4535-A0B0-8E29665D75D5}"/>
          </ac:spMkLst>
        </pc:spChg>
        <pc:spChg chg="mod">
          <ac:chgData name="Tingyuan LIANG" userId="8e8d3f8d-61c4-418c-81c4-ba1d79c66b0c" providerId="ADAL" clId="{30615ABB-4AC5-4D50-BE0C-21E9AF1CFD8E}" dt="2019-09-20T09:10:17.478" v="18018" actId="20577"/>
          <ac:spMkLst>
            <pc:docMk/>
            <pc:sldMk cId="2640021475" sldId="358"/>
            <ac:spMk id="23" creationId="{469C527C-F18F-42F6-AEF3-32CFF3B14FDF}"/>
          </ac:spMkLst>
        </pc:spChg>
        <pc:spChg chg="mod">
          <ac:chgData name="Tingyuan LIANG" userId="8e8d3f8d-61c4-418c-81c4-ba1d79c66b0c" providerId="ADAL" clId="{30615ABB-4AC5-4D50-BE0C-21E9AF1CFD8E}" dt="2019-09-19T18:50:14.904" v="14938" actId="1076"/>
          <ac:spMkLst>
            <pc:docMk/>
            <pc:sldMk cId="2640021475" sldId="358"/>
            <ac:spMk id="123" creationId="{39F82787-CA70-4618-8504-75F11B4C0F1B}"/>
          </ac:spMkLst>
        </pc:spChg>
        <pc:grpChg chg="mod">
          <ac:chgData name="Tingyuan LIANG" userId="8e8d3f8d-61c4-418c-81c4-ba1d79c66b0c" providerId="ADAL" clId="{30615ABB-4AC5-4D50-BE0C-21E9AF1CFD8E}" dt="2019-09-20T08:59:11.775" v="17741" actId="1076"/>
          <ac:grpSpMkLst>
            <pc:docMk/>
            <pc:sldMk cId="2640021475" sldId="358"/>
            <ac:grpSpMk id="121" creationId="{CB806E4C-F178-4874-A5E5-9D6A7351E001}"/>
          </ac:grpSpMkLst>
        </pc:grpChg>
        <pc:graphicFrameChg chg="mod">
          <ac:chgData name="Tingyuan LIANG" userId="8e8d3f8d-61c4-418c-81c4-ba1d79c66b0c" providerId="ADAL" clId="{30615ABB-4AC5-4D50-BE0C-21E9AF1CFD8E}" dt="2019-09-20T08:59:51.009" v="17742"/>
          <ac:graphicFrameMkLst>
            <pc:docMk/>
            <pc:sldMk cId="2640021475" sldId="358"/>
            <ac:graphicFrameMk id="122" creationId="{54B9EDB6-9AA5-4F55-B0FF-166E0678949F}"/>
          </ac:graphicFrameMkLst>
        </pc:graphicFrameChg>
        <pc:cxnChg chg="add del mod">
          <ac:chgData name="Tingyuan LIANG" userId="8e8d3f8d-61c4-418c-81c4-ba1d79c66b0c" providerId="ADAL" clId="{30615ABB-4AC5-4D50-BE0C-21E9AF1CFD8E}" dt="2019-09-20T09:00:36.560" v="17768" actId="478"/>
          <ac:cxnSpMkLst>
            <pc:docMk/>
            <pc:sldMk cId="2640021475" sldId="358"/>
            <ac:cxnSpMk id="7" creationId="{D09A612E-641B-416E-BBC5-7DDA3F0B2BCE}"/>
          </ac:cxnSpMkLst>
        </pc:cxnChg>
        <pc:cxnChg chg="add mod">
          <ac:chgData name="Tingyuan LIANG" userId="8e8d3f8d-61c4-418c-81c4-ba1d79c66b0c" providerId="ADAL" clId="{30615ABB-4AC5-4D50-BE0C-21E9AF1CFD8E}" dt="2019-09-20T09:00:11.195" v="17747" actId="1076"/>
          <ac:cxnSpMkLst>
            <pc:docMk/>
            <pc:sldMk cId="2640021475" sldId="358"/>
            <ac:cxnSpMk id="12" creationId="{88AFB6C2-7764-4652-B2B9-64D0311CB116}"/>
          </ac:cxnSpMkLst>
        </pc:cxnChg>
        <pc:cxnChg chg="add mod">
          <ac:chgData name="Tingyuan LIANG" userId="8e8d3f8d-61c4-418c-81c4-ba1d79c66b0c" providerId="ADAL" clId="{30615ABB-4AC5-4D50-BE0C-21E9AF1CFD8E}" dt="2019-09-20T09:00:16.040" v="17749" actId="1076"/>
          <ac:cxnSpMkLst>
            <pc:docMk/>
            <pc:sldMk cId="2640021475" sldId="358"/>
            <ac:cxnSpMk id="13" creationId="{0CD16176-0E11-4FAB-86DD-8F13A270201A}"/>
          </ac:cxnSpMkLst>
        </pc:cxnChg>
        <pc:cxnChg chg="add mod">
          <ac:chgData name="Tingyuan LIANG" userId="8e8d3f8d-61c4-418c-81c4-ba1d79c66b0c" providerId="ADAL" clId="{30615ABB-4AC5-4D50-BE0C-21E9AF1CFD8E}" dt="2019-09-20T09:00:20.607" v="17751" actId="1076"/>
          <ac:cxnSpMkLst>
            <pc:docMk/>
            <pc:sldMk cId="2640021475" sldId="358"/>
            <ac:cxnSpMk id="14" creationId="{32580305-D00B-49AF-81EA-E35673C093EB}"/>
          </ac:cxnSpMkLst>
        </pc:cxnChg>
        <pc:cxnChg chg="add mod">
          <ac:chgData name="Tingyuan LIANG" userId="8e8d3f8d-61c4-418c-81c4-ba1d79c66b0c" providerId="ADAL" clId="{30615ABB-4AC5-4D50-BE0C-21E9AF1CFD8E}" dt="2019-09-20T09:00:26.426" v="17760" actId="1036"/>
          <ac:cxnSpMkLst>
            <pc:docMk/>
            <pc:sldMk cId="2640021475" sldId="358"/>
            <ac:cxnSpMk id="15" creationId="{9F995185-A785-4FDF-A804-52A35FEF5CFF}"/>
          </ac:cxnSpMkLst>
        </pc:cxnChg>
        <pc:cxnChg chg="add mod">
          <ac:chgData name="Tingyuan LIANG" userId="8e8d3f8d-61c4-418c-81c4-ba1d79c66b0c" providerId="ADAL" clId="{30615ABB-4AC5-4D50-BE0C-21E9AF1CFD8E}" dt="2019-09-20T09:00:33.794" v="17767" actId="1035"/>
          <ac:cxnSpMkLst>
            <pc:docMk/>
            <pc:sldMk cId="2640021475" sldId="358"/>
            <ac:cxnSpMk id="16" creationId="{3ADA4713-E1C7-413B-AC31-B6EE332FF0B3}"/>
          </ac:cxnSpMkLst>
        </pc:cxnChg>
      </pc:sldChg>
      <pc:sldChg chg="add del">
        <pc:chgData name="Tingyuan LIANG" userId="8e8d3f8d-61c4-418c-81c4-ba1d79c66b0c" providerId="ADAL" clId="{30615ABB-4AC5-4D50-BE0C-21E9AF1CFD8E}" dt="2019-09-19T18:50:21.040" v="14939" actId="47"/>
        <pc:sldMkLst>
          <pc:docMk/>
          <pc:sldMk cId="15315870" sldId="359"/>
        </pc:sldMkLst>
      </pc:sldChg>
      <pc:sldChg chg="addSp delSp modSp add modNotesTx">
        <pc:chgData name="Tingyuan LIANG" userId="8e8d3f8d-61c4-418c-81c4-ba1d79c66b0c" providerId="ADAL" clId="{30615ABB-4AC5-4D50-BE0C-21E9AF1CFD8E}" dt="2019-09-20T11:16:29.297" v="19581"/>
        <pc:sldMkLst>
          <pc:docMk/>
          <pc:sldMk cId="2320338658" sldId="359"/>
        </pc:sldMkLst>
        <pc:spChg chg="mod">
          <ac:chgData name="Tingyuan LIANG" userId="8e8d3f8d-61c4-418c-81c4-ba1d79c66b0c" providerId="ADAL" clId="{30615ABB-4AC5-4D50-BE0C-21E9AF1CFD8E}" dt="2019-09-20T10:24:28.705" v="18238" actId="1076"/>
          <ac:spMkLst>
            <pc:docMk/>
            <pc:sldMk cId="2320338658" sldId="359"/>
            <ac:spMk id="2" creationId="{421A4E9F-DD90-4A0C-8186-10E7BAAC74A6}"/>
          </ac:spMkLst>
        </pc:spChg>
        <pc:spChg chg="add del">
          <ac:chgData name="Tingyuan LIANG" userId="8e8d3f8d-61c4-418c-81c4-ba1d79c66b0c" providerId="ADAL" clId="{30615ABB-4AC5-4D50-BE0C-21E9AF1CFD8E}" dt="2019-09-19T18:54:45.658" v="15171" actId="478"/>
          <ac:spMkLst>
            <pc:docMk/>
            <pc:sldMk cId="2320338658" sldId="359"/>
            <ac:spMk id="8" creationId="{AACD42F8-D001-4F06-A353-91383129A883}"/>
          </ac:spMkLst>
        </pc:spChg>
        <pc:spChg chg="add del">
          <ac:chgData name="Tingyuan LIANG" userId="8e8d3f8d-61c4-418c-81c4-ba1d79c66b0c" providerId="ADAL" clId="{30615ABB-4AC5-4D50-BE0C-21E9AF1CFD8E}" dt="2019-09-20T11:03:37.653" v="19292" actId="478"/>
          <ac:spMkLst>
            <pc:docMk/>
            <pc:sldMk cId="2320338658" sldId="359"/>
            <ac:spMk id="9" creationId="{59FFEB73-588A-46C7-9B29-4BA2A2495DA0}"/>
          </ac:spMkLst>
        </pc:spChg>
        <pc:spChg chg="add">
          <ac:chgData name="Tingyuan LIANG" userId="8e8d3f8d-61c4-418c-81c4-ba1d79c66b0c" providerId="ADAL" clId="{30615ABB-4AC5-4D50-BE0C-21E9AF1CFD8E}" dt="2019-09-20T11:16:29.297" v="19581"/>
          <ac:spMkLst>
            <pc:docMk/>
            <pc:sldMk cId="2320338658" sldId="359"/>
            <ac:spMk id="12" creationId="{42822C51-D5CB-4D3D-92A6-5FD621449A42}"/>
          </ac:spMkLst>
        </pc:spChg>
        <pc:grpChg chg="mod">
          <ac:chgData name="Tingyuan LIANG" userId="8e8d3f8d-61c4-418c-81c4-ba1d79c66b0c" providerId="ADAL" clId="{30615ABB-4AC5-4D50-BE0C-21E9AF1CFD8E}" dt="2019-09-20T10:24:02.033" v="18235" actId="1076"/>
          <ac:grpSpMkLst>
            <pc:docMk/>
            <pc:sldMk cId="2320338658" sldId="359"/>
            <ac:grpSpMk id="121" creationId="{CB806E4C-F178-4874-A5E5-9D6A7351E001}"/>
          </ac:grpSpMkLst>
        </pc:grpChg>
        <pc:graphicFrameChg chg="add mod modGraphic">
          <ac:chgData name="Tingyuan LIANG" userId="8e8d3f8d-61c4-418c-81c4-ba1d79c66b0c" providerId="ADAL" clId="{30615ABB-4AC5-4D50-BE0C-21E9AF1CFD8E}" dt="2019-09-20T11:08:44.573" v="19395" actId="14100"/>
          <ac:graphicFrameMkLst>
            <pc:docMk/>
            <pc:sldMk cId="2320338658" sldId="359"/>
            <ac:graphicFrameMk id="3" creationId="{960CF34E-A5F5-4EF5-A2AA-163AFEEDEBAE}"/>
          </ac:graphicFrameMkLst>
        </pc:graphicFrameChg>
        <pc:graphicFrameChg chg="add del mod modGraphic">
          <ac:chgData name="Tingyuan LIANG" userId="8e8d3f8d-61c4-418c-81c4-ba1d79c66b0c" providerId="ADAL" clId="{30615ABB-4AC5-4D50-BE0C-21E9AF1CFD8E}" dt="2019-09-20T11:05:23.859" v="19299" actId="478"/>
          <ac:graphicFrameMkLst>
            <pc:docMk/>
            <pc:sldMk cId="2320338658" sldId="359"/>
            <ac:graphicFrameMk id="10" creationId="{86DA87D7-90CF-4368-B9AF-0622BB9642D4}"/>
          </ac:graphicFrameMkLst>
        </pc:graphicFrameChg>
        <pc:graphicFrameChg chg="mod">
          <ac:chgData name="Tingyuan LIANG" userId="8e8d3f8d-61c4-418c-81c4-ba1d79c66b0c" providerId="ADAL" clId="{30615ABB-4AC5-4D50-BE0C-21E9AF1CFD8E}" dt="2019-09-20T10:24:17.780" v="18237"/>
          <ac:graphicFrameMkLst>
            <pc:docMk/>
            <pc:sldMk cId="2320338658" sldId="359"/>
            <ac:graphicFrameMk id="122" creationId="{54B9EDB6-9AA5-4F55-B0FF-166E0678949F}"/>
          </ac:graphicFrameMkLst>
        </pc:graphicFrameChg>
      </pc:sldChg>
      <pc:sldChg chg="addSp delSp add del">
        <pc:chgData name="Tingyuan LIANG" userId="8e8d3f8d-61c4-418c-81c4-ba1d79c66b0c" providerId="ADAL" clId="{30615ABB-4AC5-4D50-BE0C-21E9AF1CFD8E}" dt="2019-09-20T10:16:49.356" v="18229" actId="47"/>
        <pc:sldMkLst>
          <pc:docMk/>
          <pc:sldMk cId="173216265" sldId="360"/>
        </pc:sldMkLst>
        <pc:spChg chg="add del">
          <ac:chgData name="Tingyuan LIANG" userId="8e8d3f8d-61c4-418c-81c4-ba1d79c66b0c" providerId="ADAL" clId="{30615ABB-4AC5-4D50-BE0C-21E9AF1CFD8E}" dt="2019-09-19T18:54:51.291" v="15173" actId="478"/>
          <ac:spMkLst>
            <pc:docMk/>
            <pc:sldMk cId="173216265" sldId="360"/>
            <ac:spMk id="8" creationId="{2240D610-0A9D-4F01-95C5-5D40D2E0E4AC}"/>
          </ac:spMkLst>
        </pc:spChg>
        <pc:spChg chg="add">
          <ac:chgData name="Tingyuan LIANG" userId="8e8d3f8d-61c4-418c-81c4-ba1d79c66b0c" providerId="ADAL" clId="{30615ABB-4AC5-4D50-BE0C-21E9AF1CFD8E}" dt="2019-09-19T18:54:51.980" v="15174"/>
          <ac:spMkLst>
            <pc:docMk/>
            <pc:sldMk cId="173216265" sldId="360"/>
            <ac:spMk id="9" creationId="{84350B30-541F-4F11-9EF5-821EDF26E192}"/>
          </ac:spMkLst>
        </pc:spChg>
      </pc:sldChg>
      <pc:sldChg chg="modSp add modNotesTx">
        <pc:chgData name="Tingyuan LIANG" userId="8e8d3f8d-61c4-418c-81c4-ba1d79c66b0c" providerId="ADAL" clId="{30615ABB-4AC5-4D50-BE0C-21E9AF1CFD8E}" dt="2019-09-20T11:15:45.533" v="19579" actId="20577"/>
        <pc:sldMkLst>
          <pc:docMk/>
          <pc:sldMk cId="3652703949" sldId="361"/>
        </pc:sldMkLst>
        <pc:spChg chg="mod">
          <ac:chgData name="Tingyuan LIANG" userId="8e8d3f8d-61c4-418c-81c4-ba1d79c66b0c" providerId="ADAL" clId="{30615ABB-4AC5-4D50-BE0C-21E9AF1CFD8E}" dt="2019-09-19T18:56:48.438" v="15178" actId="108"/>
          <ac:spMkLst>
            <pc:docMk/>
            <pc:sldMk cId="3652703949" sldId="361"/>
            <ac:spMk id="8" creationId="{00000000-0000-0000-0000-000000000000}"/>
          </ac:spMkLst>
        </pc:spChg>
      </pc:sldChg>
      <pc:sldChg chg="add del">
        <pc:chgData name="Tingyuan LIANG" userId="8e8d3f8d-61c4-418c-81c4-ba1d79c66b0c" providerId="ADAL" clId="{30615ABB-4AC5-4D50-BE0C-21E9AF1CFD8E}" dt="2019-09-20T07:11:19.663" v="15243" actId="47"/>
        <pc:sldMkLst>
          <pc:docMk/>
          <pc:sldMk cId="1814548410" sldId="362"/>
        </pc:sldMkLst>
      </pc:sldChg>
      <pc:sldChg chg="addSp delSp modSp add delAnim modAnim modNotesTx">
        <pc:chgData name="Tingyuan LIANG" userId="8e8d3f8d-61c4-418c-81c4-ba1d79c66b0c" providerId="ADAL" clId="{30615ABB-4AC5-4D50-BE0C-21E9AF1CFD8E}" dt="2019-09-20T09:02:56.061" v="17803" actId="207"/>
        <pc:sldMkLst>
          <pc:docMk/>
          <pc:sldMk cId="3376552114" sldId="362"/>
        </pc:sldMkLst>
        <pc:spChg chg="mod">
          <ac:chgData name="Tingyuan LIANG" userId="8e8d3f8d-61c4-418c-81c4-ba1d79c66b0c" providerId="ADAL" clId="{30615ABB-4AC5-4D50-BE0C-21E9AF1CFD8E}" dt="2019-09-20T08:13:43.018" v="16020" actId="1036"/>
          <ac:spMkLst>
            <pc:docMk/>
            <pc:sldMk cId="3376552114" sldId="362"/>
            <ac:spMk id="4" creationId="{3AE7B0B1-3801-4E11-AA8E-9563E1EBE6C3}"/>
          </ac:spMkLst>
        </pc:spChg>
        <pc:spChg chg="add del mod">
          <ac:chgData name="Tingyuan LIANG" userId="8e8d3f8d-61c4-418c-81c4-ba1d79c66b0c" providerId="ADAL" clId="{30615ABB-4AC5-4D50-BE0C-21E9AF1CFD8E}" dt="2019-09-20T09:02:50.232" v="17776" actId="21"/>
          <ac:spMkLst>
            <pc:docMk/>
            <pc:sldMk cId="3376552114" sldId="362"/>
            <ac:spMk id="10" creationId="{BE62F137-87D5-49F5-976B-DA011C134796}"/>
          </ac:spMkLst>
        </pc:spChg>
        <pc:spChg chg="add mod">
          <ac:chgData name="Tingyuan LIANG" userId="8e8d3f8d-61c4-418c-81c4-ba1d79c66b0c" providerId="ADAL" clId="{30615ABB-4AC5-4D50-BE0C-21E9AF1CFD8E}" dt="2019-09-20T08:27:05.069" v="16791" actId="113"/>
          <ac:spMkLst>
            <pc:docMk/>
            <pc:sldMk cId="3376552114" sldId="362"/>
            <ac:spMk id="11" creationId="{C38C9268-6C47-43C6-B3BD-4B7B8A1F0DCF}"/>
          </ac:spMkLst>
        </pc:spChg>
        <pc:spChg chg="del">
          <ac:chgData name="Tingyuan LIANG" userId="8e8d3f8d-61c4-418c-81c4-ba1d79c66b0c" providerId="ADAL" clId="{30615ABB-4AC5-4D50-BE0C-21E9AF1CFD8E}" dt="2019-09-20T08:00:35.923" v="15773" actId="478"/>
          <ac:spMkLst>
            <pc:docMk/>
            <pc:sldMk cId="3376552114" sldId="362"/>
            <ac:spMk id="22" creationId="{2BE1D1EE-AC39-43E4-93A8-AFBF97FEFF1D}"/>
          </ac:spMkLst>
        </pc:spChg>
        <pc:spChg chg="mod">
          <ac:chgData name="Tingyuan LIANG" userId="8e8d3f8d-61c4-418c-81c4-ba1d79c66b0c" providerId="ADAL" clId="{30615ABB-4AC5-4D50-BE0C-21E9AF1CFD8E}" dt="2019-09-20T08:19:04.995" v="16236" actId="20577"/>
          <ac:spMkLst>
            <pc:docMk/>
            <pc:sldMk cId="3376552114" sldId="362"/>
            <ac:spMk id="23" creationId="{469C527C-F18F-42F6-AEF3-32CFF3B14FDF}"/>
          </ac:spMkLst>
        </pc:spChg>
        <pc:spChg chg="add mod">
          <ac:chgData name="Tingyuan LIANG" userId="8e8d3f8d-61c4-418c-81c4-ba1d79c66b0c" providerId="ADAL" clId="{30615ABB-4AC5-4D50-BE0C-21E9AF1CFD8E}" dt="2019-09-20T08:54:43.550" v="17738" actId="1076"/>
          <ac:spMkLst>
            <pc:docMk/>
            <pc:sldMk cId="3376552114" sldId="362"/>
            <ac:spMk id="30" creationId="{EE462E0B-2ACA-48CC-9D0B-0106DA78A7DC}"/>
          </ac:spMkLst>
        </pc:spChg>
        <pc:spChg chg="add mod ord">
          <ac:chgData name="Tingyuan LIANG" userId="8e8d3f8d-61c4-418c-81c4-ba1d79c66b0c" providerId="ADAL" clId="{30615ABB-4AC5-4D50-BE0C-21E9AF1CFD8E}" dt="2019-09-20T08:45:43.216" v="17246" actId="207"/>
          <ac:spMkLst>
            <pc:docMk/>
            <pc:sldMk cId="3376552114" sldId="362"/>
            <ac:spMk id="32" creationId="{8A6AC170-E0C9-4989-9AA8-15292AF74DD8}"/>
          </ac:spMkLst>
        </pc:spChg>
        <pc:spChg chg="del">
          <ac:chgData name="Tingyuan LIANG" userId="8e8d3f8d-61c4-418c-81c4-ba1d79c66b0c" providerId="ADAL" clId="{30615ABB-4AC5-4D50-BE0C-21E9AF1CFD8E}" dt="2019-09-20T08:00:35.923" v="15773" actId="478"/>
          <ac:spMkLst>
            <pc:docMk/>
            <pc:sldMk cId="3376552114" sldId="362"/>
            <ac:spMk id="213" creationId="{70EA3BE5-160D-449D-8CAB-66BCEB02492D}"/>
          </ac:spMkLst>
        </pc:spChg>
        <pc:spChg chg="mod ord topLvl">
          <ac:chgData name="Tingyuan LIANG" userId="8e8d3f8d-61c4-418c-81c4-ba1d79c66b0c" providerId="ADAL" clId="{30615ABB-4AC5-4D50-BE0C-21E9AF1CFD8E}" dt="2019-09-20T08:41:30.336" v="16973" actId="166"/>
          <ac:spMkLst>
            <pc:docMk/>
            <pc:sldMk cId="3376552114" sldId="362"/>
            <ac:spMk id="226" creationId="{C8E8F586-5119-46C9-8B2B-EBD6A67E6B5A}"/>
          </ac:spMkLst>
        </pc:spChg>
        <pc:spChg chg="mod ord topLvl">
          <ac:chgData name="Tingyuan LIANG" userId="8e8d3f8d-61c4-418c-81c4-ba1d79c66b0c" providerId="ADAL" clId="{30615ABB-4AC5-4D50-BE0C-21E9AF1CFD8E}" dt="2019-09-20T08:41:30.336" v="16973" actId="166"/>
          <ac:spMkLst>
            <pc:docMk/>
            <pc:sldMk cId="3376552114" sldId="362"/>
            <ac:spMk id="227" creationId="{0EFDC3E2-6BB0-469B-817A-C069E208E649}"/>
          </ac:spMkLst>
        </pc:spChg>
        <pc:spChg chg="mod ord topLvl">
          <ac:chgData name="Tingyuan LIANG" userId="8e8d3f8d-61c4-418c-81c4-ba1d79c66b0c" providerId="ADAL" clId="{30615ABB-4AC5-4D50-BE0C-21E9AF1CFD8E}" dt="2019-09-20T08:41:30.336" v="16973" actId="166"/>
          <ac:spMkLst>
            <pc:docMk/>
            <pc:sldMk cId="3376552114" sldId="362"/>
            <ac:spMk id="228" creationId="{377464BA-1BA3-4272-8067-D2239690E3C8}"/>
          </ac:spMkLst>
        </pc:spChg>
        <pc:spChg chg="mod ord topLvl">
          <ac:chgData name="Tingyuan LIANG" userId="8e8d3f8d-61c4-418c-81c4-ba1d79c66b0c" providerId="ADAL" clId="{30615ABB-4AC5-4D50-BE0C-21E9AF1CFD8E}" dt="2019-09-20T08:41:30.336" v="16973" actId="166"/>
          <ac:spMkLst>
            <pc:docMk/>
            <pc:sldMk cId="3376552114" sldId="362"/>
            <ac:spMk id="233" creationId="{B4118937-CE05-4298-8835-E7767CE2BA60}"/>
          </ac:spMkLst>
        </pc:spChg>
        <pc:spChg chg="del">
          <ac:chgData name="Tingyuan LIANG" userId="8e8d3f8d-61c4-418c-81c4-ba1d79c66b0c" providerId="ADAL" clId="{30615ABB-4AC5-4D50-BE0C-21E9AF1CFD8E}" dt="2019-09-20T08:00:35.923" v="15773" actId="478"/>
          <ac:spMkLst>
            <pc:docMk/>
            <pc:sldMk cId="3376552114" sldId="362"/>
            <ac:spMk id="240" creationId="{D1F70345-0F5A-4AE3-80D2-CC4814B4B546}"/>
          </ac:spMkLst>
        </pc:spChg>
        <pc:spChg chg="del">
          <ac:chgData name="Tingyuan LIANG" userId="8e8d3f8d-61c4-418c-81c4-ba1d79c66b0c" providerId="ADAL" clId="{30615ABB-4AC5-4D50-BE0C-21E9AF1CFD8E}" dt="2019-09-20T08:00:35.923" v="15773" actId="478"/>
          <ac:spMkLst>
            <pc:docMk/>
            <pc:sldMk cId="3376552114" sldId="362"/>
            <ac:spMk id="241" creationId="{BCCC08CA-4D09-4D69-BAB6-150722845DB7}"/>
          </ac:spMkLst>
        </pc:spChg>
        <pc:spChg chg="mod ord topLvl">
          <ac:chgData name="Tingyuan LIANG" userId="8e8d3f8d-61c4-418c-81c4-ba1d79c66b0c" providerId="ADAL" clId="{30615ABB-4AC5-4D50-BE0C-21E9AF1CFD8E}" dt="2019-09-20T08:41:30.336" v="16973" actId="166"/>
          <ac:spMkLst>
            <pc:docMk/>
            <pc:sldMk cId="3376552114" sldId="362"/>
            <ac:spMk id="242" creationId="{1D99C63A-471A-4E3D-8B8C-1C955F1D39B1}"/>
          </ac:spMkLst>
        </pc:spChg>
        <pc:spChg chg="mod ord topLvl">
          <ac:chgData name="Tingyuan LIANG" userId="8e8d3f8d-61c4-418c-81c4-ba1d79c66b0c" providerId="ADAL" clId="{30615ABB-4AC5-4D50-BE0C-21E9AF1CFD8E}" dt="2019-09-20T08:41:30.336" v="16973" actId="166"/>
          <ac:spMkLst>
            <pc:docMk/>
            <pc:sldMk cId="3376552114" sldId="362"/>
            <ac:spMk id="246" creationId="{A4BB9B95-5A4C-4072-8A49-4DC60A3BF271}"/>
          </ac:spMkLst>
        </pc:spChg>
        <pc:spChg chg="del">
          <ac:chgData name="Tingyuan LIANG" userId="8e8d3f8d-61c4-418c-81c4-ba1d79c66b0c" providerId="ADAL" clId="{30615ABB-4AC5-4D50-BE0C-21E9AF1CFD8E}" dt="2019-09-20T08:00:35.923" v="15773" actId="478"/>
          <ac:spMkLst>
            <pc:docMk/>
            <pc:sldMk cId="3376552114" sldId="362"/>
            <ac:spMk id="250" creationId="{0001FEF0-35B1-4060-A93E-A75AA7F154DF}"/>
          </ac:spMkLst>
        </pc:spChg>
        <pc:spChg chg="mod ord topLvl">
          <ac:chgData name="Tingyuan LIANG" userId="8e8d3f8d-61c4-418c-81c4-ba1d79c66b0c" providerId="ADAL" clId="{30615ABB-4AC5-4D50-BE0C-21E9AF1CFD8E}" dt="2019-09-20T08:41:30.336" v="16973" actId="166"/>
          <ac:spMkLst>
            <pc:docMk/>
            <pc:sldMk cId="3376552114" sldId="362"/>
            <ac:spMk id="251" creationId="{96763CEF-5ACA-4EC9-A1A2-80B425E234A2}"/>
          </ac:spMkLst>
        </pc:spChg>
        <pc:spChg chg="mod ord topLvl">
          <ac:chgData name="Tingyuan LIANG" userId="8e8d3f8d-61c4-418c-81c4-ba1d79c66b0c" providerId="ADAL" clId="{30615ABB-4AC5-4D50-BE0C-21E9AF1CFD8E}" dt="2019-09-20T08:41:30.336" v="16973" actId="166"/>
          <ac:spMkLst>
            <pc:docMk/>
            <pc:sldMk cId="3376552114" sldId="362"/>
            <ac:spMk id="252" creationId="{22382451-0882-4BBE-A804-7426DA2DF8AE}"/>
          </ac:spMkLst>
        </pc:spChg>
        <pc:spChg chg="mod ord topLvl">
          <ac:chgData name="Tingyuan LIANG" userId="8e8d3f8d-61c4-418c-81c4-ba1d79c66b0c" providerId="ADAL" clId="{30615ABB-4AC5-4D50-BE0C-21E9AF1CFD8E}" dt="2019-09-20T08:41:30.336" v="16973" actId="166"/>
          <ac:spMkLst>
            <pc:docMk/>
            <pc:sldMk cId="3376552114" sldId="362"/>
            <ac:spMk id="253" creationId="{62BE4481-E7D4-4133-83CB-11C984BCCE35}"/>
          </ac:spMkLst>
        </pc:spChg>
        <pc:spChg chg="del mod topLvl">
          <ac:chgData name="Tingyuan LIANG" userId="8e8d3f8d-61c4-418c-81c4-ba1d79c66b0c" providerId="ADAL" clId="{30615ABB-4AC5-4D50-BE0C-21E9AF1CFD8E}" dt="2019-09-20T08:01:21.193" v="15783" actId="478"/>
          <ac:spMkLst>
            <pc:docMk/>
            <pc:sldMk cId="3376552114" sldId="362"/>
            <ac:spMk id="254" creationId="{CF4FD5DA-AEE2-4744-AA12-0B55C7E0EDB9}"/>
          </ac:spMkLst>
        </pc:spChg>
        <pc:spChg chg="del mod topLvl">
          <ac:chgData name="Tingyuan LIANG" userId="8e8d3f8d-61c4-418c-81c4-ba1d79c66b0c" providerId="ADAL" clId="{30615ABB-4AC5-4D50-BE0C-21E9AF1CFD8E}" dt="2019-09-20T08:01:21.193" v="15783" actId="478"/>
          <ac:spMkLst>
            <pc:docMk/>
            <pc:sldMk cId="3376552114" sldId="362"/>
            <ac:spMk id="255" creationId="{9B065AD3-1271-443A-AE78-42ACFAF7D47A}"/>
          </ac:spMkLst>
        </pc:spChg>
        <pc:spChg chg="add del mod ord topLvl">
          <ac:chgData name="Tingyuan LIANG" userId="8e8d3f8d-61c4-418c-81c4-ba1d79c66b0c" providerId="ADAL" clId="{30615ABB-4AC5-4D50-BE0C-21E9AF1CFD8E}" dt="2019-09-20T08:48:17.565" v="17272" actId="478"/>
          <ac:spMkLst>
            <pc:docMk/>
            <pc:sldMk cId="3376552114" sldId="362"/>
            <ac:spMk id="256" creationId="{9E6B8934-F973-4C78-B042-9B9A41FEC170}"/>
          </ac:spMkLst>
        </pc:spChg>
        <pc:spChg chg="add del mod topLvl">
          <ac:chgData name="Tingyuan LIANG" userId="8e8d3f8d-61c4-418c-81c4-ba1d79c66b0c" providerId="ADAL" clId="{30615ABB-4AC5-4D50-BE0C-21E9AF1CFD8E}" dt="2019-09-20T08:04:22.777" v="15848" actId="478"/>
          <ac:spMkLst>
            <pc:docMk/>
            <pc:sldMk cId="3376552114" sldId="362"/>
            <ac:spMk id="257" creationId="{60307043-6591-4756-A6EE-69BA806CD5C0}"/>
          </ac:spMkLst>
        </pc:spChg>
        <pc:spChg chg="mod topLvl">
          <ac:chgData name="Tingyuan LIANG" userId="8e8d3f8d-61c4-418c-81c4-ba1d79c66b0c" providerId="ADAL" clId="{30615ABB-4AC5-4D50-BE0C-21E9AF1CFD8E}" dt="2019-09-20T08:29:31.359" v="16914" actId="1035"/>
          <ac:spMkLst>
            <pc:docMk/>
            <pc:sldMk cId="3376552114" sldId="362"/>
            <ac:spMk id="258" creationId="{F9F324FA-E3DB-4946-84DB-9920D918C652}"/>
          </ac:spMkLst>
        </pc:spChg>
        <pc:spChg chg="mod topLvl">
          <ac:chgData name="Tingyuan LIANG" userId="8e8d3f8d-61c4-418c-81c4-ba1d79c66b0c" providerId="ADAL" clId="{30615ABB-4AC5-4D50-BE0C-21E9AF1CFD8E}" dt="2019-09-20T08:29:31.359" v="16914" actId="1035"/>
          <ac:spMkLst>
            <pc:docMk/>
            <pc:sldMk cId="3376552114" sldId="362"/>
            <ac:spMk id="259" creationId="{CEEA17D7-6293-4D61-B44D-89865D7EA4C5}"/>
          </ac:spMkLst>
        </pc:spChg>
        <pc:spChg chg="mod topLvl">
          <ac:chgData name="Tingyuan LIANG" userId="8e8d3f8d-61c4-418c-81c4-ba1d79c66b0c" providerId="ADAL" clId="{30615ABB-4AC5-4D50-BE0C-21E9AF1CFD8E}" dt="2019-09-20T08:29:31.359" v="16914" actId="1035"/>
          <ac:spMkLst>
            <pc:docMk/>
            <pc:sldMk cId="3376552114" sldId="362"/>
            <ac:spMk id="260" creationId="{4B0A6977-3037-4C2F-B42A-952A4961D922}"/>
          </ac:spMkLst>
        </pc:spChg>
        <pc:spChg chg="mod topLvl">
          <ac:chgData name="Tingyuan LIANG" userId="8e8d3f8d-61c4-418c-81c4-ba1d79c66b0c" providerId="ADAL" clId="{30615ABB-4AC5-4D50-BE0C-21E9AF1CFD8E}" dt="2019-09-20T08:29:31.359" v="16914" actId="1035"/>
          <ac:spMkLst>
            <pc:docMk/>
            <pc:sldMk cId="3376552114" sldId="362"/>
            <ac:spMk id="261" creationId="{67976468-0A85-4F1F-AC49-7B79438B6643}"/>
          </ac:spMkLst>
        </pc:spChg>
        <pc:spChg chg="mod topLvl">
          <ac:chgData name="Tingyuan LIANG" userId="8e8d3f8d-61c4-418c-81c4-ba1d79c66b0c" providerId="ADAL" clId="{30615ABB-4AC5-4D50-BE0C-21E9AF1CFD8E}" dt="2019-09-20T08:29:31.359" v="16914" actId="1035"/>
          <ac:spMkLst>
            <pc:docMk/>
            <pc:sldMk cId="3376552114" sldId="362"/>
            <ac:spMk id="262" creationId="{0E4617C1-1F3A-4D91-A09F-BF9C6E7B7D12}"/>
          </ac:spMkLst>
        </pc:spChg>
        <pc:spChg chg="mod topLvl">
          <ac:chgData name="Tingyuan LIANG" userId="8e8d3f8d-61c4-418c-81c4-ba1d79c66b0c" providerId="ADAL" clId="{30615ABB-4AC5-4D50-BE0C-21E9AF1CFD8E}" dt="2019-09-20T08:29:31.359" v="16914" actId="1035"/>
          <ac:spMkLst>
            <pc:docMk/>
            <pc:sldMk cId="3376552114" sldId="362"/>
            <ac:spMk id="263" creationId="{E31D473D-2FC2-43DB-B783-D68809BD9373}"/>
          </ac:spMkLst>
        </pc:spChg>
        <pc:spChg chg="mod topLvl">
          <ac:chgData name="Tingyuan LIANG" userId="8e8d3f8d-61c4-418c-81c4-ba1d79c66b0c" providerId="ADAL" clId="{30615ABB-4AC5-4D50-BE0C-21E9AF1CFD8E}" dt="2019-09-20T08:29:31.359" v="16914" actId="1035"/>
          <ac:spMkLst>
            <pc:docMk/>
            <pc:sldMk cId="3376552114" sldId="362"/>
            <ac:spMk id="264" creationId="{341CAE3D-835F-414C-8851-B73A210F425E}"/>
          </ac:spMkLst>
        </pc:spChg>
        <pc:spChg chg="mod topLvl">
          <ac:chgData name="Tingyuan LIANG" userId="8e8d3f8d-61c4-418c-81c4-ba1d79c66b0c" providerId="ADAL" clId="{30615ABB-4AC5-4D50-BE0C-21E9AF1CFD8E}" dt="2019-09-20T08:29:31.359" v="16914" actId="1035"/>
          <ac:spMkLst>
            <pc:docMk/>
            <pc:sldMk cId="3376552114" sldId="362"/>
            <ac:spMk id="265" creationId="{4F87A308-65D5-4C6B-9A16-8D6701DEE169}"/>
          </ac:spMkLst>
        </pc:spChg>
        <pc:spChg chg="mod topLvl">
          <ac:chgData name="Tingyuan LIANG" userId="8e8d3f8d-61c4-418c-81c4-ba1d79c66b0c" providerId="ADAL" clId="{30615ABB-4AC5-4D50-BE0C-21E9AF1CFD8E}" dt="2019-09-20T08:29:31.359" v="16914" actId="1035"/>
          <ac:spMkLst>
            <pc:docMk/>
            <pc:sldMk cId="3376552114" sldId="362"/>
            <ac:spMk id="266" creationId="{71AD948B-4F58-4433-8425-CEB64944D6B4}"/>
          </ac:spMkLst>
        </pc:spChg>
        <pc:spChg chg="add del mod topLvl">
          <ac:chgData name="Tingyuan LIANG" userId="8e8d3f8d-61c4-418c-81c4-ba1d79c66b0c" providerId="ADAL" clId="{30615ABB-4AC5-4D50-BE0C-21E9AF1CFD8E}" dt="2019-09-20T08:48:19.437" v="17273" actId="478"/>
          <ac:spMkLst>
            <pc:docMk/>
            <pc:sldMk cId="3376552114" sldId="362"/>
            <ac:spMk id="267" creationId="{B2DE9490-F1E8-47A7-B21B-6FFDA090679F}"/>
          </ac:spMkLst>
        </pc:spChg>
        <pc:spChg chg="add del mod topLvl">
          <ac:chgData name="Tingyuan LIANG" userId="8e8d3f8d-61c4-418c-81c4-ba1d79c66b0c" providerId="ADAL" clId="{30615ABB-4AC5-4D50-BE0C-21E9AF1CFD8E}" dt="2019-09-20T08:04:28.544" v="15849" actId="478"/>
          <ac:spMkLst>
            <pc:docMk/>
            <pc:sldMk cId="3376552114" sldId="362"/>
            <ac:spMk id="268" creationId="{0D7A597D-E7E0-4D20-9062-C34F6568713A}"/>
          </ac:spMkLst>
        </pc:spChg>
        <pc:spChg chg="del mod topLvl">
          <ac:chgData name="Tingyuan LIANG" userId="8e8d3f8d-61c4-418c-81c4-ba1d79c66b0c" providerId="ADAL" clId="{30615ABB-4AC5-4D50-BE0C-21E9AF1CFD8E}" dt="2019-09-20T08:01:21.193" v="15783" actId="478"/>
          <ac:spMkLst>
            <pc:docMk/>
            <pc:sldMk cId="3376552114" sldId="362"/>
            <ac:spMk id="269" creationId="{15518593-E3F0-4D09-BD6A-9A72FDD9B210}"/>
          </ac:spMkLst>
        </pc:spChg>
        <pc:spChg chg="del mod topLvl">
          <ac:chgData name="Tingyuan LIANG" userId="8e8d3f8d-61c4-418c-81c4-ba1d79c66b0c" providerId="ADAL" clId="{30615ABB-4AC5-4D50-BE0C-21E9AF1CFD8E}" dt="2019-09-20T08:01:21.193" v="15783" actId="478"/>
          <ac:spMkLst>
            <pc:docMk/>
            <pc:sldMk cId="3376552114" sldId="362"/>
            <ac:spMk id="270" creationId="{DEDAC14F-4C19-44A4-9537-D92F93FE2945}"/>
          </ac:spMkLst>
        </pc:spChg>
        <pc:spChg chg="mod topLvl">
          <ac:chgData name="Tingyuan LIANG" userId="8e8d3f8d-61c4-418c-81c4-ba1d79c66b0c" providerId="ADAL" clId="{30615ABB-4AC5-4D50-BE0C-21E9AF1CFD8E}" dt="2019-09-20T08:29:31.359" v="16914" actId="1035"/>
          <ac:spMkLst>
            <pc:docMk/>
            <pc:sldMk cId="3376552114" sldId="362"/>
            <ac:spMk id="272" creationId="{F1D043D7-C870-401F-8633-471BE0463EE1}"/>
          </ac:spMkLst>
        </pc:spChg>
        <pc:spChg chg="mod topLvl">
          <ac:chgData name="Tingyuan LIANG" userId="8e8d3f8d-61c4-418c-81c4-ba1d79c66b0c" providerId="ADAL" clId="{30615ABB-4AC5-4D50-BE0C-21E9AF1CFD8E}" dt="2019-09-20T08:46:07.990" v="17249" actId="1076"/>
          <ac:spMkLst>
            <pc:docMk/>
            <pc:sldMk cId="3376552114" sldId="362"/>
            <ac:spMk id="273" creationId="{35B509B4-4632-48C3-868C-22421AB126BD}"/>
          </ac:spMkLst>
        </pc:spChg>
        <pc:spChg chg="add mod">
          <ac:chgData name="Tingyuan LIANG" userId="8e8d3f8d-61c4-418c-81c4-ba1d79c66b0c" providerId="ADAL" clId="{30615ABB-4AC5-4D50-BE0C-21E9AF1CFD8E}" dt="2019-09-20T08:27:05.069" v="16791" actId="113"/>
          <ac:spMkLst>
            <pc:docMk/>
            <pc:sldMk cId="3376552114" sldId="362"/>
            <ac:spMk id="274" creationId="{39DB7790-0C0F-4F9F-8C69-708260956307}"/>
          </ac:spMkLst>
        </pc:spChg>
        <pc:spChg chg="add del mod">
          <ac:chgData name="Tingyuan LIANG" userId="8e8d3f8d-61c4-418c-81c4-ba1d79c66b0c" providerId="ADAL" clId="{30615ABB-4AC5-4D50-BE0C-21E9AF1CFD8E}" dt="2019-09-20T08:13:43.661" v="16021"/>
          <ac:spMkLst>
            <pc:docMk/>
            <pc:sldMk cId="3376552114" sldId="362"/>
            <ac:spMk id="275" creationId="{A0036007-F18F-4998-91AB-7863F210B927}"/>
          </ac:spMkLst>
        </pc:spChg>
        <pc:spChg chg="add mod">
          <ac:chgData name="Tingyuan LIANG" userId="8e8d3f8d-61c4-418c-81c4-ba1d79c66b0c" providerId="ADAL" clId="{30615ABB-4AC5-4D50-BE0C-21E9AF1CFD8E}" dt="2019-09-20T08:27:05.069" v="16791" actId="113"/>
          <ac:spMkLst>
            <pc:docMk/>
            <pc:sldMk cId="3376552114" sldId="362"/>
            <ac:spMk id="276" creationId="{3B350A63-B6F4-4F33-A300-D6E8F5580F01}"/>
          </ac:spMkLst>
        </pc:spChg>
        <pc:spChg chg="add mod">
          <ac:chgData name="Tingyuan LIANG" userId="8e8d3f8d-61c4-418c-81c4-ba1d79c66b0c" providerId="ADAL" clId="{30615ABB-4AC5-4D50-BE0C-21E9AF1CFD8E}" dt="2019-09-20T08:27:05.069" v="16791" actId="113"/>
          <ac:spMkLst>
            <pc:docMk/>
            <pc:sldMk cId="3376552114" sldId="362"/>
            <ac:spMk id="277" creationId="{27FA23AB-1192-41C4-9DCA-2879E181193D}"/>
          </ac:spMkLst>
        </pc:spChg>
        <pc:spChg chg="add mod">
          <ac:chgData name="Tingyuan LIANG" userId="8e8d3f8d-61c4-418c-81c4-ba1d79c66b0c" providerId="ADAL" clId="{30615ABB-4AC5-4D50-BE0C-21E9AF1CFD8E}" dt="2019-09-20T08:27:05.069" v="16791" actId="113"/>
          <ac:spMkLst>
            <pc:docMk/>
            <pc:sldMk cId="3376552114" sldId="362"/>
            <ac:spMk id="278" creationId="{B512DDA0-DF65-4FC7-B3F1-01216845EC26}"/>
          </ac:spMkLst>
        </pc:spChg>
        <pc:spChg chg="add mod">
          <ac:chgData name="Tingyuan LIANG" userId="8e8d3f8d-61c4-418c-81c4-ba1d79c66b0c" providerId="ADAL" clId="{30615ABB-4AC5-4D50-BE0C-21E9AF1CFD8E}" dt="2019-09-20T08:27:05.069" v="16791" actId="113"/>
          <ac:spMkLst>
            <pc:docMk/>
            <pc:sldMk cId="3376552114" sldId="362"/>
            <ac:spMk id="280" creationId="{B29BD1F2-A717-44D3-BE34-A568E107B82D}"/>
          </ac:spMkLst>
        </pc:spChg>
        <pc:spChg chg="add mod">
          <ac:chgData name="Tingyuan LIANG" userId="8e8d3f8d-61c4-418c-81c4-ba1d79c66b0c" providerId="ADAL" clId="{30615ABB-4AC5-4D50-BE0C-21E9AF1CFD8E}" dt="2019-09-20T08:27:05.069" v="16791" actId="113"/>
          <ac:spMkLst>
            <pc:docMk/>
            <pc:sldMk cId="3376552114" sldId="362"/>
            <ac:spMk id="281" creationId="{28AE7032-2A4F-49FD-9022-818EF881B205}"/>
          </ac:spMkLst>
        </pc:spChg>
        <pc:spChg chg="add mod">
          <ac:chgData name="Tingyuan LIANG" userId="8e8d3f8d-61c4-418c-81c4-ba1d79c66b0c" providerId="ADAL" clId="{30615ABB-4AC5-4D50-BE0C-21E9AF1CFD8E}" dt="2019-09-20T08:29:53.295" v="16915" actId="14100"/>
          <ac:spMkLst>
            <pc:docMk/>
            <pc:sldMk cId="3376552114" sldId="362"/>
            <ac:spMk id="282" creationId="{30773EC5-E0F4-436A-B03D-CE95BA0F1DD5}"/>
          </ac:spMkLst>
        </pc:spChg>
        <pc:spChg chg="add mod">
          <ac:chgData name="Tingyuan LIANG" userId="8e8d3f8d-61c4-418c-81c4-ba1d79c66b0c" providerId="ADAL" clId="{30615ABB-4AC5-4D50-BE0C-21E9AF1CFD8E}" dt="2019-09-20T08:27:05.069" v="16791" actId="113"/>
          <ac:spMkLst>
            <pc:docMk/>
            <pc:sldMk cId="3376552114" sldId="362"/>
            <ac:spMk id="284" creationId="{2BCA70AC-500E-46AF-98F1-DD27F3307D93}"/>
          </ac:spMkLst>
        </pc:spChg>
        <pc:spChg chg="add mod">
          <ac:chgData name="Tingyuan LIANG" userId="8e8d3f8d-61c4-418c-81c4-ba1d79c66b0c" providerId="ADAL" clId="{30615ABB-4AC5-4D50-BE0C-21E9AF1CFD8E}" dt="2019-09-20T08:27:05.069" v="16791" actId="113"/>
          <ac:spMkLst>
            <pc:docMk/>
            <pc:sldMk cId="3376552114" sldId="362"/>
            <ac:spMk id="285" creationId="{3E2429D9-ADE1-49DB-8379-9A59928C5E49}"/>
          </ac:spMkLst>
        </pc:spChg>
        <pc:spChg chg="add mod">
          <ac:chgData name="Tingyuan LIANG" userId="8e8d3f8d-61c4-418c-81c4-ba1d79c66b0c" providerId="ADAL" clId="{30615ABB-4AC5-4D50-BE0C-21E9AF1CFD8E}" dt="2019-09-20T08:27:05.069" v="16791" actId="113"/>
          <ac:spMkLst>
            <pc:docMk/>
            <pc:sldMk cId="3376552114" sldId="362"/>
            <ac:spMk id="286" creationId="{5907BF49-DB38-434B-B64C-2A229CABE682}"/>
          </ac:spMkLst>
        </pc:spChg>
        <pc:spChg chg="add mod">
          <ac:chgData name="Tingyuan LIANG" userId="8e8d3f8d-61c4-418c-81c4-ba1d79c66b0c" providerId="ADAL" clId="{30615ABB-4AC5-4D50-BE0C-21E9AF1CFD8E}" dt="2019-09-20T08:27:05.069" v="16791" actId="113"/>
          <ac:spMkLst>
            <pc:docMk/>
            <pc:sldMk cId="3376552114" sldId="362"/>
            <ac:spMk id="288" creationId="{B9D5F221-22BF-4B2C-B956-D42166A614F4}"/>
          </ac:spMkLst>
        </pc:spChg>
        <pc:spChg chg="add del mod">
          <ac:chgData name="Tingyuan LIANG" userId="8e8d3f8d-61c4-418c-81c4-ba1d79c66b0c" providerId="ADAL" clId="{30615ABB-4AC5-4D50-BE0C-21E9AF1CFD8E}" dt="2019-09-20T08:39:31.579" v="16944"/>
          <ac:spMkLst>
            <pc:docMk/>
            <pc:sldMk cId="3376552114" sldId="362"/>
            <ac:spMk id="290" creationId="{351AA7E9-74FD-4353-9AC8-84D236F5CAC0}"/>
          </ac:spMkLst>
        </pc:spChg>
        <pc:spChg chg="add del mod">
          <ac:chgData name="Tingyuan LIANG" userId="8e8d3f8d-61c4-418c-81c4-ba1d79c66b0c" providerId="ADAL" clId="{30615ABB-4AC5-4D50-BE0C-21E9AF1CFD8E}" dt="2019-09-20T08:39:30.469" v="16942"/>
          <ac:spMkLst>
            <pc:docMk/>
            <pc:sldMk cId="3376552114" sldId="362"/>
            <ac:spMk id="291" creationId="{53C50D8D-13EB-438D-916A-29E7B4A156B3}"/>
          </ac:spMkLst>
        </pc:spChg>
        <pc:spChg chg="add del mod">
          <ac:chgData name="Tingyuan LIANG" userId="8e8d3f8d-61c4-418c-81c4-ba1d79c66b0c" providerId="ADAL" clId="{30615ABB-4AC5-4D50-BE0C-21E9AF1CFD8E}" dt="2019-09-20T08:39:41.310" v="16950" actId="478"/>
          <ac:spMkLst>
            <pc:docMk/>
            <pc:sldMk cId="3376552114" sldId="362"/>
            <ac:spMk id="292" creationId="{CF1AA82C-43AF-486D-9D3D-831C1F68348C}"/>
          </ac:spMkLst>
        </pc:spChg>
        <pc:spChg chg="add mod ord">
          <ac:chgData name="Tingyuan LIANG" userId="8e8d3f8d-61c4-418c-81c4-ba1d79c66b0c" providerId="ADAL" clId="{30615ABB-4AC5-4D50-BE0C-21E9AF1CFD8E}" dt="2019-09-20T08:45:43.216" v="17246" actId="207"/>
          <ac:spMkLst>
            <pc:docMk/>
            <pc:sldMk cId="3376552114" sldId="362"/>
            <ac:spMk id="293" creationId="{B3EC0E2C-D912-4CCC-B8B7-D9DEC70CF774}"/>
          </ac:spMkLst>
        </pc:spChg>
        <pc:spChg chg="add mod ord">
          <ac:chgData name="Tingyuan LIANG" userId="8e8d3f8d-61c4-418c-81c4-ba1d79c66b0c" providerId="ADAL" clId="{30615ABB-4AC5-4D50-BE0C-21E9AF1CFD8E}" dt="2019-09-20T08:45:43.216" v="17246" actId="207"/>
          <ac:spMkLst>
            <pc:docMk/>
            <pc:sldMk cId="3376552114" sldId="362"/>
            <ac:spMk id="294" creationId="{FC62DF1B-A7FC-44CE-AD90-EA5DE9A497B1}"/>
          </ac:spMkLst>
        </pc:spChg>
        <pc:spChg chg="add mod ord">
          <ac:chgData name="Tingyuan LIANG" userId="8e8d3f8d-61c4-418c-81c4-ba1d79c66b0c" providerId="ADAL" clId="{30615ABB-4AC5-4D50-BE0C-21E9AF1CFD8E}" dt="2019-09-20T08:45:43.216" v="17246" actId="207"/>
          <ac:spMkLst>
            <pc:docMk/>
            <pc:sldMk cId="3376552114" sldId="362"/>
            <ac:spMk id="295" creationId="{8220F0BD-F056-496C-9F2E-C835EE859360}"/>
          </ac:spMkLst>
        </pc:spChg>
        <pc:spChg chg="add mod ord">
          <ac:chgData name="Tingyuan LIANG" userId="8e8d3f8d-61c4-418c-81c4-ba1d79c66b0c" providerId="ADAL" clId="{30615ABB-4AC5-4D50-BE0C-21E9AF1CFD8E}" dt="2019-09-20T08:45:51.698" v="17247" actId="207"/>
          <ac:spMkLst>
            <pc:docMk/>
            <pc:sldMk cId="3376552114" sldId="362"/>
            <ac:spMk id="296" creationId="{D31827AA-E63F-498B-96E6-6726059A10AC}"/>
          </ac:spMkLst>
        </pc:spChg>
        <pc:spChg chg="add mod ord">
          <ac:chgData name="Tingyuan LIANG" userId="8e8d3f8d-61c4-418c-81c4-ba1d79c66b0c" providerId="ADAL" clId="{30615ABB-4AC5-4D50-BE0C-21E9AF1CFD8E}" dt="2019-09-20T08:45:51.698" v="17247" actId="207"/>
          <ac:spMkLst>
            <pc:docMk/>
            <pc:sldMk cId="3376552114" sldId="362"/>
            <ac:spMk id="297" creationId="{7882C61C-3C0F-4E0B-8021-1498ABFFECE1}"/>
          </ac:spMkLst>
        </pc:spChg>
        <pc:spChg chg="add mod ord">
          <ac:chgData name="Tingyuan LIANG" userId="8e8d3f8d-61c4-418c-81c4-ba1d79c66b0c" providerId="ADAL" clId="{30615ABB-4AC5-4D50-BE0C-21E9AF1CFD8E}" dt="2019-09-20T08:45:51.698" v="17247" actId="207"/>
          <ac:spMkLst>
            <pc:docMk/>
            <pc:sldMk cId="3376552114" sldId="362"/>
            <ac:spMk id="298" creationId="{658BB509-9CE8-46A0-AF6A-6149E27B78D6}"/>
          </ac:spMkLst>
        </pc:spChg>
        <pc:spChg chg="add mod ord">
          <ac:chgData name="Tingyuan LIANG" userId="8e8d3f8d-61c4-418c-81c4-ba1d79c66b0c" providerId="ADAL" clId="{30615ABB-4AC5-4D50-BE0C-21E9AF1CFD8E}" dt="2019-09-20T08:45:51.698" v="17247" actId="207"/>
          <ac:spMkLst>
            <pc:docMk/>
            <pc:sldMk cId="3376552114" sldId="362"/>
            <ac:spMk id="299" creationId="{69C81939-40A1-4B72-B87F-2CB2FD202CCE}"/>
          </ac:spMkLst>
        </pc:spChg>
        <pc:spChg chg="add mod ord">
          <ac:chgData name="Tingyuan LIANG" userId="8e8d3f8d-61c4-418c-81c4-ba1d79c66b0c" providerId="ADAL" clId="{30615ABB-4AC5-4D50-BE0C-21E9AF1CFD8E}" dt="2019-09-20T08:45:51.698" v="17247" actId="207"/>
          <ac:spMkLst>
            <pc:docMk/>
            <pc:sldMk cId="3376552114" sldId="362"/>
            <ac:spMk id="300" creationId="{23979FD0-D5AB-4B40-9ACB-467C152DAE85}"/>
          </ac:spMkLst>
        </pc:spChg>
        <pc:spChg chg="add del mod ord">
          <ac:chgData name="Tingyuan LIANG" userId="8e8d3f8d-61c4-418c-81c4-ba1d79c66b0c" providerId="ADAL" clId="{30615ABB-4AC5-4D50-BE0C-21E9AF1CFD8E}" dt="2019-09-20T08:49:05.274" v="17308" actId="478"/>
          <ac:spMkLst>
            <pc:docMk/>
            <pc:sldMk cId="3376552114" sldId="362"/>
            <ac:spMk id="301" creationId="{EB671748-7C38-4137-8338-A1E719CCAB49}"/>
          </ac:spMkLst>
        </pc:spChg>
        <pc:spChg chg="add mod">
          <ac:chgData name="Tingyuan LIANG" userId="8e8d3f8d-61c4-418c-81c4-ba1d79c66b0c" providerId="ADAL" clId="{30615ABB-4AC5-4D50-BE0C-21E9AF1CFD8E}" dt="2019-09-20T09:02:56.061" v="17803" actId="207"/>
          <ac:spMkLst>
            <pc:docMk/>
            <pc:sldMk cId="3376552114" sldId="362"/>
            <ac:spMk id="305" creationId="{E4363012-76FE-409F-BE98-128A81F16BD9}"/>
          </ac:spMkLst>
        </pc:spChg>
        <pc:grpChg chg="add del mod">
          <ac:chgData name="Tingyuan LIANG" userId="8e8d3f8d-61c4-418c-81c4-ba1d79c66b0c" providerId="ADAL" clId="{30615ABB-4AC5-4D50-BE0C-21E9AF1CFD8E}" dt="2019-09-20T08:03:24.610" v="15813" actId="164"/>
          <ac:grpSpMkLst>
            <pc:docMk/>
            <pc:sldMk cId="3376552114" sldId="362"/>
            <ac:grpSpMk id="5" creationId="{8D0B50F3-68BB-4F1E-9AEA-D1B0F7B3408B}"/>
          </ac:grpSpMkLst>
        </pc:grpChg>
        <pc:grpChg chg="add mod">
          <ac:chgData name="Tingyuan LIANG" userId="8e8d3f8d-61c4-418c-81c4-ba1d79c66b0c" providerId="ADAL" clId="{30615ABB-4AC5-4D50-BE0C-21E9AF1CFD8E}" dt="2019-09-20T08:03:21.847" v="15800" actId="338"/>
          <ac:grpSpMkLst>
            <pc:docMk/>
            <pc:sldMk cId="3376552114" sldId="362"/>
            <ac:grpSpMk id="6" creationId="{2B175D98-515B-4BC7-B6A6-2B007C136D01}"/>
          </ac:grpSpMkLst>
        </pc:grpChg>
        <pc:grpChg chg="add del mod">
          <ac:chgData name="Tingyuan LIANG" userId="8e8d3f8d-61c4-418c-81c4-ba1d79c66b0c" providerId="ADAL" clId="{30615ABB-4AC5-4D50-BE0C-21E9AF1CFD8E}" dt="2019-09-20T08:04:03.295" v="15819" actId="165"/>
          <ac:grpSpMkLst>
            <pc:docMk/>
            <pc:sldMk cId="3376552114" sldId="362"/>
            <ac:grpSpMk id="7" creationId="{6F780E29-D48F-49B0-A4E3-21D74F456C0B}"/>
          </ac:grpSpMkLst>
        </pc:grpChg>
        <pc:grpChg chg="add del mod">
          <ac:chgData name="Tingyuan LIANG" userId="8e8d3f8d-61c4-418c-81c4-ba1d79c66b0c" providerId="ADAL" clId="{30615ABB-4AC5-4D50-BE0C-21E9AF1CFD8E}" dt="2019-09-20T08:05:05.589" v="15856" actId="165"/>
          <ac:grpSpMkLst>
            <pc:docMk/>
            <pc:sldMk cId="3376552114" sldId="362"/>
            <ac:grpSpMk id="8" creationId="{C2283F22-B592-4567-8AD8-88F4B571A7D0}"/>
          </ac:grpSpMkLst>
        </pc:grpChg>
        <pc:grpChg chg="add mod">
          <ac:chgData name="Tingyuan LIANG" userId="8e8d3f8d-61c4-418c-81c4-ba1d79c66b0c" providerId="ADAL" clId="{30615ABB-4AC5-4D50-BE0C-21E9AF1CFD8E}" dt="2019-09-20T08:17:01.370" v="16175" actId="164"/>
          <ac:grpSpMkLst>
            <pc:docMk/>
            <pc:sldMk cId="3376552114" sldId="362"/>
            <ac:grpSpMk id="18" creationId="{D2676919-FE69-4C2F-9193-F56165E9081A}"/>
          </ac:grpSpMkLst>
        </pc:grpChg>
        <pc:grpChg chg="add mod">
          <ac:chgData name="Tingyuan LIANG" userId="8e8d3f8d-61c4-418c-81c4-ba1d79c66b0c" providerId="ADAL" clId="{30615ABB-4AC5-4D50-BE0C-21E9AF1CFD8E}" dt="2019-09-20T08:29:31.359" v="16914" actId="1035"/>
          <ac:grpSpMkLst>
            <pc:docMk/>
            <pc:sldMk cId="3376552114" sldId="362"/>
            <ac:grpSpMk id="20" creationId="{90AC1BEF-C156-414D-9848-EF3D49B8D85B}"/>
          </ac:grpSpMkLst>
        </pc:grpChg>
        <pc:grpChg chg="add mod">
          <ac:chgData name="Tingyuan LIANG" userId="8e8d3f8d-61c4-418c-81c4-ba1d79c66b0c" providerId="ADAL" clId="{30615ABB-4AC5-4D50-BE0C-21E9AF1CFD8E}" dt="2019-09-20T08:29:31.359" v="16914" actId="1035"/>
          <ac:grpSpMkLst>
            <pc:docMk/>
            <pc:sldMk cId="3376552114" sldId="362"/>
            <ac:grpSpMk id="21" creationId="{ABC05547-E6F6-4FBB-94F6-FADAE5060C13}"/>
          </ac:grpSpMkLst>
        </pc:grpChg>
        <pc:grpChg chg="add mod">
          <ac:chgData name="Tingyuan LIANG" userId="8e8d3f8d-61c4-418c-81c4-ba1d79c66b0c" providerId="ADAL" clId="{30615ABB-4AC5-4D50-BE0C-21E9AF1CFD8E}" dt="2019-09-20T08:17:33.070" v="16179" actId="164"/>
          <ac:grpSpMkLst>
            <pc:docMk/>
            <pc:sldMk cId="3376552114" sldId="362"/>
            <ac:grpSpMk id="25" creationId="{A451F1BD-8DE8-49AE-8F7D-186FA0F73C33}"/>
          </ac:grpSpMkLst>
        </pc:grpChg>
        <pc:grpChg chg="add mod">
          <ac:chgData name="Tingyuan LIANG" userId="8e8d3f8d-61c4-418c-81c4-ba1d79c66b0c" providerId="ADAL" clId="{30615ABB-4AC5-4D50-BE0C-21E9AF1CFD8E}" dt="2019-09-20T08:29:31.359" v="16914" actId="1035"/>
          <ac:grpSpMkLst>
            <pc:docMk/>
            <pc:sldMk cId="3376552114" sldId="362"/>
            <ac:grpSpMk id="26" creationId="{324FDDD6-ED1D-4620-B56C-F3533A4948D6}"/>
          </ac:grpSpMkLst>
        </pc:grpChg>
        <pc:grpChg chg="add mod">
          <ac:chgData name="Tingyuan LIANG" userId="8e8d3f8d-61c4-418c-81c4-ba1d79c66b0c" providerId="ADAL" clId="{30615ABB-4AC5-4D50-BE0C-21E9AF1CFD8E}" dt="2019-09-20T08:29:31.359" v="16914" actId="1035"/>
          <ac:grpSpMkLst>
            <pc:docMk/>
            <pc:sldMk cId="3376552114" sldId="362"/>
            <ac:grpSpMk id="27" creationId="{C0155384-F2C9-4772-AE6D-9D46AD8F1989}"/>
          </ac:grpSpMkLst>
        </pc:grpChg>
        <pc:grpChg chg="add del mod">
          <ac:chgData name="Tingyuan LIANG" userId="8e8d3f8d-61c4-418c-81c4-ba1d79c66b0c" providerId="ADAL" clId="{30615ABB-4AC5-4D50-BE0C-21E9AF1CFD8E}" dt="2019-09-20T09:02:48.499" v="17775" actId="21"/>
          <ac:grpSpMkLst>
            <pc:docMk/>
            <pc:sldMk cId="3376552114" sldId="362"/>
            <ac:grpSpMk id="28" creationId="{F3444ACE-B1D6-42F2-9EFB-2431CA0CD79D}"/>
          </ac:grpSpMkLst>
        </pc:grpChg>
        <pc:grpChg chg="del">
          <ac:chgData name="Tingyuan LIANG" userId="8e8d3f8d-61c4-418c-81c4-ba1d79c66b0c" providerId="ADAL" clId="{30615ABB-4AC5-4D50-BE0C-21E9AF1CFD8E}" dt="2019-09-20T08:00:35.923" v="15773" actId="478"/>
          <ac:grpSpMkLst>
            <pc:docMk/>
            <pc:sldMk cId="3376552114" sldId="362"/>
            <ac:grpSpMk id="40" creationId="{0BF96197-9EB0-4174-B216-4F56C3B47E8B}"/>
          </ac:grpSpMkLst>
        </pc:grpChg>
        <pc:grpChg chg="del">
          <ac:chgData name="Tingyuan LIANG" userId="8e8d3f8d-61c4-418c-81c4-ba1d79c66b0c" providerId="ADAL" clId="{30615ABB-4AC5-4D50-BE0C-21E9AF1CFD8E}" dt="2019-09-20T08:00:35.923" v="15773" actId="478"/>
          <ac:grpSpMkLst>
            <pc:docMk/>
            <pc:sldMk cId="3376552114" sldId="362"/>
            <ac:grpSpMk id="49" creationId="{A1E172AB-61D0-45C6-B229-65FA8AE0A62A}"/>
          </ac:grpSpMkLst>
        </pc:grpChg>
        <pc:grpChg chg="del">
          <ac:chgData name="Tingyuan LIANG" userId="8e8d3f8d-61c4-418c-81c4-ba1d79c66b0c" providerId="ADAL" clId="{30615ABB-4AC5-4D50-BE0C-21E9AF1CFD8E}" dt="2019-09-20T08:00:35.923" v="15773" actId="478"/>
          <ac:grpSpMkLst>
            <pc:docMk/>
            <pc:sldMk cId="3376552114" sldId="362"/>
            <ac:grpSpMk id="57" creationId="{B06164F3-53B6-4A58-A715-E0591236E176}"/>
          </ac:grpSpMkLst>
        </pc:grpChg>
        <pc:grpChg chg="add del">
          <ac:chgData name="Tingyuan LIANG" userId="8e8d3f8d-61c4-418c-81c4-ba1d79c66b0c" providerId="ADAL" clId="{30615ABB-4AC5-4D50-BE0C-21E9AF1CFD8E}" dt="2019-09-20T08:00:42.770" v="15775"/>
          <ac:grpSpMkLst>
            <pc:docMk/>
            <pc:sldMk cId="3376552114" sldId="362"/>
            <ac:grpSpMk id="118" creationId="{EAE67AE2-886C-4C47-AD07-E10F68537DB3}"/>
          </ac:grpSpMkLst>
        </pc:grpChg>
        <pc:grpChg chg="add del mod">
          <ac:chgData name="Tingyuan LIANG" userId="8e8d3f8d-61c4-418c-81c4-ba1d79c66b0c" providerId="ADAL" clId="{30615ABB-4AC5-4D50-BE0C-21E9AF1CFD8E}" dt="2019-09-20T08:01:03.384" v="15778" actId="165"/>
          <ac:grpSpMkLst>
            <pc:docMk/>
            <pc:sldMk cId="3376552114" sldId="362"/>
            <ac:grpSpMk id="224" creationId="{291E33D6-2BB3-4EBD-9CC3-F21A907B3B27}"/>
          </ac:grpSpMkLst>
        </pc:grpChg>
        <pc:grpChg chg="del">
          <ac:chgData name="Tingyuan LIANG" userId="8e8d3f8d-61c4-418c-81c4-ba1d79c66b0c" providerId="ADAL" clId="{30615ABB-4AC5-4D50-BE0C-21E9AF1CFD8E}" dt="2019-09-20T08:00:35.923" v="15773" actId="478"/>
          <ac:grpSpMkLst>
            <pc:docMk/>
            <pc:sldMk cId="3376552114" sldId="362"/>
            <ac:grpSpMk id="239" creationId="{82313D46-9BA0-407D-ACBB-273A8D0B8412}"/>
          </ac:grpSpMkLst>
        </pc:grpChg>
        <pc:grpChg chg="del">
          <ac:chgData name="Tingyuan LIANG" userId="8e8d3f8d-61c4-418c-81c4-ba1d79c66b0c" providerId="ADAL" clId="{30615ABB-4AC5-4D50-BE0C-21E9AF1CFD8E}" dt="2019-09-20T08:00:35.923" v="15773" actId="478"/>
          <ac:grpSpMkLst>
            <pc:docMk/>
            <pc:sldMk cId="3376552114" sldId="362"/>
            <ac:grpSpMk id="243" creationId="{C1747E13-F264-4F04-A4C7-EB80F3A3AD32}"/>
          </ac:grpSpMkLst>
        </pc:grpChg>
        <pc:grpChg chg="del">
          <ac:chgData name="Tingyuan LIANG" userId="8e8d3f8d-61c4-418c-81c4-ba1d79c66b0c" providerId="ADAL" clId="{30615ABB-4AC5-4D50-BE0C-21E9AF1CFD8E}" dt="2019-09-20T08:00:35.923" v="15773" actId="478"/>
          <ac:grpSpMkLst>
            <pc:docMk/>
            <pc:sldMk cId="3376552114" sldId="362"/>
            <ac:grpSpMk id="244" creationId="{1A27A73F-7428-460E-8CD5-B663E0046E7B}"/>
          </ac:grpSpMkLst>
        </pc:grpChg>
        <pc:grpChg chg="del">
          <ac:chgData name="Tingyuan LIANG" userId="8e8d3f8d-61c4-418c-81c4-ba1d79c66b0c" providerId="ADAL" clId="{30615ABB-4AC5-4D50-BE0C-21E9AF1CFD8E}" dt="2019-09-20T08:00:35.923" v="15773" actId="478"/>
          <ac:grpSpMkLst>
            <pc:docMk/>
            <pc:sldMk cId="3376552114" sldId="362"/>
            <ac:grpSpMk id="245" creationId="{B920BB87-0850-4E84-91C5-4702886D8699}"/>
          </ac:grpSpMkLst>
        </pc:grpChg>
        <pc:grpChg chg="del">
          <ac:chgData name="Tingyuan LIANG" userId="8e8d3f8d-61c4-418c-81c4-ba1d79c66b0c" providerId="ADAL" clId="{30615ABB-4AC5-4D50-BE0C-21E9AF1CFD8E}" dt="2019-09-20T08:00:35.923" v="15773" actId="478"/>
          <ac:grpSpMkLst>
            <pc:docMk/>
            <pc:sldMk cId="3376552114" sldId="362"/>
            <ac:grpSpMk id="247" creationId="{6600CB43-FC42-4AFC-9151-F784E7F74C6D}"/>
          </ac:grpSpMkLst>
        </pc:grpChg>
        <pc:grpChg chg="del">
          <ac:chgData name="Tingyuan LIANG" userId="8e8d3f8d-61c4-418c-81c4-ba1d79c66b0c" providerId="ADAL" clId="{30615ABB-4AC5-4D50-BE0C-21E9AF1CFD8E}" dt="2019-09-20T08:00:35.923" v="15773" actId="478"/>
          <ac:grpSpMkLst>
            <pc:docMk/>
            <pc:sldMk cId="3376552114" sldId="362"/>
            <ac:grpSpMk id="248" creationId="{06DC5124-02E5-4815-853E-EFA1E25DA123}"/>
          </ac:grpSpMkLst>
        </pc:grpChg>
        <pc:grpChg chg="del">
          <ac:chgData name="Tingyuan LIANG" userId="8e8d3f8d-61c4-418c-81c4-ba1d79c66b0c" providerId="ADAL" clId="{30615ABB-4AC5-4D50-BE0C-21E9AF1CFD8E}" dt="2019-09-20T08:00:35.923" v="15773" actId="478"/>
          <ac:grpSpMkLst>
            <pc:docMk/>
            <pc:sldMk cId="3376552114" sldId="362"/>
            <ac:grpSpMk id="249" creationId="{A32A3718-935C-4BBF-B015-49BCEC4AC136}"/>
          </ac:grpSpMkLst>
        </pc:grpChg>
        <pc:grpChg chg="add del">
          <ac:chgData name="Tingyuan LIANG" userId="8e8d3f8d-61c4-418c-81c4-ba1d79c66b0c" providerId="ADAL" clId="{30615ABB-4AC5-4D50-BE0C-21E9AF1CFD8E}" dt="2019-09-20T09:02:47.032" v="17774"/>
          <ac:grpSpMkLst>
            <pc:docMk/>
            <pc:sldMk cId="3376552114" sldId="362"/>
            <ac:grpSpMk id="302" creationId="{1E7C39AD-2EC4-429B-A493-1847AA80117F}"/>
          </ac:grpSpMkLst>
        </pc:grpChg>
        <pc:graphicFrameChg chg="mod topLvl">
          <ac:chgData name="Tingyuan LIANG" userId="8e8d3f8d-61c4-418c-81c4-ba1d79c66b0c" providerId="ADAL" clId="{30615ABB-4AC5-4D50-BE0C-21E9AF1CFD8E}" dt="2019-09-20T08:29:31.359" v="16914" actId="1035"/>
          <ac:graphicFrameMkLst>
            <pc:docMk/>
            <pc:sldMk cId="3376552114" sldId="362"/>
            <ac:graphicFrameMk id="225" creationId="{CC345108-378E-4834-A9D4-95C6C975F7E1}"/>
          </ac:graphicFrameMkLst>
        </pc:graphicFrameChg>
        <pc:cxnChg chg="add mod">
          <ac:chgData name="Tingyuan LIANG" userId="8e8d3f8d-61c4-418c-81c4-ba1d79c66b0c" providerId="ADAL" clId="{30615ABB-4AC5-4D50-BE0C-21E9AF1CFD8E}" dt="2019-09-20T08:27:05.069" v="16791" actId="113"/>
          <ac:cxnSpMkLst>
            <pc:docMk/>
            <pc:sldMk cId="3376552114" sldId="362"/>
            <ac:cxnSpMk id="13" creationId="{AF27B36A-D7BD-4B58-9885-95611E8C7748}"/>
          </ac:cxnSpMkLst>
        </pc:cxnChg>
        <pc:cxnChg chg="add mod">
          <ac:chgData name="Tingyuan LIANG" userId="8e8d3f8d-61c4-418c-81c4-ba1d79c66b0c" providerId="ADAL" clId="{30615ABB-4AC5-4D50-BE0C-21E9AF1CFD8E}" dt="2019-09-20T08:17:50.282" v="16182" actId="164"/>
          <ac:cxnSpMkLst>
            <pc:docMk/>
            <pc:sldMk cId="3376552114" sldId="362"/>
            <ac:cxnSpMk id="16" creationId="{5AEBCBCD-9CB5-405F-AC84-00D33C6CA770}"/>
          </ac:cxnSpMkLst>
        </pc:cxnChg>
        <pc:cxnChg chg="mod">
          <ac:chgData name="Tingyuan LIANG" userId="8e8d3f8d-61c4-418c-81c4-ba1d79c66b0c" providerId="ADAL" clId="{30615ABB-4AC5-4D50-BE0C-21E9AF1CFD8E}" dt="2019-09-20T08:00:35.923" v="15773" actId="478"/>
          <ac:cxnSpMkLst>
            <pc:docMk/>
            <pc:sldMk cId="3376552114" sldId="362"/>
            <ac:cxnSpMk id="19" creationId="{9358F2FA-D933-489B-AF5B-008F140618B6}"/>
          </ac:cxnSpMkLst>
        </pc:cxnChg>
        <pc:cxnChg chg="mod">
          <ac:chgData name="Tingyuan LIANG" userId="8e8d3f8d-61c4-418c-81c4-ba1d79c66b0c" providerId="ADAL" clId="{30615ABB-4AC5-4D50-BE0C-21E9AF1CFD8E}" dt="2019-09-20T08:00:35.923" v="15773" actId="478"/>
          <ac:cxnSpMkLst>
            <pc:docMk/>
            <pc:sldMk cId="3376552114" sldId="362"/>
            <ac:cxnSpMk id="102" creationId="{FC19E21B-7DA7-45F3-9979-BEF01CC85ECA}"/>
          </ac:cxnSpMkLst>
        </pc:cxnChg>
        <pc:cxnChg chg="mod">
          <ac:chgData name="Tingyuan LIANG" userId="8e8d3f8d-61c4-418c-81c4-ba1d79c66b0c" providerId="ADAL" clId="{30615ABB-4AC5-4D50-BE0C-21E9AF1CFD8E}" dt="2019-09-20T08:00:35.923" v="15773" actId="478"/>
          <ac:cxnSpMkLst>
            <pc:docMk/>
            <pc:sldMk cId="3376552114" sldId="362"/>
            <ac:cxnSpMk id="104" creationId="{432EA633-FF45-421D-ACAD-48DA7DC0656D}"/>
          </ac:cxnSpMkLst>
        </pc:cxnChg>
        <pc:cxnChg chg="mod">
          <ac:chgData name="Tingyuan LIANG" userId="8e8d3f8d-61c4-418c-81c4-ba1d79c66b0c" providerId="ADAL" clId="{30615ABB-4AC5-4D50-BE0C-21E9AF1CFD8E}" dt="2019-09-20T08:00:35.923" v="15773" actId="478"/>
          <ac:cxnSpMkLst>
            <pc:docMk/>
            <pc:sldMk cId="3376552114" sldId="362"/>
            <ac:cxnSpMk id="133" creationId="{4A166530-EDD1-41A7-B6D8-6B66ADCA14CF}"/>
          </ac:cxnSpMkLst>
        </pc:cxnChg>
        <pc:cxnChg chg="mod">
          <ac:chgData name="Tingyuan LIANG" userId="8e8d3f8d-61c4-418c-81c4-ba1d79c66b0c" providerId="ADAL" clId="{30615ABB-4AC5-4D50-BE0C-21E9AF1CFD8E}" dt="2019-09-20T08:00:35.923" v="15773" actId="478"/>
          <ac:cxnSpMkLst>
            <pc:docMk/>
            <pc:sldMk cId="3376552114" sldId="362"/>
            <ac:cxnSpMk id="135" creationId="{ECBDC459-9756-48CA-828E-07DD16DE5F9C}"/>
          </ac:cxnSpMkLst>
        </pc:cxnChg>
        <pc:cxnChg chg="mod">
          <ac:chgData name="Tingyuan LIANG" userId="8e8d3f8d-61c4-418c-81c4-ba1d79c66b0c" providerId="ADAL" clId="{30615ABB-4AC5-4D50-BE0C-21E9AF1CFD8E}" dt="2019-09-20T08:00:35.923" v="15773" actId="478"/>
          <ac:cxnSpMkLst>
            <pc:docMk/>
            <pc:sldMk cId="3376552114" sldId="362"/>
            <ac:cxnSpMk id="139" creationId="{A8B3A5C7-9999-4B9D-856C-D69DB0123C29}"/>
          </ac:cxnSpMkLst>
        </pc:cxnChg>
        <pc:cxnChg chg="mod">
          <ac:chgData name="Tingyuan LIANG" userId="8e8d3f8d-61c4-418c-81c4-ba1d79c66b0c" providerId="ADAL" clId="{30615ABB-4AC5-4D50-BE0C-21E9AF1CFD8E}" dt="2019-09-20T08:00:35.923" v="15773" actId="478"/>
          <ac:cxnSpMkLst>
            <pc:docMk/>
            <pc:sldMk cId="3376552114" sldId="362"/>
            <ac:cxnSpMk id="141" creationId="{E3C18768-8E37-4585-B905-E59C61BED5D4}"/>
          </ac:cxnSpMkLst>
        </pc:cxnChg>
        <pc:cxnChg chg="mod">
          <ac:chgData name="Tingyuan LIANG" userId="8e8d3f8d-61c4-418c-81c4-ba1d79c66b0c" providerId="ADAL" clId="{30615ABB-4AC5-4D50-BE0C-21E9AF1CFD8E}" dt="2019-09-20T08:00:35.923" v="15773" actId="478"/>
          <ac:cxnSpMkLst>
            <pc:docMk/>
            <pc:sldMk cId="3376552114" sldId="362"/>
            <ac:cxnSpMk id="145" creationId="{178596CE-17B8-493D-8A20-6C8AA5A85FFC}"/>
          </ac:cxnSpMkLst>
        </pc:cxnChg>
        <pc:cxnChg chg="mod">
          <ac:chgData name="Tingyuan LIANG" userId="8e8d3f8d-61c4-418c-81c4-ba1d79c66b0c" providerId="ADAL" clId="{30615ABB-4AC5-4D50-BE0C-21E9AF1CFD8E}" dt="2019-09-20T08:00:35.923" v="15773" actId="478"/>
          <ac:cxnSpMkLst>
            <pc:docMk/>
            <pc:sldMk cId="3376552114" sldId="362"/>
            <ac:cxnSpMk id="147" creationId="{1621FBBF-0A36-47AB-8659-275DFDBC835D}"/>
          </ac:cxnSpMkLst>
        </pc:cxnChg>
        <pc:cxnChg chg="mod">
          <ac:chgData name="Tingyuan LIANG" userId="8e8d3f8d-61c4-418c-81c4-ba1d79c66b0c" providerId="ADAL" clId="{30615ABB-4AC5-4D50-BE0C-21E9AF1CFD8E}" dt="2019-09-20T08:00:35.923" v="15773" actId="478"/>
          <ac:cxnSpMkLst>
            <pc:docMk/>
            <pc:sldMk cId="3376552114" sldId="362"/>
            <ac:cxnSpMk id="151" creationId="{FC8AFF76-0700-406F-9674-85F3552869D1}"/>
          </ac:cxnSpMkLst>
        </pc:cxnChg>
        <pc:cxnChg chg="mod">
          <ac:chgData name="Tingyuan LIANG" userId="8e8d3f8d-61c4-418c-81c4-ba1d79c66b0c" providerId="ADAL" clId="{30615ABB-4AC5-4D50-BE0C-21E9AF1CFD8E}" dt="2019-09-20T08:00:35.923" v="15773" actId="478"/>
          <ac:cxnSpMkLst>
            <pc:docMk/>
            <pc:sldMk cId="3376552114" sldId="362"/>
            <ac:cxnSpMk id="184" creationId="{730610BB-3C38-4828-934D-171439016851}"/>
          </ac:cxnSpMkLst>
        </pc:cxnChg>
        <pc:cxnChg chg="mod">
          <ac:chgData name="Tingyuan LIANG" userId="8e8d3f8d-61c4-418c-81c4-ba1d79c66b0c" providerId="ADAL" clId="{30615ABB-4AC5-4D50-BE0C-21E9AF1CFD8E}" dt="2019-09-20T08:00:35.923" v="15773" actId="478"/>
          <ac:cxnSpMkLst>
            <pc:docMk/>
            <pc:sldMk cId="3376552114" sldId="362"/>
            <ac:cxnSpMk id="186" creationId="{0192438E-89AB-483E-A11B-3912C916B73E}"/>
          </ac:cxnSpMkLst>
        </pc:cxnChg>
        <pc:cxnChg chg="mod">
          <ac:chgData name="Tingyuan LIANG" userId="8e8d3f8d-61c4-418c-81c4-ba1d79c66b0c" providerId="ADAL" clId="{30615ABB-4AC5-4D50-BE0C-21E9AF1CFD8E}" dt="2019-09-20T08:00:35.923" v="15773" actId="478"/>
          <ac:cxnSpMkLst>
            <pc:docMk/>
            <pc:sldMk cId="3376552114" sldId="362"/>
            <ac:cxnSpMk id="190" creationId="{D8B9E7F0-9DA7-451C-ABED-0DB7DD03B374}"/>
          </ac:cxnSpMkLst>
        </pc:cxnChg>
        <pc:cxnChg chg="mod">
          <ac:chgData name="Tingyuan LIANG" userId="8e8d3f8d-61c4-418c-81c4-ba1d79c66b0c" providerId="ADAL" clId="{30615ABB-4AC5-4D50-BE0C-21E9AF1CFD8E}" dt="2019-09-20T08:00:35.923" v="15773" actId="478"/>
          <ac:cxnSpMkLst>
            <pc:docMk/>
            <pc:sldMk cId="3376552114" sldId="362"/>
            <ac:cxnSpMk id="192" creationId="{140AC027-C76A-4C38-98ED-7777141E3D9F}"/>
          </ac:cxnSpMkLst>
        </pc:cxnChg>
        <pc:cxnChg chg="mod">
          <ac:chgData name="Tingyuan LIANG" userId="8e8d3f8d-61c4-418c-81c4-ba1d79c66b0c" providerId="ADAL" clId="{30615ABB-4AC5-4D50-BE0C-21E9AF1CFD8E}" dt="2019-09-20T08:00:35.923" v="15773" actId="478"/>
          <ac:cxnSpMkLst>
            <pc:docMk/>
            <pc:sldMk cId="3376552114" sldId="362"/>
            <ac:cxnSpMk id="196" creationId="{3A0A0801-0DF6-4247-976F-AC22C2C912D4}"/>
          </ac:cxnSpMkLst>
        </pc:cxnChg>
        <pc:cxnChg chg="mod">
          <ac:chgData name="Tingyuan LIANG" userId="8e8d3f8d-61c4-418c-81c4-ba1d79c66b0c" providerId="ADAL" clId="{30615ABB-4AC5-4D50-BE0C-21E9AF1CFD8E}" dt="2019-09-20T08:00:35.923" v="15773" actId="478"/>
          <ac:cxnSpMkLst>
            <pc:docMk/>
            <pc:sldMk cId="3376552114" sldId="362"/>
            <ac:cxnSpMk id="198" creationId="{4D17988E-97BE-4A93-BF96-E034C52872DA}"/>
          </ac:cxnSpMkLst>
        </pc:cxnChg>
        <pc:cxnChg chg="mod">
          <ac:chgData name="Tingyuan LIANG" userId="8e8d3f8d-61c4-418c-81c4-ba1d79c66b0c" providerId="ADAL" clId="{30615ABB-4AC5-4D50-BE0C-21E9AF1CFD8E}" dt="2019-09-20T08:00:35.923" v="15773" actId="478"/>
          <ac:cxnSpMkLst>
            <pc:docMk/>
            <pc:sldMk cId="3376552114" sldId="362"/>
            <ac:cxnSpMk id="202" creationId="{397659CF-913E-4D08-AACC-4794F8C0EB47}"/>
          </ac:cxnSpMkLst>
        </pc:cxnChg>
        <pc:cxnChg chg="mod">
          <ac:chgData name="Tingyuan LIANG" userId="8e8d3f8d-61c4-418c-81c4-ba1d79c66b0c" providerId="ADAL" clId="{30615ABB-4AC5-4D50-BE0C-21E9AF1CFD8E}" dt="2019-09-20T08:00:35.923" v="15773" actId="478"/>
          <ac:cxnSpMkLst>
            <pc:docMk/>
            <pc:sldMk cId="3376552114" sldId="362"/>
            <ac:cxnSpMk id="204" creationId="{22478D61-D9F0-4E2D-AC75-A216A5F7B121}"/>
          </ac:cxnSpMkLst>
        </pc:cxnChg>
        <pc:cxnChg chg="mod">
          <ac:chgData name="Tingyuan LIANG" userId="8e8d3f8d-61c4-418c-81c4-ba1d79c66b0c" providerId="ADAL" clId="{30615ABB-4AC5-4D50-BE0C-21E9AF1CFD8E}" dt="2019-09-20T08:00:35.923" v="15773" actId="478"/>
          <ac:cxnSpMkLst>
            <pc:docMk/>
            <pc:sldMk cId="3376552114" sldId="362"/>
            <ac:cxnSpMk id="209" creationId="{0418B432-1BC0-49D6-824F-3392A1A7E9C8}"/>
          </ac:cxnSpMkLst>
        </pc:cxnChg>
        <pc:cxnChg chg="mod">
          <ac:chgData name="Tingyuan LIANG" userId="8e8d3f8d-61c4-418c-81c4-ba1d79c66b0c" providerId="ADAL" clId="{30615ABB-4AC5-4D50-BE0C-21E9AF1CFD8E}" dt="2019-09-20T08:00:35.923" v="15773" actId="478"/>
          <ac:cxnSpMkLst>
            <pc:docMk/>
            <pc:sldMk cId="3376552114" sldId="362"/>
            <ac:cxnSpMk id="210" creationId="{4B59EC2C-7302-4A7B-8AE9-5AE237A10E07}"/>
          </ac:cxnSpMkLst>
        </pc:cxnChg>
        <pc:cxnChg chg="mod topLvl">
          <ac:chgData name="Tingyuan LIANG" userId="8e8d3f8d-61c4-418c-81c4-ba1d79c66b0c" providerId="ADAL" clId="{30615ABB-4AC5-4D50-BE0C-21E9AF1CFD8E}" dt="2019-09-20T08:46:12.307" v="17256" actId="1035"/>
          <ac:cxnSpMkLst>
            <pc:docMk/>
            <pc:sldMk cId="3376552114" sldId="362"/>
            <ac:cxnSpMk id="271" creationId="{A23327CF-B8A6-41D0-90C4-2A2B2234D511}"/>
          </ac:cxnSpMkLst>
        </pc:cxnChg>
        <pc:cxnChg chg="add mod">
          <ac:chgData name="Tingyuan LIANG" userId="8e8d3f8d-61c4-418c-81c4-ba1d79c66b0c" providerId="ADAL" clId="{30615ABB-4AC5-4D50-BE0C-21E9AF1CFD8E}" dt="2019-09-20T08:17:24.914" v="16177" actId="164"/>
          <ac:cxnSpMkLst>
            <pc:docMk/>
            <pc:sldMk cId="3376552114" sldId="362"/>
            <ac:cxnSpMk id="279" creationId="{EAB7055C-156B-44B2-8B70-B1EBB7C92867}"/>
          </ac:cxnSpMkLst>
        </pc:cxnChg>
        <pc:cxnChg chg="add mod">
          <ac:chgData name="Tingyuan LIANG" userId="8e8d3f8d-61c4-418c-81c4-ba1d79c66b0c" providerId="ADAL" clId="{30615ABB-4AC5-4D50-BE0C-21E9AF1CFD8E}" dt="2019-09-20T08:17:37.130" v="16180" actId="164"/>
          <ac:cxnSpMkLst>
            <pc:docMk/>
            <pc:sldMk cId="3376552114" sldId="362"/>
            <ac:cxnSpMk id="283" creationId="{ECEE5008-B00C-40D4-A0AA-4D00164AAF9C}"/>
          </ac:cxnSpMkLst>
        </pc:cxnChg>
        <pc:cxnChg chg="add mod">
          <ac:chgData name="Tingyuan LIANG" userId="8e8d3f8d-61c4-418c-81c4-ba1d79c66b0c" providerId="ADAL" clId="{30615ABB-4AC5-4D50-BE0C-21E9AF1CFD8E}" dt="2019-09-20T08:17:43.387" v="16181" actId="164"/>
          <ac:cxnSpMkLst>
            <pc:docMk/>
            <pc:sldMk cId="3376552114" sldId="362"/>
            <ac:cxnSpMk id="287" creationId="{19C8F955-6E8F-4263-AC30-C0BE4F243369}"/>
          </ac:cxnSpMkLst>
        </pc:cxnChg>
        <pc:cxnChg chg="add mod">
          <ac:chgData name="Tingyuan LIANG" userId="8e8d3f8d-61c4-418c-81c4-ba1d79c66b0c" providerId="ADAL" clId="{30615ABB-4AC5-4D50-BE0C-21E9AF1CFD8E}" dt="2019-09-20T08:17:50.282" v="16182" actId="164"/>
          <ac:cxnSpMkLst>
            <pc:docMk/>
            <pc:sldMk cId="3376552114" sldId="362"/>
            <ac:cxnSpMk id="289" creationId="{21BC0272-DAC0-4CA2-9554-6A082607E71D}"/>
          </ac:cxnSpMkLst>
        </pc:cxnChg>
      </pc:sldChg>
      <pc:sldChg chg="addSp delSp modSp add modNotesTx">
        <pc:chgData name="Tingyuan LIANG" userId="8e8d3f8d-61c4-418c-81c4-ba1d79c66b0c" providerId="ADAL" clId="{30615ABB-4AC5-4D50-BE0C-21E9AF1CFD8E}" dt="2019-09-20T11:16:32.803" v="19583"/>
        <pc:sldMkLst>
          <pc:docMk/>
          <pc:sldMk cId="2904862075" sldId="363"/>
        </pc:sldMkLst>
        <pc:spChg chg="add del mod">
          <ac:chgData name="Tingyuan LIANG" userId="8e8d3f8d-61c4-418c-81c4-ba1d79c66b0c" providerId="ADAL" clId="{30615ABB-4AC5-4D50-BE0C-21E9AF1CFD8E}" dt="2019-09-20T10:39:49.602" v="18345"/>
          <ac:spMkLst>
            <pc:docMk/>
            <pc:sldMk cId="2904862075" sldId="363"/>
            <ac:spMk id="6" creationId="{199B4612-6219-4C43-A914-085B724C7F77}"/>
          </ac:spMkLst>
        </pc:spChg>
        <pc:spChg chg="del">
          <ac:chgData name="Tingyuan LIANG" userId="8e8d3f8d-61c4-418c-81c4-ba1d79c66b0c" providerId="ADAL" clId="{30615ABB-4AC5-4D50-BE0C-21E9AF1CFD8E}" dt="2019-09-20T10:25:23.956" v="18240" actId="478"/>
          <ac:spMkLst>
            <pc:docMk/>
            <pc:sldMk cId="2904862075" sldId="363"/>
            <ac:spMk id="9" creationId="{59FFEB73-588A-46C7-9B29-4BA2A2495DA0}"/>
          </ac:spMkLst>
        </pc:spChg>
        <pc:spChg chg="add mod">
          <ac:chgData name="Tingyuan LIANG" userId="8e8d3f8d-61c4-418c-81c4-ba1d79c66b0c" providerId="ADAL" clId="{30615ABB-4AC5-4D50-BE0C-21E9AF1CFD8E}" dt="2019-09-20T11:15:19.629" v="19559" actId="14100"/>
          <ac:spMkLst>
            <pc:docMk/>
            <pc:sldMk cId="2904862075" sldId="363"/>
            <ac:spMk id="12" creationId="{52EB88F5-DE1E-49A2-8AEF-78E9BFF7EF78}"/>
          </ac:spMkLst>
        </pc:spChg>
        <pc:spChg chg="add mod">
          <ac:chgData name="Tingyuan LIANG" userId="8e8d3f8d-61c4-418c-81c4-ba1d79c66b0c" providerId="ADAL" clId="{30615ABB-4AC5-4D50-BE0C-21E9AF1CFD8E}" dt="2019-09-20T11:03:07.399" v="19287" actId="404"/>
          <ac:spMkLst>
            <pc:docMk/>
            <pc:sldMk cId="2904862075" sldId="363"/>
            <ac:spMk id="15" creationId="{F588AA87-BB97-4B91-B722-1AA04ACC035F}"/>
          </ac:spMkLst>
        </pc:spChg>
        <pc:spChg chg="add mod">
          <ac:chgData name="Tingyuan LIANG" userId="8e8d3f8d-61c4-418c-81c4-ba1d79c66b0c" providerId="ADAL" clId="{30615ABB-4AC5-4D50-BE0C-21E9AF1CFD8E}" dt="2019-09-20T11:12:59.288" v="19463" actId="14100"/>
          <ac:spMkLst>
            <pc:docMk/>
            <pc:sldMk cId="2904862075" sldId="363"/>
            <ac:spMk id="18" creationId="{E25C9E85-CEEC-4B4A-B461-4031EF892A90}"/>
          </ac:spMkLst>
        </pc:spChg>
        <pc:spChg chg="add">
          <ac:chgData name="Tingyuan LIANG" userId="8e8d3f8d-61c4-418c-81c4-ba1d79c66b0c" providerId="ADAL" clId="{30615ABB-4AC5-4D50-BE0C-21E9AF1CFD8E}" dt="2019-09-20T11:16:32.803" v="19583"/>
          <ac:spMkLst>
            <pc:docMk/>
            <pc:sldMk cId="2904862075" sldId="363"/>
            <ac:spMk id="21" creationId="{E852DF87-7D73-455B-8501-473432568BD7}"/>
          </ac:spMkLst>
        </pc:spChg>
        <pc:graphicFrameChg chg="add del mod modGraphic">
          <ac:chgData name="Tingyuan LIANG" userId="8e8d3f8d-61c4-418c-81c4-ba1d79c66b0c" providerId="ADAL" clId="{30615ABB-4AC5-4D50-BE0C-21E9AF1CFD8E}" dt="2019-09-20T11:09:06.559" v="19400" actId="478"/>
          <ac:graphicFrameMkLst>
            <pc:docMk/>
            <pc:sldMk cId="2904862075" sldId="363"/>
            <ac:graphicFrameMk id="3" creationId="{4C548787-5B70-4DCF-93AF-298FD5D18C46}"/>
          </ac:graphicFrameMkLst>
        </pc:graphicFrameChg>
        <pc:graphicFrameChg chg="add modGraphic">
          <ac:chgData name="Tingyuan LIANG" userId="8e8d3f8d-61c4-418c-81c4-ba1d79c66b0c" providerId="ADAL" clId="{30615ABB-4AC5-4D50-BE0C-21E9AF1CFD8E}" dt="2019-09-20T11:15:27.305" v="19561" actId="207"/>
          <ac:graphicFrameMkLst>
            <pc:docMk/>
            <pc:sldMk cId="2904862075" sldId="363"/>
            <ac:graphicFrameMk id="17" creationId="{DC63DDC8-D858-4B4B-8F0E-15E10472B0F0}"/>
          </ac:graphicFrameMkLst>
        </pc:graphicFrameChg>
        <pc:cxnChg chg="add del mod">
          <ac:chgData name="Tingyuan LIANG" userId="8e8d3f8d-61c4-418c-81c4-ba1d79c66b0c" providerId="ADAL" clId="{30615ABB-4AC5-4D50-BE0C-21E9AF1CFD8E}" dt="2019-09-20T11:13:07.285" v="19465" actId="21"/>
          <ac:cxnSpMkLst>
            <pc:docMk/>
            <pc:sldMk cId="2904862075" sldId="363"/>
            <ac:cxnSpMk id="13" creationId="{18B90735-FC88-4064-9990-C42C3ACA2F3C}"/>
          </ac:cxnSpMkLst>
        </pc:cxnChg>
        <pc:cxnChg chg="add mod">
          <ac:chgData name="Tingyuan LIANG" userId="8e8d3f8d-61c4-418c-81c4-ba1d79c66b0c" providerId="ADAL" clId="{30615ABB-4AC5-4D50-BE0C-21E9AF1CFD8E}" dt="2019-09-20T11:02:43.970" v="19243" actId="14100"/>
          <ac:cxnSpMkLst>
            <pc:docMk/>
            <pc:sldMk cId="2904862075" sldId="363"/>
            <ac:cxnSpMk id="14" creationId="{A34F742A-3653-4087-AD8A-F941B5BB0B30}"/>
          </ac:cxnSpMkLst>
        </pc:cxnChg>
        <pc:cxnChg chg="add">
          <ac:chgData name="Tingyuan LIANG" userId="8e8d3f8d-61c4-418c-81c4-ba1d79c66b0c" providerId="ADAL" clId="{30615ABB-4AC5-4D50-BE0C-21E9AF1CFD8E}" dt="2019-09-20T11:13:07.660" v="19466"/>
          <ac:cxnSpMkLst>
            <pc:docMk/>
            <pc:sldMk cId="2904862075" sldId="363"/>
            <ac:cxnSpMk id="20" creationId="{A2C5C055-7E5C-4FC8-9DCE-FA10B1DE3774}"/>
          </ac:cxnSpMkLst>
        </pc:cxnChg>
      </pc:sldChg>
      <pc:sldChg chg="addSp delSp modSp add modNotesTx">
        <pc:chgData name="Tingyuan LIANG" userId="8e8d3f8d-61c4-418c-81c4-ba1d79c66b0c" providerId="ADAL" clId="{30615ABB-4AC5-4D50-BE0C-21E9AF1CFD8E}" dt="2019-09-20T11:16:30.674" v="19582"/>
        <pc:sldMkLst>
          <pc:docMk/>
          <pc:sldMk cId="2685256893" sldId="364"/>
        </pc:sldMkLst>
        <pc:spChg chg="add mod">
          <ac:chgData name="Tingyuan LIANG" userId="8e8d3f8d-61c4-418c-81c4-ba1d79c66b0c" providerId="ADAL" clId="{30615ABB-4AC5-4D50-BE0C-21E9AF1CFD8E}" dt="2019-09-20T10:59:00.450" v="18915" actId="1076"/>
          <ac:spMkLst>
            <pc:docMk/>
            <pc:sldMk cId="2685256893" sldId="364"/>
            <ac:spMk id="3" creationId="{433151C3-90A6-436F-BD97-2D6580170B0B}"/>
          </ac:spMkLst>
        </pc:spChg>
        <pc:spChg chg="del">
          <ac:chgData name="Tingyuan LIANG" userId="8e8d3f8d-61c4-418c-81c4-ba1d79c66b0c" providerId="ADAL" clId="{30615ABB-4AC5-4D50-BE0C-21E9AF1CFD8E}" dt="2019-09-20T11:03:31.123" v="19290" actId="478"/>
          <ac:spMkLst>
            <pc:docMk/>
            <pc:sldMk cId="2685256893" sldId="364"/>
            <ac:spMk id="9" creationId="{59FFEB73-588A-46C7-9B29-4BA2A2495DA0}"/>
          </ac:spMkLst>
        </pc:spChg>
        <pc:spChg chg="add mod">
          <ac:chgData name="Tingyuan LIANG" userId="8e8d3f8d-61c4-418c-81c4-ba1d79c66b0c" providerId="ADAL" clId="{30615ABB-4AC5-4D50-BE0C-21E9AF1CFD8E}" dt="2019-09-20T10:59:13.147" v="18921" actId="1076"/>
          <ac:spMkLst>
            <pc:docMk/>
            <pc:sldMk cId="2685256893" sldId="364"/>
            <ac:spMk id="10" creationId="{5DD0C2C7-8361-4F29-95E6-CE017DE60612}"/>
          </ac:spMkLst>
        </pc:spChg>
        <pc:spChg chg="add mod">
          <ac:chgData name="Tingyuan LIANG" userId="8e8d3f8d-61c4-418c-81c4-ba1d79c66b0c" providerId="ADAL" clId="{30615ABB-4AC5-4D50-BE0C-21E9AF1CFD8E}" dt="2019-09-20T11:00:07.185" v="18943" actId="207"/>
          <ac:spMkLst>
            <pc:docMk/>
            <pc:sldMk cId="2685256893" sldId="364"/>
            <ac:spMk id="11" creationId="{9070EA41-F7B6-4E02-A762-9B762004EC82}"/>
          </ac:spMkLst>
        </pc:spChg>
        <pc:spChg chg="add">
          <ac:chgData name="Tingyuan LIANG" userId="8e8d3f8d-61c4-418c-81c4-ba1d79c66b0c" providerId="ADAL" clId="{30615ABB-4AC5-4D50-BE0C-21E9AF1CFD8E}" dt="2019-09-20T11:16:30.674" v="19582"/>
          <ac:spMkLst>
            <pc:docMk/>
            <pc:sldMk cId="2685256893" sldId="364"/>
            <ac:spMk id="20" creationId="{25E8C886-AC71-4274-A8C3-E285D16CC2E3}"/>
          </ac:spMkLst>
        </pc:spChg>
        <pc:grpChg chg="mod">
          <ac:chgData name="Tingyuan LIANG" userId="8e8d3f8d-61c4-418c-81c4-ba1d79c66b0c" providerId="ADAL" clId="{30615ABB-4AC5-4D50-BE0C-21E9AF1CFD8E}" dt="2019-09-20T10:59:05.749" v="18920" actId="1076"/>
          <ac:grpSpMkLst>
            <pc:docMk/>
            <pc:sldMk cId="2685256893" sldId="364"/>
            <ac:grpSpMk id="121" creationId="{CB806E4C-F178-4874-A5E5-9D6A7351E001}"/>
          </ac:grpSpMkLst>
        </pc:grpChg>
        <pc:graphicFrameChg chg="add del">
          <ac:chgData name="Tingyuan LIANG" userId="8e8d3f8d-61c4-418c-81c4-ba1d79c66b0c" providerId="ADAL" clId="{30615ABB-4AC5-4D50-BE0C-21E9AF1CFD8E}" dt="2019-09-20T11:08:56.760" v="19396" actId="478"/>
          <ac:graphicFrameMkLst>
            <pc:docMk/>
            <pc:sldMk cId="2685256893" sldId="364"/>
            <ac:graphicFrameMk id="18" creationId="{522F32F8-D4B3-48F7-9A89-0D99C191D111}"/>
          </ac:graphicFrameMkLst>
        </pc:graphicFrameChg>
        <pc:graphicFrameChg chg="add">
          <ac:chgData name="Tingyuan LIANG" userId="8e8d3f8d-61c4-418c-81c4-ba1d79c66b0c" providerId="ADAL" clId="{30615ABB-4AC5-4D50-BE0C-21E9AF1CFD8E}" dt="2019-09-20T11:08:57.323" v="19397"/>
          <ac:graphicFrameMkLst>
            <pc:docMk/>
            <pc:sldMk cId="2685256893" sldId="364"/>
            <ac:graphicFrameMk id="19" creationId="{5EB90222-1924-4132-AE2F-E636E4FD8D23}"/>
          </ac:graphicFrameMkLst>
        </pc:graphicFrameChg>
        <pc:cxnChg chg="add mod">
          <ac:chgData name="Tingyuan LIANG" userId="8e8d3f8d-61c4-418c-81c4-ba1d79c66b0c" providerId="ADAL" clId="{30615ABB-4AC5-4D50-BE0C-21E9AF1CFD8E}" dt="2019-09-20T10:59:35.233" v="18926" actId="1582"/>
          <ac:cxnSpMkLst>
            <pc:docMk/>
            <pc:sldMk cId="2685256893" sldId="364"/>
            <ac:cxnSpMk id="6" creationId="{A8225B76-69AF-4583-904C-EB92990CCB8E}"/>
          </ac:cxnSpMkLst>
        </pc:cxnChg>
        <pc:cxnChg chg="add mod">
          <ac:chgData name="Tingyuan LIANG" userId="8e8d3f8d-61c4-418c-81c4-ba1d79c66b0c" providerId="ADAL" clId="{30615ABB-4AC5-4D50-BE0C-21E9AF1CFD8E}" dt="2019-09-20T10:59:35.233" v="18926" actId="1582"/>
          <ac:cxnSpMkLst>
            <pc:docMk/>
            <pc:sldMk cId="2685256893" sldId="364"/>
            <ac:cxnSpMk id="13" creationId="{71D44F51-0F46-4C4A-8D2E-070138A9A6EC}"/>
          </ac:cxnSpMkLst>
        </pc:cxnChg>
        <pc:cxnChg chg="add mod">
          <ac:chgData name="Tingyuan LIANG" userId="8e8d3f8d-61c4-418c-81c4-ba1d79c66b0c" providerId="ADAL" clId="{30615ABB-4AC5-4D50-BE0C-21E9AF1CFD8E}" dt="2019-09-20T10:59:44.818" v="18929" actId="14100"/>
          <ac:cxnSpMkLst>
            <pc:docMk/>
            <pc:sldMk cId="2685256893" sldId="364"/>
            <ac:cxnSpMk id="14" creationId="{BBBED3A7-CB47-4183-90B8-244BC18112FE}"/>
          </ac:cxnSpMkLst>
        </pc:cxnChg>
      </pc:sldChg>
      <pc:sldChg chg="addSp delSp modSp add modNotesTx">
        <pc:chgData name="Tingyuan LIANG" userId="8e8d3f8d-61c4-418c-81c4-ba1d79c66b0c" providerId="ADAL" clId="{30615ABB-4AC5-4D50-BE0C-21E9AF1CFD8E}" dt="2019-09-20T11:16:34.072" v="19584"/>
        <pc:sldMkLst>
          <pc:docMk/>
          <pc:sldMk cId="3097650970" sldId="365"/>
        </pc:sldMkLst>
        <pc:spChg chg="mod">
          <ac:chgData name="Tingyuan LIANG" userId="8e8d3f8d-61c4-418c-81c4-ba1d79c66b0c" providerId="ADAL" clId="{30615ABB-4AC5-4D50-BE0C-21E9AF1CFD8E}" dt="2019-09-20T11:01:11.939" v="18982" actId="1037"/>
          <ac:spMkLst>
            <pc:docMk/>
            <pc:sldMk cId="3097650970" sldId="365"/>
            <ac:spMk id="3" creationId="{433151C3-90A6-436F-BD97-2D6580170B0B}"/>
          </ac:spMkLst>
        </pc:spChg>
        <pc:spChg chg="del">
          <ac:chgData name="Tingyuan LIANG" userId="8e8d3f8d-61c4-418c-81c4-ba1d79c66b0c" providerId="ADAL" clId="{30615ABB-4AC5-4D50-BE0C-21E9AF1CFD8E}" dt="2019-09-20T11:03:27.094" v="19288" actId="478"/>
          <ac:spMkLst>
            <pc:docMk/>
            <pc:sldMk cId="3097650970" sldId="365"/>
            <ac:spMk id="9" creationId="{59FFEB73-588A-46C7-9B29-4BA2A2495DA0}"/>
          </ac:spMkLst>
        </pc:spChg>
        <pc:spChg chg="mod">
          <ac:chgData name="Tingyuan LIANG" userId="8e8d3f8d-61c4-418c-81c4-ba1d79c66b0c" providerId="ADAL" clId="{30615ABB-4AC5-4D50-BE0C-21E9AF1CFD8E}" dt="2019-09-20T11:01:26.972" v="19083" actId="14100"/>
          <ac:spMkLst>
            <pc:docMk/>
            <pc:sldMk cId="3097650970" sldId="365"/>
            <ac:spMk id="10" creationId="{5DD0C2C7-8361-4F29-95E6-CE017DE60612}"/>
          </ac:spMkLst>
        </pc:spChg>
        <pc:spChg chg="mod">
          <ac:chgData name="Tingyuan LIANG" userId="8e8d3f8d-61c4-418c-81c4-ba1d79c66b0c" providerId="ADAL" clId="{30615ABB-4AC5-4D50-BE0C-21E9AF1CFD8E}" dt="2019-09-20T11:01:43.472" v="19139" actId="1076"/>
          <ac:spMkLst>
            <pc:docMk/>
            <pc:sldMk cId="3097650970" sldId="365"/>
            <ac:spMk id="11" creationId="{9070EA41-F7B6-4E02-A762-9B762004EC82}"/>
          </ac:spMkLst>
        </pc:spChg>
        <pc:spChg chg="add">
          <ac:chgData name="Tingyuan LIANG" userId="8e8d3f8d-61c4-418c-81c4-ba1d79c66b0c" providerId="ADAL" clId="{30615ABB-4AC5-4D50-BE0C-21E9AF1CFD8E}" dt="2019-09-20T11:16:34.072" v="19584"/>
          <ac:spMkLst>
            <pc:docMk/>
            <pc:sldMk cId="3097650970" sldId="365"/>
            <ac:spMk id="19" creationId="{13890625-F243-4076-8294-B8EA00029DA3}"/>
          </ac:spMkLst>
        </pc:spChg>
        <pc:graphicFrameChg chg="add del">
          <ac:chgData name="Tingyuan LIANG" userId="8e8d3f8d-61c4-418c-81c4-ba1d79c66b0c" providerId="ADAL" clId="{30615ABB-4AC5-4D50-BE0C-21E9AF1CFD8E}" dt="2019-09-20T11:09:01.883" v="19398" actId="478"/>
          <ac:graphicFrameMkLst>
            <pc:docMk/>
            <pc:sldMk cId="3097650970" sldId="365"/>
            <ac:graphicFrameMk id="17" creationId="{2747A46F-A1EA-4C03-8603-A1361983F756}"/>
          </ac:graphicFrameMkLst>
        </pc:graphicFrameChg>
        <pc:graphicFrameChg chg="add">
          <ac:chgData name="Tingyuan LIANG" userId="8e8d3f8d-61c4-418c-81c4-ba1d79c66b0c" providerId="ADAL" clId="{30615ABB-4AC5-4D50-BE0C-21E9AF1CFD8E}" dt="2019-09-20T11:09:02.380" v="19399"/>
          <ac:graphicFrameMkLst>
            <pc:docMk/>
            <pc:sldMk cId="3097650970" sldId="365"/>
            <ac:graphicFrameMk id="18" creationId="{05A4442D-D797-4451-9BEC-EC1D87E2B888}"/>
          </ac:graphicFrameMkLst>
        </pc:graphicFrameChg>
        <pc:cxnChg chg="mod">
          <ac:chgData name="Tingyuan LIANG" userId="8e8d3f8d-61c4-418c-81c4-ba1d79c66b0c" providerId="ADAL" clId="{30615ABB-4AC5-4D50-BE0C-21E9AF1CFD8E}" dt="2019-09-20T11:01:17.025" v="19025" actId="1037"/>
          <ac:cxnSpMkLst>
            <pc:docMk/>
            <pc:sldMk cId="3097650970" sldId="365"/>
            <ac:cxnSpMk id="6" creationId="{A8225B76-69AF-4583-904C-EB92990CCB8E}"/>
          </ac:cxnSpMkLst>
        </pc:cxnChg>
        <pc:cxnChg chg="mod">
          <ac:chgData name="Tingyuan LIANG" userId="8e8d3f8d-61c4-418c-81c4-ba1d79c66b0c" providerId="ADAL" clId="{30615ABB-4AC5-4D50-BE0C-21E9AF1CFD8E}" dt="2019-09-20T11:01:31.962" v="19135" actId="1037"/>
          <ac:cxnSpMkLst>
            <pc:docMk/>
            <pc:sldMk cId="3097650970" sldId="365"/>
            <ac:cxnSpMk id="13" creationId="{71D44F51-0F46-4C4A-8D2E-070138A9A6EC}"/>
          </ac:cxnSpMkLst>
        </pc:cxnChg>
        <pc:cxnChg chg="mod">
          <ac:chgData name="Tingyuan LIANG" userId="8e8d3f8d-61c4-418c-81c4-ba1d79c66b0c" providerId="ADAL" clId="{30615ABB-4AC5-4D50-BE0C-21E9AF1CFD8E}" dt="2019-09-20T11:01:36.086" v="19136" actId="14100"/>
          <ac:cxnSpMkLst>
            <pc:docMk/>
            <pc:sldMk cId="3097650970" sldId="365"/>
            <ac:cxnSpMk id="14" creationId="{BBBED3A7-CB47-4183-90B8-244BC18112FE}"/>
          </ac:cxnSpMkLst>
        </pc:cxnChg>
      </pc:sldChg>
      <pc:sldChg chg="add del">
        <pc:chgData name="Tingyuan LIANG" userId="8e8d3f8d-61c4-418c-81c4-ba1d79c66b0c" providerId="ADAL" clId="{30615ABB-4AC5-4D50-BE0C-21E9AF1CFD8E}" dt="2019-09-20T11:36:31.209" v="19882" actId="47"/>
        <pc:sldMkLst>
          <pc:docMk/>
          <pc:sldMk cId="3171460917" sldId="366"/>
        </pc:sldMkLst>
      </pc:sldChg>
      <pc:sldChg chg="addSp delSp modSp add modNotesTx">
        <pc:chgData name="Tingyuan LIANG" userId="8e8d3f8d-61c4-418c-81c4-ba1d79c66b0c" providerId="ADAL" clId="{30615ABB-4AC5-4D50-BE0C-21E9AF1CFD8E}" dt="2019-09-20T14:25:03.413" v="20503" actId="20577"/>
        <pc:sldMkLst>
          <pc:docMk/>
          <pc:sldMk cId="3755908192" sldId="367"/>
        </pc:sldMkLst>
        <pc:spChg chg="add del mod">
          <ac:chgData name="Tingyuan LIANG" userId="8e8d3f8d-61c4-418c-81c4-ba1d79c66b0c" providerId="ADAL" clId="{30615ABB-4AC5-4D50-BE0C-21E9AF1CFD8E}" dt="2019-09-20T11:17:05.923" v="19599" actId="478"/>
          <ac:spMkLst>
            <pc:docMk/>
            <pc:sldMk cId="3755908192" sldId="367"/>
            <ac:spMk id="2" creationId="{90E1ED6D-A14D-46B4-B1BD-4C34B03F6B01}"/>
          </ac:spMkLst>
        </pc:spChg>
        <pc:spChg chg="add del">
          <ac:chgData name="Tingyuan LIANG" userId="8e8d3f8d-61c4-418c-81c4-ba1d79c66b0c" providerId="ADAL" clId="{30615ABB-4AC5-4D50-BE0C-21E9AF1CFD8E}" dt="2019-09-20T11:17:03.833" v="19598"/>
          <ac:spMkLst>
            <pc:docMk/>
            <pc:sldMk cId="3755908192" sldId="367"/>
            <ac:spMk id="6" creationId="{CF163EE1-0AC4-4D44-AFD3-DD3C2A5E3BC5}"/>
          </ac:spMkLst>
        </pc:spChg>
        <pc:spChg chg="mod">
          <ac:chgData name="Tingyuan LIANG" userId="8e8d3f8d-61c4-418c-81c4-ba1d79c66b0c" providerId="ADAL" clId="{30615ABB-4AC5-4D50-BE0C-21E9AF1CFD8E}" dt="2019-09-20T11:16:42.059" v="19595" actId="20577"/>
          <ac:spMkLst>
            <pc:docMk/>
            <pc:sldMk cId="3755908192" sldId="367"/>
            <ac:spMk id="7" creationId="{00000000-0000-0000-0000-000000000000}"/>
          </ac:spMkLst>
        </pc:spChg>
        <pc:spChg chg="del">
          <ac:chgData name="Tingyuan LIANG" userId="8e8d3f8d-61c4-418c-81c4-ba1d79c66b0c" providerId="ADAL" clId="{30615ABB-4AC5-4D50-BE0C-21E9AF1CFD8E}" dt="2019-09-20T11:17:02.631" v="19596" actId="478"/>
          <ac:spMkLst>
            <pc:docMk/>
            <pc:sldMk cId="3755908192" sldId="367"/>
            <ac:spMk id="8" creationId="{00000000-0000-0000-0000-000000000000}"/>
          </ac:spMkLst>
        </pc:spChg>
        <pc:spChg chg="add del">
          <ac:chgData name="Tingyuan LIANG" userId="8e8d3f8d-61c4-418c-81c4-ba1d79c66b0c" providerId="ADAL" clId="{30615ABB-4AC5-4D50-BE0C-21E9AF1CFD8E}" dt="2019-09-20T11:17:03.833" v="19598"/>
          <ac:spMkLst>
            <pc:docMk/>
            <pc:sldMk cId="3755908192" sldId="367"/>
            <ac:spMk id="9" creationId="{9231F6CC-E6B0-427D-9AA9-002745D9B304}"/>
          </ac:spMkLst>
        </pc:spChg>
        <pc:spChg chg="add del">
          <ac:chgData name="Tingyuan LIANG" userId="8e8d3f8d-61c4-418c-81c4-ba1d79c66b0c" providerId="ADAL" clId="{30615ABB-4AC5-4D50-BE0C-21E9AF1CFD8E}" dt="2019-09-20T11:17:03.833" v="19598"/>
          <ac:spMkLst>
            <pc:docMk/>
            <pc:sldMk cId="3755908192" sldId="367"/>
            <ac:spMk id="10" creationId="{AFFF80C1-A68E-43F0-8C7C-F56D863EDCEB}"/>
          </ac:spMkLst>
        </pc:spChg>
        <pc:spChg chg="add del">
          <ac:chgData name="Tingyuan LIANG" userId="8e8d3f8d-61c4-418c-81c4-ba1d79c66b0c" providerId="ADAL" clId="{30615ABB-4AC5-4D50-BE0C-21E9AF1CFD8E}" dt="2019-09-20T11:17:03.833" v="19598"/>
          <ac:spMkLst>
            <pc:docMk/>
            <pc:sldMk cId="3755908192" sldId="367"/>
            <ac:spMk id="11" creationId="{B524E8EA-A7DE-454B-A464-EE72D049C3B4}"/>
          </ac:spMkLst>
        </pc:spChg>
        <pc:spChg chg="add mod">
          <ac:chgData name="Tingyuan LIANG" userId="8e8d3f8d-61c4-418c-81c4-ba1d79c66b0c" providerId="ADAL" clId="{30615ABB-4AC5-4D50-BE0C-21E9AF1CFD8E}" dt="2019-09-20T14:15:28.459" v="20474" actId="1038"/>
          <ac:spMkLst>
            <pc:docMk/>
            <pc:sldMk cId="3755908192" sldId="367"/>
            <ac:spMk id="12" creationId="{602DDB03-B442-433A-86BE-11C322413899}"/>
          </ac:spMkLst>
        </pc:spChg>
        <pc:spChg chg="add mod">
          <ac:chgData name="Tingyuan LIANG" userId="8e8d3f8d-61c4-418c-81c4-ba1d79c66b0c" providerId="ADAL" clId="{30615ABB-4AC5-4D50-BE0C-21E9AF1CFD8E}" dt="2019-09-20T14:15:28.459" v="20474" actId="1038"/>
          <ac:spMkLst>
            <pc:docMk/>
            <pc:sldMk cId="3755908192" sldId="367"/>
            <ac:spMk id="13" creationId="{1B56DE93-8C21-47A7-B3B6-8FE7A9BC0CAE}"/>
          </ac:spMkLst>
        </pc:spChg>
        <pc:spChg chg="add mod">
          <ac:chgData name="Tingyuan LIANG" userId="8e8d3f8d-61c4-418c-81c4-ba1d79c66b0c" providerId="ADAL" clId="{30615ABB-4AC5-4D50-BE0C-21E9AF1CFD8E}" dt="2019-09-20T14:15:55.918" v="20477" actId="20577"/>
          <ac:spMkLst>
            <pc:docMk/>
            <pc:sldMk cId="3755908192" sldId="367"/>
            <ac:spMk id="14" creationId="{9D52505F-86FB-4182-9837-9E83CE0041A5}"/>
          </ac:spMkLst>
        </pc:spChg>
        <pc:spChg chg="add mod">
          <ac:chgData name="Tingyuan LIANG" userId="8e8d3f8d-61c4-418c-81c4-ba1d79c66b0c" providerId="ADAL" clId="{30615ABB-4AC5-4D50-BE0C-21E9AF1CFD8E}" dt="2019-09-20T14:16:13.906" v="20481" actId="14100"/>
          <ac:spMkLst>
            <pc:docMk/>
            <pc:sldMk cId="3755908192" sldId="367"/>
            <ac:spMk id="15" creationId="{59A99F6D-72E4-4CCF-A657-E12430D8D36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A988C5-B1B0-4E3D-A326-C63AD429E105}" type="datetimeFigureOut">
              <a:rPr lang="zh-CN" altLang="en-US" smtClean="0"/>
              <a:t>2024/7/23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020B42-4A55-4049-A1AA-78FCC1E0A250}" type="slidenum">
              <a:rPr lang="zh-CN" altLang="en-US" smtClean="0"/>
              <a:t>‹#›</a:t>
            </a:fld>
            <a:endParaRPr lang="zh-CN" altLang="en-US"/>
          </a:p>
        </p:txBody>
      </p:sp>
    </p:spTree>
    <p:extLst>
      <p:ext uri="{BB962C8B-B14F-4D97-AF65-F5344CB8AC3E}">
        <p14:creationId xmlns:p14="http://schemas.microsoft.com/office/powerpoint/2010/main" val="4252417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7DEB9-E832-4ADD-9FDE-6514279BEC40}" type="datetimeFigureOut">
              <a:rPr lang="zh-CN" altLang="en-US" smtClean="0"/>
              <a:t>2024/7/23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97B5C-5BF2-4CAB-A34B-BED8F095EBA9}" type="slidenum">
              <a:rPr lang="zh-CN" altLang="en-US" smtClean="0"/>
              <a:t>‹#›</a:t>
            </a:fld>
            <a:endParaRPr lang="zh-CN" altLang="en-US"/>
          </a:p>
        </p:txBody>
      </p:sp>
    </p:spTree>
    <p:extLst>
      <p:ext uri="{BB962C8B-B14F-4D97-AF65-F5344CB8AC3E}">
        <p14:creationId xmlns:p14="http://schemas.microsoft.com/office/powerpoint/2010/main" val="216611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797B5C-5BF2-4CAB-A34B-BED8F095EBA9}" type="slidenum">
              <a:rPr lang="zh-CN" altLang="en-US" smtClean="0"/>
              <a:t>1</a:t>
            </a:fld>
            <a:endParaRPr lang="zh-CN" altLang="en-US"/>
          </a:p>
        </p:txBody>
      </p:sp>
    </p:spTree>
    <p:extLst>
      <p:ext uri="{BB962C8B-B14F-4D97-AF65-F5344CB8AC3E}">
        <p14:creationId xmlns:p14="http://schemas.microsoft.com/office/powerpoint/2010/main" val="3732916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main idea of TCOO is to split matrix into sub-matrix (which is called Tile), and let multiple PE handle them separately. In our design, we identify eight contiguous Tiles in the same column range forming a matrix of size 512 ∗ 64 as a Column Block (CB). Each CB will be sent to a PE. All of the CBs in the same row direction form a Row Block (RB). As the matrix size is very large, all PE will be processing a same RB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By doing so we can extend the multiprocessing ability of FPGA and auto workload balance which we will show later.</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10</a:t>
            </a:fld>
            <a:endParaRPr lang="zh-CN" altLang="en-US"/>
          </a:p>
        </p:txBody>
      </p:sp>
    </p:spTree>
    <p:extLst>
      <p:ext uri="{BB962C8B-B14F-4D97-AF65-F5344CB8AC3E}">
        <p14:creationId xmlns:p14="http://schemas.microsoft.com/office/powerpoint/2010/main" val="413693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Will PE is performing MM for second RB, the MM result of first  RB is used by GE to perform TE.</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11</a:t>
            </a:fld>
            <a:endParaRPr lang="zh-CN" altLang="en-US"/>
          </a:p>
        </p:txBody>
      </p:sp>
    </p:spTree>
    <p:extLst>
      <p:ext uri="{BB962C8B-B14F-4D97-AF65-F5344CB8AC3E}">
        <p14:creationId xmlns:p14="http://schemas.microsoft.com/office/powerpoint/2010/main" val="283940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 the left is a single thread </a:t>
            </a:r>
            <a:r>
              <a:rPr lang="en-US" altLang="zh-CN" dirty="0" err="1"/>
              <a:t>SpMV</a:t>
            </a:r>
            <a:r>
              <a:rPr lang="en-US" altLang="zh-CN" dirty="0"/>
              <a:t> hardware structure example based on COO, however if we extend single thread to multiple thread, we will encounter several hazard listed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Data Hazard: A data hazard occurs when multiple threads read, accumulate, and write the same vector value. This includes both the intra-stage hazard and the inter-stage Read-After-Write (RAW) Hazard. An intra-stage hazard occurs when different thread read and update the same </a:t>
            </a:r>
            <a:r>
              <a:rPr lang="zh-CN" altLang="en-US" dirty="0"/>
              <a:t>𝑅𝑒𝑠𝑢𝑙𝑡 </a:t>
            </a:r>
            <a:r>
              <a:rPr lang="en-US" altLang="zh-CN" dirty="0"/>
              <a:t>vector at the same pipeline stage. An inter-stage RAW hazard occurs when the updated value has been read out at the next pipeline stage before the calculation result from the previous pipeline stage is written back. Fig. 14 shows two hazards. For the intra-stage hazard, two threads read </a:t>
            </a:r>
            <a:r>
              <a:rPr lang="zh-CN" altLang="en-US" dirty="0"/>
              <a:t>𝑅</a:t>
            </a:r>
            <a:r>
              <a:rPr lang="en-US" altLang="zh-CN" dirty="0"/>
              <a:t>[0] in stage 1 and perform calculations separately, whereas the two values should be added together. For the RAW hazard, thread2 fetches </a:t>
            </a:r>
            <a:r>
              <a:rPr lang="zh-CN" altLang="en-US" dirty="0"/>
              <a:t>𝑅</a:t>
            </a:r>
            <a:r>
              <a:rPr lang="en-US" altLang="zh-CN" dirty="0"/>
              <a:t>[0] while thread1 is still accumulating the </a:t>
            </a:r>
            <a:r>
              <a:rPr lang="zh-CN" altLang="en-US" dirty="0"/>
              <a:t>𝑅</a:t>
            </a:r>
            <a:r>
              <a:rPr lang="en-US" altLang="zh-CN" dirty="0"/>
              <a:t>[0], resulting in thread1 reading an incorrect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Structural Hazard: A structural hazard can be defined as a hazard caused by multiple threads attempting to write to the same Result RAM. Considering that when there are multiple threads, each thread can access the </a:t>
            </a:r>
            <a:r>
              <a:rPr lang="en-US" altLang="zh-CN" dirty="0" err="1"/>
              <a:t>SpMV</a:t>
            </a:r>
            <a:r>
              <a:rPr lang="en-US" altLang="zh-CN" dirty="0"/>
              <a:t> Result RAM for Write Back (see Fig. 14 (c)). However, even the most complex Block RAM (BRAM) in Xilinx FPGA has at most two ports for writing at the same time. Therefore, implementing the </a:t>
            </a:r>
            <a:r>
              <a:rPr lang="en-US" altLang="zh-CN" dirty="0" err="1"/>
              <a:t>SpMV</a:t>
            </a:r>
            <a:r>
              <a:rPr lang="en-US" altLang="zh-CN" dirty="0"/>
              <a:t> RAM as BRAM limits the parallelism of multiple threads. Upon accessing the BRAM, either the threads stall or the workload is rescheduled</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12</a:t>
            </a:fld>
            <a:endParaRPr lang="zh-CN" altLang="en-US"/>
          </a:p>
        </p:txBody>
      </p:sp>
    </p:spTree>
    <p:extLst>
      <p:ext uri="{BB962C8B-B14F-4D97-AF65-F5344CB8AC3E}">
        <p14:creationId xmlns:p14="http://schemas.microsoft.com/office/powerpoint/2010/main" val="1222723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The PE and GE works in Ping Pong manner to achieve TCOO ping pong mode mentioned before</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13</a:t>
            </a:fld>
            <a:endParaRPr lang="zh-CN" altLang="en-US"/>
          </a:p>
        </p:txBody>
      </p:sp>
    </p:spTree>
    <p:extLst>
      <p:ext uri="{BB962C8B-B14F-4D97-AF65-F5344CB8AC3E}">
        <p14:creationId xmlns:p14="http://schemas.microsoft.com/office/powerpoint/2010/main" val="306205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have applied several strategy to avoid hazard.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Data forwarding allows data from each PE thread to be forwarded to all other threads to prevent RAW hazards. It identifies and records conflicting edge </a:t>
            </a:r>
            <a:r>
              <a:rPr lang="en-US" altLang="zh-CN" dirty="0" err="1"/>
              <a:t>src</a:t>
            </a:r>
            <a:r>
              <a:rPr lang="en-US" altLang="zh-CN" dirty="0"/>
              <a:t> between threads at the </a:t>
            </a:r>
            <a:r>
              <a:rPr lang="zh-CN" altLang="en-US" dirty="0"/>
              <a:t>𝑅𝑒𝑎𝑑 </a:t>
            </a:r>
            <a:r>
              <a:rPr lang="en-US" altLang="zh-CN" dirty="0"/>
              <a:t>and </a:t>
            </a:r>
            <a:r>
              <a:rPr lang="zh-CN" altLang="en-US" dirty="0"/>
              <a:t>𝐴𝑐𝑐𝑢𝑚𝑢𝑙𝑎𝑡𝑒 </a:t>
            </a:r>
            <a:r>
              <a:rPr lang="en-US" altLang="zh-CN" dirty="0"/>
              <a:t>stages. If a hazard occurs, like between thread0 and thread2 in Fig, the Result is forwarded from the </a:t>
            </a:r>
            <a:r>
              <a:rPr lang="zh-CN" altLang="en-US" dirty="0"/>
              <a:t>𝑊 𝑟𝑖𝑡𝑒𝐵𝑎𝑐𝑘 </a:t>
            </a:r>
            <a:r>
              <a:rPr lang="en-US" altLang="zh-CN" dirty="0"/>
              <a:t>stage of thread0 to the </a:t>
            </a:r>
            <a:r>
              <a:rPr lang="zh-CN" altLang="en-US" dirty="0"/>
              <a:t>𝐴𝑐𝑐𝑢𝑚𝑢𝑙𝑎𝑡𝑒 </a:t>
            </a:r>
            <a:r>
              <a:rPr lang="en-US" altLang="zh-CN" dirty="0"/>
              <a:t>stage of thread2.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Dynamic Adder inputs edges of eight threads with identical </a:t>
            </a:r>
            <a:r>
              <a:rPr lang="zh-CN" altLang="en-US" dirty="0"/>
              <a:t>𝑠𝑟𝑐 </a:t>
            </a:r>
            <a:r>
              <a:rPr lang="en-US" altLang="zh-CN" dirty="0"/>
              <a:t>to the dynamic adder in the </a:t>
            </a:r>
            <a:r>
              <a:rPr lang="zh-CN" altLang="en-US" dirty="0"/>
              <a:t>𝐴𝑐𝑐𝑢𝑚𝑢𝑙𝑎𝑡𝑒 </a:t>
            </a:r>
            <a:r>
              <a:rPr lang="en-US" altLang="zh-CN" dirty="0"/>
              <a:t>stage, sidestepping </a:t>
            </a:r>
            <a:r>
              <a:rPr lang="en-US" altLang="zh-CN" dirty="0" err="1"/>
              <a:t>intrastage</a:t>
            </a:r>
            <a:r>
              <a:rPr lang="en-US" altLang="zh-CN" dirty="0"/>
              <a:t> hazards.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a:t>Replacing </a:t>
            </a:r>
            <a:r>
              <a:rPr lang="en-US" altLang="zh-CN" dirty="0"/>
              <a:t>the BRAM with register eliminates structure hazard. The atomic operation of register access is guaranteed by hazard elimination mentioned above, making sure that any register will not be read or write at the same time. However, when the register address width increases </a:t>
            </a:r>
            <a:r>
              <a:rPr lang="zh-CN" altLang="en-US" dirty="0"/>
              <a:t>𝑂</a:t>
            </a:r>
            <a:r>
              <a:rPr lang="en-US" altLang="zh-CN" dirty="0"/>
              <a:t>(</a:t>
            </a:r>
            <a:r>
              <a:rPr lang="zh-CN" altLang="en-US" dirty="0"/>
              <a:t>𝑁</a:t>
            </a:r>
            <a:r>
              <a:rPr lang="en-US" altLang="zh-CN" dirty="0"/>
              <a:t>), FPGA LUT usage increases by </a:t>
            </a:r>
            <a:r>
              <a:rPr lang="zh-CN" altLang="en-US" dirty="0"/>
              <a:t>𝑂</a:t>
            </a:r>
            <a:r>
              <a:rPr lang="en-US" altLang="zh-CN" dirty="0"/>
              <a:t>(2 </a:t>
            </a:r>
            <a:r>
              <a:rPr lang="zh-CN" altLang="en-US" dirty="0"/>
              <a:t>𝑁 </a:t>
            </a:r>
            <a:r>
              <a:rPr lang="en-US" altLang="zh-CN" dirty="0"/>
              <a:t>). We carefully implement the register address range to avoid any logic overhead.</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14</a:t>
            </a:fld>
            <a:endParaRPr lang="zh-CN" altLang="en-US"/>
          </a:p>
        </p:txBody>
      </p:sp>
    </p:spTree>
    <p:extLst>
      <p:ext uri="{BB962C8B-B14F-4D97-AF65-F5344CB8AC3E}">
        <p14:creationId xmlns:p14="http://schemas.microsoft.com/office/powerpoint/2010/main" val="3145167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1. First, AXI multiple transaction is enable to overlap data request and response. While receiving Tiles / CBs, it will be dispatched to idle PE, which can achieve auto workload balance. Once a CB finishes transmitting, all PE wait for each other to finish, the partial sum of each PE is </a:t>
            </a:r>
            <a:r>
              <a:rPr lang="en-US" altLang="zh-CN" sz="1200" dirty="0" err="1">
                <a:solidFill>
                  <a:schemeClr val="tx1"/>
                </a:solidFill>
              </a:rPr>
              <a:t>addup</a:t>
            </a:r>
            <a:r>
              <a:rPr lang="en-US" altLang="zh-CN" sz="1200" dirty="0">
                <a:solidFill>
                  <a:schemeClr val="tx1"/>
                </a:solidFill>
              </a:rPr>
              <a:t>, and </a:t>
            </a:r>
            <a:r>
              <a:rPr lang="en-US" altLang="zh-CN" sz="1200" dirty="0" err="1">
                <a:solidFill>
                  <a:schemeClr val="tx1"/>
                </a:solidFill>
              </a:rPr>
              <a:t>SpMV</a:t>
            </a:r>
            <a:r>
              <a:rPr lang="en-US" altLang="zh-CN" sz="1200" dirty="0">
                <a:solidFill>
                  <a:schemeClr val="tx1"/>
                </a:solidFill>
              </a:rPr>
              <a:t> result is ping-pong switch to GE, PE will be processing next CB will GE is performing TE on previous CB.</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15</a:t>
            </a:fld>
            <a:endParaRPr lang="zh-CN" altLang="en-US"/>
          </a:p>
        </p:txBody>
      </p:sp>
    </p:spTree>
    <p:extLst>
      <p:ext uri="{BB962C8B-B14F-4D97-AF65-F5344CB8AC3E}">
        <p14:creationId xmlns:p14="http://schemas.microsoft.com/office/powerpoint/2010/main" val="3133939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16</a:t>
            </a:fld>
            <a:endParaRPr lang="zh-CN" altLang="en-US"/>
          </a:p>
        </p:txBody>
      </p:sp>
    </p:spTree>
    <p:extLst>
      <p:ext uri="{BB962C8B-B14F-4D97-AF65-F5344CB8AC3E}">
        <p14:creationId xmlns:p14="http://schemas.microsoft.com/office/powerpoint/2010/main" val="1802894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17</a:t>
            </a:fld>
            <a:endParaRPr lang="zh-CN" altLang="en-US"/>
          </a:p>
        </p:txBody>
      </p:sp>
    </p:spTree>
    <p:extLst>
      <p:ext uri="{BB962C8B-B14F-4D97-AF65-F5344CB8AC3E}">
        <p14:creationId xmlns:p14="http://schemas.microsoft.com/office/powerpoint/2010/main" val="27484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18</a:t>
            </a:fld>
            <a:endParaRPr lang="zh-CN" altLang="en-US"/>
          </a:p>
        </p:txBody>
      </p:sp>
    </p:spTree>
    <p:extLst>
      <p:ext uri="{BB962C8B-B14F-4D97-AF65-F5344CB8AC3E}">
        <p14:creationId xmlns:p14="http://schemas.microsoft.com/office/powerpoint/2010/main" val="387512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2</a:t>
            </a:fld>
            <a:endParaRPr lang="zh-CN" altLang="en-US"/>
          </a:p>
        </p:txBody>
      </p:sp>
    </p:spTree>
    <p:extLst>
      <p:ext uri="{BB962C8B-B14F-4D97-AF65-F5344CB8AC3E}">
        <p14:creationId xmlns:p14="http://schemas.microsoft.com/office/powerpoint/2010/main" val="145400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3</a:t>
            </a:fld>
            <a:endParaRPr lang="zh-CN" altLang="en-US"/>
          </a:p>
        </p:txBody>
      </p:sp>
    </p:spTree>
    <p:extLst>
      <p:ext uri="{BB962C8B-B14F-4D97-AF65-F5344CB8AC3E}">
        <p14:creationId xmlns:p14="http://schemas.microsoft.com/office/powerpoint/2010/main" val="91143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the </a:t>
            </a:r>
            <a:r>
              <a:rPr kumimoji="1" lang="en-US" altLang="zh-CN" sz="12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Simulated Bifurcation is more hardware friendly, </a:t>
            </a:r>
            <a:endParaRPr lang="en-US" altLang="zh-CN" b="0"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4</a:t>
            </a:fld>
            <a:endParaRPr lang="zh-CN" altLang="en-US"/>
          </a:p>
        </p:txBody>
      </p:sp>
    </p:spTree>
    <p:extLst>
      <p:ext uri="{BB962C8B-B14F-4D97-AF65-F5344CB8AC3E}">
        <p14:creationId xmlns:p14="http://schemas.microsoft.com/office/powerpoint/2010/main" val="212317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By updating multiple times, the energy of the system will converge to lowest state. Which means a solution to </a:t>
            </a:r>
            <a:r>
              <a:rPr lang="en-US" altLang="zh-CN" dirty="0" err="1"/>
              <a:t>Ising</a:t>
            </a:r>
            <a:r>
              <a:rPr lang="en-US" altLang="zh-CN" dirty="0"/>
              <a:t> model. However there is no guarantee to the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J*X stands for Many-body interaction physically speaking, Which is more understandable as momentum exchange, and TE is linear approximation of next position of the particle / </a:t>
            </a:r>
            <a:r>
              <a:rPr lang="en-US" altLang="zh-CN" dirty="0" err="1"/>
              <a:t>Ising</a:t>
            </a:r>
            <a:r>
              <a:rPr lang="en-US" altLang="zh-CN" dirty="0"/>
              <a:t> spin.</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5</a:t>
            </a:fld>
            <a:endParaRPr lang="zh-CN" altLang="en-US"/>
          </a:p>
        </p:txBody>
      </p:sp>
    </p:spTree>
    <p:extLst>
      <p:ext uri="{BB962C8B-B14F-4D97-AF65-F5344CB8AC3E}">
        <p14:creationId xmlns:p14="http://schemas.microsoft.com/office/powerpoint/2010/main" val="46647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6</a:t>
            </a:fld>
            <a:endParaRPr lang="zh-CN" altLang="en-US"/>
          </a:p>
        </p:txBody>
      </p:sp>
    </p:spTree>
    <p:extLst>
      <p:ext uri="{BB962C8B-B14F-4D97-AF65-F5344CB8AC3E}">
        <p14:creationId xmlns:p14="http://schemas.microsoft.com/office/powerpoint/2010/main" val="390975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US" altLang="zh-CN" sz="1200" dirty="0">
                <a:solidFill>
                  <a:schemeClr val="tx1"/>
                </a:solidFill>
              </a:rPr>
              <a:t>As Simulated Bifurcation works resemble neural network, with the both core part is matrix multiplication, and iteration multiple times. The connection matrix J and momentum position pair X can be easily map to quantization model. </a:t>
            </a:r>
            <a:r>
              <a:rPr lang="en-US" altLang="zh-CN" dirty="0"/>
              <a:t>By quantization, we not only set new precision for J and X, but also set a new rules for SB, as the formula shown on the left.</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7</a:t>
            </a:fld>
            <a:endParaRPr lang="zh-CN" altLang="en-US"/>
          </a:p>
        </p:txBody>
      </p:sp>
    </p:spTree>
    <p:extLst>
      <p:ext uri="{BB962C8B-B14F-4D97-AF65-F5344CB8AC3E}">
        <p14:creationId xmlns:p14="http://schemas.microsoft.com/office/powerpoint/2010/main" val="2421798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order to evaluate the correctness of QSB, a practical </a:t>
            </a:r>
            <a:r>
              <a:rPr lang="en-US" altLang="zh-CN" dirty="0" err="1"/>
              <a:t>Ising</a:t>
            </a:r>
            <a:r>
              <a:rPr lang="en-US" altLang="zh-CN" dirty="0"/>
              <a:t> problem, Max-Cut (See Supplementary 1), is applied. we drive some Max-Cut problem value and comparing with value calculated by double </a:t>
            </a:r>
            <a:r>
              <a:rPr lang="en-US" altLang="zh-CN" dirty="0" err="1"/>
              <a:t>precison</a:t>
            </a:r>
            <a:r>
              <a:rPr lang="en-US" altLang="zh-CN" dirty="0"/>
              <a:t> </a:t>
            </a:r>
            <a:r>
              <a:rPr lang="en-US" altLang="zh-CN" dirty="0" err="1"/>
              <a:t>dSB</a:t>
            </a:r>
            <a:r>
              <a:rPr lang="en-US" altLang="zh-CN" dirty="0"/>
              <a:t>, the result guaranteeing the feasibility of the quantized SB.</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8</a:t>
            </a:fld>
            <a:endParaRPr lang="zh-CN" altLang="en-US"/>
          </a:p>
        </p:txBody>
      </p:sp>
    </p:spTree>
    <p:extLst>
      <p:ext uri="{BB962C8B-B14F-4D97-AF65-F5344CB8AC3E}">
        <p14:creationId xmlns:p14="http://schemas.microsoft.com/office/powerpoint/2010/main" val="3194436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We choose COO as </a:t>
            </a:r>
            <a:r>
              <a:rPr lang="en-US" altLang="zh-CN" dirty="0" err="1"/>
              <a:t>SpMV</a:t>
            </a:r>
            <a:r>
              <a:rPr lang="en-US" altLang="zh-CN" dirty="0"/>
              <a:t> base format. COO stands out for its conciseness and extendibility. COO can easily adapt to RAM and stream transmission compared to other irregular formats. And COO storing efficiency is not necessarily bad.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As there are many works based on GPU, we found a frequently used high performance </a:t>
            </a:r>
            <a:r>
              <a:rPr lang="en-US" altLang="zh-CN" dirty="0" err="1"/>
              <a:t>SpMV</a:t>
            </a:r>
            <a:r>
              <a:rPr lang="en-US" altLang="zh-CN" dirty="0"/>
              <a:t> GPU lib </a:t>
            </a:r>
            <a:r>
              <a:rPr lang="en-US" altLang="zh-CN" dirty="0" err="1"/>
              <a:t>CuSparse</a:t>
            </a:r>
            <a:r>
              <a:rPr lang="en-US" altLang="zh-CN" dirty="0"/>
              <a:t> as benchmark. Which is also official lib of CUDA</a:t>
            </a:r>
            <a:endParaRPr lang="zh-CN" altLang="en-US" dirty="0"/>
          </a:p>
        </p:txBody>
      </p:sp>
      <p:sp>
        <p:nvSpPr>
          <p:cNvPr id="4" name="灯片编号占位符 3"/>
          <p:cNvSpPr>
            <a:spLocks noGrp="1"/>
          </p:cNvSpPr>
          <p:nvPr>
            <p:ph type="sldNum" sz="quarter" idx="5"/>
          </p:nvPr>
        </p:nvSpPr>
        <p:spPr/>
        <p:txBody>
          <a:bodyPr/>
          <a:lstStyle/>
          <a:p>
            <a:fld id="{9F797B5C-5BF2-4CAB-A34B-BED8F095EBA9}" type="slidenum">
              <a:rPr lang="zh-CN" altLang="en-US" smtClean="0"/>
              <a:t>9</a:t>
            </a:fld>
            <a:endParaRPr lang="zh-CN" altLang="en-US"/>
          </a:p>
        </p:txBody>
      </p:sp>
    </p:spTree>
    <p:extLst>
      <p:ext uri="{BB962C8B-B14F-4D97-AF65-F5344CB8AC3E}">
        <p14:creationId xmlns:p14="http://schemas.microsoft.com/office/powerpoint/2010/main" val="1396673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9258299" cy="275942"/>
          </a:xfrm>
          <a:prstGeom prst="rect">
            <a:avLst/>
          </a:prstGeom>
        </p:spPr>
      </p:pic>
      <p:sp>
        <p:nvSpPr>
          <p:cNvPr id="9" name="Rectangle 8"/>
          <p:cNvSpPr/>
          <p:nvPr/>
        </p:nvSpPr>
        <p:spPr>
          <a:xfrm>
            <a:off x="0" y="2590078"/>
            <a:ext cx="9144000"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4" y="2733709"/>
            <a:ext cx="8251094"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4" y="4394046"/>
            <a:ext cx="6108101" cy="1117687"/>
          </a:xfrm>
        </p:spPr>
        <p:txBody>
          <a:bodyPr>
            <a:normAutofit/>
          </a:bodyPr>
          <a:lstStyle>
            <a:lvl1pPr marL="0" indent="0" algn="r">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94"/>
            <a:ext cx="2057400" cy="365125"/>
          </a:xfrm>
        </p:spPr>
        <p:txBody>
          <a:bodyPr/>
          <a:lstStyle/>
          <a:p>
            <a:endParaRPr lang="en-US" dirty="0">
              <a:solidFill>
                <a:prstClr val="white">
                  <a:tint val="75000"/>
                </a:prstClr>
              </a:solidFill>
            </a:endParaRPr>
          </a:p>
        </p:txBody>
      </p:sp>
      <p:sp>
        <p:nvSpPr>
          <p:cNvPr id="5" name="Footer Placeholder 4"/>
          <p:cNvSpPr>
            <a:spLocks noGrp="1"/>
          </p:cNvSpPr>
          <p:nvPr>
            <p:ph type="ftr" sz="quarter" idx="11"/>
          </p:nvPr>
        </p:nvSpPr>
        <p:spPr>
          <a:xfrm>
            <a:off x="533403" y="5936195"/>
            <a:ext cx="4021666" cy="365125"/>
          </a:xfrm>
        </p:spPr>
        <p:txBody>
          <a:bodyPr/>
          <a:lstStyle/>
          <a:p>
            <a:endParaRPr lang="en-US" dirty="0">
              <a:solidFill>
                <a:prstClr val="white">
                  <a:tint val="75000"/>
                </a:prstClr>
              </a:solidFill>
            </a:endParaRPr>
          </a:p>
        </p:txBody>
      </p:sp>
    </p:spTree>
    <p:extLst>
      <p:ext uri="{BB962C8B-B14F-4D97-AF65-F5344CB8AC3E}">
        <p14:creationId xmlns:p14="http://schemas.microsoft.com/office/powerpoint/2010/main" val="401388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3" y="4572006"/>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4"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40" y="609604"/>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3" y="5256104"/>
            <a:ext cx="6894772" cy="547819"/>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7856440" y="4711316"/>
            <a:ext cx="1149836" cy="1090789"/>
          </a:xfrm>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44284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3" y="4572006"/>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7"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41" y="4710340"/>
            <a:ext cx="6889151" cy="1101764"/>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7856440" y="4711622"/>
            <a:ext cx="1149836" cy="1090789"/>
          </a:xfrm>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66020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3" y="4572006"/>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4" y="616989"/>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41" y="3660763"/>
            <a:ext cx="5987731"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41" y="4710340"/>
            <a:ext cx="6903919" cy="1101764"/>
          </a:xfrm>
        </p:spPr>
        <p:txBody>
          <a:bodyPr anchor="ct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7856440" y="4709932"/>
            <a:ext cx="1149836" cy="1090789"/>
          </a:xfrm>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189"/>
            <a:r>
              <a:rPr lang="en-US" sz="7200" dirty="0">
                <a:solidFill>
                  <a:prstClr val="white"/>
                </a:solidFill>
                <a:effectLst/>
              </a:rPr>
              <a:t>“</a:t>
            </a:r>
          </a:p>
        </p:txBody>
      </p:sp>
      <p:sp>
        <p:nvSpPr>
          <p:cNvPr id="28" name="TextBox 27"/>
          <p:cNvSpPr txBox="1"/>
          <p:nvPr/>
        </p:nvSpPr>
        <p:spPr>
          <a:xfrm>
            <a:off x="6967191" y="2998579"/>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189"/>
            <a:r>
              <a:rPr lang="en-US" sz="7200" dirty="0">
                <a:solidFill>
                  <a:prstClr val="white"/>
                </a:solidFill>
                <a:effectLst/>
              </a:rPr>
              <a:t>”</a:t>
            </a:r>
          </a:p>
        </p:txBody>
      </p:sp>
    </p:spTree>
    <p:extLst>
      <p:ext uri="{BB962C8B-B14F-4D97-AF65-F5344CB8AC3E}">
        <p14:creationId xmlns:p14="http://schemas.microsoft.com/office/powerpoint/2010/main" val="2180035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3" y="4572006"/>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40"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40" y="5300150"/>
            <a:ext cx="6896534" cy="511954"/>
          </a:xfrm>
        </p:spPr>
        <p:txBody>
          <a:bodyPr anchor="t"/>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7856440" y="4709932"/>
            <a:ext cx="1149836" cy="1090789"/>
          </a:xfrm>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63923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3" y="609606"/>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40"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6"/>
            <a:ext cx="2194560"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12"/>
            <a:ext cx="2194560"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11"/>
            <a:ext cx="2194560"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27860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3" y="609606"/>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40"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4" y="4297503"/>
            <a:ext cx="2192257"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4"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4" y="4873765"/>
            <a:ext cx="2192257"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31" y="4297503"/>
            <a:ext cx="2194333"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30"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39248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3" y="609606"/>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40"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45422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8" y="2747184"/>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4" y="609604"/>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94"/>
            <a:ext cx="2057400" cy="365125"/>
          </a:xfrm>
        </p:spPr>
        <p:txBody>
          <a:bodyPr/>
          <a:lstStyle/>
          <a:p>
            <a:endParaRPr lang="en-US" dirty="0">
              <a:solidFill>
                <a:prstClr val="white">
                  <a:tint val="75000"/>
                </a:prstClr>
              </a:solidFill>
            </a:endParaRPr>
          </a:p>
        </p:txBody>
      </p:sp>
      <p:sp>
        <p:nvSpPr>
          <p:cNvPr id="5" name="Footer Placeholder 4"/>
          <p:cNvSpPr>
            <a:spLocks noGrp="1"/>
          </p:cNvSpPr>
          <p:nvPr>
            <p:ph type="ftr" sz="quarter" idx="11"/>
          </p:nvPr>
        </p:nvSpPr>
        <p:spPr>
          <a:xfrm>
            <a:off x="510244" y="5936195"/>
            <a:ext cx="4518959"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88935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组合 3"/>
          <p:cNvGrpSpPr/>
          <p:nvPr userDrawn="1"/>
        </p:nvGrpSpPr>
        <p:grpSpPr>
          <a:xfrm>
            <a:off x="0" y="0"/>
            <a:ext cx="9164320" cy="6858000"/>
            <a:chOff x="0" y="0"/>
            <a:chExt cx="9164320" cy="6858000"/>
          </a:xfrm>
        </p:grpSpPr>
        <p:pic>
          <p:nvPicPr>
            <p:cNvPr id="2050" name="Picture 2" descr="ç¸å³å¾ç"/>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10870"/>
            <a:stretch/>
          </p:blipFill>
          <p:spPr bwMode="auto">
            <a:xfrm>
              <a:off x="0" y="0"/>
              <a:ext cx="916432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bwMode="auto">
            <a:xfrm>
              <a:off x="0" y="0"/>
              <a:ext cx="9164320" cy="6858000"/>
            </a:xfrm>
            <a:prstGeom prst="rect">
              <a:avLst/>
            </a:prstGeom>
            <a:solidFill>
              <a:schemeClr val="bg1">
                <a:alpha val="5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grpSp>
      <p:sp>
        <p:nvSpPr>
          <p:cNvPr id="3074" name="Rectangle 2"/>
          <p:cNvSpPr>
            <a:spLocks noGrp="1" noChangeArrowheads="1"/>
          </p:cNvSpPr>
          <p:nvPr>
            <p:ph type="ctrTitle"/>
          </p:nvPr>
        </p:nvSpPr>
        <p:spPr>
          <a:xfrm>
            <a:off x="395293" y="404823"/>
            <a:ext cx="3959225" cy="1470025"/>
          </a:xfrm>
        </p:spPr>
        <p:txBody>
          <a:bodyPr/>
          <a:lstStyle>
            <a:lvl1pPr>
              <a:defRPr>
                <a:solidFill>
                  <a:srgbClr val="FFFF66"/>
                </a:solidFill>
              </a:defRPr>
            </a:lvl1pPr>
          </a:lstStyle>
          <a:p>
            <a:pPr lvl="0"/>
            <a:r>
              <a:rPr lang="en-US" altLang="zh-TW" noProof="0"/>
              <a:t>Click to edit Master title style</a:t>
            </a:r>
            <a:endParaRPr lang="zh-TW" altLang="en-US" noProof="0"/>
          </a:p>
        </p:txBody>
      </p:sp>
    </p:spTree>
    <p:extLst>
      <p:ext uri="{BB962C8B-B14F-4D97-AF65-F5344CB8AC3E}">
        <p14:creationId xmlns:p14="http://schemas.microsoft.com/office/powerpoint/2010/main" val="341647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44450"/>
            <a:ext cx="6557333"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E3CD5CC6-6934-4705-8408-727103BEBEB7}"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364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3" y="609606"/>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726370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73"/>
            <a:ext cx="7886700" cy="1500187"/>
          </a:xfr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01003E78-830E-4914-B314-CB1085D253FB}"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56083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414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414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08007D08-DEE0-4472-A89E-AA1D9CE8E3AB}"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170500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ABDD3624-658F-43DD-B2CB-DE661943A095}"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823792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366151F8-BD31-49DC-9CA7-A393B08DE6DD}"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54119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87DC946-8C23-45D0-B081-F499FEE71999}"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14778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3"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3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43"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99AC835-0884-490B-BE58-F13B099EC0E2}"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87507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3"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35"/>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43"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3D0BF84-C809-4B1C-A619-AC8E1B63083E}"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68598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83229AA-6065-4880-9EDF-B8B3E91244C8}"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58461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4450"/>
            <a:ext cx="2057400" cy="5822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4450"/>
            <a:ext cx="6019800" cy="582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69FFE562-D282-4FF4-A14F-1320B50AA3B9}"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77097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1"/>
        </a:solidFill>
        <a:effectLst/>
      </p:bgPr>
    </p:bg>
    <p:spTree>
      <p:nvGrpSpPr>
        <p:cNvPr id="1" name=""/>
        <p:cNvGrpSpPr/>
        <p:nvPr/>
      </p:nvGrpSpPr>
      <p:grpSpPr>
        <a:xfrm>
          <a:off x="0" y="0"/>
          <a:ext cx="0" cy="0"/>
          <a:chOff x="0" y="0"/>
          <a:chExt cx="0" cy="0"/>
        </a:xfrm>
      </p:grpSpPr>
      <p:pic>
        <p:nvPicPr>
          <p:cNvPr id="13" name="Picture 7" descr="HD-ShadowShor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799415"/>
            <a:ext cx="9144000" cy="276940"/>
          </a:xfrm>
          <a:prstGeom prst="rect">
            <a:avLst/>
          </a:prstGeom>
        </p:spPr>
      </p:pic>
      <p:sp>
        <p:nvSpPr>
          <p:cNvPr id="14" name="Rectangle 8"/>
          <p:cNvSpPr/>
          <p:nvPr userDrawn="1"/>
        </p:nvSpPr>
        <p:spPr>
          <a:xfrm>
            <a:off x="957942" y="1239518"/>
            <a:ext cx="7210697" cy="2582226"/>
          </a:xfrm>
          <a:prstGeom prst="rect">
            <a:avLst/>
          </a:prstGeom>
          <a:solidFill>
            <a:schemeClr val="bg1">
              <a:lumMod val="85000"/>
              <a:lumOff val="1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9"/>
          <p:cNvSpPr/>
          <p:nvPr userDrawn="1"/>
        </p:nvSpPr>
        <p:spPr>
          <a:xfrm>
            <a:off x="8403771" y="1239519"/>
            <a:ext cx="737847" cy="256902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Subtitle 2"/>
          <p:cNvSpPr>
            <a:spLocks noGrp="1"/>
          </p:cNvSpPr>
          <p:nvPr>
            <p:ph type="subTitle" idx="1"/>
          </p:nvPr>
        </p:nvSpPr>
        <p:spPr>
          <a:xfrm>
            <a:off x="510241" y="4777740"/>
            <a:ext cx="6108101" cy="7339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17" name="Date Placeholder 3"/>
          <p:cNvSpPr>
            <a:spLocks noGrp="1"/>
          </p:cNvSpPr>
          <p:nvPr>
            <p:ph type="dt" sz="half" idx="10"/>
          </p:nvPr>
        </p:nvSpPr>
        <p:spPr>
          <a:xfrm>
            <a:off x="4555655" y="5936188"/>
            <a:ext cx="2057400" cy="365125"/>
          </a:xfrm>
        </p:spPr>
        <p:txBody>
          <a:bodyPr/>
          <a:lstStyle/>
          <a:p>
            <a:pPr defTabSz="457189"/>
            <a:endParaRPr lang="en-US" dirty="0">
              <a:solidFill>
                <a:prstClr val="white">
                  <a:tint val="75000"/>
                </a:prstClr>
              </a:solidFill>
            </a:endParaRPr>
          </a:p>
        </p:txBody>
      </p:sp>
      <p:sp>
        <p:nvSpPr>
          <p:cNvPr id="18" name="Footer Placeholder 4"/>
          <p:cNvSpPr>
            <a:spLocks noGrp="1"/>
          </p:cNvSpPr>
          <p:nvPr>
            <p:ph type="ftr" sz="quarter" idx="11"/>
          </p:nvPr>
        </p:nvSpPr>
        <p:spPr>
          <a:xfrm>
            <a:off x="533401" y="5936189"/>
            <a:ext cx="4021666" cy="365125"/>
          </a:xfrm>
        </p:spPr>
        <p:txBody>
          <a:bodyPr/>
          <a:lstStyle/>
          <a:p>
            <a:pPr defTabSz="457189"/>
            <a:endParaRPr lang="en-US" dirty="0">
              <a:solidFill>
                <a:prstClr val="white">
                  <a:tint val="75000"/>
                </a:prstClr>
              </a:solidFill>
            </a:endParaRPr>
          </a:p>
        </p:txBody>
      </p:sp>
      <p:sp>
        <p:nvSpPr>
          <p:cNvPr id="19" name="Slide Number Placeholder 5"/>
          <p:cNvSpPr>
            <a:spLocks noGrp="1"/>
          </p:cNvSpPr>
          <p:nvPr>
            <p:ph type="sldNum" sz="quarter" idx="12"/>
          </p:nvPr>
        </p:nvSpPr>
        <p:spPr>
          <a:xfrm>
            <a:off x="7393576" y="5144733"/>
            <a:ext cx="1370293" cy="1356442"/>
          </a:xfrm>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
        <p:nvSpPr>
          <p:cNvPr id="20" name="Rectangle 9"/>
          <p:cNvSpPr/>
          <p:nvPr userDrawn="1"/>
        </p:nvSpPr>
        <p:spPr>
          <a:xfrm>
            <a:off x="0" y="1246118"/>
            <a:ext cx="737847" cy="255329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itle 1"/>
          <p:cNvSpPr>
            <a:spLocks noGrp="1"/>
          </p:cNvSpPr>
          <p:nvPr>
            <p:ph type="ctrTitle"/>
          </p:nvPr>
        </p:nvSpPr>
        <p:spPr>
          <a:xfrm>
            <a:off x="972979" y="1246117"/>
            <a:ext cx="7195660" cy="2163613"/>
          </a:xfrm>
        </p:spPr>
        <p:txBody>
          <a:bodyPr anchor="b">
            <a:noAutofit/>
          </a:bodyPr>
          <a:lstStyle>
            <a:lvl1pPr algn="r">
              <a:defRPr sz="4800"/>
            </a:lvl1pPr>
          </a:lstStyle>
          <a:p>
            <a:r>
              <a:rPr lang="zh-CN" altLang="en-US" dirty="0"/>
              <a:t>单击此处编辑母版标题样式</a:t>
            </a:r>
            <a:endParaRPr lang="en-US" dirty="0"/>
          </a:p>
        </p:txBody>
      </p:sp>
    </p:spTree>
    <p:extLst>
      <p:ext uri="{BB962C8B-B14F-4D97-AF65-F5344CB8AC3E}">
        <p14:creationId xmlns:p14="http://schemas.microsoft.com/office/powerpoint/2010/main" val="161452489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3" y="2728434"/>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8"/>
            <a:ext cx="6889150" cy="1704017"/>
          </a:xfrm>
        </p:spPr>
        <p:txBody>
          <a:bodyPr>
            <a:normAutofit/>
          </a:bodyPr>
          <a:lstStyle>
            <a:lvl1pPr marL="0" indent="0" algn="r">
              <a:buNone/>
              <a:defRPr sz="20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94"/>
            <a:ext cx="2057400" cy="365125"/>
          </a:xfrm>
        </p:spPr>
        <p:txBody>
          <a:bodyPr/>
          <a:lstStyle/>
          <a:p>
            <a:endParaRPr lang="en-US" dirty="0">
              <a:solidFill>
                <a:prstClr val="white">
                  <a:tint val="75000"/>
                </a:prstClr>
              </a:solidFill>
            </a:endParaRPr>
          </a:p>
        </p:txBody>
      </p:sp>
      <p:sp>
        <p:nvSpPr>
          <p:cNvPr id="5" name="Footer Placeholder 4"/>
          <p:cNvSpPr>
            <a:spLocks noGrp="1"/>
          </p:cNvSpPr>
          <p:nvPr>
            <p:ph type="ftr" sz="quarter" idx="11"/>
          </p:nvPr>
        </p:nvSpPr>
        <p:spPr>
          <a:xfrm>
            <a:off x="533403" y="5936195"/>
            <a:ext cx="4834673"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7856440" y="2869902"/>
            <a:ext cx="1149836" cy="1090789"/>
          </a:xfrm>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2937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457189"/>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pPr defTabSz="457189"/>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225495438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5365810" y="5936188"/>
            <a:ext cx="2057400" cy="365125"/>
          </a:xfrm>
        </p:spPr>
        <p:txBody>
          <a:bodyPr/>
          <a:lstStyle/>
          <a:p>
            <a:pPr defTabSz="457189"/>
            <a:endParaRPr lang="en-US" dirty="0">
              <a:solidFill>
                <a:prstClr val="white">
                  <a:tint val="75000"/>
                </a:prstClr>
              </a:solidFill>
            </a:endParaRPr>
          </a:p>
        </p:txBody>
      </p:sp>
      <p:sp>
        <p:nvSpPr>
          <p:cNvPr id="5" name="Footer Placeholder 4"/>
          <p:cNvSpPr>
            <a:spLocks noGrp="1"/>
          </p:cNvSpPr>
          <p:nvPr>
            <p:ph type="ftr" sz="quarter" idx="11"/>
          </p:nvPr>
        </p:nvSpPr>
        <p:spPr>
          <a:xfrm>
            <a:off x="533400" y="5936189"/>
            <a:ext cx="4834673" cy="365125"/>
          </a:xfrm>
        </p:spPr>
        <p:txBody>
          <a:bodyPr/>
          <a:lstStyle/>
          <a:p>
            <a:pPr defTabSz="457189"/>
            <a:endParaRPr lang="en-US" dirty="0">
              <a:solidFill>
                <a:prstClr val="white">
                  <a:tint val="75000"/>
                </a:prstClr>
              </a:solidFill>
            </a:endParaRPr>
          </a:p>
        </p:txBody>
      </p:sp>
      <p:sp>
        <p:nvSpPr>
          <p:cNvPr id="6" name="Slide Number Placeholder 5"/>
          <p:cNvSpPr>
            <a:spLocks noGrp="1"/>
          </p:cNvSpPr>
          <p:nvPr>
            <p:ph type="sldNum" sz="quarter" idx="12"/>
          </p:nvPr>
        </p:nvSpPr>
        <p:spPr>
          <a:xfrm>
            <a:off x="7856438" y="2869896"/>
            <a:ext cx="1149836" cy="1090789"/>
          </a:xfrm>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52169376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defTabSz="457189"/>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pPr defTabSz="457189"/>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68028152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defTabSz="457189"/>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pPr defTabSz="457189"/>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194926095"/>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457189"/>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pPr defTabSz="457189"/>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42688381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defTabSz="457189"/>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pPr defTabSz="457189"/>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470772928"/>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457189"/>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pPr defTabSz="457189"/>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119434454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457189"/>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pPr defTabSz="457189"/>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4100531923"/>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457189"/>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pPr defTabSz="457189"/>
            <a:endParaRPr lang="en-US" dirty="0">
              <a:solidFill>
                <a:prstClr val="white">
                  <a:tint val="75000"/>
                </a:prstClr>
              </a:solidFill>
            </a:endParaRPr>
          </a:p>
        </p:txBody>
      </p:sp>
      <p:sp>
        <p:nvSpPr>
          <p:cNvPr id="7" name="Slide Number Placeholder 6"/>
          <p:cNvSpPr>
            <a:spLocks noGrp="1"/>
          </p:cNvSpPr>
          <p:nvPr>
            <p:ph type="sldNum" sz="quarter" idx="12"/>
          </p:nvPr>
        </p:nvSpPr>
        <p:spPr>
          <a:xfrm>
            <a:off x="7856438" y="4711310"/>
            <a:ext cx="1149836" cy="1090789"/>
          </a:xfrm>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199415629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457189"/>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pPr defTabSz="457189"/>
            <a:endParaRPr lang="en-US" dirty="0">
              <a:solidFill>
                <a:prstClr val="white">
                  <a:tint val="75000"/>
                </a:prstClr>
              </a:solidFill>
            </a:endParaRPr>
          </a:p>
        </p:txBody>
      </p:sp>
      <p:sp>
        <p:nvSpPr>
          <p:cNvPr id="7" name="Slide Number Placeholder 6"/>
          <p:cNvSpPr>
            <a:spLocks noGrp="1"/>
          </p:cNvSpPr>
          <p:nvPr>
            <p:ph type="sldNum" sz="quarter" idx="12"/>
          </p:nvPr>
        </p:nvSpPr>
        <p:spPr>
          <a:xfrm>
            <a:off x="7856438" y="4711616"/>
            <a:ext cx="1149836" cy="1090789"/>
          </a:xfrm>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1670358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3" y="609606"/>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1"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3"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9"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6571147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457189"/>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pPr defTabSz="457189"/>
            <a:endParaRPr lang="en-US" dirty="0">
              <a:solidFill>
                <a:prstClr val="white">
                  <a:tint val="75000"/>
                </a:prstClr>
              </a:solidFill>
            </a:endParaRPr>
          </a:p>
        </p:txBody>
      </p:sp>
      <p:sp>
        <p:nvSpPr>
          <p:cNvPr id="7" name="Slide Number Placeholder 6"/>
          <p:cNvSpPr>
            <a:spLocks noGrp="1"/>
          </p:cNvSpPr>
          <p:nvPr>
            <p:ph type="sldNum" sz="quarter" idx="12"/>
          </p:nvPr>
        </p:nvSpPr>
        <p:spPr>
          <a:xfrm>
            <a:off x="7856438" y="4709926"/>
            <a:ext cx="1149836" cy="1090789"/>
          </a:xfrm>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91567897"/>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457189"/>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pPr defTabSz="457189"/>
            <a:endParaRPr lang="en-US" dirty="0">
              <a:solidFill>
                <a:prstClr val="white">
                  <a:tint val="75000"/>
                </a:prstClr>
              </a:solidFill>
            </a:endParaRPr>
          </a:p>
        </p:txBody>
      </p:sp>
      <p:sp>
        <p:nvSpPr>
          <p:cNvPr id="7" name="Slide Number Placeholder 6"/>
          <p:cNvSpPr>
            <a:spLocks noGrp="1"/>
          </p:cNvSpPr>
          <p:nvPr>
            <p:ph type="sldNum" sz="quarter" idx="12"/>
          </p:nvPr>
        </p:nvSpPr>
        <p:spPr>
          <a:xfrm>
            <a:off x="7856438" y="4709926"/>
            <a:ext cx="1149836" cy="1090789"/>
          </a:xfrm>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2560107551"/>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pPr defTabSz="457189"/>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pPr defTabSz="457189"/>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827935915"/>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pPr defTabSz="457189"/>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pPr defTabSz="457189"/>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08540243"/>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457189"/>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pPr defTabSz="457189"/>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1654739635"/>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pPr defTabSz="457189"/>
            <a:endParaRPr lang="en-US" dirty="0">
              <a:solidFill>
                <a:prstClr val="white">
                  <a:tint val="75000"/>
                </a:prstClr>
              </a:solidFill>
            </a:endParaRPr>
          </a:p>
        </p:txBody>
      </p:sp>
      <p:sp>
        <p:nvSpPr>
          <p:cNvPr id="5" name="Footer Placeholder 4"/>
          <p:cNvSpPr>
            <a:spLocks noGrp="1"/>
          </p:cNvSpPr>
          <p:nvPr>
            <p:ph type="ftr" sz="quarter" idx="11"/>
          </p:nvPr>
        </p:nvSpPr>
        <p:spPr>
          <a:xfrm>
            <a:off x="510241" y="5936189"/>
            <a:ext cx="4518959" cy="365125"/>
          </a:xfrm>
        </p:spPr>
        <p:txBody>
          <a:bodyPr/>
          <a:lstStyle/>
          <a:p>
            <a:pPr defTabSz="457189"/>
            <a:endParaRPr lang="en-US" dirty="0">
              <a:solidFill>
                <a:prstClr val="white">
                  <a:tint val="75000"/>
                </a:prstClr>
              </a:solidFill>
            </a:endParaRPr>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6083243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3" y="609606"/>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40" y="753236"/>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80"/>
            <a:ext cx="3145080" cy="69313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41" y="3030015"/>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15"/>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40922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3" y="609606"/>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54797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72"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5210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3" y="609606"/>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40"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80"/>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8"/>
            <a:ext cx="2796240" cy="3599317"/>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32008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3" y="609606"/>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40"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9"/>
            <a:ext cx="2798487" cy="3599315"/>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4252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4.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1.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9000">
              <a:schemeClr val="accent4">
                <a:lumMod val="60000"/>
                <a:lumOff val="40000"/>
                <a:alpha val="50000"/>
              </a:schemeClr>
            </a:gs>
            <a:gs pos="58000">
              <a:srgbClr val="478BA2">
                <a:alpha val="50000"/>
              </a:srgbClr>
            </a:gs>
            <a:gs pos="100000">
              <a:schemeClr val="accent4">
                <a:lumMod val="75000"/>
                <a:alpha val="59000"/>
              </a:schemeClr>
            </a:gs>
          </a:gsLst>
          <a:lin ang="2520000" scaled="0"/>
        </a:gradFill>
        <a:effectLst/>
      </p:bgPr>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40"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3"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94"/>
            <a:ext cx="20574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pPr defTabSz="457189"/>
            <a:endParaRPr lang="en-US" dirty="0">
              <a:solidFill>
                <a:prstClr val="white">
                  <a:tint val="75000"/>
                </a:prstClr>
              </a:solidFill>
            </a:endParaRPr>
          </a:p>
        </p:txBody>
      </p:sp>
      <p:sp>
        <p:nvSpPr>
          <p:cNvPr id="5" name="Footer Placeholder 4"/>
          <p:cNvSpPr>
            <a:spLocks noGrp="1"/>
          </p:cNvSpPr>
          <p:nvPr>
            <p:ph type="ftr" sz="quarter" idx="3"/>
          </p:nvPr>
        </p:nvSpPr>
        <p:spPr>
          <a:xfrm>
            <a:off x="533403" y="5936195"/>
            <a:ext cx="4834673" cy="365125"/>
          </a:xfrm>
          <a:prstGeom prst="rect">
            <a:avLst/>
          </a:prstGeom>
        </p:spPr>
        <p:txBody>
          <a:bodyPr vert="horz" lIns="91440" tIns="45720" rIns="91440" bIns="45720" rtlCol="0" anchor="ctr"/>
          <a:lstStyle>
            <a:lvl1pPr algn="l">
              <a:defRPr sz="1051">
                <a:solidFill>
                  <a:schemeClr val="tx1">
                    <a:tint val="75000"/>
                  </a:schemeClr>
                </a:solidFill>
              </a:defRPr>
            </a:lvl1pPr>
          </a:lstStyle>
          <a:p>
            <a:pPr defTabSz="457189"/>
            <a:endParaRPr lang="en-US" dirty="0">
              <a:solidFill>
                <a:prstClr val="white">
                  <a:tint val="75000"/>
                </a:prstClr>
              </a:solidFill>
            </a:endParaRPr>
          </a:p>
        </p:txBody>
      </p:sp>
      <p:sp>
        <p:nvSpPr>
          <p:cNvPr id="6" name="Slide Number Placeholder 5"/>
          <p:cNvSpPr>
            <a:spLocks noGrp="1"/>
          </p:cNvSpPr>
          <p:nvPr>
            <p:ph type="sldNum" sz="quarter" idx="4"/>
          </p:nvPr>
        </p:nvSpPr>
        <p:spPr>
          <a:xfrm>
            <a:off x="7848600" y="753234"/>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8693559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37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0" y="-60960"/>
            <a:ext cx="9159240" cy="1475705"/>
            <a:chOff x="2667000" y="-1405533"/>
            <a:chExt cx="9159240" cy="1475705"/>
          </a:xfrm>
        </p:grpSpPr>
        <p:pic>
          <p:nvPicPr>
            <p:cNvPr id="4" name="图片 3"/>
            <p:cNvPicPr>
              <a:picLocks noChangeAspect="1"/>
            </p:cNvPicPr>
            <p:nvPr userDrawn="1"/>
          </p:nvPicPr>
          <p:blipFill rotWithShape="1">
            <a:blip r:embed="rId13" cstate="hqprint">
              <a:extLst>
                <a:ext uri="{28A0092B-C50C-407E-A947-70E740481C1C}">
                  <a14:useLocalDpi xmlns:a14="http://schemas.microsoft.com/office/drawing/2010/main" val="0"/>
                </a:ext>
              </a:extLst>
            </a:blip>
            <a:srcRect t="54983"/>
            <a:stretch/>
          </p:blipFill>
          <p:spPr>
            <a:xfrm>
              <a:off x="2672566" y="-1405533"/>
              <a:ext cx="9144000" cy="1459853"/>
            </a:xfrm>
            <a:prstGeom prst="rect">
              <a:avLst/>
            </a:prstGeom>
          </p:spPr>
        </p:pic>
        <p:sp>
          <p:nvSpPr>
            <p:cNvPr id="5" name="矩形 4"/>
            <p:cNvSpPr/>
            <p:nvPr userDrawn="1"/>
          </p:nvSpPr>
          <p:spPr bwMode="auto">
            <a:xfrm>
              <a:off x="2672566" y="-1405533"/>
              <a:ext cx="9144000" cy="1475705"/>
            </a:xfrm>
            <a:prstGeom prst="rect">
              <a:avLst/>
            </a:prstGeom>
            <a:solidFill>
              <a:schemeClr val="bg1">
                <a:alpha val="8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6" name="矩形 5"/>
            <p:cNvSpPr/>
            <p:nvPr userDrawn="1"/>
          </p:nvSpPr>
          <p:spPr bwMode="auto">
            <a:xfrm>
              <a:off x="2667000" y="-90186"/>
              <a:ext cx="9159240" cy="133968"/>
            </a:xfrm>
            <a:prstGeom prst="rect">
              <a:avLst/>
            </a:prstGeom>
            <a:gradFill>
              <a:gsLst>
                <a:gs pos="100000">
                  <a:schemeClr val="accent1"/>
                </a:gs>
                <a:gs pos="0">
                  <a:srgbClr val="3C8C93"/>
                </a:gs>
              </a:gsLst>
              <a:lin ang="252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grpSp>
      <p:sp>
        <p:nvSpPr>
          <p:cNvPr id="1027" name="Rectangle 2"/>
          <p:cNvSpPr>
            <a:spLocks noGrp="1" noChangeArrowheads="1"/>
          </p:cNvSpPr>
          <p:nvPr>
            <p:ph type="title"/>
          </p:nvPr>
        </p:nvSpPr>
        <p:spPr bwMode="auto">
          <a:xfrm>
            <a:off x="931069" y="44450"/>
            <a:ext cx="644922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dirty="0"/>
              <a:t>按下新增標題</a:t>
            </a:r>
          </a:p>
        </p:txBody>
      </p:sp>
      <p:sp>
        <p:nvSpPr>
          <p:cNvPr id="1028" name="Rectangle 3"/>
          <p:cNvSpPr>
            <a:spLocks noGrp="1" noChangeArrowheads="1"/>
          </p:cNvSpPr>
          <p:nvPr>
            <p:ph type="body" idx="1"/>
          </p:nvPr>
        </p:nvSpPr>
        <p:spPr bwMode="auto">
          <a:xfrm>
            <a:off x="457200" y="1720817"/>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0" name="Rectangle 6"/>
          <p:cNvSpPr>
            <a:spLocks noGrp="1" noChangeArrowheads="1"/>
          </p:cNvSpPr>
          <p:nvPr>
            <p:ph type="sldNum" sz="quarter" idx="4"/>
          </p:nvPr>
        </p:nvSpPr>
        <p:spPr bwMode="auto">
          <a:xfrm>
            <a:off x="6626161" y="6381416"/>
            <a:ext cx="2395921"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smtClean="0"/>
            </a:lvl1pPr>
          </a:lstStyle>
          <a:p>
            <a:fld id="{FBFE8EE3-7AE6-4545-82BA-C576B4013131}" type="slidenum">
              <a:rPr lang="en-US" smtClean="0">
                <a:solidFill>
                  <a:srgbClr val="000000"/>
                </a:solidFill>
              </a:rPr>
              <a:pPr/>
              <a:t>‹#›</a:t>
            </a:fld>
            <a:endParaRPr lang="en-US" dirty="0">
              <a:solidFill>
                <a:srgbClr val="000000"/>
              </a:solidFill>
            </a:endParaRPr>
          </a:p>
        </p:txBody>
      </p:sp>
      <p:pic>
        <p:nvPicPr>
          <p:cNvPr id="3" name="Picture 2" descr="âhkustâçå¾çæç´¢ç»æ"/>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184009" y="202197"/>
            <a:ext cx="568617" cy="87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12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rtl="0" eaLnBrk="1" fontAlgn="base" hangingPunct="1">
        <a:spcBef>
          <a:spcPct val="0"/>
        </a:spcBef>
        <a:spcAft>
          <a:spcPct val="0"/>
        </a:spcAft>
        <a:defRPr kumimoji="1" sz="3800" kern="1200">
          <a:solidFill>
            <a:schemeClr val="tx1"/>
          </a:solidFill>
          <a:latin typeface="+mj-lt"/>
          <a:ea typeface="+mj-ea"/>
          <a:cs typeface="+mj-cs"/>
        </a:defRPr>
      </a:lvl1pPr>
      <a:lvl2pPr algn="l" rtl="0" eaLnBrk="1" fontAlgn="base" hangingPunct="1">
        <a:spcBef>
          <a:spcPct val="0"/>
        </a:spcBef>
        <a:spcAft>
          <a:spcPct val="0"/>
        </a:spcAft>
        <a:defRPr kumimoji="1" sz="3800">
          <a:solidFill>
            <a:schemeClr val="bg1"/>
          </a:solidFill>
          <a:latin typeface="Arial" panose="020B0604020202020204" pitchFamily="34" charset="0"/>
          <a:ea typeface="華康儷粗黑(P)" pitchFamily="34" charset="-120"/>
        </a:defRPr>
      </a:lvl2pPr>
      <a:lvl3pPr algn="l" rtl="0" eaLnBrk="1" fontAlgn="base" hangingPunct="1">
        <a:spcBef>
          <a:spcPct val="0"/>
        </a:spcBef>
        <a:spcAft>
          <a:spcPct val="0"/>
        </a:spcAft>
        <a:defRPr kumimoji="1" sz="3800">
          <a:solidFill>
            <a:schemeClr val="bg1"/>
          </a:solidFill>
          <a:latin typeface="Arial" panose="020B0604020202020204" pitchFamily="34" charset="0"/>
          <a:ea typeface="華康儷粗黑(P)" pitchFamily="34" charset="-120"/>
        </a:defRPr>
      </a:lvl3pPr>
      <a:lvl4pPr algn="l" rtl="0" eaLnBrk="1" fontAlgn="base" hangingPunct="1">
        <a:spcBef>
          <a:spcPct val="0"/>
        </a:spcBef>
        <a:spcAft>
          <a:spcPct val="0"/>
        </a:spcAft>
        <a:defRPr kumimoji="1" sz="3800">
          <a:solidFill>
            <a:schemeClr val="bg1"/>
          </a:solidFill>
          <a:latin typeface="Arial" panose="020B0604020202020204" pitchFamily="34" charset="0"/>
          <a:ea typeface="華康儷粗黑(P)" pitchFamily="34" charset="-120"/>
        </a:defRPr>
      </a:lvl4pPr>
      <a:lvl5pPr algn="l" rtl="0" eaLnBrk="1" fontAlgn="base" hangingPunct="1">
        <a:spcBef>
          <a:spcPct val="0"/>
        </a:spcBef>
        <a:spcAft>
          <a:spcPct val="0"/>
        </a:spcAft>
        <a:defRPr kumimoji="1" sz="3800">
          <a:solidFill>
            <a:schemeClr val="bg1"/>
          </a:solidFill>
          <a:latin typeface="Arial" panose="020B0604020202020204" pitchFamily="34" charset="0"/>
          <a:ea typeface="華康儷粗黑(P)" pitchFamily="34" charset="-120"/>
        </a:defRPr>
      </a:lvl5pPr>
      <a:lvl6pPr marL="457189" algn="l" rtl="0" eaLnBrk="1" fontAlgn="base" hangingPunct="1">
        <a:spcBef>
          <a:spcPct val="0"/>
        </a:spcBef>
        <a:spcAft>
          <a:spcPct val="0"/>
        </a:spcAft>
        <a:defRPr kumimoji="1" sz="3800">
          <a:solidFill>
            <a:schemeClr val="bg1"/>
          </a:solidFill>
          <a:latin typeface="Arial" panose="020B0604020202020204" pitchFamily="34" charset="0"/>
          <a:ea typeface="華康儷粗黑(P)" pitchFamily="34" charset="-120"/>
        </a:defRPr>
      </a:lvl6pPr>
      <a:lvl7pPr marL="914377" algn="l" rtl="0" eaLnBrk="1" fontAlgn="base" hangingPunct="1">
        <a:spcBef>
          <a:spcPct val="0"/>
        </a:spcBef>
        <a:spcAft>
          <a:spcPct val="0"/>
        </a:spcAft>
        <a:defRPr kumimoji="1" sz="3800">
          <a:solidFill>
            <a:schemeClr val="bg1"/>
          </a:solidFill>
          <a:latin typeface="Arial" panose="020B0604020202020204" pitchFamily="34" charset="0"/>
          <a:ea typeface="華康儷粗黑(P)" pitchFamily="34" charset="-120"/>
        </a:defRPr>
      </a:lvl7pPr>
      <a:lvl8pPr marL="1371566" algn="l" rtl="0" eaLnBrk="1" fontAlgn="base" hangingPunct="1">
        <a:spcBef>
          <a:spcPct val="0"/>
        </a:spcBef>
        <a:spcAft>
          <a:spcPct val="0"/>
        </a:spcAft>
        <a:defRPr kumimoji="1" sz="3800">
          <a:solidFill>
            <a:schemeClr val="bg1"/>
          </a:solidFill>
          <a:latin typeface="Arial" panose="020B0604020202020204" pitchFamily="34" charset="0"/>
          <a:ea typeface="華康儷粗黑(P)" pitchFamily="34" charset="-120"/>
        </a:defRPr>
      </a:lvl8pPr>
      <a:lvl9pPr marL="1828754" algn="l" rtl="0" eaLnBrk="1" fontAlgn="base" hangingPunct="1">
        <a:spcBef>
          <a:spcPct val="0"/>
        </a:spcBef>
        <a:spcAft>
          <a:spcPct val="0"/>
        </a:spcAft>
        <a:defRPr kumimoji="1" sz="3800">
          <a:solidFill>
            <a:schemeClr val="bg1"/>
          </a:solidFill>
          <a:latin typeface="Arial" panose="020B0604020202020204" pitchFamily="34" charset="0"/>
          <a:ea typeface="華康儷粗黑(P)" pitchFamily="34" charset="-120"/>
        </a:defRPr>
      </a:lvl9pPr>
    </p:titleStyle>
    <p:bodyStyle>
      <a:lvl1pPr marL="342891" indent="-342891"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32" indent="-285744"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2971" indent="-228594"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160" indent="-228594"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349" indent="-228594"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189"/>
            <a:endParaRPr lang="en-US" dirty="0">
              <a:solidFill>
                <a:prstClr val="white">
                  <a:tint val="75000"/>
                </a:prstClr>
              </a:solidFill>
            </a:endParaRPr>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457189"/>
            <a:endParaRPr lang="en-US" dirty="0">
              <a:solidFill>
                <a:prstClr val="white">
                  <a:tint val="75000"/>
                </a:prstClr>
              </a:solidFill>
            </a:endParaRPr>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defTabSz="457189"/>
            <a:fld id="{4FAB73BC-B049-4115-A692-8D63A059BFB8}" type="slidenum">
              <a:rPr lang="en-US" smtClean="0">
                <a:solidFill>
                  <a:prstClr val="white">
                    <a:tint val="75000"/>
                  </a:prstClr>
                </a:solidFill>
              </a:rPr>
              <a:pPr defTabSz="457189"/>
              <a:t>‹#›</a:t>
            </a:fld>
            <a:endParaRPr lang="en-US" dirty="0">
              <a:solidFill>
                <a:prstClr val="white">
                  <a:tint val="75000"/>
                </a:prstClr>
              </a:solidFill>
            </a:endParaRPr>
          </a:p>
        </p:txBody>
      </p:sp>
    </p:spTree>
    <p:extLst>
      <p:ext uri="{BB962C8B-B14F-4D97-AF65-F5344CB8AC3E}">
        <p14:creationId xmlns:p14="http://schemas.microsoft.com/office/powerpoint/2010/main" val="336954857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47779" y="1577340"/>
            <a:ext cx="7223760" cy="1454150"/>
          </a:xfrm>
        </p:spPr>
        <p:txBody>
          <a:bodyPr/>
          <a:lstStyle/>
          <a:p>
            <a:pPr algn="ctr"/>
            <a:br>
              <a:rPr lang="en-US" altLang="zh-CN" sz="3600" b="1" dirty="0">
                <a:solidFill>
                  <a:schemeClr val="bg1"/>
                </a:solidFill>
                <a:latin typeface="Times New Roman" panose="02020603050405020304" pitchFamily="18" charset="0"/>
                <a:cs typeface="Times New Roman" panose="02020603050405020304" pitchFamily="18" charset="0"/>
              </a:rPr>
            </a:br>
            <a:r>
              <a:rPr lang="en-US" altLang="zh-CN" sz="1000" b="1" dirty="0">
                <a:solidFill>
                  <a:schemeClr val="bg1"/>
                </a:solidFill>
                <a:latin typeface="Times New Roman" panose="02020603050405020304" pitchFamily="18" charset="0"/>
                <a:cs typeface="Times New Roman" panose="02020603050405020304" pitchFamily="18" charset="0"/>
              </a:rPr>
              <a:t>.</a:t>
            </a:r>
            <a:r>
              <a:rPr lang="en-US" altLang="zh-CN" sz="2000" b="1" dirty="0">
                <a:solidFill>
                  <a:schemeClr val="bg1"/>
                </a:solidFill>
                <a:latin typeface="Times New Roman" panose="02020603050405020304" pitchFamily="18" charset="0"/>
                <a:cs typeface="Times New Roman" panose="02020603050405020304" pitchFamily="18" charset="0"/>
              </a:rPr>
              <a:t> </a:t>
            </a:r>
            <a:br>
              <a:rPr lang="en-US" altLang="zh-CN" sz="3600" b="1" dirty="0">
                <a:solidFill>
                  <a:schemeClr val="bg1"/>
                </a:solidFill>
                <a:latin typeface="Times New Roman" panose="02020603050405020304" pitchFamily="18" charset="0"/>
                <a:cs typeface="Times New Roman" panose="02020603050405020304" pitchFamily="18" charset="0"/>
              </a:rPr>
            </a:br>
            <a:r>
              <a:rPr lang="en-US" altLang="zh-CN" sz="3200" b="1" dirty="0">
                <a:solidFill>
                  <a:schemeClr val="bg1"/>
                </a:solidFill>
                <a:latin typeface="Times New Roman" panose="02020603050405020304" pitchFamily="18" charset="0"/>
                <a:cs typeface="Times New Roman" panose="02020603050405020304" pitchFamily="18" charset="0"/>
              </a:rPr>
              <a:t>FPGA-based Quantized Simulated  Bifurcation Machine</a:t>
            </a:r>
            <a:endParaRPr lang="zh-CN" altLang="en-US" sz="3200" dirty="0">
              <a:solidFill>
                <a:schemeClr val="bg1"/>
              </a:solidFill>
            </a:endParaRPr>
          </a:p>
        </p:txBody>
      </p:sp>
      <p:sp>
        <p:nvSpPr>
          <p:cNvPr id="5" name="副标题 2">
            <a:extLst>
              <a:ext uri="{FF2B5EF4-FFF2-40B4-BE49-F238E27FC236}">
                <a16:creationId xmlns:a16="http://schemas.microsoft.com/office/drawing/2014/main" id="{FD4B99D9-6C60-4A2A-92B3-20D8B1A056AC}"/>
              </a:ext>
            </a:extLst>
          </p:cNvPr>
          <p:cNvSpPr txBox="1">
            <a:spLocks noGrp="1"/>
          </p:cNvSpPr>
          <p:nvPr>
            <p:ph type="subTitle" idx="4294967295"/>
          </p:nvPr>
        </p:nvSpPr>
        <p:spPr>
          <a:xfrm>
            <a:off x="-1117138" y="4283220"/>
            <a:ext cx="11353595" cy="20991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1800" b="1" dirty="0">
              <a:solidFill>
                <a:schemeClr val="bg1"/>
              </a:solidFill>
            </a:endParaRPr>
          </a:p>
          <a:p>
            <a:pPr algn="ctr"/>
            <a:r>
              <a:rPr lang="en-US" altLang="zh-CN" sz="1800" b="1" dirty="0">
                <a:solidFill>
                  <a:schemeClr val="bg1"/>
                </a:solidFill>
              </a:rPr>
              <a:t>Hong Kong University of Science and Technology (HKUST)</a:t>
            </a:r>
          </a:p>
        </p:txBody>
      </p:sp>
      <p:grpSp>
        <p:nvGrpSpPr>
          <p:cNvPr id="12" name="组合 11"/>
          <p:cNvGrpSpPr/>
          <p:nvPr/>
        </p:nvGrpSpPr>
        <p:grpSpPr>
          <a:xfrm>
            <a:off x="4253422" y="5776808"/>
            <a:ext cx="637155" cy="605533"/>
            <a:chOff x="5362863" y="5073348"/>
            <a:chExt cx="1314015" cy="1248803"/>
          </a:xfrm>
        </p:grpSpPr>
        <p:sp>
          <p:nvSpPr>
            <p:cNvPr id="8" name="椭圆 7">
              <a:extLst>
                <a:ext uri="{FF2B5EF4-FFF2-40B4-BE49-F238E27FC236}">
                  <a16:creationId xmlns:a16="http://schemas.microsoft.com/office/drawing/2014/main" id="{A0BE3ED8-746E-431E-99DF-922689E0EFB3}"/>
                </a:ext>
              </a:extLst>
            </p:cNvPr>
            <p:cNvSpPr/>
            <p:nvPr/>
          </p:nvSpPr>
          <p:spPr>
            <a:xfrm>
              <a:off x="5362863" y="5073348"/>
              <a:ext cx="1314015" cy="12488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pic>
          <p:nvPicPr>
            <p:cNvPr id="10" name="Picture 4" descr="UST.svg">
              <a:extLst>
                <a:ext uri="{FF2B5EF4-FFF2-40B4-BE49-F238E27FC236}">
                  <a16:creationId xmlns:a16="http://schemas.microsoft.com/office/drawing/2014/main" id="{11AB5B31-5D9E-433B-8DC3-7FEC72DB2EB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705763" y="5216131"/>
              <a:ext cx="634997" cy="9736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24777820"/>
      </p:ext>
    </p:extLst>
  </p:cSld>
  <p:clrMapOvr>
    <a:masterClrMapping/>
  </p:clrMapOvr>
  <mc:AlternateContent xmlns:mc="http://schemas.openxmlformats.org/markup-compatibility/2006" xmlns:p14="http://schemas.microsoft.com/office/powerpoint/2010/main">
    <mc:Choice Requires="p14">
      <p:transition spd="slow" p14:dur="2000" advTm="12202"/>
    </mc:Choice>
    <mc:Fallback xmlns="">
      <p:transition spd="slow" advTm="122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7917084" y="6381416"/>
            <a:ext cx="1104998" cy="476250"/>
          </a:xfrm>
        </p:spPr>
        <p:txBody>
          <a:bodyPr/>
          <a:lstStyle/>
          <a:p>
            <a:fld id="{E3CD5CC6-6934-4705-8408-727103BEBEB7}" type="slidenum">
              <a:rPr lang="en-US" altLang="en-US" smtClean="0">
                <a:solidFill>
                  <a:srgbClr val="000000"/>
                </a:solidFill>
              </a:rPr>
              <a:pPr/>
              <a:t>10</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err="1"/>
              <a:t>SpMV</a:t>
            </a:r>
            <a:r>
              <a:rPr lang="en-US" altLang="zh-CN" sz="2800" b="1" dirty="0"/>
              <a:t>: Method</a:t>
            </a:r>
            <a:endParaRPr lang="zh-CN" altLang="en-US" sz="2800" b="1" dirty="0"/>
          </a:p>
        </p:txBody>
      </p:sp>
      <p:sp>
        <p:nvSpPr>
          <p:cNvPr id="2" name="内容占位符 1">
            <a:extLst>
              <a:ext uri="{FF2B5EF4-FFF2-40B4-BE49-F238E27FC236}">
                <a16:creationId xmlns:a16="http://schemas.microsoft.com/office/drawing/2014/main" id="{E4401F9D-15E5-3B3A-543E-14B46223178D}"/>
              </a:ext>
            </a:extLst>
          </p:cNvPr>
          <p:cNvSpPr txBox="1">
            <a:spLocks/>
          </p:cNvSpPr>
          <p:nvPr/>
        </p:nvSpPr>
        <p:spPr bwMode="auto">
          <a:xfrm>
            <a:off x="302038" y="1761447"/>
            <a:ext cx="8406027" cy="12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altLang="zh-CN" sz="1800" b="1" dirty="0">
                <a:solidFill>
                  <a:schemeClr val="tx1"/>
                </a:solidFill>
              </a:rPr>
              <a:t>TCOO</a:t>
            </a:r>
          </a:p>
          <a:p>
            <a:pPr marL="0" indent="0">
              <a:buNone/>
            </a:pPr>
            <a:r>
              <a:rPr lang="en-US" altLang="zh-CN" sz="1800" dirty="0">
                <a:solidFill>
                  <a:schemeClr val="tx1"/>
                </a:solidFill>
              </a:rPr>
              <a:t>     In our design, we improved COO and </a:t>
            </a:r>
            <a:r>
              <a:rPr lang="en-US" altLang="zh-CN" sz="1800" dirty="0" err="1">
                <a:solidFill>
                  <a:schemeClr val="tx1"/>
                </a:solidFill>
              </a:rPr>
              <a:t>And</a:t>
            </a:r>
            <a:r>
              <a:rPr lang="en-US" altLang="zh-CN" sz="1800" dirty="0">
                <a:solidFill>
                  <a:schemeClr val="tx1"/>
                </a:solidFill>
              </a:rPr>
              <a:t> respective control and data flows have been improved to fully exploit off-chip memory bandwidth, empowering multiple Process Elements (PEs) with auto workload balance.</a:t>
            </a:r>
            <a:endParaRPr lang="en-US" altLang="zh-CN" sz="1800" b="1" dirty="0">
              <a:solidFill>
                <a:schemeClr val="tx1"/>
              </a:solidFill>
            </a:endParaRPr>
          </a:p>
        </p:txBody>
      </p:sp>
      <p:pic>
        <p:nvPicPr>
          <p:cNvPr id="5" name="图片 4">
            <a:extLst>
              <a:ext uri="{FF2B5EF4-FFF2-40B4-BE49-F238E27FC236}">
                <a16:creationId xmlns:a16="http://schemas.microsoft.com/office/drawing/2014/main" id="{9C99D160-BC4D-D8BC-91A5-A5954AE7B152}"/>
              </a:ext>
            </a:extLst>
          </p:cNvPr>
          <p:cNvPicPr>
            <a:picLocks noChangeAspect="1"/>
          </p:cNvPicPr>
          <p:nvPr/>
        </p:nvPicPr>
        <p:blipFill>
          <a:blip r:embed="rId3"/>
          <a:stretch>
            <a:fillRect/>
          </a:stretch>
        </p:blipFill>
        <p:spPr>
          <a:xfrm>
            <a:off x="302038" y="3208295"/>
            <a:ext cx="4965405" cy="3411246"/>
          </a:xfrm>
          <a:prstGeom prst="rect">
            <a:avLst/>
          </a:prstGeom>
        </p:spPr>
      </p:pic>
      <p:sp>
        <p:nvSpPr>
          <p:cNvPr id="6" name="矩形 5">
            <a:extLst>
              <a:ext uri="{FF2B5EF4-FFF2-40B4-BE49-F238E27FC236}">
                <a16:creationId xmlns:a16="http://schemas.microsoft.com/office/drawing/2014/main" id="{966A94D6-B550-2E61-A1EE-9B49FCC83472}"/>
              </a:ext>
            </a:extLst>
          </p:cNvPr>
          <p:cNvSpPr/>
          <p:nvPr/>
        </p:nvSpPr>
        <p:spPr bwMode="auto">
          <a:xfrm>
            <a:off x="2514334" y="6528122"/>
            <a:ext cx="714375" cy="12032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9" name="矩形: 圆角 8">
            <a:extLst>
              <a:ext uri="{FF2B5EF4-FFF2-40B4-BE49-F238E27FC236}">
                <a16:creationId xmlns:a16="http://schemas.microsoft.com/office/drawing/2014/main" id="{B87D8525-58CA-ADC2-5F3F-5324061060D4}"/>
              </a:ext>
            </a:extLst>
          </p:cNvPr>
          <p:cNvSpPr/>
          <p:nvPr/>
        </p:nvSpPr>
        <p:spPr bwMode="auto">
          <a:xfrm>
            <a:off x="6766561" y="4436758"/>
            <a:ext cx="746760" cy="41771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PE</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13" name="矩形: 圆角 12">
            <a:extLst>
              <a:ext uri="{FF2B5EF4-FFF2-40B4-BE49-F238E27FC236}">
                <a16:creationId xmlns:a16="http://schemas.microsoft.com/office/drawing/2014/main" id="{45D5342A-3E19-18B8-3D0E-93858A8EE673}"/>
              </a:ext>
            </a:extLst>
          </p:cNvPr>
          <p:cNvSpPr/>
          <p:nvPr/>
        </p:nvSpPr>
        <p:spPr bwMode="auto">
          <a:xfrm>
            <a:off x="6766561" y="3844557"/>
            <a:ext cx="746760" cy="41771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PE</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cxnSp>
        <p:nvCxnSpPr>
          <p:cNvPr id="15" name="直接箭头连接符 14">
            <a:extLst>
              <a:ext uri="{FF2B5EF4-FFF2-40B4-BE49-F238E27FC236}">
                <a16:creationId xmlns:a16="http://schemas.microsoft.com/office/drawing/2014/main" id="{EE51A102-6375-CF4C-2A16-CEC4B3F9A865}"/>
              </a:ext>
            </a:extLst>
          </p:cNvPr>
          <p:cNvCxnSpPr/>
          <p:nvPr/>
        </p:nvCxnSpPr>
        <p:spPr bwMode="auto">
          <a:xfrm>
            <a:off x="4091940" y="4436758"/>
            <a:ext cx="2534221" cy="1149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84E6966D-2CA5-C65B-0D3E-007A2DBC0458}"/>
              </a:ext>
            </a:extLst>
          </p:cNvPr>
          <p:cNvCxnSpPr/>
          <p:nvPr/>
        </p:nvCxnSpPr>
        <p:spPr bwMode="auto">
          <a:xfrm flipV="1">
            <a:off x="3040380" y="4130040"/>
            <a:ext cx="3585781" cy="3067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AF62A8F2-639E-DA70-EB44-CF896901CC5B}"/>
              </a:ext>
            </a:extLst>
          </p:cNvPr>
          <p:cNvCxnSpPr/>
          <p:nvPr/>
        </p:nvCxnSpPr>
        <p:spPr bwMode="auto">
          <a:xfrm>
            <a:off x="3040380" y="3962400"/>
            <a:ext cx="358578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7035F79B-72E8-45F0-4B0A-EBB85760C297}"/>
              </a:ext>
            </a:extLst>
          </p:cNvPr>
          <p:cNvCxnSpPr/>
          <p:nvPr/>
        </p:nvCxnSpPr>
        <p:spPr bwMode="auto">
          <a:xfrm flipV="1">
            <a:off x="4091940" y="4663440"/>
            <a:ext cx="2534221" cy="5943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本框 25">
            <a:extLst>
              <a:ext uri="{FF2B5EF4-FFF2-40B4-BE49-F238E27FC236}">
                <a16:creationId xmlns:a16="http://schemas.microsoft.com/office/drawing/2014/main" id="{1FD9CC1D-B328-FD00-3759-91A094409FBD}"/>
              </a:ext>
            </a:extLst>
          </p:cNvPr>
          <p:cNvSpPr txBox="1"/>
          <p:nvPr/>
        </p:nvSpPr>
        <p:spPr>
          <a:xfrm>
            <a:off x="5137405" y="5023997"/>
            <a:ext cx="1759195" cy="923330"/>
          </a:xfrm>
          <a:prstGeom prst="rect">
            <a:avLst/>
          </a:prstGeom>
          <a:noFill/>
        </p:spPr>
        <p:txBody>
          <a:bodyPr wrap="square" rtlCol="0">
            <a:spAutoFit/>
          </a:bodyPr>
          <a:lstStyle/>
          <a:p>
            <a:r>
              <a:rPr lang="en-US" altLang="zh-CN" dirty="0"/>
              <a:t>Let different PEs handle different Tiles  </a:t>
            </a:r>
            <a:endParaRPr lang="zh-CN" altLang="en-US" dirty="0"/>
          </a:p>
        </p:txBody>
      </p:sp>
    </p:spTree>
    <p:extLst>
      <p:ext uri="{BB962C8B-B14F-4D97-AF65-F5344CB8AC3E}">
        <p14:creationId xmlns:p14="http://schemas.microsoft.com/office/powerpoint/2010/main" val="22616338"/>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7917084" y="6381416"/>
            <a:ext cx="1104998" cy="476250"/>
          </a:xfrm>
        </p:spPr>
        <p:txBody>
          <a:bodyPr/>
          <a:lstStyle/>
          <a:p>
            <a:fld id="{E3CD5CC6-6934-4705-8408-727103BEBEB7}" type="slidenum">
              <a:rPr lang="en-US" altLang="en-US" smtClean="0">
                <a:solidFill>
                  <a:srgbClr val="000000"/>
                </a:solidFill>
              </a:rPr>
              <a:pPr/>
              <a:t>11</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err="1"/>
              <a:t>SpMV</a:t>
            </a:r>
            <a:r>
              <a:rPr lang="en-US" altLang="zh-CN" sz="2800" b="1" dirty="0"/>
              <a:t>: Method (cont.)</a:t>
            </a:r>
            <a:endParaRPr lang="zh-CN" altLang="en-US" sz="2800" b="1" dirty="0"/>
          </a:p>
        </p:txBody>
      </p:sp>
      <p:sp>
        <p:nvSpPr>
          <p:cNvPr id="6" name="矩形 5">
            <a:extLst>
              <a:ext uri="{FF2B5EF4-FFF2-40B4-BE49-F238E27FC236}">
                <a16:creationId xmlns:a16="http://schemas.microsoft.com/office/drawing/2014/main" id="{966A94D6-B550-2E61-A1EE-9B49FCC83472}"/>
              </a:ext>
            </a:extLst>
          </p:cNvPr>
          <p:cNvSpPr/>
          <p:nvPr/>
        </p:nvSpPr>
        <p:spPr bwMode="auto">
          <a:xfrm>
            <a:off x="2514334" y="6528122"/>
            <a:ext cx="714375" cy="12032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3" name="内容占位符 1">
            <a:extLst>
              <a:ext uri="{FF2B5EF4-FFF2-40B4-BE49-F238E27FC236}">
                <a16:creationId xmlns:a16="http://schemas.microsoft.com/office/drawing/2014/main" id="{E386F929-4372-5E9F-4753-B7D5758B7C62}"/>
              </a:ext>
            </a:extLst>
          </p:cNvPr>
          <p:cNvSpPr txBox="1">
            <a:spLocks/>
          </p:cNvSpPr>
          <p:nvPr/>
        </p:nvSpPr>
        <p:spPr bwMode="auto">
          <a:xfrm>
            <a:off x="383319" y="1543008"/>
            <a:ext cx="3899572" cy="59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chemeClr val="tx1"/>
                </a:solidFill>
              </a:rPr>
              <a:t>1.   TCOO: Ping Pong</a:t>
            </a:r>
            <a:r>
              <a:rPr lang="zh-CN" altLang="en-US" sz="1800" b="1" dirty="0">
                <a:solidFill>
                  <a:schemeClr val="tx1"/>
                </a:solidFill>
              </a:rPr>
              <a:t> </a:t>
            </a:r>
            <a:r>
              <a:rPr lang="en-US" altLang="zh-CN" sz="1800" b="1" dirty="0">
                <a:solidFill>
                  <a:schemeClr val="tx1"/>
                </a:solidFill>
              </a:rPr>
              <a:t>Operation</a:t>
            </a:r>
          </a:p>
          <a:p>
            <a:pPr marL="0" indent="0">
              <a:buNone/>
            </a:pPr>
            <a:r>
              <a:rPr lang="en-US" altLang="zh-CN" sz="1800" dirty="0">
                <a:solidFill>
                  <a:schemeClr val="tx1"/>
                </a:solidFill>
              </a:rPr>
              <a:t>     </a:t>
            </a:r>
            <a:endParaRPr lang="en-US" altLang="zh-CN" sz="1800" b="1" dirty="0">
              <a:solidFill>
                <a:schemeClr val="tx1"/>
              </a:solidFill>
            </a:endParaRPr>
          </a:p>
        </p:txBody>
      </p:sp>
      <p:sp>
        <p:nvSpPr>
          <p:cNvPr id="4" name="矩形 3">
            <a:extLst>
              <a:ext uri="{FF2B5EF4-FFF2-40B4-BE49-F238E27FC236}">
                <a16:creationId xmlns:a16="http://schemas.microsoft.com/office/drawing/2014/main" id="{16954FB3-CE41-191E-43D7-FA2F843CCBFF}"/>
              </a:ext>
            </a:extLst>
          </p:cNvPr>
          <p:cNvSpPr/>
          <p:nvPr/>
        </p:nvSpPr>
        <p:spPr bwMode="auto">
          <a:xfrm>
            <a:off x="1818223" y="2449733"/>
            <a:ext cx="3227372" cy="591016"/>
          </a:xfrm>
          <a:prstGeom prst="rect">
            <a:avLst/>
          </a:prstGeom>
          <a:solidFill>
            <a:srgbClr val="AAF4B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7" name="矩形 6">
            <a:extLst>
              <a:ext uri="{FF2B5EF4-FFF2-40B4-BE49-F238E27FC236}">
                <a16:creationId xmlns:a16="http://schemas.microsoft.com/office/drawing/2014/main" id="{8CAF6533-CB48-8B8A-1F8B-8D19660B1281}"/>
              </a:ext>
            </a:extLst>
          </p:cNvPr>
          <p:cNvSpPr/>
          <p:nvPr/>
        </p:nvSpPr>
        <p:spPr bwMode="auto">
          <a:xfrm>
            <a:off x="1818223" y="3172685"/>
            <a:ext cx="3227372" cy="616137"/>
          </a:xfrm>
          <a:prstGeom prst="rect">
            <a:avLst/>
          </a:prstGeom>
          <a:solidFill>
            <a:srgbClr val="E2C9B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8" name="矩形 7">
            <a:extLst>
              <a:ext uri="{FF2B5EF4-FFF2-40B4-BE49-F238E27FC236}">
                <a16:creationId xmlns:a16="http://schemas.microsoft.com/office/drawing/2014/main" id="{ABC1CD53-8E33-7321-1FA5-C860D8AF06FD}"/>
              </a:ext>
            </a:extLst>
          </p:cNvPr>
          <p:cNvSpPr/>
          <p:nvPr/>
        </p:nvSpPr>
        <p:spPr bwMode="auto">
          <a:xfrm>
            <a:off x="1818222" y="3943210"/>
            <a:ext cx="3227373" cy="6161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0" name="矩形 9">
            <a:extLst>
              <a:ext uri="{FF2B5EF4-FFF2-40B4-BE49-F238E27FC236}">
                <a16:creationId xmlns:a16="http://schemas.microsoft.com/office/drawing/2014/main" id="{BF921F92-6F18-2F94-AF82-02400DF26413}"/>
              </a:ext>
            </a:extLst>
          </p:cNvPr>
          <p:cNvSpPr/>
          <p:nvPr/>
        </p:nvSpPr>
        <p:spPr bwMode="auto">
          <a:xfrm>
            <a:off x="1818223" y="4698855"/>
            <a:ext cx="3227372" cy="6161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1" name="矩形 10">
            <a:extLst>
              <a:ext uri="{FF2B5EF4-FFF2-40B4-BE49-F238E27FC236}">
                <a16:creationId xmlns:a16="http://schemas.microsoft.com/office/drawing/2014/main" id="{F59E2BD9-BCBB-EF07-F4C3-C16981937D57}"/>
              </a:ext>
            </a:extLst>
          </p:cNvPr>
          <p:cNvSpPr/>
          <p:nvPr/>
        </p:nvSpPr>
        <p:spPr bwMode="auto">
          <a:xfrm>
            <a:off x="5909074" y="2449733"/>
            <a:ext cx="289111" cy="286525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2" name="文本框 11">
            <a:extLst>
              <a:ext uri="{FF2B5EF4-FFF2-40B4-BE49-F238E27FC236}">
                <a16:creationId xmlns:a16="http://schemas.microsoft.com/office/drawing/2014/main" id="{BFE5AF88-27AF-9625-7DF3-2DE63BB62926}"/>
              </a:ext>
            </a:extLst>
          </p:cNvPr>
          <p:cNvSpPr txBox="1"/>
          <p:nvPr/>
        </p:nvSpPr>
        <p:spPr>
          <a:xfrm>
            <a:off x="5521751" y="3697696"/>
            <a:ext cx="300082" cy="369332"/>
          </a:xfrm>
          <a:prstGeom prst="rect">
            <a:avLst/>
          </a:prstGeom>
          <a:noFill/>
        </p:spPr>
        <p:txBody>
          <a:bodyPr wrap="none" rtlCol="0">
            <a:spAutoFit/>
          </a:bodyPr>
          <a:lstStyle/>
          <a:p>
            <a:r>
              <a:rPr lang="en-US" altLang="zh-CN" dirty="0"/>
              <a:t>x</a:t>
            </a:r>
            <a:endParaRPr lang="zh-CN" altLang="en-US" dirty="0"/>
          </a:p>
        </p:txBody>
      </p:sp>
      <p:sp>
        <p:nvSpPr>
          <p:cNvPr id="14" name="文本框 13">
            <a:extLst>
              <a:ext uri="{FF2B5EF4-FFF2-40B4-BE49-F238E27FC236}">
                <a16:creationId xmlns:a16="http://schemas.microsoft.com/office/drawing/2014/main" id="{5940F914-A82F-E139-C987-2F14067B7303}"/>
              </a:ext>
            </a:extLst>
          </p:cNvPr>
          <p:cNvSpPr txBox="1"/>
          <p:nvPr/>
        </p:nvSpPr>
        <p:spPr>
          <a:xfrm>
            <a:off x="6336477" y="3697696"/>
            <a:ext cx="319318" cy="369332"/>
          </a:xfrm>
          <a:prstGeom prst="rect">
            <a:avLst/>
          </a:prstGeom>
          <a:noFill/>
        </p:spPr>
        <p:txBody>
          <a:bodyPr wrap="none" rtlCol="0">
            <a:spAutoFit/>
          </a:bodyPr>
          <a:lstStyle/>
          <a:p>
            <a:r>
              <a:rPr lang="en-US" altLang="zh-CN" dirty="0"/>
              <a:t>=</a:t>
            </a:r>
            <a:endParaRPr lang="zh-CN" altLang="en-US" dirty="0"/>
          </a:p>
        </p:txBody>
      </p:sp>
      <p:sp>
        <p:nvSpPr>
          <p:cNvPr id="17" name="矩形 16">
            <a:extLst>
              <a:ext uri="{FF2B5EF4-FFF2-40B4-BE49-F238E27FC236}">
                <a16:creationId xmlns:a16="http://schemas.microsoft.com/office/drawing/2014/main" id="{DABF8639-DB6D-CDA1-C4D0-218567DA30D6}"/>
              </a:ext>
            </a:extLst>
          </p:cNvPr>
          <p:cNvSpPr/>
          <p:nvPr/>
        </p:nvSpPr>
        <p:spPr bwMode="auto">
          <a:xfrm>
            <a:off x="6794087" y="2449733"/>
            <a:ext cx="319318" cy="591016"/>
          </a:xfrm>
          <a:prstGeom prst="rect">
            <a:avLst/>
          </a:prstGeom>
          <a:solidFill>
            <a:srgbClr val="AAF4B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9" name="矩形 18">
            <a:extLst>
              <a:ext uri="{FF2B5EF4-FFF2-40B4-BE49-F238E27FC236}">
                <a16:creationId xmlns:a16="http://schemas.microsoft.com/office/drawing/2014/main" id="{6AA4993B-E740-A9CD-9765-778318121C8F}"/>
              </a:ext>
            </a:extLst>
          </p:cNvPr>
          <p:cNvSpPr/>
          <p:nvPr/>
        </p:nvSpPr>
        <p:spPr bwMode="auto">
          <a:xfrm>
            <a:off x="6794087" y="3172685"/>
            <a:ext cx="319318" cy="616137"/>
          </a:xfrm>
          <a:prstGeom prst="rect">
            <a:avLst/>
          </a:prstGeom>
          <a:solidFill>
            <a:srgbClr val="E2C9B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20" name="矩形 19">
            <a:extLst>
              <a:ext uri="{FF2B5EF4-FFF2-40B4-BE49-F238E27FC236}">
                <a16:creationId xmlns:a16="http://schemas.microsoft.com/office/drawing/2014/main" id="{F3FB016C-ACCF-6284-A90B-18AEDB265A99}"/>
              </a:ext>
            </a:extLst>
          </p:cNvPr>
          <p:cNvSpPr/>
          <p:nvPr/>
        </p:nvSpPr>
        <p:spPr bwMode="auto">
          <a:xfrm>
            <a:off x="6794087" y="3943210"/>
            <a:ext cx="319318" cy="6161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22" name="矩形 21">
            <a:extLst>
              <a:ext uri="{FF2B5EF4-FFF2-40B4-BE49-F238E27FC236}">
                <a16:creationId xmlns:a16="http://schemas.microsoft.com/office/drawing/2014/main" id="{F66C7FF6-1D9E-1A48-43E3-8F61D2F3CB3B}"/>
              </a:ext>
            </a:extLst>
          </p:cNvPr>
          <p:cNvSpPr/>
          <p:nvPr/>
        </p:nvSpPr>
        <p:spPr bwMode="auto">
          <a:xfrm>
            <a:off x="6794087" y="4698855"/>
            <a:ext cx="319318" cy="6161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23" name="矩形: 圆角 22">
            <a:extLst>
              <a:ext uri="{FF2B5EF4-FFF2-40B4-BE49-F238E27FC236}">
                <a16:creationId xmlns:a16="http://schemas.microsoft.com/office/drawing/2014/main" id="{985428F7-2474-EB03-1CD0-B820959EE67E}"/>
              </a:ext>
            </a:extLst>
          </p:cNvPr>
          <p:cNvSpPr/>
          <p:nvPr/>
        </p:nvSpPr>
        <p:spPr bwMode="auto">
          <a:xfrm>
            <a:off x="299139" y="3169339"/>
            <a:ext cx="650240" cy="61613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27" name="文本框 26">
            <a:extLst>
              <a:ext uri="{FF2B5EF4-FFF2-40B4-BE49-F238E27FC236}">
                <a16:creationId xmlns:a16="http://schemas.microsoft.com/office/drawing/2014/main" id="{07BD0F30-2C0B-C16F-5083-425E7987B1E5}"/>
              </a:ext>
            </a:extLst>
          </p:cNvPr>
          <p:cNvSpPr txBox="1"/>
          <p:nvPr/>
        </p:nvSpPr>
        <p:spPr>
          <a:xfrm>
            <a:off x="362329" y="3292741"/>
            <a:ext cx="523860" cy="369332"/>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PE</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28" name="矩形: 圆角 27">
            <a:extLst>
              <a:ext uri="{FF2B5EF4-FFF2-40B4-BE49-F238E27FC236}">
                <a16:creationId xmlns:a16="http://schemas.microsoft.com/office/drawing/2014/main" id="{D75CF9FA-3605-AF2B-5161-04A861C67065}"/>
              </a:ext>
            </a:extLst>
          </p:cNvPr>
          <p:cNvSpPr/>
          <p:nvPr/>
        </p:nvSpPr>
        <p:spPr bwMode="auto">
          <a:xfrm>
            <a:off x="1065114" y="3169339"/>
            <a:ext cx="650240" cy="61613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29" name="文本框 28">
            <a:extLst>
              <a:ext uri="{FF2B5EF4-FFF2-40B4-BE49-F238E27FC236}">
                <a16:creationId xmlns:a16="http://schemas.microsoft.com/office/drawing/2014/main" id="{3874A29C-3DED-CFF4-1279-2475B0E96FAB}"/>
              </a:ext>
            </a:extLst>
          </p:cNvPr>
          <p:cNvSpPr txBox="1"/>
          <p:nvPr/>
        </p:nvSpPr>
        <p:spPr>
          <a:xfrm>
            <a:off x="1128304" y="3292741"/>
            <a:ext cx="523860" cy="369332"/>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PE</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30" name="矩形: 圆角 29">
            <a:extLst>
              <a:ext uri="{FF2B5EF4-FFF2-40B4-BE49-F238E27FC236}">
                <a16:creationId xmlns:a16="http://schemas.microsoft.com/office/drawing/2014/main" id="{419C512A-70B4-691F-E93E-6E2D7974AF4C}"/>
              </a:ext>
            </a:extLst>
          </p:cNvPr>
          <p:cNvSpPr/>
          <p:nvPr/>
        </p:nvSpPr>
        <p:spPr bwMode="auto">
          <a:xfrm>
            <a:off x="7297298" y="2449733"/>
            <a:ext cx="650240" cy="61613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31" name="文本框 30">
            <a:extLst>
              <a:ext uri="{FF2B5EF4-FFF2-40B4-BE49-F238E27FC236}">
                <a16:creationId xmlns:a16="http://schemas.microsoft.com/office/drawing/2014/main" id="{BD7000F0-273C-F832-47DD-25206723FD2F}"/>
              </a:ext>
            </a:extLst>
          </p:cNvPr>
          <p:cNvSpPr txBox="1"/>
          <p:nvPr/>
        </p:nvSpPr>
        <p:spPr>
          <a:xfrm>
            <a:off x="7360488" y="2573135"/>
            <a:ext cx="523860" cy="369332"/>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dirty="0">
                <a:latin typeface="Arial" panose="020B0604020202020204" pitchFamily="34" charset="0"/>
                <a:ea typeface="新細明體" panose="02020500000000000000" pitchFamily="18" charset="-120"/>
              </a:rPr>
              <a:t>G</a:t>
            </a: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E</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32" name="内容占位符 1">
            <a:extLst>
              <a:ext uri="{FF2B5EF4-FFF2-40B4-BE49-F238E27FC236}">
                <a16:creationId xmlns:a16="http://schemas.microsoft.com/office/drawing/2014/main" id="{719321B0-2BFE-5E57-B8D1-04F9674B6CB4}"/>
              </a:ext>
            </a:extLst>
          </p:cNvPr>
          <p:cNvSpPr txBox="1">
            <a:spLocks/>
          </p:cNvSpPr>
          <p:nvPr/>
        </p:nvSpPr>
        <p:spPr bwMode="auto">
          <a:xfrm>
            <a:off x="848711" y="3968331"/>
            <a:ext cx="566060" cy="59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chemeClr val="tx1"/>
                </a:solidFill>
              </a:rPr>
              <a:t>MM</a:t>
            </a:r>
          </a:p>
          <a:p>
            <a:pPr marL="0" indent="0">
              <a:buNone/>
            </a:pPr>
            <a:r>
              <a:rPr lang="en-US" altLang="zh-CN" sz="1800" dirty="0">
                <a:solidFill>
                  <a:schemeClr val="tx1"/>
                </a:solidFill>
              </a:rPr>
              <a:t>     </a:t>
            </a:r>
            <a:endParaRPr lang="en-US" altLang="zh-CN" sz="1800" b="1" dirty="0">
              <a:solidFill>
                <a:schemeClr val="tx1"/>
              </a:solidFill>
            </a:endParaRPr>
          </a:p>
        </p:txBody>
      </p:sp>
      <p:sp>
        <p:nvSpPr>
          <p:cNvPr id="33" name="箭头: 左弧形 32">
            <a:extLst>
              <a:ext uri="{FF2B5EF4-FFF2-40B4-BE49-F238E27FC236}">
                <a16:creationId xmlns:a16="http://schemas.microsoft.com/office/drawing/2014/main" id="{E041591A-084B-B0C8-897C-CDADE076593E}"/>
              </a:ext>
            </a:extLst>
          </p:cNvPr>
          <p:cNvSpPr/>
          <p:nvPr/>
        </p:nvSpPr>
        <p:spPr bwMode="auto">
          <a:xfrm rot="16739574">
            <a:off x="1476695" y="3385838"/>
            <a:ext cx="343961" cy="861247"/>
          </a:xfrm>
          <a:prstGeom prst="curved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4" name="内容占位符 1">
            <a:extLst>
              <a:ext uri="{FF2B5EF4-FFF2-40B4-BE49-F238E27FC236}">
                <a16:creationId xmlns:a16="http://schemas.microsoft.com/office/drawing/2014/main" id="{03075E4D-7413-202D-562F-B0BBED945FB2}"/>
              </a:ext>
            </a:extLst>
          </p:cNvPr>
          <p:cNvSpPr txBox="1">
            <a:spLocks/>
          </p:cNvSpPr>
          <p:nvPr/>
        </p:nvSpPr>
        <p:spPr bwMode="auto">
          <a:xfrm>
            <a:off x="7223309" y="1807817"/>
            <a:ext cx="566060" cy="59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chemeClr val="tx1"/>
                </a:solidFill>
              </a:rPr>
              <a:t>TE</a:t>
            </a:r>
          </a:p>
          <a:p>
            <a:pPr marL="0" indent="0">
              <a:buNone/>
            </a:pPr>
            <a:r>
              <a:rPr lang="en-US" altLang="zh-CN" sz="1800" dirty="0">
                <a:solidFill>
                  <a:schemeClr val="tx1"/>
                </a:solidFill>
              </a:rPr>
              <a:t>     </a:t>
            </a:r>
            <a:endParaRPr lang="en-US" altLang="zh-CN" sz="1800" b="1" dirty="0">
              <a:solidFill>
                <a:schemeClr val="tx1"/>
              </a:solidFill>
            </a:endParaRPr>
          </a:p>
        </p:txBody>
      </p:sp>
      <p:sp>
        <p:nvSpPr>
          <p:cNvPr id="35" name="箭头: 左弧形 34">
            <a:extLst>
              <a:ext uri="{FF2B5EF4-FFF2-40B4-BE49-F238E27FC236}">
                <a16:creationId xmlns:a16="http://schemas.microsoft.com/office/drawing/2014/main" id="{4F1D6CDC-71AF-6A51-6E2F-F4D788391718}"/>
              </a:ext>
            </a:extLst>
          </p:cNvPr>
          <p:cNvSpPr/>
          <p:nvPr/>
        </p:nvSpPr>
        <p:spPr bwMode="auto">
          <a:xfrm rot="6078079">
            <a:off x="7187988" y="1912401"/>
            <a:ext cx="343961" cy="861247"/>
          </a:xfrm>
          <a:prstGeom prst="curved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36" name="内容占位符 1">
            <a:extLst>
              <a:ext uri="{FF2B5EF4-FFF2-40B4-BE49-F238E27FC236}">
                <a16:creationId xmlns:a16="http://schemas.microsoft.com/office/drawing/2014/main" id="{6953D240-F824-AA39-A6B8-4C8DD6CBA7D0}"/>
              </a:ext>
            </a:extLst>
          </p:cNvPr>
          <p:cNvSpPr txBox="1">
            <a:spLocks/>
          </p:cNvSpPr>
          <p:nvPr/>
        </p:nvSpPr>
        <p:spPr bwMode="auto">
          <a:xfrm>
            <a:off x="5040487" y="3552728"/>
            <a:ext cx="566060" cy="59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solidFill>
                  <a:schemeClr val="tx1"/>
                </a:solidFill>
              </a:rPr>
              <a:t>RB1</a:t>
            </a:r>
          </a:p>
          <a:p>
            <a:pPr marL="0" indent="0">
              <a:buNone/>
            </a:pPr>
            <a:r>
              <a:rPr lang="en-US" altLang="zh-CN" sz="1800" dirty="0">
                <a:solidFill>
                  <a:schemeClr val="tx1"/>
                </a:solidFill>
              </a:rPr>
              <a:t>     </a:t>
            </a:r>
            <a:endParaRPr lang="en-US" altLang="zh-CN" sz="1800" b="1" dirty="0">
              <a:solidFill>
                <a:schemeClr val="tx1"/>
              </a:solidFill>
            </a:endParaRPr>
          </a:p>
        </p:txBody>
      </p:sp>
      <p:sp>
        <p:nvSpPr>
          <p:cNvPr id="37" name="内容占位符 1">
            <a:extLst>
              <a:ext uri="{FF2B5EF4-FFF2-40B4-BE49-F238E27FC236}">
                <a16:creationId xmlns:a16="http://schemas.microsoft.com/office/drawing/2014/main" id="{53C3FF92-0A56-8440-7782-0EAC10338B95}"/>
              </a:ext>
            </a:extLst>
          </p:cNvPr>
          <p:cNvSpPr txBox="1">
            <a:spLocks/>
          </p:cNvSpPr>
          <p:nvPr/>
        </p:nvSpPr>
        <p:spPr bwMode="auto">
          <a:xfrm>
            <a:off x="5048897" y="2822105"/>
            <a:ext cx="566060" cy="59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solidFill>
                  <a:schemeClr val="tx1"/>
                </a:solidFill>
              </a:rPr>
              <a:t>RB0</a:t>
            </a:r>
          </a:p>
          <a:p>
            <a:pPr marL="0" indent="0">
              <a:buNone/>
            </a:pPr>
            <a:r>
              <a:rPr lang="en-US" altLang="zh-CN" sz="1800" dirty="0">
                <a:solidFill>
                  <a:schemeClr val="tx1"/>
                </a:solidFill>
              </a:rPr>
              <a:t>     </a:t>
            </a:r>
            <a:endParaRPr lang="en-US" altLang="zh-CN" sz="1800" b="1" dirty="0">
              <a:solidFill>
                <a:schemeClr val="tx1"/>
              </a:solidFill>
            </a:endParaRPr>
          </a:p>
        </p:txBody>
      </p:sp>
      <p:sp>
        <p:nvSpPr>
          <p:cNvPr id="38" name="内容占位符 1">
            <a:extLst>
              <a:ext uri="{FF2B5EF4-FFF2-40B4-BE49-F238E27FC236}">
                <a16:creationId xmlns:a16="http://schemas.microsoft.com/office/drawing/2014/main" id="{B964CAE2-F91D-5EBE-88A1-671736A50992}"/>
              </a:ext>
            </a:extLst>
          </p:cNvPr>
          <p:cNvSpPr txBox="1">
            <a:spLocks/>
          </p:cNvSpPr>
          <p:nvPr/>
        </p:nvSpPr>
        <p:spPr bwMode="auto">
          <a:xfrm>
            <a:off x="5016476" y="5047363"/>
            <a:ext cx="566060" cy="59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solidFill>
                  <a:schemeClr val="tx1"/>
                </a:solidFill>
              </a:rPr>
              <a:t>RB3</a:t>
            </a:r>
          </a:p>
          <a:p>
            <a:pPr marL="0" indent="0">
              <a:buNone/>
            </a:pPr>
            <a:r>
              <a:rPr lang="en-US" altLang="zh-CN" sz="1800" dirty="0">
                <a:solidFill>
                  <a:schemeClr val="tx1"/>
                </a:solidFill>
              </a:rPr>
              <a:t>     </a:t>
            </a:r>
            <a:endParaRPr lang="en-US" altLang="zh-CN" sz="1800" b="1" dirty="0">
              <a:solidFill>
                <a:schemeClr val="tx1"/>
              </a:solidFill>
            </a:endParaRPr>
          </a:p>
        </p:txBody>
      </p:sp>
      <p:sp>
        <p:nvSpPr>
          <p:cNvPr id="39" name="内容占位符 1">
            <a:extLst>
              <a:ext uri="{FF2B5EF4-FFF2-40B4-BE49-F238E27FC236}">
                <a16:creationId xmlns:a16="http://schemas.microsoft.com/office/drawing/2014/main" id="{86F3FDD2-C76D-3772-28DD-0C7A30313B30}"/>
              </a:ext>
            </a:extLst>
          </p:cNvPr>
          <p:cNvSpPr txBox="1">
            <a:spLocks/>
          </p:cNvSpPr>
          <p:nvPr/>
        </p:nvSpPr>
        <p:spPr bwMode="auto">
          <a:xfrm>
            <a:off x="5024886" y="4316740"/>
            <a:ext cx="566060" cy="59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solidFill>
                  <a:schemeClr val="tx1"/>
                </a:solidFill>
              </a:rPr>
              <a:t>RB2</a:t>
            </a:r>
          </a:p>
          <a:p>
            <a:pPr marL="0" indent="0">
              <a:buNone/>
            </a:pPr>
            <a:r>
              <a:rPr lang="en-US" altLang="zh-CN" sz="1800" dirty="0">
                <a:solidFill>
                  <a:schemeClr val="tx1"/>
                </a:solidFill>
              </a:rPr>
              <a:t>     </a:t>
            </a:r>
            <a:endParaRPr lang="en-US" altLang="zh-CN" sz="1800" b="1" dirty="0">
              <a:solidFill>
                <a:schemeClr val="tx1"/>
              </a:solidFill>
            </a:endParaRPr>
          </a:p>
        </p:txBody>
      </p:sp>
    </p:spTree>
    <p:extLst>
      <p:ext uri="{BB962C8B-B14F-4D97-AF65-F5344CB8AC3E}">
        <p14:creationId xmlns:p14="http://schemas.microsoft.com/office/powerpoint/2010/main" val="657055685"/>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12</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err="1"/>
              <a:t>SpMV</a:t>
            </a:r>
            <a:r>
              <a:rPr lang="en-US" altLang="zh-CN" sz="2800" b="1" dirty="0"/>
              <a:t>: Hazard</a:t>
            </a:r>
            <a:endParaRPr lang="zh-CN" altLang="en-US" sz="2800" b="1" dirty="0"/>
          </a:p>
        </p:txBody>
      </p:sp>
      <p:sp>
        <p:nvSpPr>
          <p:cNvPr id="6" name="内容占位符 1">
            <a:extLst>
              <a:ext uri="{FF2B5EF4-FFF2-40B4-BE49-F238E27FC236}">
                <a16:creationId xmlns:a16="http://schemas.microsoft.com/office/drawing/2014/main" id="{0B25442D-4DC6-316B-12C3-31875B9683DF}"/>
              </a:ext>
            </a:extLst>
          </p:cNvPr>
          <p:cNvSpPr txBox="1">
            <a:spLocks/>
          </p:cNvSpPr>
          <p:nvPr/>
        </p:nvSpPr>
        <p:spPr bwMode="auto">
          <a:xfrm>
            <a:off x="302038" y="1761447"/>
            <a:ext cx="4361487" cy="31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altLang="zh-CN" sz="1800" b="1" dirty="0">
                <a:solidFill>
                  <a:schemeClr val="tx1"/>
                </a:solidFill>
              </a:rPr>
              <a:t>Hazard</a:t>
            </a:r>
          </a:p>
          <a:p>
            <a:pPr marL="0" indent="0">
              <a:buNone/>
            </a:pPr>
            <a:r>
              <a:rPr lang="en-US" altLang="zh-CN" sz="1800" dirty="0">
                <a:solidFill>
                  <a:schemeClr val="tx1"/>
                </a:solidFill>
              </a:rPr>
              <a:t>     </a:t>
            </a:r>
            <a:r>
              <a:rPr lang="en-US" altLang="zh-CN" sz="1800" dirty="0" err="1">
                <a:solidFill>
                  <a:schemeClr val="tx1"/>
                </a:solidFill>
              </a:rPr>
              <a:t>SpMV</a:t>
            </a:r>
            <a:r>
              <a:rPr lang="en-US" altLang="zh-CN" sz="1800" dirty="0">
                <a:solidFill>
                  <a:schemeClr val="tx1"/>
                </a:solidFill>
              </a:rPr>
              <a:t> has some intrinsic hazard caused by either storage format like COO and hardware structure. (a) Intra-stage hazard happened at same pipeline stage of different threads; (b) Interstage hazard happened at contiguous pipeline stages of different threads; (c) Structural hazard happened when multiple threads trying to fetch same vector</a:t>
            </a:r>
          </a:p>
          <a:p>
            <a:pPr marL="0" indent="0">
              <a:buNone/>
            </a:pPr>
            <a:endParaRPr lang="en-US" altLang="zh-CN" sz="1800" b="1" dirty="0">
              <a:solidFill>
                <a:schemeClr val="tx1"/>
              </a:solidFill>
            </a:endParaRPr>
          </a:p>
        </p:txBody>
      </p:sp>
      <p:pic>
        <p:nvPicPr>
          <p:cNvPr id="8" name="图片 7">
            <a:extLst>
              <a:ext uri="{FF2B5EF4-FFF2-40B4-BE49-F238E27FC236}">
                <a16:creationId xmlns:a16="http://schemas.microsoft.com/office/drawing/2014/main" id="{C8536BA8-C34B-32DF-43B2-91B0B2F6337E}"/>
              </a:ext>
            </a:extLst>
          </p:cNvPr>
          <p:cNvPicPr>
            <a:picLocks noChangeAspect="1"/>
          </p:cNvPicPr>
          <p:nvPr/>
        </p:nvPicPr>
        <p:blipFill>
          <a:blip r:embed="rId3"/>
          <a:stretch>
            <a:fillRect/>
          </a:stretch>
        </p:blipFill>
        <p:spPr>
          <a:xfrm>
            <a:off x="415828" y="5064601"/>
            <a:ext cx="3671993" cy="1554940"/>
          </a:xfrm>
          <a:prstGeom prst="rect">
            <a:avLst/>
          </a:prstGeom>
        </p:spPr>
      </p:pic>
      <p:pic>
        <p:nvPicPr>
          <p:cNvPr id="10" name="图片 9">
            <a:extLst>
              <a:ext uri="{FF2B5EF4-FFF2-40B4-BE49-F238E27FC236}">
                <a16:creationId xmlns:a16="http://schemas.microsoft.com/office/drawing/2014/main" id="{B7DC2048-8B8A-2D95-8DF1-D6984D92B1D1}"/>
              </a:ext>
            </a:extLst>
          </p:cNvPr>
          <p:cNvPicPr>
            <a:picLocks noChangeAspect="1"/>
          </p:cNvPicPr>
          <p:nvPr/>
        </p:nvPicPr>
        <p:blipFill>
          <a:blip r:embed="rId4"/>
          <a:stretch>
            <a:fillRect/>
          </a:stretch>
        </p:blipFill>
        <p:spPr>
          <a:xfrm>
            <a:off x="4663526" y="1858564"/>
            <a:ext cx="3719561" cy="4954986"/>
          </a:xfrm>
          <a:prstGeom prst="rect">
            <a:avLst/>
          </a:prstGeom>
        </p:spPr>
      </p:pic>
    </p:spTree>
    <p:extLst>
      <p:ext uri="{BB962C8B-B14F-4D97-AF65-F5344CB8AC3E}">
        <p14:creationId xmlns:p14="http://schemas.microsoft.com/office/powerpoint/2010/main" val="2998711770"/>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13</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Hardware Architecture</a:t>
            </a:r>
            <a:endParaRPr lang="zh-CN" altLang="en-US" sz="2800" b="1" dirty="0"/>
          </a:p>
        </p:txBody>
      </p:sp>
      <p:pic>
        <p:nvPicPr>
          <p:cNvPr id="3" name="图片 2">
            <a:extLst>
              <a:ext uri="{FF2B5EF4-FFF2-40B4-BE49-F238E27FC236}">
                <a16:creationId xmlns:a16="http://schemas.microsoft.com/office/drawing/2014/main" id="{B44E7A5C-4B90-DFDD-F154-04F1CE4DC2F0}"/>
              </a:ext>
            </a:extLst>
          </p:cNvPr>
          <p:cNvPicPr>
            <a:picLocks noChangeAspect="1"/>
          </p:cNvPicPr>
          <p:nvPr/>
        </p:nvPicPr>
        <p:blipFill>
          <a:blip r:embed="rId3"/>
          <a:stretch>
            <a:fillRect/>
          </a:stretch>
        </p:blipFill>
        <p:spPr>
          <a:xfrm>
            <a:off x="4817745" y="1761447"/>
            <a:ext cx="3483528" cy="2715104"/>
          </a:xfrm>
          <a:prstGeom prst="rect">
            <a:avLst/>
          </a:prstGeom>
        </p:spPr>
      </p:pic>
      <p:sp>
        <p:nvSpPr>
          <p:cNvPr id="4" name="内容占位符 1">
            <a:extLst>
              <a:ext uri="{FF2B5EF4-FFF2-40B4-BE49-F238E27FC236}">
                <a16:creationId xmlns:a16="http://schemas.microsoft.com/office/drawing/2014/main" id="{A0ED518F-AF29-E9D9-7B71-8405B6FBA9B0}"/>
              </a:ext>
            </a:extLst>
          </p:cNvPr>
          <p:cNvSpPr txBox="1">
            <a:spLocks/>
          </p:cNvSpPr>
          <p:nvPr/>
        </p:nvSpPr>
        <p:spPr bwMode="auto">
          <a:xfrm>
            <a:off x="302039" y="1761447"/>
            <a:ext cx="3899572" cy="1885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altLang="zh-CN" sz="1800" b="1" dirty="0">
                <a:solidFill>
                  <a:schemeClr val="tx1"/>
                </a:solidFill>
              </a:rPr>
              <a:t>Overall structure</a:t>
            </a:r>
          </a:p>
          <a:p>
            <a:pPr marL="0" indent="0">
              <a:buNone/>
            </a:pPr>
            <a:r>
              <a:rPr lang="en-US" altLang="zh-CN" sz="1800" dirty="0">
                <a:solidFill>
                  <a:schemeClr val="tx1"/>
                </a:solidFill>
              </a:rPr>
              <a:t>     The overall structure contains a dispatcher that moves data from DDR to PE and back. And a PE for Matrix Multiplication, a Gather Elements for Time Evolution,</a:t>
            </a:r>
            <a:endParaRPr lang="en-US" altLang="zh-CN" sz="1800" b="1" dirty="0">
              <a:solidFill>
                <a:schemeClr val="tx1"/>
              </a:solidFill>
            </a:endParaRPr>
          </a:p>
        </p:txBody>
      </p:sp>
    </p:spTree>
    <p:extLst>
      <p:ext uri="{BB962C8B-B14F-4D97-AF65-F5344CB8AC3E}">
        <p14:creationId xmlns:p14="http://schemas.microsoft.com/office/powerpoint/2010/main" val="3765099388"/>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14</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Hardware Architecture (cont.)</a:t>
            </a:r>
            <a:endParaRPr lang="zh-CN" altLang="en-US" sz="2800" b="1" dirty="0"/>
          </a:p>
        </p:txBody>
      </p:sp>
      <p:sp>
        <p:nvSpPr>
          <p:cNvPr id="4" name="内容占位符 1">
            <a:extLst>
              <a:ext uri="{FF2B5EF4-FFF2-40B4-BE49-F238E27FC236}">
                <a16:creationId xmlns:a16="http://schemas.microsoft.com/office/drawing/2014/main" id="{A0ED518F-AF29-E9D9-7B71-8405B6FBA9B0}"/>
              </a:ext>
            </a:extLst>
          </p:cNvPr>
          <p:cNvSpPr txBox="1">
            <a:spLocks/>
          </p:cNvSpPr>
          <p:nvPr/>
        </p:nvSpPr>
        <p:spPr bwMode="auto">
          <a:xfrm>
            <a:off x="302039" y="1761447"/>
            <a:ext cx="2364961" cy="12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altLang="zh-CN" sz="1800" b="1" dirty="0">
                <a:solidFill>
                  <a:schemeClr val="tx1"/>
                </a:solidFill>
              </a:rPr>
              <a:t>RAW hazard</a:t>
            </a:r>
          </a:p>
          <a:p>
            <a:pPr marL="0" indent="0">
              <a:buNone/>
            </a:pPr>
            <a:r>
              <a:rPr lang="en-US" altLang="zh-CN" sz="1800" dirty="0">
                <a:solidFill>
                  <a:schemeClr val="tx1"/>
                </a:solidFill>
              </a:rPr>
              <a:t>     RAW hazard is overcome by forward latest Result value to other thread</a:t>
            </a:r>
            <a:endParaRPr lang="en-US" altLang="zh-CN" sz="1800" b="1" dirty="0">
              <a:solidFill>
                <a:schemeClr val="tx1"/>
              </a:solidFill>
            </a:endParaRPr>
          </a:p>
        </p:txBody>
      </p:sp>
      <p:pic>
        <p:nvPicPr>
          <p:cNvPr id="5" name="图片 4">
            <a:extLst>
              <a:ext uri="{FF2B5EF4-FFF2-40B4-BE49-F238E27FC236}">
                <a16:creationId xmlns:a16="http://schemas.microsoft.com/office/drawing/2014/main" id="{BEB62EA0-F1BD-2D17-ED04-F3142E8078BB}"/>
              </a:ext>
            </a:extLst>
          </p:cNvPr>
          <p:cNvPicPr>
            <a:picLocks noChangeAspect="1"/>
          </p:cNvPicPr>
          <p:nvPr/>
        </p:nvPicPr>
        <p:blipFill>
          <a:blip r:embed="rId3"/>
          <a:stretch>
            <a:fillRect/>
          </a:stretch>
        </p:blipFill>
        <p:spPr>
          <a:xfrm>
            <a:off x="195359" y="3429000"/>
            <a:ext cx="2953668" cy="2638389"/>
          </a:xfrm>
          <a:prstGeom prst="rect">
            <a:avLst/>
          </a:prstGeom>
        </p:spPr>
      </p:pic>
      <p:pic>
        <p:nvPicPr>
          <p:cNvPr id="9" name="图片 8">
            <a:extLst>
              <a:ext uri="{FF2B5EF4-FFF2-40B4-BE49-F238E27FC236}">
                <a16:creationId xmlns:a16="http://schemas.microsoft.com/office/drawing/2014/main" id="{3CA834AC-1A62-B13C-1562-D2F4C2BD8498}"/>
              </a:ext>
            </a:extLst>
          </p:cNvPr>
          <p:cNvPicPr>
            <a:picLocks noChangeAspect="1"/>
          </p:cNvPicPr>
          <p:nvPr/>
        </p:nvPicPr>
        <p:blipFill>
          <a:blip r:embed="rId4"/>
          <a:stretch>
            <a:fillRect/>
          </a:stretch>
        </p:blipFill>
        <p:spPr>
          <a:xfrm>
            <a:off x="3149027" y="3429000"/>
            <a:ext cx="3738287" cy="2659484"/>
          </a:xfrm>
          <a:prstGeom prst="rect">
            <a:avLst/>
          </a:prstGeom>
        </p:spPr>
      </p:pic>
      <p:sp>
        <p:nvSpPr>
          <p:cNvPr id="10" name="内容占位符 1">
            <a:extLst>
              <a:ext uri="{FF2B5EF4-FFF2-40B4-BE49-F238E27FC236}">
                <a16:creationId xmlns:a16="http://schemas.microsoft.com/office/drawing/2014/main" id="{8184C293-A604-61E8-1D15-55B5E18F0EC7}"/>
              </a:ext>
            </a:extLst>
          </p:cNvPr>
          <p:cNvSpPr txBox="1">
            <a:spLocks/>
          </p:cNvSpPr>
          <p:nvPr/>
        </p:nvSpPr>
        <p:spPr bwMode="auto">
          <a:xfrm>
            <a:off x="3149027" y="1761446"/>
            <a:ext cx="2870773" cy="12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chemeClr val="tx1"/>
                </a:solidFill>
              </a:rPr>
              <a:t>2.  Intra-stage hazard</a:t>
            </a:r>
          </a:p>
          <a:p>
            <a:pPr marL="0" indent="0">
              <a:buNone/>
            </a:pPr>
            <a:r>
              <a:rPr lang="en-US" altLang="zh-CN" sz="1800" dirty="0">
                <a:solidFill>
                  <a:schemeClr val="tx1"/>
                </a:solidFill>
              </a:rPr>
              <a:t>     If multiple threads process edge of same row, the result will be sent to merge adder</a:t>
            </a:r>
            <a:endParaRPr lang="en-US" altLang="zh-CN" sz="1800" b="1" dirty="0">
              <a:solidFill>
                <a:schemeClr val="tx1"/>
              </a:solidFill>
            </a:endParaRPr>
          </a:p>
        </p:txBody>
      </p:sp>
      <p:sp>
        <p:nvSpPr>
          <p:cNvPr id="11" name="内容占位符 1">
            <a:extLst>
              <a:ext uri="{FF2B5EF4-FFF2-40B4-BE49-F238E27FC236}">
                <a16:creationId xmlns:a16="http://schemas.microsoft.com/office/drawing/2014/main" id="{BB88D047-7B1C-CA6C-E80B-FBD6D53D4CF6}"/>
              </a:ext>
            </a:extLst>
          </p:cNvPr>
          <p:cNvSpPr txBox="1">
            <a:spLocks/>
          </p:cNvSpPr>
          <p:nvPr/>
        </p:nvSpPr>
        <p:spPr bwMode="auto">
          <a:xfrm>
            <a:off x="6203729" y="1745698"/>
            <a:ext cx="2608801" cy="152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chemeClr val="tx1"/>
                </a:solidFill>
              </a:rPr>
              <a:t>3.  structural hazard</a:t>
            </a:r>
          </a:p>
          <a:p>
            <a:pPr marL="0" indent="0">
              <a:buNone/>
            </a:pPr>
            <a:r>
              <a:rPr lang="en-US" altLang="zh-CN" sz="1800" dirty="0">
                <a:solidFill>
                  <a:schemeClr val="tx1"/>
                </a:solidFill>
              </a:rPr>
              <a:t>     BRAM is replaced by register to guarantee access of multiple threads</a:t>
            </a:r>
            <a:endParaRPr lang="en-US" altLang="zh-CN" sz="1800" b="1" dirty="0">
              <a:solidFill>
                <a:schemeClr val="tx1"/>
              </a:solidFill>
            </a:endParaRPr>
          </a:p>
        </p:txBody>
      </p:sp>
      <p:sp>
        <p:nvSpPr>
          <p:cNvPr id="12" name="矩形 11">
            <a:extLst>
              <a:ext uri="{FF2B5EF4-FFF2-40B4-BE49-F238E27FC236}">
                <a16:creationId xmlns:a16="http://schemas.microsoft.com/office/drawing/2014/main" id="{F13BB424-F529-5122-A1D7-74675ECFB3A8}"/>
              </a:ext>
            </a:extLst>
          </p:cNvPr>
          <p:cNvSpPr/>
          <p:nvPr/>
        </p:nvSpPr>
        <p:spPr bwMode="auto">
          <a:xfrm>
            <a:off x="7297492" y="3568567"/>
            <a:ext cx="862659" cy="90282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BRAM</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13" name="矩形 12">
            <a:extLst>
              <a:ext uri="{FF2B5EF4-FFF2-40B4-BE49-F238E27FC236}">
                <a16:creationId xmlns:a16="http://schemas.microsoft.com/office/drawing/2014/main" id="{6765E1CB-47AA-E4F0-5CC0-273C3131E7CC}"/>
              </a:ext>
            </a:extLst>
          </p:cNvPr>
          <p:cNvSpPr/>
          <p:nvPr/>
        </p:nvSpPr>
        <p:spPr bwMode="auto">
          <a:xfrm>
            <a:off x="7861729" y="5026049"/>
            <a:ext cx="1018936" cy="37834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register</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14" name="矩形 13">
            <a:extLst>
              <a:ext uri="{FF2B5EF4-FFF2-40B4-BE49-F238E27FC236}">
                <a16:creationId xmlns:a16="http://schemas.microsoft.com/office/drawing/2014/main" id="{15CF178C-B659-A94B-0195-170CCEA2DC2A}"/>
              </a:ext>
            </a:extLst>
          </p:cNvPr>
          <p:cNvSpPr/>
          <p:nvPr/>
        </p:nvSpPr>
        <p:spPr bwMode="auto">
          <a:xfrm>
            <a:off x="7861728" y="5535335"/>
            <a:ext cx="1018936" cy="37834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register</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15" name="箭头: 下 14">
            <a:extLst>
              <a:ext uri="{FF2B5EF4-FFF2-40B4-BE49-F238E27FC236}">
                <a16:creationId xmlns:a16="http://schemas.microsoft.com/office/drawing/2014/main" id="{88EBE484-B97E-992F-79C4-8FEEB18DD456}"/>
              </a:ext>
            </a:extLst>
          </p:cNvPr>
          <p:cNvSpPr/>
          <p:nvPr/>
        </p:nvSpPr>
        <p:spPr bwMode="auto">
          <a:xfrm>
            <a:off x="7641809" y="4581336"/>
            <a:ext cx="196769" cy="31566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2" name="矩形: 圆角 1">
            <a:extLst>
              <a:ext uri="{FF2B5EF4-FFF2-40B4-BE49-F238E27FC236}">
                <a16:creationId xmlns:a16="http://schemas.microsoft.com/office/drawing/2014/main" id="{FE4C8C40-F9E5-96CE-1FFD-7D9261490BAF}"/>
              </a:ext>
            </a:extLst>
          </p:cNvPr>
          <p:cNvSpPr/>
          <p:nvPr/>
        </p:nvSpPr>
        <p:spPr bwMode="auto">
          <a:xfrm>
            <a:off x="6924869" y="5535335"/>
            <a:ext cx="583260" cy="37834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PE</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3" name="矩形: 圆角 2">
            <a:extLst>
              <a:ext uri="{FF2B5EF4-FFF2-40B4-BE49-F238E27FC236}">
                <a16:creationId xmlns:a16="http://schemas.microsoft.com/office/drawing/2014/main" id="{3D4C7008-0BFB-8A0F-8402-53570A56ED56}"/>
              </a:ext>
            </a:extLst>
          </p:cNvPr>
          <p:cNvSpPr/>
          <p:nvPr/>
        </p:nvSpPr>
        <p:spPr bwMode="auto">
          <a:xfrm>
            <a:off x="6924869" y="5026049"/>
            <a:ext cx="583260" cy="37834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PE</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2672143182"/>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15</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Workflow</a:t>
            </a:r>
            <a:endParaRPr lang="zh-CN" altLang="en-US" sz="2800" b="1" dirty="0"/>
          </a:p>
        </p:txBody>
      </p:sp>
      <p:sp>
        <p:nvSpPr>
          <p:cNvPr id="4" name="内容占位符 1">
            <a:extLst>
              <a:ext uri="{FF2B5EF4-FFF2-40B4-BE49-F238E27FC236}">
                <a16:creationId xmlns:a16="http://schemas.microsoft.com/office/drawing/2014/main" id="{A0ED518F-AF29-E9D9-7B71-8405B6FBA9B0}"/>
              </a:ext>
            </a:extLst>
          </p:cNvPr>
          <p:cNvSpPr txBox="1">
            <a:spLocks/>
          </p:cNvSpPr>
          <p:nvPr/>
        </p:nvSpPr>
        <p:spPr bwMode="auto">
          <a:xfrm>
            <a:off x="302038" y="1761447"/>
            <a:ext cx="8375066" cy="12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altLang="zh-CN" sz="1800" b="1" dirty="0">
                <a:solidFill>
                  <a:schemeClr val="tx1"/>
                </a:solidFill>
              </a:rPr>
              <a:t>Time multiplexing workflow</a:t>
            </a:r>
          </a:p>
          <a:p>
            <a:pPr marL="0" indent="0">
              <a:buNone/>
            </a:pPr>
            <a:r>
              <a:rPr lang="en-US" altLang="zh-CN" sz="1800" dirty="0">
                <a:solidFill>
                  <a:schemeClr val="tx1"/>
                </a:solidFill>
              </a:rPr>
              <a:t>      </a:t>
            </a:r>
            <a:endParaRPr lang="en-US" altLang="zh-CN" sz="1800" b="1" dirty="0">
              <a:solidFill>
                <a:schemeClr val="tx1"/>
              </a:solidFill>
            </a:endParaRPr>
          </a:p>
        </p:txBody>
      </p:sp>
      <p:pic>
        <p:nvPicPr>
          <p:cNvPr id="3" name="图片 2">
            <a:extLst>
              <a:ext uri="{FF2B5EF4-FFF2-40B4-BE49-F238E27FC236}">
                <a16:creationId xmlns:a16="http://schemas.microsoft.com/office/drawing/2014/main" id="{FB769055-50D8-D5E5-352A-F74B83DE05F3}"/>
              </a:ext>
            </a:extLst>
          </p:cNvPr>
          <p:cNvPicPr>
            <a:picLocks noChangeAspect="1"/>
          </p:cNvPicPr>
          <p:nvPr/>
        </p:nvPicPr>
        <p:blipFill>
          <a:blip r:embed="rId3"/>
          <a:stretch>
            <a:fillRect/>
          </a:stretch>
        </p:blipFill>
        <p:spPr>
          <a:xfrm>
            <a:off x="0" y="2113897"/>
            <a:ext cx="8559336" cy="2403425"/>
          </a:xfrm>
          <a:prstGeom prst="rect">
            <a:avLst/>
          </a:prstGeom>
        </p:spPr>
      </p:pic>
    </p:spTree>
    <p:extLst>
      <p:ext uri="{BB962C8B-B14F-4D97-AF65-F5344CB8AC3E}">
        <p14:creationId xmlns:p14="http://schemas.microsoft.com/office/powerpoint/2010/main" val="1811428154"/>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16</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Result</a:t>
            </a:r>
            <a:endParaRPr lang="zh-CN" altLang="en-US" sz="2800" b="1" dirty="0"/>
          </a:p>
        </p:txBody>
      </p:sp>
      <p:sp>
        <p:nvSpPr>
          <p:cNvPr id="4" name="内容占位符 1">
            <a:extLst>
              <a:ext uri="{FF2B5EF4-FFF2-40B4-BE49-F238E27FC236}">
                <a16:creationId xmlns:a16="http://schemas.microsoft.com/office/drawing/2014/main" id="{B02BD3A6-1ECC-C79B-F55A-C3BA829DC444}"/>
              </a:ext>
            </a:extLst>
          </p:cNvPr>
          <p:cNvSpPr txBox="1">
            <a:spLocks/>
          </p:cNvSpPr>
          <p:nvPr/>
        </p:nvSpPr>
        <p:spPr bwMode="auto">
          <a:xfrm>
            <a:off x="302038" y="1761448"/>
            <a:ext cx="8406027" cy="356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altLang="zh-CN" sz="1800" b="1" dirty="0">
                <a:solidFill>
                  <a:schemeClr val="tx1"/>
                </a:solidFill>
              </a:rPr>
              <a:t>1000 iteration time compared with previous work</a:t>
            </a:r>
          </a:p>
        </p:txBody>
      </p:sp>
      <p:pic>
        <p:nvPicPr>
          <p:cNvPr id="6" name="图片 5">
            <a:extLst>
              <a:ext uri="{FF2B5EF4-FFF2-40B4-BE49-F238E27FC236}">
                <a16:creationId xmlns:a16="http://schemas.microsoft.com/office/drawing/2014/main" id="{57308B19-42EE-1F23-541C-656037154E21}"/>
              </a:ext>
            </a:extLst>
          </p:cNvPr>
          <p:cNvPicPr>
            <a:picLocks noChangeAspect="1"/>
          </p:cNvPicPr>
          <p:nvPr/>
        </p:nvPicPr>
        <p:blipFill>
          <a:blip r:embed="rId3"/>
          <a:stretch>
            <a:fillRect/>
          </a:stretch>
        </p:blipFill>
        <p:spPr>
          <a:xfrm>
            <a:off x="467463" y="3564123"/>
            <a:ext cx="8028353" cy="1768804"/>
          </a:xfrm>
          <a:prstGeom prst="rect">
            <a:avLst/>
          </a:prstGeom>
        </p:spPr>
      </p:pic>
      <p:sp>
        <p:nvSpPr>
          <p:cNvPr id="8" name="文本框 7">
            <a:extLst>
              <a:ext uri="{FF2B5EF4-FFF2-40B4-BE49-F238E27FC236}">
                <a16:creationId xmlns:a16="http://schemas.microsoft.com/office/drawing/2014/main" id="{3C1E9A98-A22C-19F8-B79C-A582877E7484}"/>
              </a:ext>
            </a:extLst>
          </p:cNvPr>
          <p:cNvSpPr txBox="1"/>
          <p:nvPr/>
        </p:nvSpPr>
        <p:spPr>
          <a:xfrm>
            <a:off x="641810" y="2240827"/>
            <a:ext cx="7679661" cy="1200329"/>
          </a:xfrm>
          <a:prstGeom prst="rect">
            <a:avLst/>
          </a:prstGeom>
          <a:noFill/>
        </p:spPr>
        <p:txBody>
          <a:bodyPr wrap="square">
            <a:spAutoFit/>
          </a:bodyPr>
          <a:lstStyle/>
          <a:p>
            <a:r>
              <a:rPr lang="en-US" altLang="zh-CN" dirty="0"/>
              <a:t>As a result, our GPU implementation is 31X faster in best case (G40) and 3.7X faster in worst case (G34) than previous work [1]. Furthermore, our FPGA design Z4 is 4.1X faster in best case (G18) and 1.09X faster in worst case (G31) than our GPU implementation.</a:t>
            </a:r>
            <a:endParaRPr lang="zh-CN" altLang="en-US" dirty="0"/>
          </a:p>
        </p:txBody>
      </p:sp>
      <p:sp>
        <p:nvSpPr>
          <p:cNvPr id="10" name="文本框 9">
            <a:extLst>
              <a:ext uri="{FF2B5EF4-FFF2-40B4-BE49-F238E27FC236}">
                <a16:creationId xmlns:a16="http://schemas.microsoft.com/office/drawing/2014/main" id="{A1FCA876-8AE3-7895-6028-A47D8AC057D5}"/>
              </a:ext>
            </a:extLst>
          </p:cNvPr>
          <p:cNvSpPr txBox="1"/>
          <p:nvPr/>
        </p:nvSpPr>
        <p:spPr>
          <a:xfrm>
            <a:off x="302038" y="6263645"/>
            <a:ext cx="8510492" cy="461665"/>
          </a:xfrm>
          <a:prstGeom prst="rect">
            <a:avLst/>
          </a:prstGeom>
          <a:noFill/>
        </p:spPr>
        <p:txBody>
          <a:bodyPr wrap="square">
            <a:spAutoFit/>
          </a:bodyPr>
          <a:lstStyle/>
          <a:p>
            <a:r>
              <a:rPr lang="en-US" altLang="zh-CN" sz="1200" dirty="0"/>
              <a:t>[1] Yu Zou and </a:t>
            </a:r>
            <a:r>
              <a:rPr lang="en-US" altLang="zh-CN" sz="1200" dirty="0" err="1"/>
              <a:t>Mingjie</a:t>
            </a:r>
            <a:r>
              <a:rPr lang="en-US" altLang="zh-CN" sz="1200" dirty="0"/>
              <a:t> Lin. 2020. Massively simulating adiabatic bifurcations with FPGA to solve combinatorial optimization. In Proceedings of the 2020 ACM/SIGDA International Symposium on Field-Programmable Gate Arrays. 65–75.</a:t>
            </a:r>
            <a:endParaRPr lang="zh-CN" altLang="en-US" sz="1200" dirty="0"/>
          </a:p>
        </p:txBody>
      </p:sp>
    </p:spTree>
    <p:extLst>
      <p:ext uri="{BB962C8B-B14F-4D97-AF65-F5344CB8AC3E}">
        <p14:creationId xmlns:p14="http://schemas.microsoft.com/office/powerpoint/2010/main" val="1297104115"/>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17</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Future Improvement</a:t>
            </a:r>
            <a:endParaRPr lang="zh-CN" altLang="en-US" sz="2800" b="1" dirty="0"/>
          </a:p>
        </p:txBody>
      </p:sp>
    </p:spTree>
    <p:extLst>
      <p:ext uri="{BB962C8B-B14F-4D97-AF65-F5344CB8AC3E}">
        <p14:creationId xmlns:p14="http://schemas.microsoft.com/office/powerpoint/2010/main" val="674605045"/>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461380" y="1321580"/>
            <a:ext cx="5278967" cy="1470025"/>
          </a:xfrm>
        </p:spPr>
        <p:txBody>
          <a:bodyPr/>
          <a:lstStyle/>
          <a:p>
            <a:r>
              <a:rPr lang="en-US" altLang="zh-CN" sz="8000" b="1" dirty="0">
                <a:solidFill>
                  <a:schemeClr val="accent2">
                    <a:lumMod val="75000"/>
                  </a:schemeClr>
                </a:solidFill>
              </a:rPr>
              <a:t>Thanks!</a:t>
            </a:r>
            <a:endParaRPr lang="zh-CN" altLang="en-US" sz="8000" b="1" dirty="0">
              <a:solidFill>
                <a:schemeClr val="accent2">
                  <a:lumMod val="75000"/>
                </a:schemeClr>
              </a:solidFill>
            </a:endParaRPr>
          </a:p>
        </p:txBody>
      </p:sp>
      <p:sp>
        <p:nvSpPr>
          <p:cNvPr id="4" name="灯片编号占位符 3"/>
          <p:cNvSpPr>
            <a:spLocks noGrp="1"/>
          </p:cNvSpPr>
          <p:nvPr>
            <p:ph type="sldNum" sz="quarter" idx="4294967295"/>
          </p:nvPr>
        </p:nvSpPr>
        <p:spPr>
          <a:xfrm>
            <a:off x="7472365" y="6381750"/>
            <a:ext cx="3195637" cy="476251"/>
          </a:xfrm>
        </p:spPr>
        <p:txBody>
          <a:bodyPr/>
          <a:lstStyle/>
          <a:p>
            <a:fld id="{E3CD5CC6-6934-4705-8408-727103BEBEB7}"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288215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z="2800" b="1" dirty="0"/>
              <a:t>Outline</a:t>
            </a:r>
            <a:endParaRPr lang="zh-CN" altLang="en-US" sz="2800" b="1" dirty="0"/>
          </a:p>
        </p:txBody>
      </p:sp>
      <p:sp>
        <p:nvSpPr>
          <p:cNvPr id="8" name="内容占位符 7"/>
          <p:cNvSpPr>
            <a:spLocks noGrp="1"/>
          </p:cNvSpPr>
          <p:nvPr>
            <p:ph idx="1"/>
          </p:nvPr>
        </p:nvSpPr>
        <p:spPr>
          <a:xfrm>
            <a:off x="457200" y="1720817"/>
            <a:ext cx="8229600" cy="4089433"/>
          </a:xfrm>
        </p:spPr>
        <p:txBody>
          <a:bodyPr/>
          <a:lstStyle/>
          <a:p>
            <a:r>
              <a:rPr lang="en-US" altLang="zh-CN" sz="2400" dirty="0">
                <a:solidFill>
                  <a:schemeClr val="tx1"/>
                </a:solidFill>
              </a:rPr>
              <a:t>Background</a:t>
            </a:r>
          </a:p>
          <a:p>
            <a:r>
              <a:rPr lang="en-US" altLang="zh-CN" sz="2400" dirty="0">
                <a:solidFill>
                  <a:schemeClr val="tx1"/>
                </a:solidFill>
              </a:rPr>
              <a:t>Motivation</a:t>
            </a:r>
          </a:p>
          <a:p>
            <a:r>
              <a:rPr lang="en-US" altLang="zh-CN" sz="2400" dirty="0">
                <a:solidFill>
                  <a:schemeClr val="tx1"/>
                </a:solidFill>
              </a:rPr>
              <a:t>Quantized Simulated Bifurcation </a:t>
            </a:r>
          </a:p>
          <a:p>
            <a:r>
              <a:rPr lang="en-US" altLang="zh-CN" sz="2400" dirty="0" err="1">
                <a:solidFill>
                  <a:schemeClr val="tx1"/>
                </a:solidFill>
              </a:rPr>
              <a:t>SpMV</a:t>
            </a:r>
            <a:endParaRPr lang="en-US" altLang="zh-CN" sz="2400" dirty="0">
              <a:solidFill>
                <a:schemeClr val="tx1"/>
              </a:solidFill>
            </a:endParaRPr>
          </a:p>
          <a:p>
            <a:r>
              <a:rPr lang="en-US" altLang="zh-CN" sz="2400" dirty="0">
                <a:solidFill>
                  <a:schemeClr val="tx1"/>
                </a:solidFill>
              </a:rPr>
              <a:t>Hardware Architecture</a:t>
            </a:r>
          </a:p>
          <a:p>
            <a:r>
              <a:rPr lang="en-US" altLang="zh-CN" sz="2400" dirty="0">
                <a:solidFill>
                  <a:schemeClr val="tx1"/>
                </a:solidFill>
              </a:rPr>
              <a:t>Workflow</a:t>
            </a:r>
          </a:p>
          <a:p>
            <a:r>
              <a:rPr lang="en-US" altLang="zh-CN" sz="2400" dirty="0">
                <a:solidFill>
                  <a:schemeClr val="tx1"/>
                </a:solidFill>
              </a:rPr>
              <a:t>Result</a:t>
            </a:r>
          </a:p>
          <a:p>
            <a:r>
              <a:rPr lang="en-US" altLang="zh-CN" sz="2400" dirty="0">
                <a:solidFill>
                  <a:schemeClr val="tx1"/>
                </a:solidFill>
              </a:rPr>
              <a:t>Future Improvement</a:t>
            </a:r>
          </a:p>
        </p:txBody>
      </p:sp>
      <p:sp>
        <p:nvSpPr>
          <p:cNvPr id="4" name="灯片编号占位符 3"/>
          <p:cNvSpPr>
            <a:spLocks noGrp="1"/>
          </p:cNvSpPr>
          <p:nvPr>
            <p:ph type="sldNum" sz="quarter" idx="10"/>
          </p:nvPr>
        </p:nvSpPr>
        <p:spPr/>
        <p:txBody>
          <a:bodyPr/>
          <a:lstStyle/>
          <a:p>
            <a:fld id="{6113E31D-E2AB-40D1-8B51-AFA5AFEF393A}" type="slidenum">
              <a:rPr lang="en-US" smtClean="0"/>
              <a:pPr/>
              <a:t>2</a:t>
            </a:fld>
            <a:endParaRPr lang="en-US" dirty="0"/>
          </a:p>
        </p:txBody>
      </p:sp>
    </p:spTree>
    <p:extLst>
      <p:ext uri="{BB962C8B-B14F-4D97-AF65-F5344CB8AC3E}">
        <p14:creationId xmlns:p14="http://schemas.microsoft.com/office/powerpoint/2010/main" val="3250814938"/>
      </p:ext>
    </p:extLst>
  </p:cSld>
  <p:clrMapOvr>
    <a:masterClrMapping/>
  </p:clrMapOvr>
  <mc:AlternateContent xmlns:mc="http://schemas.openxmlformats.org/markup-compatibility/2006" xmlns:p14="http://schemas.microsoft.com/office/powerpoint/2010/main">
    <mc:Choice Requires="p14">
      <p:transition spd="slow" p14:dur="2000" advTm="4598"/>
    </mc:Choice>
    <mc:Fallback xmlns="">
      <p:transition spd="slow" advTm="45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6453441" y="6208696"/>
            <a:ext cx="2395921" cy="476250"/>
          </a:xfrm>
        </p:spPr>
        <p:txBody>
          <a:bodyPr/>
          <a:lstStyle/>
          <a:p>
            <a:fld id="{E3CD5CC6-6934-4705-8408-727103BEBEB7}" type="slidenum">
              <a:rPr lang="en-US" altLang="en-US" smtClean="0">
                <a:solidFill>
                  <a:srgbClr val="000000"/>
                </a:solidFill>
              </a:rPr>
              <a:pPr/>
              <a:t>3</a:t>
            </a:fld>
            <a:endParaRPr lang="en-US" altLang="en-US" dirty="0">
              <a:solidFill>
                <a:srgbClr val="000000"/>
              </a:solidFill>
            </a:endParaRPr>
          </a:p>
        </p:txBody>
      </p:sp>
      <p:sp>
        <p:nvSpPr>
          <p:cNvPr id="3" name="标题 2"/>
          <p:cNvSpPr>
            <a:spLocks noGrp="1"/>
          </p:cNvSpPr>
          <p:nvPr>
            <p:ph type="title"/>
          </p:nvPr>
        </p:nvSpPr>
        <p:spPr>
          <a:xfrm>
            <a:off x="822960" y="44450"/>
            <a:ext cx="8159062" cy="1143000"/>
          </a:xfrm>
        </p:spPr>
        <p:txBody>
          <a:bodyPr/>
          <a:lstStyle/>
          <a:p>
            <a:r>
              <a:rPr lang="en-US" altLang="zh-CN" sz="2800" b="1" dirty="0"/>
              <a:t>Background:  Combinatorial Optimization</a:t>
            </a:r>
            <a:endParaRPr lang="zh-CN" altLang="en-US" sz="2800" dirty="0"/>
          </a:p>
        </p:txBody>
      </p:sp>
      <p:sp>
        <p:nvSpPr>
          <p:cNvPr id="2" name="文本框 1">
            <a:extLst>
              <a:ext uri="{FF2B5EF4-FFF2-40B4-BE49-F238E27FC236}">
                <a16:creationId xmlns:a16="http://schemas.microsoft.com/office/drawing/2014/main" id="{B16BA99F-2557-AC93-19DB-7D265B5B5CAE}"/>
              </a:ext>
            </a:extLst>
          </p:cNvPr>
          <p:cNvSpPr txBox="1"/>
          <p:nvPr/>
        </p:nvSpPr>
        <p:spPr>
          <a:xfrm>
            <a:off x="210516" y="1573530"/>
            <a:ext cx="8313723" cy="923330"/>
          </a:xfrm>
          <a:prstGeom prst="rect">
            <a:avLst/>
          </a:prstGeom>
          <a:noFill/>
        </p:spPr>
        <p:txBody>
          <a:bodyPr wrap="square" rtlCol="0">
            <a:spAutoFit/>
          </a:bodyPr>
          <a:lstStyle/>
          <a:p>
            <a:r>
              <a:rPr lang="en-US" altLang="zh-CN" b="1" dirty="0"/>
              <a:t>1. </a:t>
            </a:r>
            <a:r>
              <a:rPr lang="en-US" altLang="zh-CN" sz="1800" b="1" dirty="0">
                <a:solidFill>
                  <a:schemeClr val="tx1"/>
                </a:solidFill>
              </a:rPr>
              <a:t>Combinatorial Optimization &amp; </a:t>
            </a:r>
            <a:r>
              <a:rPr lang="en-US" altLang="zh-CN" sz="1800" b="1" dirty="0" err="1">
                <a:solidFill>
                  <a:schemeClr val="tx1"/>
                </a:solidFill>
              </a:rPr>
              <a:t>Ising</a:t>
            </a:r>
            <a:endParaRPr lang="en-US" altLang="zh-CN" dirty="0"/>
          </a:p>
          <a:p>
            <a:r>
              <a:rPr lang="en-US" altLang="zh-CN" dirty="0"/>
              <a:t>Combinatorial Optimization usually can be express by finding a set of variable (s1, s2, …) that minimize cost function C (s1, s2, …) </a:t>
            </a:r>
            <a:endParaRPr lang="zh-CN" altLang="en-US" dirty="0"/>
          </a:p>
        </p:txBody>
      </p:sp>
      <p:sp>
        <p:nvSpPr>
          <p:cNvPr id="40" name="文本框 39">
            <a:extLst>
              <a:ext uri="{FF2B5EF4-FFF2-40B4-BE49-F238E27FC236}">
                <a16:creationId xmlns:a16="http://schemas.microsoft.com/office/drawing/2014/main" id="{2272944F-BE4E-BFCD-9641-1E5D97B1EB37}"/>
              </a:ext>
            </a:extLst>
          </p:cNvPr>
          <p:cNvSpPr txBox="1"/>
          <p:nvPr/>
        </p:nvSpPr>
        <p:spPr>
          <a:xfrm>
            <a:off x="210516" y="6077489"/>
            <a:ext cx="8141004" cy="646331"/>
          </a:xfrm>
          <a:prstGeom prst="rect">
            <a:avLst/>
          </a:prstGeom>
          <a:noFill/>
        </p:spPr>
        <p:txBody>
          <a:bodyPr wrap="square">
            <a:spAutoFit/>
          </a:bodyPr>
          <a:lstStyle/>
          <a:p>
            <a:r>
              <a:rPr lang="en-US" altLang="zh-CN" dirty="0"/>
              <a:t>Mapping a combinatorial problem to </a:t>
            </a:r>
            <a:r>
              <a:rPr lang="en-US" altLang="zh-CN" dirty="0" err="1"/>
              <a:t>Ising</a:t>
            </a:r>
            <a:r>
              <a:rPr lang="en-US" altLang="zh-CN" dirty="0"/>
              <a:t> model providing a more intuitional way to solve it.</a:t>
            </a:r>
            <a:endParaRPr lang="zh-CN" altLang="en-US" dirty="0"/>
          </a:p>
        </p:txBody>
      </p:sp>
      <p:pic>
        <p:nvPicPr>
          <p:cNvPr id="43" name="图片 42">
            <a:extLst>
              <a:ext uri="{FF2B5EF4-FFF2-40B4-BE49-F238E27FC236}">
                <a16:creationId xmlns:a16="http://schemas.microsoft.com/office/drawing/2014/main" id="{B4AD7C00-B38C-EA8B-D5BA-A1E6E1D4B480}"/>
              </a:ext>
            </a:extLst>
          </p:cNvPr>
          <p:cNvPicPr>
            <a:picLocks noChangeAspect="1"/>
          </p:cNvPicPr>
          <p:nvPr/>
        </p:nvPicPr>
        <p:blipFill>
          <a:blip r:embed="rId3"/>
          <a:stretch>
            <a:fillRect/>
          </a:stretch>
        </p:blipFill>
        <p:spPr>
          <a:xfrm>
            <a:off x="210516" y="2564451"/>
            <a:ext cx="8313723" cy="3513038"/>
          </a:xfrm>
          <a:prstGeom prst="rect">
            <a:avLst/>
          </a:prstGeom>
        </p:spPr>
      </p:pic>
    </p:spTree>
    <p:extLst>
      <p:ext uri="{BB962C8B-B14F-4D97-AF65-F5344CB8AC3E}">
        <p14:creationId xmlns:p14="http://schemas.microsoft.com/office/powerpoint/2010/main" val="2115560193"/>
      </p:ext>
    </p:extLst>
  </p:cSld>
  <p:clrMapOvr>
    <a:masterClrMapping/>
  </p:clrMapOvr>
  <mc:AlternateContent xmlns:mc="http://schemas.openxmlformats.org/markup-compatibility/2006" xmlns:p14="http://schemas.microsoft.com/office/powerpoint/2010/main">
    <mc:Choice Requires="p14">
      <p:transition spd="slow" p14:dur="2000" advTm="21306"/>
    </mc:Choice>
    <mc:Fallback xmlns="">
      <p:transition spd="slow" advTm="2130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2960" y="44450"/>
            <a:ext cx="8159062" cy="1143000"/>
          </a:xfrm>
        </p:spPr>
        <p:txBody>
          <a:bodyPr/>
          <a:lstStyle/>
          <a:p>
            <a:r>
              <a:rPr lang="en-US" altLang="zh-CN" sz="2800" b="1" dirty="0"/>
              <a:t>Background: </a:t>
            </a:r>
            <a:r>
              <a:rPr lang="en-US" altLang="zh-CN" sz="2800" b="1" dirty="0" err="1"/>
              <a:t>Ising</a:t>
            </a:r>
            <a:r>
              <a:rPr lang="en-US" altLang="zh-CN" sz="2800" b="1" dirty="0"/>
              <a:t> Machine</a:t>
            </a:r>
            <a:endParaRPr lang="zh-CN" altLang="en-US" sz="2800" dirty="0"/>
          </a:p>
        </p:txBody>
      </p:sp>
      <p:sp>
        <p:nvSpPr>
          <p:cNvPr id="5" name="矩形 4">
            <a:extLst>
              <a:ext uri="{FF2B5EF4-FFF2-40B4-BE49-F238E27FC236}">
                <a16:creationId xmlns:a16="http://schemas.microsoft.com/office/drawing/2014/main" id="{91D3A6FC-F36E-B558-A032-0F08CB0F3E4F}"/>
              </a:ext>
            </a:extLst>
          </p:cNvPr>
          <p:cNvSpPr/>
          <p:nvPr/>
        </p:nvSpPr>
        <p:spPr bwMode="auto">
          <a:xfrm>
            <a:off x="1428145" y="2698770"/>
            <a:ext cx="1443990" cy="36833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Annealing</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6" name="矩形 5">
            <a:extLst>
              <a:ext uri="{FF2B5EF4-FFF2-40B4-BE49-F238E27FC236}">
                <a16:creationId xmlns:a16="http://schemas.microsoft.com/office/drawing/2014/main" id="{3E457272-9ACA-28D9-2A01-62ACC55E4094}"/>
              </a:ext>
            </a:extLst>
          </p:cNvPr>
          <p:cNvSpPr/>
          <p:nvPr/>
        </p:nvSpPr>
        <p:spPr bwMode="auto">
          <a:xfrm>
            <a:off x="6156355" y="3608748"/>
            <a:ext cx="1931670" cy="61260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dirty="0">
                <a:latin typeface="Arial" panose="020B0604020202020204" pitchFamily="34" charset="0"/>
                <a:ea typeface="新細明體" panose="02020500000000000000" pitchFamily="18" charset="-120"/>
              </a:rPr>
              <a:t>Coherent </a:t>
            </a:r>
            <a:r>
              <a:rPr kumimoji="1" lang="en-US" altLang="zh-CN" dirty="0" err="1">
                <a:latin typeface="Arial" panose="020B0604020202020204" pitchFamily="34" charset="0"/>
                <a:ea typeface="新細明體" panose="02020500000000000000" pitchFamily="18" charset="-120"/>
              </a:rPr>
              <a:t>Ising</a:t>
            </a:r>
            <a:r>
              <a:rPr kumimoji="1" lang="en-US" altLang="zh-CN" dirty="0">
                <a:latin typeface="Arial" panose="020B0604020202020204" pitchFamily="34" charset="0"/>
                <a:ea typeface="新細明體" panose="02020500000000000000" pitchFamily="18" charset="-120"/>
              </a:rPr>
              <a:t> Machine (</a:t>
            </a: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CIM)</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7" name="矩形 6">
            <a:extLst>
              <a:ext uri="{FF2B5EF4-FFF2-40B4-BE49-F238E27FC236}">
                <a16:creationId xmlns:a16="http://schemas.microsoft.com/office/drawing/2014/main" id="{87E14F8C-1E6C-007C-7AD9-6F02DA33C574}"/>
              </a:ext>
            </a:extLst>
          </p:cNvPr>
          <p:cNvSpPr/>
          <p:nvPr/>
        </p:nvSpPr>
        <p:spPr bwMode="auto">
          <a:xfrm>
            <a:off x="3468184" y="3426503"/>
            <a:ext cx="1931670" cy="92332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Simulated Bifurcation Machine (SBM)</a:t>
            </a:r>
            <a:endParaRPr kumimoji="1" lang="zh-CN" altLang="en-US" sz="1800" b="1"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8" name="矩形 7">
            <a:extLst>
              <a:ext uri="{FF2B5EF4-FFF2-40B4-BE49-F238E27FC236}">
                <a16:creationId xmlns:a16="http://schemas.microsoft.com/office/drawing/2014/main" id="{BDED4FEB-8E39-6C41-F99B-E83C0AF1EB13}"/>
              </a:ext>
            </a:extLst>
          </p:cNvPr>
          <p:cNvSpPr/>
          <p:nvPr/>
        </p:nvSpPr>
        <p:spPr bwMode="auto">
          <a:xfrm>
            <a:off x="929353" y="3581863"/>
            <a:ext cx="1354455" cy="61260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CMOS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Annealing</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9" name="文本框 8">
            <a:extLst>
              <a:ext uri="{FF2B5EF4-FFF2-40B4-BE49-F238E27FC236}">
                <a16:creationId xmlns:a16="http://schemas.microsoft.com/office/drawing/2014/main" id="{7ADB0169-0608-8629-3A0F-F881D3AAD80B}"/>
              </a:ext>
            </a:extLst>
          </p:cNvPr>
          <p:cNvSpPr txBox="1"/>
          <p:nvPr/>
        </p:nvSpPr>
        <p:spPr>
          <a:xfrm>
            <a:off x="210516" y="1573530"/>
            <a:ext cx="8313723" cy="923330"/>
          </a:xfrm>
          <a:prstGeom prst="rect">
            <a:avLst/>
          </a:prstGeom>
          <a:noFill/>
        </p:spPr>
        <p:txBody>
          <a:bodyPr wrap="square" rtlCol="0">
            <a:spAutoFit/>
          </a:bodyPr>
          <a:lstStyle/>
          <a:p>
            <a:pPr marL="342900" indent="-342900">
              <a:buAutoNum type="arabicPeriod"/>
            </a:pPr>
            <a:r>
              <a:rPr lang="en-US" altLang="zh-CN" sz="1800" b="1" dirty="0" err="1">
                <a:solidFill>
                  <a:schemeClr val="tx1"/>
                </a:solidFill>
              </a:rPr>
              <a:t>Ising</a:t>
            </a:r>
            <a:r>
              <a:rPr lang="en-US" altLang="zh-CN" sz="1800" b="1" dirty="0">
                <a:solidFill>
                  <a:schemeClr val="tx1"/>
                </a:solidFill>
              </a:rPr>
              <a:t> Machine</a:t>
            </a:r>
          </a:p>
          <a:p>
            <a:r>
              <a:rPr lang="en-US" altLang="zh-CN" b="1" dirty="0"/>
              <a:t>     </a:t>
            </a:r>
            <a:r>
              <a:rPr lang="en-US" altLang="zh-CN" dirty="0"/>
              <a:t>The </a:t>
            </a:r>
            <a:r>
              <a:rPr lang="en-US" altLang="zh-CN" dirty="0" err="1"/>
              <a:t>Ising</a:t>
            </a:r>
            <a:r>
              <a:rPr lang="en-US" altLang="zh-CN" dirty="0"/>
              <a:t> Machine is developed based on two principles, annealing and bifurcation</a:t>
            </a:r>
            <a:endParaRPr lang="zh-CN" altLang="en-US" dirty="0"/>
          </a:p>
        </p:txBody>
      </p:sp>
      <p:sp>
        <p:nvSpPr>
          <p:cNvPr id="11" name="矩形 10">
            <a:extLst>
              <a:ext uri="{FF2B5EF4-FFF2-40B4-BE49-F238E27FC236}">
                <a16:creationId xmlns:a16="http://schemas.microsoft.com/office/drawing/2014/main" id="{5A017867-6BA2-0414-F6C3-9F9F13169695}"/>
              </a:ext>
            </a:extLst>
          </p:cNvPr>
          <p:cNvSpPr/>
          <p:nvPr/>
        </p:nvSpPr>
        <p:spPr bwMode="auto">
          <a:xfrm>
            <a:off x="4830449" y="2692375"/>
            <a:ext cx="1931670" cy="37037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Bifurcation</a:t>
            </a:r>
            <a:endParaRPr kumimoji="1" lang="zh-CN" altLang="en-US" sz="1800" b="1"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13" name="文本框 12">
            <a:extLst>
              <a:ext uri="{FF2B5EF4-FFF2-40B4-BE49-F238E27FC236}">
                <a16:creationId xmlns:a16="http://schemas.microsoft.com/office/drawing/2014/main" id="{A8B3F1AE-C66B-18ED-7AD0-BB3E3E2071EC}"/>
              </a:ext>
            </a:extLst>
          </p:cNvPr>
          <p:cNvSpPr txBox="1"/>
          <p:nvPr/>
        </p:nvSpPr>
        <p:spPr>
          <a:xfrm>
            <a:off x="5944519" y="5765013"/>
            <a:ext cx="2579720" cy="646331"/>
          </a:xfrm>
          <a:prstGeom prst="rect">
            <a:avLst/>
          </a:prstGeom>
          <a:noFill/>
        </p:spPr>
        <p:txBody>
          <a:bodyPr wrap="square">
            <a:spAutoFit/>
          </a:bodyPr>
          <a:lstStyle/>
          <a:p>
            <a:pPr algn="ctr"/>
            <a:r>
              <a:rPr lang="zh-CN" altLang="en-US" dirty="0"/>
              <a:t>NTT/Stanford/U-Tokyo </a:t>
            </a:r>
            <a:endParaRPr lang="en-US" altLang="zh-CN" dirty="0"/>
          </a:p>
          <a:p>
            <a:pPr algn="ctr"/>
            <a:r>
              <a:rPr lang="zh-CN" altLang="en-US" dirty="0"/>
              <a:t>2016-</a:t>
            </a:r>
          </a:p>
        </p:txBody>
      </p:sp>
      <p:pic>
        <p:nvPicPr>
          <p:cNvPr id="15" name="图片 14">
            <a:extLst>
              <a:ext uri="{FF2B5EF4-FFF2-40B4-BE49-F238E27FC236}">
                <a16:creationId xmlns:a16="http://schemas.microsoft.com/office/drawing/2014/main" id="{B3C0EDF1-6158-9D77-D4CD-4D7F9FD232C2}"/>
              </a:ext>
            </a:extLst>
          </p:cNvPr>
          <p:cNvPicPr>
            <a:picLocks noChangeAspect="1"/>
          </p:cNvPicPr>
          <p:nvPr/>
        </p:nvPicPr>
        <p:blipFill>
          <a:blip r:embed="rId3"/>
          <a:stretch>
            <a:fillRect/>
          </a:stretch>
        </p:blipFill>
        <p:spPr>
          <a:xfrm>
            <a:off x="6650636" y="4464573"/>
            <a:ext cx="943107" cy="1124107"/>
          </a:xfrm>
          <a:prstGeom prst="rect">
            <a:avLst/>
          </a:prstGeom>
        </p:spPr>
      </p:pic>
      <p:pic>
        <p:nvPicPr>
          <p:cNvPr id="17" name="图片 16">
            <a:extLst>
              <a:ext uri="{FF2B5EF4-FFF2-40B4-BE49-F238E27FC236}">
                <a16:creationId xmlns:a16="http://schemas.microsoft.com/office/drawing/2014/main" id="{B6EF0F30-93A3-4A19-2448-4F70FF7973A6}"/>
              </a:ext>
            </a:extLst>
          </p:cNvPr>
          <p:cNvPicPr>
            <a:picLocks noChangeAspect="1"/>
          </p:cNvPicPr>
          <p:nvPr/>
        </p:nvPicPr>
        <p:blipFill>
          <a:blip r:embed="rId4"/>
          <a:stretch>
            <a:fillRect/>
          </a:stretch>
        </p:blipFill>
        <p:spPr>
          <a:xfrm>
            <a:off x="3071754" y="4416941"/>
            <a:ext cx="2724530" cy="1171739"/>
          </a:xfrm>
          <a:prstGeom prst="rect">
            <a:avLst/>
          </a:prstGeom>
        </p:spPr>
      </p:pic>
      <p:sp>
        <p:nvSpPr>
          <p:cNvPr id="19" name="文本框 18">
            <a:extLst>
              <a:ext uri="{FF2B5EF4-FFF2-40B4-BE49-F238E27FC236}">
                <a16:creationId xmlns:a16="http://schemas.microsoft.com/office/drawing/2014/main" id="{595A9FA7-7F5A-001B-E147-DA4C14888360}"/>
              </a:ext>
            </a:extLst>
          </p:cNvPr>
          <p:cNvSpPr txBox="1"/>
          <p:nvPr/>
        </p:nvSpPr>
        <p:spPr>
          <a:xfrm>
            <a:off x="3880465" y="5765014"/>
            <a:ext cx="1238986" cy="646331"/>
          </a:xfrm>
          <a:prstGeom prst="rect">
            <a:avLst/>
          </a:prstGeom>
          <a:noFill/>
        </p:spPr>
        <p:txBody>
          <a:bodyPr wrap="square">
            <a:spAutoFit/>
          </a:bodyPr>
          <a:lstStyle/>
          <a:p>
            <a:pPr algn="ctr"/>
            <a:r>
              <a:rPr lang="zh-CN" altLang="en-US" dirty="0">
                <a:solidFill>
                  <a:srgbClr val="FF0000"/>
                </a:solidFill>
              </a:rPr>
              <a:t>Toshiba 2019-</a:t>
            </a:r>
          </a:p>
        </p:txBody>
      </p:sp>
      <p:pic>
        <p:nvPicPr>
          <p:cNvPr id="21" name="图片 20">
            <a:extLst>
              <a:ext uri="{FF2B5EF4-FFF2-40B4-BE49-F238E27FC236}">
                <a16:creationId xmlns:a16="http://schemas.microsoft.com/office/drawing/2014/main" id="{DD59FEDA-9AE0-3924-06FC-DD9DFB08F39A}"/>
              </a:ext>
            </a:extLst>
          </p:cNvPr>
          <p:cNvPicPr>
            <a:picLocks noChangeAspect="1"/>
          </p:cNvPicPr>
          <p:nvPr/>
        </p:nvPicPr>
        <p:blipFill>
          <a:blip r:embed="rId5"/>
          <a:stretch>
            <a:fillRect/>
          </a:stretch>
        </p:blipFill>
        <p:spPr>
          <a:xfrm>
            <a:off x="929353" y="4416941"/>
            <a:ext cx="1333686" cy="1066949"/>
          </a:xfrm>
          <a:prstGeom prst="rect">
            <a:avLst/>
          </a:prstGeom>
        </p:spPr>
      </p:pic>
      <p:sp>
        <p:nvSpPr>
          <p:cNvPr id="23" name="文本框 22">
            <a:extLst>
              <a:ext uri="{FF2B5EF4-FFF2-40B4-BE49-F238E27FC236}">
                <a16:creationId xmlns:a16="http://schemas.microsoft.com/office/drawing/2014/main" id="{59EA760F-5532-8D5A-2C96-FAD07F8CBDA0}"/>
              </a:ext>
            </a:extLst>
          </p:cNvPr>
          <p:cNvSpPr txBox="1"/>
          <p:nvPr/>
        </p:nvSpPr>
        <p:spPr>
          <a:xfrm>
            <a:off x="1044822" y="5765014"/>
            <a:ext cx="1238986" cy="646331"/>
          </a:xfrm>
          <a:prstGeom prst="rect">
            <a:avLst/>
          </a:prstGeom>
          <a:noFill/>
        </p:spPr>
        <p:txBody>
          <a:bodyPr wrap="square">
            <a:spAutoFit/>
          </a:bodyPr>
          <a:lstStyle/>
          <a:p>
            <a:pPr algn="ctr"/>
            <a:r>
              <a:rPr lang="zh-CN" altLang="en-US" dirty="0"/>
              <a:t>HITACHI</a:t>
            </a:r>
            <a:endParaRPr lang="en-US" altLang="zh-CN" dirty="0"/>
          </a:p>
          <a:p>
            <a:pPr algn="ctr"/>
            <a:r>
              <a:rPr lang="zh-CN" altLang="en-US" dirty="0"/>
              <a:t>2015-</a:t>
            </a:r>
          </a:p>
        </p:txBody>
      </p:sp>
      <p:cxnSp>
        <p:nvCxnSpPr>
          <p:cNvPr id="27" name="直接箭头连接符 26">
            <a:extLst>
              <a:ext uri="{FF2B5EF4-FFF2-40B4-BE49-F238E27FC236}">
                <a16:creationId xmlns:a16="http://schemas.microsoft.com/office/drawing/2014/main" id="{F2311329-929F-060A-2286-1104789238FD}"/>
              </a:ext>
            </a:extLst>
          </p:cNvPr>
          <p:cNvCxnSpPr>
            <a:stCxn id="11" idx="2"/>
          </p:cNvCxnSpPr>
          <p:nvPr/>
        </p:nvCxnSpPr>
        <p:spPr bwMode="auto">
          <a:xfrm>
            <a:off x="5796284" y="3062750"/>
            <a:ext cx="757835" cy="4707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a:extLst>
              <a:ext uri="{FF2B5EF4-FFF2-40B4-BE49-F238E27FC236}">
                <a16:creationId xmlns:a16="http://schemas.microsoft.com/office/drawing/2014/main" id="{7DC45260-70E1-F5F7-45CD-46538DE91FA5}"/>
              </a:ext>
            </a:extLst>
          </p:cNvPr>
          <p:cNvCxnSpPr>
            <a:stCxn id="11" idx="2"/>
          </p:cNvCxnSpPr>
          <p:nvPr/>
        </p:nvCxnSpPr>
        <p:spPr bwMode="auto">
          <a:xfrm flipH="1">
            <a:off x="5221318" y="3062750"/>
            <a:ext cx="574966" cy="3146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91C33E29-8A80-3574-8039-B0C404600F77}"/>
              </a:ext>
            </a:extLst>
          </p:cNvPr>
          <p:cNvCxnSpPr>
            <a:stCxn id="5" idx="2"/>
          </p:cNvCxnSpPr>
          <p:nvPr/>
        </p:nvCxnSpPr>
        <p:spPr bwMode="auto">
          <a:xfrm flipH="1">
            <a:off x="1836393" y="3067109"/>
            <a:ext cx="313747" cy="4663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5830495"/>
      </p:ext>
    </p:extLst>
  </p:cSld>
  <p:clrMapOvr>
    <a:masterClrMapping/>
  </p:clrMapOvr>
  <mc:AlternateContent xmlns:mc="http://schemas.openxmlformats.org/markup-compatibility/2006" xmlns:p14="http://schemas.microsoft.com/office/powerpoint/2010/main">
    <mc:Choice Requires="p14">
      <p:transition spd="slow" p14:dur="2000" advTm="21306"/>
    </mc:Choice>
    <mc:Fallback xmlns="">
      <p:transition spd="slow" advTm="2130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5</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Background:  Simulated Bifurcation</a:t>
            </a:r>
            <a:endParaRPr lang="zh-CN" altLang="en-US" sz="2800" b="1" dirty="0"/>
          </a:p>
        </p:txBody>
      </p:sp>
      <p:pic>
        <p:nvPicPr>
          <p:cNvPr id="3" name="图片 2">
            <a:extLst>
              <a:ext uri="{FF2B5EF4-FFF2-40B4-BE49-F238E27FC236}">
                <a16:creationId xmlns:a16="http://schemas.microsoft.com/office/drawing/2014/main" id="{256F1681-5CD6-D573-6A9B-5242DED30BBA}"/>
              </a:ext>
            </a:extLst>
          </p:cNvPr>
          <p:cNvPicPr>
            <a:picLocks noChangeAspect="1"/>
          </p:cNvPicPr>
          <p:nvPr/>
        </p:nvPicPr>
        <p:blipFill>
          <a:blip r:embed="rId3"/>
          <a:stretch>
            <a:fillRect/>
          </a:stretch>
        </p:blipFill>
        <p:spPr>
          <a:xfrm>
            <a:off x="3784921" y="1703018"/>
            <a:ext cx="5275538" cy="2561076"/>
          </a:xfrm>
          <a:prstGeom prst="rect">
            <a:avLst/>
          </a:prstGeom>
        </p:spPr>
      </p:pic>
      <p:pic>
        <p:nvPicPr>
          <p:cNvPr id="9" name="图片 8">
            <a:extLst>
              <a:ext uri="{FF2B5EF4-FFF2-40B4-BE49-F238E27FC236}">
                <a16:creationId xmlns:a16="http://schemas.microsoft.com/office/drawing/2014/main" id="{900752D1-09A4-4C6C-D0C7-20743AD410D1}"/>
              </a:ext>
            </a:extLst>
          </p:cNvPr>
          <p:cNvPicPr>
            <a:picLocks noChangeAspect="1"/>
          </p:cNvPicPr>
          <p:nvPr/>
        </p:nvPicPr>
        <p:blipFill>
          <a:blip r:embed="rId4"/>
          <a:stretch>
            <a:fillRect/>
          </a:stretch>
        </p:blipFill>
        <p:spPr>
          <a:xfrm>
            <a:off x="4810072" y="6016160"/>
            <a:ext cx="3225236" cy="757555"/>
          </a:xfrm>
          <a:prstGeom prst="rect">
            <a:avLst/>
          </a:prstGeom>
        </p:spPr>
      </p:pic>
      <p:pic>
        <p:nvPicPr>
          <p:cNvPr id="23" name="图片 22">
            <a:extLst>
              <a:ext uri="{FF2B5EF4-FFF2-40B4-BE49-F238E27FC236}">
                <a16:creationId xmlns:a16="http://schemas.microsoft.com/office/drawing/2014/main" id="{D861DC79-3488-ACF0-512D-904E5C076550}"/>
              </a:ext>
            </a:extLst>
          </p:cNvPr>
          <p:cNvPicPr>
            <a:picLocks noChangeAspect="1"/>
          </p:cNvPicPr>
          <p:nvPr/>
        </p:nvPicPr>
        <p:blipFill>
          <a:blip r:embed="rId5"/>
          <a:stretch>
            <a:fillRect/>
          </a:stretch>
        </p:blipFill>
        <p:spPr>
          <a:xfrm>
            <a:off x="4666013" y="4355790"/>
            <a:ext cx="3513354" cy="1598383"/>
          </a:xfrm>
          <a:prstGeom prst="rect">
            <a:avLst/>
          </a:prstGeom>
        </p:spPr>
      </p:pic>
      <p:sp>
        <p:nvSpPr>
          <p:cNvPr id="24" name="文本框 23">
            <a:extLst>
              <a:ext uri="{FF2B5EF4-FFF2-40B4-BE49-F238E27FC236}">
                <a16:creationId xmlns:a16="http://schemas.microsoft.com/office/drawing/2014/main" id="{2A3A52F9-0FD9-8454-D6B2-18B6EE7E4DCD}"/>
              </a:ext>
            </a:extLst>
          </p:cNvPr>
          <p:cNvSpPr txBox="1"/>
          <p:nvPr/>
        </p:nvSpPr>
        <p:spPr>
          <a:xfrm>
            <a:off x="362916" y="4304749"/>
            <a:ext cx="3921646" cy="1200329"/>
          </a:xfrm>
          <a:prstGeom prst="rect">
            <a:avLst/>
          </a:prstGeom>
          <a:noFill/>
        </p:spPr>
        <p:txBody>
          <a:bodyPr wrap="square" rtlCol="0">
            <a:spAutoFit/>
          </a:bodyPr>
          <a:lstStyle/>
          <a:p>
            <a:r>
              <a:rPr lang="en-US" altLang="zh-CN" b="1" dirty="0"/>
              <a:t>2.  Matrix Multiplication (MM) and Time Evolution (TE)</a:t>
            </a:r>
            <a:endParaRPr lang="en-US" altLang="zh-CN" sz="1800" b="1" dirty="0">
              <a:solidFill>
                <a:schemeClr val="tx1"/>
              </a:solidFill>
            </a:endParaRPr>
          </a:p>
          <a:p>
            <a:r>
              <a:rPr lang="en-US" altLang="zh-CN" b="1" dirty="0"/>
              <a:t>      </a:t>
            </a:r>
            <a:r>
              <a:rPr lang="en-US" altLang="zh-CN" dirty="0"/>
              <a:t>By simplification (2), SB can be divided into MM</a:t>
            </a:r>
            <a:endParaRPr lang="zh-CN" altLang="en-US" dirty="0"/>
          </a:p>
        </p:txBody>
      </p:sp>
      <p:sp>
        <p:nvSpPr>
          <p:cNvPr id="25" name="文本框 24">
            <a:extLst>
              <a:ext uri="{FF2B5EF4-FFF2-40B4-BE49-F238E27FC236}">
                <a16:creationId xmlns:a16="http://schemas.microsoft.com/office/drawing/2014/main" id="{7A02E73C-3CA8-5D96-640A-6D741C52B7B6}"/>
              </a:ext>
            </a:extLst>
          </p:cNvPr>
          <p:cNvSpPr txBox="1"/>
          <p:nvPr/>
        </p:nvSpPr>
        <p:spPr>
          <a:xfrm>
            <a:off x="362916" y="1703018"/>
            <a:ext cx="3073458" cy="2585323"/>
          </a:xfrm>
          <a:prstGeom prst="rect">
            <a:avLst/>
          </a:prstGeom>
          <a:noFill/>
        </p:spPr>
        <p:txBody>
          <a:bodyPr wrap="square" rtlCol="0">
            <a:spAutoFit/>
          </a:bodyPr>
          <a:lstStyle/>
          <a:p>
            <a:pPr marL="342900" indent="-342900">
              <a:buAutoNum type="arabicPeriod"/>
            </a:pPr>
            <a:r>
              <a:rPr lang="en-US" altLang="zh-CN" b="1" dirty="0"/>
              <a:t>Update principle</a:t>
            </a:r>
            <a:endParaRPr lang="en-US" altLang="zh-CN" sz="1800" b="1" dirty="0">
              <a:solidFill>
                <a:schemeClr val="tx1"/>
              </a:solidFill>
            </a:endParaRPr>
          </a:p>
          <a:p>
            <a:r>
              <a:rPr lang="en-US" altLang="zh-CN" dirty="0"/>
              <a:t>     By applying Hamilton dynamic, Multiple </a:t>
            </a:r>
            <a:r>
              <a:rPr lang="en-US" altLang="zh-CN" dirty="0" err="1"/>
              <a:t>ising</a:t>
            </a:r>
            <a:r>
              <a:rPr lang="en-US" altLang="zh-CN" dirty="0"/>
              <a:t> spin can update their position / momentum at the same time. As the detailed formula (1) shown right below. Which is much faster compared with annealing</a:t>
            </a:r>
            <a:endParaRPr lang="zh-CN" altLang="en-US" dirty="0"/>
          </a:p>
        </p:txBody>
      </p:sp>
      <p:sp>
        <p:nvSpPr>
          <p:cNvPr id="26" name="文本框 25">
            <a:extLst>
              <a:ext uri="{FF2B5EF4-FFF2-40B4-BE49-F238E27FC236}">
                <a16:creationId xmlns:a16="http://schemas.microsoft.com/office/drawing/2014/main" id="{528DBD45-4D10-5414-FA9E-88477A633C14}"/>
              </a:ext>
            </a:extLst>
          </p:cNvPr>
          <p:cNvSpPr txBox="1"/>
          <p:nvPr/>
        </p:nvSpPr>
        <p:spPr>
          <a:xfrm>
            <a:off x="8179367" y="4984201"/>
            <a:ext cx="436338" cy="338554"/>
          </a:xfrm>
          <a:prstGeom prst="rect">
            <a:avLst/>
          </a:prstGeom>
          <a:noFill/>
        </p:spPr>
        <p:txBody>
          <a:bodyPr wrap="none" rtlCol="0">
            <a:spAutoFit/>
          </a:bodyPr>
          <a:lstStyle/>
          <a:p>
            <a:r>
              <a:rPr lang="en-US" altLang="zh-CN" sz="1600" dirty="0"/>
              <a:t>(1)</a:t>
            </a:r>
            <a:endParaRPr lang="zh-CN" altLang="en-US" sz="1600" dirty="0"/>
          </a:p>
        </p:txBody>
      </p:sp>
      <p:sp>
        <p:nvSpPr>
          <p:cNvPr id="27" name="文本框 26">
            <a:extLst>
              <a:ext uri="{FF2B5EF4-FFF2-40B4-BE49-F238E27FC236}">
                <a16:creationId xmlns:a16="http://schemas.microsoft.com/office/drawing/2014/main" id="{FADE7C11-5D76-793A-0317-42AA25B84DA7}"/>
              </a:ext>
            </a:extLst>
          </p:cNvPr>
          <p:cNvSpPr txBox="1"/>
          <p:nvPr/>
        </p:nvSpPr>
        <p:spPr>
          <a:xfrm>
            <a:off x="7743029" y="6291917"/>
            <a:ext cx="436338" cy="338554"/>
          </a:xfrm>
          <a:prstGeom prst="rect">
            <a:avLst/>
          </a:prstGeom>
          <a:noFill/>
        </p:spPr>
        <p:txBody>
          <a:bodyPr wrap="none" rtlCol="0">
            <a:spAutoFit/>
          </a:bodyPr>
          <a:lstStyle/>
          <a:p>
            <a:r>
              <a:rPr lang="en-US" altLang="zh-CN" sz="1600" dirty="0"/>
              <a:t>(2)</a:t>
            </a:r>
            <a:endParaRPr lang="zh-CN" altLang="en-US" sz="1600" dirty="0"/>
          </a:p>
        </p:txBody>
      </p:sp>
      <p:cxnSp>
        <p:nvCxnSpPr>
          <p:cNvPr id="29" name="直接连接符 28">
            <a:extLst>
              <a:ext uri="{FF2B5EF4-FFF2-40B4-BE49-F238E27FC236}">
                <a16:creationId xmlns:a16="http://schemas.microsoft.com/office/drawing/2014/main" id="{083E6615-7595-DB75-AEC9-6D805C28C8F2}"/>
              </a:ext>
            </a:extLst>
          </p:cNvPr>
          <p:cNvCxnSpPr/>
          <p:nvPr/>
        </p:nvCxnSpPr>
        <p:spPr bwMode="auto">
          <a:xfrm>
            <a:off x="4492752" y="4288341"/>
            <a:ext cx="402336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68267662-D3E0-98D9-30F8-B9B5CDAAC4A5}"/>
              </a:ext>
            </a:extLst>
          </p:cNvPr>
          <p:cNvCxnSpPr/>
          <p:nvPr/>
        </p:nvCxnSpPr>
        <p:spPr bwMode="auto">
          <a:xfrm>
            <a:off x="4492752" y="6102096"/>
            <a:ext cx="402336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5" name="图片 34">
            <a:extLst>
              <a:ext uri="{FF2B5EF4-FFF2-40B4-BE49-F238E27FC236}">
                <a16:creationId xmlns:a16="http://schemas.microsoft.com/office/drawing/2014/main" id="{B58A02AD-30AB-E3D3-8CB2-950688ABD561}"/>
              </a:ext>
            </a:extLst>
          </p:cNvPr>
          <p:cNvPicPr>
            <a:picLocks noChangeAspect="1"/>
          </p:cNvPicPr>
          <p:nvPr/>
        </p:nvPicPr>
        <p:blipFill>
          <a:blip r:embed="rId6"/>
          <a:stretch>
            <a:fillRect/>
          </a:stretch>
        </p:blipFill>
        <p:spPr>
          <a:xfrm>
            <a:off x="1057367" y="6091171"/>
            <a:ext cx="2876951" cy="476316"/>
          </a:xfrm>
          <a:prstGeom prst="rect">
            <a:avLst/>
          </a:prstGeom>
        </p:spPr>
      </p:pic>
      <p:sp>
        <p:nvSpPr>
          <p:cNvPr id="37" name="文本框 36">
            <a:extLst>
              <a:ext uri="{FF2B5EF4-FFF2-40B4-BE49-F238E27FC236}">
                <a16:creationId xmlns:a16="http://schemas.microsoft.com/office/drawing/2014/main" id="{E4DBFBB1-249C-FFA5-4D7B-1C7A50CBCE87}"/>
              </a:ext>
            </a:extLst>
          </p:cNvPr>
          <p:cNvSpPr txBox="1"/>
          <p:nvPr/>
        </p:nvSpPr>
        <p:spPr>
          <a:xfrm>
            <a:off x="1899645" y="5367158"/>
            <a:ext cx="752768" cy="369332"/>
          </a:xfrm>
          <a:prstGeom prst="rect">
            <a:avLst/>
          </a:prstGeom>
          <a:noFill/>
        </p:spPr>
        <p:txBody>
          <a:bodyPr wrap="square">
            <a:spAutoFit/>
          </a:bodyPr>
          <a:lstStyle/>
          <a:p>
            <a:r>
              <a:rPr lang="en-US" altLang="zh-CN" b="1" i="1" dirty="0"/>
              <a:t>J * X </a:t>
            </a:r>
            <a:endParaRPr lang="zh-CN" altLang="en-US" b="1" i="1" dirty="0"/>
          </a:p>
        </p:txBody>
      </p:sp>
      <p:sp>
        <p:nvSpPr>
          <p:cNvPr id="38" name="文本框 37">
            <a:extLst>
              <a:ext uri="{FF2B5EF4-FFF2-40B4-BE49-F238E27FC236}">
                <a16:creationId xmlns:a16="http://schemas.microsoft.com/office/drawing/2014/main" id="{E575EAAC-801F-5BDB-F6DB-22C4DFF4E689}"/>
              </a:ext>
            </a:extLst>
          </p:cNvPr>
          <p:cNvSpPr txBox="1"/>
          <p:nvPr/>
        </p:nvSpPr>
        <p:spPr>
          <a:xfrm>
            <a:off x="729766" y="5736490"/>
            <a:ext cx="3921646" cy="369332"/>
          </a:xfrm>
          <a:prstGeom prst="rect">
            <a:avLst/>
          </a:prstGeom>
          <a:noFill/>
        </p:spPr>
        <p:txBody>
          <a:bodyPr wrap="square" rtlCol="0">
            <a:spAutoFit/>
          </a:bodyPr>
          <a:lstStyle/>
          <a:p>
            <a:r>
              <a:rPr lang="en-US" altLang="zh-CN" dirty="0"/>
              <a:t>And TE </a:t>
            </a:r>
            <a:endParaRPr lang="zh-CN" altLang="en-US" dirty="0"/>
          </a:p>
        </p:txBody>
      </p:sp>
    </p:spTree>
    <p:extLst>
      <p:ext uri="{BB962C8B-B14F-4D97-AF65-F5344CB8AC3E}">
        <p14:creationId xmlns:p14="http://schemas.microsoft.com/office/powerpoint/2010/main" val="867428769"/>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6</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Motivation</a:t>
            </a:r>
            <a:endParaRPr lang="zh-CN" altLang="en-US" sz="2800" b="1" dirty="0"/>
          </a:p>
        </p:txBody>
      </p:sp>
      <p:pic>
        <p:nvPicPr>
          <p:cNvPr id="4" name="图片 3">
            <a:extLst>
              <a:ext uri="{FF2B5EF4-FFF2-40B4-BE49-F238E27FC236}">
                <a16:creationId xmlns:a16="http://schemas.microsoft.com/office/drawing/2014/main" id="{DA0DA0D7-E3A8-8953-A6A9-FBFDD2E17933}"/>
              </a:ext>
            </a:extLst>
          </p:cNvPr>
          <p:cNvPicPr>
            <a:picLocks noChangeAspect="1"/>
          </p:cNvPicPr>
          <p:nvPr/>
        </p:nvPicPr>
        <p:blipFill>
          <a:blip r:embed="rId3"/>
          <a:stretch>
            <a:fillRect/>
          </a:stretch>
        </p:blipFill>
        <p:spPr>
          <a:xfrm>
            <a:off x="5572063" y="1844463"/>
            <a:ext cx="2495898" cy="1448002"/>
          </a:xfrm>
          <a:prstGeom prst="rect">
            <a:avLst/>
          </a:prstGeom>
        </p:spPr>
      </p:pic>
      <p:sp>
        <p:nvSpPr>
          <p:cNvPr id="5" name="文本框 4">
            <a:extLst>
              <a:ext uri="{FF2B5EF4-FFF2-40B4-BE49-F238E27FC236}">
                <a16:creationId xmlns:a16="http://schemas.microsoft.com/office/drawing/2014/main" id="{5D397D81-119D-00F5-91DA-54FF9C671131}"/>
              </a:ext>
            </a:extLst>
          </p:cNvPr>
          <p:cNvSpPr txBox="1"/>
          <p:nvPr/>
        </p:nvSpPr>
        <p:spPr>
          <a:xfrm>
            <a:off x="210516" y="1753107"/>
            <a:ext cx="4361484" cy="1754326"/>
          </a:xfrm>
          <a:prstGeom prst="rect">
            <a:avLst/>
          </a:prstGeom>
          <a:noFill/>
        </p:spPr>
        <p:txBody>
          <a:bodyPr wrap="square" rtlCol="0">
            <a:spAutoFit/>
          </a:bodyPr>
          <a:lstStyle/>
          <a:p>
            <a:pPr marL="342900" indent="-342900">
              <a:buAutoNum type="arabicPeriod"/>
            </a:pPr>
            <a:r>
              <a:rPr lang="en-US" altLang="zh-CN" sz="1800" b="1" dirty="0">
                <a:solidFill>
                  <a:schemeClr val="tx1"/>
                </a:solidFill>
              </a:rPr>
              <a:t>SB has large resource overhead</a:t>
            </a:r>
          </a:p>
          <a:p>
            <a:r>
              <a:rPr lang="en-US" altLang="zh-CN" b="1" dirty="0"/>
              <a:t>     </a:t>
            </a:r>
            <a:r>
              <a:rPr lang="en-US" altLang="zh-CN" dirty="0"/>
              <a:t>As problem size surge with O(n), the connection matrix J go up with O(n^2), usually way more than capacity of BRAM,</a:t>
            </a:r>
          </a:p>
          <a:p>
            <a:r>
              <a:rPr lang="en-US" altLang="zh-CN" dirty="0"/>
              <a:t>Therefore, we need to solve resource problem </a:t>
            </a:r>
          </a:p>
        </p:txBody>
      </p:sp>
      <p:sp>
        <p:nvSpPr>
          <p:cNvPr id="6" name="文本框 5">
            <a:extLst>
              <a:ext uri="{FF2B5EF4-FFF2-40B4-BE49-F238E27FC236}">
                <a16:creationId xmlns:a16="http://schemas.microsoft.com/office/drawing/2014/main" id="{32B924CA-10B6-30B7-997D-D9BD1833E7AC}"/>
              </a:ext>
            </a:extLst>
          </p:cNvPr>
          <p:cNvSpPr txBox="1"/>
          <p:nvPr/>
        </p:nvSpPr>
        <p:spPr>
          <a:xfrm>
            <a:off x="210515" y="3595629"/>
            <a:ext cx="4259886" cy="1477328"/>
          </a:xfrm>
          <a:prstGeom prst="rect">
            <a:avLst/>
          </a:prstGeom>
          <a:noFill/>
        </p:spPr>
        <p:txBody>
          <a:bodyPr wrap="square" rtlCol="0">
            <a:spAutoFit/>
          </a:bodyPr>
          <a:lstStyle/>
          <a:p>
            <a:r>
              <a:rPr lang="en-US" altLang="zh-CN" b="1" dirty="0"/>
              <a:t>2.  Storing connection matrix</a:t>
            </a:r>
            <a:endParaRPr lang="en-US" altLang="zh-CN" sz="1800" b="1" dirty="0">
              <a:solidFill>
                <a:schemeClr val="tx1"/>
              </a:solidFill>
            </a:endParaRPr>
          </a:p>
          <a:p>
            <a:r>
              <a:rPr lang="en-US" altLang="zh-CN" b="1" dirty="0"/>
              <a:t>     </a:t>
            </a:r>
            <a:r>
              <a:rPr lang="en-US" altLang="zh-CN" dirty="0"/>
              <a:t>First, The connection matrix can be stored in off chip DDR to avoid storage overhead. Besides, we use quantization to lower computation overhead further.</a:t>
            </a:r>
          </a:p>
        </p:txBody>
      </p:sp>
      <p:sp>
        <p:nvSpPr>
          <p:cNvPr id="8" name="文本框 7">
            <a:extLst>
              <a:ext uri="{FF2B5EF4-FFF2-40B4-BE49-F238E27FC236}">
                <a16:creationId xmlns:a16="http://schemas.microsoft.com/office/drawing/2014/main" id="{2AE0F506-E942-7095-E47A-4B20D3A10CEC}"/>
              </a:ext>
            </a:extLst>
          </p:cNvPr>
          <p:cNvSpPr txBox="1"/>
          <p:nvPr/>
        </p:nvSpPr>
        <p:spPr>
          <a:xfrm>
            <a:off x="5968301" y="3329438"/>
            <a:ext cx="1315720" cy="369332"/>
          </a:xfrm>
          <a:prstGeom prst="rect">
            <a:avLst/>
          </a:prstGeom>
          <a:noFill/>
        </p:spPr>
        <p:txBody>
          <a:bodyPr wrap="square">
            <a:spAutoFit/>
          </a:bodyPr>
          <a:lstStyle/>
          <a:p>
            <a:r>
              <a:rPr lang="en-US" altLang="zh-CN" dirty="0"/>
              <a:t>In GB level</a:t>
            </a:r>
          </a:p>
        </p:txBody>
      </p:sp>
      <p:sp>
        <p:nvSpPr>
          <p:cNvPr id="9" name="矩形 8">
            <a:extLst>
              <a:ext uri="{FF2B5EF4-FFF2-40B4-BE49-F238E27FC236}">
                <a16:creationId xmlns:a16="http://schemas.microsoft.com/office/drawing/2014/main" id="{E65035E8-7D06-8AE0-6BF9-650B4F5D9D56}"/>
              </a:ext>
            </a:extLst>
          </p:cNvPr>
          <p:cNvSpPr/>
          <p:nvPr/>
        </p:nvSpPr>
        <p:spPr bwMode="auto">
          <a:xfrm>
            <a:off x="7303423" y="4066191"/>
            <a:ext cx="1315720" cy="6299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dirty="0">
                <a:latin typeface="Arial" panose="020B0604020202020204" pitchFamily="34" charset="0"/>
                <a:ea typeface="新細明體" panose="02020500000000000000" pitchFamily="18" charset="-120"/>
              </a:rPr>
              <a:t>FPGA board</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10" name="矩形 9">
            <a:extLst>
              <a:ext uri="{FF2B5EF4-FFF2-40B4-BE49-F238E27FC236}">
                <a16:creationId xmlns:a16="http://schemas.microsoft.com/office/drawing/2014/main" id="{8C166479-868C-B64F-E8C5-DB15639067AD}"/>
              </a:ext>
            </a:extLst>
          </p:cNvPr>
          <p:cNvSpPr/>
          <p:nvPr/>
        </p:nvSpPr>
        <p:spPr bwMode="auto">
          <a:xfrm>
            <a:off x="5593304" y="4077879"/>
            <a:ext cx="988759" cy="6299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dirty="0">
                <a:latin typeface="Arial" panose="020B0604020202020204" pitchFamily="34" charset="0"/>
                <a:ea typeface="新細明體" panose="02020500000000000000" pitchFamily="18" charset="-120"/>
              </a:rPr>
              <a:t>Off chip DDR</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11" name="箭头: 左右 10">
            <a:extLst>
              <a:ext uri="{FF2B5EF4-FFF2-40B4-BE49-F238E27FC236}">
                <a16:creationId xmlns:a16="http://schemas.microsoft.com/office/drawing/2014/main" id="{C3A72919-4640-E594-1641-3EB75716CDAF}"/>
              </a:ext>
            </a:extLst>
          </p:cNvPr>
          <p:cNvSpPr/>
          <p:nvPr/>
        </p:nvSpPr>
        <p:spPr bwMode="auto">
          <a:xfrm>
            <a:off x="6688743" y="4263961"/>
            <a:ext cx="508000" cy="234380"/>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12" name="文本框 11">
            <a:extLst>
              <a:ext uri="{FF2B5EF4-FFF2-40B4-BE49-F238E27FC236}">
                <a16:creationId xmlns:a16="http://schemas.microsoft.com/office/drawing/2014/main" id="{46202CEA-4A0E-A993-5851-FD460BF75D38}"/>
              </a:ext>
            </a:extLst>
          </p:cNvPr>
          <p:cNvSpPr txBox="1"/>
          <p:nvPr/>
        </p:nvSpPr>
        <p:spPr>
          <a:xfrm>
            <a:off x="210514" y="5181617"/>
            <a:ext cx="4468165" cy="1200329"/>
          </a:xfrm>
          <a:prstGeom prst="rect">
            <a:avLst/>
          </a:prstGeom>
          <a:noFill/>
        </p:spPr>
        <p:txBody>
          <a:bodyPr wrap="square" rtlCol="0">
            <a:spAutoFit/>
          </a:bodyPr>
          <a:lstStyle/>
          <a:p>
            <a:r>
              <a:rPr lang="en-US" altLang="zh-CN" b="1" dirty="0"/>
              <a:t>3.  Compared to Toshiba</a:t>
            </a:r>
            <a:endParaRPr lang="en-US" altLang="zh-CN" sz="1800" b="1" dirty="0">
              <a:solidFill>
                <a:schemeClr val="tx1"/>
              </a:solidFill>
            </a:endParaRPr>
          </a:p>
          <a:p>
            <a:r>
              <a:rPr lang="en-US" altLang="zh-CN" b="1" dirty="0"/>
              <a:t>     </a:t>
            </a:r>
            <a:r>
              <a:rPr lang="en-US" altLang="zh-CN" dirty="0"/>
              <a:t>Toshiba’s design divide large connection matrix into multiple area and let multiple FPGAs handle them</a:t>
            </a:r>
          </a:p>
        </p:txBody>
      </p:sp>
      <p:pic>
        <p:nvPicPr>
          <p:cNvPr id="16" name="图片 15">
            <a:extLst>
              <a:ext uri="{FF2B5EF4-FFF2-40B4-BE49-F238E27FC236}">
                <a16:creationId xmlns:a16="http://schemas.microsoft.com/office/drawing/2014/main" id="{A9EF644B-2CDB-4767-BF3E-34CBD868A6CC}"/>
              </a:ext>
            </a:extLst>
          </p:cNvPr>
          <p:cNvPicPr>
            <a:picLocks noChangeAspect="1"/>
          </p:cNvPicPr>
          <p:nvPr/>
        </p:nvPicPr>
        <p:blipFill>
          <a:blip r:embed="rId4"/>
          <a:stretch>
            <a:fillRect/>
          </a:stretch>
        </p:blipFill>
        <p:spPr>
          <a:xfrm>
            <a:off x="5639522" y="5075220"/>
            <a:ext cx="2508075" cy="1746969"/>
          </a:xfrm>
          <a:prstGeom prst="rect">
            <a:avLst/>
          </a:prstGeom>
        </p:spPr>
      </p:pic>
      <p:sp>
        <p:nvSpPr>
          <p:cNvPr id="17" name="文本框 16">
            <a:extLst>
              <a:ext uri="{FF2B5EF4-FFF2-40B4-BE49-F238E27FC236}">
                <a16:creationId xmlns:a16="http://schemas.microsoft.com/office/drawing/2014/main" id="{5E37D19D-701C-62E3-4059-7F427430BD78}"/>
              </a:ext>
            </a:extLst>
          </p:cNvPr>
          <p:cNvSpPr txBox="1"/>
          <p:nvPr/>
        </p:nvSpPr>
        <p:spPr>
          <a:xfrm>
            <a:off x="4193128" y="3437219"/>
            <a:ext cx="1315720" cy="923330"/>
          </a:xfrm>
          <a:prstGeom prst="rect">
            <a:avLst/>
          </a:prstGeom>
          <a:noFill/>
        </p:spPr>
        <p:txBody>
          <a:bodyPr wrap="square">
            <a:spAutoFit/>
          </a:bodyPr>
          <a:lstStyle/>
          <a:p>
            <a:pPr algn="ctr"/>
            <a:r>
              <a:rPr lang="en-US" altLang="zh-CN" b="1" dirty="0"/>
              <a:t>Quantized </a:t>
            </a:r>
            <a:r>
              <a:rPr lang="en-US" altLang="zh-CN" b="1" dirty="0" err="1"/>
              <a:t>Ising</a:t>
            </a:r>
            <a:r>
              <a:rPr lang="en-US" altLang="zh-CN" b="1" dirty="0"/>
              <a:t> </a:t>
            </a:r>
          </a:p>
          <a:p>
            <a:pPr algn="ctr"/>
            <a:r>
              <a:rPr lang="en-US" altLang="zh-CN" b="1" dirty="0"/>
              <a:t>Graph</a:t>
            </a:r>
          </a:p>
        </p:txBody>
      </p:sp>
      <p:cxnSp>
        <p:nvCxnSpPr>
          <p:cNvPr id="19" name="直接箭头连接符 18">
            <a:extLst>
              <a:ext uri="{FF2B5EF4-FFF2-40B4-BE49-F238E27FC236}">
                <a16:creationId xmlns:a16="http://schemas.microsoft.com/office/drawing/2014/main" id="{ABAC1BCE-A1C4-2542-CBC8-31C302C991B2}"/>
              </a:ext>
            </a:extLst>
          </p:cNvPr>
          <p:cNvCxnSpPr>
            <a:stCxn id="17" idx="3"/>
          </p:cNvCxnSpPr>
          <p:nvPr/>
        </p:nvCxnSpPr>
        <p:spPr bwMode="auto">
          <a:xfrm>
            <a:off x="5508848" y="3898884"/>
            <a:ext cx="197546" cy="904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88186225"/>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7</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Quantized Simulated Bifurcation</a:t>
            </a:r>
            <a:endParaRPr lang="zh-CN" altLang="en-US" sz="2800" b="1" dirty="0"/>
          </a:p>
        </p:txBody>
      </p:sp>
      <p:sp>
        <p:nvSpPr>
          <p:cNvPr id="46" name="内容占位符 1">
            <a:extLst>
              <a:ext uri="{FF2B5EF4-FFF2-40B4-BE49-F238E27FC236}">
                <a16:creationId xmlns:a16="http://schemas.microsoft.com/office/drawing/2014/main" id="{1BFDA859-C50C-606F-75D5-3E1A612E1095}"/>
              </a:ext>
            </a:extLst>
          </p:cNvPr>
          <p:cNvSpPr txBox="1">
            <a:spLocks/>
          </p:cNvSpPr>
          <p:nvPr/>
        </p:nvSpPr>
        <p:spPr bwMode="auto">
          <a:xfrm>
            <a:off x="392349" y="1632298"/>
            <a:ext cx="5407645" cy="122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chemeClr val="tx1"/>
                </a:solidFill>
              </a:rPr>
              <a:t>1. Post Training Quantization (PTQ)</a:t>
            </a:r>
          </a:p>
          <a:p>
            <a:pPr marL="0" indent="0">
              <a:buNone/>
            </a:pPr>
            <a:r>
              <a:rPr lang="en-US" altLang="zh-CN" sz="1800" dirty="0">
                <a:solidFill>
                  <a:schemeClr val="tx1"/>
                </a:solidFill>
              </a:rPr>
              <a:t>     The PTQ map a large range of float/real number (</a:t>
            </a:r>
            <a:r>
              <a:rPr lang="en-US" altLang="zh-CN" sz="1800" i="1" dirty="0">
                <a:solidFill>
                  <a:schemeClr val="tx1"/>
                </a:solidFill>
              </a:rPr>
              <a:t>r</a:t>
            </a:r>
            <a:r>
              <a:rPr lang="en-US" altLang="zh-CN" sz="1800" dirty="0">
                <a:solidFill>
                  <a:schemeClr val="tx1"/>
                </a:solidFill>
              </a:rPr>
              <a:t>) into a small range of integer number (</a:t>
            </a:r>
            <a:r>
              <a:rPr lang="en-US" altLang="zh-CN" sz="1800" i="1" dirty="0">
                <a:solidFill>
                  <a:schemeClr val="tx1"/>
                </a:solidFill>
              </a:rPr>
              <a:t>q</a:t>
            </a:r>
            <a:r>
              <a:rPr lang="en-US" altLang="zh-CN" sz="1800" dirty="0">
                <a:solidFill>
                  <a:schemeClr val="tx1"/>
                </a:solidFill>
              </a:rPr>
              <a:t>) </a:t>
            </a:r>
            <a:endParaRPr lang="en-US" altLang="zh-CN" sz="1800" b="1" dirty="0">
              <a:solidFill>
                <a:schemeClr val="tx1"/>
              </a:solidFill>
            </a:endParaRPr>
          </a:p>
        </p:txBody>
      </p:sp>
      <p:pic>
        <p:nvPicPr>
          <p:cNvPr id="55" name="图片 54">
            <a:extLst>
              <a:ext uri="{FF2B5EF4-FFF2-40B4-BE49-F238E27FC236}">
                <a16:creationId xmlns:a16="http://schemas.microsoft.com/office/drawing/2014/main" id="{748B85D4-0FD8-18C4-BC95-0D41FFF6B4C1}"/>
              </a:ext>
            </a:extLst>
          </p:cNvPr>
          <p:cNvPicPr>
            <a:picLocks noChangeAspect="1"/>
          </p:cNvPicPr>
          <p:nvPr/>
        </p:nvPicPr>
        <p:blipFill>
          <a:blip r:embed="rId3"/>
          <a:stretch>
            <a:fillRect/>
          </a:stretch>
        </p:blipFill>
        <p:spPr>
          <a:xfrm>
            <a:off x="5790948" y="1648891"/>
            <a:ext cx="2983392" cy="2110102"/>
          </a:xfrm>
          <a:prstGeom prst="rect">
            <a:avLst/>
          </a:prstGeom>
        </p:spPr>
      </p:pic>
      <p:pic>
        <p:nvPicPr>
          <p:cNvPr id="57" name="图片 56">
            <a:extLst>
              <a:ext uri="{FF2B5EF4-FFF2-40B4-BE49-F238E27FC236}">
                <a16:creationId xmlns:a16="http://schemas.microsoft.com/office/drawing/2014/main" id="{23286E5E-F548-06A1-3469-4B88F2B42CAB}"/>
              </a:ext>
            </a:extLst>
          </p:cNvPr>
          <p:cNvPicPr>
            <a:picLocks noChangeAspect="1"/>
          </p:cNvPicPr>
          <p:nvPr/>
        </p:nvPicPr>
        <p:blipFill>
          <a:blip r:embed="rId4"/>
          <a:stretch>
            <a:fillRect/>
          </a:stretch>
        </p:blipFill>
        <p:spPr>
          <a:xfrm>
            <a:off x="2192020" y="2640316"/>
            <a:ext cx="1385360" cy="376685"/>
          </a:xfrm>
          <a:prstGeom prst="rect">
            <a:avLst/>
          </a:prstGeom>
        </p:spPr>
      </p:pic>
      <p:sp>
        <p:nvSpPr>
          <p:cNvPr id="59" name="文本框 58">
            <a:extLst>
              <a:ext uri="{FF2B5EF4-FFF2-40B4-BE49-F238E27FC236}">
                <a16:creationId xmlns:a16="http://schemas.microsoft.com/office/drawing/2014/main" id="{462CE3EC-A1B2-A48A-79B9-8FADF4906D3C}"/>
              </a:ext>
            </a:extLst>
          </p:cNvPr>
          <p:cNvSpPr txBox="1"/>
          <p:nvPr/>
        </p:nvSpPr>
        <p:spPr>
          <a:xfrm>
            <a:off x="678036" y="3036059"/>
            <a:ext cx="5121958" cy="369332"/>
          </a:xfrm>
          <a:prstGeom prst="rect">
            <a:avLst/>
          </a:prstGeom>
          <a:noFill/>
        </p:spPr>
        <p:txBody>
          <a:bodyPr wrap="square">
            <a:spAutoFit/>
          </a:bodyPr>
          <a:lstStyle/>
          <a:p>
            <a:r>
              <a:rPr lang="en-US" altLang="zh-CN" sz="1800" dirty="0">
                <a:solidFill>
                  <a:schemeClr val="tx1"/>
                </a:solidFill>
              </a:rPr>
              <a:t>And calibrate scaling factor S to improve result. </a:t>
            </a:r>
            <a:endParaRPr lang="zh-CN" altLang="en-US" dirty="0"/>
          </a:p>
        </p:txBody>
      </p:sp>
      <p:pic>
        <p:nvPicPr>
          <p:cNvPr id="60" name="图片 59">
            <a:extLst>
              <a:ext uri="{FF2B5EF4-FFF2-40B4-BE49-F238E27FC236}">
                <a16:creationId xmlns:a16="http://schemas.microsoft.com/office/drawing/2014/main" id="{ACC9ED48-6CEB-00C8-90C4-BAE480E9E044}"/>
              </a:ext>
            </a:extLst>
          </p:cNvPr>
          <p:cNvPicPr>
            <a:picLocks noChangeAspect="1"/>
          </p:cNvPicPr>
          <p:nvPr/>
        </p:nvPicPr>
        <p:blipFill>
          <a:blip r:embed="rId5"/>
          <a:stretch>
            <a:fillRect/>
          </a:stretch>
        </p:blipFill>
        <p:spPr>
          <a:xfrm>
            <a:off x="452271" y="3981557"/>
            <a:ext cx="2446281" cy="2733404"/>
          </a:xfrm>
          <a:prstGeom prst="rect">
            <a:avLst/>
          </a:prstGeom>
        </p:spPr>
      </p:pic>
      <p:sp>
        <p:nvSpPr>
          <p:cNvPr id="61" name="内容占位符 1">
            <a:extLst>
              <a:ext uri="{FF2B5EF4-FFF2-40B4-BE49-F238E27FC236}">
                <a16:creationId xmlns:a16="http://schemas.microsoft.com/office/drawing/2014/main" id="{1BFDA859-C50C-606F-75D5-3E1A612E1095}"/>
              </a:ext>
            </a:extLst>
          </p:cNvPr>
          <p:cNvSpPr txBox="1">
            <a:spLocks/>
          </p:cNvSpPr>
          <p:nvPr/>
        </p:nvSpPr>
        <p:spPr bwMode="auto">
          <a:xfrm>
            <a:off x="3096170" y="3866833"/>
            <a:ext cx="5925911" cy="35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chemeClr val="tx1"/>
                </a:solidFill>
              </a:rPr>
              <a:t>2. Map Simulated Bifurcation to Quantization Model</a:t>
            </a:r>
          </a:p>
          <a:p>
            <a:pPr marL="0" indent="0">
              <a:buNone/>
            </a:pPr>
            <a:r>
              <a:rPr lang="en-US" altLang="zh-CN" sz="1800" dirty="0">
                <a:solidFill>
                  <a:schemeClr val="tx1"/>
                </a:solidFill>
              </a:rPr>
              <a:t>     </a:t>
            </a:r>
            <a:endParaRPr lang="en-US" altLang="zh-CN" sz="1800" b="1" dirty="0">
              <a:solidFill>
                <a:schemeClr val="tx1"/>
              </a:solidFill>
            </a:endParaRPr>
          </a:p>
        </p:txBody>
      </p:sp>
      <p:sp>
        <p:nvSpPr>
          <p:cNvPr id="62" name="矩形 61">
            <a:extLst>
              <a:ext uri="{FF2B5EF4-FFF2-40B4-BE49-F238E27FC236}">
                <a16:creationId xmlns:a16="http://schemas.microsoft.com/office/drawing/2014/main" id="{A919A296-9DEF-C81D-F094-A2F86972D28A}"/>
              </a:ext>
            </a:extLst>
          </p:cNvPr>
          <p:cNvSpPr/>
          <p:nvPr/>
        </p:nvSpPr>
        <p:spPr bwMode="auto">
          <a:xfrm>
            <a:off x="4493768" y="4328275"/>
            <a:ext cx="1184844" cy="11174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63" name="矩形 62">
            <a:extLst>
              <a:ext uri="{FF2B5EF4-FFF2-40B4-BE49-F238E27FC236}">
                <a16:creationId xmlns:a16="http://schemas.microsoft.com/office/drawing/2014/main" id="{11D8FD41-04FC-74F5-C625-45F17E22CBA2}"/>
              </a:ext>
            </a:extLst>
          </p:cNvPr>
          <p:cNvSpPr/>
          <p:nvPr/>
        </p:nvSpPr>
        <p:spPr bwMode="auto">
          <a:xfrm>
            <a:off x="6838409" y="4341899"/>
            <a:ext cx="293477" cy="11174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65" name="文本框 64">
            <a:extLst>
              <a:ext uri="{FF2B5EF4-FFF2-40B4-BE49-F238E27FC236}">
                <a16:creationId xmlns:a16="http://schemas.microsoft.com/office/drawing/2014/main" id="{AD04B40F-0918-0489-D431-6D29873E2498}"/>
              </a:ext>
            </a:extLst>
          </p:cNvPr>
          <p:cNvSpPr txBox="1"/>
          <p:nvPr/>
        </p:nvSpPr>
        <p:spPr>
          <a:xfrm>
            <a:off x="4315027" y="4619452"/>
            <a:ext cx="1542326" cy="646331"/>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Connection matrix</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66" name="文本框 65">
            <a:extLst>
              <a:ext uri="{FF2B5EF4-FFF2-40B4-BE49-F238E27FC236}">
                <a16:creationId xmlns:a16="http://schemas.microsoft.com/office/drawing/2014/main" id="{A90CE999-5990-A34D-7A69-9AD570CDA3B4}"/>
              </a:ext>
            </a:extLst>
          </p:cNvPr>
          <p:cNvSpPr txBox="1"/>
          <p:nvPr/>
        </p:nvSpPr>
        <p:spPr>
          <a:xfrm>
            <a:off x="3333971" y="4620568"/>
            <a:ext cx="1010721" cy="646331"/>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Floating</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dirty="0">
                <a:latin typeface="Arial" panose="020B0604020202020204" pitchFamily="34" charset="0"/>
                <a:ea typeface="新細明體" panose="02020500000000000000" pitchFamily="18" charset="-120"/>
              </a:rPr>
              <a:t>point</a:t>
            </a:r>
            <a:endPar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68" name="箭头: 右弧形 67">
            <a:extLst>
              <a:ext uri="{FF2B5EF4-FFF2-40B4-BE49-F238E27FC236}">
                <a16:creationId xmlns:a16="http://schemas.microsoft.com/office/drawing/2014/main" id="{C0A51C10-0538-A6EF-B131-80A9242ED00E}"/>
              </a:ext>
            </a:extLst>
          </p:cNvPr>
          <p:cNvSpPr/>
          <p:nvPr/>
        </p:nvSpPr>
        <p:spPr bwMode="auto">
          <a:xfrm>
            <a:off x="8287783" y="5209109"/>
            <a:ext cx="467360" cy="829814"/>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69" name="文本框 68">
            <a:extLst>
              <a:ext uri="{FF2B5EF4-FFF2-40B4-BE49-F238E27FC236}">
                <a16:creationId xmlns:a16="http://schemas.microsoft.com/office/drawing/2014/main" id="{8B2A883D-8D04-440C-FE8C-C740AFF00193}"/>
              </a:ext>
            </a:extLst>
          </p:cNvPr>
          <p:cNvSpPr txBox="1"/>
          <p:nvPr/>
        </p:nvSpPr>
        <p:spPr>
          <a:xfrm>
            <a:off x="3304306" y="6012084"/>
            <a:ext cx="1010721" cy="369332"/>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4 bit</a:t>
            </a:r>
          </a:p>
        </p:txBody>
      </p:sp>
      <p:sp>
        <p:nvSpPr>
          <p:cNvPr id="71" name="文本框 70">
            <a:extLst>
              <a:ext uri="{FF2B5EF4-FFF2-40B4-BE49-F238E27FC236}">
                <a16:creationId xmlns:a16="http://schemas.microsoft.com/office/drawing/2014/main" id="{765193E9-40F1-17ED-0EC6-23A0F178C2A9}"/>
              </a:ext>
            </a:extLst>
          </p:cNvPr>
          <p:cNvSpPr txBox="1"/>
          <p:nvPr/>
        </p:nvSpPr>
        <p:spPr>
          <a:xfrm>
            <a:off x="5790948" y="4626264"/>
            <a:ext cx="1010721" cy="646331"/>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Floating</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dirty="0">
                <a:latin typeface="Arial" panose="020B0604020202020204" pitchFamily="34" charset="0"/>
                <a:ea typeface="新細明體" panose="02020500000000000000" pitchFamily="18" charset="-120"/>
              </a:rPr>
              <a:t>point</a:t>
            </a:r>
            <a:endPar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72" name="文本框 71">
            <a:extLst>
              <a:ext uri="{FF2B5EF4-FFF2-40B4-BE49-F238E27FC236}">
                <a16:creationId xmlns:a16="http://schemas.microsoft.com/office/drawing/2014/main" id="{4E4A1E4D-FD86-DC2F-F111-FD7DBA47634A}"/>
              </a:ext>
            </a:extLst>
          </p:cNvPr>
          <p:cNvSpPr txBox="1"/>
          <p:nvPr/>
        </p:nvSpPr>
        <p:spPr>
          <a:xfrm>
            <a:off x="7131886" y="4626264"/>
            <a:ext cx="1010721" cy="646331"/>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x/p vector</a:t>
            </a:r>
          </a:p>
        </p:txBody>
      </p:sp>
      <p:sp>
        <p:nvSpPr>
          <p:cNvPr id="73" name="矩形 72">
            <a:extLst>
              <a:ext uri="{FF2B5EF4-FFF2-40B4-BE49-F238E27FC236}">
                <a16:creationId xmlns:a16="http://schemas.microsoft.com/office/drawing/2014/main" id="{0065E503-8ECB-4855-C42F-DE21E2D2884E}"/>
              </a:ext>
            </a:extLst>
          </p:cNvPr>
          <p:cNvSpPr/>
          <p:nvPr/>
        </p:nvSpPr>
        <p:spPr bwMode="auto">
          <a:xfrm>
            <a:off x="4501987" y="5649641"/>
            <a:ext cx="1184844" cy="11174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74" name="矩形 73">
            <a:extLst>
              <a:ext uri="{FF2B5EF4-FFF2-40B4-BE49-F238E27FC236}">
                <a16:creationId xmlns:a16="http://schemas.microsoft.com/office/drawing/2014/main" id="{678C5D80-E092-609D-D050-0D71DACF3FEB}"/>
              </a:ext>
            </a:extLst>
          </p:cNvPr>
          <p:cNvSpPr/>
          <p:nvPr/>
        </p:nvSpPr>
        <p:spPr bwMode="auto">
          <a:xfrm>
            <a:off x="6806642" y="5651427"/>
            <a:ext cx="293477" cy="111748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p:txBody>
      </p:sp>
      <p:sp>
        <p:nvSpPr>
          <p:cNvPr id="75" name="文本框 74">
            <a:extLst>
              <a:ext uri="{FF2B5EF4-FFF2-40B4-BE49-F238E27FC236}">
                <a16:creationId xmlns:a16="http://schemas.microsoft.com/office/drawing/2014/main" id="{83FD814D-E95E-5896-8145-87E86BD3D50F}"/>
              </a:ext>
            </a:extLst>
          </p:cNvPr>
          <p:cNvSpPr txBox="1"/>
          <p:nvPr/>
        </p:nvSpPr>
        <p:spPr>
          <a:xfrm>
            <a:off x="4323246" y="5920073"/>
            <a:ext cx="1542326" cy="646331"/>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Connection matrix</a:t>
            </a:r>
            <a:endParaRPr kumimoji="1" lang="zh-CN" altLang="en-US"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76" name="文本框 75">
            <a:extLst>
              <a:ext uri="{FF2B5EF4-FFF2-40B4-BE49-F238E27FC236}">
                <a16:creationId xmlns:a16="http://schemas.microsoft.com/office/drawing/2014/main" id="{686A10CD-25DC-AB8D-8D17-B702FA9DB6E1}"/>
              </a:ext>
            </a:extLst>
          </p:cNvPr>
          <p:cNvSpPr txBox="1"/>
          <p:nvPr/>
        </p:nvSpPr>
        <p:spPr>
          <a:xfrm>
            <a:off x="5782815" y="6012084"/>
            <a:ext cx="1010721" cy="369332"/>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8 bit</a:t>
            </a:r>
          </a:p>
        </p:txBody>
      </p:sp>
      <p:sp>
        <p:nvSpPr>
          <p:cNvPr id="77" name="文本框 76">
            <a:extLst>
              <a:ext uri="{FF2B5EF4-FFF2-40B4-BE49-F238E27FC236}">
                <a16:creationId xmlns:a16="http://schemas.microsoft.com/office/drawing/2014/main" id="{E13265D2-5F6F-C3C8-066B-A21934FC4313}"/>
              </a:ext>
            </a:extLst>
          </p:cNvPr>
          <p:cNvSpPr txBox="1"/>
          <p:nvPr/>
        </p:nvSpPr>
        <p:spPr>
          <a:xfrm>
            <a:off x="7153015" y="5857321"/>
            <a:ext cx="1010721" cy="646331"/>
          </a:xfrm>
          <a:prstGeom prst="rect">
            <a:avLst/>
          </a:prstGeom>
          <a:noFill/>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x/p vector</a:t>
            </a:r>
          </a:p>
        </p:txBody>
      </p:sp>
    </p:spTree>
    <p:extLst>
      <p:ext uri="{BB962C8B-B14F-4D97-AF65-F5344CB8AC3E}">
        <p14:creationId xmlns:p14="http://schemas.microsoft.com/office/powerpoint/2010/main" val="473617086"/>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8</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a:t>Quantized Simulated Bifurcation (cont.)</a:t>
            </a:r>
            <a:endParaRPr lang="zh-CN" altLang="en-US" sz="2800" b="1" dirty="0"/>
          </a:p>
        </p:txBody>
      </p:sp>
      <p:pic>
        <p:nvPicPr>
          <p:cNvPr id="50" name="图片 49">
            <a:extLst>
              <a:ext uri="{FF2B5EF4-FFF2-40B4-BE49-F238E27FC236}">
                <a16:creationId xmlns:a16="http://schemas.microsoft.com/office/drawing/2014/main" id="{EC675658-A9B6-CF35-4D57-F9BC3DDDD942}"/>
              </a:ext>
            </a:extLst>
          </p:cNvPr>
          <p:cNvPicPr>
            <a:picLocks noChangeAspect="1"/>
          </p:cNvPicPr>
          <p:nvPr/>
        </p:nvPicPr>
        <p:blipFill>
          <a:blip r:embed="rId3"/>
          <a:stretch>
            <a:fillRect/>
          </a:stretch>
        </p:blipFill>
        <p:spPr>
          <a:xfrm>
            <a:off x="496775" y="2293876"/>
            <a:ext cx="7850082" cy="1898685"/>
          </a:xfrm>
          <a:prstGeom prst="rect">
            <a:avLst/>
          </a:prstGeom>
        </p:spPr>
      </p:pic>
      <p:sp>
        <p:nvSpPr>
          <p:cNvPr id="52" name="文本框 51">
            <a:extLst>
              <a:ext uri="{FF2B5EF4-FFF2-40B4-BE49-F238E27FC236}">
                <a16:creationId xmlns:a16="http://schemas.microsoft.com/office/drawing/2014/main" id="{2A9AC761-250B-6FB0-A109-CD5404726A65}"/>
              </a:ext>
            </a:extLst>
          </p:cNvPr>
          <p:cNvSpPr txBox="1"/>
          <p:nvPr/>
        </p:nvSpPr>
        <p:spPr>
          <a:xfrm>
            <a:off x="166571" y="1623547"/>
            <a:ext cx="8510491" cy="646331"/>
          </a:xfrm>
          <a:prstGeom prst="rect">
            <a:avLst/>
          </a:prstGeom>
          <a:noFill/>
        </p:spPr>
        <p:txBody>
          <a:bodyPr wrap="square">
            <a:spAutoFit/>
          </a:bodyPr>
          <a:lstStyle/>
          <a:p>
            <a:pPr marL="0" indent="0">
              <a:buNone/>
            </a:pPr>
            <a:r>
              <a:rPr lang="en-US" altLang="zh-CN" b="1" dirty="0"/>
              <a:t>1</a:t>
            </a:r>
            <a:r>
              <a:rPr lang="en-US" altLang="zh-CN" sz="1800" b="1" dirty="0">
                <a:solidFill>
                  <a:schemeClr val="tx1"/>
                </a:solidFill>
              </a:rPr>
              <a:t>. Quantized result</a:t>
            </a:r>
          </a:p>
          <a:p>
            <a:pPr marL="0" indent="0">
              <a:buNone/>
            </a:pPr>
            <a:r>
              <a:rPr lang="en-US" altLang="zh-CN" sz="1600" dirty="0"/>
              <a:t>     </a:t>
            </a:r>
            <a:r>
              <a:rPr lang="en-US" altLang="zh-CN" sz="1800" dirty="0">
                <a:solidFill>
                  <a:schemeClr val="tx1"/>
                </a:solidFill>
              </a:rPr>
              <a:t>Average Max-Cut value compared to double precision result </a:t>
            </a:r>
          </a:p>
        </p:txBody>
      </p:sp>
    </p:spTree>
    <p:extLst>
      <p:ext uri="{BB962C8B-B14F-4D97-AF65-F5344CB8AC3E}">
        <p14:creationId xmlns:p14="http://schemas.microsoft.com/office/powerpoint/2010/main" val="46772928"/>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0"/>
          </p:nvPr>
        </p:nvSpPr>
        <p:spPr>
          <a:xfrm>
            <a:off x="6626161" y="6381416"/>
            <a:ext cx="2395921" cy="476250"/>
          </a:xfrm>
        </p:spPr>
        <p:txBody>
          <a:bodyPr/>
          <a:lstStyle/>
          <a:p>
            <a:fld id="{E3CD5CC6-6934-4705-8408-727103BEBEB7}" type="slidenum">
              <a:rPr lang="en-US" altLang="en-US" smtClean="0">
                <a:solidFill>
                  <a:srgbClr val="000000"/>
                </a:solidFill>
              </a:rPr>
              <a:pPr/>
              <a:t>9</a:t>
            </a:fld>
            <a:endParaRPr lang="en-US" altLang="en-US" dirty="0">
              <a:solidFill>
                <a:srgbClr val="000000"/>
              </a:solidFill>
            </a:endParaRPr>
          </a:p>
        </p:txBody>
      </p:sp>
      <p:sp>
        <p:nvSpPr>
          <p:cNvPr id="53" name="标题 6"/>
          <p:cNvSpPr>
            <a:spLocks noGrp="1"/>
          </p:cNvSpPr>
          <p:nvPr>
            <p:ph type="title"/>
          </p:nvPr>
        </p:nvSpPr>
        <p:spPr>
          <a:xfrm>
            <a:off x="822960" y="44450"/>
            <a:ext cx="7989570" cy="1143000"/>
          </a:xfrm>
        </p:spPr>
        <p:txBody>
          <a:bodyPr/>
          <a:lstStyle/>
          <a:p>
            <a:r>
              <a:rPr lang="en-US" altLang="zh-CN" sz="2800" b="1" dirty="0" err="1"/>
              <a:t>SpMV</a:t>
            </a:r>
            <a:r>
              <a:rPr lang="en-US" altLang="zh-CN" sz="2800" b="1" dirty="0"/>
              <a:t>: Background</a:t>
            </a:r>
            <a:endParaRPr lang="zh-CN" altLang="en-US" sz="2800" b="1" dirty="0"/>
          </a:p>
        </p:txBody>
      </p:sp>
      <p:sp>
        <p:nvSpPr>
          <p:cNvPr id="2" name="内容占位符 1">
            <a:extLst>
              <a:ext uri="{FF2B5EF4-FFF2-40B4-BE49-F238E27FC236}">
                <a16:creationId xmlns:a16="http://schemas.microsoft.com/office/drawing/2014/main" id="{E4401F9D-15E5-3B3A-543E-14B46223178D}"/>
              </a:ext>
            </a:extLst>
          </p:cNvPr>
          <p:cNvSpPr txBox="1">
            <a:spLocks/>
          </p:cNvSpPr>
          <p:nvPr/>
        </p:nvSpPr>
        <p:spPr bwMode="auto">
          <a:xfrm>
            <a:off x="302038" y="1761448"/>
            <a:ext cx="8720044" cy="155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rgbClr val="99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華康儷細黑(P)" pitchFamily="34" charset="-120"/>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華康儷細黑(P)"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altLang="zh-CN" sz="1800" b="1" dirty="0">
                <a:solidFill>
                  <a:schemeClr val="tx1"/>
                </a:solidFill>
              </a:rPr>
              <a:t>Previous </a:t>
            </a:r>
            <a:r>
              <a:rPr lang="en-US" altLang="zh-CN" sz="1800" b="1" dirty="0" err="1">
                <a:solidFill>
                  <a:schemeClr val="tx1"/>
                </a:solidFill>
              </a:rPr>
              <a:t>SpMV</a:t>
            </a:r>
            <a:r>
              <a:rPr lang="en-US" altLang="zh-CN" sz="1800" b="1" dirty="0">
                <a:solidFill>
                  <a:schemeClr val="tx1"/>
                </a:solidFill>
              </a:rPr>
              <a:t> works</a:t>
            </a:r>
          </a:p>
          <a:p>
            <a:pPr marL="0" indent="0">
              <a:buNone/>
            </a:pPr>
            <a:r>
              <a:rPr lang="en-US" altLang="zh-CN" sz="1800" dirty="0">
                <a:solidFill>
                  <a:schemeClr val="tx1"/>
                </a:solidFill>
              </a:rPr>
              <a:t>     The majority of </a:t>
            </a:r>
            <a:r>
              <a:rPr lang="en-US" altLang="zh-CN" sz="1800" dirty="0" err="1">
                <a:solidFill>
                  <a:schemeClr val="tx1"/>
                </a:solidFill>
              </a:rPr>
              <a:t>spmv</a:t>
            </a:r>
            <a:r>
              <a:rPr lang="en-US" altLang="zh-CN" sz="1800" dirty="0">
                <a:solidFill>
                  <a:schemeClr val="tx1"/>
                </a:solidFill>
              </a:rPr>
              <a:t> optimization are based on CSR (or improved format) and implemented on GPU/FPGA</a:t>
            </a:r>
          </a:p>
          <a:p>
            <a:pPr marL="0" indent="0">
              <a:buNone/>
            </a:pPr>
            <a:endParaRPr lang="en-US" altLang="zh-CN" sz="1800" b="1" dirty="0">
              <a:solidFill>
                <a:schemeClr val="tx1"/>
              </a:solidFill>
            </a:endParaRPr>
          </a:p>
        </p:txBody>
      </p:sp>
      <p:pic>
        <p:nvPicPr>
          <p:cNvPr id="8" name="图片 7">
            <a:extLst>
              <a:ext uri="{FF2B5EF4-FFF2-40B4-BE49-F238E27FC236}">
                <a16:creationId xmlns:a16="http://schemas.microsoft.com/office/drawing/2014/main" id="{4A065099-5600-70C7-B612-DDDF0E4D8DBD}"/>
              </a:ext>
            </a:extLst>
          </p:cNvPr>
          <p:cNvPicPr>
            <a:picLocks noChangeAspect="1"/>
          </p:cNvPicPr>
          <p:nvPr/>
        </p:nvPicPr>
        <p:blipFill>
          <a:blip r:embed="rId3"/>
          <a:stretch>
            <a:fillRect/>
          </a:stretch>
        </p:blipFill>
        <p:spPr>
          <a:xfrm>
            <a:off x="4571999" y="2821279"/>
            <a:ext cx="4166685" cy="2133243"/>
          </a:xfrm>
          <a:prstGeom prst="rect">
            <a:avLst/>
          </a:prstGeom>
        </p:spPr>
      </p:pic>
      <p:pic>
        <p:nvPicPr>
          <p:cNvPr id="10" name="图片 9">
            <a:extLst>
              <a:ext uri="{FF2B5EF4-FFF2-40B4-BE49-F238E27FC236}">
                <a16:creationId xmlns:a16="http://schemas.microsoft.com/office/drawing/2014/main" id="{5D9B443B-BCCE-92C3-1C11-006E106C532E}"/>
              </a:ext>
            </a:extLst>
          </p:cNvPr>
          <p:cNvPicPr>
            <a:picLocks noChangeAspect="1"/>
          </p:cNvPicPr>
          <p:nvPr/>
        </p:nvPicPr>
        <p:blipFill>
          <a:blip r:embed="rId4"/>
          <a:stretch>
            <a:fillRect/>
          </a:stretch>
        </p:blipFill>
        <p:spPr>
          <a:xfrm>
            <a:off x="405316" y="2821279"/>
            <a:ext cx="3915131" cy="2197055"/>
          </a:xfrm>
          <a:prstGeom prst="rect">
            <a:avLst/>
          </a:prstGeom>
        </p:spPr>
      </p:pic>
      <p:sp>
        <p:nvSpPr>
          <p:cNvPr id="12" name="文本框 11">
            <a:extLst>
              <a:ext uri="{FF2B5EF4-FFF2-40B4-BE49-F238E27FC236}">
                <a16:creationId xmlns:a16="http://schemas.microsoft.com/office/drawing/2014/main" id="{1FF629CD-A6F8-27F4-00BA-1856738CEA35}"/>
              </a:ext>
            </a:extLst>
          </p:cNvPr>
          <p:cNvSpPr txBox="1"/>
          <p:nvPr/>
        </p:nvSpPr>
        <p:spPr>
          <a:xfrm>
            <a:off x="371867" y="5543730"/>
            <a:ext cx="8436646" cy="646331"/>
          </a:xfrm>
          <a:prstGeom prst="rect">
            <a:avLst/>
          </a:prstGeom>
          <a:noFill/>
        </p:spPr>
        <p:txBody>
          <a:bodyPr wrap="square">
            <a:spAutoFit/>
          </a:bodyPr>
          <a:lstStyle/>
          <a:p>
            <a:pPr marL="0" indent="0">
              <a:buNone/>
            </a:pPr>
            <a:r>
              <a:rPr lang="en-US" altLang="zh-CN" sz="1800" dirty="0">
                <a:solidFill>
                  <a:schemeClr val="tx1"/>
                </a:solidFill>
              </a:rPr>
              <a:t>     GPU library </a:t>
            </a:r>
            <a:r>
              <a:rPr lang="en-US" altLang="zh-CN" sz="1800" dirty="0" err="1">
                <a:solidFill>
                  <a:schemeClr val="tx1"/>
                </a:solidFill>
              </a:rPr>
              <a:t>CuSparse</a:t>
            </a:r>
            <a:r>
              <a:rPr lang="en-US" altLang="zh-CN" sz="1800" dirty="0">
                <a:solidFill>
                  <a:schemeClr val="tx1"/>
                </a:solidFill>
              </a:rPr>
              <a:t> targeting at </a:t>
            </a:r>
            <a:r>
              <a:rPr lang="en-US" altLang="zh-CN" sz="1800" dirty="0" err="1">
                <a:solidFill>
                  <a:schemeClr val="tx1"/>
                </a:solidFill>
              </a:rPr>
              <a:t>SpMV</a:t>
            </a:r>
            <a:r>
              <a:rPr lang="en-US" altLang="zh-CN" sz="1800" dirty="0">
                <a:solidFill>
                  <a:schemeClr val="tx1"/>
                </a:solidFill>
              </a:rPr>
              <a:t> is selected as the benchmark to compared efficiency of our work.  </a:t>
            </a:r>
          </a:p>
        </p:txBody>
      </p:sp>
      <p:sp>
        <p:nvSpPr>
          <p:cNvPr id="14" name="文本框 13">
            <a:extLst>
              <a:ext uri="{FF2B5EF4-FFF2-40B4-BE49-F238E27FC236}">
                <a16:creationId xmlns:a16="http://schemas.microsoft.com/office/drawing/2014/main" id="{569D0DC5-EFF0-1A86-A064-C73E1DD2E333}"/>
              </a:ext>
            </a:extLst>
          </p:cNvPr>
          <p:cNvSpPr txBox="1"/>
          <p:nvPr/>
        </p:nvSpPr>
        <p:spPr>
          <a:xfrm>
            <a:off x="302038" y="5174398"/>
            <a:ext cx="4577644" cy="369332"/>
          </a:xfrm>
          <a:prstGeom prst="rect">
            <a:avLst/>
          </a:prstGeom>
          <a:noFill/>
        </p:spPr>
        <p:txBody>
          <a:bodyPr wrap="square">
            <a:spAutoFit/>
          </a:bodyPr>
          <a:lstStyle/>
          <a:p>
            <a:r>
              <a:rPr lang="en-US" altLang="zh-CN" sz="1800" b="1" dirty="0"/>
              <a:t>2. </a:t>
            </a:r>
            <a:r>
              <a:rPr lang="en-US" altLang="zh-CN" b="1" dirty="0"/>
              <a:t>  T</a:t>
            </a:r>
            <a:r>
              <a:rPr lang="en-US" altLang="zh-CN" sz="1800" b="1" dirty="0"/>
              <a:t>ouchstone</a:t>
            </a:r>
            <a:endParaRPr lang="zh-CN" altLang="en-US" dirty="0"/>
          </a:p>
        </p:txBody>
      </p:sp>
    </p:spTree>
    <p:extLst>
      <p:ext uri="{BB962C8B-B14F-4D97-AF65-F5344CB8AC3E}">
        <p14:creationId xmlns:p14="http://schemas.microsoft.com/office/powerpoint/2010/main" val="2858610243"/>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0910-06">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華康儷粗黑(P)"/>
        <a:cs typeface=""/>
      </a:majorFont>
      <a:minorFont>
        <a:latin typeface="Arial"/>
        <a:ea typeface="華康儷中黑(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910-06 [Read-Only] [Compatibility Mode]" id="{ACDFD057-0348-45CE-BB43-243E2DBB2FDB}" vid="{72826D52-8A20-4088-8733-707B17BEF3CC}"/>
    </a:ext>
  </a:extLst>
</a:theme>
</file>

<file path=ppt/theme/theme3.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7fc01b-adb8-425c-a0f7-7953f2b7e693}" enabled="0" method="" siteId="{877fc01b-adb8-425c-a0f7-7953f2b7e693}" removed="1"/>
</clbl:labelList>
</file>

<file path=docProps/app.xml><?xml version="1.0" encoding="utf-8"?>
<Properties xmlns="http://schemas.openxmlformats.org/officeDocument/2006/extended-properties" xmlns:vt="http://schemas.openxmlformats.org/officeDocument/2006/docPropsVTypes">
  <TotalTime>6956</TotalTime>
  <Words>1853</Words>
  <Application>Microsoft Office PowerPoint</Application>
  <PresentationFormat>全屏显示(4:3)</PresentationFormat>
  <Paragraphs>192</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18</vt:i4>
      </vt:variant>
    </vt:vector>
  </HeadingPairs>
  <TitlesOfParts>
    <vt:vector size="25" baseType="lpstr">
      <vt:lpstr>等线</vt:lpstr>
      <vt:lpstr>Arial</vt:lpstr>
      <vt:lpstr>Times New Roman</vt:lpstr>
      <vt:lpstr>Trebuchet MS</vt:lpstr>
      <vt:lpstr>Berlin</vt:lpstr>
      <vt:lpstr>0910-06</vt:lpstr>
      <vt:lpstr>柏林</vt:lpstr>
      <vt:lpstr> .  FPGA-based Quantized Simulated  Bifurcation Machine</vt:lpstr>
      <vt:lpstr>Outline</vt:lpstr>
      <vt:lpstr>Background:  Combinatorial Optimization</vt:lpstr>
      <vt:lpstr>Background: Ising Machine</vt:lpstr>
      <vt:lpstr>Background:  Simulated Bifurcation</vt:lpstr>
      <vt:lpstr>Motivation</vt:lpstr>
      <vt:lpstr>Quantized Simulated Bifurcation</vt:lpstr>
      <vt:lpstr>Quantized Simulated Bifurcation (cont.)</vt:lpstr>
      <vt:lpstr>SpMV: Background</vt:lpstr>
      <vt:lpstr>SpMV: Method</vt:lpstr>
      <vt:lpstr>SpMV: Method (cont.)</vt:lpstr>
      <vt:lpstr>SpMV: Hazard</vt:lpstr>
      <vt:lpstr>Hardware Architecture</vt:lpstr>
      <vt:lpstr>Hardware Architecture (cont.)</vt:lpstr>
      <vt:lpstr>Workflow</vt:lpstr>
      <vt:lpstr>Result</vt:lpstr>
      <vt:lpstr>Future Improvement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Hi-DMM:  High-Performance Dynamic Memory Management in High-Level Synthesis</dc:title>
  <dc:creator>Jiandong Mu</dc:creator>
  <cp:lastModifiedBy>Baijian Yao</cp:lastModifiedBy>
  <cp:revision>437</cp:revision>
  <dcterms:created xsi:type="dcterms:W3CDTF">2018-07-17T13:58:49Z</dcterms:created>
  <dcterms:modified xsi:type="dcterms:W3CDTF">2024-07-23T07:11:58Z</dcterms:modified>
</cp:coreProperties>
</file>