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6"/>
  </p:notesMasterIdLst>
  <p:handoutMasterIdLst>
    <p:handoutMasterId r:id="rId27"/>
  </p:handoutMasterIdLst>
  <p:sldIdLst>
    <p:sldId id="256" r:id="rId2"/>
    <p:sldId id="257" r:id="rId3"/>
    <p:sldId id="266" r:id="rId4"/>
    <p:sldId id="264" r:id="rId5"/>
    <p:sldId id="259" r:id="rId6"/>
    <p:sldId id="261" r:id="rId7"/>
    <p:sldId id="268" r:id="rId8"/>
    <p:sldId id="269" r:id="rId9"/>
    <p:sldId id="272" r:id="rId10"/>
    <p:sldId id="284" r:id="rId11"/>
    <p:sldId id="278" r:id="rId12"/>
    <p:sldId id="285" r:id="rId13"/>
    <p:sldId id="286" r:id="rId14"/>
    <p:sldId id="271" r:id="rId15"/>
    <p:sldId id="280" r:id="rId16"/>
    <p:sldId id="287" r:id="rId17"/>
    <p:sldId id="283" r:id="rId18"/>
    <p:sldId id="292" r:id="rId19"/>
    <p:sldId id="291" r:id="rId20"/>
    <p:sldId id="293" r:id="rId21"/>
    <p:sldId id="270" r:id="rId22"/>
    <p:sldId id="290" r:id="rId23"/>
    <p:sldId id="289" r:id="rId24"/>
    <p:sldId id="28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340CC0B-996E-456A-9763-248E8471E239}">
          <p14:sldIdLst>
            <p14:sldId id="256"/>
            <p14:sldId id="257"/>
            <p14:sldId id="266"/>
          </p14:sldIdLst>
        </p14:section>
        <p14:section name="technical information" id="{285AC34E-1553-4609-9B40-B2EAFB2A934B}">
          <p14:sldIdLst>
            <p14:sldId id="264"/>
            <p14:sldId id="259"/>
            <p14:sldId id="261"/>
            <p14:sldId id="268"/>
          </p14:sldIdLst>
        </p14:section>
        <p14:section name="prediction models" id="{1CF1C1E1-7E5E-4DE6-95B0-EB05F3EFAFC3}">
          <p14:sldIdLst>
            <p14:sldId id="269"/>
            <p14:sldId id="272"/>
            <p14:sldId id="284"/>
            <p14:sldId id="278"/>
            <p14:sldId id="285"/>
            <p14:sldId id="286"/>
            <p14:sldId id="271"/>
            <p14:sldId id="280"/>
            <p14:sldId id="287"/>
            <p14:sldId id="283"/>
          </p14:sldIdLst>
        </p14:section>
        <p14:section name="Discussion" id="{3378E61A-FD8D-4D07-B7C7-E2B232A4286B}">
          <p14:sldIdLst>
            <p14:sldId id="292"/>
            <p14:sldId id="291"/>
            <p14:sldId id="293"/>
            <p14:sldId id="270"/>
            <p14:sldId id="290"/>
            <p14:sldId id="289"/>
            <p14:sldId id="288"/>
          </p14:sldIdLst>
        </p14:section>
      </p14:sectionLst>
    </p:ex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00447E"/>
    <a:srgbClr val="BDD7EE"/>
    <a:srgbClr val="548235"/>
    <a:srgbClr val="215B8C"/>
    <a:srgbClr val="595959"/>
    <a:srgbClr val="ED7D31"/>
    <a:srgbClr val="4472C4"/>
    <a:srgbClr val="FFFFFF"/>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7A5F34-7633-FE74-92E5-1E74641F81FE}" v="3" dt="2022-04-29T07:37:40.585"/>
  </p1510:revLst>
</p1510:revInfo>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11" autoAdjust="0"/>
    <p:restoredTop sz="85611" autoAdjust="0"/>
  </p:normalViewPr>
  <p:slideViewPr>
    <p:cSldViewPr snapToGrid="0" showGuides="1">
      <p:cViewPr varScale="1">
        <p:scale>
          <a:sx n="73" d="100"/>
          <a:sy n="73" d="100"/>
        </p:scale>
        <p:origin x="1118" y="43"/>
      </p:cViewPr>
      <p:guideLst>
        <p:guide orient="horz" pos="2160"/>
        <p:guide pos="3863"/>
      </p:guideLst>
    </p:cSldViewPr>
  </p:slideViewPr>
  <p:notesTextViewPr>
    <p:cViewPr>
      <p:scale>
        <a:sx n="3" d="2"/>
        <a:sy n="3" d="2"/>
      </p:scale>
      <p:origin x="0" y="0"/>
    </p:cViewPr>
  </p:notesTextViewPr>
  <p:sorterViewPr>
    <p:cViewPr>
      <p:scale>
        <a:sx n="70" d="100"/>
        <a:sy n="70" d="100"/>
      </p:scale>
      <p:origin x="0" y="-10253"/>
    </p:cViewPr>
  </p:sorterViewPr>
  <p:notesViewPr>
    <p:cSldViewPr snapToGrid="0">
      <p:cViewPr varScale="1">
        <p:scale>
          <a:sx n="94" d="100"/>
          <a:sy n="94" d="100"/>
        </p:scale>
        <p:origin x="4080" y="101"/>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e WEI" userId="3dd18c1a-73bc-48cb-950b-735312074400" providerId="ADAL" clId="{9E71261D-C4E6-497D-81C3-FC851EE84CB2}"/>
    <pc:docChg chg="undo custSel addSld delSld modSld sldOrd modSection">
      <pc:chgData name="Yue WEI" userId="3dd18c1a-73bc-48cb-950b-735312074400" providerId="ADAL" clId="{9E71261D-C4E6-497D-81C3-FC851EE84CB2}" dt="2022-02-09T07:51:06.057" v="2625"/>
      <pc:docMkLst>
        <pc:docMk/>
      </pc:docMkLst>
      <pc:sldChg chg="delSp modSp add mod modShow">
        <pc:chgData name="Yue WEI" userId="3dd18c1a-73bc-48cb-950b-735312074400" providerId="ADAL" clId="{9E71261D-C4E6-497D-81C3-FC851EE84CB2}" dt="2022-02-09T06:13:22.580" v="499" actId="113"/>
        <pc:sldMkLst>
          <pc:docMk/>
          <pc:sldMk cId="2396086062" sldId="452"/>
        </pc:sldMkLst>
        <pc:spChg chg="mod">
          <ac:chgData name="Yue WEI" userId="3dd18c1a-73bc-48cb-950b-735312074400" providerId="ADAL" clId="{9E71261D-C4E6-497D-81C3-FC851EE84CB2}" dt="2022-02-09T06:13:22.580" v="499" actId="113"/>
          <ac:spMkLst>
            <pc:docMk/>
            <pc:sldMk cId="2396086062" sldId="452"/>
            <ac:spMk id="13" creationId="{00000000-0000-0000-0000-000000000000}"/>
          </ac:spMkLst>
        </pc:spChg>
        <pc:spChg chg="del">
          <ac:chgData name="Yue WEI" userId="3dd18c1a-73bc-48cb-950b-735312074400" providerId="ADAL" clId="{9E71261D-C4E6-497D-81C3-FC851EE84CB2}" dt="2022-02-09T06:13:18.331" v="497" actId="478"/>
          <ac:spMkLst>
            <pc:docMk/>
            <pc:sldMk cId="2396086062" sldId="452"/>
            <ac:spMk id="16" creationId="{00000000-0000-0000-0000-000000000000}"/>
          </ac:spMkLst>
        </pc:spChg>
        <pc:spChg chg="del">
          <ac:chgData name="Yue WEI" userId="3dd18c1a-73bc-48cb-950b-735312074400" providerId="ADAL" clId="{9E71261D-C4E6-497D-81C3-FC851EE84CB2}" dt="2022-02-09T06:13:18.331" v="497" actId="478"/>
          <ac:spMkLst>
            <pc:docMk/>
            <pc:sldMk cId="2396086062" sldId="452"/>
            <ac:spMk id="21" creationId="{00000000-0000-0000-0000-000000000000}"/>
          </ac:spMkLst>
        </pc:spChg>
        <pc:spChg chg="del">
          <ac:chgData name="Yue WEI" userId="3dd18c1a-73bc-48cb-950b-735312074400" providerId="ADAL" clId="{9E71261D-C4E6-497D-81C3-FC851EE84CB2}" dt="2022-02-09T06:13:18.331" v="497" actId="478"/>
          <ac:spMkLst>
            <pc:docMk/>
            <pc:sldMk cId="2396086062" sldId="452"/>
            <ac:spMk id="22" creationId="{00000000-0000-0000-0000-000000000000}"/>
          </ac:spMkLst>
        </pc:spChg>
        <pc:spChg chg="del">
          <ac:chgData name="Yue WEI" userId="3dd18c1a-73bc-48cb-950b-735312074400" providerId="ADAL" clId="{9E71261D-C4E6-497D-81C3-FC851EE84CB2}" dt="2022-02-09T06:13:18.331" v="497" actId="478"/>
          <ac:spMkLst>
            <pc:docMk/>
            <pc:sldMk cId="2396086062" sldId="452"/>
            <ac:spMk id="23" creationId="{00000000-0000-0000-0000-000000000000}"/>
          </ac:spMkLst>
        </pc:spChg>
        <pc:spChg chg="del">
          <ac:chgData name="Yue WEI" userId="3dd18c1a-73bc-48cb-950b-735312074400" providerId="ADAL" clId="{9E71261D-C4E6-497D-81C3-FC851EE84CB2}" dt="2022-02-09T06:13:18.331" v="497" actId="478"/>
          <ac:spMkLst>
            <pc:docMk/>
            <pc:sldMk cId="2396086062" sldId="452"/>
            <ac:spMk id="24" creationId="{00000000-0000-0000-0000-000000000000}"/>
          </ac:spMkLst>
        </pc:spChg>
        <pc:spChg chg="del">
          <ac:chgData name="Yue WEI" userId="3dd18c1a-73bc-48cb-950b-735312074400" providerId="ADAL" clId="{9E71261D-C4E6-497D-81C3-FC851EE84CB2}" dt="2022-02-09T06:13:18.331" v="497" actId="478"/>
          <ac:spMkLst>
            <pc:docMk/>
            <pc:sldMk cId="2396086062" sldId="452"/>
            <ac:spMk id="25" creationId="{00000000-0000-0000-0000-000000000000}"/>
          </ac:spMkLst>
        </pc:spChg>
        <pc:spChg chg="del">
          <ac:chgData name="Yue WEI" userId="3dd18c1a-73bc-48cb-950b-735312074400" providerId="ADAL" clId="{9E71261D-C4E6-497D-81C3-FC851EE84CB2}" dt="2022-02-09T06:13:18.331" v="497" actId="478"/>
          <ac:spMkLst>
            <pc:docMk/>
            <pc:sldMk cId="2396086062" sldId="452"/>
            <ac:spMk id="26" creationId="{00000000-0000-0000-0000-000000000000}"/>
          </ac:spMkLst>
        </pc:spChg>
      </pc:sldChg>
      <pc:sldChg chg="modSp add del mod modAnim">
        <pc:chgData name="Yue WEI" userId="3dd18c1a-73bc-48cb-950b-735312074400" providerId="ADAL" clId="{9E71261D-C4E6-497D-81C3-FC851EE84CB2}" dt="2022-02-09T06:27:45.771" v="1052" actId="2696"/>
        <pc:sldMkLst>
          <pc:docMk/>
          <pc:sldMk cId="1517260031" sldId="471"/>
        </pc:sldMkLst>
        <pc:spChg chg="mod">
          <ac:chgData name="Yue WEI" userId="3dd18c1a-73bc-48cb-950b-735312074400" providerId="ADAL" clId="{9E71261D-C4E6-497D-81C3-FC851EE84CB2}" dt="2022-02-09T06:07:56.474" v="452" actId="20577"/>
          <ac:spMkLst>
            <pc:docMk/>
            <pc:sldMk cId="1517260031" sldId="471"/>
            <ac:spMk id="2" creationId="{56826173-BD68-F443-80A3-027D393BAAA4}"/>
          </ac:spMkLst>
        </pc:spChg>
        <pc:spChg chg="mod">
          <ac:chgData name="Yue WEI" userId="3dd18c1a-73bc-48cb-950b-735312074400" providerId="ADAL" clId="{9E71261D-C4E6-497D-81C3-FC851EE84CB2}" dt="2022-02-09T06:27:38.587" v="1050"/>
          <ac:spMkLst>
            <pc:docMk/>
            <pc:sldMk cId="1517260031" sldId="471"/>
            <ac:spMk id="3" creationId="{A96BD0F8-7BED-1949-830D-2E6C2363CB5D}"/>
          </ac:spMkLst>
        </pc:spChg>
      </pc:sldChg>
      <pc:sldChg chg="modSp">
        <pc:chgData name="Yue WEI" userId="3dd18c1a-73bc-48cb-950b-735312074400" providerId="ADAL" clId="{9E71261D-C4E6-497D-81C3-FC851EE84CB2}" dt="2022-02-09T05:41:14.058" v="145"/>
        <pc:sldMkLst>
          <pc:docMk/>
          <pc:sldMk cId="3959543964" sldId="472"/>
        </pc:sldMkLst>
        <pc:spChg chg="mod">
          <ac:chgData name="Yue WEI" userId="3dd18c1a-73bc-48cb-950b-735312074400" providerId="ADAL" clId="{9E71261D-C4E6-497D-81C3-FC851EE84CB2}" dt="2022-02-09T05:41:14.058" v="145"/>
          <ac:spMkLst>
            <pc:docMk/>
            <pc:sldMk cId="3959543964" sldId="472"/>
            <ac:spMk id="31" creationId="{9762D64D-9C98-E44E-BDD9-C9FD240D414D}"/>
          </ac:spMkLst>
        </pc:spChg>
      </pc:sldChg>
      <pc:sldChg chg="addSp modSp mod ord">
        <pc:chgData name="Yue WEI" userId="3dd18c1a-73bc-48cb-950b-735312074400" providerId="ADAL" clId="{9E71261D-C4E6-497D-81C3-FC851EE84CB2}" dt="2022-02-09T06:22:32.688" v="816"/>
        <pc:sldMkLst>
          <pc:docMk/>
          <pc:sldMk cId="1863927587" sldId="474"/>
        </pc:sldMkLst>
        <pc:spChg chg="mod">
          <ac:chgData name="Yue WEI" userId="3dd18c1a-73bc-48cb-950b-735312074400" providerId="ADAL" clId="{9E71261D-C4E6-497D-81C3-FC851EE84CB2}" dt="2022-02-09T05:50:11.596" v="250" actId="1076"/>
          <ac:spMkLst>
            <pc:docMk/>
            <pc:sldMk cId="1863927587" sldId="474"/>
            <ac:spMk id="7" creationId="{8E15CB33-AAAE-D348-99C6-68636D180C65}"/>
          </ac:spMkLst>
        </pc:spChg>
        <pc:spChg chg="mod">
          <ac:chgData name="Yue WEI" userId="3dd18c1a-73bc-48cb-950b-735312074400" providerId="ADAL" clId="{9E71261D-C4E6-497D-81C3-FC851EE84CB2}" dt="2022-02-09T05:50:33.582" v="258"/>
          <ac:spMkLst>
            <pc:docMk/>
            <pc:sldMk cId="1863927587" sldId="474"/>
            <ac:spMk id="10" creationId="{28288A19-319A-8A40-AA57-47C810EDBB8C}"/>
          </ac:spMkLst>
        </pc:spChg>
        <pc:spChg chg="add mod">
          <ac:chgData name="Yue WEI" userId="3dd18c1a-73bc-48cb-950b-735312074400" providerId="ADAL" clId="{9E71261D-C4E6-497D-81C3-FC851EE84CB2}" dt="2022-02-09T05:46:48.603" v="181" actId="164"/>
          <ac:spMkLst>
            <pc:docMk/>
            <pc:sldMk cId="1863927587" sldId="474"/>
            <ac:spMk id="11" creationId="{8CF04821-FD5E-4BAA-821E-68EBDE97003D}"/>
          </ac:spMkLst>
        </pc:spChg>
        <pc:grpChg chg="add mod">
          <ac:chgData name="Yue WEI" userId="3dd18c1a-73bc-48cb-950b-735312074400" providerId="ADAL" clId="{9E71261D-C4E6-497D-81C3-FC851EE84CB2}" dt="2022-02-09T05:46:48.603" v="181" actId="164"/>
          <ac:grpSpMkLst>
            <pc:docMk/>
            <pc:sldMk cId="1863927587" sldId="474"/>
            <ac:grpSpMk id="12" creationId="{748CE7C3-CED0-4A00-B684-9DA5DA0B7292}"/>
          </ac:grpSpMkLst>
        </pc:grpChg>
        <pc:picChg chg="add mod">
          <ac:chgData name="Yue WEI" userId="3dd18c1a-73bc-48cb-950b-735312074400" providerId="ADAL" clId="{9E71261D-C4E6-497D-81C3-FC851EE84CB2}" dt="2022-02-09T05:46:48.603" v="181" actId="164"/>
          <ac:picMkLst>
            <pc:docMk/>
            <pc:sldMk cId="1863927587" sldId="474"/>
            <ac:picMk id="9" creationId="{D6EF7871-906A-43D2-BC85-AD2F846FEDEC}"/>
          </ac:picMkLst>
        </pc:picChg>
      </pc:sldChg>
      <pc:sldChg chg="modSp ord">
        <pc:chgData name="Yue WEI" userId="3dd18c1a-73bc-48cb-950b-735312074400" providerId="ADAL" clId="{9E71261D-C4E6-497D-81C3-FC851EE84CB2}" dt="2022-02-09T06:22:32.688" v="816"/>
        <pc:sldMkLst>
          <pc:docMk/>
          <pc:sldMk cId="4270498979" sldId="475"/>
        </pc:sldMkLst>
        <pc:spChg chg="mod">
          <ac:chgData name="Yue WEI" userId="3dd18c1a-73bc-48cb-950b-735312074400" providerId="ADAL" clId="{9E71261D-C4E6-497D-81C3-FC851EE84CB2}" dt="2022-02-09T05:48:35.386" v="228" actId="20577"/>
          <ac:spMkLst>
            <pc:docMk/>
            <pc:sldMk cId="4270498979" sldId="475"/>
            <ac:spMk id="13" creationId="{AB5D8414-6C78-E141-8ABB-48D879CE3F42}"/>
          </ac:spMkLst>
        </pc:spChg>
      </pc:sldChg>
      <pc:sldChg chg="delSp modSp mod ord delAnim">
        <pc:chgData name="Yue WEI" userId="3dd18c1a-73bc-48cb-950b-735312074400" providerId="ADAL" clId="{9E71261D-C4E6-497D-81C3-FC851EE84CB2}" dt="2022-02-09T06:22:32.688" v="816"/>
        <pc:sldMkLst>
          <pc:docMk/>
          <pc:sldMk cId="4151649156" sldId="476"/>
        </pc:sldMkLst>
        <pc:spChg chg="mod">
          <ac:chgData name="Yue WEI" userId="3dd18c1a-73bc-48cb-950b-735312074400" providerId="ADAL" clId="{9E71261D-C4E6-497D-81C3-FC851EE84CB2}" dt="2022-02-09T05:50:43.318" v="263"/>
          <ac:spMkLst>
            <pc:docMk/>
            <pc:sldMk cId="4151649156" sldId="476"/>
            <ac:spMk id="10" creationId="{28288A19-319A-8A40-AA57-47C810EDBB8C}"/>
          </ac:spMkLst>
        </pc:spChg>
        <pc:spChg chg="mod">
          <ac:chgData name="Yue WEI" userId="3dd18c1a-73bc-48cb-950b-735312074400" providerId="ADAL" clId="{9E71261D-C4E6-497D-81C3-FC851EE84CB2}" dt="2022-02-09T05:48:52.988" v="229" actId="14100"/>
          <ac:spMkLst>
            <pc:docMk/>
            <pc:sldMk cId="4151649156" sldId="476"/>
            <ac:spMk id="13" creationId="{AB5D8414-6C78-E141-8ABB-48D879CE3F42}"/>
          </ac:spMkLst>
        </pc:spChg>
        <pc:spChg chg="del">
          <ac:chgData name="Yue WEI" userId="3dd18c1a-73bc-48cb-950b-735312074400" providerId="ADAL" clId="{9E71261D-C4E6-497D-81C3-FC851EE84CB2}" dt="2022-02-09T05:49:06.239" v="230" actId="478"/>
          <ac:spMkLst>
            <pc:docMk/>
            <pc:sldMk cId="4151649156" sldId="476"/>
            <ac:spMk id="145" creationId="{DC84F142-A051-3C4E-A517-11EAA49935C4}"/>
          </ac:spMkLst>
        </pc:spChg>
      </pc:sldChg>
      <pc:sldChg chg="ord">
        <pc:chgData name="Yue WEI" userId="3dd18c1a-73bc-48cb-950b-735312074400" providerId="ADAL" clId="{9E71261D-C4E6-497D-81C3-FC851EE84CB2}" dt="2022-02-09T07:33:01.727" v="2260" actId="20578"/>
        <pc:sldMkLst>
          <pc:docMk/>
          <pc:sldMk cId="3452302702" sldId="480"/>
        </pc:sldMkLst>
      </pc:sldChg>
      <pc:sldChg chg="modSp add mod">
        <pc:chgData name="Yue WEI" userId="3dd18c1a-73bc-48cb-950b-735312074400" providerId="ADAL" clId="{9E71261D-C4E6-497D-81C3-FC851EE84CB2}" dt="2022-02-09T06:10:18.454" v="460" actId="27636"/>
        <pc:sldMkLst>
          <pc:docMk/>
          <pc:sldMk cId="458195123" sldId="532"/>
        </pc:sldMkLst>
        <pc:spChg chg="mod">
          <ac:chgData name="Yue WEI" userId="3dd18c1a-73bc-48cb-950b-735312074400" providerId="ADAL" clId="{9E71261D-C4E6-497D-81C3-FC851EE84CB2}" dt="2022-02-09T06:10:18.454" v="460" actId="27636"/>
          <ac:spMkLst>
            <pc:docMk/>
            <pc:sldMk cId="458195123" sldId="532"/>
            <ac:spMk id="3" creationId="{00000000-0000-0000-0000-000000000000}"/>
          </ac:spMkLst>
        </pc:spChg>
      </pc:sldChg>
      <pc:sldChg chg="delSp modSp add mod">
        <pc:chgData name="Yue WEI" userId="3dd18c1a-73bc-48cb-950b-735312074400" providerId="ADAL" clId="{9E71261D-C4E6-497D-81C3-FC851EE84CB2}" dt="2022-02-09T06:51:26.066" v="2109" actId="20577"/>
        <pc:sldMkLst>
          <pc:docMk/>
          <pc:sldMk cId="2372756177" sldId="533"/>
        </pc:sldMkLst>
        <pc:spChg chg="mod">
          <ac:chgData name="Yue WEI" userId="3dd18c1a-73bc-48cb-950b-735312074400" providerId="ADAL" clId="{9E71261D-C4E6-497D-81C3-FC851EE84CB2}" dt="2022-02-09T06:51:26.066" v="2109" actId="20577"/>
          <ac:spMkLst>
            <pc:docMk/>
            <pc:sldMk cId="2372756177" sldId="533"/>
            <ac:spMk id="12" creationId="{00000000-0000-0000-0000-000000000000}"/>
          </ac:spMkLst>
        </pc:spChg>
        <pc:spChg chg="del">
          <ac:chgData name="Yue WEI" userId="3dd18c1a-73bc-48cb-950b-735312074400" providerId="ADAL" clId="{9E71261D-C4E6-497D-81C3-FC851EE84CB2}" dt="2022-02-09T06:10:33.748" v="461" actId="478"/>
          <ac:spMkLst>
            <pc:docMk/>
            <pc:sldMk cId="2372756177" sldId="533"/>
            <ac:spMk id="54" creationId="{00000000-0000-0000-0000-000000000000}"/>
          </ac:spMkLst>
        </pc:spChg>
        <pc:spChg chg="del">
          <ac:chgData name="Yue WEI" userId="3dd18c1a-73bc-48cb-950b-735312074400" providerId="ADAL" clId="{9E71261D-C4E6-497D-81C3-FC851EE84CB2}" dt="2022-02-09T06:10:33.748" v="461" actId="478"/>
          <ac:spMkLst>
            <pc:docMk/>
            <pc:sldMk cId="2372756177" sldId="533"/>
            <ac:spMk id="55" creationId="{00000000-0000-0000-0000-000000000000}"/>
          </ac:spMkLst>
        </pc:spChg>
        <pc:spChg chg="del">
          <ac:chgData name="Yue WEI" userId="3dd18c1a-73bc-48cb-950b-735312074400" providerId="ADAL" clId="{9E71261D-C4E6-497D-81C3-FC851EE84CB2}" dt="2022-02-09T06:10:33.748" v="461" actId="478"/>
          <ac:spMkLst>
            <pc:docMk/>
            <pc:sldMk cId="2372756177" sldId="533"/>
            <ac:spMk id="56" creationId="{00000000-0000-0000-0000-000000000000}"/>
          </ac:spMkLst>
        </pc:spChg>
        <pc:spChg chg="del">
          <ac:chgData name="Yue WEI" userId="3dd18c1a-73bc-48cb-950b-735312074400" providerId="ADAL" clId="{9E71261D-C4E6-497D-81C3-FC851EE84CB2}" dt="2022-02-09T06:10:33.748" v="461" actId="478"/>
          <ac:spMkLst>
            <pc:docMk/>
            <pc:sldMk cId="2372756177" sldId="533"/>
            <ac:spMk id="57" creationId="{00000000-0000-0000-0000-000000000000}"/>
          </ac:spMkLst>
        </pc:spChg>
        <pc:spChg chg="del">
          <ac:chgData name="Yue WEI" userId="3dd18c1a-73bc-48cb-950b-735312074400" providerId="ADAL" clId="{9E71261D-C4E6-497D-81C3-FC851EE84CB2}" dt="2022-02-09T06:10:33.748" v="461" actId="478"/>
          <ac:spMkLst>
            <pc:docMk/>
            <pc:sldMk cId="2372756177" sldId="533"/>
            <ac:spMk id="58" creationId="{00000000-0000-0000-0000-000000000000}"/>
          </ac:spMkLst>
        </pc:spChg>
        <pc:spChg chg="del">
          <ac:chgData name="Yue WEI" userId="3dd18c1a-73bc-48cb-950b-735312074400" providerId="ADAL" clId="{9E71261D-C4E6-497D-81C3-FC851EE84CB2}" dt="2022-02-09T06:10:33.748" v="461" actId="478"/>
          <ac:spMkLst>
            <pc:docMk/>
            <pc:sldMk cId="2372756177" sldId="533"/>
            <ac:spMk id="59" creationId="{00000000-0000-0000-0000-000000000000}"/>
          </ac:spMkLst>
        </pc:spChg>
        <pc:spChg chg="del">
          <ac:chgData name="Yue WEI" userId="3dd18c1a-73bc-48cb-950b-735312074400" providerId="ADAL" clId="{9E71261D-C4E6-497D-81C3-FC851EE84CB2}" dt="2022-02-09T06:10:33.748" v="461" actId="478"/>
          <ac:spMkLst>
            <pc:docMk/>
            <pc:sldMk cId="2372756177" sldId="533"/>
            <ac:spMk id="60" creationId="{00000000-0000-0000-0000-000000000000}"/>
          </ac:spMkLst>
        </pc:spChg>
        <pc:spChg chg="mod">
          <ac:chgData name="Yue WEI" userId="3dd18c1a-73bc-48cb-950b-735312074400" providerId="ADAL" clId="{9E71261D-C4E6-497D-81C3-FC851EE84CB2}" dt="2022-02-09T06:13:33.694" v="501" actId="207"/>
          <ac:spMkLst>
            <pc:docMk/>
            <pc:sldMk cId="2372756177" sldId="533"/>
            <ac:spMk id="70" creationId="{00000000-0000-0000-0000-000000000000}"/>
          </ac:spMkLst>
        </pc:spChg>
      </pc:sldChg>
      <pc:sldChg chg="del">
        <pc:chgData name="Yue WEI" userId="3dd18c1a-73bc-48cb-950b-735312074400" providerId="ADAL" clId="{9E71261D-C4E6-497D-81C3-FC851EE84CB2}" dt="2022-02-09T06:05:35.953" v="401" actId="2696"/>
        <pc:sldMkLst>
          <pc:docMk/>
          <pc:sldMk cId="2267597137" sldId="537"/>
        </pc:sldMkLst>
      </pc:sldChg>
      <pc:sldChg chg="new del">
        <pc:chgData name="Yue WEI" userId="3dd18c1a-73bc-48cb-950b-735312074400" providerId="ADAL" clId="{9E71261D-C4E6-497D-81C3-FC851EE84CB2}" dt="2022-02-09T06:24:50.713" v="996" actId="47"/>
        <pc:sldMkLst>
          <pc:docMk/>
          <pc:sldMk cId="1774104162" sldId="538"/>
        </pc:sldMkLst>
      </pc:sldChg>
      <pc:sldChg chg="addSp delSp modSp add mod ord delAnim">
        <pc:chgData name="Yue WEI" userId="3dd18c1a-73bc-48cb-950b-735312074400" providerId="ADAL" clId="{9E71261D-C4E6-497D-81C3-FC851EE84CB2}" dt="2022-02-09T07:51:06.057" v="2625"/>
        <pc:sldMkLst>
          <pc:docMk/>
          <pc:sldMk cId="3178352385" sldId="539"/>
        </pc:sldMkLst>
        <pc:spChg chg="del mod">
          <ac:chgData name="Yue WEI" userId="3dd18c1a-73bc-48cb-950b-735312074400" providerId="ADAL" clId="{9E71261D-C4E6-497D-81C3-FC851EE84CB2}" dt="2022-02-09T06:30:39.373" v="1162" actId="478"/>
          <ac:spMkLst>
            <pc:docMk/>
            <pc:sldMk cId="3178352385" sldId="539"/>
            <ac:spMk id="7" creationId="{8E15CB33-AAAE-D348-99C6-68636D180C65}"/>
          </ac:spMkLst>
        </pc:spChg>
        <pc:spChg chg="mod">
          <ac:chgData name="Yue WEI" userId="3dd18c1a-73bc-48cb-950b-735312074400" providerId="ADAL" clId="{9E71261D-C4E6-497D-81C3-FC851EE84CB2}" dt="2022-02-09T05:57:04.019" v="299"/>
          <ac:spMkLst>
            <pc:docMk/>
            <pc:sldMk cId="3178352385" sldId="539"/>
            <ac:spMk id="10" creationId="{28288A19-319A-8A40-AA57-47C810EDBB8C}"/>
          </ac:spMkLst>
        </pc:spChg>
        <pc:spChg chg="mod">
          <ac:chgData name="Yue WEI" userId="3dd18c1a-73bc-48cb-950b-735312074400" providerId="ADAL" clId="{9E71261D-C4E6-497D-81C3-FC851EE84CB2}" dt="2022-02-09T07:49:17.344" v="2623" actId="313"/>
          <ac:spMkLst>
            <pc:docMk/>
            <pc:sldMk cId="3178352385" sldId="539"/>
            <ac:spMk id="13" creationId="{AB5D8414-6C78-E141-8ABB-48D879CE3F42}"/>
          </ac:spMkLst>
        </pc:spChg>
        <pc:spChg chg="del">
          <ac:chgData name="Yue WEI" userId="3dd18c1a-73bc-48cb-950b-735312074400" providerId="ADAL" clId="{9E71261D-C4E6-497D-81C3-FC851EE84CB2}" dt="2022-02-09T06:26:56.974" v="1030" actId="478"/>
          <ac:spMkLst>
            <pc:docMk/>
            <pc:sldMk cId="3178352385" sldId="539"/>
            <ac:spMk id="28" creationId="{1EDFFA1A-1072-4D41-9B63-5E79F8FB2357}"/>
          </ac:spMkLst>
        </pc:spChg>
        <pc:spChg chg="del">
          <ac:chgData name="Yue WEI" userId="3dd18c1a-73bc-48cb-950b-735312074400" providerId="ADAL" clId="{9E71261D-C4E6-497D-81C3-FC851EE84CB2}" dt="2022-02-09T06:26:56.974" v="1030" actId="478"/>
          <ac:spMkLst>
            <pc:docMk/>
            <pc:sldMk cId="3178352385" sldId="539"/>
            <ac:spMk id="29" creationId="{E452E21B-FE56-4E4F-B475-381923F68A56}"/>
          </ac:spMkLst>
        </pc:spChg>
        <pc:spChg chg="del">
          <ac:chgData name="Yue WEI" userId="3dd18c1a-73bc-48cb-950b-735312074400" providerId="ADAL" clId="{9E71261D-C4E6-497D-81C3-FC851EE84CB2}" dt="2022-02-09T06:26:56.974" v="1030" actId="478"/>
          <ac:spMkLst>
            <pc:docMk/>
            <pc:sldMk cId="3178352385" sldId="539"/>
            <ac:spMk id="30" creationId="{42654696-CE63-D94D-9885-EA0247AD6741}"/>
          </ac:spMkLst>
        </pc:spChg>
        <pc:spChg chg="mod">
          <ac:chgData name="Yue WEI" userId="3dd18c1a-73bc-48cb-950b-735312074400" providerId="ADAL" clId="{9E71261D-C4E6-497D-81C3-FC851EE84CB2}" dt="2022-02-09T07:45:56.544" v="2325" actId="20577"/>
          <ac:spMkLst>
            <pc:docMk/>
            <pc:sldMk cId="3178352385" sldId="539"/>
            <ac:spMk id="32" creationId="{BD1A0248-FE08-4EF1-BDD2-0C6A2BAF6758}"/>
          </ac:spMkLst>
        </pc:spChg>
        <pc:spChg chg="add mod">
          <ac:chgData name="Yue WEI" userId="3dd18c1a-73bc-48cb-950b-735312074400" providerId="ADAL" clId="{9E71261D-C4E6-497D-81C3-FC851EE84CB2}" dt="2022-02-09T07:46:05.078" v="2328" actId="20577"/>
          <ac:spMkLst>
            <pc:docMk/>
            <pc:sldMk cId="3178352385" sldId="539"/>
            <ac:spMk id="33" creationId="{BE6D0D8F-F6FB-47BF-A445-2ECD3433F607}"/>
          </ac:spMkLst>
        </pc:spChg>
        <pc:spChg chg="del">
          <ac:chgData name="Yue WEI" userId="3dd18c1a-73bc-48cb-950b-735312074400" providerId="ADAL" clId="{9E71261D-C4E6-497D-81C3-FC851EE84CB2}" dt="2022-02-09T06:26:56.974" v="1030" actId="478"/>
          <ac:spMkLst>
            <pc:docMk/>
            <pc:sldMk cId="3178352385" sldId="539"/>
            <ac:spMk id="41" creationId="{8307130F-41DA-B04C-9E10-1EDC59FBA02D}"/>
          </ac:spMkLst>
        </pc:spChg>
        <pc:spChg chg="del">
          <ac:chgData name="Yue WEI" userId="3dd18c1a-73bc-48cb-950b-735312074400" providerId="ADAL" clId="{9E71261D-C4E6-497D-81C3-FC851EE84CB2}" dt="2022-02-09T06:26:56.974" v="1030" actId="478"/>
          <ac:spMkLst>
            <pc:docMk/>
            <pc:sldMk cId="3178352385" sldId="539"/>
            <ac:spMk id="92" creationId="{6F31F18D-ED61-F94E-BC78-5A644C18EBB7}"/>
          </ac:spMkLst>
        </pc:spChg>
        <pc:spChg chg="del">
          <ac:chgData name="Yue WEI" userId="3dd18c1a-73bc-48cb-950b-735312074400" providerId="ADAL" clId="{9E71261D-C4E6-497D-81C3-FC851EE84CB2}" dt="2022-02-09T06:26:56.974" v="1030" actId="478"/>
          <ac:spMkLst>
            <pc:docMk/>
            <pc:sldMk cId="3178352385" sldId="539"/>
            <ac:spMk id="94" creationId="{930CC3E0-217E-7C45-A612-90543E0D65FF}"/>
          </ac:spMkLst>
        </pc:spChg>
        <pc:spChg chg="del">
          <ac:chgData name="Yue WEI" userId="3dd18c1a-73bc-48cb-950b-735312074400" providerId="ADAL" clId="{9E71261D-C4E6-497D-81C3-FC851EE84CB2}" dt="2022-02-09T06:26:56.974" v="1030" actId="478"/>
          <ac:spMkLst>
            <pc:docMk/>
            <pc:sldMk cId="3178352385" sldId="539"/>
            <ac:spMk id="95" creationId="{F931668B-C0EB-F14A-9FA3-CC5FBCC0A515}"/>
          </ac:spMkLst>
        </pc:spChg>
        <pc:grpChg chg="add mod">
          <ac:chgData name="Yue WEI" userId="3dd18c1a-73bc-48cb-950b-735312074400" providerId="ADAL" clId="{9E71261D-C4E6-497D-81C3-FC851EE84CB2}" dt="2022-02-09T07:19:48.422" v="2197" actId="1076"/>
          <ac:grpSpMkLst>
            <pc:docMk/>
            <pc:sldMk cId="3178352385" sldId="539"/>
            <ac:grpSpMk id="27" creationId="{6F6C1520-67DD-4F1A-AB55-B13B9E15DFBE}"/>
          </ac:grpSpMkLst>
        </pc:grpChg>
        <pc:grpChg chg="del">
          <ac:chgData name="Yue WEI" userId="3dd18c1a-73bc-48cb-950b-735312074400" providerId="ADAL" clId="{9E71261D-C4E6-497D-81C3-FC851EE84CB2}" dt="2022-02-09T06:26:56.974" v="1030" actId="478"/>
          <ac:grpSpMkLst>
            <pc:docMk/>
            <pc:sldMk cId="3178352385" sldId="539"/>
            <ac:grpSpMk id="98" creationId="{2FEF2F12-687B-7440-94BA-14EDF4ABA760}"/>
          </ac:grpSpMkLst>
        </pc:grpChg>
        <pc:graphicFrameChg chg="del">
          <ac:chgData name="Yue WEI" userId="3dd18c1a-73bc-48cb-950b-735312074400" providerId="ADAL" clId="{9E71261D-C4E6-497D-81C3-FC851EE84CB2}" dt="2022-02-09T06:26:48.588" v="1028" actId="478"/>
          <ac:graphicFrameMkLst>
            <pc:docMk/>
            <pc:sldMk cId="3178352385" sldId="539"/>
            <ac:graphicFrameMk id="58" creationId="{81FEC6F6-4A01-9D45-AF26-E7287F9A7988}"/>
          </ac:graphicFrameMkLst>
        </pc:graphicFrameChg>
        <pc:picChg chg="add del mod">
          <ac:chgData name="Yue WEI" userId="3dd18c1a-73bc-48cb-950b-735312074400" providerId="ADAL" clId="{9E71261D-C4E6-497D-81C3-FC851EE84CB2}" dt="2022-02-09T07:20:10.642" v="2212" actId="478"/>
          <ac:picMkLst>
            <pc:docMk/>
            <pc:sldMk cId="3178352385" sldId="539"/>
            <ac:picMk id="3" creationId="{A79FB7F5-CD63-4EA3-92A8-689005368B54}"/>
          </ac:picMkLst>
        </pc:picChg>
        <pc:picChg chg="add mod modCrop">
          <ac:chgData name="Yue WEI" userId="3dd18c1a-73bc-48cb-950b-735312074400" providerId="ADAL" clId="{9E71261D-C4E6-497D-81C3-FC851EE84CB2}" dt="2022-02-09T07:32:45.550" v="2257" actId="14100"/>
          <ac:picMkLst>
            <pc:docMk/>
            <pc:sldMk cId="3178352385" sldId="539"/>
            <ac:picMk id="4" creationId="{880ECF3C-A829-413B-8BFA-23AE321C44ED}"/>
          </ac:picMkLst>
        </pc:picChg>
        <pc:picChg chg="mod">
          <ac:chgData name="Yue WEI" userId="3dd18c1a-73bc-48cb-950b-735312074400" providerId="ADAL" clId="{9E71261D-C4E6-497D-81C3-FC851EE84CB2}" dt="2022-02-09T06:30:55.370" v="1164"/>
          <ac:picMkLst>
            <pc:docMk/>
            <pc:sldMk cId="3178352385" sldId="539"/>
            <ac:picMk id="31" creationId="{7D7277FD-F8F1-4824-B8C8-8A732EA2C802}"/>
          </ac:picMkLst>
        </pc:picChg>
        <pc:picChg chg="del">
          <ac:chgData name="Yue WEI" userId="3dd18c1a-73bc-48cb-950b-735312074400" providerId="ADAL" clId="{9E71261D-C4E6-497D-81C3-FC851EE84CB2}" dt="2022-02-09T06:26:43.644" v="1027" actId="478"/>
          <ac:picMkLst>
            <pc:docMk/>
            <pc:sldMk cId="3178352385" sldId="539"/>
            <ac:picMk id="56" creationId="{9DBA22CF-8115-1048-B460-367A0ECCAEE2}"/>
          </ac:picMkLst>
        </pc:picChg>
        <pc:picChg chg="del">
          <ac:chgData name="Yue WEI" userId="3dd18c1a-73bc-48cb-950b-735312074400" providerId="ADAL" clId="{9E71261D-C4E6-497D-81C3-FC851EE84CB2}" dt="2022-02-09T06:26:43.644" v="1027" actId="478"/>
          <ac:picMkLst>
            <pc:docMk/>
            <pc:sldMk cId="3178352385" sldId="539"/>
            <ac:picMk id="60" creationId="{31CCD7E8-2062-6641-B553-6CFED8360398}"/>
          </ac:picMkLst>
        </pc:picChg>
        <pc:picChg chg="del">
          <ac:chgData name="Yue WEI" userId="3dd18c1a-73bc-48cb-950b-735312074400" providerId="ADAL" clId="{9E71261D-C4E6-497D-81C3-FC851EE84CB2}" dt="2022-02-09T06:26:56.974" v="1030" actId="478"/>
          <ac:picMkLst>
            <pc:docMk/>
            <pc:sldMk cId="3178352385" sldId="539"/>
            <ac:picMk id="81" creationId="{CD6D7917-6CAF-3E44-A5B6-95EFBABD5926}"/>
          </ac:picMkLst>
        </pc:picChg>
        <pc:picChg chg="del">
          <ac:chgData name="Yue WEI" userId="3dd18c1a-73bc-48cb-950b-735312074400" providerId="ADAL" clId="{9E71261D-C4E6-497D-81C3-FC851EE84CB2}" dt="2022-02-09T06:26:51.009" v="1029" actId="478"/>
          <ac:picMkLst>
            <pc:docMk/>
            <pc:sldMk cId="3178352385" sldId="539"/>
            <ac:picMk id="91" creationId="{5767CC35-923C-F445-98B1-B32B5BD78824}"/>
          </ac:picMkLst>
        </pc:picChg>
        <pc:cxnChg chg="del">
          <ac:chgData name="Yue WEI" userId="3dd18c1a-73bc-48cb-950b-735312074400" providerId="ADAL" clId="{9E71261D-C4E6-497D-81C3-FC851EE84CB2}" dt="2022-02-09T06:26:56.974" v="1030" actId="478"/>
          <ac:cxnSpMkLst>
            <pc:docMk/>
            <pc:sldMk cId="3178352385" sldId="539"/>
            <ac:cxnSpMk id="93" creationId="{7666E03C-2F6A-8D4E-BF90-882CBBFBF792}"/>
          </ac:cxnSpMkLst>
        </pc:cxnChg>
        <pc:cxnChg chg="mod">
          <ac:chgData name="Yue WEI" userId="3dd18c1a-73bc-48cb-950b-735312074400" providerId="ADAL" clId="{9E71261D-C4E6-497D-81C3-FC851EE84CB2}" dt="2022-02-09T06:26:56.974" v="1030" actId="478"/>
          <ac:cxnSpMkLst>
            <pc:docMk/>
            <pc:sldMk cId="3178352385" sldId="539"/>
            <ac:cxnSpMk id="102" creationId="{E5D209AA-92CB-C44B-8BE1-28C083DFE20D}"/>
          </ac:cxnSpMkLst>
        </pc:cxnChg>
        <pc:cxnChg chg="mod">
          <ac:chgData name="Yue WEI" userId="3dd18c1a-73bc-48cb-950b-735312074400" providerId="ADAL" clId="{9E71261D-C4E6-497D-81C3-FC851EE84CB2}" dt="2022-02-09T06:26:56.974" v="1030" actId="478"/>
          <ac:cxnSpMkLst>
            <pc:docMk/>
            <pc:sldMk cId="3178352385" sldId="539"/>
            <ac:cxnSpMk id="104" creationId="{3D332A7E-F3B4-074D-8A56-40D84FE8A42D}"/>
          </ac:cxnSpMkLst>
        </pc:cxnChg>
        <pc:cxnChg chg="mod">
          <ac:chgData name="Yue WEI" userId="3dd18c1a-73bc-48cb-950b-735312074400" providerId="ADAL" clId="{9E71261D-C4E6-497D-81C3-FC851EE84CB2}" dt="2022-02-09T06:26:56.974" v="1030" actId="478"/>
          <ac:cxnSpMkLst>
            <pc:docMk/>
            <pc:sldMk cId="3178352385" sldId="539"/>
            <ac:cxnSpMk id="138" creationId="{C64E0E26-1F0C-AD47-B3C1-4D8B0919072C}"/>
          </ac:cxnSpMkLst>
        </pc:cxnChg>
      </pc:sldChg>
      <pc:sldChg chg="addSp delSp modSp add mod modAnim">
        <pc:chgData name="Yue WEI" userId="3dd18c1a-73bc-48cb-950b-735312074400" providerId="ADAL" clId="{9E71261D-C4E6-497D-81C3-FC851EE84CB2}" dt="2022-02-09T06:54:41.971" v="2191"/>
        <pc:sldMkLst>
          <pc:docMk/>
          <pc:sldMk cId="13575752" sldId="540"/>
        </pc:sldMkLst>
        <pc:spChg chg="mod">
          <ac:chgData name="Yue WEI" userId="3dd18c1a-73bc-48cb-950b-735312074400" providerId="ADAL" clId="{9E71261D-C4E6-497D-81C3-FC851EE84CB2}" dt="2022-02-09T06:08:18.644" v="458" actId="20577"/>
          <ac:spMkLst>
            <pc:docMk/>
            <pc:sldMk cId="13575752" sldId="540"/>
            <ac:spMk id="2" creationId="{56826173-BD68-F443-80A3-027D393BAAA4}"/>
          </ac:spMkLst>
        </pc:spChg>
        <pc:spChg chg="mod">
          <ac:chgData name="Yue WEI" userId="3dd18c1a-73bc-48cb-950b-735312074400" providerId="ADAL" clId="{9E71261D-C4E6-497D-81C3-FC851EE84CB2}" dt="2022-02-09T06:54:41.971" v="2191"/>
          <ac:spMkLst>
            <pc:docMk/>
            <pc:sldMk cId="13575752" sldId="540"/>
            <ac:spMk id="3" creationId="{A96BD0F8-7BED-1949-830D-2E6C2363CB5D}"/>
          </ac:spMkLst>
        </pc:spChg>
        <pc:picChg chg="add mod">
          <ac:chgData name="Yue WEI" userId="3dd18c1a-73bc-48cb-950b-735312074400" providerId="ADAL" clId="{9E71261D-C4E6-497D-81C3-FC851EE84CB2}" dt="2022-02-09T06:25:17.579" v="998" actId="1076"/>
          <ac:picMkLst>
            <pc:docMk/>
            <pc:sldMk cId="13575752" sldId="540"/>
            <ac:picMk id="6" creationId="{5DA311AA-8009-4822-A81D-DBFF849EC203}"/>
          </ac:picMkLst>
        </pc:picChg>
        <pc:picChg chg="del">
          <ac:chgData name="Yue WEI" userId="3dd18c1a-73bc-48cb-950b-735312074400" providerId="ADAL" clId="{9E71261D-C4E6-497D-81C3-FC851EE84CB2}" dt="2022-02-09T06:12:12.740" v="491" actId="478"/>
          <ac:picMkLst>
            <pc:docMk/>
            <pc:sldMk cId="13575752" sldId="540"/>
            <ac:picMk id="7" creationId="{9CB5A2FB-1BC6-AA49-833B-A3EAB8F65C66}"/>
          </ac:picMkLst>
        </pc:picChg>
      </pc:sldChg>
      <pc:sldChg chg="modSp add modAnim">
        <pc:chgData name="Yue WEI" userId="3dd18c1a-73bc-48cb-950b-735312074400" providerId="ADAL" clId="{9E71261D-C4E6-497D-81C3-FC851EE84CB2}" dt="2022-02-09T06:29:29.069" v="1139" actId="20577"/>
        <pc:sldMkLst>
          <pc:docMk/>
          <pc:sldMk cId="2144694064" sldId="541"/>
        </pc:sldMkLst>
        <pc:spChg chg="mod">
          <ac:chgData name="Yue WEI" userId="3dd18c1a-73bc-48cb-950b-735312074400" providerId="ADAL" clId="{9E71261D-C4E6-497D-81C3-FC851EE84CB2}" dt="2022-02-09T06:29:29.069" v="1139" actId="20577"/>
          <ac:spMkLst>
            <pc:docMk/>
            <pc:sldMk cId="2144694064" sldId="541"/>
            <ac:spMk id="3" creationId="{A96BD0F8-7BED-1949-830D-2E6C2363CB5D}"/>
          </ac:spMkLst>
        </pc:spChg>
      </pc:sldChg>
    </pc:docChg>
  </pc:docChgLst>
  <pc:docChgLst>
    <pc:chgData name="Guest User" userId="S::urn:spo:anon#66004e84a3a971f23a94b2c5d04abd32b8216b81324231ccb1def470ec977e03::" providerId="AD" clId="Web-{697A5F34-7633-FE74-92E5-1E74641F81FE}"/>
    <pc:docChg chg="modSld">
      <pc:chgData name="Guest User" userId="S::urn:spo:anon#66004e84a3a971f23a94b2c5d04abd32b8216b81324231ccb1def470ec977e03::" providerId="AD" clId="Web-{697A5F34-7633-FE74-92E5-1E74641F81FE}" dt="2022-04-29T07:37:38.194" v="1" actId="20577"/>
      <pc:docMkLst>
        <pc:docMk/>
      </pc:docMkLst>
      <pc:sldChg chg="modSp">
        <pc:chgData name="Guest User" userId="S::urn:spo:anon#66004e84a3a971f23a94b2c5d04abd32b8216b81324231ccb1def470ec977e03::" providerId="AD" clId="Web-{697A5F34-7633-FE74-92E5-1E74641F81FE}" dt="2022-04-29T07:37:38.194" v="1" actId="20577"/>
        <pc:sldMkLst>
          <pc:docMk/>
          <pc:sldMk cId="2937140641" sldId="287"/>
        </pc:sldMkLst>
        <pc:spChg chg="mod">
          <ac:chgData name="Guest User" userId="S::urn:spo:anon#66004e84a3a971f23a94b2c5d04abd32b8216b81324231ccb1def470ec977e03::" providerId="AD" clId="Web-{697A5F34-7633-FE74-92E5-1E74641F81FE}" dt="2022-04-29T07:37:38.194" v="1" actId="20577"/>
          <ac:spMkLst>
            <pc:docMk/>
            <pc:sldMk cId="2937140641" sldId="287"/>
            <ac:spMk id="6" creationId="{639534FE-34B2-4CE7-9D66-A97B8333658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C81C923-AD86-45F2-A52A-079911E38B1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CE1AF97-78A3-4A1C-A3DB-93ECB321EA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3E8DFC-B3BA-4247-9087-5B6E2ADC2351}" type="datetimeFigureOut">
              <a:rPr lang="en-US" smtClean="0"/>
              <a:t>5/1/2022</a:t>
            </a:fld>
            <a:endParaRPr lang="en-US"/>
          </a:p>
        </p:txBody>
      </p:sp>
      <p:sp>
        <p:nvSpPr>
          <p:cNvPr id="4" name="Footer Placeholder 3">
            <a:extLst>
              <a:ext uri="{FF2B5EF4-FFF2-40B4-BE49-F238E27FC236}">
                <a16:creationId xmlns:a16="http://schemas.microsoft.com/office/drawing/2014/main" id="{7B3B033D-F983-4991-8199-FD43993026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DD5D602-33D4-445E-A253-7A36D1B70A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7DD62A-2BD2-4C08-842D-BF89386F1ECD}" type="slidenum">
              <a:rPr lang="en-US" smtClean="0"/>
              <a:t>‹#›</a:t>
            </a:fld>
            <a:endParaRPr lang="en-US"/>
          </a:p>
        </p:txBody>
      </p:sp>
    </p:spTree>
    <p:extLst>
      <p:ext uri="{BB962C8B-B14F-4D97-AF65-F5344CB8AC3E}">
        <p14:creationId xmlns:p14="http://schemas.microsoft.com/office/powerpoint/2010/main" val="4036531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A3C1A-D340-403E-8EC1-91F8D4BA0A3D}" type="datetimeFigureOut">
              <a:rPr lang="en-HK" smtClean="0"/>
              <a:t>1/5/2022</a:t>
            </a:fld>
            <a:endParaRPr lang="en-HK"/>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9A2FD-21F0-448A-BD8A-B01292E9C1EB}" type="slidenum">
              <a:rPr lang="en-HK" smtClean="0"/>
              <a:t>‹#›</a:t>
            </a:fld>
            <a:endParaRPr lang="en-HK"/>
          </a:p>
        </p:txBody>
      </p:sp>
    </p:spTree>
    <p:extLst>
      <p:ext uri="{BB962C8B-B14F-4D97-AF65-F5344CB8AC3E}">
        <p14:creationId xmlns:p14="http://schemas.microsoft.com/office/powerpoint/2010/main" val="2812563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HK" dirty="0"/>
          </a:p>
        </p:txBody>
      </p:sp>
      <p:sp>
        <p:nvSpPr>
          <p:cNvPr id="4" name="灯片编号占位符 3"/>
          <p:cNvSpPr>
            <a:spLocks noGrp="1"/>
          </p:cNvSpPr>
          <p:nvPr>
            <p:ph type="sldNum" sz="quarter" idx="5"/>
          </p:nvPr>
        </p:nvSpPr>
        <p:spPr/>
        <p:txBody>
          <a:bodyPr/>
          <a:lstStyle/>
          <a:p>
            <a:fld id="{44A9A2FD-21F0-448A-BD8A-B01292E9C1EB}" type="slidenum">
              <a:rPr lang="en-HK" smtClean="0"/>
              <a:t>1</a:t>
            </a:fld>
            <a:endParaRPr lang="en-HK"/>
          </a:p>
        </p:txBody>
      </p:sp>
    </p:spTree>
    <p:extLst>
      <p:ext uri="{BB962C8B-B14F-4D97-AF65-F5344CB8AC3E}">
        <p14:creationId xmlns:p14="http://schemas.microsoft.com/office/powerpoint/2010/main" val="2143560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dirty="0">
                <a:solidFill>
                  <a:srgbClr val="2E2E2E"/>
                </a:solidFill>
                <a:effectLst/>
                <a:latin typeface="NexusSans"/>
              </a:rPr>
              <a:t>From these multiple DWI measurements, regression or nonlinear techniques can be used to estimate the 3 × 3 tensor field that describes the preferred magnitude and orientation of the self-diffusion properties of water (Figure 3.1.4(A)). The diffusion tensor, </a:t>
            </a:r>
            <a:r>
              <a:rPr lang="en-US" altLang="zh-CN" b="1" i="0" dirty="0">
                <a:solidFill>
                  <a:srgbClr val="2E2E2E"/>
                </a:solidFill>
                <a:effectLst/>
                <a:latin typeface="NexusSans"/>
              </a:rPr>
              <a:t>D</a:t>
            </a:r>
            <a:r>
              <a:rPr lang="en-US" altLang="zh-CN" b="0" i="0" dirty="0">
                <a:solidFill>
                  <a:srgbClr val="2E2E2E"/>
                </a:solidFill>
                <a:effectLst/>
                <a:latin typeface="NexusSans"/>
              </a:rPr>
              <a:t>, is positive and symmetric, therefore it only has six unique values (i.e., </a:t>
            </a:r>
            <a:r>
              <a:rPr lang="en-US" altLang="zh-CN" b="0" i="1" dirty="0" err="1">
                <a:solidFill>
                  <a:srgbClr val="2E2E2E"/>
                </a:solidFill>
                <a:effectLst/>
                <a:latin typeface="NexusSans"/>
              </a:rPr>
              <a:t>D</a:t>
            </a:r>
            <a:r>
              <a:rPr lang="en-US" altLang="zh-CN" b="0" i="1" baseline="-25000" dirty="0" err="1">
                <a:solidFill>
                  <a:srgbClr val="2E2E2E"/>
                </a:solidFill>
                <a:effectLst/>
                <a:latin typeface="NexusSans"/>
              </a:rPr>
              <a:t>xy</a:t>
            </a:r>
            <a:r>
              <a:rPr lang="en-US" altLang="zh-CN" b="0" i="0" dirty="0">
                <a:solidFill>
                  <a:srgbClr val="2E2E2E"/>
                </a:solidFill>
                <a:effectLst/>
                <a:latin typeface="NexusSans"/>
              </a:rPr>
              <a:t> = </a:t>
            </a:r>
            <a:r>
              <a:rPr lang="en-US" altLang="zh-CN" b="0" i="1" dirty="0" err="1">
                <a:solidFill>
                  <a:srgbClr val="2E2E2E"/>
                </a:solidFill>
                <a:effectLst/>
                <a:latin typeface="NexusSans"/>
              </a:rPr>
              <a:t>D</a:t>
            </a:r>
            <a:r>
              <a:rPr lang="en-US" altLang="zh-CN" b="0" i="1" baseline="-25000" dirty="0" err="1">
                <a:solidFill>
                  <a:srgbClr val="2E2E2E"/>
                </a:solidFill>
                <a:effectLst/>
                <a:latin typeface="NexusSans"/>
              </a:rPr>
              <a:t>yx</a:t>
            </a:r>
            <a:r>
              <a:rPr lang="en-US" altLang="zh-CN" b="0" i="0" dirty="0">
                <a:solidFill>
                  <a:srgbClr val="2E2E2E"/>
                </a:solidFill>
                <a:effectLst/>
                <a:latin typeface="NexusSans"/>
              </a:rPr>
              <a:t>, </a:t>
            </a:r>
            <a:r>
              <a:rPr lang="en-US" altLang="zh-CN" b="0" i="1" dirty="0" err="1">
                <a:solidFill>
                  <a:srgbClr val="2E2E2E"/>
                </a:solidFill>
                <a:effectLst/>
                <a:latin typeface="NexusSans"/>
              </a:rPr>
              <a:t>D</a:t>
            </a:r>
            <a:r>
              <a:rPr lang="en-US" altLang="zh-CN" b="0" i="1" baseline="-25000" dirty="0" err="1">
                <a:solidFill>
                  <a:srgbClr val="2E2E2E"/>
                </a:solidFill>
                <a:effectLst/>
                <a:latin typeface="NexusSans"/>
              </a:rPr>
              <a:t>xz</a:t>
            </a:r>
            <a:r>
              <a:rPr lang="en-US" altLang="zh-CN" b="0" i="0" dirty="0">
                <a:solidFill>
                  <a:srgbClr val="2E2E2E"/>
                </a:solidFill>
                <a:effectLst/>
                <a:latin typeface="NexusSans"/>
              </a:rPr>
              <a:t> = </a:t>
            </a:r>
            <a:r>
              <a:rPr lang="en-US" altLang="zh-CN" b="0" i="1" dirty="0" err="1">
                <a:solidFill>
                  <a:srgbClr val="2E2E2E"/>
                </a:solidFill>
                <a:effectLst/>
                <a:latin typeface="NexusSans"/>
              </a:rPr>
              <a:t>D</a:t>
            </a:r>
            <a:r>
              <a:rPr lang="en-US" altLang="zh-CN" b="0" i="1" baseline="-25000" dirty="0" err="1">
                <a:solidFill>
                  <a:srgbClr val="2E2E2E"/>
                </a:solidFill>
                <a:effectLst/>
                <a:latin typeface="NexusSans"/>
              </a:rPr>
              <a:t>zx</a:t>
            </a:r>
            <a:r>
              <a:rPr lang="en-US" altLang="zh-CN" b="0" i="0" dirty="0">
                <a:solidFill>
                  <a:srgbClr val="2E2E2E"/>
                </a:solidFill>
                <a:effectLst/>
                <a:latin typeface="NexusSans"/>
              </a:rPr>
              <a:t> and </a:t>
            </a:r>
            <a:r>
              <a:rPr lang="en-US" altLang="zh-CN" b="0" i="1" dirty="0" err="1">
                <a:solidFill>
                  <a:srgbClr val="2E2E2E"/>
                </a:solidFill>
                <a:effectLst/>
                <a:latin typeface="NexusSans"/>
              </a:rPr>
              <a:t>D</a:t>
            </a:r>
            <a:r>
              <a:rPr lang="en-US" altLang="zh-CN" b="0" i="1" baseline="-25000" dirty="0" err="1">
                <a:solidFill>
                  <a:srgbClr val="2E2E2E"/>
                </a:solidFill>
                <a:effectLst/>
                <a:latin typeface="NexusSans"/>
              </a:rPr>
              <a:t>yz</a:t>
            </a:r>
            <a:r>
              <a:rPr lang="en-US" altLang="zh-CN" b="0" i="0" dirty="0">
                <a:solidFill>
                  <a:srgbClr val="2E2E2E"/>
                </a:solidFill>
                <a:effectLst/>
                <a:latin typeface="NexusSans"/>
              </a:rPr>
              <a:t> = </a:t>
            </a:r>
            <a:r>
              <a:rPr lang="en-US" altLang="zh-CN" b="0" i="1" dirty="0" err="1">
                <a:solidFill>
                  <a:srgbClr val="2E2E2E"/>
                </a:solidFill>
                <a:effectLst/>
                <a:latin typeface="NexusSans"/>
              </a:rPr>
              <a:t>D</a:t>
            </a:r>
            <a:r>
              <a:rPr lang="en-US" altLang="zh-CN" b="0" i="1" baseline="-25000" dirty="0" err="1">
                <a:solidFill>
                  <a:srgbClr val="2E2E2E"/>
                </a:solidFill>
                <a:effectLst/>
                <a:latin typeface="NexusSans"/>
              </a:rPr>
              <a:t>zy</a:t>
            </a:r>
            <a:r>
              <a:rPr lang="en-US" altLang="zh-CN" b="0" i="0" dirty="0">
                <a:solidFill>
                  <a:srgbClr val="2E2E2E"/>
                </a:solidFill>
                <a:effectLst/>
                <a:latin typeface="NexusSans"/>
              </a:rPr>
              <a:t>). </a:t>
            </a:r>
          </a:p>
          <a:p>
            <a:r>
              <a:rPr lang="en-US" altLang="zh-CN" b="0" i="0" dirty="0">
                <a:solidFill>
                  <a:srgbClr val="2E2E2E"/>
                </a:solidFill>
                <a:effectLst/>
                <a:latin typeface="NexusSans"/>
              </a:rPr>
              <a:t>The preferred diffusion magnitude and direction are found from decomposition of the </a:t>
            </a:r>
            <a:r>
              <a:rPr lang="en-US" altLang="zh-CN" b="0" i="1" dirty="0">
                <a:solidFill>
                  <a:srgbClr val="2E2E2E"/>
                </a:solidFill>
                <a:effectLst/>
                <a:latin typeface="NexusSans"/>
              </a:rPr>
              <a:t>eigenvalues</a:t>
            </a:r>
            <a:r>
              <a:rPr lang="en-US" altLang="zh-CN" b="0" i="0" dirty="0">
                <a:solidFill>
                  <a:srgbClr val="2E2E2E"/>
                </a:solidFill>
                <a:effectLst/>
                <a:latin typeface="NexusSans"/>
              </a:rPr>
              <a:t> and </a:t>
            </a:r>
            <a:r>
              <a:rPr lang="en-US" altLang="zh-CN" b="0" i="1" dirty="0">
                <a:solidFill>
                  <a:srgbClr val="2E2E2E"/>
                </a:solidFill>
                <a:effectLst/>
                <a:latin typeface="NexusSans"/>
              </a:rPr>
              <a:t>eigenvectors</a:t>
            </a:r>
            <a:r>
              <a:rPr lang="en-US" altLang="zh-CN" b="0" i="0" dirty="0">
                <a:solidFill>
                  <a:srgbClr val="2E2E2E"/>
                </a:solidFill>
                <a:effectLst/>
                <a:latin typeface="NexusSans"/>
              </a:rPr>
              <a:t> for the diffusion tensor (</a:t>
            </a:r>
            <a:r>
              <a:rPr lang="en-US" altLang="zh-CN" b="1" i="0" dirty="0">
                <a:solidFill>
                  <a:srgbClr val="2E2E2E"/>
                </a:solidFill>
                <a:effectLst/>
                <a:latin typeface="NexusSans"/>
              </a:rPr>
              <a:t>D</a:t>
            </a:r>
            <a:r>
              <a:rPr lang="en-US" altLang="zh-CN" b="0" i="0" dirty="0">
                <a:solidFill>
                  <a:srgbClr val="2E2E2E"/>
                </a:solidFill>
                <a:effectLst/>
                <a:latin typeface="NexusSans"/>
              </a:rPr>
              <a:t>) in each image voxel. </a:t>
            </a:r>
            <a:endParaRPr lang="zh-CN" altLang="en-US" dirty="0"/>
          </a:p>
        </p:txBody>
      </p:sp>
      <p:sp>
        <p:nvSpPr>
          <p:cNvPr id="4" name="Slide Number Placeholder 3"/>
          <p:cNvSpPr>
            <a:spLocks noGrp="1"/>
          </p:cNvSpPr>
          <p:nvPr>
            <p:ph type="sldNum" sz="quarter" idx="5"/>
          </p:nvPr>
        </p:nvSpPr>
        <p:spPr/>
        <p:txBody>
          <a:bodyPr/>
          <a:lstStyle/>
          <a:p>
            <a:fld id="{44A9A2FD-21F0-448A-BD8A-B01292E9C1EB}" type="slidenum">
              <a:rPr lang="en-HK" smtClean="0"/>
              <a:t>4</a:t>
            </a:fld>
            <a:endParaRPr lang="en-HK"/>
          </a:p>
        </p:txBody>
      </p:sp>
    </p:spTree>
    <p:extLst>
      <p:ext uri="{BB962C8B-B14F-4D97-AF65-F5344CB8AC3E}">
        <p14:creationId xmlns:p14="http://schemas.microsoft.com/office/powerpoint/2010/main" val="2017650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A9A2FD-21F0-448A-BD8A-B01292E9C1EB}" type="slidenum">
              <a:rPr lang="en-HK" smtClean="0"/>
              <a:t>5</a:t>
            </a:fld>
            <a:endParaRPr lang="en-HK"/>
          </a:p>
        </p:txBody>
      </p:sp>
    </p:spTree>
    <p:extLst>
      <p:ext uri="{BB962C8B-B14F-4D97-AF65-F5344CB8AC3E}">
        <p14:creationId xmlns:p14="http://schemas.microsoft.com/office/powerpoint/2010/main" val="81125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A9A2FD-21F0-448A-BD8A-B01292E9C1EB}" type="slidenum">
              <a:rPr lang="en-HK" smtClean="0"/>
              <a:t>6</a:t>
            </a:fld>
            <a:endParaRPr lang="en-HK"/>
          </a:p>
        </p:txBody>
      </p:sp>
    </p:spTree>
    <p:extLst>
      <p:ext uri="{BB962C8B-B14F-4D97-AF65-F5344CB8AC3E}">
        <p14:creationId xmlns:p14="http://schemas.microsoft.com/office/powerpoint/2010/main" val="3977915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A9A2FD-21F0-448A-BD8A-B01292E9C1EB}" type="slidenum">
              <a:rPr lang="en-HK" smtClean="0"/>
              <a:t>14</a:t>
            </a:fld>
            <a:endParaRPr lang="en-HK"/>
          </a:p>
        </p:txBody>
      </p:sp>
    </p:spTree>
    <p:extLst>
      <p:ext uri="{BB962C8B-B14F-4D97-AF65-F5344CB8AC3E}">
        <p14:creationId xmlns:p14="http://schemas.microsoft.com/office/powerpoint/2010/main" val="9064262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EB84B8-B0AA-456B-85CB-CDFF8E01F41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endParaRPr lang="en-HK" dirty="0"/>
          </a:p>
        </p:txBody>
      </p:sp>
      <p:sp>
        <p:nvSpPr>
          <p:cNvPr id="3" name="副标题 2">
            <a:extLst>
              <a:ext uri="{FF2B5EF4-FFF2-40B4-BE49-F238E27FC236}">
                <a16:creationId xmlns:a16="http://schemas.microsoft.com/office/drawing/2014/main" id="{CF37230B-CF14-45B8-BC69-EB02331616C7}"/>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en-HK"/>
          </a:p>
        </p:txBody>
      </p:sp>
      <p:sp>
        <p:nvSpPr>
          <p:cNvPr id="4" name="日期占位符 3">
            <a:extLst>
              <a:ext uri="{FF2B5EF4-FFF2-40B4-BE49-F238E27FC236}">
                <a16:creationId xmlns:a16="http://schemas.microsoft.com/office/drawing/2014/main" id="{13A8593A-B618-4EFB-B75C-95C1B4E4AB82}"/>
              </a:ext>
            </a:extLst>
          </p:cNvPr>
          <p:cNvSpPr>
            <a:spLocks noGrp="1"/>
          </p:cNvSpPr>
          <p:nvPr>
            <p:ph type="dt" sz="half" idx="10"/>
          </p:nvPr>
        </p:nvSpPr>
        <p:spPr/>
        <p:txBody>
          <a:bodyPr/>
          <a:lstStyle/>
          <a:p>
            <a:fld id="{35E5860B-521F-4BBE-9BB9-8DF130C17120}" type="datetime1">
              <a:rPr lang="en-HK" smtClean="0"/>
              <a:t>1/5/2022</a:t>
            </a:fld>
            <a:endParaRPr lang="en-HK"/>
          </a:p>
        </p:txBody>
      </p:sp>
      <p:sp>
        <p:nvSpPr>
          <p:cNvPr id="5" name="页脚占位符 4">
            <a:extLst>
              <a:ext uri="{FF2B5EF4-FFF2-40B4-BE49-F238E27FC236}">
                <a16:creationId xmlns:a16="http://schemas.microsoft.com/office/drawing/2014/main" id="{D39E410F-2BF2-4246-BA26-74BD199CBBC2}"/>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EDA8D757-46E5-48FE-A10B-0B8B363F345A}"/>
              </a:ext>
            </a:extLst>
          </p:cNvPr>
          <p:cNvSpPr>
            <a:spLocks noGrp="1"/>
          </p:cNvSpPr>
          <p:nvPr>
            <p:ph type="sldNum" sz="quarter" idx="12"/>
          </p:nvPr>
        </p:nvSpPr>
        <p:spPr/>
        <p:txBody>
          <a:bodyPr/>
          <a:lstStyle/>
          <a:p>
            <a:fld id="{7A85DA7C-3D42-4F3E-B8CE-BA7F017A1BBB}" type="slidenum">
              <a:rPr lang="en-HK" smtClean="0"/>
              <a:t>‹#›</a:t>
            </a:fld>
            <a:endParaRPr lang="en-HK"/>
          </a:p>
        </p:txBody>
      </p:sp>
      <p:sp>
        <p:nvSpPr>
          <p:cNvPr id="175" name="Oval 174">
            <a:extLst>
              <a:ext uri="{FF2B5EF4-FFF2-40B4-BE49-F238E27FC236}">
                <a16:creationId xmlns:a16="http://schemas.microsoft.com/office/drawing/2014/main" id="{76436258-0C88-46B8-9DBB-8B12AF26D73A}"/>
              </a:ext>
            </a:extLst>
          </p:cNvPr>
          <p:cNvSpPr/>
          <p:nvPr userDrawn="1"/>
        </p:nvSpPr>
        <p:spPr>
          <a:xfrm>
            <a:off x="1872353" y="3299845"/>
            <a:ext cx="146304" cy="146304"/>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6" name="Oval 175">
            <a:extLst>
              <a:ext uri="{FF2B5EF4-FFF2-40B4-BE49-F238E27FC236}">
                <a16:creationId xmlns:a16="http://schemas.microsoft.com/office/drawing/2014/main" id="{96EE3800-A525-4074-A194-76F426C04CC2}"/>
              </a:ext>
            </a:extLst>
          </p:cNvPr>
          <p:cNvSpPr/>
          <p:nvPr userDrawn="1"/>
        </p:nvSpPr>
        <p:spPr>
          <a:xfrm>
            <a:off x="-574015" y="1133547"/>
            <a:ext cx="146304" cy="146304"/>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7" name="Oval 176">
            <a:extLst>
              <a:ext uri="{FF2B5EF4-FFF2-40B4-BE49-F238E27FC236}">
                <a16:creationId xmlns:a16="http://schemas.microsoft.com/office/drawing/2014/main" id="{B98A3EC3-7144-4F65-8A7A-6596CDDCD24D}"/>
              </a:ext>
            </a:extLst>
          </p:cNvPr>
          <p:cNvSpPr/>
          <p:nvPr userDrawn="1"/>
        </p:nvSpPr>
        <p:spPr>
          <a:xfrm>
            <a:off x="1065287" y="4849093"/>
            <a:ext cx="146304" cy="146304"/>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8" name="Oval 177">
            <a:extLst>
              <a:ext uri="{FF2B5EF4-FFF2-40B4-BE49-F238E27FC236}">
                <a16:creationId xmlns:a16="http://schemas.microsoft.com/office/drawing/2014/main" id="{9AAC0DD5-D2BF-4642-BE90-2C51313C48A6}"/>
              </a:ext>
            </a:extLst>
          </p:cNvPr>
          <p:cNvSpPr/>
          <p:nvPr userDrawn="1"/>
        </p:nvSpPr>
        <p:spPr>
          <a:xfrm>
            <a:off x="2120035" y="789145"/>
            <a:ext cx="146304" cy="146304"/>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9" name="Oval 178">
            <a:extLst>
              <a:ext uri="{FF2B5EF4-FFF2-40B4-BE49-F238E27FC236}">
                <a16:creationId xmlns:a16="http://schemas.microsoft.com/office/drawing/2014/main" id="{C358A662-8ACD-4831-8F27-3F891C89C6DA}"/>
              </a:ext>
            </a:extLst>
          </p:cNvPr>
          <p:cNvSpPr/>
          <p:nvPr userDrawn="1"/>
        </p:nvSpPr>
        <p:spPr>
          <a:xfrm>
            <a:off x="3150388" y="5742718"/>
            <a:ext cx="146304" cy="146304"/>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0" name="Oval 179">
            <a:extLst>
              <a:ext uri="{FF2B5EF4-FFF2-40B4-BE49-F238E27FC236}">
                <a16:creationId xmlns:a16="http://schemas.microsoft.com/office/drawing/2014/main" id="{9C50F243-9F91-4CC0-8241-9790D31C757B}"/>
              </a:ext>
            </a:extLst>
          </p:cNvPr>
          <p:cNvSpPr/>
          <p:nvPr userDrawn="1"/>
        </p:nvSpPr>
        <p:spPr>
          <a:xfrm>
            <a:off x="3905983" y="1813331"/>
            <a:ext cx="146304" cy="146304"/>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1" name="Oval 180">
            <a:extLst>
              <a:ext uri="{FF2B5EF4-FFF2-40B4-BE49-F238E27FC236}">
                <a16:creationId xmlns:a16="http://schemas.microsoft.com/office/drawing/2014/main" id="{09F223F1-7AF4-42CB-B4E3-CDCC6CA60428}"/>
              </a:ext>
            </a:extLst>
          </p:cNvPr>
          <p:cNvSpPr/>
          <p:nvPr userDrawn="1"/>
        </p:nvSpPr>
        <p:spPr>
          <a:xfrm>
            <a:off x="49005" y="6575171"/>
            <a:ext cx="146304" cy="146304"/>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2" name="Oval 181">
            <a:extLst>
              <a:ext uri="{FF2B5EF4-FFF2-40B4-BE49-F238E27FC236}">
                <a16:creationId xmlns:a16="http://schemas.microsoft.com/office/drawing/2014/main" id="{000F8226-4F1A-4623-AC0A-BE1F0BF59322}"/>
              </a:ext>
            </a:extLst>
          </p:cNvPr>
          <p:cNvSpPr/>
          <p:nvPr userDrawn="1"/>
        </p:nvSpPr>
        <p:spPr>
          <a:xfrm>
            <a:off x="3814840" y="4311815"/>
            <a:ext cx="146304" cy="146304"/>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83" name="Straight Connector 182">
            <a:extLst>
              <a:ext uri="{FF2B5EF4-FFF2-40B4-BE49-F238E27FC236}">
                <a16:creationId xmlns:a16="http://schemas.microsoft.com/office/drawing/2014/main" id="{CD9639E6-4A40-4B3A-9388-7EE4C551FAEE}"/>
              </a:ext>
            </a:extLst>
          </p:cNvPr>
          <p:cNvCxnSpPr>
            <a:cxnSpLocks/>
            <a:stCxn id="178" idx="6"/>
            <a:endCxn id="180" idx="1"/>
          </p:cNvCxnSpPr>
          <p:nvPr userDrawn="1"/>
        </p:nvCxnSpPr>
        <p:spPr>
          <a:xfrm>
            <a:off x="2266338" y="862297"/>
            <a:ext cx="1661071" cy="97246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6FE9AB3D-0FE9-4DD2-8A28-2209F6AF1670}"/>
              </a:ext>
            </a:extLst>
          </p:cNvPr>
          <p:cNvCxnSpPr>
            <a:cxnSpLocks/>
            <a:stCxn id="179" idx="3"/>
            <a:endCxn id="181" idx="7"/>
          </p:cNvCxnSpPr>
          <p:nvPr userDrawn="1"/>
        </p:nvCxnSpPr>
        <p:spPr>
          <a:xfrm flipH="1">
            <a:off x="173884" y="5867598"/>
            <a:ext cx="2997931" cy="729001"/>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F8C8D70B-BAAD-4982-B60D-39F4D28E6683}"/>
              </a:ext>
            </a:extLst>
          </p:cNvPr>
          <p:cNvCxnSpPr>
            <a:cxnSpLocks/>
            <a:stCxn id="176" idx="6"/>
            <a:endCxn id="180" idx="2"/>
          </p:cNvCxnSpPr>
          <p:nvPr userDrawn="1"/>
        </p:nvCxnSpPr>
        <p:spPr>
          <a:xfrm>
            <a:off x="-427710" y="1206699"/>
            <a:ext cx="4333693" cy="679784"/>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FE5B80B9-E485-401A-B93A-4E882F169D76}"/>
              </a:ext>
            </a:extLst>
          </p:cNvPr>
          <p:cNvCxnSpPr>
            <a:cxnSpLocks/>
            <a:stCxn id="176" idx="7"/>
            <a:endCxn id="178" idx="2"/>
          </p:cNvCxnSpPr>
          <p:nvPr userDrawn="1"/>
        </p:nvCxnSpPr>
        <p:spPr>
          <a:xfrm flipV="1">
            <a:off x="-449136" y="862297"/>
            <a:ext cx="2569171" cy="292676"/>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4BE03A38-A51F-481B-AA53-7D7E2CF54BB9}"/>
              </a:ext>
            </a:extLst>
          </p:cNvPr>
          <p:cNvCxnSpPr>
            <a:cxnSpLocks/>
            <a:stCxn id="182" idx="0"/>
            <a:endCxn id="180" idx="5"/>
          </p:cNvCxnSpPr>
          <p:nvPr userDrawn="1"/>
        </p:nvCxnSpPr>
        <p:spPr>
          <a:xfrm flipV="1">
            <a:off x="3887993" y="1938209"/>
            <a:ext cx="142868" cy="2373606"/>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5596C275-2169-49F6-85CA-2455A3DF09E4}"/>
              </a:ext>
            </a:extLst>
          </p:cNvPr>
          <p:cNvCxnSpPr>
            <a:cxnSpLocks/>
            <a:stCxn id="179" idx="7"/>
            <a:endCxn id="182" idx="4"/>
          </p:cNvCxnSpPr>
          <p:nvPr userDrawn="1"/>
        </p:nvCxnSpPr>
        <p:spPr>
          <a:xfrm flipV="1">
            <a:off x="3275266" y="4458121"/>
            <a:ext cx="612727" cy="1306025"/>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AC734125-1491-4740-90E3-D50BC962AA13}"/>
              </a:ext>
            </a:extLst>
          </p:cNvPr>
          <p:cNvCxnSpPr>
            <a:cxnSpLocks/>
            <a:stCxn id="177" idx="7"/>
            <a:endCxn id="182" idx="3"/>
          </p:cNvCxnSpPr>
          <p:nvPr userDrawn="1"/>
        </p:nvCxnSpPr>
        <p:spPr>
          <a:xfrm flipV="1">
            <a:off x="1190165" y="4436693"/>
            <a:ext cx="2646103" cy="433826"/>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948B7634-A207-469F-9C4B-5E0820BFA368}"/>
              </a:ext>
            </a:extLst>
          </p:cNvPr>
          <p:cNvCxnSpPr>
            <a:cxnSpLocks/>
            <a:stCxn id="178" idx="5"/>
            <a:endCxn id="182" idx="1"/>
          </p:cNvCxnSpPr>
          <p:nvPr userDrawn="1"/>
        </p:nvCxnSpPr>
        <p:spPr>
          <a:xfrm>
            <a:off x="2244912" y="914023"/>
            <a:ext cx="1591355" cy="3419218"/>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FE4391B6-65FD-485C-AB3D-52650A8A2C39}"/>
              </a:ext>
            </a:extLst>
          </p:cNvPr>
          <p:cNvCxnSpPr>
            <a:cxnSpLocks/>
            <a:stCxn id="175" idx="6"/>
            <a:endCxn id="182" idx="2"/>
          </p:cNvCxnSpPr>
          <p:nvPr userDrawn="1"/>
        </p:nvCxnSpPr>
        <p:spPr>
          <a:xfrm>
            <a:off x="2018658" y="3372997"/>
            <a:ext cx="1796183" cy="101197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4309A041-6A1D-4EAF-BE5A-E6A7CED5E284}"/>
              </a:ext>
            </a:extLst>
          </p:cNvPr>
          <p:cNvCxnSpPr>
            <a:cxnSpLocks/>
            <a:stCxn id="175" idx="5"/>
            <a:endCxn id="179" idx="1"/>
          </p:cNvCxnSpPr>
          <p:nvPr userDrawn="1"/>
        </p:nvCxnSpPr>
        <p:spPr>
          <a:xfrm>
            <a:off x="1997233" y="3424725"/>
            <a:ext cx="1174583" cy="2339421"/>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C810B989-B745-402F-AF78-FDB0D0166AD6}"/>
              </a:ext>
            </a:extLst>
          </p:cNvPr>
          <p:cNvCxnSpPr>
            <a:cxnSpLocks/>
            <a:stCxn id="176" idx="4"/>
            <a:endCxn id="175" idx="1"/>
          </p:cNvCxnSpPr>
          <p:nvPr userDrawn="1"/>
        </p:nvCxnSpPr>
        <p:spPr>
          <a:xfrm>
            <a:off x="-500863" y="1279851"/>
            <a:ext cx="2394643" cy="204142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854B5E46-B09F-4221-A4D6-78CF7FF9A41C}"/>
              </a:ext>
            </a:extLst>
          </p:cNvPr>
          <p:cNvCxnSpPr>
            <a:cxnSpLocks/>
            <a:stCxn id="180" idx="4"/>
            <a:endCxn id="175" idx="7"/>
          </p:cNvCxnSpPr>
          <p:nvPr userDrawn="1"/>
        </p:nvCxnSpPr>
        <p:spPr>
          <a:xfrm flipH="1">
            <a:off x="1997233" y="1959635"/>
            <a:ext cx="1981903" cy="1361636"/>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5492990E-89DE-4CBE-9A33-348725C736D9}"/>
              </a:ext>
            </a:extLst>
          </p:cNvPr>
          <p:cNvCxnSpPr>
            <a:cxnSpLocks/>
            <a:stCxn id="180" idx="3"/>
            <a:endCxn id="200" idx="7"/>
          </p:cNvCxnSpPr>
          <p:nvPr userDrawn="1"/>
        </p:nvCxnSpPr>
        <p:spPr>
          <a:xfrm flipH="1">
            <a:off x="-313547" y="1938209"/>
            <a:ext cx="4240955" cy="1520028"/>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4FA9CE63-B3E4-4778-801C-F37C1AED3E4A}"/>
              </a:ext>
            </a:extLst>
          </p:cNvPr>
          <p:cNvCxnSpPr>
            <a:cxnSpLocks/>
            <a:stCxn id="175" idx="4"/>
            <a:endCxn id="177" idx="0"/>
          </p:cNvCxnSpPr>
          <p:nvPr userDrawn="1"/>
        </p:nvCxnSpPr>
        <p:spPr>
          <a:xfrm flipH="1">
            <a:off x="1138439" y="3446149"/>
            <a:ext cx="807067" cy="1402944"/>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D0642F2-3B12-4A17-8640-BB312715B5A3}"/>
              </a:ext>
            </a:extLst>
          </p:cNvPr>
          <p:cNvCxnSpPr>
            <a:cxnSpLocks/>
            <a:stCxn id="179" idx="2"/>
            <a:endCxn id="177" idx="5"/>
          </p:cNvCxnSpPr>
          <p:nvPr userDrawn="1"/>
        </p:nvCxnSpPr>
        <p:spPr>
          <a:xfrm flipH="1" flipV="1">
            <a:off x="1190164" y="4973973"/>
            <a:ext cx="1960224" cy="841899"/>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1007E700-EDC7-4E68-8C66-E16888B8B332}"/>
              </a:ext>
            </a:extLst>
          </p:cNvPr>
          <p:cNvCxnSpPr>
            <a:cxnSpLocks/>
            <a:stCxn id="181" idx="0"/>
            <a:endCxn id="177" idx="4"/>
          </p:cNvCxnSpPr>
          <p:nvPr userDrawn="1"/>
        </p:nvCxnSpPr>
        <p:spPr>
          <a:xfrm flipV="1">
            <a:off x="122158" y="4995397"/>
            <a:ext cx="1016281" cy="1579774"/>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200" name="Oval 199">
            <a:extLst>
              <a:ext uri="{FF2B5EF4-FFF2-40B4-BE49-F238E27FC236}">
                <a16:creationId xmlns:a16="http://schemas.microsoft.com/office/drawing/2014/main" id="{ED5FCCC9-CA5F-4310-B9AF-4C84E67F601E}"/>
              </a:ext>
            </a:extLst>
          </p:cNvPr>
          <p:cNvSpPr/>
          <p:nvPr userDrawn="1"/>
        </p:nvSpPr>
        <p:spPr>
          <a:xfrm>
            <a:off x="-438424" y="3436811"/>
            <a:ext cx="146304" cy="146304"/>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201" name="Straight Connector 200">
            <a:extLst>
              <a:ext uri="{FF2B5EF4-FFF2-40B4-BE49-F238E27FC236}">
                <a16:creationId xmlns:a16="http://schemas.microsoft.com/office/drawing/2014/main" id="{01237704-D4E8-45DF-AAA1-1D3890D26EEE}"/>
              </a:ext>
            </a:extLst>
          </p:cNvPr>
          <p:cNvCxnSpPr>
            <a:cxnSpLocks/>
            <a:stCxn id="178" idx="3"/>
            <a:endCxn id="200" idx="0"/>
          </p:cNvCxnSpPr>
          <p:nvPr userDrawn="1"/>
        </p:nvCxnSpPr>
        <p:spPr>
          <a:xfrm flipH="1">
            <a:off x="-365271" y="914023"/>
            <a:ext cx="2506732" cy="2522788"/>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E55D921A-B231-444B-99A0-E721878EBD6B}"/>
              </a:ext>
            </a:extLst>
          </p:cNvPr>
          <p:cNvCxnSpPr>
            <a:cxnSpLocks/>
            <a:stCxn id="176" idx="3"/>
            <a:endCxn id="200" idx="1"/>
          </p:cNvCxnSpPr>
          <p:nvPr userDrawn="1"/>
        </p:nvCxnSpPr>
        <p:spPr>
          <a:xfrm>
            <a:off x="-552588" y="1258425"/>
            <a:ext cx="135591" cy="2199812"/>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E5F4F48A-6257-47DB-9914-2E005232CDFD}"/>
              </a:ext>
            </a:extLst>
          </p:cNvPr>
          <p:cNvCxnSpPr>
            <a:cxnSpLocks/>
            <a:stCxn id="175" idx="2"/>
            <a:endCxn id="200" idx="6"/>
          </p:cNvCxnSpPr>
          <p:nvPr userDrawn="1"/>
        </p:nvCxnSpPr>
        <p:spPr>
          <a:xfrm flipH="1">
            <a:off x="-292119" y="3372997"/>
            <a:ext cx="2164473" cy="136966"/>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F4839AAD-E5CB-4118-9D62-0BE8EA1B611C}"/>
              </a:ext>
            </a:extLst>
          </p:cNvPr>
          <p:cNvCxnSpPr>
            <a:cxnSpLocks/>
            <a:stCxn id="177" idx="1"/>
            <a:endCxn id="200" idx="5"/>
          </p:cNvCxnSpPr>
          <p:nvPr userDrawn="1"/>
        </p:nvCxnSpPr>
        <p:spPr>
          <a:xfrm flipH="1" flipV="1">
            <a:off x="-313547" y="3561689"/>
            <a:ext cx="1400259" cy="130883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FC65EC1D-9869-437F-946E-E725E0B21AE9}"/>
              </a:ext>
            </a:extLst>
          </p:cNvPr>
          <p:cNvCxnSpPr>
            <a:cxnSpLocks/>
            <a:stCxn id="181" idx="1"/>
            <a:endCxn id="200" idx="4"/>
          </p:cNvCxnSpPr>
          <p:nvPr userDrawn="1"/>
        </p:nvCxnSpPr>
        <p:spPr>
          <a:xfrm flipH="1" flipV="1">
            <a:off x="-365272" y="3583115"/>
            <a:ext cx="435703" cy="3013482"/>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pic>
        <p:nvPicPr>
          <p:cNvPr id="522" name="Picture 521">
            <a:extLst>
              <a:ext uri="{FF2B5EF4-FFF2-40B4-BE49-F238E27FC236}">
                <a16:creationId xmlns:a16="http://schemas.microsoft.com/office/drawing/2014/main" id="{3B8B1E90-A357-4322-9BD6-2D2A373010F6}"/>
              </a:ext>
            </a:extLst>
          </p:cNvPr>
          <p:cNvPicPr>
            <a:picLocks noChangeAspect="1"/>
          </p:cNvPicPr>
          <p:nvPr userDrawn="1"/>
        </p:nvPicPr>
        <p:blipFill rotWithShape="1">
          <a:blip r:embed="rId2"/>
          <a:srcRect l="28283"/>
          <a:stretch/>
        </p:blipFill>
        <p:spPr>
          <a:xfrm>
            <a:off x="1" y="1002121"/>
            <a:ext cx="3082441" cy="5328366"/>
          </a:xfrm>
          <a:prstGeom prst="rect">
            <a:avLst/>
          </a:prstGeom>
        </p:spPr>
      </p:pic>
      <p:pic>
        <p:nvPicPr>
          <p:cNvPr id="40" name="Picture 39" descr="Text&#10;&#10;Description automatically generated">
            <a:extLst>
              <a:ext uri="{FF2B5EF4-FFF2-40B4-BE49-F238E27FC236}">
                <a16:creationId xmlns:a16="http://schemas.microsoft.com/office/drawing/2014/main" id="{B96F2E7B-58C1-A841-94EF-741A9132371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8591" y="141541"/>
            <a:ext cx="1533763" cy="488887"/>
          </a:xfrm>
          <a:prstGeom prst="rect">
            <a:avLst/>
          </a:prstGeom>
        </p:spPr>
      </p:pic>
    </p:spTree>
    <p:extLst>
      <p:ext uri="{BB962C8B-B14F-4D97-AF65-F5344CB8AC3E}">
        <p14:creationId xmlns:p14="http://schemas.microsoft.com/office/powerpoint/2010/main" val="3107568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A2FA5-E515-45C0-ACE3-15EF52A3F846}"/>
              </a:ext>
            </a:extLst>
          </p:cNvPr>
          <p:cNvSpPr>
            <a:spLocks noGrp="1"/>
          </p:cNvSpPr>
          <p:nvPr>
            <p:ph type="title"/>
          </p:nvPr>
        </p:nvSpPr>
        <p:spPr/>
        <p:txBody>
          <a:bodyPr/>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BDDF4D2D-3AC3-4C37-A440-1D7138B5198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F4BC8E8A-DC31-41E6-89DE-9C4457139C91}"/>
              </a:ext>
            </a:extLst>
          </p:cNvPr>
          <p:cNvSpPr>
            <a:spLocks noGrp="1"/>
          </p:cNvSpPr>
          <p:nvPr>
            <p:ph type="dt" sz="half" idx="10"/>
          </p:nvPr>
        </p:nvSpPr>
        <p:spPr/>
        <p:txBody>
          <a:bodyPr/>
          <a:lstStyle/>
          <a:p>
            <a:fld id="{F8EAEE0A-0F23-47BC-A4A8-39689990526F}" type="datetime1">
              <a:rPr lang="en-HK" smtClean="0"/>
              <a:t>1/5/2022</a:t>
            </a:fld>
            <a:endParaRPr lang="en-HK"/>
          </a:p>
        </p:txBody>
      </p:sp>
      <p:sp>
        <p:nvSpPr>
          <p:cNvPr id="5" name="页脚占位符 4">
            <a:extLst>
              <a:ext uri="{FF2B5EF4-FFF2-40B4-BE49-F238E27FC236}">
                <a16:creationId xmlns:a16="http://schemas.microsoft.com/office/drawing/2014/main" id="{20471BC9-AA57-46E6-971E-1283C268AF75}"/>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027B67F9-38EA-4A0B-A196-1031F64AB540}"/>
              </a:ext>
            </a:extLst>
          </p:cNvPr>
          <p:cNvSpPr>
            <a:spLocks noGrp="1"/>
          </p:cNvSpPr>
          <p:nvPr>
            <p:ph type="sldNum" sz="quarter" idx="12"/>
          </p:nvPr>
        </p:nvSpPr>
        <p:spPr/>
        <p:txBody>
          <a:bodyPr/>
          <a:lstStyle/>
          <a:p>
            <a:fld id="{7A85DA7C-3D42-4F3E-B8CE-BA7F017A1BBB}" type="slidenum">
              <a:rPr lang="en-HK" smtClean="0"/>
              <a:t>‹#›</a:t>
            </a:fld>
            <a:endParaRPr lang="en-HK"/>
          </a:p>
        </p:txBody>
      </p:sp>
    </p:spTree>
    <p:extLst>
      <p:ext uri="{BB962C8B-B14F-4D97-AF65-F5344CB8AC3E}">
        <p14:creationId xmlns:p14="http://schemas.microsoft.com/office/powerpoint/2010/main" val="4015734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E892869-803D-4215-9756-2DCCABFC12A5}"/>
              </a:ext>
            </a:extLst>
          </p:cNvPr>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A0D6195D-3377-4E50-8F1A-6A0B681B9372}"/>
              </a:ext>
            </a:extLst>
          </p:cNvPr>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D93D5B83-C1E1-4B66-9930-578C9844F392}"/>
              </a:ext>
            </a:extLst>
          </p:cNvPr>
          <p:cNvSpPr>
            <a:spLocks noGrp="1"/>
          </p:cNvSpPr>
          <p:nvPr>
            <p:ph type="dt" sz="half" idx="10"/>
          </p:nvPr>
        </p:nvSpPr>
        <p:spPr/>
        <p:txBody>
          <a:bodyPr/>
          <a:lstStyle/>
          <a:p>
            <a:fld id="{22472F86-D7C1-4B4F-AB5A-541F548E867C}" type="datetime1">
              <a:rPr lang="en-HK" smtClean="0"/>
              <a:t>1/5/2022</a:t>
            </a:fld>
            <a:endParaRPr lang="en-HK"/>
          </a:p>
        </p:txBody>
      </p:sp>
      <p:sp>
        <p:nvSpPr>
          <p:cNvPr id="5" name="页脚占位符 4">
            <a:extLst>
              <a:ext uri="{FF2B5EF4-FFF2-40B4-BE49-F238E27FC236}">
                <a16:creationId xmlns:a16="http://schemas.microsoft.com/office/drawing/2014/main" id="{5C63CACE-8465-44E1-A213-67A1A333AE72}"/>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A100937B-6F51-4FCB-BCB1-33F76D7F8061}"/>
              </a:ext>
            </a:extLst>
          </p:cNvPr>
          <p:cNvSpPr>
            <a:spLocks noGrp="1"/>
          </p:cNvSpPr>
          <p:nvPr>
            <p:ph type="sldNum" sz="quarter" idx="12"/>
          </p:nvPr>
        </p:nvSpPr>
        <p:spPr/>
        <p:txBody>
          <a:bodyPr/>
          <a:lstStyle/>
          <a:p>
            <a:fld id="{7A85DA7C-3D42-4F3E-B8CE-BA7F017A1BBB}" type="slidenum">
              <a:rPr lang="en-HK" smtClean="0"/>
              <a:t>‹#›</a:t>
            </a:fld>
            <a:endParaRPr lang="en-HK"/>
          </a:p>
        </p:txBody>
      </p:sp>
    </p:spTree>
    <p:extLst>
      <p:ext uri="{BB962C8B-B14F-4D97-AF65-F5344CB8AC3E}">
        <p14:creationId xmlns:p14="http://schemas.microsoft.com/office/powerpoint/2010/main" val="277242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95" name="Group 194">
            <a:extLst>
              <a:ext uri="{FF2B5EF4-FFF2-40B4-BE49-F238E27FC236}">
                <a16:creationId xmlns:a16="http://schemas.microsoft.com/office/drawing/2014/main" id="{60596DA2-8366-45C8-9CF6-6839A8E91A3D}"/>
              </a:ext>
            </a:extLst>
          </p:cNvPr>
          <p:cNvGrpSpPr/>
          <p:nvPr userDrawn="1"/>
        </p:nvGrpSpPr>
        <p:grpSpPr>
          <a:xfrm flipH="1">
            <a:off x="-928101" y="822868"/>
            <a:ext cx="2406621" cy="3700512"/>
            <a:chOff x="-1720728" y="-588118"/>
            <a:chExt cx="5418306" cy="8331394"/>
          </a:xfrm>
          <a:solidFill>
            <a:schemeClr val="bg2"/>
          </a:solidFill>
        </p:grpSpPr>
        <p:sp>
          <p:nvSpPr>
            <p:cNvPr id="196" name="Oval 195">
              <a:extLst>
                <a:ext uri="{FF2B5EF4-FFF2-40B4-BE49-F238E27FC236}">
                  <a16:creationId xmlns:a16="http://schemas.microsoft.com/office/drawing/2014/main" id="{3F79F918-DBB9-4BF2-8439-A002B71EC0D8}"/>
                </a:ext>
              </a:extLst>
            </p:cNvPr>
            <p:cNvSpPr/>
            <p:nvPr userDrawn="1"/>
          </p:nvSpPr>
          <p:spPr>
            <a:xfrm>
              <a:off x="2466108" y="3571695"/>
              <a:ext cx="146304" cy="146304"/>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7" name="Oval 196">
              <a:extLst>
                <a:ext uri="{FF2B5EF4-FFF2-40B4-BE49-F238E27FC236}">
                  <a16:creationId xmlns:a16="http://schemas.microsoft.com/office/drawing/2014/main" id="{BCFF5114-D6BB-42D2-AB01-603B7827EB1C}"/>
                </a:ext>
              </a:extLst>
            </p:cNvPr>
            <p:cNvSpPr/>
            <p:nvPr userDrawn="1"/>
          </p:nvSpPr>
          <p:spPr>
            <a:xfrm>
              <a:off x="-1066180" y="-588118"/>
              <a:ext cx="146304" cy="146304"/>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8" name="Oval 197">
              <a:extLst>
                <a:ext uri="{FF2B5EF4-FFF2-40B4-BE49-F238E27FC236}">
                  <a16:creationId xmlns:a16="http://schemas.microsoft.com/office/drawing/2014/main" id="{B525AF61-6D99-4B51-912C-67CFBD70D76D}"/>
                </a:ext>
              </a:extLst>
            </p:cNvPr>
            <p:cNvSpPr/>
            <p:nvPr userDrawn="1"/>
          </p:nvSpPr>
          <p:spPr>
            <a:xfrm>
              <a:off x="-892976" y="4369009"/>
              <a:ext cx="146304" cy="146304"/>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9" name="Oval 198">
              <a:extLst>
                <a:ext uri="{FF2B5EF4-FFF2-40B4-BE49-F238E27FC236}">
                  <a16:creationId xmlns:a16="http://schemas.microsoft.com/office/drawing/2014/main" id="{65F6A0A2-4900-4417-9120-47C3FD963DCE}"/>
                </a:ext>
              </a:extLst>
            </p:cNvPr>
            <p:cNvSpPr/>
            <p:nvPr userDrawn="1"/>
          </p:nvSpPr>
          <p:spPr>
            <a:xfrm>
              <a:off x="3551273" y="892477"/>
              <a:ext cx="146304" cy="146304"/>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0" name="Oval 199">
              <a:extLst>
                <a:ext uri="{FF2B5EF4-FFF2-40B4-BE49-F238E27FC236}">
                  <a16:creationId xmlns:a16="http://schemas.microsoft.com/office/drawing/2014/main" id="{9136614E-0D78-47C6-8D9F-CD5F31357395}"/>
                </a:ext>
              </a:extLst>
            </p:cNvPr>
            <p:cNvSpPr/>
            <p:nvPr userDrawn="1"/>
          </p:nvSpPr>
          <p:spPr>
            <a:xfrm>
              <a:off x="2896696" y="7596972"/>
              <a:ext cx="146304" cy="146304"/>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1" name="Oval 200">
              <a:extLst>
                <a:ext uri="{FF2B5EF4-FFF2-40B4-BE49-F238E27FC236}">
                  <a16:creationId xmlns:a16="http://schemas.microsoft.com/office/drawing/2014/main" id="{ECEB7170-A4BD-42B1-A9F2-5F5FE3201B0A}"/>
                </a:ext>
              </a:extLst>
            </p:cNvPr>
            <p:cNvSpPr/>
            <p:nvPr userDrawn="1"/>
          </p:nvSpPr>
          <p:spPr>
            <a:xfrm>
              <a:off x="2181699" y="-549949"/>
              <a:ext cx="146304" cy="146304"/>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2" name="Oval 201">
              <a:extLst>
                <a:ext uri="{FF2B5EF4-FFF2-40B4-BE49-F238E27FC236}">
                  <a16:creationId xmlns:a16="http://schemas.microsoft.com/office/drawing/2014/main" id="{7B6119CB-13FE-4FAA-8D07-5D2B882FBD4F}"/>
                </a:ext>
              </a:extLst>
            </p:cNvPr>
            <p:cNvSpPr/>
            <p:nvPr userDrawn="1"/>
          </p:nvSpPr>
          <p:spPr>
            <a:xfrm>
              <a:off x="-1544645" y="7272530"/>
              <a:ext cx="205870" cy="20587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3" name="Oval 202">
              <a:extLst>
                <a:ext uri="{FF2B5EF4-FFF2-40B4-BE49-F238E27FC236}">
                  <a16:creationId xmlns:a16="http://schemas.microsoft.com/office/drawing/2014/main" id="{971BC03C-62E1-4F81-BD80-30AC67264088}"/>
                </a:ext>
              </a:extLst>
            </p:cNvPr>
            <p:cNvSpPr/>
            <p:nvPr userDrawn="1"/>
          </p:nvSpPr>
          <p:spPr>
            <a:xfrm>
              <a:off x="-1720728" y="1162472"/>
              <a:ext cx="146304" cy="146304"/>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204" name="Straight Connector 203">
              <a:extLst>
                <a:ext uri="{FF2B5EF4-FFF2-40B4-BE49-F238E27FC236}">
                  <a16:creationId xmlns:a16="http://schemas.microsoft.com/office/drawing/2014/main" id="{AC1A3E64-DF97-40EC-A634-7B8AB21D690B}"/>
                </a:ext>
              </a:extLst>
            </p:cNvPr>
            <p:cNvCxnSpPr>
              <a:cxnSpLocks/>
              <a:stCxn id="199" idx="6"/>
              <a:endCxn id="201" idx="6"/>
            </p:cNvCxnSpPr>
            <p:nvPr userDrawn="1"/>
          </p:nvCxnSpPr>
          <p:spPr>
            <a:xfrm flipH="1" flipV="1">
              <a:off x="2328003" y="-476797"/>
              <a:ext cx="1369575" cy="1442426"/>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3CE0A415-3628-4D24-904D-EDAFDF5C5C98}"/>
                </a:ext>
              </a:extLst>
            </p:cNvPr>
            <p:cNvCxnSpPr>
              <a:cxnSpLocks/>
              <a:stCxn id="200" idx="3"/>
              <a:endCxn id="202" idx="6"/>
            </p:cNvCxnSpPr>
            <p:nvPr userDrawn="1"/>
          </p:nvCxnSpPr>
          <p:spPr>
            <a:xfrm flipH="1" flipV="1">
              <a:off x="-1338775" y="7375464"/>
              <a:ext cx="4256897" cy="346385"/>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AD6CD961-C9DC-41FE-ACC5-F533B4F08894}"/>
                </a:ext>
              </a:extLst>
            </p:cNvPr>
            <p:cNvCxnSpPr>
              <a:cxnSpLocks/>
              <a:stCxn id="197" idx="7"/>
              <a:endCxn id="201" idx="1"/>
            </p:cNvCxnSpPr>
            <p:nvPr userDrawn="1"/>
          </p:nvCxnSpPr>
          <p:spPr>
            <a:xfrm>
              <a:off x="-941302" y="-566692"/>
              <a:ext cx="3144427" cy="38169"/>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5CFB4F7-0D6A-4919-AFC4-87255582341F}"/>
                </a:ext>
              </a:extLst>
            </p:cNvPr>
            <p:cNvCxnSpPr>
              <a:cxnSpLocks/>
              <a:stCxn id="197" idx="6"/>
              <a:endCxn id="199" idx="1"/>
            </p:cNvCxnSpPr>
            <p:nvPr userDrawn="1"/>
          </p:nvCxnSpPr>
          <p:spPr>
            <a:xfrm>
              <a:off x="-919876" y="-514966"/>
              <a:ext cx="4492575" cy="1428869"/>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40B9669C-BF17-4BF8-BFED-53F7F83E82B7}"/>
                </a:ext>
              </a:extLst>
            </p:cNvPr>
            <p:cNvCxnSpPr>
              <a:cxnSpLocks/>
              <a:stCxn id="203" idx="0"/>
              <a:endCxn id="201" idx="5"/>
            </p:cNvCxnSpPr>
            <p:nvPr userDrawn="1"/>
          </p:nvCxnSpPr>
          <p:spPr>
            <a:xfrm flipV="1">
              <a:off x="-1647576" y="-425071"/>
              <a:ext cx="3954153" cy="1587543"/>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25704A4-3100-4F79-A11F-2179645F4A93}"/>
                </a:ext>
              </a:extLst>
            </p:cNvPr>
            <p:cNvCxnSpPr>
              <a:cxnSpLocks/>
              <a:stCxn id="200" idx="5"/>
              <a:endCxn id="203" idx="4"/>
            </p:cNvCxnSpPr>
            <p:nvPr userDrawn="1"/>
          </p:nvCxnSpPr>
          <p:spPr>
            <a:xfrm flipH="1" flipV="1">
              <a:off x="-1647576" y="1308776"/>
              <a:ext cx="4669151" cy="6413074"/>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70B6D4CC-E4B8-4AA1-90F8-384A75B98C99}"/>
                </a:ext>
              </a:extLst>
            </p:cNvPr>
            <p:cNvCxnSpPr>
              <a:cxnSpLocks/>
              <a:stCxn id="198" idx="1"/>
              <a:endCxn id="203" idx="3"/>
            </p:cNvCxnSpPr>
            <p:nvPr userDrawn="1"/>
          </p:nvCxnSpPr>
          <p:spPr>
            <a:xfrm flipH="1" flipV="1">
              <a:off x="-1699301" y="1287348"/>
              <a:ext cx="827751" cy="3103087"/>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AD272997-48AC-45D9-848D-D25A9D3F45AC}"/>
                </a:ext>
              </a:extLst>
            </p:cNvPr>
            <p:cNvCxnSpPr>
              <a:cxnSpLocks/>
              <a:stCxn id="197" idx="2"/>
              <a:endCxn id="203" idx="1"/>
            </p:cNvCxnSpPr>
            <p:nvPr userDrawn="1"/>
          </p:nvCxnSpPr>
          <p:spPr>
            <a:xfrm flipH="1">
              <a:off x="-1699301" y="-514965"/>
              <a:ext cx="633121" cy="1698863"/>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5246393D-9299-4425-890C-987AD8E94DD4}"/>
                </a:ext>
              </a:extLst>
            </p:cNvPr>
            <p:cNvCxnSpPr>
              <a:cxnSpLocks/>
              <a:stCxn id="199" idx="4"/>
              <a:endCxn id="203" idx="7"/>
            </p:cNvCxnSpPr>
            <p:nvPr userDrawn="1"/>
          </p:nvCxnSpPr>
          <p:spPr>
            <a:xfrm flipH="1">
              <a:off x="-1595850" y="1038782"/>
              <a:ext cx="5220275" cy="145116"/>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AD59CE6-6192-4F94-AAD3-C93D35738BDB}"/>
                </a:ext>
              </a:extLst>
            </p:cNvPr>
            <p:cNvCxnSpPr>
              <a:cxnSpLocks/>
              <a:stCxn id="196" idx="5"/>
              <a:endCxn id="200" idx="7"/>
            </p:cNvCxnSpPr>
            <p:nvPr userDrawn="1"/>
          </p:nvCxnSpPr>
          <p:spPr>
            <a:xfrm>
              <a:off x="2590986" y="3696574"/>
              <a:ext cx="430589" cy="3921824"/>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DBB04403-FB58-4E1D-8B07-BF543FAC4EB0}"/>
                </a:ext>
              </a:extLst>
            </p:cNvPr>
            <p:cNvCxnSpPr>
              <a:cxnSpLocks/>
              <a:stCxn id="203" idx="5"/>
              <a:endCxn id="196" idx="1"/>
            </p:cNvCxnSpPr>
            <p:nvPr userDrawn="1"/>
          </p:nvCxnSpPr>
          <p:spPr>
            <a:xfrm>
              <a:off x="-1595850" y="1287350"/>
              <a:ext cx="4083384" cy="2305771"/>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67F8F72C-9645-478B-BF43-ACC0A5571360}"/>
                </a:ext>
              </a:extLst>
            </p:cNvPr>
            <p:cNvCxnSpPr>
              <a:cxnSpLocks/>
              <a:stCxn id="201" idx="5"/>
              <a:endCxn id="196" idx="7"/>
            </p:cNvCxnSpPr>
            <p:nvPr userDrawn="1"/>
          </p:nvCxnSpPr>
          <p:spPr>
            <a:xfrm>
              <a:off x="2306577" y="-425071"/>
              <a:ext cx="284409" cy="4018192"/>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BB2C4AAF-E2F6-4136-8503-88B51B10F2D1}"/>
                </a:ext>
              </a:extLst>
            </p:cNvPr>
            <p:cNvCxnSpPr>
              <a:cxnSpLocks/>
              <a:stCxn id="201" idx="3"/>
              <a:endCxn id="220" idx="7"/>
            </p:cNvCxnSpPr>
            <p:nvPr userDrawn="1"/>
          </p:nvCxnSpPr>
          <p:spPr>
            <a:xfrm flipH="1">
              <a:off x="682638" y="-425071"/>
              <a:ext cx="1520487" cy="391055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24F11B1-FBF7-4621-A9B1-D83960EE2AB9}"/>
                </a:ext>
              </a:extLst>
            </p:cNvPr>
            <p:cNvCxnSpPr>
              <a:cxnSpLocks/>
              <a:stCxn id="196" idx="4"/>
              <a:endCxn id="198" idx="6"/>
            </p:cNvCxnSpPr>
            <p:nvPr userDrawn="1"/>
          </p:nvCxnSpPr>
          <p:spPr>
            <a:xfrm flipH="1">
              <a:off x="-746673" y="3718000"/>
              <a:ext cx="3285933" cy="724161"/>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3E1F1FBF-0BEC-4D12-B197-A1C1FD095796}"/>
                </a:ext>
              </a:extLst>
            </p:cNvPr>
            <p:cNvCxnSpPr>
              <a:cxnSpLocks/>
              <a:stCxn id="200" idx="2"/>
              <a:endCxn id="198" idx="4"/>
            </p:cNvCxnSpPr>
            <p:nvPr userDrawn="1"/>
          </p:nvCxnSpPr>
          <p:spPr>
            <a:xfrm flipH="1" flipV="1">
              <a:off x="-819824" y="4515312"/>
              <a:ext cx="3716519" cy="3154813"/>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91B5FF14-B0E0-42EF-974A-9408FDDD3089}"/>
                </a:ext>
              </a:extLst>
            </p:cNvPr>
            <p:cNvCxnSpPr>
              <a:cxnSpLocks/>
              <a:stCxn id="202" idx="0"/>
              <a:endCxn id="198" idx="3"/>
            </p:cNvCxnSpPr>
            <p:nvPr userDrawn="1"/>
          </p:nvCxnSpPr>
          <p:spPr>
            <a:xfrm flipV="1">
              <a:off x="-1441710" y="4493885"/>
              <a:ext cx="570160" cy="2778644"/>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220" name="Oval 219">
              <a:extLst>
                <a:ext uri="{FF2B5EF4-FFF2-40B4-BE49-F238E27FC236}">
                  <a16:creationId xmlns:a16="http://schemas.microsoft.com/office/drawing/2014/main" id="{883784B6-7DEC-43FF-AA86-265AA70E1BE6}"/>
                </a:ext>
              </a:extLst>
            </p:cNvPr>
            <p:cNvSpPr/>
            <p:nvPr userDrawn="1"/>
          </p:nvSpPr>
          <p:spPr>
            <a:xfrm>
              <a:off x="557760" y="3464053"/>
              <a:ext cx="146304" cy="146304"/>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221" name="Straight Connector 220">
              <a:extLst>
                <a:ext uri="{FF2B5EF4-FFF2-40B4-BE49-F238E27FC236}">
                  <a16:creationId xmlns:a16="http://schemas.microsoft.com/office/drawing/2014/main" id="{097B2D6F-835B-476F-92F3-366720CB56C5}"/>
                </a:ext>
              </a:extLst>
            </p:cNvPr>
            <p:cNvCxnSpPr>
              <a:cxnSpLocks/>
              <a:stCxn id="199" idx="5"/>
              <a:endCxn id="196" idx="6"/>
            </p:cNvCxnSpPr>
            <p:nvPr userDrawn="1"/>
          </p:nvCxnSpPr>
          <p:spPr>
            <a:xfrm flipH="1">
              <a:off x="2612412" y="1017356"/>
              <a:ext cx="1063740" cy="2627491"/>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CE4E1DD-B69C-4A20-82D6-C1C5B6FAC30F}"/>
                </a:ext>
              </a:extLst>
            </p:cNvPr>
            <p:cNvCxnSpPr>
              <a:cxnSpLocks/>
              <a:stCxn id="197" idx="5"/>
              <a:endCxn id="220" idx="1"/>
            </p:cNvCxnSpPr>
            <p:nvPr userDrawn="1"/>
          </p:nvCxnSpPr>
          <p:spPr>
            <a:xfrm>
              <a:off x="-941303" y="-463241"/>
              <a:ext cx="1520490" cy="3948721"/>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7279350-4424-4383-BC23-E5DEB90B1126}"/>
                </a:ext>
              </a:extLst>
            </p:cNvPr>
            <p:cNvCxnSpPr>
              <a:cxnSpLocks/>
              <a:stCxn id="196" idx="2"/>
              <a:endCxn id="220" idx="6"/>
            </p:cNvCxnSpPr>
            <p:nvPr userDrawn="1"/>
          </p:nvCxnSpPr>
          <p:spPr>
            <a:xfrm flipH="1" flipV="1">
              <a:off x="704064" y="3537205"/>
              <a:ext cx="1762044" cy="107642"/>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39E011FE-4815-417B-A93F-A90D38A234BF}"/>
                </a:ext>
              </a:extLst>
            </p:cNvPr>
            <p:cNvCxnSpPr>
              <a:cxnSpLocks/>
              <a:stCxn id="198" idx="7"/>
              <a:endCxn id="220" idx="3"/>
            </p:cNvCxnSpPr>
            <p:nvPr userDrawn="1"/>
          </p:nvCxnSpPr>
          <p:spPr>
            <a:xfrm flipV="1">
              <a:off x="-768100" y="3588931"/>
              <a:ext cx="1347286" cy="801504"/>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59C42726-8E33-4ACB-A994-4E355180BD1C}"/>
                </a:ext>
              </a:extLst>
            </p:cNvPr>
            <p:cNvCxnSpPr>
              <a:cxnSpLocks/>
              <a:stCxn id="202" idx="7"/>
              <a:endCxn id="220" idx="4"/>
            </p:cNvCxnSpPr>
            <p:nvPr userDrawn="1"/>
          </p:nvCxnSpPr>
          <p:spPr>
            <a:xfrm flipV="1">
              <a:off x="-1368924" y="3610357"/>
              <a:ext cx="1999836" cy="3692321"/>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17" name="Group 116">
            <a:extLst>
              <a:ext uri="{FF2B5EF4-FFF2-40B4-BE49-F238E27FC236}">
                <a16:creationId xmlns:a16="http://schemas.microsoft.com/office/drawing/2014/main" id="{823F74CB-7093-4BE9-9871-863197605CDF}"/>
              </a:ext>
            </a:extLst>
          </p:cNvPr>
          <p:cNvGrpSpPr/>
          <p:nvPr userDrawn="1"/>
        </p:nvGrpSpPr>
        <p:grpSpPr>
          <a:xfrm rot="16200000">
            <a:off x="11498897" y="4075955"/>
            <a:ext cx="2259393" cy="3474129"/>
            <a:chOff x="-1720728" y="-588118"/>
            <a:chExt cx="5418306" cy="8331394"/>
          </a:xfrm>
          <a:solidFill>
            <a:schemeClr val="bg2"/>
          </a:solidFill>
        </p:grpSpPr>
        <p:sp>
          <p:nvSpPr>
            <p:cNvPr id="118" name="Oval 117">
              <a:extLst>
                <a:ext uri="{FF2B5EF4-FFF2-40B4-BE49-F238E27FC236}">
                  <a16:creationId xmlns:a16="http://schemas.microsoft.com/office/drawing/2014/main" id="{64A64BB2-CC74-4D51-9A1C-7F10CA8D121A}"/>
                </a:ext>
              </a:extLst>
            </p:cNvPr>
            <p:cNvSpPr/>
            <p:nvPr userDrawn="1"/>
          </p:nvSpPr>
          <p:spPr>
            <a:xfrm>
              <a:off x="2466108" y="3571695"/>
              <a:ext cx="146304" cy="146304"/>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9" name="Oval 118">
              <a:extLst>
                <a:ext uri="{FF2B5EF4-FFF2-40B4-BE49-F238E27FC236}">
                  <a16:creationId xmlns:a16="http://schemas.microsoft.com/office/drawing/2014/main" id="{E4D8BAAD-C8AF-47AB-8C14-DFEECEAA1101}"/>
                </a:ext>
              </a:extLst>
            </p:cNvPr>
            <p:cNvSpPr/>
            <p:nvPr userDrawn="1"/>
          </p:nvSpPr>
          <p:spPr>
            <a:xfrm>
              <a:off x="-1066180" y="-588118"/>
              <a:ext cx="146304" cy="146304"/>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0" name="Oval 119">
              <a:extLst>
                <a:ext uri="{FF2B5EF4-FFF2-40B4-BE49-F238E27FC236}">
                  <a16:creationId xmlns:a16="http://schemas.microsoft.com/office/drawing/2014/main" id="{12040321-1E33-475E-A867-EA98102E1EB4}"/>
                </a:ext>
              </a:extLst>
            </p:cNvPr>
            <p:cNvSpPr/>
            <p:nvPr userDrawn="1"/>
          </p:nvSpPr>
          <p:spPr>
            <a:xfrm>
              <a:off x="-892976" y="4369009"/>
              <a:ext cx="146304" cy="146304"/>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1" name="Oval 120">
              <a:extLst>
                <a:ext uri="{FF2B5EF4-FFF2-40B4-BE49-F238E27FC236}">
                  <a16:creationId xmlns:a16="http://schemas.microsoft.com/office/drawing/2014/main" id="{6A3DD3F3-E209-4B91-9F50-E2A3C8F3F797}"/>
                </a:ext>
              </a:extLst>
            </p:cNvPr>
            <p:cNvSpPr/>
            <p:nvPr userDrawn="1"/>
          </p:nvSpPr>
          <p:spPr>
            <a:xfrm>
              <a:off x="3551273" y="892477"/>
              <a:ext cx="146304" cy="146304"/>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2" name="Oval 121">
              <a:extLst>
                <a:ext uri="{FF2B5EF4-FFF2-40B4-BE49-F238E27FC236}">
                  <a16:creationId xmlns:a16="http://schemas.microsoft.com/office/drawing/2014/main" id="{1B4C46BC-80B1-4E94-91D0-DB106405ABE8}"/>
                </a:ext>
              </a:extLst>
            </p:cNvPr>
            <p:cNvSpPr/>
            <p:nvPr userDrawn="1"/>
          </p:nvSpPr>
          <p:spPr>
            <a:xfrm>
              <a:off x="2896696" y="7596972"/>
              <a:ext cx="146304" cy="146304"/>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3" name="Oval 122">
              <a:extLst>
                <a:ext uri="{FF2B5EF4-FFF2-40B4-BE49-F238E27FC236}">
                  <a16:creationId xmlns:a16="http://schemas.microsoft.com/office/drawing/2014/main" id="{A7A193D2-68EE-4602-96D1-9552037A22BB}"/>
                </a:ext>
              </a:extLst>
            </p:cNvPr>
            <p:cNvSpPr/>
            <p:nvPr userDrawn="1"/>
          </p:nvSpPr>
          <p:spPr>
            <a:xfrm>
              <a:off x="2181699" y="-549949"/>
              <a:ext cx="146304" cy="146304"/>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4" name="Oval 123">
              <a:extLst>
                <a:ext uri="{FF2B5EF4-FFF2-40B4-BE49-F238E27FC236}">
                  <a16:creationId xmlns:a16="http://schemas.microsoft.com/office/drawing/2014/main" id="{C3609BC3-6189-44FF-B87D-8EA8985A321B}"/>
                </a:ext>
              </a:extLst>
            </p:cNvPr>
            <p:cNvSpPr/>
            <p:nvPr userDrawn="1"/>
          </p:nvSpPr>
          <p:spPr>
            <a:xfrm>
              <a:off x="-1167529" y="6530860"/>
              <a:ext cx="86202" cy="106780"/>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5" name="Oval 124">
              <a:extLst>
                <a:ext uri="{FF2B5EF4-FFF2-40B4-BE49-F238E27FC236}">
                  <a16:creationId xmlns:a16="http://schemas.microsoft.com/office/drawing/2014/main" id="{71E1423B-B0C5-4AE1-9FA6-02CF3AAE8D6D}"/>
                </a:ext>
              </a:extLst>
            </p:cNvPr>
            <p:cNvSpPr/>
            <p:nvPr userDrawn="1"/>
          </p:nvSpPr>
          <p:spPr>
            <a:xfrm>
              <a:off x="-1720728" y="1162472"/>
              <a:ext cx="146304" cy="146304"/>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26" name="Straight Connector 125">
              <a:extLst>
                <a:ext uri="{FF2B5EF4-FFF2-40B4-BE49-F238E27FC236}">
                  <a16:creationId xmlns:a16="http://schemas.microsoft.com/office/drawing/2014/main" id="{4327B2C0-5FD7-4EDA-960D-FF68E3B512BA}"/>
                </a:ext>
              </a:extLst>
            </p:cNvPr>
            <p:cNvCxnSpPr>
              <a:cxnSpLocks/>
              <a:stCxn id="121" idx="6"/>
              <a:endCxn id="123" idx="6"/>
            </p:cNvCxnSpPr>
            <p:nvPr userDrawn="1"/>
          </p:nvCxnSpPr>
          <p:spPr>
            <a:xfrm flipH="1" flipV="1">
              <a:off x="2328003" y="-476797"/>
              <a:ext cx="1369575" cy="1442426"/>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D49EECD-FF5E-44FD-AC09-0BCD09755F61}"/>
                </a:ext>
              </a:extLst>
            </p:cNvPr>
            <p:cNvCxnSpPr>
              <a:cxnSpLocks/>
              <a:stCxn id="122" idx="3"/>
              <a:endCxn id="124" idx="7"/>
            </p:cNvCxnSpPr>
            <p:nvPr userDrawn="1"/>
          </p:nvCxnSpPr>
          <p:spPr>
            <a:xfrm flipH="1" flipV="1">
              <a:off x="-1093951" y="6546497"/>
              <a:ext cx="4012073" cy="1175353"/>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E514DD5D-B1E4-4325-BC44-60B97FA21B19}"/>
                </a:ext>
              </a:extLst>
            </p:cNvPr>
            <p:cNvCxnSpPr>
              <a:cxnSpLocks/>
              <a:stCxn id="119" idx="7"/>
              <a:endCxn id="123" idx="1"/>
            </p:cNvCxnSpPr>
            <p:nvPr userDrawn="1"/>
          </p:nvCxnSpPr>
          <p:spPr>
            <a:xfrm>
              <a:off x="-941302" y="-566692"/>
              <a:ext cx="3144427" cy="38169"/>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2E9C1478-3578-46CB-B92F-AC721D3EE84A}"/>
                </a:ext>
              </a:extLst>
            </p:cNvPr>
            <p:cNvCxnSpPr>
              <a:cxnSpLocks/>
              <a:stCxn id="119" idx="6"/>
              <a:endCxn id="121" idx="1"/>
            </p:cNvCxnSpPr>
            <p:nvPr userDrawn="1"/>
          </p:nvCxnSpPr>
          <p:spPr>
            <a:xfrm>
              <a:off x="-919876" y="-514966"/>
              <a:ext cx="4492575" cy="1428869"/>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E705F057-1B88-43A7-8A30-F592A937B609}"/>
                </a:ext>
              </a:extLst>
            </p:cNvPr>
            <p:cNvCxnSpPr>
              <a:cxnSpLocks/>
              <a:stCxn id="125" idx="0"/>
              <a:endCxn id="123" idx="5"/>
            </p:cNvCxnSpPr>
            <p:nvPr userDrawn="1"/>
          </p:nvCxnSpPr>
          <p:spPr>
            <a:xfrm flipV="1">
              <a:off x="-1647576" y="-425071"/>
              <a:ext cx="3954153" cy="1587543"/>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05693B0F-892B-4635-831B-51F97BFEBBBD}"/>
                </a:ext>
              </a:extLst>
            </p:cNvPr>
            <p:cNvCxnSpPr>
              <a:cxnSpLocks/>
              <a:stCxn id="122" idx="5"/>
              <a:endCxn id="125" idx="4"/>
            </p:cNvCxnSpPr>
            <p:nvPr userDrawn="1"/>
          </p:nvCxnSpPr>
          <p:spPr>
            <a:xfrm flipH="1" flipV="1">
              <a:off x="-1647576" y="1308776"/>
              <a:ext cx="4669151" cy="6413074"/>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ACC0681-3D23-40CD-BF40-83C9678A47CA}"/>
                </a:ext>
              </a:extLst>
            </p:cNvPr>
            <p:cNvCxnSpPr>
              <a:cxnSpLocks/>
              <a:stCxn id="120" idx="7"/>
              <a:endCxn id="125" idx="3"/>
            </p:cNvCxnSpPr>
            <p:nvPr userDrawn="1"/>
          </p:nvCxnSpPr>
          <p:spPr>
            <a:xfrm flipH="1" flipV="1">
              <a:off x="-1699302" y="1287350"/>
              <a:ext cx="931204" cy="3103085"/>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A0DD4D48-8952-492C-B8A1-AAED8787C725}"/>
                </a:ext>
              </a:extLst>
            </p:cNvPr>
            <p:cNvCxnSpPr>
              <a:cxnSpLocks/>
              <a:stCxn id="119" idx="5"/>
              <a:endCxn id="125" idx="1"/>
            </p:cNvCxnSpPr>
            <p:nvPr userDrawn="1"/>
          </p:nvCxnSpPr>
          <p:spPr>
            <a:xfrm flipH="1">
              <a:off x="-1699302" y="-463240"/>
              <a:ext cx="758001" cy="1647138"/>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E7A5E6D-BAE3-4D75-A8F8-04693A965FD1}"/>
                </a:ext>
              </a:extLst>
            </p:cNvPr>
            <p:cNvCxnSpPr>
              <a:cxnSpLocks/>
              <a:stCxn id="121" idx="4"/>
              <a:endCxn id="125" idx="7"/>
            </p:cNvCxnSpPr>
            <p:nvPr userDrawn="1"/>
          </p:nvCxnSpPr>
          <p:spPr>
            <a:xfrm flipH="1">
              <a:off x="-1595850" y="1038782"/>
              <a:ext cx="5220275" cy="145116"/>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160642CB-8597-430C-8E28-7459020539D3}"/>
                </a:ext>
              </a:extLst>
            </p:cNvPr>
            <p:cNvCxnSpPr>
              <a:cxnSpLocks/>
              <a:stCxn id="118" idx="5"/>
              <a:endCxn id="122" idx="7"/>
            </p:cNvCxnSpPr>
            <p:nvPr userDrawn="1"/>
          </p:nvCxnSpPr>
          <p:spPr>
            <a:xfrm>
              <a:off x="2590986" y="3696574"/>
              <a:ext cx="430589" cy="3921824"/>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80BE2AE-5E02-4A20-A2B8-480CEBD5E2ED}"/>
                </a:ext>
              </a:extLst>
            </p:cNvPr>
            <p:cNvCxnSpPr>
              <a:cxnSpLocks/>
              <a:stCxn id="125" idx="5"/>
              <a:endCxn id="118" idx="1"/>
            </p:cNvCxnSpPr>
            <p:nvPr userDrawn="1"/>
          </p:nvCxnSpPr>
          <p:spPr>
            <a:xfrm>
              <a:off x="-1595850" y="1287350"/>
              <a:ext cx="4083384" cy="2305771"/>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ADD3D2F-8400-4DBC-BF2C-EEBAF46D5AC7}"/>
                </a:ext>
              </a:extLst>
            </p:cNvPr>
            <p:cNvCxnSpPr>
              <a:cxnSpLocks/>
              <a:stCxn id="123" idx="5"/>
              <a:endCxn id="118" idx="7"/>
            </p:cNvCxnSpPr>
            <p:nvPr userDrawn="1"/>
          </p:nvCxnSpPr>
          <p:spPr>
            <a:xfrm>
              <a:off x="2306577" y="-425071"/>
              <a:ext cx="284409" cy="4018192"/>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22A7D4A-77D1-4FB3-9F6B-0A7A392054A4}"/>
                </a:ext>
              </a:extLst>
            </p:cNvPr>
            <p:cNvCxnSpPr>
              <a:cxnSpLocks/>
              <a:stCxn id="123" idx="3"/>
              <a:endCxn id="142" idx="7"/>
            </p:cNvCxnSpPr>
            <p:nvPr userDrawn="1"/>
          </p:nvCxnSpPr>
          <p:spPr>
            <a:xfrm flipH="1">
              <a:off x="682638" y="-425071"/>
              <a:ext cx="1520487" cy="391055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87ECF43-DC0D-4930-A560-E200BF17C666}"/>
                </a:ext>
              </a:extLst>
            </p:cNvPr>
            <p:cNvCxnSpPr>
              <a:cxnSpLocks/>
              <a:stCxn id="118" idx="4"/>
              <a:endCxn id="120" idx="0"/>
            </p:cNvCxnSpPr>
            <p:nvPr userDrawn="1"/>
          </p:nvCxnSpPr>
          <p:spPr>
            <a:xfrm flipH="1">
              <a:off x="-819824" y="3717999"/>
              <a:ext cx="3359084" cy="651009"/>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798DE01-924D-4BD6-96C1-C2E56DD647F9}"/>
                </a:ext>
              </a:extLst>
            </p:cNvPr>
            <p:cNvCxnSpPr>
              <a:cxnSpLocks/>
              <a:stCxn id="122" idx="2"/>
              <a:endCxn id="120" idx="6"/>
            </p:cNvCxnSpPr>
            <p:nvPr userDrawn="1"/>
          </p:nvCxnSpPr>
          <p:spPr>
            <a:xfrm flipH="1" flipV="1">
              <a:off x="-746672" y="4442161"/>
              <a:ext cx="3643368" cy="3227963"/>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5F07CF9-78C3-4ED1-A986-9CC70B5D57EA}"/>
                </a:ext>
              </a:extLst>
            </p:cNvPr>
            <p:cNvCxnSpPr>
              <a:cxnSpLocks/>
              <a:stCxn id="124" idx="0"/>
              <a:endCxn id="120" idx="3"/>
            </p:cNvCxnSpPr>
            <p:nvPr userDrawn="1"/>
          </p:nvCxnSpPr>
          <p:spPr>
            <a:xfrm flipV="1">
              <a:off x="-1124427" y="4493887"/>
              <a:ext cx="252877" cy="2036973"/>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42" name="Oval 141">
              <a:extLst>
                <a:ext uri="{FF2B5EF4-FFF2-40B4-BE49-F238E27FC236}">
                  <a16:creationId xmlns:a16="http://schemas.microsoft.com/office/drawing/2014/main" id="{23A529B5-6FB7-45AA-BB13-CA05837F299A}"/>
                </a:ext>
              </a:extLst>
            </p:cNvPr>
            <p:cNvSpPr/>
            <p:nvPr userDrawn="1"/>
          </p:nvSpPr>
          <p:spPr>
            <a:xfrm>
              <a:off x="557760" y="3464053"/>
              <a:ext cx="146304" cy="146304"/>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43" name="Straight Connector 142">
              <a:extLst>
                <a:ext uri="{FF2B5EF4-FFF2-40B4-BE49-F238E27FC236}">
                  <a16:creationId xmlns:a16="http://schemas.microsoft.com/office/drawing/2014/main" id="{58C64F46-41FC-498A-8407-4147E8BA74B5}"/>
                </a:ext>
              </a:extLst>
            </p:cNvPr>
            <p:cNvCxnSpPr>
              <a:cxnSpLocks/>
              <a:stCxn id="121" idx="5"/>
              <a:endCxn id="118" idx="6"/>
            </p:cNvCxnSpPr>
            <p:nvPr userDrawn="1"/>
          </p:nvCxnSpPr>
          <p:spPr>
            <a:xfrm flipH="1">
              <a:off x="2612412" y="1017356"/>
              <a:ext cx="1063740" cy="2627491"/>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266D6E1-ADE4-42A5-8DA4-9D9C2FA64822}"/>
                </a:ext>
              </a:extLst>
            </p:cNvPr>
            <p:cNvCxnSpPr>
              <a:cxnSpLocks/>
              <a:stCxn id="119" idx="3"/>
              <a:endCxn id="142" idx="1"/>
            </p:cNvCxnSpPr>
            <p:nvPr userDrawn="1"/>
          </p:nvCxnSpPr>
          <p:spPr>
            <a:xfrm>
              <a:off x="-1044754" y="-463240"/>
              <a:ext cx="1623939" cy="3948719"/>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C15A42F-A408-4698-BD0C-FD605266F764}"/>
                </a:ext>
              </a:extLst>
            </p:cNvPr>
            <p:cNvCxnSpPr>
              <a:cxnSpLocks/>
              <a:stCxn id="118" idx="2"/>
              <a:endCxn id="142" idx="6"/>
            </p:cNvCxnSpPr>
            <p:nvPr userDrawn="1"/>
          </p:nvCxnSpPr>
          <p:spPr>
            <a:xfrm flipH="1" flipV="1">
              <a:off x="704064" y="3537205"/>
              <a:ext cx="1762044" cy="107642"/>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A420793C-3565-42C8-B588-3740666093F0}"/>
                </a:ext>
              </a:extLst>
            </p:cNvPr>
            <p:cNvCxnSpPr>
              <a:cxnSpLocks/>
              <a:stCxn id="120" idx="1"/>
              <a:endCxn id="142" idx="5"/>
            </p:cNvCxnSpPr>
            <p:nvPr userDrawn="1"/>
          </p:nvCxnSpPr>
          <p:spPr>
            <a:xfrm flipV="1">
              <a:off x="-871550" y="3588931"/>
              <a:ext cx="1554188" cy="801503"/>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2E6EDF84-9449-4596-99CB-1390A7656F6E}"/>
                </a:ext>
              </a:extLst>
            </p:cNvPr>
            <p:cNvCxnSpPr>
              <a:cxnSpLocks/>
              <a:stCxn id="124" idx="1"/>
              <a:endCxn id="142" idx="4"/>
            </p:cNvCxnSpPr>
            <p:nvPr userDrawn="1"/>
          </p:nvCxnSpPr>
          <p:spPr>
            <a:xfrm flipV="1">
              <a:off x="-1154906" y="3610357"/>
              <a:ext cx="1785818" cy="2936140"/>
            </a:xfrm>
            <a:prstGeom prst="line">
              <a:avLst/>
            </a:prstGeom>
            <a:grpFill/>
            <a:ln w="1905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标题 1">
            <a:extLst>
              <a:ext uri="{FF2B5EF4-FFF2-40B4-BE49-F238E27FC236}">
                <a16:creationId xmlns:a16="http://schemas.microsoft.com/office/drawing/2014/main" id="{3AA309FA-51BE-4369-8DBA-EB13E7A367A8}"/>
              </a:ext>
            </a:extLst>
          </p:cNvPr>
          <p:cNvSpPr>
            <a:spLocks noGrp="1"/>
          </p:cNvSpPr>
          <p:nvPr>
            <p:ph type="title"/>
          </p:nvPr>
        </p:nvSpPr>
        <p:spPr>
          <a:xfrm>
            <a:off x="838200" y="990012"/>
            <a:ext cx="10515600" cy="700676"/>
          </a:xfrm>
        </p:spPr>
        <p:txBody>
          <a:bodyPr>
            <a:normAutofit/>
          </a:bodyPr>
          <a:lstStyle>
            <a:lvl1pPr>
              <a:defRPr sz="3200"/>
            </a:lvl1pPr>
          </a:lstStyle>
          <a:p>
            <a:r>
              <a:rPr lang="zh-CN" altLang="en-US" dirty="0"/>
              <a:t>单击此处编辑母版标题样式</a:t>
            </a:r>
            <a:endParaRPr lang="en-HK" dirty="0"/>
          </a:p>
        </p:txBody>
      </p:sp>
      <p:sp>
        <p:nvSpPr>
          <p:cNvPr id="3" name="内容占位符 2">
            <a:extLst>
              <a:ext uri="{FF2B5EF4-FFF2-40B4-BE49-F238E27FC236}">
                <a16:creationId xmlns:a16="http://schemas.microsoft.com/office/drawing/2014/main" id="{50F289DE-D2B4-44D6-8B26-CE58935E206D}"/>
              </a:ext>
            </a:extLst>
          </p:cNvPr>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HK" dirty="0"/>
          </a:p>
        </p:txBody>
      </p:sp>
      <p:sp>
        <p:nvSpPr>
          <p:cNvPr id="4" name="日期占位符 3">
            <a:extLst>
              <a:ext uri="{FF2B5EF4-FFF2-40B4-BE49-F238E27FC236}">
                <a16:creationId xmlns:a16="http://schemas.microsoft.com/office/drawing/2014/main" id="{D9C88E45-EDF7-48CF-B7A8-52457308EE6E}"/>
              </a:ext>
            </a:extLst>
          </p:cNvPr>
          <p:cNvSpPr>
            <a:spLocks noGrp="1"/>
          </p:cNvSpPr>
          <p:nvPr>
            <p:ph type="dt" sz="half" idx="10"/>
          </p:nvPr>
        </p:nvSpPr>
        <p:spPr/>
        <p:txBody>
          <a:bodyPr/>
          <a:lstStyle/>
          <a:p>
            <a:fld id="{F40330BF-3287-4E30-882A-B0E3DC628294}" type="datetime1">
              <a:rPr lang="en-HK" smtClean="0"/>
              <a:t>1/5/2022</a:t>
            </a:fld>
            <a:endParaRPr lang="en-HK" dirty="0"/>
          </a:p>
        </p:txBody>
      </p:sp>
      <p:sp>
        <p:nvSpPr>
          <p:cNvPr id="5" name="页脚占位符 4">
            <a:extLst>
              <a:ext uri="{FF2B5EF4-FFF2-40B4-BE49-F238E27FC236}">
                <a16:creationId xmlns:a16="http://schemas.microsoft.com/office/drawing/2014/main" id="{E2810C6A-38A2-4F94-9D7D-BB9A2D251820}"/>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BFE2097E-48FC-4021-AC28-49E95549A9A8}"/>
              </a:ext>
            </a:extLst>
          </p:cNvPr>
          <p:cNvSpPr>
            <a:spLocks noGrp="1"/>
          </p:cNvSpPr>
          <p:nvPr>
            <p:ph type="sldNum" sz="quarter" idx="12"/>
          </p:nvPr>
        </p:nvSpPr>
        <p:spPr>
          <a:xfrm>
            <a:off x="9311936" y="6356352"/>
            <a:ext cx="2743200" cy="365125"/>
          </a:xfrm>
        </p:spPr>
        <p:txBody>
          <a:bodyPr/>
          <a:lstStyle>
            <a:lvl1pPr>
              <a:defRPr sz="1600" b="1"/>
            </a:lvl1pPr>
          </a:lstStyle>
          <a:p>
            <a:fld id="{7A85DA7C-3D42-4F3E-B8CE-BA7F017A1BBB}" type="slidenum">
              <a:rPr lang="en-HK" smtClean="0"/>
              <a:pPr/>
              <a:t>‹#›</a:t>
            </a:fld>
            <a:endParaRPr lang="en-HK"/>
          </a:p>
        </p:txBody>
      </p:sp>
      <p:cxnSp>
        <p:nvCxnSpPr>
          <p:cNvPr id="17" name="直接连接符 16">
            <a:extLst>
              <a:ext uri="{FF2B5EF4-FFF2-40B4-BE49-F238E27FC236}">
                <a16:creationId xmlns:a16="http://schemas.microsoft.com/office/drawing/2014/main" id="{DC4D4276-3150-4FBA-A65C-0175A6502EFD}"/>
              </a:ext>
            </a:extLst>
          </p:cNvPr>
          <p:cNvCxnSpPr>
            <a:cxnSpLocks/>
          </p:cNvCxnSpPr>
          <p:nvPr userDrawn="1"/>
        </p:nvCxnSpPr>
        <p:spPr>
          <a:xfrm>
            <a:off x="328475" y="816746"/>
            <a:ext cx="11514336" cy="0"/>
          </a:xfrm>
          <a:prstGeom prst="line">
            <a:avLst/>
          </a:prstGeom>
          <a:ln w="28575">
            <a:solidFill>
              <a:srgbClr val="215B8C"/>
            </a:solidFill>
          </a:ln>
        </p:spPr>
        <p:style>
          <a:lnRef idx="1">
            <a:schemeClr val="accent1"/>
          </a:lnRef>
          <a:fillRef idx="0">
            <a:schemeClr val="accent1"/>
          </a:fillRef>
          <a:effectRef idx="0">
            <a:schemeClr val="accent1"/>
          </a:effectRef>
          <a:fontRef idx="minor">
            <a:schemeClr val="tx1"/>
          </a:fontRef>
        </p:style>
      </p:cxnSp>
      <p:sp>
        <p:nvSpPr>
          <p:cNvPr id="7" name="AutoShape 2" descr="香港科技大學- Wikiwand">
            <a:extLst>
              <a:ext uri="{FF2B5EF4-FFF2-40B4-BE49-F238E27FC236}">
                <a16:creationId xmlns:a16="http://schemas.microsoft.com/office/drawing/2014/main" id="{8714DB17-2DC4-CD4E-9651-E9AA913B377D}"/>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N" sz="1800"/>
          </a:p>
        </p:txBody>
      </p:sp>
      <p:pic>
        <p:nvPicPr>
          <p:cNvPr id="9" name="Picture 8" descr="Text&#10;&#10;Description automatically generated">
            <a:extLst>
              <a:ext uri="{FF2B5EF4-FFF2-40B4-BE49-F238E27FC236}">
                <a16:creationId xmlns:a16="http://schemas.microsoft.com/office/drawing/2014/main" id="{99FB4350-1281-3649-BCA1-A011494A20C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8591" y="176266"/>
            <a:ext cx="1513359" cy="482383"/>
          </a:xfrm>
          <a:prstGeom prst="rect">
            <a:avLst/>
          </a:prstGeom>
        </p:spPr>
      </p:pic>
    </p:spTree>
    <p:extLst>
      <p:ext uri="{BB962C8B-B14F-4D97-AF65-F5344CB8AC3E}">
        <p14:creationId xmlns:p14="http://schemas.microsoft.com/office/powerpoint/2010/main" val="38076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CB97F0-7C21-41E7-B4BB-00749EA2E203}"/>
              </a:ext>
            </a:extLst>
          </p:cNvPr>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029B428B-AEB6-45A5-A1AB-35E191BDD71F}"/>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E6DD725-57E9-4963-A7C3-BEEB2E68D094}"/>
              </a:ext>
            </a:extLst>
          </p:cNvPr>
          <p:cNvSpPr>
            <a:spLocks noGrp="1"/>
          </p:cNvSpPr>
          <p:nvPr>
            <p:ph type="dt" sz="half" idx="10"/>
          </p:nvPr>
        </p:nvSpPr>
        <p:spPr/>
        <p:txBody>
          <a:bodyPr/>
          <a:lstStyle/>
          <a:p>
            <a:fld id="{585A5E7B-0852-48A4-A2E7-DE4C615E48F1}" type="datetime1">
              <a:rPr lang="en-HK" smtClean="0"/>
              <a:t>1/5/2022</a:t>
            </a:fld>
            <a:endParaRPr lang="en-HK"/>
          </a:p>
        </p:txBody>
      </p:sp>
      <p:sp>
        <p:nvSpPr>
          <p:cNvPr id="5" name="页脚占位符 4">
            <a:extLst>
              <a:ext uri="{FF2B5EF4-FFF2-40B4-BE49-F238E27FC236}">
                <a16:creationId xmlns:a16="http://schemas.microsoft.com/office/drawing/2014/main" id="{2966C69A-D233-4B33-B41F-2660E7051079}"/>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73CA6441-6912-40A9-8FC3-877EBC63BF2F}"/>
              </a:ext>
            </a:extLst>
          </p:cNvPr>
          <p:cNvSpPr>
            <a:spLocks noGrp="1"/>
          </p:cNvSpPr>
          <p:nvPr>
            <p:ph type="sldNum" sz="quarter" idx="12"/>
          </p:nvPr>
        </p:nvSpPr>
        <p:spPr/>
        <p:txBody>
          <a:bodyPr/>
          <a:lstStyle/>
          <a:p>
            <a:fld id="{7A85DA7C-3D42-4F3E-B8CE-BA7F017A1BBB}" type="slidenum">
              <a:rPr lang="en-HK" smtClean="0"/>
              <a:t>‹#›</a:t>
            </a:fld>
            <a:endParaRPr lang="en-HK"/>
          </a:p>
        </p:txBody>
      </p:sp>
    </p:spTree>
    <p:extLst>
      <p:ext uri="{BB962C8B-B14F-4D97-AF65-F5344CB8AC3E}">
        <p14:creationId xmlns:p14="http://schemas.microsoft.com/office/powerpoint/2010/main" val="4176691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0F8C7C-9097-4E1F-B76A-32038791B8D7}"/>
              </a:ext>
            </a:extLst>
          </p:cNvPr>
          <p:cNvSpPr>
            <a:spLocks noGrp="1"/>
          </p:cNvSpPr>
          <p:nvPr>
            <p:ph type="title"/>
          </p:nvPr>
        </p:nvSpPr>
        <p:spPr/>
        <p:txBody>
          <a:body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304F203C-A2DF-4688-9C1B-2BBB10ACE0B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内容占位符 3">
            <a:extLst>
              <a:ext uri="{FF2B5EF4-FFF2-40B4-BE49-F238E27FC236}">
                <a16:creationId xmlns:a16="http://schemas.microsoft.com/office/drawing/2014/main" id="{35B54508-6233-4BD7-8C29-619744E4351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5" name="日期占位符 4">
            <a:extLst>
              <a:ext uri="{FF2B5EF4-FFF2-40B4-BE49-F238E27FC236}">
                <a16:creationId xmlns:a16="http://schemas.microsoft.com/office/drawing/2014/main" id="{B5E8A4A1-71B1-4A2B-8D01-D5A39B712C8B}"/>
              </a:ext>
            </a:extLst>
          </p:cNvPr>
          <p:cNvSpPr>
            <a:spLocks noGrp="1"/>
          </p:cNvSpPr>
          <p:nvPr>
            <p:ph type="dt" sz="half" idx="10"/>
          </p:nvPr>
        </p:nvSpPr>
        <p:spPr/>
        <p:txBody>
          <a:bodyPr/>
          <a:lstStyle/>
          <a:p>
            <a:fld id="{B7FAEDBA-0DD1-4557-A6B4-10CAEDC4670D}" type="datetime1">
              <a:rPr lang="en-HK" smtClean="0"/>
              <a:t>1/5/2022</a:t>
            </a:fld>
            <a:endParaRPr lang="en-HK"/>
          </a:p>
        </p:txBody>
      </p:sp>
      <p:sp>
        <p:nvSpPr>
          <p:cNvPr id="6" name="页脚占位符 5">
            <a:extLst>
              <a:ext uri="{FF2B5EF4-FFF2-40B4-BE49-F238E27FC236}">
                <a16:creationId xmlns:a16="http://schemas.microsoft.com/office/drawing/2014/main" id="{BA9003B0-A156-4017-B82D-2F42D58838BC}"/>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73DE2362-E3F6-48A3-820A-7708259F7ED8}"/>
              </a:ext>
            </a:extLst>
          </p:cNvPr>
          <p:cNvSpPr>
            <a:spLocks noGrp="1"/>
          </p:cNvSpPr>
          <p:nvPr>
            <p:ph type="sldNum" sz="quarter" idx="12"/>
          </p:nvPr>
        </p:nvSpPr>
        <p:spPr/>
        <p:txBody>
          <a:bodyPr/>
          <a:lstStyle/>
          <a:p>
            <a:fld id="{7A85DA7C-3D42-4F3E-B8CE-BA7F017A1BBB}" type="slidenum">
              <a:rPr lang="en-HK" smtClean="0"/>
              <a:t>‹#›</a:t>
            </a:fld>
            <a:endParaRPr lang="en-HK"/>
          </a:p>
        </p:txBody>
      </p:sp>
    </p:spTree>
    <p:extLst>
      <p:ext uri="{BB962C8B-B14F-4D97-AF65-F5344CB8AC3E}">
        <p14:creationId xmlns:p14="http://schemas.microsoft.com/office/powerpoint/2010/main" val="239677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AF49B3-BBDE-4706-A6E9-8F1ECB29E58D}"/>
              </a:ext>
            </a:extLst>
          </p:cNvPr>
          <p:cNvSpPr>
            <a:spLocks noGrp="1"/>
          </p:cNvSpPr>
          <p:nvPr>
            <p:ph type="title"/>
          </p:nvPr>
        </p:nvSpPr>
        <p:spPr>
          <a:xfrm>
            <a:off x="839788" y="365127"/>
            <a:ext cx="10515600" cy="1325563"/>
          </a:xfrm>
        </p:spPr>
        <p:txBody>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C4F2885F-07C3-480A-A452-4C95CEAFBDD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B1A00B1-44F4-42F3-BDE7-CC6686D3C4CB}"/>
              </a:ext>
            </a:extLst>
          </p:cNvPr>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5" name="文本占位符 4">
            <a:extLst>
              <a:ext uri="{FF2B5EF4-FFF2-40B4-BE49-F238E27FC236}">
                <a16:creationId xmlns:a16="http://schemas.microsoft.com/office/drawing/2014/main" id="{23305E56-018F-4905-9CFA-8513EE88D7DF}"/>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7157AAD-E570-426C-8304-8713E7A6F6C5}"/>
              </a:ext>
            </a:extLst>
          </p:cNvPr>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7" name="日期占位符 6">
            <a:extLst>
              <a:ext uri="{FF2B5EF4-FFF2-40B4-BE49-F238E27FC236}">
                <a16:creationId xmlns:a16="http://schemas.microsoft.com/office/drawing/2014/main" id="{00B3AC88-ABE5-47C4-BEDB-05E7198667B8}"/>
              </a:ext>
            </a:extLst>
          </p:cNvPr>
          <p:cNvSpPr>
            <a:spLocks noGrp="1"/>
          </p:cNvSpPr>
          <p:nvPr>
            <p:ph type="dt" sz="half" idx="10"/>
          </p:nvPr>
        </p:nvSpPr>
        <p:spPr/>
        <p:txBody>
          <a:bodyPr/>
          <a:lstStyle/>
          <a:p>
            <a:fld id="{A84361B4-5302-4BFC-A297-ABAB49A0ED69}" type="datetime1">
              <a:rPr lang="en-HK" smtClean="0"/>
              <a:t>1/5/2022</a:t>
            </a:fld>
            <a:endParaRPr lang="en-HK"/>
          </a:p>
        </p:txBody>
      </p:sp>
      <p:sp>
        <p:nvSpPr>
          <p:cNvPr id="8" name="页脚占位符 7">
            <a:extLst>
              <a:ext uri="{FF2B5EF4-FFF2-40B4-BE49-F238E27FC236}">
                <a16:creationId xmlns:a16="http://schemas.microsoft.com/office/drawing/2014/main" id="{69E93653-DE39-43A7-9E3A-1B65E746B577}"/>
              </a:ext>
            </a:extLst>
          </p:cNvPr>
          <p:cNvSpPr>
            <a:spLocks noGrp="1"/>
          </p:cNvSpPr>
          <p:nvPr>
            <p:ph type="ftr" sz="quarter" idx="11"/>
          </p:nvPr>
        </p:nvSpPr>
        <p:spPr/>
        <p:txBody>
          <a:bodyPr/>
          <a:lstStyle/>
          <a:p>
            <a:endParaRPr lang="en-HK"/>
          </a:p>
        </p:txBody>
      </p:sp>
      <p:sp>
        <p:nvSpPr>
          <p:cNvPr id="9" name="灯片编号占位符 8">
            <a:extLst>
              <a:ext uri="{FF2B5EF4-FFF2-40B4-BE49-F238E27FC236}">
                <a16:creationId xmlns:a16="http://schemas.microsoft.com/office/drawing/2014/main" id="{B1351081-D08C-43D8-A327-A96A76119278}"/>
              </a:ext>
            </a:extLst>
          </p:cNvPr>
          <p:cNvSpPr>
            <a:spLocks noGrp="1"/>
          </p:cNvSpPr>
          <p:nvPr>
            <p:ph type="sldNum" sz="quarter" idx="12"/>
          </p:nvPr>
        </p:nvSpPr>
        <p:spPr/>
        <p:txBody>
          <a:bodyPr/>
          <a:lstStyle/>
          <a:p>
            <a:fld id="{7A85DA7C-3D42-4F3E-B8CE-BA7F017A1BBB}" type="slidenum">
              <a:rPr lang="en-HK" smtClean="0"/>
              <a:t>‹#›</a:t>
            </a:fld>
            <a:endParaRPr lang="en-HK"/>
          </a:p>
        </p:txBody>
      </p:sp>
    </p:spTree>
    <p:extLst>
      <p:ext uri="{BB962C8B-B14F-4D97-AF65-F5344CB8AC3E}">
        <p14:creationId xmlns:p14="http://schemas.microsoft.com/office/powerpoint/2010/main" val="1128698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FA877-397A-4508-B84E-34457EE216E9}"/>
              </a:ext>
            </a:extLst>
          </p:cNvPr>
          <p:cNvSpPr>
            <a:spLocks noGrp="1"/>
          </p:cNvSpPr>
          <p:nvPr>
            <p:ph type="title"/>
          </p:nvPr>
        </p:nvSpPr>
        <p:spPr/>
        <p:txBody>
          <a:bodyPr/>
          <a:lstStyle/>
          <a:p>
            <a:r>
              <a:rPr lang="zh-CN" altLang="en-US"/>
              <a:t>单击此处编辑母版标题样式</a:t>
            </a:r>
            <a:endParaRPr lang="en-HK"/>
          </a:p>
        </p:txBody>
      </p:sp>
      <p:sp>
        <p:nvSpPr>
          <p:cNvPr id="3" name="日期占位符 2">
            <a:extLst>
              <a:ext uri="{FF2B5EF4-FFF2-40B4-BE49-F238E27FC236}">
                <a16:creationId xmlns:a16="http://schemas.microsoft.com/office/drawing/2014/main" id="{2E4B5FCE-5585-4350-ABED-DCAA6F097EDD}"/>
              </a:ext>
            </a:extLst>
          </p:cNvPr>
          <p:cNvSpPr>
            <a:spLocks noGrp="1"/>
          </p:cNvSpPr>
          <p:nvPr>
            <p:ph type="dt" sz="half" idx="10"/>
          </p:nvPr>
        </p:nvSpPr>
        <p:spPr/>
        <p:txBody>
          <a:bodyPr/>
          <a:lstStyle/>
          <a:p>
            <a:fld id="{7CB5CF9D-AADF-445E-AE5D-CBFE06784992}" type="datetime1">
              <a:rPr lang="en-HK" smtClean="0"/>
              <a:t>1/5/2022</a:t>
            </a:fld>
            <a:endParaRPr lang="en-HK"/>
          </a:p>
        </p:txBody>
      </p:sp>
      <p:sp>
        <p:nvSpPr>
          <p:cNvPr id="4" name="页脚占位符 3">
            <a:extLst>
              <a:ext uri="{FF2B5EF4-FFF2-40B4-BE49-F238E27FC236}">
                <a16:creationId xmlns:a16="http://schemas.microsoft.com/office/drawing/2014/main" id="{93C58207-BDFC-4AAF-8721-AF3ADD0A1D87}"/>
              </a:ext>
            </a:extLst>
          </p:cNvPr>
          <p:cNvSpPr>
            <a:spLocks noGrp="1"/>
          </p:cNvSpPr>
          <p:nvPr>
            <p:ph type="ftr" sz="quarter" idx="11"/>
          </p:nvPr>
        </p:nvSpPr>
        <p:spPr/>
        <p:txBody>
          <a:bodyPr/>
          <a:lstStyle/>
          <a:p>
            <a:endParaRPr lang="en-HK"/>
          </a:p>
        </p:txBody>
      </p:sp>
      <p:sp>
        <p:nvSpPr>
          <p:cNvPr id="5" name="灯片编号占位符 4">
            <a:extLst>
              <a:ext uri="{FF2B5EF4-FFF2-40B4-BE49-F238E27FC236}">
                <a16:creationId xmlns:a16="http://schemas.microsoft.com/office/drawing/2014/main" id="{EDF72F15-6992-4A54-A286-D1DBE91285FC}"/>
              </a:ext>
            </a:extLst>
          </p:cNvPr>
          <p:cNvSpPr>
            <a:spLocks noGrp="1"/>
          </p:cNvSpPr>
          <p:nvPr>
            <p:ph type="sldNum" sz="quarter" idx="12"/>
          </p:nvPr>
        </p:nvSpPr>
        <p:spPr/>
        <p:txBody>
          <a:bodyPr/>
          <a:lstStyle/>
          <a:p>
            <a:fld id="{7A85DA7C-3D42-4F3E-B8CE-BA7F017A1BBB}" type="slidenum">
              <a:rPr lang="en-HK" smtClean="0"/>
              <a:t>‹#›</a:t>
            </a:fld>
            <a:endParaRPr lang="en-HK"/>
          </a:p>
        </p:txBody>
      </p:sp>
    </p:spTree>
    <p:extLst>
      <p:ext uri="{BB962C8B-B14F-4D97-AF65-F5344CB8AC3E}">
        <p14:creationId xmlns:p14="http://schemas.microsoft.com/office/powerpoint/2010/main" val="213445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836D41E-C2F2-444A-A8AE-D6895D81B936}"/>
              </a:ext>
            </a:extLst>
          </p:cNvPr>
          <p:cNvSpPr>
            <a:spLocks noGrp="1"/>
          </p:cNvSpPr>
          <p:nvPr>
            <p:ph type="dt" sz="half" idx="10"/>
          </p:nvPr>
        </p:nvSpPr>
        <p:spPr/>
        <p:txBody>
          <a:bodyPr/>
          <a:lstStyle/>
          <a:p>
            <a:fld id="{2F21FE77-AEEA-4F42-BE51-7815BC09F7AD}" type="datetime1">
              <a:rPr lang="en-HK" smtClean="0"/>
              <a:t>1/5/2022</a:t>
            </a:fld>
            <a:endParaRPr lang="en-HK"/>
          </a:p>
        </p:txBody>
      </p:sp>
      <p:sp>
        <p:nvSpPr>
          <p:cNvPr id="3" name="页脚占位符 2">
            <a:extLst>
              <a:ext uri="{FF2B5EF4-FFF2-40B4-BE49-F238E27FC236}">
                <a16:creationId xmlns:a16="http://schemas.microsoft.com/office/drawing/2014/main" id="{499C2EF3-26ED-4AFA-9773-1C46921B74DD}"/>
              </a:ext>
            </a:extLst>
          </p:cNvPr>
          <p:cNvSpPr>
            <a:spLocks noGrp="1"/>
          </p:cNvSpPr>
          <p:nvPr>
            <p:ph type="ftr" sz="quarter" idx="11"/>
          </p:nvPr>
        </p:nvSpPr>
        <p:spPr/>
        <p:txBody>
          <a:bodyPr/>
          <a:lstStyle/>
          <a:p>
            <a:endParaRPr lang="en-HK"/>
          </a:p>
        </p:txBody>
      </p:sp>
      <p:sp>
        <p:nvSpPr>
          <p:cNvPr id="4" name="灯片编号占位符 3">
            <a:extLst>
              <a:ext uri="{FF2B5EF4-FFF2-40B4-BE49-F238E27FC236}">
                <a16:creationId xmlns:a16="http://schemas.microsoft.com/office/drawing/2014/main" id="{09AFC89A-1204-4994-BCBA-FA3195DDACBE}"/>
              </a:ext>
            </a:extLst>
          </p:cNvPr>
          <p:cNvSpPr>
            <a:spLocks noGrp="1"/>
          </p:cNvSpPr>
          <p:nvPr>
            <p:ph type="sldNum" sz="quarter" idx="12"/>
          </p:nvPr>
        </p:nvSpPr>
        <p:spPr/>
        <p:txBody>
          <a:bodyPr/>
          <a:lstStyle/>
          <a:p>
            <a:fld id="{7A85DA7C-3D42-4F3E-B8CE-BA7F017A1BBB}" type="slidenum">
              <a:rPr lang="en-HK" smtClean="0"/>
              <a:t>‹#›</a:t>
            </a:fld>
            <a:endParaRPr lang="en-HK"/>
          </a:p>
        </p:txBody>
      </p:sp>
    </p:spTree>
    <p:extLst>
      <p:ext uri="{BB962C8B-B14F-4D97-AF65-F5344CB8AC3E}">
        <p14:creationId xmlns:p14="http://schemas.microsoft.com/office/powerpoint/2010/main" val="281786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CC8EE0-8AF4-4DF1-9201-0F86CFE1DBC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0E1C3230-9379-430D-83D8-920B4DD339B8}"/>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文本占位符 3">
            <a:extLst>
              <a:ext uri="{FF2B5EF4-FFF2-40B4-BE49-F238E27FC236}">
                <a16:creationId xmlns:a16="http://schemas.microsoft.com/office/drawing/2014/main" id="{11AB630D-F139-4E2B-977A-D663FAF17789}"/>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904F995-2124-438F-96E1-8D0BFB4A2FF1}"/>
              </a:ext>
            </a:extLst>
          </p:cNvPr>
          <p:cNvSpPr>
            <a:spLocks noGrp="1"/>
          </p:cNvSpPr>
          <p:nvPr>
            <p:ph type="dt" sz="half" idx="10"/>
          </p:nvPr>
        </p:nvSpPr>
        <p:spPr/>
        <p:txBody>
          <a:bodyPr/>
          <a:lstStyle/>
          <a:p>
            <a:fld id="{B41DA489-A1F8-4354-A041-D85BA73480E5}" type="datetime1">
              <a:rPr lang="en-HK" smtClean="0"/>
              <a:t>1/5/2022</a:t>
            </a:fld>
            <a:endParaRPr lang="en-HK"/>
          </a:p>
        </p:txBody>
      </p:sp>
      <p:sp>
        <p:nvSpPr>
          <p:cNvPr id="6" name="页脚占位符 5">
            <a:extLst>
              <a:ext uri="{FF2B5EF4-FFF2-40B4-BE49-F238E27FC236}">
                <a16:creationId xmlns:a16="http://schemas.microsoft.com/office/drawing/2014/main" id="{D39B6C0A-A104-46BB-BFED-B4B1DF12C4EE}"/>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E4E7B625-C1E9-48A3-969F-F06E96722A3A}"/>
              </a:ext>
            </a:extLst>
          </p:cNvPr>
          <p:cNvSpPr>
            <a:spLocks noGrp="1"/>
          </p:cNvSpPr>
          <p:nvPr>
            <p:ph type="sldNum" sz="quarter" idx="12"/>
          </p:nvPr>
        </p:nvSpPr>
        <p:spPr/>
        <p:txBody>
          <a:bodyPr/>
          <a:lstStyle/>
          <a:p>
            <a:fld id="{7A85DA7C-3D42-4F3E-B8CE-BA7F017A1BBB}" type="slidenum">
              <a:rPr lang="en-HK" smtClean="0"/>
              <a:t>‹#›</a:t>
            </a:fld>
            <a:endParaRPr lang="en-HK"/>
          </a:p>
        </p:txBody>
      </p:sp>
    </p:spTree>
    <p:extLst>
      <p:ext uri="{BB962C8B-B14F-4D97-AF65-F5344CB8AC3E}">
        <p14:creationId xmlns:p14="http://schemas.microsoft.com/office/powerpoint/2010/main" val="3868850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63B8D-4D96-4056-91D0-52E5D0B20D6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HK"/>
          </a:p>
        </p:txBody>
      </p:sp>
      <p:sp>
        <p:nvSpPr>
          <p:cNvPr id="3" name="图片占位符 2">
            <a:extLst>
              <a:ext uri="{FF2B5EF4-FFF2-40B4-BE49-F238E27FC236}">
                <a16:creationId xmlns:a16="http://schemas.microsoft.com/office/drawing/2014/main" id="{7DEDFBC4-F75A-4F03-8EF1-E0BF9C2DF04B}"/>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HK"/>
          </a:p>
        </p:txBody>
      </p:sp>
      <p:sp>
        <p:nvSpPr>
          <p:cNvPr id="4" name="文本占位符 3">
            <a:extLst>
              <a:ext uri="{FF2B5EF4-FFF2-40B4-BE49-F238E27FC236}">
                <a16:creationId xmlns:a16="http://schemas.microsoft.com/office/drawing/2014/main" id="{B377ACCD-0E22-460C-AEDF-2D91F8C63409}"/>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CF794E5-E5B5-462E-9D61-C73DC25B2522}"/>
              </a:ext>
            </a:extLst>
          </p:cNvPr>
          <p:cNvSpPr>
            <a:spLocks noGrp="1"/>
          </p:cNvSpPr>
          <p:nvPr>
            <p:ph type="dt" sz="half" idx="10"/>
          </p:nvPr>
        </p:nvSpPr>
        <p:spPr/>
        <p:txBody>
          <a:bodyPr/>
          <a:lstStyle/>
          <a:p>
            <a:fld id="{CF207945-3891-46E2-AFF5-50288C546FE5}" type="datetime1">
              <a:rPr lang="en-HK" smtClean="0"/>
              <a:t>1/5/2022</a:t>
            </a:fld>
            <a:endParaRPr lang="en-HK"/>
          </a:p>
        </p:txBody>
      </p:sp>
      <p:sp>
        <p:nvSpPr>
          <p:cNvPr id="6" name="页脚占位符 5">
            <a:extLst>
              <a:ext uri="{FF2B5EF4-FFF2-40B4-BE49-F238E27FC236}">
                <a16:creationId xmlns:a16="http://schemas.microsoft.com/office/drawing/2014/main" id="{E02CC2BF-6F91-43EF-AA81-ED02748B2598}"/>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CF24D7C7-071C-4820-BF9B-B2A2B923A556}"/>
              </a:ext>
            </a:extLst>
          </p:cNvPr>
          <p:cNvSpPr>
            <a:spLocks noGrp="1"/>
          </p:cNvSpPr>
          <p:nvPr>
            <p:ph type="sldNum" sz="quarter" idx="12"/>
          </p:nvPr>
        </p:nvSpPr>
        <p:spPr/>
        <p:txBody>
          <a:bodyPr/>
          <a:lstStyle/>
          <a:p>
            <a:fld id="{7A85DA7C-3D42-4F3E-B8CE-BA7F017A1BBB}" type="slidenum">
              <a:rPr lang="en-HK" smtClean="0"/>
              <a:t>‹#›</a:t>
            </a:fld>
            <a:endParaRPr lang="en-HK"/>
          </a:p>
        </p:txBody>
      </p:sp>
    </p:spTree>
    <p:extLst>
      <p:ext uri="{BB962C8B-B14F-4D97-AF65-F5344CB8AC3E}">
        <p14:creationId xmlns:p14="http://schemas.microsoft.com/office/powerpoint/2010/main" val="271195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C387E71-A3D8-4F44-8078-A8FF6147201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81484D90-B5DE-4882-A778-D35B7C3045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F838BF1C-2F28-4E41-BEB9-ECDFDCADDA2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C9EDE-9416-46F2-9516-0D1EC109D5D1}" type="datetime1">
              <a:rPr lang="en-HK" smtClean="0"/>
              <a:t>1/5/2022</a:t>
            </a:fld>
            <a:endParaRPr lang="en-HK"/>
          </a:p>
        </p:txBody>
      </p:sp>
      <p:sp>
        <p:nvSpPr>
          <p:cNvPr id="5" name="页脚占位符 4">
            <a:extLst>
              <a:ext uri="{FF2B5EF4-FFF2-40B4-BE49-F238E27FC236}">
                <a16:creationId xmlns:a16="http://schemas.microsoft.com/office/drawing/2014/main" id="{7686F95C-416D-48D2-80C0-A7E89D7FA75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灯片编号占位符 5">
            <a:extLst>
              <a:ext uri="{FF2B5EF4-FFF2-40B4-BE49-F238E27FC236}">
                <a16:creationId xmlns:a16="http://schemas.microsoft.com/office/drawing/2014/main" id="{77BB3C97-AD99-40A2-8C0F-7846E2003B39}"/>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85DA7C-3D42-4F3E-B8CE-BA7F017A1BBB}" type="slidenum">
              <a:rPr lang="en-HK" smtClean="0"/>
              <a:t>‹#›</a:t>
            </a:fld>
            <a:endParaRPr lang="en-HK"/>
          </a:p>
        </p:txBody>
      </p:sp>
    </p:spTree>
    <p:extLst>
      <p:ext uri="{BB962C8B-B14F-4D97-AF65-F5344CB8AC3E}">
        <p14:creationId xmlns:p14="http://schemas.microsoft.com/office/powerpoint/2010/main" val="3131635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9905C66-271F-4AE0-9234-E602BAAD776B}"/>
              </a:ext>
            </a:extLst>
          </p:cNvPr>
          <p:cNvSpPr>
            <a:spLocks noGrp="1"/>
          </p:cNvSpPr>
          <p:nvPr>
            <p:ph type="sldNum" sz="quarter" idx="12"/>
          </p:nvPr>
        </p:nvSpPr>
        <p:spPr/>
        <p:txBody>
          <a:bodyPr/>
          <a:lstStyle/>
          <a:p>
            <a:fld id="{7A85DA7C-3D42-4F3E-B8CE-BA7F017A1BBB}" type="slidenum">
              <a:rPr lang="en-HK" smtClean="0"/>
              <a:t>1</a:t>
            </a:fld>
            <a:endParaRPr lang="en-HK"/>
          </a:p>
        </p:txBody>
      </p:sp>
      <p:sp>
        <p:nvSpPr>
          <p:cNvPr id="2" name="Rectangle 1">
            <a:extLst>
              <a:ext uri="{FF2B5EF4-FFF2-40B4-BE49-F238E27FC236}">
                <a16:creationId xmlns:a16="http://schemas.microsoft.com/office/drawing/2014/main" id="{F12ADDD4-DF5F-45BB-A225-C0BD0E8B6EA4}"/>
              </a:ext>
            </a:extLst>
          </p:cNvPr>
          <p:cNvSpPr/>
          <p:nvPr/>
        </p:nvSpPr>
        <p:spPr>
          <a:xfrm>
            <a:off x="3531765" y="2746524"/>
            <a:ext cx="7822035" cy="1200329"/>
          </a:xfrm>
          <a:prstGeom prst="rect">
            <a:avLst/>
          </a:prstGeom>
        </p:spPr>
        <p:txBody>
          <a:bodyPr wrap="square" lIns="91440" tIns="45720" rIns="91440" bIns="45720" anchor="t">
            <a:spAutoFit/>
          </a:bodyPr>
          <a:lstStyle/>
          <a:p>
            <a:pPr algn="r"/>
            <a:r>
              <a:rPr lang="zh-CN" altLang="en-US" sz="3600" dirty="0">
                <a:latin typeface="Arial"/>
                <a:cs typeface="Arial"/>
              </a:rPr>
              <a:t> </a:t>
            </a:r>
            <a:r>
              <a:rPr lang="en-US" altLang="zh-CN" sz="3600" b="1" dirty="0"/>
              <a:t>Detect the disrupted brain connectivity in type-II diabetes patients</a:t>
            </a:r>
            <a:endParaRPr lang="en-HK" sz="3600" dirty="0">
              <a:latin typeface="Arial"/>
              <a:cs typeface="Arial"/>
            </a:endParaRPr>
          </a:p>
        </p:txBody>
      </p:sp>
      <p:sp>
        <p:nvSpPr>
          <p:cNvPr id="5" name="Rectangle: Rounded Corners 4">
            <a:extLst>
              <a:ext uri="{FF2B5EF4-FFF2-40B4-BE49-F238E27FC236}">
                <a16:creationId xmlns:a16="http://schemas.microsoft.com/office/drawing/2014/main" id="{41CD6593-5D99-4D42-9DEC-FECD04B50CF9}"/>
              </a:ext>
            </a:extLst>
          </p:cNvPr>
          <p:cNvSpPr/>
          <p:nvPr/>
        </p:nvSpPr>
        <p:spPr>
          <a:xfrm>
            <a:off x="7441034" y="4015518"/>
            <a:ext cx="3912767" cy="900432"/>
          </a:xfrm>
          <a:prstGeom prst="round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ltLang="zh-CN" dirty="0">
                <a:solidFill>
                  <a:schemeClr val="tx1"/>
                </a:solidFill>
                <a:latin typeface="Arial"/>
                <a:cs typeface="Arial"/>
              </a:rPr>
              <a:t>MATH 5470 project</a:t>
            </a:r>
          </a:p>
          <a:p>
            <a:pPr algn="ctr"/>
            <a:r>
              <a:rPr lang="de-DE" altLang="zh-CN" dirty="0">
                <a:solidFill>
                  <a:schemeClr val="tx1"/>
                </a:solidFill>
                <a:latin typeface="Arial"/>
                <a:cs typeface="Arial"/>
              </a:rPr>
              <a:t>WEI, Yue &amp; XIE, Weiyan</a:t>
            </a:r>
          </a:p>
        </p:txBody>
      </p:sp>
      <p:pic>
        <p:nvPicPr>
          <p:cNvPr id="6" name="Picture 2" descr="Logos of the Department of Computer Science and Engineering, HKUST | HKUST  CSE">
            <a:extLst>
              <a:ext uri="{FF2B5EF4-FFF2-40B4-BE49-F238E27FC236}">
                <a16:creationId xmlns:a16="http://schemas.microsoft.com/office/drawing/2014/main" id="{7FEBB6EA-F911-0B49-A612-D52759B4BA3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55161" y="5927007"/>
            <a:ext cx="2907179" cy="700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319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FDF19D1F-B177-4252-A5E2-C65A03E01A64}"/>
              </a:ext>
            </a:extLst>
          </p:cNvPr>
          <p:cNvSpPr>
            <a:spLocks noGrp="1"/>
          </p:cNvSpPr>
          <p:nvPr>
            <p:ph type="sldNum" sz="quarter" idx="12"/>
          </p:nvPr>
        </p:nvSpPr>
        <p:spPr/>
        <p:txBody>
          <a:bodyPr/>
          <a:lstStyle/>
          <a:p>
            <a:fld id="{7A85DA7C-3D42-4F3E-B8CE-BA7F017A1BBB}" type="slidenum">
              <a:rPr lang="en-HK" smtClean="0"/>
              <a:pPr/>
              <a:t>10</a:t>
            </a:fld>
            <a:endParaRPr lang="en-HK"/>
          </a:p>
        </p:txBody>
      </p:sp>
      <p:sp>
        <p:nvSpPr>
          <p:cNvPr id="7" name="Content Placeholder 2">
            <a:extLst>
              <a:ext uri="{FF2B5EF4-FFF2-40B4-BE49-F238E27FC236}">
                <a16:creationId xmlns:a16="http://schemas.microsoft.com/office/drawing/2014/main" id="{35EE5C6A-1F0A-404D-825E-F24CAB42226F}"/>
              </a:ext>
            </a:extLst>
          </p:cNvPr>
          <p:cNvSpPr>
            <a:spLocks noGrp="1"/>
          </p:cNvSpPr>
          <p:nvPr>
            <p:ph idx="1"/>
          </p:nvPr>
        </p:nvSpPr>
        <p:spPr>
          <a:xfrm>
            <a:off x="709246" y="1144466"/>
            <a:ext cx="11002108" cy="4351338"/>
          </a:xfrm>
        </p:spPr>
        <p:txBody>
          <a:bodyPr/>
          <a:lstStyle/>
          <a:p>
            <a:r>
              <a:rPr lang="en-US" altLang="zh-CN" sz="2800" b="1" dirty="0"/>
              <a:t>Feature Selection with Permutation Test</a:t>
            </a:r>
          </a:p>
          <a:p>
            <a:r>
              <a:rPr lang="en-US" altLang="zh-CN" dirty="0"/>
              <a:t>Test whether the difference in means between two groups is changed significantly when the group labels are randomly reassigned;</a:t>
            </a:r>
          </a:p>
          <a:p>
            <a:r>
              <a:rPr lang="en-US" altLang="zh-CN" dirty="0"/>
              <a:t>Null hypothesis: the data drawn from the control group is from the same distribution as the data drawn from the patient group;</a:t>
            </a:r>
          </a:p>
          <a:p>
            <a:r>
              <a:rPr lang="en-US" altLang="zh-CN" dirty="0"/>
              <a:t>We reject the null hypothesis for each brain connectivity feature at the significance level of 0.05;</a:t>
            </a:r>
          </a:p>
          <a:p>
            <a:r>
              <a:rPr lang="en-US" altLang="zh-CN" dirty="0"/>
              <a:t>Under the significance level, most of the connectivity features do not show significant differences between the control and patient groups, and the null hypothesis is rejected for only </a:t>
            </a:r>
            <a:r>
              <a:rPr lang="en-US" altLang="zh-CN" dirty="0">
                <a:solidFill>
                  <a:schemeClr val="accent1"/>
                </a:solidFill>
              </a:rPr>
              <a:t>94 </a:t>
            </a:r>
            <a:r>
              <a:rPr lang="en-US" altLang="zh-CN" dirty="0"/>
              <a:t>of the 8,100 features (</a:t>
            </a:r>
            <a:r>
              <a:rPr lang="en-US" altLang="zh-CN" dirty="0">
                <a:solidFill>
                  <a:schemeClr val="accent1"/>
                </a:solidFill>
              </a:rPr>
              <a:t>since the original matrix is symmetrical, those half of the features was redundant, thus left </a:t>
            </a:r>
            <a:r>
              <a:rPr lang="en-US" altLang="zh-CN" b="1" dirty="0">
                <a:solidFill>
                  <a:schemeClr val="accent1"/>
                </a:solidFill>
              </a:rPr>
              <a:t>47 </a:t>
            </a:r>
            <a:r>
              <a:rPr lang="en-US" altLang="zh-CN" dirty="0">
                <a:solidFill>
                  <a:schemeClr val="accent1"/>
                </a:solidFill>
              </a:rPr>
              <a:t>feature</a:t>
            </a:r>
            <a:r>
              <a:rPr lang="en-US" altLang="zh-CN" dirty="0"/>
              <a:t>).</a:t>
            </a:r>
            <a:endParaRPr lang="zh-CN" altLang="en-US" dirty="0"/>
          </a:p>
        </p:txBody>
      </p:sp>
    </p:spTree>
    <p:extLst>
      <p:ext uri="{BB962C8B-B14F-4D97-AF65-F5344CB8AC3E}">
        <p14:creationId xmlns:p14="http://schemas.microsoft.com/office/powerpoint/2010/main" val="4162981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4308030-A826-4DE6-AD75-5B966C05DBBA}"/>
              </a:ext>
            </a:extLst>
          </p:cNvPr>
          <p:cNvSpPr>
            <a:spLocks noGrp="1"/>
          </p:cNvSpPr>
          <p:nvPr>
            <p:ph type="sldNum" sz="quarter" idx="12"/>
          </p:nvPr>
        </p:nvSpPr>
        <p:spPr/>
        <p:txBody>
          <a:bodyPr/>
          <a:lstStyle/>
          <a:p>
            <a:fld id="{7A85DA7C-3D42-4F3E-B8CE-BA7F017A1BBB}" type="slidenum">
              <a:rPr lang="en-HK" smtClean="0"/>
              <a:pPr/>
              <a:t>11</a:t>
            </a:fld>
            <a:endParaRPr lang="en-HK"/>
          </a:p>
        </p:txBody>
      </p:sp>
      <p:sp>
        <p:nvSpPr>
          <p:cNvPr id="5" name="Content Placeholder 2">
            <a:extLst>
              <a:ext uri="{FF2B5EF4-FFF2-40B4-BE49-F238E27FC236}">
                <a16:creationId xmlns:a16="http://schemas.microsoft.com/office/drawing/2014/main" id="{397DE344-1961-42EE-9B06-C84829304096}"/>
              </a:ext>
            </a:extLst>
          </p:cNvPr>
          <p:cNvSpPr>
            <a:spLocks noGrp="1"/>
          </p:cNvSpPr>
          <p:nvPr>
            <p:ph idx="1"/>
          </p:nvPr>
        </p:nvSpPr>
        <p:spPr>
          <a:xfrm>
            <a:off x="1025769" y="1253331"/>
            <a:ext cx="10515600" cy="4351338"/>
          </a:xfrm>
        </p:spPr>
        <p:txBody>
          <a:bodyPr>
            <a:normAutofit/>
          </a:bodyPr>
          <a:lstStyle/>
          <a:p>
            <a:r>
              <a:rPr lang="en-US" altLang="zh-CN" sz="2800" b="1" dirty="0"/>
              <a:t>Model Performance with the 47 Brain Connectivity Features </a:t>
            </a:r>
            <a:endParaRPr lang="zh-CN" altLang="en-US" sz="2800" b="1" dirty="0"/>
          </a:p>
        </p:txBody>
      </p:sp>
      <p:pic>
        <p:nvPicPr>
          <p:cNvPr id="10" name="图片 9">
            <a:extLst>
              <a:ext uri="{FF2B5EF4-FFF2-40B4-BE49-F238E27FC236}">
                <a16:creationId xmlns:a16="http://schemas.microsoft.com/office/drawing/2014/main" id="{5DA71591-57E6-48EE-97D4-9CC39696D792}"/>
              </a:ext>
            </a:extLst>
          </p:cNvPr>
          <p:cNvPicPr>
            <a:picLocks noChangeAspect="1"/>
          </p:cNvPicPr>
          <p:nvPr/>
        </p:nvPicPr>
        <p:blipFill>
          <a:blip r:embed="rId2"/>
          <a:stretch>
            <a:fillRect/>
          </a:stretch>
        </p:blipFill>
        <p:spPr>
          <a:xfrm>
            <a:off x="3879761" y="4399572"/>
            <a:ext cx="4432478" cy="762000"/>
          </a:xfrm>
          <a:prstGeom prst="rect">
            <a:avLst/>
          </a:prstGeom>
        </p:spPr>
      </p:pic>
      <p:sp>
        <p:nvSpPr>
          <p:cNvPr id="12" name="文本框 11">
            <a:extLst>
              <a:ext uri="{FF2B5EF4-FFF2-40B4-BE49-F238E27FC236}">
                <a16:creationId xmlns:a16="http://schemas.microsoft.com/office/drawing/2014/main" id="{A6835AB7-872E-4D10-BD92-1A7F8A9A5A47}"/>
              </a:ext>
            </a:extLst>
          </p:cNvPr>
          <p:cNvSpPr txBox="1"/>
          <p:nvPr/>
        </p:nvSpPr>
        <p:spPr>
          <a:xfrm>
            <a:off x="2950551" y="4690946"/>
            <a:ext cx="1187117" cy="369332"/>
          </a:xfrm>
          <a:prstGeom prst="rect">
            <a:avLst/>
          </a:prstGeom>
          <a:noFill/>
        </p:spPr>
        <p:txBody>
          <a:bodyPr wrap="square">
            <a:spAutoFit/>
          </a:bodyPr>
          <a:lstStyle/>
          <a:p>
            <a:r>
              <a:rPr lang="en-US" altLang="zh-CN" dirty="0"/>
              <a:t>Baseline</a:t>
            </a:r>
            <a:endParaRPr lang="zh-CN" altLang="en-US" dirty="0"/>
          </a:p>
        </p:txBody>
      </p:sp>
      <p:pic>
        <p:nvPicPr>
          <p:cNvPr id="14" name="图片 13">
            <a:extLst>
              <a:ext uri="{FF2B5EF4-FFF2-40B4-BE49-F238E27FC236}">
                <a16:creationId xmlns:a16="http://schemas.microsoft.com/office/drawing/2014/main" id="{6362294C-C941-485E-80FD-FD90A488DB44}"/>
              </a:ext>
            </a:extLst>
          </p:cNvPr>
          <p:cNvPicPr>
            <a:picLocks noChangeAspect="1"/>
          </p:cNvPicPr>
          <p:nvPr/>
        </p:nvPicPr>
        <p:blipFill>
          <a:blip r:embed="rId3"/>
          <a:stretch>
            <a:fillRect/>
          </a:stretch>
        </p:blipFill>
        <p:spPr>
          <a:xfrm>
            <a:off x="1933831" y="2230514"/>
            <a:ext cx="6630070" cy="1725961"/>
          </a:xfrm>
          <a:prstGeom prst="rect">
            <a:avLst/>
          </a:prstGeom>
        </p:spPr>
      </p:pic>
      <p:sp>
        <p:nvSpPr>
          <p:cNvPr id="7" name="内容占位符 2">
            <a:extLst>
              <a:ext uri="{FF2B5EF4-FFF2-40B4-BE49-F238E27FC236}">
                <a16:creationId xmlns:a16="http://schemas.microsoft.com/office/drawing/2014/main" id="{DE369804-03E0-4DF8-869E-F4B442A37AC9}"/>
              </a:ext>
            </a:extLst>
          </p:cNvPr>
          <p:cNvSpPr txBox="1">
            <a:spLocks/>
          </p:cNvSpPr>
          <p:nvPr/>
        </p:nvSpPr>
        <p:spPr>
          <a:xfrm>
            <a:off x="1179426" y="5717648"/>
            <a:ext cx="8591108" cy="784752"/>
          </a:xfrm>
          <a:prstGeom prst="rect">
            <a:avLst/>
          </a:prstGeom>
          <a:ln w="28575">
            <a:solidFill>
              <a:srgbClr val="C00000"/>
            </a:solidFill>
            <a:prstDash val="sysDash"/>
          </a:ln>
        </p:spPr>
        <p:txBody>
          <a:bodyPr vert="horz" lIns="91440" tIns="45720" rIns="91440" bIns="45720" rtlCol="0" anchor="ctr">
            <a:normAutofit fontScale="77500" lnSpcReduction="20000"/>
          </a:bodyPr>
          <a:lst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600" b="1" dirty="0">
                <a:solidFill>
                  <a:schemeClr val="accent6"/>
                </a:solidFill>
                <a:ea typeface="宋体"/>
              </a:rPr>
              <a:t>47</a:t>
            </a:r>
            <a:r>
              <a:rPr lang="en-US" altLang="zh-CN" sz="2600" dirty="0">
                <a:solidFill>
                  <a:schemeClr val="accent6"/>
                </a:solidFill>
                <a:ea typeface="宋体"/>
              </a:rPr>
              <a:t> permutation screened connections</a:t>
            </a:r>
            <a:r>
              <a:rPr lang="en-US" altLang="zh-CN" sz="2600" dirty="0">
                <a:ea typeface="宋体"/>
              </a:rPr>
              <a:t>: </a:t>
            </a:r>
          </a:p>
          <a:p>
            <a:pPr marL="0" indent="0">
              <a:buNone/>
            </a:pPr>
            <a:r>
              <a:rPr lang="en-US" altLang="zh-CN" sz="2600" dirty="0">
                <a:ea typeface="宋体"/>
              </a:rPr>
              <a:t>Better than all baseline models in predicting the diabetic brain (</a:t>
            </a:r>
            <a:r>
              <a:rPr lang="en-US" altLang="zh-CN" sz="2600" dirty="0">
                <a:solidFill>
                  <a:schemeClr val="accent6"/>
                </a:solidFill>
                <a:ea typeface="宋体"/>
              </a:rPr>
              <a:t>with </a:t>
            </a:r>
            <a:r>
              <a:rPr lang="en-US" altLang="zh-CN" dirty="0">
                <a:solidFill>
                  <a:schemeClr val="accent6"/>
                </a:solidFill>
                <a:ea typeface="宋体"/>
              </a:rPr>
              <a:t>74.5% Acc</a:t>
            </a:r>
            <a:r>
              <a:rPr lang="en-US" altLang="zh-CN" dirty="0">
                <a:ea typeface="宋体"/>
              </a:rPr>
              <a:t>)!</a:t>
            </a:r>
          </a:p>
        </p:txBody>
      </p:sp>
    </p:spTree>
    <p:extLst>
      <p:ext uri="{BB962C8B-B14F-4D97-AF65-F5344CB8AC3E}">
        <p14:creationId xmlns:p14="http://schemas.microsoft.com/office/powerpoint/2010/main" val="476632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4308030-A826-4DE6-AD75-5B966C05DBBA}"/>
              </a:ext>
            </a:extLst>
          </p:cNvPr>
          <p:cNvSpPr>
            <a:spLocks noGrp="1"/>
          </p:cNvSpPr>
          <p:nvPr>
            <p:ph type="sldNum" sz="quarter" idx="12"/>
          </p:nvPr>
        </p:nvSpPr>
        <p:spPr/>
        <p:txBody>
          <a:bodyPr/>
          <a:lstStyle/>
          <a:p>
            <a:fld id="{7A85DA7C-3D42-4F3E-B8CE-BA7F017A1BBB}" type="slidenum">
              <a:rPr lang="en-HK" smtClean="0"/>
              <a:pPr/>
              <a:t>12</a:t>
            </a:fld>
            <a:endParaRPr lang="en-HK"/>
          </a:p>
        </p:txBody>
      </p:sp>
      <p:sp>
        <p:nvSpPr>
          <p:cNvPr id="5" name="Content Placeholder 2">
            <a:extLst>
              <a:ext uri="{FF2B5EF4-FFF2-40B4-BE49-F238E27FC236}">
                <a16:creationId xmlns:a16="http://schemas.microsoft.com/office/drawing/2014/main" id="{397DE344-1961-42EE-9B06-C84829304096}"/>
              </a:ext>
            </a:extLst>
          </p:cNvPr>
          <p:cNvSpPr>
            <a:spLocks noGrp="1"/>
          </p:cNvSpPr>
          <p:nvPr>
            <p:ph idx="1"/>
          </p:nvPr>
        </p:nvSpPr>
        <p:spPr>
          <a:xfrm>
            <a:off x="697523" y="1109297"/>
            <a:ext cx="10515600" cy="4351338"/>
          </a:xfrm>
        </p:spPr>
        <p:txBody>
          <a:bodyPr>
            <a:normAutofit/>
          </a:bodyPr>
          <a:lstStyle/>
          <a:p>
            <a:r>
              <a:rPr lang="en-US" altLang="zh-CN" sz="2800" b="1" dirty="0"/>
              <a:t>Forward Stepwise Feature Selection</a:t>
            </a:r>
            <a:endParaRPr lang="zh-CN" altLang="en-US" sz="2800" b="1" dirty="0"/>
          </a:p>
        </p:txBody>
      </p:sp>
      <p:pic>
        <p:nvPicPr>
          <p:cNvPr id="6" name="图片 5">
            <a:extLst>
              <a:ext uri="{FF2B5EF4-FFF2-40B4-BE49-F238E27FC236}">
                <a16:creationId xmlns:a16="http://schemas.microsoft.com/office/drawing/2014/main" id="{424D09DC-40DD-4C37-A78B-3A938DC225A8}"/>
              </a:ext>
            </a:extLst>
          </p:cNvPr>
          <p:cNvPicPr>
            <a:picLocks noChangeAspect="1"/>
          </p:cNvPicPr>
          <p:nvPr/>
        </p:nvPicPr>
        <p:blipFill rotWithShape="1">
          <a:blip r:embed="rId2"/>
          <a:srcRect t="42183"/>
          <a:stretch/>
        </p:blipFill>
        <p:spPr>
          <a:xfrm>
            <a:off x="2054629" y="3429000"/>
            <a:ext cx="6022571" cy="2319703"/>
          </a:xfrm>
          <a:prstGeom prst="rect">
            <a:avLst/>
          </a:prstGeom>
        </p:spPr>
      </p:pic>
      <p:sp>
        <p:nvSpPr>
          <p:cNvPr id="7" name="内容占位符 2">
            <a:extLst>
              <a:ext uri="{FF2B5EF4-FFF2-40B4-BE49-F238E27FC236}">
                <a16:creationId xmlns:a16="http://schemas.microsoft.com/office/drawing/2014/main" id="{B4ACE915-7706-4AB6-9020-D5DAD4C41193}"/>
              </a:ext>
            </a:extLst>
          </p:cNvPr>
          <p:cNvSpPr txBox="1">
            <a:spLocks/>
          </p:cNvSpPr>
          <p:nvPr/>
        </p:nvSpPr>
        <p:spPr>
          <a:xfrm>
            <a:off x="1179425" y="5825067"/>
            <a:ext cx="7608975" cy="821266"/>
          </a:xfrm>
          <a:prstGeom prst="rect">
            <a:avLst/>
          </a:prstGeom>
          <a:ln w="28575">
            <a:solidFill>
              <a:srgbClr val="C00000"/>
            </a:solidFill>
            <a:prstDash val="sysDash"/>
          </a:ln>
        </p:spPr>
        <p:txBody>
          <a:bodyPr vert="horz" lIns="91440" tIns="45720" rIns="91440" bIns="45720" rtlCol="0" anchor="ctr">
            <a:normAutofit fontScale="92500" lnSpcReduction="10000"/>
          </a:bodyPr>
          <a:lst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solidFill>
                  <a:schemeClr val="accent6"/>
                </a:solidFill>
                <a:ea typeface="宋体"/>
              </a:rPr>
              <a:t>18</a:t>
            </a:r>
            <a:r>
              <a:rPr lang="en-US" altLang="zh-CN" dirty="0">
                <a:solidFill>
                  <a:schemeClr val="accent6"/>
                </a:solidFill>
                <a:ea typeface="宋体"/>
              </a:rPr>
              <a:t> best connections</a:t>
            </a:r>
            <a:r>
              <a:rPr lang="en-US" altLang="zh-CN" dirty="0">
                <a:ea typeface="宋体"/>
              </a:rPr>
              <a:t>: </a:t>
            </a:r>
          </a:p>
          <a:p>
            <a:pPr marL="0" indent="0">
              <a:buNone/>
            </a:pPr>
            <a:r>
              <a:rPr lang="en-US" altLang="zh-CN" dirty="0">
                <a:ea typeface="宋体"/>
              </a:rPr>
              <a:t>Features best characterized the diabetic brain (</a:t>
            </a:r>
            <a:r>
              <a:rPr lang="en-US" altLang="zh-CN" dirty="0">
                <a:solidFill>
                  <a:schemeClr val="accent6"/>
                </a:solidFill>
                <a:ea typeface="宋体"/>
              </a:rPr>
              <a:t>with 83% Acc</a:t>
            </a:r>
            <a:r>
              <a:rPr lang="en-US" altLang="zh-CN" dirty="0">
                <a:ea typeface="宋体"/>
              </a:rPr>
              <a:t>)!</a:t>
            </a:r>
          </a:p>
        </p:txBody>
      </p:sp>
      <p:pic>
        <p:nvPicPr>
          <p:cNvPr id="3" name="图片 2">
            <a:extLst>
              <a:ext uri="{FF2B5EF4-FFF2-40B4-BE49-F238E27FC236}">
                <a16:creationId xmlns:a16="http://schemas.microsoft.com/office/drawing/2014/main" id="{B98716C4-12E7-4C46-92D7-F1C0846438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2130" y="1640653"/>
            <a:ext cx="6747568" cy="1909098"/>
          </a:xfrm>
          <a:prstGeom prst="rect">
            <a:avLst/>
          </a:prstGeom>
        </p:spPr>
      </p:pic>
    </p:spTree>
    <p:extLst>
      <p:ext uri="{BB962C8B-B14F-4D97-AF65-F5344CB8AC3E}">
        <p14:creationId xmlns:p14="http://schemas.microsoft.com/office/powerpoint/2010/main" val="1303448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4308030-A826-4DE6-AD75-5B966C05DBBA}"/>
              </a:ext>
            </a:extLst>
          </p:cNvPr>
          <p:cNvSpPr>
            <a:spLocks noGrp="1"/>
          </p:cNvSpPr>
          <p:nvPr>
            <p:ph type="sldNum" sz="quarter" idx="12"/>
          </p:nvPr>
        </p:nvSpPr>
        <p:spPr/>
        <p:txBody>
          <a:bodyPr/>
          <a:lstStyle/>
          <a:p>
            <a:fld id="{7A85DA7C-3D42-4F3E-B8CE-BA7F017A1BBB}" type="slidenum">
              <a:rPr lang="en-HK" smtClean="0"/>
              <a:pPr/>
              <a:t>13</a:t>
            </a:fld>
            <a:endParaRPr lang="en-HK"/>
          </a:p>
        </p:txBody>
      </p:sp>
      <p:sp>
        <p:nvSpPr>
          <p:cNvPr id="7" name="Content Placeholder 2">
            <a:extLst>
              <a:ext uri="{FF2B5EF4-FFF2-40B4-BE49-F238E27FC236}">
                <a16:creationId xmlns:a16="http://schemas.microsoft.com/office/drawing/2014/main" id="{7FB4D55A-D283-46C7-9711-637841E297DA}"/>
              </a:ext>
            </a:extLst>
          </p:cNvPr>
          <p:cNvSpPr txBox="1">
            <a:spLocks/>
          </p:cNvSpPr>
          <p:nvPr/>
        </p:nvSpPr>
        <p:spPr>
          <a:xfrm>
            <a:off x="596576" y="1232009"/>
            <a:ext cx="4651851" cy="4393982"/>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t>Adding some Interaction Terms</a:t>
            </a:r>
          </a:p>
          <a:p>
            <a:r>
              <a:rPr lang="en-US" altLang="zh-CN" sz="2000" dirty="0"/>
              <a:t>The previous study has pointed out that different brain regions can act synergistically for the occurrence of some diseases;</a:t>
            </a:r>
          </a:p>
          <a:p>
            <a:r>
              <a:rPr lang="en-US" altLang="zh-CN" sz="2000" dirty="0"/>
              <a:t>i.e., alterations in the connections of one pair of brain regions do not necessarily lead to disease, but when the connections of two brain regions are altered at the same time, the lesions can occur;</a:t>
            </a:r>
          </a:p>
          <a:p>
            <a:r>
              <a:rPr lang="en-US" altLang="zh-CN" sz="2000" dirty="0"/>
              <a:t>18</a:t>
            </a:r>
            <a:r>
              <a:rPr lang="zh-CN" altLang="en-US" sz="2000" dirty="0"/>
              <a:t> </a:t>
            </a:r>
            <a:r>
              <a:rPr lang="en-US" altLang="zh-CN" sz="2000" dirty="0"/>
              <a:t>selected</a:t>
            </a:r>
            <a:r>
              <a:rPr lang="zh-CN" altLang="en-US" sz="2000" dirty="0"/>
              <a:t> </a:t>
            </a:r>
            <a:r>
              <a:rPr lang="en-US" altLang="zh-CN" sz="2000" dirty="0"/>
              <a:t>features</a:t>
            </a:r>
            <a:r>
              <a:rPr lang="zh-CN" altLang="en-US" sz="2000" dirty="0"/>
              <a:t> </a:t>
            </a:r>
            <a:r>
              <a:rPr lang="en-US" altLang="zh-CN" sz="2000" dirty="0">
                <a:sym typeface="Wingdings" panose="05000000000000000000" pitchFamily="2" charset="2"/>
              </a:rPr>
              <a:t></a:t>
            </a:r>
            <a:r>
              <a:rPr lang="zh-CN" altLang="en-US" sz="2000" dirty="0">
                <a:sym typeface="Wingdings" panose="05000000000000000000" pitchFamily="2" charset="2"/>
              </a:rPr>
              <a:t> </a:t>
            </a:r>
            <a:r>
              <a:rPr lang="en-US" altLang="zh-CN" sz="2000" dirty="0">
                <a:sym typeface="Wingdings" panose="05000000000000000000" pitchFamily="2" charset="2"/>
              </a:rPr>
              <a:t>153</a:t>
            </a:r>
            <a:r>
              <a:rPr lang="zh-CN" altLang="en-US" sz="2000" dirty="0">
                <a:sym typeface="Wingdings" panose="05000000000000000000" pitchFamily="2" charset="2"/>
              </a:rPr>
              <a:t> </a:t>
            </a:r>
            <a:r>
              <a:rPr lang="en-US" altLang="zh-CN" sz="2000" dirty="0">
                <a:sym typeface="Wingdings" panose="05000000000000000000" pitchFamily="2" charset="2"/>
              </a:rPr>
              <a:t>second-order</a:t>
            </a:r>
            <a:r>
              <a:rPr lang="zh-CN" altLang="en-US" sz="2000" dirty="0">
                <a:sym typeface="Wingdings" panose="05000000000000000000" pitchFamily="2" charset="2"/>
              </a:rPr>
              <a:t> </a:t>
            </a:r>
            <a:r>
              <a:rPr lang="en-US" altLang="zh-CN" sz="2000" dirty="0">
                <a:sym typeface="Wingdings" panose="05000000000000000000" pitchFamily="2" charset="2"/>
              </a:rPr>
              <a:t>interaction</a:t>
            </a:r>
            <a:r>
              <a:rPr lang="zh-CN" altLang="en-US" sz="2000" dirty="0">
                <a:sym typeface="Wingdings" panose="05000000000000000000" pitchFamily="2" charset="2"/>
              </a:rPr>
              <a:t> </a:t>
            </a:r>
            <a:r>
              <a:rPr lang="en-US" altLang="zh-CN" sz="2000" dirty="0">
                <a:sym typeface="Wingdings" panose="05000000000000000000" pitchFamily="2" charset="2"/>
              </a:rPr>
              <a:t>terms.</a:t>
            </a:r>
          </a:p>
          <a:p>
            <a:endParaRPr lang="en-US" altLang="zh-CN" sz="2000" dirty="0"/>
          </a:p>
        </p:txBody>
      </p:sp>
      <p:pic>
        <p:nvPicPr>
          <p:cNvPr id="3" name="图片 2">
            <a:extLst>
              <a:ext uri="{FF2B5EF4-FFF2-40B4-BE49-F238E27FC236}">
                <a16:creationId xmlns:a16="http://schemas.microsoft.com/office/drawing/2014/main" id="{5A9D9C59-1B63-4BEF-B0E7-665CA12A2A09}"/>
              </a:ext>
            </a:extLst>
          </p:cNvPr>
          <p:cNvPicPr>
            <a:picLocks noChangeAspect="1"/>
          </p:cNvPicPr>
          <p:nvPr/>
        </p:nvPicPr>
        <p:blipFill>
          <a:blip r:embed="rId2"/>
          <a:stretch>
            <a:fillRect/>
          </a:stretch>
        </p:blipFill>
        <p:spPr>
          <a:xfrm>
            <a:off x="5248427" y="1699186"/>
            <a:ext cx="5459725" cy="3459628"/>
          </a:xfrm>
          <a:prstGeom prst="rect">
            <a:avLst/>
          </a:prstGeom>
        </p:spPr>
      </p:pic>
      <p:sp>
        <p:nvSpPr>
          <p:cNvPr id="5" name="内容占位符 2">
            <a:extLst>
              <a:ext uri="{FF2B5EF4-FFF2-40B4-BE49-F238E27FC236}">
                <a16:creationId xmlns:a16="http://schemas.microsoft.com/office/drawing/2014/main" id="{0DB20FE1-57E4-48FF-81D5-D22892DC2D18}"/>
              </a:ext>
            </a:extLst>
          </p:cNvPr>
          <p:cNvSpPr>
            <a:spLocks noGrp="1"/>
          </p:cNvSpPr>
          <p:nvPr>
            <p:ph idx="1"/>
          </p:nvPr>
        </p:nvSpPr>
        <p:spPr>
          <a:xfrm>
            <a:off x="828335" y="5757333"/>
            <a:ext cx="8019332" cy="796740"/>
          </a:xfrm>
          <a:ln w="28575">
            <a:solidFill>
              <a:srgbClr val="C00000"/>
            </a:solidFill>
            <a:prstDash val="sysDash"/>
          </a:ln>
        </p:spPr>
        <p:txBody>
          <a:bodyPr vert="horz" lIns="91440" tIns="45720" rIns="91440" bIns="45720" anchor="ctr">
            <a:normAutofit fontScale="92500" lnSpcReduction="10000"/>
          </a:bodyPr>
          <a:lstStyle/>
          <a:p>
            <a:pPr marL="0" indent="0">
              <a:buNone/>
            </a:pPr>
            <a:r>
              <a:rPr lang="en-US" altLang="zh-CN" b="1" dirty="0">
                <a:solidFill>
                  <a:schemeClr val="accent6"/>
                </a:solidFill>
                <a:ea typeface="宋体"/>
              </a:rPr>
              <a:t>18</a:t>
            </a:r>
            <a:r>
              <a:rPr lang="en-US" altLang="zh-CN" dirty="0">
                <a:solidFill>
                  <a:schemeClr val="accent6"/>
                </a:solidFill>
                <a:ea typeface="宋体"/>
              </a:rPr>
              <a:t> best connections + </a:t>
            </a:r>
            <a:r>
              <a:rPr lang="en-US" altLang="zh-CN" b="1" dirty="0">
                <a:solidFill>
                  <a:schemeClr val="accent6"/>
                </a:solidFill>
                <a:ea typeface="宋体"/>
              </a:rPr>
              <a:t>14 </a:t>
            </a:r>
            <a:r>
              <a:rPr lang="en-US" altLang="zh-CN" dirty="0">
                <a:solidFill>
                  <a:schemeClr val="accent6"/>
                </a:solidFill>
                <a:ea typeface="宋体"/>
              </a:rPr>
              <a:t>interaction terms: </a:t>
            </a:r>
          </a:p>
          <a:p>
            <a:pPr marL="0" indent="0">
              <a:buNone/>
            </a:pPr>
            <a:r>
              <a:rPr lang="en-US" altLang="zh-CN" dirty="0">
                <a:ea typeface="宋体"/>
              </a:rPr>
              <a:t>Best model in predicting the diabetic brain </a:t>
            </a:r>
            <a:r>
              <a:rPr lang="en-US" altLang="zh-CN" dirty="0">
                <a:solidFill>
                  <a:schemeClr val="accent6"/>
                </a:solidFill>
                <a:ea typeface="宋体"/>
              </a:rPr>
              <a:t>(with 92.5% Acc)!! </a:t>
            </a:r>
          </a:p>
        </p:txBody>
      </p:sp>
    </p:spTree>
    <p:extLst>
      <p:ext uri="{BB962C8B-B14F-4D97-AF65-F5344CB8AC3E}">
        <p14:creationId xmlns:p14="http://schemas.microsoft.com/office/powerpoint/2010/main" val="3864702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9DC8-7B9F-45D0-8A59-4497ED4ABAD9}"/>
              </a:ext>
            </a:extLst>
          </p:cNvPr>
          <p:cNvSpPr>
            <a:spLocks noGrp="1"/>
          </p:cNvSpPr>
          <p:nvPr>
            <p:ph type="title"/>
          </p:nvPr>
        </p:nvSpPr>
        <p:spPr/>
        <p:txBody>
          <a:bodyPr>
            <a:normAutofit fontScale="90000"/>
          </a:bodyPr>
          <a:lstStyle/>
          <a:p>
            <a:r>
              <a:rPr lang="en-US" altLang="zh-CN" b="1" dirty="0"/>
              <a:t>Task 2 - Regression Model: </a:t>
            </a:r>
            <a:br>
              <a:rPr lang="en-US" altLang="zh-CN" dirty="0"/>
            </a:br>
            <a:r>
              <a:rPr lang="en-US" altLang="zh-CN" dirty="0">
                <a:solidFill>
                  <a:schemeClr val="accent1"/>
                </a:solidFill>
              </a:rPr>
              <a:t>Predicting Disease Duration of Type-II Diabetes Patients</a:t>
            </a:r>
            <a:endParaRPr lang="zh-CN" altLang="en-US" dirty="0">
              <a:solidFill>
                <a:schemeClr val="accent1"/>
              </a:solidFill>
            </a:endParaRPr>
          </a:p>
        </p:txBody>
      </p:sp>
      <p:sp>
        <p:nvSpPr>
          <p:cNvPr id="3" name="Content Placeholder 2">
            <a:extLst>
              <a:ext uri="{FF2B5EF4-FFF2-40B4-BE49-F238E27FC236}">
                <a16:creationId xmlns:a16="http://schemas.microsoft.com/office/drawing/2014/main" id="{9C6E505A-F2B9-4106-99F2-335DF3AFF35E}"/>
              </a:ext>
            </a:extLst>
          </p:cNvPr>
          <p:cNvSpPr>
            <a:spLocks noGrp="1"/>
          </p:cNvSpPr>
          <p:nvPr>
            <p:ph idx="1"/>
          </p:nvPr>
        </p:nvSpPr>
        <p:spPr>
          <a:xfrm>
            <a:off x="838200" y="1847851"/>
            <a:ext cx="10515600" cy="4351338"/>
          </a:xfrm>
        </p:spPr>
        <p:txBody>
          <a:bodyPr/>
          <a:lstStyle/>
          <a:p>
            <a:r>
              <a:rPr lang="en-US" altLang="zh-CN" dirty="0"/>
              <a:t>To further explore the usefulness of brain connectivity data to help doctors in the treatment of the patients, we try to use the brain connectivity features to predict the duration of the disease (unit: year);</a:t>
            </a:r>
          </a:p>
          <a:p>
            <a:endParaRPr lang="en-US" altLang="zh-CN" dirty="0"/>
          </a:p>
          <a:p>
            <a:r>
              <a:rPr lang="en-US" altLang="zh-CN" dirty="0"/>
              <a:t>Since we have only 47 data instances for the type-II diabetes patients, for evaluating the performance of built prediction models, we apply the Leave-One-Out (LOO) Cross-Validation strategy;</a:t>
            </a:r>
          </a:p>
          <a:p>
            <a:endParaRPr lang="en-US" altLang="zh-CN" dirty="0"/>
          </a:p>
          <a:p>
            <a:r>
              <a:rPr lang="en-US" altLang="zh-CN" dirty="0"/>
              <a:t>Evaluation Metric: Root Mean Square Error (RMSE).</a:t>
            </a:r>
            <a:endParaRPr lang="zh-CN" altLang="en-US" dirty="0"/>
          </a:p>
        </p:txBody>
      </p:sp>
      <p:sp>
        <p:nvSpPr>
          <p:cNvPr id="4" name="Slide Number Placeholder 3">
            <a:extLst>
              <a:ext uri="{FF2B5EF4-FFF2-40B4-BE49-F238E27FC236}">
                <a16:creationId xmlns:a16="http://schemas.microsoft.com/office/drawing/2014/main" id="{09685EC9-1E81-4386-A1C7-1E7E22D7C8FA}"/>
              </a:ext>
            </a:extLst>
          </p:cNvPr>
          <p:cNvSpPr>
            <a:spLocks noGrp="1"/>
          </p:cNvSpPr>
          <p:nvPr>
            <p:ph type="sldNum" sz="quarter" idx="12"/>
          </p:nvPr>
        </p:nvSpPr>
        <p:spPr/>
        <p:txBody>
          <a:bodyPr/>
          <a:lstStyle/>
          <a:p>
            <a:fld id="{7A85DA7C-3D42-4F3E-B8CE-BA7F017A1BBB}" type="slidenum">
              <a:rPr lang="en-HK" smtClean="0"/>
              <a:pPr/>
              <a:t>14</a:t>
            </a:fld>
            <a:endParaRPr lang="en-HK"/>
          </a:p>
        </p:txBody>
      </p:sp>
    </p:spTree>
    <p:extLst>
      <p:ext uri="{BB962C8B-B14F-4D97-AF65-F5344CB8AC3E}">
        <p14:creationId xmlns:p14="http://schemas.microsoft.com/office/powerpoint/2010/main" val="916098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4308030-A826-4DE6-AD75-5B966C05DBBA}"/>
              </a:ext>
            </a:extLst>
          </p:cNvPr>
          <p:cNvSpPr>
            <a:spLocks noGrp="1"/>
          </p:cNvSpPr>
          <p:nvPr>
            <p:ph type="sldNum" sz="quarter" idx="12"/>
          </p:nvPr>
        </p:nvSpPr>
        <p:spPr/>
        <p:txBody>
          <a:bodyPr/>
          <a:lstStyle/>
          <a:p>
            <a:fld id="{7A85DA7C-3D42-4F3E-B8CE-BA7F017A1BBB}" type="slidenum">
              <a:rPr lang="en-HK" smtClean="0"/>
              <a:pPr/>
              <a:t>15</a:t>
            </a:fld>
            <a:endParaRPr lang="en-HK"/>
          </a:p>
        </p:txBody>
      </p:sp>
      <p:sp>
        <p:nvSpPr>
          <p:cNvPr id="6" name="Content Placeholder 2">
            <a:extLst>
              <a:ext uri="{FF2B5EF4-FFF2-40B4-BE49-F238E27FC236}">
                <a16:creationId xmlns:a16="http://schemas.microsoft.com/office/drawing/2014/main" id="{639534FE-34B2-4CE7-9D66-A97B8333658B}"/>
              </a:ext>
            </a:extLst>
          </p:cNvPr>
          <p:cNvSpPr txBox="1">
            <a:spLocks/>
          </p:cNvSpPr>
          <p:nvPr/>
        </p:nvSpPr>
        <p:spPr>
          <a:xfrm>
            <a:off x="638908" y="968620"/>
            <a:ext cx="10515600" cy="5514242"/>
          </a:xfrm>
          <a:prstGeom prst="rect">
            <a:avLst/>
          </a:prstGeom>
        </p:spPr>
        <p:txBody>
          <a:bodyPr vert="horz" lIns="91440" tIns="45720" rIns="91440" bIns="45720" rtlCol="0">
            <a:normAutofit lnSpcReduction="10000"/>
          </a:bodyPr>
          <a:lst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t>Baseline Building</a:t>
            </a:r>
          </a:p>
          <a:p>
            <a:r>
              <a:rPr lang="en-US" altLang="zh-CN" sz="2000" dirty="0"/>
              <a:t>We first build some baseline models using linear regression. </a:t>
            </a:r>
          </a:p>
          <a:p>
            <a:r>
              <a:rPr lang="en-US" altLang="zh-CN" sz="2000" dirty="0"/>
              <a:t>The baseline models use the data: </a:t>
            </a:r>
          </a:p>
          <a:p>
            <a:pPr marL="914389" lvl="1" indent="-457200">
              <a:buFont typeface="Arial" panose="020B0604020202020204" pitchFamily="34" charset="0"/>
              <a:buAutoNum type="arabicParenBoth"/>
            </a:pPr>
            <a:r>
              <a:rPr lang="en-US" altLang="zh-CN" sz="1800" dirty="0"/>
              <a:t>All 8,100 brain connectivity features; </a:t>
            </a:r>
          </a:p>
          <a:p>
            <a:pPr marL="914389" lvl="1" indent="-457200">
              <a:buFont typeface="Arial" panose="020B0604020202020204" pitchFamily="34" charset="0"/>
              <a:buAutoNum type="arabicParenBoth"/>
            </a:pPr>
            <a:r>
              <a:rPr lang="en-US" altLang="zh-CN" sz="1800" dirty="0"/>
              <a:t>90 surface size features; </a:t>
            </a:r>
          </a:p>
          <a:p>
            <a:pPr marL="914389" lvl="1" indent="-457200">
              <a:buFont typeface="Arial" panose="020B0604020202020204" pitchFamily="34" charset="0"/>
              <a:buAutoNum type="arabicParenBoth"/>
            </a:pPr>
            <a:r>
              <a:rPr lang="en-US" altLang="zh-CN" sz="1800" dirty="0"/>
              <a:t>90 voxel size features; </a:t>
            </a:r>
          </a:p>
          <a:p>
            <a:pPr marL="914389" lvl="1" indent="-457200">
              <a:buFont typeface="Arial" panose="020B0604020202020204" pitchFamily="34" charset="0"/>
              <a:buAutoNum type="arabicParenBoth"/>
            </a:pPr>
            <a:r>
              <a:rPr lang="en-US" altLang="zh-CN" sz="1800" dirty="0"/>
              <a:t>90 surface size features+90 voxel size features.</a:t>
            </a:r>
          </a:p>
          <a:p>
            <a:pPr marL="457189" lvl="1" indent="0">
              <a:buNone/>
            </a:pPr>
            <a:endParaRPr lang="en-US" altLang="zh-CN" sz="1800" dirty="0"/>
          </a:p>
          <a:p>
            <a:pPr marL="457189" lvl="1" indent="0">
              <a:buNone/>
            </a:pPr>
            <a:endParaRPr lang="en-US" altLang="zh-CN" sz="1800" dirty="0"/>
          </a:p>
          <a:p>
            <a:pPr marL="457189" lvl="1" indent="0">
              <a:buNone/>
            </a:pPr>
            <a:endParaRPr lang="en-US" altLang="zh-CN" sz="1800" dirty="0"/>
          </a:p>
          <a:p>
            <a:pPr marL="457189" lvl="1" indent="0">
              <a:buNone/>
            </a:pPr>
            <a:endParaRPr lang="en-US" altLang="zh-CN" sz="1800" dirty="0"/>
          </a:p>
          <a:p>
            <a:pPr marL="457189" lvl="1" indent="0">
              <a:buNone/>
            </a:pPr>
            <a:endParaRPr lang="en-US" altLang="zh-CN" sz="1800" dirty="0"/>
          </a:p>
          <a:p>
            <a:pPr defTabSz="914400">
              <a:lnSpc>
                <a:spcPct val="100000"/>
              </a:lnSpc>
              <a:spcBef>
                <a:spcPts val="0"/>
              </a:spcBef>
              <a:defRPr/>
            </a:pPr>
            <a:r>
              <a:rPr lang="en-US" altLang="zh-CN" sz="2000" dirty="0"/>
              <a:t>The </a:t>
            </a:r>
            <a:r>
              <a:rPr lang="en-US" altLang="zh-CN" sz="2000" dirty="0">
                <a:solidFill>
                  <a:srgbClr val="C00000"/>
                </a:solidFill>
              </a:rPr>
              <a:t>connectivity between brain regions provides much more useful information</a:t>
            </a:r>
            <a:r>
              <a:rPr lang="en-US" altLang="zh-CN" sz="2000" dirty="0"/>
              <a:t> for predicting the disease duration. </a:t>
            </a:r>
          </a:p>
          <a:p>
            <a:pPr defTabSz="914400">
              <a:lnSpc>
                <a:spcPct val="100000"/>
              </a:lnSpc>
              <a:spcBef>
                <a:spcPts val="0"/>
              </a:spcBef>
              <a:defRPr/>
            </a:pPr>
            <a:endParaRPr lang="en-US" altLang="zh-CN" sz="2000" dirty="0"/>
          </a:p>
          <a:p>
            <a:pPr defTabSz="914400">
              <a:lnSpc>
                <a:spcPct val="100000"/>
              </a:lnSpc>
              <a:spcBef>
                <a:spcPts val="0"/>
              </a:spcBef>
              <a:defRPr/>
            </a:pPr>
            <a:r>
              <a:rPr lang="en-US" altLang="zh-CN" sz="2000" dirty="0"/>
              <a:t>The performance of all these baseline models is not that satisfactory, especially the high variance of RMSE indicates the model prediction is not stable. </a:t>
            </a:r>
          </a:p>
        </p:txBody>
      </p:sp>
      <p:pic>
        <p:nvPicPr>
          <p:cNvPr id="8" name="图片 7">
            <a:extLst>
              <a:ext uri="{FF2B5EF4-FFF2-40B4-BE49-F238E27FC236}">
                <a16:creationId xmlns:a16="http://schemas.microsoft.com/office/drawing/2014/main" id="{CD21FB67-502C-48C0-A15E-1D49940C538A}"/>
              </a:ext>
            </a:extLst>
          </p:cNvPr>
          <p:cNvPicPr>
            <a:picLocks noChangeAspect="1"/>
          </p:cNvPicPr>
          <p:nvPr/>
        </p:nvPicPr>
        <p:blipFill>
          <a:blip r:embed="rId2"/>
          <a:stretch>
            <a:fillRect/>
          </a:stretch>
        </p:blipFill>
        <p:spPr>
          <a:xfrm>
            <a:off x="1172402" y="3429000"/>
            <a:ext cx="5401846" cy="1030203"/>
          </a:xfrm>
          <a:prstGeom prst="rect">
            <a:avLst/>
          </a:prstGeom>
        </p:spPr>
      </p:pic>
    </p:spTree>
    <p:extLst>
      <p:ext uri="{BB962C8B-B14F-4D97-AF65-F5344CB8AC3E}">
        <p14:creationId xmlns:p14="http://schemas.microsoft.com/office/powerpoint/2010/main" val="358618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4308030-A826-4DE6-AD75-5B966C05DBBA}"/>
              </a:ext>
            </a:extLst>
          </p:cNvPr>
          <p:cNvSpPr>
            <a:spLocks noGrp="1"/>
          </p:cNvSpPr>
          <p:nvPr>
            <p:ph type="sldNum" sz="quarter" idx="12"/>
          </p:nvPr>
        </p:nvSpPr>
        <p:spPr/>
        <p:txBody>
          <a:bodyPr/>
          <a:lstStyle/>
          <a:p>
            <a:fld id="{7A85DA7C-3D42-4F3E-B8CE-BA7F017A1BBB}" type="slidenum">
              <a:rPr lang="en-HK" smtClean="0"/>
              <a:pPr/>
              <a:t>16</a:t>
            </a:fld>
            <a:endParaRPr lang="en-HK"/>
          </a:p>
        </p:txBody>
      </p:sp>
      <p:sp>
        <p:nvSpPr>
          <p:cNvPr id="6" name="Content Placeholder 2">
            <a:extLst>
              <a:ext uri="{FF2B5EF4-FFF2-40B4-BE49-F238E27FC236}">
                <a16:creationId xmlns:a16="http://schemas.microsoft.com/office/drawing/2014/main" id="{639534FE-34B2-4CE7-9D66-A97B8333658B}"/>
              </a:ext>
            </a:extLst>
          </p:cNvPr>
          <p:cNvSpPr txBox="1">
            <a:spLocks/>
          </p:cNvSpPr>
          <p:nvPr/>
        </p:nvSpPr>
        <p:spPr>
          <a:xfrm>
            <a:off x="638908" y="968620"/>
            <a:ext cx="10515600" cy="5514242"/>
          </a:xfrm>
          <a:prstGeom prst="rect">
            <a:avLst/>
          </a:prstGeom>
        </p:spPr>
        <p:txBody>
          <a:bodyPr vert="horz" lIns="91440" tIns="45720" rIns="91440" bIns="45720" rtlCol="0" anchor="t">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7965" indent="-227965"/>
            <a:r>
              <a:rPr lang="en-US" altLang="zh-CN" b="1" dirty="0"/>
              <a:t>Data Transformation and Feature Selection</a:t>
            </a:r>
            <a:endParaRPr lang="en-US"/>
          </a:p>
          <a:p>
            <a:pPr marL="227965" indent="-227965"/>
            <a:r>
              <a:rPr lang="en-US" altLang="zh-CN" dirty="0"/>
              <a:t>Data Transformation:</a:t>
            </a:r>
            <a:endParaRPr lang="en-US" altLang="zh-CN" dirty="0">
              <a:cs typeface="Calibri" panose="020F0502020204030204"/>
            </a:endParaRPr>
          </a:p>
          <a:p>
            <a:pPr marL="456565" lvl="1" indent="0">
              <a:buNone/>
            </a:pPr>
            <a:r>
              <a:rPr lang="en-US" altLang="zh-CN" dirty="0"/>
              <a:t>Since the distribution of the disease duration in the dataset is far away from the normal distribution (with excess kurtosis=-0.739 and skewness=0.529) , the model fitted directly on the duration has high risk of breaking the normality assumption of the linear regression model.</a:t>
            </a:r>
            <a:endParaRPr lang="en-US" altLang="zh-CN" dirty="0">
              <a:cs typeface="Calibri" panose="020F0502020204030204"/>
            </a:endParaRPr>
          </a:p>
          <a:p>
            <a:pPr marL="456565" lvl="1" indent="0">
              <a:buNone/>
            </a:pPr>
            <a:endParaRPr lang="en-US" altLang="zh-CN" dirty="0">
              <a:cs typeface="Calibri" panose="020F0502020204030204"/>
            </a:endParaRPr>
          </a:p>
          <a:p>
            <a:pPr marL="456565" lvl="1" indent="0">
              <a:buNone/>
            </a:pPr>
            <a:r>
              <a:rPr lang="en-US" altLang="zh-CN" dirty="0"/>
              <a:t>Square Root Transformation:</a:t>
            </a:r>
            <a:endParaRPr lang="en-US" altLang="zh-CN" dirty="0">
              <a:cs typeface="Calibri" panose="020F0502020204030204"/>
            </a:endParaRPr>
          </a:p>
          <a:p>
            <a:pPr marL="456565" lvl="1" indent="0">
              <a:buNone/>
            </a:pPr>
            <a:endParaRPr lang="en-US" altLang="zh-CN" dirty="0">
              <a:cs typeface="Calibri" panose="020F0502020204030204"/>
            </a:endParaRPr>
          </a:p>
          <a:p>
            <a:pPr marL="227965" indent="-227965"/>
            <a:r>
              <a:rPr lang="en-US" altLang="zh-CN" dirty="0"/>
              <a:t>Feature Selection:</a:t>
            </a:r>
            <a:endParaRPr lang="en-US" altLang="zh-CN" dirty="0">
              <a:cs typeface="Calibri" panose="020F0502020204030204"/>
            </a:endParaRPr>
          </a:p>
          <a:p>
            <a:pPr marL="456565" lvl="1" indent="0">
              <a:buNone/>
            </a:pPr>
            <a:r>
              <a:rPr lang="en-US" altLang="zh-CN" dirty="0">
                <a:ea typeface="等线"/>
              </a:rPr>
              <a:t>Permutation test + Forward Feature Selection </a:t>
            </a:r>
            <a:r>
              <a:rPr lang="en-US" altLang="zh-CN" dirty="0">
                <a:ea typeface="等线"/>
                <a:sym typeface="Wingdings" panose="05000000000000000000" pitchFamily="2" charset="2"/>
              </a:rPr>
              <a:t> choose number of features = 6</a:t>
            </a:r>
            <a:endParaRPr lang="en-US" altLang="zh-CN" dirty="0">
              <a:ea typeface="等线"/>
              <a:cs typeface="Calibri"/>
            </a:endParaRPr>
          </a:p>
          <a:p>
            <a:pPr marL="456565" lvl="1" indent="0">
              <a:buNone/>
            </a:pPr>
            <a:endParaRPr lang="en-US" altLang="zh-CN" dirty="0">
              <a:cs typeface="Calibri" panose="020F0502020204030204"/>
            </a:endParaRPr>
          </a:p>
          <a:p>
            <a:pPr marL="456565" lvl="1" indent="0">
              <a:buNone/>
            </a:pPr>
            <a:endParaRPr lang="en-US" altLang="zh-CN" dirty="0">
              <a:cs typeface="Calibri" panose="020F0502020204030204"/>
            </a:endParaRPr>
          </a:p>
          <a:p>
            <a:pPr marL="456565" lvl="1" indent="0">
              <a:buNone/>
            </a:pPr>
            <a:r>
              <a:rPr lang="en-US" altLang="zh-CN" dirty="0">
                <a:sym typeface="Wingdings" panose="05000000000000000000" pitchFamily="2" charset="2"/>
              </a:rPr>
              <a:t>RMSE=1.94</a:t>
            </a:r>
            <a:endParaRPr lang="en-US" altLang="zh-CN" dirty="0">
              <a:cs typeface="Calibri" panose="020F0502020204030204"/>
            </a:endParaRPr>
          </a:p>
          <a:p>
            <a:pPr marL="456565" lvl="1" indent="0">
              <a:buNone/>
            </a:pPr>
            <a:r>
              <a:rPr lang="en-US" altLang="zh-CN" dirty="0">
                <a:sym typeface="Wingdings" panose="05000000000000000000" pitchFamily="2" charset="2"/>
              </a:rPr>
              <a:t>Var(RMSE)=2.13</a:t>
            </a:r>
            <a:endParaRPr lang="en-US" altLang="zh-CN" dirty="0">
              <a:cs typeface="Calibri" panose="020F0502020204030204"/>
            </a:endParaRPr>
          </a:p>
          <a:p>
            <a:pPr marL="456565" lvl="1" indent="0">
              <a:buNone/>
            </a:pPr>
            <a:endParaRPr lang="en-US" altLang="zh-CN" dirty="0">
              <a:cs typeface="Calibri" panose="020F0502020204030204"/>
            </a:endParaRPr>
          </a:p>
          <a:p>
            <a:pPr marL="685165" lvl="1" indent="-227965"/>
            <a:endParaRPr lang="en-US" altLang="zh-CN" dirty="0">
              <a:cs typeface="Calibri" panose="020F0502020204030204"/>
            </a:endParaRPr>
          </a:p>
          <a:p>
            <a:pPr marL="227965" indent="-227965"/>
            <a:endParaRPr lang="en-US" altLang="zh-CN" sz="2000" dirty="0">
              <a:cs typeface="Calibri" panose="020F0502020204030204"/>
            </a:endParaRPr>
          </a:p>
        </p:txBody>
      </p:sp>
      <p:pic>
        <p:nvPicPr>
          <p:cNvPr id="3" name="图片 2">
            <a:extLst>
              <a:ext uri="{FF2B5EF4-FFF2-40B4-BE49-F238E27FC236}">
                <a16:creationId xmlns:a16="http://schemas.microsoft.com/office/drawing/2014/main" id="{2FDBACFA-E746-401F-9AEC-0A40F363F625}"/>
              </a:ext>
            </a:extLst>
          </p:cNvPr>
          <p:cNvPicPr>
            <a:picLocks noChangeAspect="1"/>
          </p:cNvPicPr>
          <p:nvPr/>
        </p:nvPicPr>
        <p:blipFill>
          <a:blip r:embed="rId2"/>
          <a:stretch>
            <a:fillRect/>
          </a:stretch>
        </p:blipFill>
        <p:spPr>
          <a:xfrm>
            <a:off x="4374368" y="2956519"/>
            <a:ext cx="2270957" cy="472481"/>
          </a:xfrm>
          <a:prstGeom prst="rect">
            <a:avLst/>
          </a:prstGeom>
        </p:spPr>
      </p:pic>
      <p:pic>
        <p:nvPicPr>
          <p:cNvPr id="5" name="图片 4">
            <a:extLst>
              <a:ext uri="{FF2B5EF4-FFF2-40B4-BE49-F238E27FC236}">
                <a16:creationId xmlns:a16="http://schemas.microsoft.com/office/drawing/2014/main" id="{E22FFAA4-2D04-4F6E-BDB0-8E9E4FCA5DF5}"/>
              </a:ext>
            </a:extLst>
          </p:cNvPr>
          <p:cNvPicPr>
            <a:picLocks noChangeAspect="1"/>
          </p:cNvPicPr>
          <p:nvPr/>
        </p:nvPicPr>
        <p:blipFill>
          <a:blip r:embed="rId3"/>
          <a:stretch>
            <a:fillRect/>
          </a:stretch>
        </p:blipFill>
        <p:spPr>
          <a:xfrm>
            <a:off x="2848414" y="4513652"/>
            <a:ext cx="6825886" cy="2088517"/>
          </a:xfrm>
          <a:prstGeom prst="rect">
            <a:avLst/>
          </a:prstGeom>
        </p:spPr>
      </p:pic>
    </p:spTree>
    <p:extLst>
      <p:ext uri="{BB962C8B-B14F-4D97-AF65-F5344CB8AC3E}">
        <p14:creationId xmlns:p14="http://schemas.microsoft.com/office/powerpoint/2010/main" val="2937140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4308030-A826-4DE6-AD75-5B966C05DBBA}"/>
              </a:ext>
            </a:extLst>
          </p:cNvPr>
          <p:cNvSpPr>
            <a:spLocks noGrp="1"/>
          </p:cNvSpPr>
          <p:nvPr>
            <p:ph type="sldNum" sz="quarter" idx="12"/>
          </p:nvPr>
        </p:nvSpPr>
        <p:spPr/>
        <p:txBody>
          <a:bodyPr/>
          <a:lstStyle/>
          <a:p>
            <a:fld id="{7A85DA7C-3D42-4F3E-B8CE-BA7F017A1BBB}" type="slidenum">
              <a:rPr lang="en-HK" smtClean="0"/>
              <a:pPr/>
              <a:t>17</a:t>
            </a:fld>
            <a:endParaRPr lang="en-HK"/>
          </a:p>
        </p:txBody>
      </p:sp>
      <p:sp>
        <p:nvSpPr>
          <p:cNvPr id="5" name="Content Placeholder 2">
            <a:extLst>
              <a:ext uri="{FF2B5EF4-FFF2-40B4-BE49-F238E27FC236}">
                <a16:creationId xmlns:a16="http://schemas.microsoft.com/office/drawing/2014/main" id="{397DE344-1961-42EE-9B06-C84829304096}"/>
              </a:ext>
            </a:extLst>
          </p:cNvPr>
          <p:cNvSpPr>
            <a:spLocks noGrp="1"/>
          </p:cNvSpPr>
          <p:nvPr>
            <p:ph idx="1"/>
          </p:nvPr>
        </p:nvSpPr>
        <p:spPr>
          <a:xfrm>
            <a:off x="779918" y="1650774"/>
            <a:ext cx="4615257" cy="4351338"/>
          </a:xfrm>
        </p:spPr>
        <p:txBody>
          <a:bodyPr>
            <a:normAutofit fontScale="92500" lnSpcReduction="20000"/>
          </a:bodyPr>
          <a:lstStyle/>
          <a:p>
            <a:pPr marL="457200" indent="-457200">
              <a:buAutoNum type="arabicParenBoth"/>
            </a:pPr>
            <a:r>
              <a:rPr lang="en-US" altLang="zh-CN" dirty="0"/>
              <a:t>Linear relationship;</a:t>
            </a:r>
          </a:p>
          <a:p>
            <a:pPr marL="0" indent="0">
              <a:buNone/>
            </a:pPr>
            <a:endParaRPr lang="en-US" altLang="zh-CN" dirty="0"/>
          </a:p>
          <a:p>
            <a:pPr marL="0" indent="0">
              <a:buNone/>
            </a:pPr>
            <a:r>
              <a:rPr lang="en-US" altLang="zh-CN" dirty="0"/>
              <a:t>(2) Multivariate normality</a:t>
            </a:r>
          </a:p>
          <a:p>
            <a:pPr marL="0" indent="0">
              <a:buNone/>
            </a:pPr>
            <a:r>
              <a:rPr lang="en-US" altLang="zh-CN" sz="2000" u="sng" dirty="0"/>
              <a:t>Anderson-Darling test - p-value = 0.3659 ;</a:t>
            </a:r>
          </a:p>
          <a:p>
            <a:pPr marL="0" indent="0">
              <a:buNone/>
            </a:pPr>
            <a:endParaRPr lang="en-US" altLang="zh-CN" sz="2000" u="sng" dirty="0"/>
          </a:p>
          <a:p>
            <a:pPr marL="0" indent="0">
              <a:buNone/>
            </a:pPr>
            <a:r>
              <a:rPr lang="en-US" altLang="zh-CN" dirty="0"/>
              <a:t>(3) No or little multicollinearity; </a:t>
            </a:r>
          </a:p>
          <a:p>
            <a:pPr marL="0" indent="0">
              <a:buNone/>
            </a:pPr>
            <a:r>
              <a:rPr lang="en-US" altLang="zh-CN" sz="2100" u="sng" dirty="0"/>
              <a:t>Highest absolute correlation value = 0.12 ;</a:t>
            </a:r>
          </a:p>
          <a:p>
            <a:pPr marL="0" indent="0">
              <a:buNone/>
            </a:pPr>
            <a:endParaRPr lang="en-US" altLang="zh-CN" sz="2100" u="sng" dirty="0"/>
          </a:p>
          <a:p>
            <a:pPr marL="0" indent="0">
              <a:buNone/>
            </a:pPr>
            <a:r>
              <a:rPr lang="en-US" altLang="zh-CN" dirty="0"/>
              <a:t>(4) No auto-correlation</a:t>
            </a:r>
          </a:p>
          <a:p>
            <a:pPr marL="0" indent="0">
              <a:buNone/>
            </a:pPr>
            <a:r>
              <a:rPr lang="en-US" altLang="zh-CN" sz="2100" u="sng" dirty="0"/>
              <a:t>Durbin-Watson test - test value = 2.19 ;</a:t>
            </a:r>
          </a:p>
          <a:p>
            <a:pPr marL="0" indent="0">
              <a:buNone/>
            </a:pPr>
            <a:endParaRPr lang="en-US" altLang="zh-CN" sz="2100" u="sng" dirty="0"/>
          </a:p>
          <a:p>
            <a:pPr marL="0" indent="0">
              <a:buNone/>
            </a:pPr>
            <a:r>
              <a:rPr lang="en-US" altLang="zh-CN" dirty="0"/>
              <a:t>(5) Homoscedasticity.</a:t>
            </a:r>
          </a:p>
        </p:txBody>
      </p:sp>
      <p:pic>
        <p:nvPicPr>
          <p:cNvPr id="3" name="图片 2">
            <a:extLst>
              <a:ext uri="{FF2B5EF4-FFF2-40B4-BE49-F238E27FC236}">
                <a16:creationId xmlns:a16="http://schemas.microsoft.com/office/drawing/2014/main" id="{F4FF6A87-A51A-4578-8079-205DCCCD0482}"/>
              </a:ext>
            </a:extLst>
          </p:cNvPr>
          <p:cNvPicPr>
            <a:picLocks noChangeAspect="1"/>
          </p:cNvPicPr>
          <p:nvPr/>
        </p:nvPicPr>
        <p:blipFill>
          <a:blip r:embed="rId2"/>
          <a:stretch>
            <a:fillRect/>
          </a:stretch>
        </p:blipFill>
        <p:spPr>
          <a:xfrm>
            <a:off x="5573693" y="1594590"/>
            <a:ext cx="2225233" cy="2149026"/>
          </a:xfrm>
          <a:prstGeom prst="rect">
            <a:avLst/>
          </a:prstGeom>
        </p:spPr>
      </p:pic>
      <p:pic>
        <p:nvPicPr>
          <p:cNvPr id="9" name="图片 8">
            <a:extLst>
              <a:ext uri="{FF2B5EF4-FFF2-40B4-BE49-F238E27FC236}">
                <a16:creationId xmlns:a16="http://schemas.microsoft.com/office/drawing/2014/main" id="{85D56EF5-09FF-4761-914F-613C7C13FFEB}"/>
              </a:ext>
            </a:extLst>
          </p:cNvPr>
          <p:cNvPicPr>
            <a:picLocks noChangeAspect="1"/>
          </p:cNvPicPr>
          <p:nvPr/>
        </p:nvPicPr>
        <p:blipFill>
          <a:blip r:embed="rId3"/>
          <a:stretch>
            <a:fillRect/>
          </a:stretch>
        </p:blipFill>
        <p:spPr>
          <a:xfrm>
            <a:off x="5775640" y="3928760"/>
            <a:ext cx="4046571" cy="2263336"/>
          </a:xfrm>
          <a:prstGeom prst="rect">
            <a:avLst/>
          </a:prstGeom>
        </p:spPr>
      </p:pic>
      <p:pic>
        <p:nvPicPr>
          <p:cNvPr id="11" name="图片 10">
            <a:extLst>
              <a:ext uri="{FF2B5EF4-FFF2-40B4-BE49-F238E27FC236}">
                <a16:creationId xmlns:a16="http://schemas.microsoft.com/office/drawing/2014/main" id="{49CFF2A1-3BAC-4DC6-A450-C3EAD62251C3}"/>
              </a:ext>
            </a:extLst>
          </p:cNvPr>
          <p:cNvPicPr>
            <a:picLocks noChangeAspect="1"/>
          </p:cNvPicPr>
          <p:nvPr/>
        </p:nvPicPr>
        <p:blipFill>
          <a:blip r:embed="rId4"/>
          <a:stretch>
            <a:fillRect/>
          </a:stretch>
        </p:blipFill>
        <p:spPr>
          <a:xfrm>
            <a:off x="7935163" y="1433388"/>
            <a:ext cx="4038950" cy="2347163"/>
          </a:xfrm>
          <a:prstGeom prst="rect">
            <a:avLst/>
          </a:prstGeom>
        </p:spPr>
      </p:pic>
      <p:sp>
        <p:nvSpPr>
          <p:cNvPr id="13" name="文本框 12">
            <a:extLst>
              <a:ext uri="{FF2B5EF4-FFF2-40B4-BE49-F238E27FC236}">
                <a16:creationId xmlns:a16="http://schemas.microsoft.com/office/drawing/2014/main" id="{EF41796B-E571-4EEF-9974-35371EE780C6}"/>
              </a:ext>
            </a:extLst>
          </p:cNvPr>
          <p:cNvSpPr txBox="1"/>
          <p:nvPr/>
        </p:nvSpPr>
        <p:spPr>
          <a:xfrm>
            <a:off x="779918" y="842441"/>
            <a:ext cx="7656652" cy="461665"/>
          </a:xfrm>
          <a:prstGeom prst="rect">
            <a:avLst/>
          </a:prstGeom>
          <a:noFill/>
        </p:spPr>
        <p:txBody>
          <a:bodyPr wrap="square">
            <a:spAutoFit/>
          </a:bodyPr>
          <a:lstStyle/>
          <a:p>
            <a:r>
              <a:rPr lang="en-US" altLang="zh-CN" sz="2400" b="1" dirty="0"/>
              <a:t>Testing Linear Regression Assumptions</a:t>
            </a:r>
          </a:p>
        </p:txBody>
      </p:sp>
    </p:spTree>
    <p:extLst>
      <p:ext uri="{BB962C8B-B14F-4D97-AF65-F5344CB8AC3E}">
        <p14:creationId xmlns:p14="http://schemas.microsoft.com/office/powerpoint/2010/main" val="2020207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a:extLst>
              <a:ext uri="{FF2B5EF4-FFF2-40B4-BE49-F238E27FC236}">
                <a16:creationId xmlns:a16="http://schemas.microsoft.com/office/drawing/2014/main" id="{E583C8E8-C222-4B99-9EC3-451B3D6893FF}"/>
              </a:ext>
            </a:extLst>
          </p:cNvPr>
          <p:cNvGrpSpPr/>
          <p:nvPr/>
        </p:nvGrpSpPr>
        <p:grpSpPr>
          <a:xfrm>
            <a:off x="0" y="3126708"/>
            <a:ext cx="11774108" cy="3659882"/>
            <a:chOff x="0" y="3126708"/>
            <a:chExt cx="11774108" cy="3659882"/>
          </a:xfrm>
        </p:grpSpPr>
        <p:pic>
          <p:nvPicPr>
            <p:cNvPr id="4" name="图片 5" descr="表格&#10;&#10;描述已自动生成">
              <a:extLst>
                <a:ext uri="{FF2B5EF4-FFF2-40B4-BE49-F238E27FC236}">
                  <a16:creationId xmlns:a16="http://schemas.microsoft.com/office/drawing/2014/main" id="{4A902197-72C5-4698-9740-E39234DE7591}"/>
                </a:ext>
              </a:extLst>
            </p:cNvPr>
            <p:cNvPicPr>
              <a:picLocks noChangeAspect="1"/>
            </p:cNvPicPr>
            <p:nvPr/>
          </p:nvPicPr>
          <p:blipFill>
            <a:blip r:embed="rId2"/>
            <a:stretch>
              <a:fillRect/>
            </a:stretch>
          </p:blipFill>
          <p:spPr>
            <a:xfrm>
              <a:off x="2365081" y="3438571"/>
              <a:ext cx="4850822" cy="3300559"/>
            </a:xfrm>
            <a:prstGeom prst="rect">
              <a:avLst/>
            </a:prstGeom>
          </p:spPr>
        </p:pic>
        <p:sp>
          <p:nvSpPr>
            <p:cNvPr id="5" name="TextBox 4">
              <a:extLst>
                <a:ext uri="{FF2B5EF4-FFF2-40B4-BE49-F238E27FC236}">
                  <a16:creationId xmlns:a16="http://schemas.microsoft.com/office/drawing/2014/main" id="{75553F33-904D-473F-9BAE-83F077D8F10E}"/>
                </a:ext>
              </a:extLst>
            </p:cNvPr>
            <p:cNvSpPr txBox="1"/>
            <p:nvPr/>
          </p:nvSpPr>
          <p:spPr>
            <a:xfrm>
              <a:off x="2365081" y="3126708"/>
              <a:ext cx="3476348" cy="369332"/>
            </a:xfrm>
            <a:prstGeom prst="rect">
              <a:avLst/>
            </a:prstGeom>
            <a:noFill/>
          </p:spPr>
          <p:txBody>
            <a:bodyPr wrap="square" rtlCol="0">
              <a:spAutoFit/>
            </a:bodyPr>
            <a:lstStyle/>
            <a:p>
              <a:r>
                <a:rPr lang="en-US" altLang="zh-CN" dirty="0"/>
                <a:t>Logistic regression:</a:t>
              </a:r>
              <a:endParaRPr lang="zh-CN" altLang="en-US" dirty="0"/>
            </a:p>
          </p:txBody>
        </p:sp>
        <p:pic>
          <p:nvPicPr>
            <p:cNvPr id="6" name="图片 6" descr="表格&#10;&#10;描述已自动生成">
              <a:extLst>
                <a:ext uri="{FF2B5EF4-FFF2-40B4-BE49-F238E27FC236}">
                  <a16:creationId xmlns:a16="http://schemas.microsoft.com/office/drawing/2014/main" id="{B86CEBD2-8CA4-4C94-A60A-9CE90D96EEA8}"/>
                </a:ext>
              </a:extLst>
            </p:cNvPr>
            <p:cNvPicPr>
              <a:picLocks noChangeAspect="1"/>
            </p:cNvPicPr>
            <p:nvPr/>
          </p:nvPicPr>
          <p:blipFill>
            <a:blip r:embed="rId3"/>
            <a:stretch>
              <a:fillRect/>
            </a:stretch>
          </p:blipFill>
          <p:spPr>
            <a:xfrm>
              <a:off x="7275509" y="3445513"/>
              <a:ext cx="4498599" cy="3319999"/>
            </a:xfrm>
            <a:prstGeom prst="rect">
              <a:avLst/>
            </a:prstGeom>
          </p:spPr>
        </p:pic>
        <p:sp>
          <p:nvSpPr>
            <p:cNvPr id="7" name="TextBox 6">
              <a:extLst>
                <a:ext uri="{FF2B5EF4-FFF2-40B4-BE49-F238E27FC236}">
                  <a16:creationId xmlns:a16="http://schemas.microsoft.com/office/drawing/2014/main" id="{3E58E655-5A5C-43DE-B864-72313112E4FE}"/>
                </a:ext>
              </a:extLst>
            </p:cNvPr>
            <p:cNvSpPr txBox="1"/>
            <p:nvPr/>
          </p:nvSpPr>
          <p:spPr>
            <a:xfrm>
              <a:off x="7296434" y="3133658"/>
              <a:ext cx="3476348" cy="369332"/>
            </a:xfrm>
            <a:prstGeom prst="rect">
              <a:avLst/>
            </a:prstGeom>
            <a:noFill/>
          </p:spPr>
          <p:txBody>
            <a:bodyPr wrap="square" rtlCol="0">
              <a:spAutoFit/>
            </a:bodyPr>
            <a:lstStyle/>
            <a:p>
              <a:r>
                <a:rPr lang="en-US" altLang="zh-CN" dirty="0"/>
                <a:t>Ridge regression:</a:t>
              </a:r>
              <a:endParaRPr lang="zh-CN" altLang="en-US" dirty="0"/>
            </a:p>
          </p:txBody>
        </p:sp>
        <p:pic>
          <p:nvPicPr>
            <p:cNvPr id="29" name="Picture 48">
              <a:extLst>
                <a:ext uri="{FF2B5EF4-FFF2-40B4-BE49-F238E27FC236}">
                  <a16:creationId xmlns:a16="http://schemas.microsoft.com/office/drawing/2014/main" id="{7B5F627E-3484-45C0-85A6-FE7E17051AE8}"/>
                </a:ext>
              </a:extLst>
            </p:cNvPr>
            <p:cNvPicPr>
              <a:picLocks noChangeAspect="1"/>
            </p:cNvPicPr>
            <p:nvPr/>
          </p:nvPicPr>
          <p:blipFill>
            <a:blip r:embed="rId4"/>
            <a:stretch>
              <a:fillRect/>
            </a:stretch>
          </p:blipFill>
          <p:spPr>
            <a:xfrm>
              <a:off x="0" y="3774905"/>
              <a:ext cx="2486025" cy="3011685"/>
            </a:xfrm>
            <a:prstGeom prst="rect">
              <a:avLst/>
            </a:prstGeom>
          </p:spPr>
        </p:pic>
      </p:grpSp>
      <p:sp>
        <p:nvSpPr>
          <p:cNvPr id="2" name="标题 1">
            <a:extLst>
              <a:ext uri="{FF2B5EF4-FFF2-40B4-BE49-F238E27FC236}">
                <a16:creationId xmlns:a16="http://schemas.microsoft.com/office/drawing/2014/main" id="{F35D8904-1056-4A71-B4B2-6CE1A3A1FD97}"/>
              </a:ext>
            </a:extLst>
          </p:cNvPr>
          <p:cNvSpPr>
            <a:spLocks noGrp="1"/>
          </p:cNvSpPr>
          <p:nvPr>
            <p:ph type="title"/>
          </p:nvPr>
        </p:nvSpPr>
        <p:spPr/>
        <p:txBody>
          <a:bodyPr>
            <a:normAutofit/>
          </a:bodyPr>
          <a:lstStyle/>
          <a:p>
            <a:r>
              <a:rPr lang="en-US" altLang="zh-CN" b="1" dirty="0">
                <a:latin typeface="+mn-lt"/>
                <a:ea typeface="+mn-ea"/>
                <a:cs typeface="+mn-cs"/>
              </a:rPr>
              <a:t>Discussion</a:t>
            </a:r>
            <a:endParaRPr lang="zh-CN" altLang="en-US" b="1" dirty="0">
              <a:latin typeface="+mn-lt"/>
              <a:ea typeface="+mn-ea"/>
              <a:cs typeface="+mn-cs"/>
            </a:endParaRPr>
          </a:p>
        </p:txBody>
      </p:sp>
      <p:sp>
        <p:nvSpPr>
          <p:cNvPr id="3" name="内容占位符 2">
            <a:extLst>
              <a:ext uri="{FF2B5EF4-FFF2-40B4-BE49-F238E27FC236}">
                <a16:creationId xmlns:a16="http://schemas.microsoft.com/office/drawing/2014/main" id="{39A759C1-5C11-4FD0-872D-855C7B102F28}"/>
              </a:ext>
            </a:extLst>
          </p:cNvPr>
          <p:cNvSpPr>
            <a:spLocks noGrp="1"/>
          </p:cNvSpPr>
          <p:nvPr>
            <p:ph idx="1"/>
          </p:nvPr>
        </p:nvSpPr>
        <p:spPr>
          <a:xfrm>
            <a:off x="838199" y="1825625"/>
            <a:ext cx="10854267" cy="4351338"/>
          </a:xfrm>
        </p:spPr>
        <p:txBody>
          <a:bodyPr/>
          <a:lstStyle/>
          <a:p>
            <a:r>
              <a:rPr lang="en-US" altLang="zh-CN" dirty="0">
                <a:ea typeface="宋体"/>
              </a:rPr>
              <a:t>Connection features can distinguish diabetic brain with </a:t>
            </a:r>
            <a:r>
              <a:rPr lang="en-US" altLang="zh-CN" dirty="0">
                <a:solidFill>
                  <a:schemeClr val="accent6"/>
                </a:solidFill>
                <a:ea typeface="宋体"/>
              </a:rPr>
              <a:t>92.5%</a:t>
            </a:r>
            <a:r>
              <a:rPr lang="en-US" altLang="zh-CN" dirty="0">
                <a:ea typeface="宋体"/>
              </a:rPr>
              <a:t> accuracy in </a:t>
            </a:r>
            <a:r>
              <a:rPr lang="en-US" altLang="zh-CN" dirty="0">
                <a:solidFill>
                  <a:schemeClr val="accent2"/>
                </a:solidFill>
                <a:ea typeface="宋体"/>
              </a:rPr>
              <a:t>no cognitive impairment(CI) </a:t>
            </a:r>
            <a:r>
              <a:rPr lang="en-US" altLang="zh-CN" dirty="0">
                <a:ea typeface="宋体"/>
              </a:rPr>
              <a:t>T2DM</a:t>
            </a:r>
            <a:r>
              <a:rPr lang="en-US" altLang="zh-CN" dirty="0">
                <a:solidFill>
                  <a:schemeClr val="accent2"/>
                </a:solidFill>
                <a:ea typeface="宋体"/>
              </a:rPr>
              <a:t> </a:t>
            </a:r>
            <a:r>
              <a:rPr lang="en-US" altLang="zh-CN" dirty="0">
                <a:ea typeface="宋体"/>
              </a:rPr>
              <a:t>patients</a:t>
            </a:r>
          </a:p>
          <a:p>
            <a:r>
              <a:rPr lang="en-US" altLang="zh-CN" dirty="0">
                <a:solidFill>
                  <a:schemeClr val="accent6"/>
                </a:solidFill>
                <a:ea typeface="宋体"/>
              </a:rPr>
              <a:t>18 most important connections</a:t>
            </a:r>
            <a:r>
              <a:rPr lang="en-US" altLang="zh-CN" dirty="0">
                <a:ea typeface="宋体"/>
              </a:rPr>
              <a:t>: brain connection related to CI in previous works</a:t>
            </a:r>
          </a:p>
          <a:p>
            <a:endParaRPr lang="en-US" altLang="zh-CN" dirty="0">
              <a:ea typeface="宋体"/>
            </a:endParaRPr>
          </a:p>
        </p:txBody>
      </p:sp>
      <p:sp>
        <p:nvSpPr>
          <p:cNvPr id="8" name="Rectangle 7">
            <a:extLst>
              <a:ext uri="{FF2B5EF4-FFF2-40B4-BE49-F238E27FC236}">
                <a16:creationId xmlns:a16="http://schemas.microsoft.com/office/drawing/2014/main" id="{01661FC0-8A8C-4AE2-ACF7-5B2FA919C5B9}"/>
              </a:ext>
            </a:extLst>
          </p:cNvPr>
          <p:cNvSpPr/>
          <p:nvPr/>
        </p:nvSpPr>
        <p:spPr>
          <a:xfrm>
            <a:off x="2426978" y="4141808"/>
            <a:ext cx="4466430" cy="164112"/>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solidFill>
                <a:schemeClr val="accent1"/>
              </a:solidFill>
            </a:endParaRPr>
          </a:p>
        </p:txBody>
      </p:sp>
      <p:sp>
        <p:nvSpPr>
          <p:cNvPr id="9" name="Rectangle 8">
            <a:extLst>
              <a:ext uri="{FF2B5EF4-FFF2-40B4-BE49-F238E27FC236}">
                <a16:creationId xmlns:a16="http://schemas.microsoft.com/office/drawing/2014/main" id="{2A06A0BA-F614-45C5-9790-57955F249CDC}"/>
              </a:ext>
            </a:extLst>
          </p:cNvPr>
          <p:cNvSpPr/>
          <p:nvPr/>
        </p:nvSpPr>
        <p:spPr>
          <a:xfrm>
            <a:off x="7366727" y="4084318"/>
            <a:ext cx="4466430" cy="182544"/>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solidFill>
                <a:schemeClr val="accent1"/>
              </a:solidFill>
            </a:endParaRPr>
          </a:p>
        </p:txBody>
      </p:sp>
      <p:sp>
        <p:nvSpPr>
          <p:cNvPr id="10" name="Rectangle 9">
            <a:extLst>
              <a:ext uri="{FF2B5EF4-FFF2-40B4-BE49-F238E27FC236}">
                <a16:creationId xmlns:a16="http://schemas.microsoft.com/office/drawing/2014/main" id="{7E3265A8-E2B9-4412-98E9-1B51213CB211}"/>
              </a:ext>
            </a:extLst>
          </p:cNvPr>
          <p:cNvSpPr/>
          <p:nvPr/>
        </p:nvSpPr>
        <p:spPr>
          <a:xfrm>
            <a:off x="2426976" y="4431241"/>
            <a:ext cx="4466430" cy="164112"/>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11" name="Rectangle 10">
            <a:extLst>
              <a:ext uri="{FF2B5EF4-FFF2-40B4-BE49-F238E27FC236}">
                <a16:creationId xmlns:a16="http://schemas.microsoft.com/office/drawing/2014/main" id="{9A275E9B-87B2-4F8C-9758-6AD56A0A0824}"/>
              </a:ext>
            </a:extLst>
          </p:cNvPr>
          <p:cNvSpPr/>
          <p:nvPr/>
        </p:nvSpPr>
        <p:spPr>
          <a:xfrm>
            <a:off x="7366727" y="4410105"/>
            <a:ext cx="4466430" cy="164112"/>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cxnSp>
        <p:nvCxnSpPr>
          <p:cNvPr id="12" name="Straight Connector 12">
            <a:extLst>
              <a:ext uri="{FF2B5EF4-FFF2-40B4-BE49-F238E27FC236}">
                <a16:creationId xmlns:a16="http://schemas.microsoft.com/office/drawing/2014/main" id="{75A2F2FC-352D-4826-B02D-30274470488B}"/>
              </a:ext>
            </a:extLst>
          </p:cNvPr>
          <p:cNvCxnSpPr>
            <a:stCxn id="8" idx="3"/>
            <a:endCxn id="9" idx="1"/>
          </p:cNvCxnSpPr>
          <p:nvPr/>
        </p:nvCxnSpPr>
        <p:spPr>
          <a:xfrm flipV="1">
            <a:off x="6893408" y="4175590"/>
            <a:ext cx="473319" cy="48274"/>
          </a:xfrm>
          <a:prstGeom prst="line">
            <a:avLst/>
          </a:prstGeom>
          <a:ln w="19050">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13" name="Straight Connector 13">
            <a:extLst>
              <a:ext uri="{FF2B5EF4-FFF2-40B4-BE49-F238E27FC236}">
                <a16:creationId xmlns:a16="http://schemas.microsoft.com/office/drawing/2014/main" id="{0D2EF4BC-541F-4156-8F8B-6F36F70D33E6}"/>
              </a:ext>
            </a:extLst>
          </p:cNvPr>
          <p:cNvCxnSpPr>
            <a:cxnSpLocks/>
            <a:stCxn id="10" idx="3"/>
            <a:endCxn id="11" idx="1"/>
          </p:cNvCxnSpPr>
          <p:nvPr/>
        </p:nvCxnSpPr>
        <p:spPr>
          <a:xfrm flipV="1">
            <a:off x="6893406" y="4492161"/>
            <a:ext cx="473321" cy="21136"/>
          </a:xfrm>
          <a:prstGeom prst="line">
            <a:avLst/>
          </a:prstGeom>
          <a:ln w="28575">
            <a:solidFill>
              <a:schemeClr val="accent1"/>
            </a:solidFill>
          </a:ln>
        </p:spPr>
        <p:style>
          <a:lnRef idx="1">
            <a:schemeClr val="accent2"/>
          </a:lnRef>
          <a:fillRef idx="0">
            <a:schemeClr val="accent2"/>
          </a:fillRef>
          <a:effectRef idx="0">
            <a:schemeClr val="accent2"/>
          </a:effectRef>
          <a:fontRef idx="minor">
            <a:schemeClr val="tx1"/>
          </a:fontRef>
        </p:style>
      </p:cxnSp>
      <p:sp>
        <p:nvSpPr>
          <p:cNvPr id="14" name="Rectangle 16">
            <a:extLst>
              <a:ext uri="{FF2B5EF4-FFF2-40B4-BE49-F238E27FC236}">
                <a16:creationId xmlns:a16="http://schemas.microsoft.com/office/drawing/2014/main" id="{E4F66D98-A588-45B5-9656-CE8D7E083A1F}"/>
              </a:ext>
            </a:extLst>
          </p:cNvPr>
          <p:cNvSpPr/>
          <p:nvPr/>
        </p:nvSpPr>
        <p:spPr>
          <a:xfrm>
            <a:off x="2426976" y="4600023"/>
            <a:ext cx="4466430" cy="164112"/>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15" name="Rectangle 17">
            <a:extLst>
              <a:ext uri="{FF2B5EF4-FFF2-40B4-BE49-F238E27FC236}">
                <a16:creationId xmlns:a16="http://schemas.microsoft.com/office/drawing/2014/main" id="{8F145DDB-CFE3-45B2-8921-9F0420726CCD}"/>
              </a:ext>
            </a:extLst>
          </p:cNvPr>
          <p:cNvSpPr/>
          <p:nvPr/>
        </p:nvSpPr>
        <p:spPr>
          <a:xfrm>
            <a:off x="7366727" y="4576367"/>
            <a:ext cx="4466430" cy="164112"/>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cxnSp>
        <p:nvCxnSpPr>
          <p:cNvPr id="16" name="Straight Connector 18">
            <a:extLst>
              <a:ext uri="{FF2B5EF4-FFF2-40B4-BE49-F238E27FC236}">
                <a16:creationId xmlns:a16="http://schemas.microsoft.com/office/drawing/2014/main" id="{0D956281-F64B-4264-ABAC-86D94D518D97}"/>
              </a:ext>
            </a:extLst>
          </p:cNvPr>
          <p:cNvCxnSpPr>
            <a:cxnSpLocks/>
            <a:stCxn id="14" idx="3"/>
            <a:endCxn id="15" idx="1"/>
          </p:cNvCxnSpPr>
          <p:nvPr/>
        </p:nvCxnSpPr>
        <p:spPr>
          <a:xfrm flipV="1">
            <a:off x="6893406" y="4658423"/>
            <a:ext cx="473321" cy="23656"/>
          </a:xfrm>
          <a:prstGeom prst="line">
            <a:avLst/>
          </a:prstGeom>
          <a:ln w="28575">
            <a:solidFill>
              <a:schemeClr val="accent1"/>
            </a:solidFill>
          </a:ln>
        </p:spPr>
        <p:style>
          <a:lnRef idx="1">
            <a:schemeClr val="accent2"/>
          </a:lnRef>
          <a:fillRef idx="0">
            <a:schemeClr val="accent2"/>
          </a:fillRef>
          <a:effectRef idx="0">
            <a:schemeClr val="accent2"/>
          </a:effectRef>
          <a:fontRef idx="minor">
            <a:schemeClr val="tx1"/>
          </a:fontRef>
        </p:style>
      </p:cxnSp>
      <p:sp>
        <p:nvSpPr>
          <p:cNvPr id="17" name="Rectangle 21">
            <a:extLst>
              <a:ext uri="{FF2B5EF4-FFF2-40B4-BE49-F238E27FC236}">
                <a16:creationId xmlns:a16="http://schemas.microsoft.com/office/drawing/2014/main" id="{82AE0FC4-CD08-4DC1-BAFA-60B09CBE4535}"/>
              </a:ext>
            </a:extLst>
          </p:cNvPr>
          <p:cNvSpPr/>
          <p:nvPr/>
        </p:nvSpPr>
        <p:spPr>
          <a:xfrm>
            <a:off x="2426976" y="4927100"/>
            <a:ext cx="4466430" cy="164112"/>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18" name="Rectangle 22">
            <a:extLst>
              <a:ext uri="{FF2B5EF4-FFF2-40B4-BE49-F238E27FC236}">
                <a16:creationId xmlns:a16="http://schemas.microsoft.com/office/drawing/2014/main" id="{4029B235-252D-4355-8C44-60938A28E683}"/>
              </a:ext>
            </a:extLst>
          </p:cNvPr>
          <p:cNvSpPr/>
          <p:nvPr/>
        </p:nvSpPr>
        <p:spPr>
          <a:xfrm>
            <a:off x="7366727" y="4927932"/>
            <a:ext cx="4466430" cy="164112"/>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cxnSp>
        <p:nvCxnSpPr>
          <p:cNvPr id="19" name="Straight Connector 23">
            <a:extLst>
              <a:ext uri="{FF2B5EF4-FFF2-40B4-BE49-F238E27FC236}">
                <a16:creationId xmlns:a16="http://schemas.microsoft.com/office/drawing/2014/main" id="{78BFA436-8162-42A8-AB47-442EFDC47087}"/>
              </a:ext>
            </a:extLst>
          </p:cNvPr>
          <p:cNvCxnSpPr>
            <a:cxnSpLocks/>
            <a:stCxn id="17" idx="3"/>
            <a:endCxn id="18" idx="1"/>
          </p:cNvCxnSpPr>
          <p:nvPr/>
        </p:nvCxnSpPr>
        <p:spPr>
          <a:xfrm>
            <a:off x="6893406" y="5009156"/>
            <a:ext cx="473321" cy="832"/>
          </a:xfrm>
          <a:prstGeom prst="line">
            <a:avLst/>
          </a:prstGeom>
          <a:ln w="28575">
            <a:solidFill>
              <a:schemeClr val="accent1"/>
            </a:solidFill>
          </a:ln>
        </p:spPr>
        <p:style>
          <a:lnRef idx="1">
            <a:schemeClr val="accent2"/>
          </a:lnRef>
          <a:fillRef idx="0">
            <a:schemeClr val="accent2"/>
          </a:fillRef>
          <a:effectRef idx="0">
            <a:schemeClr val="accent2"/>
          </a:effectRef>
          <a:fontRef idx="minor">
            <a:schemeClr val="tx1"/>
          </a:fontRef>
        </p:style>
      </p:cxnSp>
      <p:sp>
        <p:nvSpPr>
          <p:cNvPr id="20" name="Rectangle 26">
            <a:extLst>
              <a:ext uri="{FF2B5EF4-FFF2-40B4-BE49-F238E27FC236}">
                <a16:creationId xmlns:a16="http://schemas.microsoft.com/office/drawing/2014/main" id="{26016E22-BC7E-4E9B-B76F-8ED60ECC7D9A}"/>
              </a:ext>
            </a:extLst>
          </p:cNvPr>
          <p:cNvSpPr/>
          <p:nvPr/>
        </p:nvSpPr>
        <p:spPr>
          <a:xfrm>
            <a:off x="2426976" y="5237948"/>
            <a:ext cx="4466430" cy="164112"/>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21" name="Rectangle 27">
            <a:extLst>
              <a:ext uri="{FF2B5EF4-FFF2-40B4-BE49-F238E27FC236}">
                <a16:creationId xmlns:a16="http://schemas.microsoft.com/office/drawing/2014/main" id="{4AB27B3E-077A-4C67-8054-0019E5DE0437}"/>
              </a:ext>
            </a:extLst>
          </p:cNvPr>
          <p:cNvSpPr/>
          <p:nvPr/>
        </p:nvSpPr>
        <p:spPr>
          <a:xfrm>
            <a:off x="7366727" y="5235287"/>
            <a:ext cx="4466430" cy="164112"/>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cxnSp>
        <p:nvCxnSpPr>
          <p:cNvPr id="22" name="Straight Connector 28">
            <a:extLst>
              <a:ext uri="{FF2B5EF4-FFF2-40B4-BE49-F238E27FC236}">
                <a16:creationId xmlns:a16="http://schemas.microsoft.com/office/drawing/2014/main" id="{22B8026F-3382-40A5-83EB-4EB752C58DEC}"/>
              </a:ext>
            </a:extLst>
          </p:cNvPr>
          <p:cNvCxnSpPr>
            <a:cxnSpLocks/>
            <a:stCxn id="20" idx="3"/>
            <a:endCxn id="21" idx="1"/>
          </p:cNvCxnSpPr>
          <p:nvPr/>
        </p:nvCxnSpPr>
        <p:spPr>
          <a:xfrm flipV="1">
            <a:off x="6893406" y="5317343"/>
            <a:ext cx="473321" cy="2661"/>
          </a:xfrm>
          <a:prstGeom prst="line">
            <a:avLst/>
          </a:prstGeom>
          <a:ln w="19050">
            <a:solidFill>
              <a:schemeClr val="accent1"/>
            </a:solidFill>
          </a:ln>
        </p:spPr>
        <p:style>
          <a:lnRef idx="1">
            <a:schemeClr val="accent2"/>
          </a:lnRef>
          <a:fillRef idx="0">
            <a:schemeClr val="accent2"/>
          </a:fillRef>
          <a:effectRef idx="0">
            <a:schemeClr val="accent2"/>
          </a:effectRef>
          <a:fontRef idx="minor">
            <a:schemeClr val="tx1"/>
          </a:fontRef>
        </p:style>
      </p:cxnSp>
      <p:sp>
        <p:nvSpPr>
          <p:cNvPr id="23" name="Rectangle 31">
            <a:extLst>
              <a:ext uri="{FF2B5EF4-FFF2-40B4-BE49-F238E27FC236}">
                <a16:creationId xmlns:a16="http://schemas.microsoft.com/office/drawing/2014/main" id="{471E9ED7-C201-467D-849A-39EFF5B3613D}"/>
              </a:ext>
            </a:extLst>
          </p:cNvPr>
          <p:cNvSpPr/>
          <p:nvPr/>
        </p:nvSpPr>
        <p:spPr>
          <a:xfrm>
            <a:off x="2426976" y="5547565"/>
            <a:ext cx="4466430" cy="16411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24" name="Rectangle 33">
            <a:extLst>
              <a:ext uri="{FF2B5EF4-FFF2-40B4-BE49-F238E27FC236}">
                <a16:creationId xmlns:a16="http://schemas.microsoft.com/office/drawing/2014/main" id="{C23687F2-09CD-4682-BC5E-8F418B635432}"/>
              </a:ext>
            </a:extLst>
          </p:cNvPr>
          <p:cNvSpPr/>
          <p:nvPr/>
        </p:nvSpPr>
        <p:spPr>
          <a:xfrm>
            <a:off x="7366727" y="5564377"/>
            <a:ext cx="4466430" cy="16411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cxnSp>
        <p:nvCxnSpPr>
          <p:cNvPr id="25" name="Straight Connector 34">
            <a:extLst>
              <a:ext uri="{FF2B5EF4-FFF2-40B4-BE49-F238E27FC236}">
                <a16:creationId xmlns:a16="http://schemas.microsoft.com/office/drawing/2014/main" id="{57303936-927F-43CF-AF6A-871931E08B4C}"/>
              </a:ext>
            </a:extLst>
          </p:cNvPr>
          <p:cNvCxnSpPr>
            <a:cxnSpLocks/>
            <a:stCxn id="23" idx="3"/>
            <a:endCxn id="24" idx="1"/>
          </p:cNvCxnSpPr>
          <p:nvPr/>
        </p:nvCxnSpPr>
        <p:spPr>
          <a:xfrm>
            <a:off x="6893406" y="5629621"/>
            <a:ext cx="473321" cy="16812"/>
          </a:xfrm>
          <a:prstGeom prst="line">
            <a:avLst/>
          </a:prstGeom>
        </p:spPr>
        <p:style>
          <a:lnRef idx="1">
            <a:schemeClr val="accent2"/>
          </a:lnRef>
          <a:fillRef idx="0">
            <a:schemeClr val="accent2"/>
          </a:fillRef>
          <a:effectRef idx="0">
            <a:schemeClr val="accent2"/>
          </a:effectRef>
          <a:fontRef idx="minor">
            <a:schemeClr val="tx1"/>
          </a:fontRef>
        </p:style>
      </p:cxnSp>
      <p:sp>
        <p:nvSpPr>
          <p:cNvPr id="26" name="Rectangle 37">
            <a:extLst>
              <a:ext uri="{FF2B5EF4-FFF2-40B4-BE49-F238E27FC236}">
                <a16:creationId xmlns:a16="http://schemas.microsoft.com/office/drawing/2014/main" id="{6D309C55-8A83-463E-A27D-FE176F1534FD}"/>
              </a:ext>
            </a:extLst>
          </p:cNvPr>
          <p:cNvSpPr/>
          <p:nvPr/>
        </p:nvSpPr>
        <p:spPr>
          <a:xfrm>
            <a:off x="2426976" y="5416034"/>
            <a:ext cx="4466430" cy="164112"/>
          </a:xfrm>
          <a:prstGeom prst="rect">
            <a:avLst/>
          </a:prstGeom>
          <a:no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27" name="Rectangle 38">
            <a:extLst>
              <a:ext uri="{FF2B5EF4-FFF2-40B4-BE49-F238E27FC236}">
                <a16:creationId xmlns:a16="http://schemas.microsoft.com/office/drawing/2014/main" id="{F2394594-5044-4209-963A-8F3F0A7CFF76}"/>
              </a:ext>
            </a:extLst>
          </p:cNvPr>
          <p:cNvSpPr/>
          <p:nvPr/>
        </p:nvSpPr>
        <p:spPr>
          <a:xfrm>
            <a:off x="7366727" y="5432846"/>
            <a:ext cx="4466430" cy="164112"/>
          </a:xfrm>
          <a:prstGeom prst="rect">
            <a:avLst/>
          </a:prstGeom>
          <a:no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cxnSp>
        <p:nvCxnSpPr>
          <p:cNvPr id="28" name="Straight Connector 39">
            <a:extLst>
              <a:ext uri="{FF2B5EF4-FFF2-40B4-BE49-F238E27FC236}">
                <a16:creationId xmlns:a16="http://schemas.microsoft.com/office/drawing/2014/main" id="{56B93BB1-EAB0-4008-89FB-1712CD31C45E}"/>
              </a:ext>
            </a:extLst>
          </p:cNvPr>
          <p:cNvCxnSpPr>
            <a:cxnSpLocks/>
            <a:stCxn id="26" idx="3"/>
            <a:endCxn id="27" idx="1"/>
          </p:cNvCxnSpPr>
          <p:nvPr/>
        </p:nvCxnSpPr>
        <p:spPr>
          <a:xfrm>
            <a:off x="6893406" y="5498090"/>
            <a:ext cx="473321" cy="16812"/>
          </a:xfrm>
          <a:prstGeom prst="line">
            <a:avLst/>
          </a:prstGeom>
          <a:ln w="19050">
            <a:solidFill>
              <a:schemeClr val="accent1"/>
            </a:solidFill>
          </a:ln>
        </p:spPr>
        <p:style>
          <a:lnRef idx="1">
            <a:schemeClr val="accent2"/>
          </a:lnRef>
          <a:fillRef idx="0">
            <a:schemeClr val="accent2"/>
          </a:fillRef>
          <a:effectRef idx="0">
            <a:schemeClr val="accent2"/>
          </a:effectRef>
          <a:fontRef idx="minor">
            <a:schemeClr val="tx1"/>
          </a:fontRef>
        </p:style>
      </p:cxnSp>
      <p:sp>
        <p:nvSpPr>
          <p:cNvPr id="30" name="TextBox 29">
            <a:extLst>
              <a:ext uri="{FF2B5EF4-FFF2-40B4-BE49-F238E27FC236}">
                <a16:creationId xmlns:a16="http://schemas.microsoft.com/office/drawing/2014/main" id="{EE0BAA1C-CE81-41CF-8D28-BDD2A20EF377}"/>
              </a:ext>
            </a:extLst>
          </p:cNvPr>
          <p:cNvSpPr txBox="1"/>
          <p:nvPr/>
        </p:nvSpPr>
        <p:spPr>
          <a:xfrm>
            <a:off x="2868583" y="3913801"/>
            <a:ext cx="914400" cy="369332"/>
          </a:xfrm>
          <a:prstGeom prst="rect">
            <a:avLst/>
          </a:prstGeom>
          <a:noFill/>
        </p:spPr>
        <p:txBody>
          <a:bodyPr wrap="square" rtlCol="0">
            <a:spAutoFit/>
          </a:bodyPr>
          <a:lstStyle/>
          <a:p>
            <a:r>
              <a:rPr lang="en-US" altLang="zh-CN" b="1" dirty="0">
                <a:solidFill>
                  <a:srgbClr val="FF0000"/>
                </a:solidFill>
              </a:rPr>
              <a:t>***</a:t>
            </a:r>
            <a:endParaRPr lang="zh-CN" altLang="en-US" b="1" dirty="0">
              <a:solidFill>
                <a:srgbClr val="FF0000"/>
              </a:solidFill>
            </a:endParaRPr>
          </a:p>
        </p:txBody>
      </p:sp>
      <p:sp>
        <p:nvSpPr>
          <p:cNvPr id="31" name="TextBox 30">
            <a:extLst>
              <a:ext uri="{FF2B5EF4-FFF2-40B4-BE49-F238E27FC236}">
                <a16:creationId xmlns:a16="http://schemas.microsoft.com/office/drawing/2014/main" id="{333800C4-5959-4319-ABF6-282B7D8480E8}"/>
              </a:ext>
            </a:extLst>
          </p:cNvPr>
          <p:cNvSpPr txBox="1"/>
          <p:nvPr/>
        </p:nvSpPr>
        <p:spPr>
          <a:xfrm>
            <a:off x="2868583" y="4074567"/>
            <a:ext cx="914400" cy="369332"/>
          </a:xfrm>
          <a:prstGeom prst="rect">
            <a:avLst/>
          </a:prstGeom>
          <a:noFill/>
        </p:spPr>
        <p:txBody>
          <a:bodyPr wrap="square" rtlCol="0">
            <a:spAutoFit/>
          </a:bodyPr>
          <a:lstStyle/>
          <a:p>
            <a:r>
              <a:rPr lang="en-US" altLang="zh-CN" b="1" dirty="0">
                <a:solidFill>
                  <a:srgbClr val="FF0000"/>
                </a:solidFill>
              </a:rPr>
              <a:t>***</a:t>
            </a:r>
            <a:endParaRPr lang="zh-CN" altLang="en-US" b="1" dirty="0">
              <a:solidFill>
                <a:srgbClr val="FF0000"/>
              </a:solidFill>
            </a:endParaRPr>
          </a:p>
        </p:txBody>
      </p:sp>
      <p:sp>
        <p:nvSpPr>
          <p:cNvPr id="32" name="TextBox 32">
            <a:extLst>
              <a:ext uri="{FF2B5EF4-FFF2-40B4-BE49-F238E27FC236}">
                <a16:creationId xmlns:a16="http://schemas.microsoft.com/office/drawing/2014/main" id="{24A8AE4C-2E20-4F11-BC2D-C415C058490A}"/>
              </a:ext>
            </a:extLst>
          </p:cNvPr>
          <p:cNvSpPr txBox="1"/>
          <p:nvPr/>
        </p:nvSpPr>
        <p:spPr>
          <a:xfrm>
            <a:off x="2856647" y="4394715"/>
            <a:ext cx="914400" cy="369332"/>
          </a:xfrm>
          <a:prstGeom prst="rect">
            <a:avLst/>
          </a:prstGeom>
          <a:noFill/>
        </p:spPr>
        <p:txBody>
          <a:bodyPr wrap="square" rtlCol="0">
            <a:spAutoFit/>
          </a:bodyPr>
          <a:lstStyle/>
          <a:p>
            <a:r>
              <a:rPr lang="en-US" altLang="zh-CN" b="1" dirty="0">
                <a:solidFill>
                  <a:srgbClr val="FF0000"/>
                </a:solidFill>
              </a:rPr>
              <a:t>***</a:t>
            </a:r>
            <a:endParaRPr lang="zh-CN" altLang="en-US" b="1" dirty="0">
              <a:solidFill>
                <a:srgbClr val="FF0000"/>
              </a:solidFill>
            </a:endParaRPr>
          </a:p>
        </p:txBody>
      </p:sp>
      <p:sp>
        <p:nvSpPr>
          <p:cNvPr id="33" name="TextBox 30">
            <a:extLst>
              <a:ext uri="{FF2B5EF4-FFF2-40B4-BE49-F238E27FC236}">
                <a16:creationId xmlns:a16="http://schemas.microsoft.com/office/drawing/2014/main" id="{3307E64E-EE18-4476-B14D-22017C121081}"/>
              </a:ext>
            </a:extLst>
          </p:cNvPr>
          <p:cNvSpPr txBox="1"/>
          <p:nvPr/>
        </p:nvSpPr>
        <p:spPr>
          <a:xfrm>
            <a:off x="2824152" y="4557931"/>
            <a:ext cx="91440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rgbClr val="FF0000"/>
                </a:solidFill>
              </a:rPr>
              <a:t>***</a:t>
            </a:r>
            <a:endParaRPr lang="zh-CN" altLang="en-US" b="1" dirty="0">
              <a:solidFill>
                <a:srgbClr val="FF0000"/>
              </a:solidFill>
            </a:endParaRPr>
          </a:p>
        </p:txBody>
      </p:sp>
      <p:sp>
        <p:nvSpPr>
          <p:cNvPr id="34" name="TextBox 30">
            <a:extLst>
              <a:ext uri="{FF2B5EF4-FFF2-40B4-BE49-F238E27FC236}">
                <a16:creationId xmlns:a16="http://schemas.microsoft.com/office/drawing/2014/main" id="{F68B4873-5152-4235-9462-C1A3F8215892}"/>
              </a:ext>
            </a:extLst>
          </p:cNvPr>
          <p:cNvSpPr txBox="1"/>
          <p:nvPr/>
        </p:nvSpPr>
        <p:spPr>
          <a:xfrm>
            <a:off x="2868583" y="5183144"/>
            <a:ext cx="91440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rgbClr val="FF0000"/>
                </a:solidFill>
              </a:rPr>
              <a:t>***</a:t>
            </a:r>
            <a:endParaRPr lang="zh-CN" altLang="en-US" b="1" dirty="0">
              <a:solidFill>
                <a:srgbClr val="FF0000"/>
              </a:solidFill>
            </a:endParaRPr>
          </a:p>
        </p:txBody>
      </p:sp>
    </p:spTree>
    <p:extLst>
      <p:ext uri="{BB962C8B-B14F-4D97-AF65-F5344CB8AC3E}">
        <p14:creationId xmlns:p14="http://schemas.microsoft.com/office/powerpoint/2010/main" val="262628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1000"/>
                                        <p:tgtEl>
                                          <p:spTgt spid="21"/>
                                        </p:tgtEl>
                                      </p:cBhvr>
                                    </p:animEffect>
                                    <p:anim calcmode="lin" valueType="num">
                                      <p:cBhvr>
                                        <p:cTn id="53" dur="1000" fill="hold"/>
                                        <p:tgtEl>
                                          <p:spTgt spid="21"/>
                                        </p:tgtEl>
                                        <p:attrNameLst>
                                          <p:attrName>ppt_x</p:attrName>
                                        </p:attrNameLst>
                                      </p:cBhvr>
                                      <p:tavLst>
                                        <p:tav tm="0">
                                          <p:val>
                                            <p:strVal val="#ppt_x"/>
                                          </p:val>
                                        </p:tav>
                                        <p:tav tm="100000">
                                          <p:val>
                                            <p:strVal val="#ppt_x"/>
                                          </p:val>
                                        </p:tav>
                                      </p:tavLst>
                                    </p:anim>
                                    <p:anim calcmode="lin" valueType="num">
                                      <p:cBhvr>
                                        <p:cTn id="54" dur="1000" fill="hold"/>
                                        <p:tgtEl>
                                          <p:spTgt spid="21"/>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1000"/>
                                        <p:tgtEl>
                                          <p:spTgt spid="22"/>
                                        </p:tgtEl>
                                      </p:cBhvr>
                                    </p:animEffect>
                                    <p:anim calcmode="lin" valueType="num">
                                      <p:cBhvr>
                                        <p:cTn id="58" dur="1000" fill="hold"/>
                                        <p:tgtEl>
                                          <p:spTgt spid="22"/>
                                        </p:tgtEl>
                                        <p:attrNameLst>
                                          <p:attrName>ppt_x</p:attrName>
                                        </p:attrNameLst>
                                      </p:cBhvr>
                                      <p:tavLst>
                                        <p:tav tm="0">
                                          <p:val>
                                            <p:strVal val="#ppt_x"/>
                                          </p:val>
                                        </p:tav>
                                        <p:tav tm="100000">
                                          <p:val>
                                            <p:strVal val="#ppt_x"/>
                                          </p:val>
                                        </p:tav>
                                      </p:tavLst>
                                    </p:anim>
                                    <p:anim calcmode="lin" valueType="num">
                                      <p:cBhvr>
                                        <p:cTn id="59" dur="1000" fill="hold"/>
                                        <p:tgtEl>
                                          <p:spTgt spid="22"/>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anim calcmode="lin" valueType="num">
                                      <p:cBhvr>
                                        <p:cTn id="63" dur="1000" fill="hold"/>
                                        <p:tgtEl>
                                          <p:spTgt spid="24"/>
                                        </p:tgtEl>
                                        <p:attrNameLst>
                                          <p:attrName>ppt_x</p:attrName>
                                        </p:attrNameLst>
                                      </p:cBhvr>
                                      <p:tavLst>
                                        <p:tav tm="0">
                                          <p:val>
                                            <p:strVal val="#ppt_x"/>
                                          </p:val>
                                        </p:tav>
                                        <p:tav tm="100000">
                                          <p:val>
                                            <p:strVal val="#ppt_x"/>
                                          </p:val>
                                        </p:tav>
                                      </p:tavLst>
                                    </p:anim>
                                    <p:anim calcmode="lin" valueType="num">
                                      <p:cBhvr>
                                        <p:cTn id="64" dur="1000" fill="hold"/>
                                        <p:tgtEl>
                                          <p:spTgt spid="24"/>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1000"/>
                                        <p:tgtEl>
                                          <p:spTgt spid="25"/>
                                        </p:tgtEl>
                                      </p:cBhvr>
                                    </p:animEffect>
                                    <p:anim calcmode="lin" valueType="num">
                                      <p:cBhvr>
                                        <p:cTn id="68" dur="1000" fill="hold"/>
                                        <p:tgtEl>
                                          <p:spTgt spid="25"/>
                                        </p:tgtEl>
                                        <p:attrNameLst>
                                          <p:attrName>ppt_x</p:attrName>
                                        </p:attrNameLst>
                                      </p:cBhvr>
                                      <p:tavLst>
                                        <p:tav tm="0">
                                          <p:val>
                                            <p:strVal val="#ppt_x"/>
                                          </p:val>
                                        </p:tav>
                                        <p:tav tm="100000">
                                          <p:val>
                                            <p:strVal val="#ppt_x"/>
                                          </p:val>
                                        </p:tav>
                                      </p:tavLst>
                                    </p:anim>
                                    <p:anim calcmode="lin" valueType="num">
                                      <p:cBhvr>
                                        <p:cTn id="69" dur="1000" fill="hold"/>
                                        <p:tgtEl>
                                          <p:spTgt spid="2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1000"/>
                                        <p:tgtEl>
                                          <p:spTgt spid="27"/>
                                        </p:tgtEl>
                                      </p:cBhvr>
                                    </p:animEffect>
                                    <p:anim calcmode="lin" valueType="num">
                                      <p:cBhvr>
                                        <p:cTn id="73" dur="1000" fill="hold"/>
                                        <p:tgtEl>
                                          <p:spTgt spid="27"/>
                                        </p:tgtEl>
                                        <p:attrNameLst>
                                          <p:attrName>ppt_x</p:attrName>
                                        </p:attrNameLst>
                                      </p:cBhvr>
                                      <p:tavLst>
                                        <p:tav tm="0">
                                          <p:val>
                                            <p:strVal val="#ppt_x"/>
                                          </p:val>
                                        </p:tav>
                                        <p:tav tm="100000">
                                          <p:val>
                                            <p:strVal val="#ppt_x"/>
                                          </p:val>
                                        </p:tav>
                                      </p:tavLst>
                                    </p:anim>
                                    <p:anim calcmode="lin" valueType="num">
                                      <p:cBhvr>
                                        <p:cTn id="74" dur="1000" fill="hold"/>
                                        <p:tgtEl>
                                          <p:spTgt spid="27"/>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1000"/>
                                        <p:tgtEl>
                                          <p:spTgt spid="28"/>
                                        </p:tgtEl>
                                      </p:cBhvr>
                                    </p:animEffect>
                                    <p:anim calcmode="lin" valueType="num">
                                      <p:cBhvr>
                                        <p:cTn id="78" dur="1000" fill="hold"/>
                                        <p:tgtEl>
                                          <p:spTgt spid="28"/>
                                        </p:tgtEl>
                                        <p:attrNameLst>
                                          <p:attrName>ppt_x</p:attrName>
                                        </p:attrNameLst>
                                      </p:cBhvr>
                                      <p:tavLst>
                                        <p:tav tm="0">
                                          <p:val>
                                            <p:strVal val="#ppt_x"/>
                                          </p:val>
                                        </p:tav>
                                        <p:tav tm="100000">
                                          <p:val>
                                            <p:strVal val="#ppt_x"/>
                                          </p:val>
                                        </p:tav>
                                      </p:tavLst>
                                    </p:anim>
                                    <p:anim calcmode="lin" valueType="num">
                                      <p:cBhvr>
                                        <p:cTn id="79" dur="1000" fill="hold"/>
                                        <p:tgtEl>
                                          <p:spTgt spid="2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fade">
                                      <p:cBhvr>
                                        <p:cTn id="82" dur="1000"/>
                                        <p:tgtEl>
                                          <p:spTgt spid="8"/>
                                        </p:tgtEl>
                                      </p:cBhvr>
                                    </p:animEffect>
                                    <p:anim calcmode="lin" valueType="num">
                                      <p:cBhvr>
                                        <p:cTn id="83" dur="1000" fill="hold"/>
                                        <p:tgtEl>
                                          <p:spTgt spid="8"/>
                                        </p:tgtEl>
                                        <p:attrNameLst>
                                          <p:attrName>ppt_x</p:attrName>
                                        </p:attrNameLst>
                                      </p:cBhvr>
                                      <p:tavLst>
                                        <p:tav tm="0">
                                          <p:val>
                                            <p:strVal val="#ppt_x"/>
                                          </p:val>
                                        </p:tav>
                                        <p:tav tm="100000">
                                          <p:val>
                                            <p:strVal val="#ppt_x"/>
                                          </p:val>
                                        </p:tav>
                                      </p:tavLst>
                                    </p:anim>
                                    <p:anim calcmode="lin" valueType="num">
                                      <p:cBhvr>
                                        <p:cTn id="84" dur="1000" fill="hold"/>
                                        <p:tgtEl>
                                          <p:spTgt spid="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fade">
                                      <p:cBhvr>
                                        <p:cTn id="87" dur="1000"/>
                                        <p:tgtEl>
                                          <p:spTgt spid="10"/>
                                        </p:tgtEl>
                                      </p:cBhvr>
                                    </p:animEffect>
                                    <p:anim calcmode="lin" valueType="num">
                                      <p:cBhvr>
                                        <p:cTn id="88" dur="1000" fill="hold"/>
                                        <p:tgtEl>
                                          <p:spTgt spid="10"/>
                                        </p:tgtEl>
                                        <p:attrNameLst>
                                          <p:attrName>ppt_x</p:attrName>
                                        </p:attrNameLst>
                                      </p:cBhvr>
                                      <p:tavLst>
                                        <p:tav tm="0">
                                          <p:val>
                                            <p:strVal val="#ppt_x"/>
                                          </p:val>
                                        </p:tav>
                                        <p:tav tm="100000">
                                          <p:val>
                                            <p:strVal val="#ppt_x"/>
                                          </p:val>
                                        </p:tav>
                                      </p:tavLst>
                                    </p:anim>
                                    <p:anim calcmode="lin" valueType="num">
                                      <p:cBhvr>
                                        <p:cTn id="89" dur="1000" fill="hold"/>
                                        <p:tgtEl>
                                          <p:spTgt spid="10"/>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14"/>
                                        </p:tgtEl>
                                        <p:attrNameLst>
                                          <p:attrName>style.visibility</p:attrName>
                                        </p:attrNameLst>
                                      </p:cBhvr>
                                      <p:to>
                                        <p:strVal val="visible"/>
                                      </p:to>
                                    </p:set>
                                    <p:animEffect transition="in" filter="fade">
                                      <p:cBhvr>
                                        <p:cTn id="92" dur="1000"/>
                                        <p:tgtEl>
                                          <p:spTgt spid="14"/>
                                        </p:tgtEl>
                                      </p:cBhvr>
                                    </p:animEffect>
                                    <p:anim calcmode="lin" valueType="num">
                                      <p:cBhvr>
                                        <p:cTn id="93" dur="1000" fill="hold"/>
                                        <p:tgtEl>
                                          <p:spTgt spid="14"/>
                                        </p:tgtEl>
                                        <p:attrNameLst>
                                          <p:attrName>ppt_x</p:attrName>
                                        </p:attrNameLst>
                                      </p:cBhvr>
                                      <p:tavLst>
                                        <p:tav tm="0">
                                          <p:val>
                                            <p:strVal val="#ppt_x"/>
                                          </p:val>
                                        </p:tav>
                                        <p:tav tm="100000">
                                          <p:val>
                                            <p:strVal val="#ppt_x"/>
                                          </p:val>
                                        </p:tav>
                                      </p:tavLst>
                                    </p:anim>
                                    <p:anim calcmode="lin" valueType="num">
                                      <p:cBhvr>
                                        <p:cTn id="94" dur="1000" fill="hold"/>
                                        <p:tgtEl>
                                          <p:spTgt spid="14"/>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17"/>
                                        </p:tgtEl>
                                        <p:attrNameLst>
                                          <p:attrName>style.visibility</p:attrName>
                                        </p:attrNameLst>
                                      </p:cBhvr>
                                      <p:to>
                                        <p:strVal val="visible"/>
                                      </p:to>
                                    </p:set>
                                    <p:animEffect transition="in" filter="fade">
                                      <p:cBhvr>
                                        <p:cTn id="97" dur="1000"/>
                                        <p:tgtEl>
                                          <p:spTgt spid="17"/>
                                        </p:tgtEl>
                                      </p:cBhvr>
                                    </p:animEffect>
                                    <p:anim calcmode="lin" valueType="num">
                                      <p:cBhvr>
                                        <p:cTn id="98" dur="1000" fill="hold"/>
                                        <p:tgtEl>
                                          <p:spTgt spid="17"/>
                                        </p:tgtEl>
                                        <p:attrNameLst>
                                          <p:attrName>ppt_x</p:attrName>
                                        </p:attrNameLst>
                                      </p:cBhvr>
                                      <p:tavLst>
                                        <p:tav tm="0">
                                          <p:val>
                                            <p:strVal val="#ppt_x"/>
                                          </p:val>
                                        </p:tav>
                                        <p:tav tm="100000">
                                          <p:val>
                                            <p:strVal val="#ppt_x"/>
                                          </p:val>
                                        </p:tav>
                                      </p:tavLst>
                                    </p:anim>
                                    <p:anim calcmode="lin" valueType="num">
                                      <p:cBhvr>
                                        <p:cTn id="99" dur="1000" fill="hold"/>
                                        <p:tgtEl>
                                          <p:spTgt spid="17"/>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0"/>
                                        </p:tgtEl>
                                        <p:attrNameLst>
                                          <p:attrName>style.visibility</p:attrName>
                                        </p:attrNameLst>
                                      </p:cBhvr>
                                      <p:to>
                                        <p:strVal val="visible"/>
                                      </p:to>
                                    </p:set>
                                    <p:animEffect transition="in" filter="fade">
                                      <p:cBhvr>
                                        <p:cTn id="102" dur="1000"/>
                                        <p:tgtEl>
                                          <p:spTgt spid="20"/>
                                        </p:tgtEl>
                                      </p:cBhvr>
                                    </p:animEffect>
                                    <p:anim calcmode="lin" valueType="num">
                                      <p:cBhvr>
                                        <p:cTn id="103" dur="1000" fill="hold"/>
                                        <p:tgtEl>
                                          <p:spTgt spid="20"/>
                                        </p:tgtEl>
                                        <p:attrNameLst>
                                          <p:attrName>ppt_x</p:attrName>
                                        </p:attrNameLst>
                                      </p:cBhvr>
                                      <p:tavLst>
                                        <p:tav tm="0">
                                          <p:val>
                                            <p:strVal val="#ppt_x"/>
                                          </p:val>
                                        </p:tav>
                                        <p:tav tm="100000">
                                          <p:val>
                                            <p:strVal val="#ppt_x"/>
                                          </p:val>
                                        </p:tav>
                                      </p:tavLst>
                                    </p:anim>
                                    <p:anim calcmode="lin" valueType="num">
                                      <p:cBhvr>
                                        <p:cTn id="104" dur="1000" fill="hold"/>
                                        <p:tgtEl>
                                          <p:spTgt spid="20"/>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6"/>
                                        </p:tgtEl>
                                        <p:attrNameLst>
                                          <p:attrName>style.visibility</p:attrName>
                                        </p:attrNameLst>
                                      </p:cBhvr>
                                      <p:to>
                                        <p:strVal val="visible"/>
                                      </p:to>
                                    </p:set>
                                    <p:animEffect transition="in" filter="fade">
                                      <p:cBhvr>
                                        <p:cTn id="107" dur="1000"/>
                                        <p:tgtEl>
                                          <p:spTgt spid="26"/>
                                        </p:tgtEl>
                                      </p:cBhvr>
                                    </p:animEffect>
                                    <p:anim calcmode="lin" valueType="num">
                                      <p:cBhvr>
                                        <p:cTn id="108" dur="1000" fill="hold"/>
                                        <p:tgtEl>
                                          <p:spTgt spid="26"/>
                                        </p:tgtEl>
                                        <p:attrNameLst>
                                          <p:attrName>ppt_x</p:attrName>
                                        </p:attrNameLst>
                                      </p:cBhvr>
                                      <p:tavLst>
                                        <p:tav tm="0">
                                          <p:val>
                                            <p:strVal val="#ppt_x"/>
                                          </p:val>
                                        </p:tav>
                                        <p:tav tm="100000">
                                          <p:val>
                                            <p:strVal val="#ppt_x"/>
                                          </p:val>
                                        </p:tav>
                                      </p:tavLst>
                                    </p:anim>
                                    <p:anim calcmode="lin" valueType="num">
                                      <p:cBhvr>
                                        <p:cTn id="109" dur="1000" fill="hold"/>
                                        <p:tgtEl>
                                          <p:spTgt spid="26"/>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1000"/>
                                        <p:tgtEl>
                                          <p:spTgt spid="23"/>
                                        </p:tgtEl>
                                      </p:cBhvr>
                                    </p:animEffect>
                                    <p:anim calcmode="lin" valueType="num">
                                      <p:cBhvr>
                                        <p:cTn id="113" dur="1000" fill="hold"/>
                                        <p:tgtEl>
                                          <p:spTgt spid="23"/>
                                        </p:tgtEl>
                                        <p:attrNameLst>
                                          <p:attrName>ppt_x</p:attrName>
                                        </p:attrNameLst>
                                      </p:cBhvr>
                                      <p:tavLst>
                                        <p:tav tm="0">
                                          <p:val>
                                            <p:strVal val="#ppt_x"/>
                                          </p:val>
                                        </p:tav>
                                        <p:tav tm="100000">
                                          <p:val>
                                            <p:strVal val="#ppt_x"/>
                                          </p:val>
                                        </p:tav>
                                      </p:tavLst>
                                    </p:anim>
                                    <p:anim calcmode="lin" valueType="num">
                                      <p:cBhvr>
                                        <p:cTn id="1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0"/>
                                        </p:tgtEl>
                                        <p:attrNameLst>
                                          <p:attrName>style.visibility</p:attrName>
                                        </p:attrNameLst>
                                      </p:cBhvr>
                                      <p:to>
                                        <p:strVal val="visible"/>
                                      </p:to>
                                    </p:set>
                                    <p:animEffect transition="in" filter="fade">
                                      <p:cBhvr>
                                        <p:cTn id="119" dur="500"/>
                                        <p:tgtEl>
                                          <p:spTgt spid="30"/>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1"/>
                                        </p:tgtEl>
                                        <p:attrNameLst>
                                          <p:attrName>style.visibility</p:attrName>
                                        </p:attrNameLst>
                                      </p:cBhvr>
                                      <p:to>
                                        <p:strVal val="visible"/>
                                      </p:to>
                                    </p:set>
                                    <p:animEffect transition="in" filter="fade">
                                      <p:cBhvr>
                                        <p:cTn id="122" dur="500"/>
                                        <p:tgtEl>
                                          <p:spTgt spid="31"/>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32"/>
                                        </p:tgtEl>
                                        <p:attrNameLst>
                                          <p:attrName>style.visibility</p:attrName>
                                        </p:attrNameLst>
                                      </p:cBhvr>
                                      <p:to>
                                        <p:strVal val="visible"/>
                                      </p:to>
                                    </p:set>
                                    <p:animEffect transition="in" filter="fade">
                                      <p:cBhvr>
                                        <p:cTn id="125" dur="500"/>
                                        <p:tgtEl>
                                          <p:spTgt spid="3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33"/>
                                        </p:tgtEl>
                                        <p:attrNameLst>
                                          <p:attrName>style.visibility</p:attrName>
                                        </p:attrNameLst>
                                      </p:cBhvr>
                                      <p:to>
                                        <p:strVal val="visible"/>
                                      </p:to>
                                    </p:set>
                                    <p:animEffect transition="in" filter="fade">
                                      <p:cBhvr>
                                        <p:cTn id="128" dur="500"/>
                                        <p:tgtEl>
                                          <p:spTgt spid="33"/>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34"/>
                                        </p:tgtEl>
                                        <p:attrNameLst>
                                          <p:attrName>style.visibility</p:attrName>
                                        </p:attrNameLst>
                                      </p:cBhvr>
                                      <p:to>
                                        <p:strVal val="visible"/>
                                      </p:to>
                                    </p:set>
                                    <p:animEffect transition="in" filter="fade">
                                      <p:cBhvr>
                                        <p:cTn id="13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4" grpId="0" animBg="1"/>
      <p:bldP spid="15" grpId="0" animBg="1"/>
      <p:bldP spid="17" grpId="0" animBg="1"/>
      <p:bldP spid="18" grpId="0" animBg="1"/>
      <p:bldP spid="20" grpId="0" animBg="1"/>
      <p:bldP spid="21" grpId="0" animBg="1"/>
      <p:bldP spid="23" grpId="0" animBg="1"/>
      <p:bldP spid="24" grpId="0" animBg="1"/>
      <p:bldP spid="26" grpId="0" animBg="1"/>
      <p:bldP spid="27" grpId="0" animBg="1"/>
      <p:bldP spid="30" grpId="0"/>
      <p:bldP spid="31" grpId="0"/>
      <p:bldP spid="32" grpId="0"/>
      <p:bldP spid="33" grpId="0"/>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D8904-1056-4A71-B4B2-6CE1A3A1FD97}"/>
              </a:ext>
            </a:extLst>
          </p:cNvPr>
          <p:cNvSpPr>
            <a:spLocks noGrp="1"/>
          </p:cNvSpPr>
          <p:nvPr>
            <p:ph type="title"/>
          </p:nvPr>
        </p:nvSpPr>
        <p:spPr/>
        <p:txBody>
          <a:bodyPr>
            <a:normAutofit/>
          </a:bodyPr>
          <a:lstStyle/>
          <a:p>
            <a:r>
              <a:rPr lang="en-US" altLang="zh-CN" b="1" dirty="0">
                <a:latin typeface="+mn-lt"/>
                <a:ea typeface="+mn-ea"/>
                <a:cs typeface="+mn-cs"/>
              </a:rPr>
              <a:t>Discussion</a:t>
            </a:r>
            <a:endParaRPr lang="zh-CN" altLang="en-US" b="1" dirty="0">
              <a:latin typeface="+mn-lt"/>
              <a:ea typeface="+mn-ea"/>
              <a:cs typeface="+mn-cs"/>
            </a:endParaRPr>
          </a:p>
        </p:txBody>
      </p:sp>
      <p:sp>
        <p:nvSpPr>
          <p:cNvPr id="3" name="内容占位符 2">
            <a:extLst>
              <a:ext uri="{FF2B5EF4-FFF2-40B4-BE49-F238E27FC236}">
                <a16:creationId xmlns:a16="http://schemas.microsoft.com/office/drawing/2014/main" id="{39A759C1-5C11-4FD0-872D-855C7B102F28}"/>
              </a:ext>
            </a:extLst>
          </p:cNvPr>
          <p:cNvSpPr>
            <a:spLocks noGrp="1"/>
          </p:cNvSpPr>
          <p:nvPr>
            <p:ph idx="1"/>
          </p:nvPr>
        </p:nvSpPr>
        <p:spPr/>
        <p:txBody>
          <a:bodyPr/>
          <a:lstStyle/>
          <a:p>
            <a:r>
              <a:rPr lang="en-US" altLang="zh-CN" dirty="0">
                <a:ea typeface="宋体"/>
              </a:rPr>
              <a:t>Connection features can distinguish diabetic brain with </a:t>
            </a:r>
            <a:r>
              <a:rPr lang="en-US" altLang="zh-CN" dirty="0">
                <a:solidFill>
                  <a:schemeClr val="accent6"/>
                </a:solidFill>
                <a:ea typeface="宋体"/>
              </a:rPr>
              <a:t>92.5%</a:t>
            </a:r>
            <a:r>
              <a:rPr lang="en-US" altLang="zh-CN" dirty="0">
                <a:ea typeface="宋体"/>
              </a:rPr>
              <a:t> accuracy in </a:t>
            </a:r>
            <a:r>
              <a:rPr lang="en-US" altLang="zh-CN" dirty="0">
                <a:solidFill>
                  <a:schemeClr val="accent2"/>
                </a:solidFill>
                <a:ea typeface="宋体"/>
              </a:rPr>
              <a:t>no cognitive impairment(CI) </a:t>
            </a:r>
            <a:r>
              <a:rPr lang="en-US" altLang="zh-CN" dirty="0">
                <a:ea typeface="宋体"/>
              </a:rPr>
              <a:t>T2DM</a:t>
            </a:r>
            <a:r>
              <a:rPr lang="en-US" altLang="zh-CN" dirty="0">
                <a:solidFill>
                  <a:schemeClr val="accent2"/>
                </a:solidFill>
                <a:ea typeface="宋体"/>
              </a:rPr>
              <a:t> </a:t>
            </a:r>
            <a:r>
              <a:rPr lang="en-US" altLang="zh-CN" dirty="0">
                <a:ea typeface="宋体"/>
              </a:rPr>
              <a:t>patients</a:t>
            </a:r>
          </a:p>
          <a:p>
            <a:r>
              <a:rPr lang="en-US" altLang="zh-CN" dirty="0">
                <a:ea typeface="宋体"/>
              </a:rPr>
              <a:t>This is important evidences suggesting that brain changes was detectable before the CI </a:t>
            </a:r>
          </a:p>
          <a:p>
            <a:pPr lvl="1"/>
            <a:r>
              <a:rPr lang="en-US" altLang="zh-CN" dirty="0">
                <a:ea typeface="宋体"/>
              </a:rPr>
              <a:t>Earlier </a:t>
            </a:r>
            <a:r>
              <a:rPr lang="en-US" altLang="zh-CN" dirty="0">
                <a:solidFill>
                  <a:schemeClr val="accent2"/>
                </a:solidFill>
                <a:ea typeface="宋体"/>
              </a:rPr>
              <a:t>detection</a:t>
            </a:r>
            <a:r>
              <a:rPr lang="en-US" altLang="zh-CN" dirty="0">
                <a:ea typeface="宋体"/>
              </a:rPr>
              <a:t> and earlier </a:t>
            </a:r>
            <a:r>
              <a:rPr lang="en-US" altLang="zh-CN" dirty="0">
                <a:solidFill>
                  <a:schemeClr val="accent6"/>
                </a:solidFill>
                <a:ea typeface="宋体"/>
              </a:rPr>
              <a:t>prevention</a:t>
            </a:r>
            <a:r>
              <a:rPr lang="en-US" altLang="zh-CN" dirty="0">
                <a:ea typeface="宋体"/>
              </a:rPr>
              <a:t> </a:t>
            </a:r>
          </a:p>
          <a:p>
            <a:pPr lvl="1"/>
            <a:r>
              <a:rPr lang="en-US" altLang="zh-CN" dirty="0">
                <a:ea typeface="宋体"/>
              </a:rPr>
              <a:t>Brain imaging scans shall be included in T2DM regular checks to better prevent brain damages that lead to MCI or even AD   </a:t>
            </a:r>
          </a:p>
          <a:p>
            <a:endParaRPr lang="en-US" altLang="zh-CN" dirty="0">
              <a:ea typeface="宋体"/>
            </a:endParaRPr>
          </a:p>
          <a:p>
            <a:endParaRPr lang="en-US" altLang="zh-CN" dirty="0">
              <a:ea typeface="宋体"/>
            </a:endParaRPr>
          </a:p>
        </p:txBody>
      </p:sp>
      <p:pic>
        <p:nvPicPr>
          <p:cNvPr id="8" name="图片 7">
            <a:extLst>
              <a:ext uri="{FF2B5EF4-FFF2-40B4-BE49-F238E27FC236}">
                <a16:creationId xmlns:a16="http://schemas.microsoft.com/office/drawing/2014/main" id="{4672DA21-DC55-4E76-9372-3248D87EE702}"/>
              </a:ext>
            </a:extLst>
          </p:cNvPr>
          <p:cNvPicPr>
            <a:picLocks noChangeAspect="1"/>
          </p:cNvPicPr>
          <p:nvPr/>
        </p:nvPicPr>
        <p:blipFill>
          <a:blip r:embed="rId2"/>
          <a:stretch>
            <a:fillRect/>
          </a:stretch>
        </p:blipFill>
        <p:spPr>
          <a:xfrm>
            <a:off x="6347012" y="4148329"/>
            <a:ext cx="3910122" cy="2709671"/>
          </a:xfrm>
          <a:prstGeom prst="rect">
            <a:avLst/>
          </a:prstGeom>
        </p:spPr>
      </p:pic>
    </p:spTree>
    <p:extLst>
      <p:ext uri="{BB962C8B-B14F-4D97-AF65-F5344CB8AC3E}">
        <p14:creationId xmlns:p14="http://schemas.microsoft.com/office/powerpoint/2010/main" val="454002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52B845-7A26-423A-826C-C5EFFF6419DC}"/>
              </a:ext>
            </a:extLst>
          </p:cNvPr>
          <p:cNvSpPr>
            <a:spLocks noGrp="1"/>
          </p:cNvSpPr>
          <p:nvPr>
            <p:ph type="title"/>
          </p:nvPr>
        </p:nvSpPr>
        <p:spPr>
          <a:xfrm>
            <a:off x="801098" y="1331011"/>
            <a:ext cx="5277333" cy="1325563"/>
          </a:xfrm>
        </p:spPr>
        <p:txBody>
          <a:bodyPr>
            <a:normAutofit/>
          </a:bodyPr>
          <a:lstStyle/>
          <a:p>
            <a:r>
              <a:rPr lang="en-US" altLang="zh-CN" sz="3600" b="1" dirty="0"/>
              <a:t>Introduction</a:t>
            </a:r>
            <a:endParaRPr lang="zh-CN" altLang="en-US" sz="3600" b="1" dirty="0"/>
          </a:p>
        </p:txBody>
      </p:sp>
      <p:sp>
        <p:nvSpPr>
          <p:cNvPr id="55" name="Freeform: Shape 54">
            <a:extLst>
              <a:ext uri="{FF2B5EF4-FFF2-40B4-BE49-F238E27FC236}">
                <a16:creationId xmlns:a16="http://schemas.microsoft.com/office/drawing/2014/main" id="{432691CC-4AB8-48AF-B822-EBF7F4E9E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1407" y="1"/>
            <a:ext cx="4480560" cy="2513993"/>
          </a:xfrm>
          <a:custGeom>
            <a:avLst/>
            <a:gdLst>
              <a:gd name="connsiteX0" fmla="*/ 18382 w 4480560"/>
              <a:gd name="connsiteY0" fmla="*/ 0 h 2513993"/>
              <a:gd name="connsiteX1" fmla="*/ 4462178 w 4480560"/>
              <a:gd name="connsiteY1" fmla="*/ 0 h 2513993"/>
              <a:gd name="connsiteX2" fmla="*/ 4468994 w 4480560"/>
              <a:gd name="connsiteY2" fmla="*/ 44657 h 2513993"/>
              <a:gd name="connsiteX3" fmla="*/ 4480560 w 4480560"/>
              <a:gd name="connsiteY3" fmla="*/ 273713 h 2513993"/>
              <a:gd name="connsiteX4" fmla="*/ 2240280 w 4480560"/>
              <a:gd name="connsiteY4" fmla="*/ 2513993 h 2513993"/>
              <a:gd name="connsiteX5" fmla="*/ 0 w 4480560"/>
              <a:gd name="connsiteY5" fmla="*/ 273713 h 2513993"/>
              <a:gd name="connsiteX6" fmla="*/ 11567 w 4480560"/>
              <a:gd name="connsiteY6" fmla="*/ 44657 h 2513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80560" h="2513993">
                <a:moveTo>
                  <a:pt x="18382" y="0"/>
                </a:moveTo>
                <a:lnTo>
                  <a:pt x="4462178" y="0"/>
                </a:lnTo>
                <a:lnTo>
                  <a:pt x="4468994" y="44657"/>
                </a:lnTo>
                <a:cubicBezTo>
                  <a:pt x="4476642" y="119969"/>
                  <a:pt x="4480560" y="196384"/>
                  <a:pt x="4480560" y="273713"/>
                </a:cubicBezTo>
                <a:cubicBezTo>
                  <a:pt x="4480560" y="1510985"/>
                  <a:pt x="3477552" y="2513993"/>
                  <a:pt x="2240280" y="2513993"/>
                </a:cubicBezTo>
                <a:cubicBezTo>
                  <a:pt x="1003008" y="2513993"/>
                  <a:pt x="0" y="1510985"/>
                  <a:pt x="0" y="273713"/>
                </a:cubicBezTo>
                <a:cubicBezTo>
                  <a:pt x="0" y="196384"/>
                  <a:pt x="3918" y="119969"/>
                  <a:pt x="11567" y="4465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434A781B-7DF0-4CFC-B369-4E99B7084CD8}"/>
              </a:ext>
            </a:extLst>
          </p:cNvPr>
          <p:cNvPicPr>
            <a:picLocks noChangeAspect="1"/>
          </p:cNvPicPr>
          <p:nvPr/>
        </p:nvPicPr>
        <p:blipFill rotWithShape="1">
          <a:blip r:embed="rId2"/>
          <a:srcRect l="7309" r="6548" b="-2"/>
          <a:stretch/>
        </p:blipFill>
        <p:spPr>
          <a:xfrm>
            <a:off x="6355999" y="1"/>
            <a:ext cx="4151376" cy="2349401"/>
          </a:xfrm>
          <a:custGeom>
            <a:avLst/>
            <a:gdLst/>
            <a:ahLst/>
            <a:cxnLst/>
            <a:rect l="l" t="t" r="r" b="b"/>
            <a:pathLst>
              <a:path w="4151376" h="2349401">
                <a:moveTo>
                  <a:pt x="20101" y="0"/>
                </a:moveTo>
                <a:lnTo>
                  <a:pt x="4131276" y="0"/>
                </a:lnTo>
                <a:lnTo>
                  <a:pt x="4140659" y="61486"/>
                </a:lnTo>
                <a:cubicBezTo>
                  <a:pt x="4147746" y="131265"/>
                  <a:pt x="4151376" y="202065"/>
                  <a:pt x="4151376" y="273713"/>
                </a:cubicBezTo>
                <a:cubicBezTo>
                  <a:pt x="4151376" y="1420084"/>
                  <a:pt x="3222059" y="2349401"/>
                  <a:pt x="2075688" y="2349401"/>
                </a:cubicBezTo>
                <a:cubicBezTo>
                  <a:pt x="929317" y="2349401"/>
                  <a:pt x="0" y="1420084"/>
                  <a:pt x="0" y="273713"/>
                </a:cubicBezTo>
                <a:cubicBezTo>
                  <a:pt x="0" y="202065"/>
                  <a:pt x="3630" y="131265"/>
                  <a:pt x="10717" y="61486"/>
                </a:cubicBezTo>
                <a:close/>
              </a:path>
            </a:pathLst>
          </a:custGeom>
        </p:spPr>
      </p:pic>
      <p:sp>
        <p:nvSpPr>
          <p:cNvPr id="3" name="内容占位符 2">
            <a:extLst>
              <a:ext uri="{FF2B5EF4-FFF2-40B4-BE49-F238E27FC236}">
                <a16:creationId xmlns:a16="http://schemas.microsoft.com/office/drawing/2014/main" id="{12FC8C86-DE21-4DC1-9C80-B9E4549B615A}"/>
              </a:ext>
            </a:extLst>
          </p:cNvPr>
          <p:cNvSpPr>
            <a:spLocks noGrp="1"/>
          </p:cNvSpPr>
          <p:nvPr>
            <p:ph idx="1"/>
          </p:nvPr>
        </p:nvSpPr>
        <p:spPr>
          <a:xfrm>
            <a:off x="801098" y="2503663"/>
            <a:ext cx="6424032" cy="3181684"/>
          </a:xfrm>
        </p:spPr>
        <p:txBody>
          <a:bodyPr anchor="t">
            <a:noAutofit/>
          </a:bodyPr>
          <a:lstStyle/>
          <a:p>
            <a:r>
              <a:rPr lang="en-US" altLang="zh-CN" sz="2800" b="1" dirty="0"/>
              <a:t>T2DM and disrupted brain</a:t>
            </a:r>
          </a:p>
          <a:p>
            <a:pPr lvl="1">
              <a:buFont typeface="Wingdings" panose="05000000000000000000" pitchFamily="2" charset="2"/>
              <a:buChar char="ü"/>
            </a:pPr>
            <a:r>
              <a:rPr lang="en-US" altLang="zh-CN" sz="1800" b="1" dirty="0">
                <a:solidFill>
                  <a:schemeClr val="accent2"/>
                </a:solidFill>
              </a:rPr>
              <a:t>Type-II diabetes mellitus (T2DM)</a:t>
            </a:r>
            <a:r>
              <a:rPr lang="en-US" altLang="zh-CN" sz="1800" dirty="0">
                <a:solidFill>
                  <a:schemeClr val="accent2"/>
                </a:solidFill>
              </a:rPr>
              <a:t> </a:t>
            </a:r>
            <a:r>
              <a:rPr lang="en-US" altLang="zh-CN" sz="1800" dirty="0"/>
              <a:t>– a metabolic disorder characterized by hyperglycemia </a:t>
            </a:r>
          </a:p>
          <a:p>
            <a:pPr lvl="1">
              <a:buFont typeface="Wingdings" panose="05000000000000000000" pitchFamily="2" charset="2"/>
              <a:buChar char="ü"/>
            </a:pPr>
            <a:r>
              <a:rPr lang="en-US" altLang="zh-CN" sz="1800" dirty="0"/>
              <a:t>High blood glucose levels may </a:t>
            </a:r>
            <a:r>
              <a:rPr lang="en-US" altLang="zh-CN" sz="1800" b="1" dirty="0">
                <a:solidFill>
                  <a:schemeClr val="accent2"/>
                </a:solidFill>
              </a:rPr>
              <a:t>damage brain </a:t>
            </a:r>
            <a:r>
              <a:rPr lang="en-US" altLang="zh-CN" sz="1800" dirty="0"/>
              <a:t>and adversely </a:t>
            </a:r>
            <a:r>
              <a:rPr lang="en-US" altLang="zh-CN" sz="1800" b="1" dirty="0">
                <a:solidFill>
                  <a:schemeClr val="accent2"/>
                </a:solidFill>
              </a:rPr>
              <a:t>affects cognition</a:t>
            </a:r>
          </a:p>
          <a:p>
            <a:pPr lvl="1">
              <a:buFont typeface="Wingdings" panose="05000000000000000000" pitchFamily="2" charset="2"/>
              <a:buChar char="ü"/>
            </a:pPr>
            <a:r>
              <a:rPr lang="en-US" altLang="zh-CN" sz="1800" b="1" dirty="0"/>
              <a:t>T2DM </a:t>
            </a:r>
            <a:r>
              <a:rPr lang="en-US" altLang="zh-CN" sz="1800" dirty="0"/>
              <a:t>patient</a:t>
            </a:r>
            <a:r>
              <a:rPr lang="en-US" altLang="zh-CN" sz="1800" b="1" dirty="0"/>
              <a:t> </a:t>
            </a:r>
            <a:r>
              <a:rPr lang="en-US" altLang="zh-CN" sz="1800" dirty="0"/>
              <a:t>are highly susceptible to several forms of cognitive impairments (</a:t>
            </a:r>
            <a:r>
              <a:rPr lang="en-US" altLang="zh-CN" sz="1800" dirty="0" err="1"/>
              <a:t>e.g</a:t>
            </a:r>
            <a:r>
              <a:rPr lang="en-US" altLang="zh-CN" sz="1800" dirty="0"/>
              <a:t> dementia)</a:t>
            </a:r>
            <a:endParaRPr lang="en-US" altLang="zh-CN" sz="1800" b="1" dirty="0"/>
          </a:p>
          <a:p>
            <a:pPr lvl="1">
              <a:buFont typeface="Wingdings" panose="05000000000000000000" pitchFamily="2" charset="2"/>
              <a:buChar char="ü"/>
            </a:pPr>
            <a:r>
              <a:rPr lang="en-US" altLang="zh-CN" sz="1800" dirty="0"/>
              <a:t>Previous research revealed structural </a:t>
            </a:r>
            <a:r>
              <a:rPr lang="en-US" altLang="zh-CN" sz="1800" b="1" dirty="0">
                <a:solidFill>
                  <a:schemeClr val="accent2"/>
                </a:solidFill>
              </a:rPr>
              <a:t>brain atrophy </a:t>
            </a:r>
            <a:r>
              <a:rPr lang="en-US" altLang="zh-CN" sz="1800" dirty="0"/>
              <a:t>and changes of </a:t>
            </a:r>
            <a:r>
              <a:rPr lang="en-US" altLang="zh-CN" sz="1800" b="1" dirty="0">
                <a:solidFill>
                  <a:schemeClr val="accent2"/>
                </a:solidFill>
              </a:rPr>
              <a:t>functional connectivity </a:t>
            </a:r>
            <a:r>
              <a:rPr lang="en-US" altLang="zh-CN" sz="1800" dirty="0"/>
              <a:t>in T2DM patients correlated with the decrease of their cognitive impairments</a:t>
            </a:r>
          </a:p>
          <a:p>
            <a:pPr lvl="1">
              <a:buFont typeface="Wingdings" panose="05000000000000000000" pitchFamily="2" charset="2"/>
              <a:buChar char="ü"/>
            </a:pPr>
            <a:r>
              <a:rPr lang="en-US" altLang="zh-CN" sz="1800" i="1" u="sng" dirty="0"/>
              <a:t>When the brain damage start with the course of disease</a:t>
            </a:r>
            <a:r>
              <a:rPr lang="en-US" altLang="zh-CN" sz="1800" dirty="0"/>
              <a:t>? </a:t>
            </a:r>
          </a:p>
        </p:txBody>
      </p:sp>
      <p:sp>
        <p:nvSpPr>
          <p:cNvPr id="57" name="Freeform: Shape 56">
            <a:extLst>
              <a:ext uri="{FF2B5EF4-FFF2-40B4-BE49-F238E27FC236}">
                <a16:creationId xmlns:a16="http://schemas.microsoft.com/office/drawing/2014/main" id="{D6A8E1B4-B839-4C58-B08A-F0B094580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25130" y="2909477"/>
            <a:ext cx="4966870" cy="3948522"/>
          </a:xfrm>
          <a:custGeom>
            <a:avLst/>
            <a:gdLst>
              <a:gd name="connsiteX0" fmla="*/ 2748962 w 4966870"/>
              <a:gd name="connsiteY0" fmla="*/ 0 h 3948522"/>
              <a:gd name="connsiteX1" fmla="*/ 4870195 w 4966870"/>
              <a:gd name="connsiteY1" fmla="*/ 1000367 h 3948522"/>
              <a:gd name="connsiteX2" fmla="*/ 4966870 w 4966870"/>
              <a:gd name="connsiteY2" fmla="*/ 1129649 h 3948522"/>
              <a:gd name="connsiteX3" fmla="*/ 4966870 w 4966870"/>
              <a:gd name="connsiteY3" fmla="*/ 3948522 h 3948522"/>
              <a:gd name="connsiteX4" fmla="*/ 278430 w 4966870"/>
              <a:gd name="connsiteY4" fmla="*/ 3948522 h 3948522"/>
              <a:gd name="connsiteX5" fmla="*/ 216027 w 4966870"/>
              <a:gd name="connsiteY5" fmla="*/ 3818982 h 3948522"/>
              <a:gd name="connsiteX6" fmla="*/ 0 w 4966870"/>
              <a:gd name="connsiteY6" fmla="*/ 2748962 h 3948522"/>
              <a:gd name="connsiteX7" fmla="*/ 2748962 w 4966870"/>
              <a:gd name="connsiteY7" fmla="*/ 0 h 3948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66870" h="3948522">
                <a:moveTo>
                  <a:pt x="2748962" y="0"/>
                </a:moveTo>
                <a:cubicBezTo>
                  <a:pt x="3602955" y="0"/>
                  <a:pt x="4365995" y="389418"/>
                  <a:pt x="4870195" y="1000367"/>
                </a:cubicBezTo>
                <a:lnTo>
                  <a:pt x="4966870" y="1129649"/>
                </a:lnTo>
                <a:lnTo>
                  <a:pt x="4966870" y="3948522"/>
                </a:lnTo>
                <a:lnTo>
                  <a:pt x="278430" y="3948522"/>
                </a:lnTo>
                <a:lnTo>
                  <a:pt x="216027" y="3818982"/>
                </a:lnTo>
                <a:cubicBezTo>
                  <a:pt x="76922" y="3490101"/>
                  <a:pt x="0" y="3128515"/>
                  <a:pt x="0" y="2748962"/>
                </a:cubicBezTo>
                <a:cubicBezTo>
                  <a:pt x="0" y="1230752"/>
                  <a:pt x="1230752" y="0"/>
                  <a:pt x="2748962"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descr="A close-up of the inside of the human brain&#10;&#10;Description automatically generated with low confidence">
            <a:extLst>
              <a:ext uri="{FF2B5EF4-FFF2-40B4-BE49-F238E27FC236}">
                <a16:creationId xmlns:a16="http://schemas.microsoft.com/office/drawing/2014/main" id="{210FFCCE-D43A-4B1B-AC5D-83275901E99B}"/>
              </a:ext>
            </a:extLst>
          </p:cNvPr>
          <p:cNvPicPr>
            <a:picLocks noChangeAspect="1"/>
          </p:cNvPicPr>
          <p:nvPr/>
        </p:nvPicPr>
        <p:blipFill rotWithShape="1">
          <a:blip r:embed="rId3"/>
          <a:srcRect l="5860" r="3073" b="-2"/>
          <a:stretch/>
        </p:blipFill>
        <p:spPr>
          <a:xfrm>
            <a:off x="7390912" y="3075259"/>
            <a:ext cx="4801088" cy="3782741"/>
          </a:xfrm>
          <a:custGeom>
            <a:avLst/>
            <a:gdLst/>
            <a:ahLst/>
            <a:cxnLst/>
            <a:rect l="l" t="t" r="r" b="b"/>
            <a:pathLst>
              <a:path w="4801088" h="3782741">
                <a:moveTo>
                  <a:pt x="2583180" y="0"/>
                </a:moveTo>
                <a:cubicBezTo>
                  <a:pt x="3474837" y="0"/>
                  <a:pt x="4260977" y="451769"/>
                  <a:pt x="4725194" y="1138900"/>
                </a:cubicBezTo>
                <a:lnTo>
                  <a:pt x="4801088" y="1263826"/>
                </a:lnTo>
                <a:lnTo>
                  <a:pt x="4801088" y="3782741"/>
                </a:lnTo>
                <a:lnTo>
                  <a:pt x="296488" y="3782741"/>
                </a:lnTo>
                <a:lnTo>
                  <a:pt x="202999" y="3588671"/>
                </a:lnTo>
                <a:cubicBezTo>
                  <a:pt x="72283" y="3279623"/>
                  <a:pt x="0" y="2939843"/>
                  <a:pt x="0" y="2583180"/>
                </a:cubicBezTo>
                <a:cubicBezTo>
                  <a:pt x="0" y="1156529"/>
                  <a:pt x="1156529" y="0"/>
                  <a:pt x="2583180" y="0"/>
                </a:cubicBezTo>
                <a:close/>
              </a:path>
            </a:pathLst>
          </a:custGeom>
        </p:spPr>
      </p:pic>
    </p:spTree>
    <p:extLst>
      <p:ext uri="{BB962C8B-B14F-4D97-AF65-F5344CB8AC3E}">
        <p14:creationId xmlns:p14="http://schemas.microsoft.com/office/powerpoint/2010/main" val="44502288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D8904-1056-4A71-B4B2-6CE1A3A1FD97}"/>
              </a:ext>
            </a:extLst>
          </p:cNvPr>
          <p:cNvSpPr>
            <a:spLocks noGrp="1"/>
          </p:cNvSpPr>
          <p:nvPr>
            <p:ph type="title"/>
          </p:nvPr>
        </p:nvSpPr>
        <p:spPr/>
        <p:txBody>
          <a:bodyPr>
            <a:normAutofit/>
          </a:bodyPr>
          <a:lstStyle/>
          <a:p>
            <a:r>
              <a:rPr lang="en-US" altLang="zh-CN" b="1" dirty="0">
                <a:latin typeface="+mn-lt"/>
                <a:ea typeface="+mn-ea"/>
                <a:cs typeface="+mn-cs"/>
              </a:rPr>
              <a:t>Discussion</a:t>
            </a:r>
            <a:endParaRPr lang="zh-CN" altLang="en-US" b="1" dirty="0">
              <a:latin typeface="+mn-lt"/>
              <a:ea typeface="+mn-ea"/>
              <a:cs typeface="+mn-cs"/>
            </a:endParaRPr>
          </a:p>
        </p:txBody>
      </p:sp>
      <p:sp>
        <p:nvSpPr>
          <p:cNvPr id="3" name="内容占位符 2">
            <a:extLst>
              <a:ext uri="{FF2B5EF4-FFF2-40B4-BE49-F238E27FC236}">
                <a16:creationId xmlns:a16="http://schemas.microsoft.com/office/drawing/2014/main" id="{39A759C1-5C11-4FD0-872D-855C7B102F28}"/>
              </a:ext>
            </a:extLst>
          </p:cNvPr>
          <p:cNvSpPr>
            <a:spLocks noGrp="1"/>
          </p:cNvSpPr>
          <p:nvPr>
            <p:ph idx="1"/>
          </p:nvPr>
        </p:nvSpPr>
        <p:spPr/>
        <p:txBody>
          <a:bodyPr/>
          <a:lstStyle/>
          <a:p>
            <a:r>
              <a:rPr lang="en-US" altLang="zh-CN" dirty="0">
                <a:sym typeface="Wingdings" panose="05000000000000000000" pitchFamily="2" charset="2"/>
              </a:rPr>
              <a:t>We built a model with connection features to predict onset with error </a:t>
            </a:r>
            <a:r>
              <a:rPr lang="zh-CN" altLang="zh-CN" dirty="0">
                <a:solidFill>
                  <a:schemeClr val="accent6"/>
                </a:solidFill>
              </a:rPr>
              <a:t>±</a:t>
            </a:r>
            <a:r>
              <a:rPr lang="en-US" altLang="zh-CN" dirty="0">
                <a:solidFill>
                  <a:schemeClr val="accent6"/>
                </a:solidFill>
              </a:rPr>
              <a:t>1.9 </a:t>
            </a:r>
            <a:r>
              <a:rPr lang="en-US" altLang="zh-CN" dirty="0"/>
              <a:t>years</a:t>
            </a:r>
            <a:endParaRPr lang="en-US" altLang="zh-CN" dirty="0">
              <a:ea typeface="宋体"/>
            </a:endParaRPr>
          </a:p>
          <a:p>
            <a:pPr lvl="1">
              <a:buFont typeface="Wingdings" panose="05000000000000000000" pitchFamily="2" charset="2"/>
              <a:buChar char="Ø"/>
            </a:pPr>
            <a:r>
              <a:rPr lang="en-US" altLang="zh-CN" dirty="0">
                <a:ea typeface="宋体"/>
              </a:rPr>
              <a:t>the performance of connectivity features is </a:t>
            </a:r>
            <a:r>
              <a:rPr lang="en-US" altLang="zh-CN" dirty="0">
                <a:solidFill>
                  <a:schemeClr val="accent6"/>
                </a:solidFill>
                <a:ea typeface="宋体"/>
              </a:rPr>
              <a:t>still better </a:t>
            </a:r>
            <a:r>
              <a:rPr lang="en-US" altLang="zh-CN" dirty="0">
                <a:ea typeface="宋体"/>
              </a:rPr>
              <a:t>than regional features!</a:t>
            </a:r>
          </a:p>
          <a:p>
            <a:pPr lvl="1">
              <a:buFont typeface="Wingdings" panose="05000000000000000000" pitchFamily="2" charset="2"/>
              <a:buChar char="Ø"/>
            </a:pPr>
            <a:r>
              <a:rPr lang="en-US" altLang="zh-CN" dirty="0">
                <a:ea typeface="宋体"/>
              </a:rPr>
              <a:t>Structural connections based </a:t>
            </a:r>
            <a:r>
              <a:rPr lang="en-US" altLang="zh-CN" dirty="0">
                <a:solidFill>
                  <a:schemeClr val="accent2"/>
                </a:solidFill>
                <a:ea typeface="宋体"/>
              </a:rPr>
              <a:t>on white matter fiber tracks </a:t>
            </a:r>
            <a:r>
              <a:rPr lang="en-US" altLang="zh-CN" dirty="0">
                <a:ea typeface="宋体"/>
              </a:rPr>
              <a:t>is more sensitive to the chronic  </a:t>
            </a:r>
            <a:r>
              <a:rPr lang="en-US" altLang="zh-CN" dirty="0"/>
              <a:t>hyperglycemia and time course of T2DM</a:t>
            </a:r>
            <a:endParaRPr lang="en-US" altLang="zh-CN" dirty="0">
              <a:ea typeface="宋体"/>
            </a:endParaRPr>
          </a:p>
          <a:p>
            <a:r>
              <a:rPr lang="en-US" altLang="zh-CN" dirty="0"/>
              <a:t>The brain damage seems to be developed </a:t>
            </a:r>
            <a:r>
              <a:rPr lang="en-US" altLang="zh-CN" dirty="0">
                <a:solidFill>
                  <a:schemeClr val="accent2"/>
                </a:solidFill>
              </a:rPr>
              <a:t>progressively </a:t>
            </a:r>
            <a:r>
              <a:rPr lang="en-US" altLang="zh-CN" dirty="0"/>
              <a:t>based on the duration of T2DM (in years)</a:t>
            </a:r>
            <a:endParaRPr lang="en-US" altLang="zh-CN" dirty="0">
              <a:ea typeface="宋体"/>
            </a:endParaRPr>
          </a:p>
          <a:p>
            <a:pPr lvl="1">
              <a:buFont typeface="Wingdings" panose="05000000000000000000" pitchFamily="2" charset="2"/>
              <a:buChar char="Ø"/>
            </a:pPr>
            <a:r>
              <a:rPr lang="en-US" altLang="zh-CN" dirty="0">
                <a:ea typeface="宋体"/>
              </a:rPr>
              <a:t>Recommended to check the brain connections in 1-2 years to access the status of brain damage of T2DM patient for better CI prevention</a:t>
            </a:r>
          </a:p>
          <a:p>
            <a:pPr lvl="1">
              <a:buFont typeface="Wingdings" panose="05000000000000000000" pitchFamily="2" charset="2"/>
              <a:buChar char="Ø"/>
            </a:pPr>
            <a:r>
              <a:rPr lang="en-US" altLang="zh-CN" dirty="0">
                <a:solidFill>
                  <a:schemeClr val="accent1"/>
                </a:solidFill>
                <a:ea typeface="宋体"/>
              </a:rPr>
              <a:t>Future work: </a:t>
            </a:r>
            <a:r>
              <a:rPr lang="en-US" altLang="zh-CN" dirty="0">
                <a:ea typeface="宋体"/>
              </a:rPr>
              <a:t>examine the model with patients with CI/ compare the disease </a:t>
            </a:r>
            <a:r>
              <a:rPr lang="en-US" altLang="zh-CN" dirty="0">
                <a:solidFill>
                  <a:schemeClr val="accent2"/>
                </a:solidFill>
              </a:rPr>
              <a:t>progressive changes </a:t>
            </a:r>
            <a:endParaRPr lang="en-US" altLang="zh-CN" dirty="0"/>
          </a:p>
          <a:p>
            <a:endParaRPr lang="en-US" altLang="zh-CN" dirty="0">
              <a:ea typeface="宋体"/>
            </a:endParaRPr>
          </a:p>
        </p:txBody>
      </p:sp>
    </p:spTree>
    <p:extLst>
      <p:ext uri="{BB962C8B-B14F-4D97-AF65-F5344CB8AC3E}">
        <p14:creationId xmlns:p14="http://schemas.microsoft.com/office/powerpoint/2010/main" val="364382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D8904-1056-4A71-B4B2-6CE1A3A1FD97}"/>
              </a:ext>
            </a:extLst>
          </p:cNvPr>
          <p:cNvSpPr>
            <a:spLocks noGrp="1"/>
          </p:cNvSpPr>
          <p:nvPr>
            <p:ph type="title"/>
          </p:nvPr>
        </p:nvSpPr>
        <p:spPr/>
        <p:txBody>
          <a:bodyPr>
            <a:normAutofit/>
          </a:bodyPr>
          <a:lstStyle/>
          <a:p>
            <a:r>
              <a:rPr lang="en-US" altLang="zh-CN" b="1" dirty="0">
                <a:latin typeface="+mn-lt"/>
                <a:ea typeface="+mn-ea"/>
                <a:cs typeface="+mn-cs"/>
              </a:rPr>
              <a:t>Discussion</a:t>
            </a:r>
            <a:endParaRPr lang="zh-CN" altLang="en-US" b="1" dirty="0">
              <a:latin typeface="+mn-lt"/>
              <a:ea typeface="+mn-ea"/>
              <a:cs typeface="+mn-cs"/>
            </a:endParaRPr>
          </a:p>
        </p:txBody>
      </p:sp>
      <p:sp>
        <p:nvSpPr>
          <p:cNvPr id="3" name="内容占位符 2">
            <a:extLst>
              <a:ext uri="{FF2B5EF4-FFF2-40B4-BE49-F238E27FC236}">
                <a16:creationId xmlns:a16="http://schemas.microsoft.com/office/drawing/2014/main" id="{39A759C1-5C11-4FD0-872D-855C7B102F28}"/>
              </a:ext>
            </a:extLst>
          </p:cNvPr>
          <p:cNvSpPr>
            <a:spLocks noGrp="1"/>
          </p:cNvSpPr>
          <p:nvPr>
            <p:ph idx="1"/>
          </p:nvPr>
        </p:nvSpPr>
        <p:spPr>
          <a:xfrm>
            <a:off x="838200" y="1690688"/>
            <a:ext cx="10515600" cy="4351338"/>
          </a:xfrm>
        </p:spPr>
        <p:txBody>
          <a:bodyPr/>
          <a:lstStyle/>
          <a:p>
            <a:r>
              <a:rPr lang="en-US" altLang="zh-CN" dirty="0">
                <a:ea typeface="宋体"/>
              </a:rPr>
              <a:t>Connection features outperform regional features in baseline model</a:t>
            </a:r>
          </a:p>
          <a:p>
            <a:r>
              <a:rPr lang="en-US" altLang="zh-CN" dirty="0">
                <a:ea typeface="宋体"/>
              </a:rPr>
              <a:t>This model does not penalized the model size…</a:t>
            </a:r>
          </a:p>
          <a:p>
            <a:endParaRPr lang="zh-CN" altLang="en-US" dirty="0"/>
          </a:p>
        </p:txBody>
      </p:sp>
      <p:sp>
        <p:nvSpPr>
          <p:cNvPr id="4" name="灯片编号占位符 3">
            <a:extLst>
              <a:ext uri="{FF2B5EF4-FFF2-40B4-BE49-F238E27FC236}">
                <a16:creationId xmlns:a16="http://schemas.microsoft.com/office/drawing/2014/main" id="{B38DF10C-912E-4D23-9690-0A19D7FAB673}"/>
              </a:ext>
            </a:extLst>
          </p:cNvPr>
          <p:cNvSpPr>
            <a:spLocks noGrp="1"/>
          </p:cNvSpPr>
          <p:nvPr>
            <p:ph type="sldNum" sz="quarter" idx="12"/>
          </p:nvPr>
        </p:nvSpPr>
        <p:spPr/>
        <p:txBody>
          <a:bodyPr/>
          <a:lstStyle/>
          <a:p>
            <a:fld id="{7A85DA7C-3D42-4F3E-B8CE-BA7F017A1BBB}" type="slidenum">
              <a:rPr lang="en-HK" smtClean="0"/>
              <a:pPr/>
              <a:t>21</a:t>
            </a:fld>
            <a:endParaRPr lang="en-HK"/>
          </a:p>
        </p:txBody>
      </p:sp>
      <p:pic>
        <p:nvPicPr>
          <p:cNvPr id="5" name="图片 4" descr="图表, 散点图&#10;&#10;描述已自动生成">
            <a:extLst>
              <a:ext uri="{FF2B5EF4-FFF2-40B4-BE49-F238E27FC236}">
                <a16:creationId xmlns:a16="http://schemas.microsoft.com/office/drawing/2014/main" id="{60109994-44A8-485F-9756-670F4AA32526}"/>
              </a:ext>
            </a:extLst>
          </p:cNvPr>
          <p:cNvPicPr>
            <a:picLocks noChangeAspect="1"/>
          </p:cNvPicPr>
          <p:nvPr/>
        </p:nvPicPr>
        <p:blipFill>
          <a:blip r:embed="rId2"/>
          <a:stretch>
            <a:fillRect/>
          </a:stretch>
        </p:blipFill>
        <p:spPr>
          <a:xfrm>
            <a:off x="838200" y="3024402"/>
            <a:ext cx="5274310" cy="1480185"/>
          </a:xfrm>
          <a:prstGeom prst="rect">
            <a:avLst/>
          </a:prstGeom>
        </p:spPr>
      </p:pic>
      <p:sp>
        <p:nvSpPr>
          <p:cNvPr id="7" name="文本框 6">
            <a:extLst>
              <a:ext uri="{FF2B5EF4-FFF2-40B4-BE49-F238E27FC236}">
                <a16:creationId xmlns:a16="http://schemas.microsoft.com/office/drawing/2014/main" id="{418BA760-E9FE-4794-BC15-55F3FD38905E}"/>
              </a:ext>
            </a:extLst>
          </p:cNvPr>
          <p:cNvSpPr txBox="1"/>
          <p:nvPr/>
        </p:nvSpPr>
        <p:spPr>
          <a:xfrm>
            <a:off x="935778" y="2685848"/>
            <a:ext cx="7658100" cy="338554"/>
          </a:xfrm>
          <a:prstGeom prst="rect">
            <a:avLst/>
          </a:prstGeom>
          <a:noFill/>
        </p:spPr>
        <p:txBody>
          <a:bodyPr wrap="square">
            <a:spAutoFit/>
          </a:bodyPr>
          <a:lstStyle/>
          <a:p>
            <a:pPr algn="just"/>
            <a:r>
              <a:rPr lang="en-US" altLang="zh-CN" sz="1600" kern="100" dirty="0">
                <a:effectLst/>
                <a:latin typeface="Times New Roman" panose="02020603050405020304" pitchFamily="18" charset="0"/>
                <a:ea typeface="等线" panose="02010600030101010101" pitchFamily="2" charset="-122"/>
                <a:cs typeface="Times New Roman" panose="02020603050405020304" pitchFamily="18" charset="0"/>
              </a:rPr>
              <a:t>## Surface Size with Feature Selection</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0157BD69-7913-4367-AACE-FD0449105735}"/>
              </a:ext>
            </a:extLst>
          </p:cNvPr>
          <p:cNvGraphicFramePr>
            <a:graphicFrameLocks noGrp="1"/>
          </p:cNvGraphicFramePr>
          <p:nvPr>
            <p:extLst>
              <p:ext uri="{D42A27DB-BD31-4B8C-83A1-F6EECF244321}">
                <p14:modId xmlns:p14="http://schemas.microsoft.com/office/powerpoint/2010/main" val="1021894964"/>
              </p:ext>
            </p:extLst>
          </p:nvPr>
        </p:nvGraphicFramePr>
        <p:xfrm>
          <a:off x="961707" y="4664712"/>
          <a:ext cx="5150803" cy="1691640"/>
        </p:xfrm>
        <a:graphic>
          <a:graphicData uri="http://schemas.openxmlformats.org/drawingml/2006/table">
            <a:tbl>
              <a:tblPr firstRow="1" firstCol="1" bandRow="1">
                <a:tableStyleId>{C083E6E3-FA7D-4D7B-A595-EF9225AFEA82}</a:tableStyleId>
              </a:tblPr>
              <a:tblGrid>
                <a:gridCol w="949480">
                  <a:extLst>
                    <a:ext uri="{9D8B030D-6E8A-4147-A177-3AD203B41FA5}">
                      <a16:colId xmlns:a16="http://schemas.microsoft.com/office/drawing/2014/main" val="1749243402"/>
                    </a:ext>
                  </a:extLst>
                </a:gridCol>
                <a:gridCol w="1055539">
                  <a:extLst>
                    <a:ext uri="{9D8B030D-6E8A-4147-A177-3AD203B41FA5}">
                      <a16:colId xmlns:a16="http://schemas.microsoft.com/office/drawing/2014/main" val="1515918914"/>
                    </a:ext>
                  </a:extLst>
                </a:gridCol>
                <a:gridCol w="1055539">
                  <a:extLst>
                    <a:ext uri="{9D8B030D-6E8A-4147-A177-3AD203B41FA5}">
                      <a16:colId xmlns:a16="http://schemas.microsoft.com/office/drawing/2014/main" val="1052437826"/>
                    </a:ext>
                  </a:extLst>
                </a:gridCol>
                <a:gridCol w="1036600">
                  <a:extLst>
                    <a:ext uri="{9D8B030D-6E8A-4147-A177-3AD203B41FA5}">
                      <a16:colId xmlns:a16="http://schemas.microsoft.com/office/drawing/2014/main" val="1558992665"/>
                    </a:ext>
                  </a:extLst>
                </a:gridCol>
                <a:gridCol w="1053645">
                  <a:extLst>
                    <a:ext uri="{9D8B030D-6E8A-4147-A177-3AD203B41FA5}">
                      <a16:colId xmlns:a16="http://schemas.microsoft.com/office/drawing/2014/main" val="2697562470"/>
                    </a:ext>
                  </a:extLst>
                </a:gridCol>
              </a:tblGrid>
              <a:tr h="0">
                <a:tc>
                  <a:txBody>
                    <a:bodyPr/>
                    <a:lstStyle/>
                    <a:p>
                      <a:pPr algn="just"/>
                      <a:r>
                        <a:rPr lang="en-US" sz="1100" kern="100">
                          <a:effectLst/>
                        </a:rPr>
                        <a:t> </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100" kern="100" dirty="0">
                          <a:effectLst/>
                        </a:rPr>
                        <a:t>Accuracy</a:t>
                      </a:r>
                      <a:endParaRPr lang="zh-CN" sz="1100" kern="100" dirty="0">
                        <a:effectLst/>
                      </a:endParaRPr>
                    </a:p>
                    <a:p>
                      <a:pPr algn="ctr"/>
                      <a:r>
                        <a:rPr lang="en-US" sz="1000" kern="100" dirty="0">
                          <a:effectLst/>
                        </a:rPr>
                        <a:t>Mean</a:t>
                      </a:r>
                      <a:endParaRPr lang="zh-CN" sz="1100" kern="100" dirty="0">
                        <a:effectLst/>
                      </a:endParaRPr>
                    </a:p>
                    <a:p>
                      <a:pPr algn="ctr"/>
                      <a:r>
                        <a:rPr lang="en-US" sz="1000" kern="100" dirty="0">
                          <a:effectLst/>
                        </a:rPr>
                        <a:t>Variance</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100" kern="100" dirty="0">
                          <a:effectLst/>
                        </a:rPr>
                        <a:t>Precision</a:t>
                      </a:r>
                      <a:endParaRPr lang="zh-CN" sz="1100" kern="100" dirty="0">
                        <a:effectLst/>
                      </a:endParaRPr>
                    </a:p>
                    <a:p>
                      <a:pPr algn="ctr"/>
                      <a:r>
                        <a:rPr lang="en-US" sz="1000" kern="100" dirty="0">
                          <a:effectLst/>
                        </a:rPr>
                        <a:t>Mean</a:t>
                      </a:r>
                      <a:endParaRPr lang="zh-CN" sz="1100" kern="100" dirty="0">
                        <a:effectLst/>
                      </a:endParaRPr>
                    </a:p>
                    <a:p>
                      <a:pPr algn="ctr"/>
                      <a:r>
                        <a:rPr lang="en-US" sz="1000" kern="100" dirty="0">
                          <a:effectLst/>
                        </a:rPr>
                        <a:t>Variance</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100" kern="100" dirty="0">
                          <a:effectLst/>
                        </a:rPr>
                        <a:t>Recall</a:t>
                      </a:r>
                      <a:endParaRPr lang="zh-CN" sz="1100" kern="100" dirty="0">
                        <a:effectLst/>
                      </a:endParaRPr>
                    </a:p>
                    <a:p>
                      <a:pPr algn="ctr"/>
                      <a:r>
                        <a:rPr lang="en-US" sz="1000" kern="100" dirty="0">
                          <a:effectLst/>
                        </a:rPr>
                        <a:t>Mean</a:t>
                      </a:r>
                      <a:endParaRPr lang="zh-CN" sz="1100" kern="100" dirty="0">
                        <a:effectLst/>
                      </a:endParaRPr>
                    </a:p>
                    <a:p>
                      <a:pPr algn="ctr"/>
                      <a:r>
                        <a:rPr lang="en-US" sz="1000" kern="100" dirty="0">
                          <a:effectLst/>
                        </a:rPr>
                        <a:t>Variance</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100" kern="100" dirty="0">
                          <a:effectLst/>
                        </a:rPr>
                        <a:t>F1</a:t>
                      </a:r>
                      <a:endParaRPr lang="zh-CN" sz="1100" kern="100" dirty="0">
                        <a:effectLst/>
                      </a:endParaRPr>
                    </a:p>
                    <a:p>
                      <a:pPr algn="ctr"/>
                      <a:r>
                        <a:rPr lang="en-US" sz="1000" kern="100" dirty="0">
                          <a:effectLst/>
                        </a:rPr>
                        <a:t>Mean</a:t>
                      </a:r>
                      <a:endParaRPr lang="zh-CN" sz="1100" kern="100" dirty="0">
                        <a:effectLst/>
                      </a:endParaRPr>
                    </a:p>
                    <a:p>
                      <a:pPr algn="ctr"/>
                      <a:r>
                        <a:rPr lang="en-US" sz="1000" kern="100" dirty="0">
                          <a:effectLst/>
                        </a:rPr>
                        <a:t>Variance</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49405057"/>
                  </a:ext>
                </a:extLst>
              </a:tr>
              <a:tr h="182880">
                <a:tc rowSpan="2">
                  <a:txBody>
                    <a:bodyPr/>
                    <a:lstStyle/>
                    <a:p>
                      <a:pPr algn="just"/>
                      <a:r>
                        <a:rPr lang="en-US" sz="1100" kern="100" dirty="0">
                          <a:effectLst/>
                        </a:rPr>
                        <a:t>N=6</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0.7766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0.8109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0.7733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0.7627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441665"/>
                  </a:ext>
                </a:extLst>
              </a:tr>
              <a:tr h="182880">
                <a:tc vMerge="1">
                  <a:txBody>
                    <a:bodyPr/>
                    <a:lstStyle/>
                    <a:p>
                      <a:endParaRPr lang="zh-CN" altLang="en-US"/>
                    </a:p>
                  </a:txBody>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0.0026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T w="12700" cap="flat" cmpd="sng" algn="ctr">
                      <a:solidFill>
                        <a:schemeClr val="tx1"/>
                      </a:solidFill>
                      <a:prstDash val="solid"/>
                      <a:round/>
                      <a:headEnd type="none" w="med" len="med"/>
                      <a:tailEnd type="none" w="med" len="med"/>
                    </a:lnT>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0.0100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T w="12700" cap="flat" cmpd="sng" algn="ctr">
                      <a:solidFill>
                        <a:schemeClr val="tx1"/>
                      </a:solidFill>
                      <a:prstDash val="solid"/>
                      <a:round/>
                      <a:headEnd type="none" w="med" len="med"/>
                      <a:tailEnd type="none" w="med" len="med"/>
                    </a:lnT>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0.0360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T w="12700" cap="flat" cmpd="sng" algn="ctr">
                      <a:solidFill>
                        <a:schemeClr val="tx1"/>
                      </a:solidFill>
                      <a:prstDash val="solid"/>
                      <a:round/>
                      <a:headEnd type="none" w="med" len="med"/>
                      <a:tailEnd type="none" w="med" len="med"/>
                    </a:lnT>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0.0094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17666535"/>
                  </a:ext>
                </a:extLst>
              </a:tr>
              <a:tr h="182880">
                <a:tc rowSpan="2">
                  <a:txBody>
                    <a:bodyPr/>
                    <a:lstStyle/>
                    <a:p>
                      <a:pPr algn="just"/>
                      <a:r>
                        <a:rPr lang="en-US" sz="1100" kern="100" dirty="0">
                          <a:effectLst/>
                        </a:rPr>
                        <a:t>N=30</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0.7860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0.7915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0.8111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0.7914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2459412"/>
                  </a:ext>
                </a:extLst>
              </a:tr>
              <a:tr h="182880">
                <a:tc vMerge="1">
                  <a:txBody>
                    <a:bodyPr/>
                    <a:lstStyle/>
                    <a:p>
                      <a:endParaRPr lang="zh-CN" altLang="en-US"/>
                    </a:p>
                  </a:txBody>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0.0063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T w="12700" cap="flat" cmpd="sng" algn="ctr">
                      <a:solidFill>
                        <a:schemeClr val="tx1"/>
                      </a:solidFill>
                      <a:prstDash val="solid"/>
                      <a:round/>
                      <a:headEnd type="none" w="med" len="med"/>
                      <a:tailEnd type="none" w="med" len="med"/>
                    </a:lnT>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0.0091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T w="12700" cap="flat" cmpd="sng" algn="ctr">
                      <a:solidFill>
                        <a:schemeClr val="tx1"/>
                      </a:solidFill>
                      <a:prstDash val="solid"/>
                      <a:round/>
                      <a:headEnd type="none" w="med" len="med"/>
                      <a:tailEnd type="none" w="med" len="med"/>
                    </a:lnT>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0.0131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T w="12700" cap="flat" cmpd="sng" algn="ctr">
                      <a:solidFill>
                        <a:schemeClr val="tx1"/>
                      </a:solidFill>
                      <a:prstDash val="solid"/>
                      <a:round/>
                      <a:headEnd type="none" w="med" len="med"/>
                      <a:tailEnd type="none" w="med" len="med"/>
                    </a:lnT>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0.0051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60918694"/>
                  </a:ext>
                </a:extLst>
              </a:tr>
              <a:tr h="243840">
                <a:tc rowSpan="2">
                  <a:txBody>
                    <a:bodyPr/>
                    <a:lstStyle/>
                    <a:p>
                      <a:pPr algn="just"/>
                      <a:r>
                        <a:rPr lang="en-US" sz="1100" kern="100" dirty="0">
                          <a:effectLst/>
                        </a:rPr>
                        <a:t>N=90</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0.4678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0.4841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0.4733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0.4649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5859806"/>
                  </a:ext>
                </a:extLst>
              </a:tr>
              <a:tr h="243840">
                <a:tc vMerge="1">
                  <a:txBody>
                    <a:bodyPr/>
                    <a:lstStyle/>
                    <a:p>
                      <a:endParaRPr lang="zh-CN" altLang="en-US"/>
                    </a:p>
                  </a:txBody>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0.0057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T w="12700" cap="flat" cmpd="sng" algn="ctr">
                      <a:solidFill>
                        <a:schemeClr val="tx1"/>
                      </a:solidFill>
                      <a:prstDash val="solid"/>
                      <a:round/>
                      <a:headEnd type="none" w="med" len="med"/>
                      <a:tailEnd type="none" w="med" len="med"/>
                    </a:lnT>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0.0103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T w="12700" cap="flat" cmpd="sng" algn="ctr">
                      <a:solidFill>
                        <a:schemeClr val="tx1"/>
                      </a:solidFill>
                      <a:prstDash val="solid"/>
                      <a:round/>
                      <a:headEnd type="none" w="med" len="med"/>
                      <a:tailEnd type="none" w="med" len="med"/>
                    </a:lnT>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0.0161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T w="12700" cap="flat" cmpd="sng" algn="ctr">
                      <a:solidFill>
                        <a:schemeClr val="tx1"/>
                      </a:solidFill>
                      <a:prstDash val="solid"/>
                      <a:round/>
                      <a:headEnd type="none" w="med" len="med"/>
                      <a:tailEnd type="none" w="med" len="med"/>
                    </a:lnT>
                  </a:tcPr>
                </a:tc>
                <a:tc>
                  <a:txBody>
                    <a:bodyPr/>
                    <a:lstStyle/>
                    <a:p>
                      <a:pPr algn="r" fontAlgn="b"/>
                      <a:r>
                        <a:rPr lang="en-US" sz="1100" b="0" i="0" u="none" strike="noStrike" dirty="0">
                          <a:solidFill>
                            <a:srgbClr val="000000"/>
                          </a:solidFill>
                          <a:effectLst/>
                          <a:latin typeface="等线" panose="02010600030101010101" pitchFamily="2" charset="-122"/>
                          <a:ea typeface="等线" panose="02010600030101010101" pitchFamily="2" charset="-122"/>
                        </a:rPr>
                        <a:t>0.0056 </a:t>
                      </a:r>
                      <a:endParaRPr lang="zh-CN" sz="11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5981296"/>
                  </a:ext>
                </a:extLst>
              </a:tr>
            </a:tbl>
          </a:graphicData>
        </a:graphic>
      </p:graphicFrame>
      <p:sp>
        <p:nvSpPr>
          <p:cNvPr id="10" name="文本框 9">
            <a:extLst>
              <a:ext uri="{FF2B5EF4-FFF2-40B4-BE49-F238E27FC236}">
                <a16:creationId xmlns:a16="http://schemas.microsoft.com/office/drawing/2014/main" id="{C11E1BA4-2A2F-4FE1-9E6B-B8FE1ABC4774}"/>
              </a:ext>
            </a:extLst>
          </p:cNvPr>
          <p:cNvSpPr txBox="1"/>
          <p:nvPr/>
        </p:nvSpPr>
        <p:spPr>
          <a:xfrm>
            <a:off x="6380163" y="2685848"/>
            <a:ext cx="7654924" cy="338554"/>
          </a:xfrm>
          <a:prstGeom prst="rect">
            <a:avLst/>
          </a:prstGeom>
          <a:noFill/>
        </p:spPr>
        <p:txBody>
          <a:bodyPr wrap="square">
            <a:spAutoFit/>
          </a:bodyPr>
          <a:lstStyle/>
          <a:p>
            <a:pPr algn="just"/>
            <a:r>
              <a:rPr lang="en-US" altLang="zh-CN" sz="1600" kern="100" dirty="0">
                <a:effectLst/>
                <a:latin typeface="Times New Roman" panose="02020603050405020304" pitchFamily="18" charset="0"/>
                <a:ea typeface="等线" panose="02010600030101010101" pitchFamily="2" charset="-122"/>
                <a:cs typeface="Times New Roman" panose="02020603050405020304" pitchFamily="18" charset="0"/>
              </a:rPr>
              <a:t>## Voxel Size with Feature Selection</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1" name="图片 10" descr="图表, 折线图, 散点图&#10;&#10;描述已自动生成">
            <a:extLst>
              <a:ext uri="{FF2B5EF4-FFF2-40B4-BE49-F238E27FC236}">
                <a16:creationId xmlns:a16="http://schemas.microsoft.com/office/drawing/2014/main" id="{F8599323-C538-4179-BAC1-0BE85C644765}"/>
              </a:ext>
            </a:extLst>
          </p:cNvPr>
          <p:cNvPicPr>
            <a:picLocks noChangeAspect="1"/>
          </p:cNvPicPr>
          <p:nvPr/>
        </p:nvPicPr>
        <p:blipFill>
          <a:blip r:embed="rId3"/>
          <a:stretch>
            <a:fillRect/>
          </a:stretch>
        </p:blipFill>
        <p:spPr>
          <a:xfrm>
            <a:off x="6443345" y="3023132"/>
            <a:ext cx="5274310" cy="1481455"/>
          </a:xfrm>
          <a:prstGeom prst="rect">
            <a:avLst/>
          </a:prstGeom>
        </p:spPr>
      </p:pic>
      <p:graphicFrame>
        <p:nvGraphicFramePr>
          <p:cNvPr id="12" name="表格 11">
            <a:extLst>
              <a:ext uri="{FF2B5EF4-FFF2-40B4-BE49-F238E27FC236}">
                <a16:creationId xmlns:a16="http://schemas.microsoft.com/office/drawing/2014/main" id="{81C7895F-E259-4F73-9CC5-E432EDC67578}"/>
              </a:ext>
            </a:extLst>
          </p:cNvPr>
          <p:cNvGraphicFramePr>
            <a:graphicFrameLocks noGrp="1"/>
          </p:cNvGraphicFramePr>
          <p:nvPr>
            <p:extLst>
              <p:ext uri="{D42A27DB-BD31-4B8C-83A1-F6EECF244321}">
                <p14:modId xmlns:p14="http://schemas.microsoft.com/office/powerpoint/2010/main" val="3261336104"/>
              </p:ext>
            </p:extLst>
          </p:nvPr>
        </p:nvGraphicFramePr>
        <p:xfrm>
          <a:off x="6644957" y="4694767"/>
          <a:ext cx="5150803" cy="1691640"/>
        </p:xfrm>
        <a:graphic>
          <a:graphicData uri="http://schemas.openxmlformats.org/drawingml/2006/table">
            <a:tbl>
              <a:tblPr firstRow="1" firstCol="1" bandRow="1">
                <a:tableStyleId>{C083E6E3-FA7D-4D7B-A595-EF9225AFEA82}</a:tableStyleId>
              </a:tblPr>
              <a:tblGrid>
                <a:gridCol w="949480">
                  <a:extLst>
                    <a:ext uri="{9D8B030D-6E8A-4147-A177-3AD203B41FA5}">
                      <a16:colId xmlns:a16="http://schemas.microsoft.com/office/drawing/2014/main" val="1749243402"/>
                    </a:ext>
                  </a:extLst>
                </a:gridCol>
                <a:gridCol w="1055539">
                  <a:extLst>
                    <a:ext uri="{9D8B030D-6E8A-4147-A177-3AD203B41FA5}">
                      <a16:colId xmlns:a16="http://schemas.microsoft.com/office/drawing/2014/main" val="1515918914"/>
                    </a:ext>
                  </a:extLst>
                </a:gridCol>
                <a:gridCol w="1055539">
                  <a:extLst>
                    <a:ext uri="{9D8B030D-6E8A-4147-A177-3AD203B41FA5}">
                      <a16:colId xmlns:a16="http://schemas.microsoft.com/office/drawing/2014/main" val="1052437826"/>
                    </a:ext>
                  </a:extLst>
                </a:gridCol>
                <a:gridCol w="1036600">
                  <a:extLst>
                    <a:ext uri="{9D8B030D-6E8A-4147-A177-3AD203B41FA5}">
                      <a16:colId xmlns:a16="http://schemas.microsoft.com/office/drawing/2014/main" val="1558992665"/>
                    </a:ext>
                  </a:extLst>
                </a:gridCol>
                <a:gridCol w="1053645">
                  <a:extLst>
                    <a:ext uri="{9D8B030D-6E8A-4147-A177-3AD203B41FA5}">
                      <a16:colId xmlns:a16="http://schemas.microsoft.com/office/drawing/2014/main" val="2697562470"/>
                    </a:ext>
                  </a:extLst>
                </a:gridCol>
              </a:tblGrid>
              <a:tr h="0">
                <a:tc>
                  <a:txBody>
                    <a:bodyPr/>
                    <a:lstStyle/>
                    <a:p>
                      <a:pPr algn="just"/>
                      <a:r>
                        <a:rPr lang="en-US" sz="1100" kern="100">
                          <a:effectLst/>
                        </a:rPr>
                        <a:t> </a:t>
                      </a:r>
                      <a:endParaRPr lang="zh-CN" sz="11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100" kern="100" dirty="0">
                          <a:effectLst/>
                        </a:rPr>
                        <a:t>Accuracy</a:t>
                      </a:r>
                      <a:endParaRPr lang="zh-CN" sz="1100" kern="100" dirty="0">
                        <a:effectLst/>
                      </a:endParaRPr>
                    </a:p>
                    <a:p>
                      <a:pPr algn="ctr"/>
                      <a:r>
                        <a:rPr lang="en-US" sz="1000" kern="100" dirty="0">
                          <a:effectLst/>
                        </a:rPr>
                        <a:t>Mean</a:t>
                      </a:r>
                      <a:endParaRPr lang="zh-CN" sz="1100" kern="100" dirty="0">
                        <a:effectLst/>
                      </a:endParaRPr>
                    </a:p>
                    <a:p>
                      <a:pPr algn="ctr"/>
                      <a:r>
                        <a:rPr lang="en-US" sz="1000" kern="100" dirty="0">
                          <a:effectLst/>
                        </a:rPr>
                        <a:t>Variance</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100" kern="100" dirty="0">
                          <a:effectLst/>
                        </a:rPr>
                        <a:t>Precision</a:t>
                      </a:r>
                      <a:endParaRPr lang="zh-CN" sz="1100" kern="100" dirty="0">
                        <a:effectLst/>
                      </a:endParaRPr>
                    </a:p>
                    <a:p>
                      <a:pPr algn="ctr"/>
                      <a:r>
                        <a:rPr lang="en-US" sz="1000" kern="100" dirty="0">
                          <a:effectLst/>
                        </a:rPr>
                        <a:t>Mean</a:t>
                      </a:r>
                      <a:endParaRPr lang="zh-CN" sz="1100" kern="100" dirty="0">
                        <a:effectLst/>
                      </a:endParaRPr>
                    </a:p>
                    <a:p>
                      <a:pPr algn="ctr"/>
                      <a:r>
                        <a:rPr lang="en-US" sz="1000" kern="100" dirty="0">
                          <a:effectLst/>
                        </a:rPr>
                        <a:t>Variance</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100" kern="100" dirty="0">
                          <a:effectLst/>
                        </a:rPr>
                        <a:t>Recall</a:t>
                      </a:r>
                      <a:endParaRPr lang="zh-CN" sz="1100" kern="100" dirty="0">
                        <a:effectLst/>
                      </a:endParaRPr>
                    </a:p>
                    <a:p>
                      <a:pPr algn="ctr"/>
                      <a:r>
                        <a:rPr lang="en-US" sz="1000" kern="100" dirty="0">
                          <a:effectLst/>
                        </a:rPr>
                        <a:t>Mean</a:t>
                      </a:r>
                      <a:endParaRPr lang="zh-CN" sz="1100" kern="100" dirty="0">
                        <a:effectLst/>
                      </a:endParaRPr>
                    </a:p>
                    <a:p>
                      <a:pPr algn="ctr"/>
                      <a:r>
                        <a:rPr lang="en-US" sz="1000" kern="100" dirty="0">
                          <a:effectLst/>
                        </a:rPr>
                        <a:t>Variance</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r>
                        <a:rPr lang="en-US" sz="1100" kern="100" dirty="0">
                          <a:effectLst/>
                        </a:rPr>
                        <a:t>F1</a:t>
                      </a:r>
                      <a:endParaRPr lang="zh-CN" sz="1100" kern="100" dirty="0">
                        <a:effectLst/>
                      </a:endParaRPr>
                    </a:p>
                    <a:p>
                      <a:pPr algn="ctr"/>
                      <a:r>
                        <a:rPr lang="en-US" sz="1000" kern="100" dirty="0">
                          <a:effectLst/>
                        </a:rPr>
                        <a:t>Mean</a:t>
                      </a:r>
                      <a:endParaRPr lang="zh-CN" sz="1100" kern="100" dirty="0">
                        <a:effectLst/>
                      </a:endParaRPr>
                    </a:p>
                    <a:p>
                      <a:pPr algn="ctr"/>
                      <a:r>
                        <a:rPr lang="en-US" sz="1000" kern="100" dirty="0">
                          <a:effectLst/>
                        </a:rPr>
                        <a:t>Variance</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49405057"/>
                  </a:ext>
                </a:extLst>
              </a:tr>
              <a:tr h="182880">
                <a:tc rowSpan="2">
                  <a:txBody>
                    <a:bodyPr/>
                    <a:lstStyle/>
                    <a:p>
                      <a:pPr algn="just"/>
                      <a:r>
                        <a:rPr lang="en-US" sz="1100" kern="100" dirty="0">
                          <a:effectLst/>
                        </a:rPr>
                        <a:t>N=7</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0.7766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0.7694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0.8089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0.7812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441665"/>
                  </a:ext>
                </a:extLst>
              </a:tr>
              <a:tr h="182880">
                <a:tc vMerge="1">
                  <a:txBody>
                    <a:bodyPr/>
                    <a:lstStyle/>
                    <a:p>
                      <a:endParaRPr lang="zh-CN" altLang="en-US"/>
                    </a:p>
                  </a:txBody>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0.0015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T w="12700" cap="flat" cmpd="sng" algn="ctr">
                      <a:solidFill>
                        <a:schemeClr val="tx1"/>
                      </a:solidFill>
                      <a:prstDash val="solid"/>
                      <a:round/>
                      <a:headEnd type="none" w="med" len="med"/>
                      <a:tailEnd type="none" w="med" len="med"/>
                    </a:lnT>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0.0045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T w="12700" cap="flat" cmpd="sng" algn="ctr">
                      <a:solidFill>
                        <a:schemeClr val="tx1"/>
                      </a:solidFill>
                      <a:prstDash val="solid"/>
                      <a:round/>
                      <a:headEnd type="none" w="med" len="med"/>
                      <a:tailEnd type="none" w="med" len="med"/>
                    </a:lnT>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0.0106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T w="12700" cap="flat" cmpd="sng" algn="ctr">
                      <a:solidFill>
                        <a:schemeClr val="tx1"/>
                      </a:solidFill>
                      <a:prstDash val="solid"/>
                      <a:round/>
                      <a:headEnd type="none" w="med" len="med"/>
                      <a:tailEnd type="none" w="med" len="med"/>
                    </a:lnT>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0.0019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17666535"/>
                  </a:ext>
                </a:extLst>
              </a:tr>
              <a:tr h="182880">
                <a:tc rowSpan="2">
                  <a:txBody>
                    <a:bodyPr/>
                    <a:lstStyle/>
                    <a:p>
                      <a:pPr algn="just"/>
                      <a:r>
                        <a:rPr lang="en-US" sz="1100" kern="100" dirty="0">
                          <a:effectLst/>
                        </a:rPr>
                        <a:t>N=30</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0.6801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0.6950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0.6978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0.6882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2459412"/>
                  </a:ext>
                </a:extLst>
              </a:tr>
              <a:tr h="182880">
                <a:tc vMerge="1">
                  <a:txBody>
                    <a:bodyPr/>
                    <a:lstStyle/>
                    <a:p>
                      <a:endParaRPr lang="zh-CN" altLang="en-US"/>
                    </a:p>
                  </a:txBody>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0.0127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T w="12700" cap="flat" cmpd="sng" algn="ctr">
                      <a:solidFill>
                        <a:schemeClr val="tx1"/>
                      </a:solidFill>
                      <a:prstDash val="solid"/>
                      <a:round/>
                      <a:headEnd type="none" w="med" len="med"/>
                      <a:tailEnd type="none" w="med" len="med"/>
                    </a:lnT>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0.0262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T w="12700" cap="flat" cmpd="sng" algn="ctr">
                      <a:solidFill>
                        <a:schemeClr val="tx1"/>
                      </a:solidFill>
                      <a:prstDash val="solid"/>
                      <a:round/>
                      <a:headEnd type="none" w="med" len="med"/>
                      <a:tailEnd type="none" w="med" len="med"/>
                    </a:lnT>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0.0086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T w="12700" cap="flat" cmpd="sng" algn="ctr">
                      <a:solidFill>
                        <a:schemeClr val="tx1"/>
                      </a:solidFill>
                      <a:prstDash val="solid"/>
                      <a:round/>
                      <a:headEnd type="none" w="med" len="med"/>
                      <a:tailEnd type="none" w="med" len="med"/>
                    </a:lnT>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0.0111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60918694"/>
                  </a:ext>
                </a:extLst>
              </a:tr>
              <a:tr h="243840">
                <a:tc rowSpan="2">
                  <a:txBody>
                    <a:bodyPr/>
                    <a:lstStyle/>
                    <a:p>
                      <a:pPr algn="just"/>
                      <a:r>
                        <a:rPr lang="en-US" sz="1100" kern="100" dirty="0">
                          <a:effectLst/>
                        </a:rPr>
                        <a:t>N=90</a:t>
                      </a:r>
                      <a:endParaRPr lang="zh-CN" sz="11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0.3614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0.3479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0.3844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B w="12700" cap="flat" cmpd="sng" algn="ctr">
                      <a:solidFill>
                        <a:schemeClr val="tx1"/>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0.3611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5859806"/>
                  </a:ext>
                </a:extLst>
              </a:tr>
              <a:tr h="243840">
                <a:tc vMerge="1">
                  <a:txBody>
                    <a:bodyPr/>
                    <a:lstStyle/>
                    <a:p>
                      <a:endParaRPr lang="zh-CN" altLang="en-US"/>
                    </a:p>
                  </a:txBody>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0.0057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T w="12700" cap="flat" cmpd="sng" algn="ctr">
                      <a:solidFill>
                        <a:schemeClr val="tx1"/>
                      </a:solidFill>
                      <a:prstDash val="solid"/>
                      <a:round/>
                      <a:headEnd type="none" w="med" len="med"/>
                      <a:tailEnd type="none" w="med" len="med"/>
                    </a:lnT>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0.0111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T w="12700" cap="flat" cmpd="sng" algn="ctr">
                      <a:solidFill>
                        <a:schemeClr val="tx1"/>
                      </a:solidFill>
                      <a:prstDash val="solid"/>
                      <a:round/>
                      <a:headEnd type="none" w="med" len="med"/>
                      <a:tailEnd type="none" w="med" len="med"/>
                    </a:lnT>
                  </a:tcPr>
                </a:tc>
                <a:tc>
                  <a:txBody>
                    <a:bodyPr/>
                    <a:lstStyle/>
                    <a:p>
                      <a:pPr algn="r" fontAlgn="b"/>
                      <a:r>
                        <a:rPr lang="en-US" sz="1100" b="0" i="0" u="none" strike="noStrike">
                          <a:solidFill>
                            <a:srgbClr val="000000"/>
                          </a:solidFill>
                          <a:effectLst/>
                          <a:latin typeface="等线" panose="02010600030101010101" pitchFamily="2" charset="-122"/>
                          <a:ea typeface="等线" panose="02010600030101010101" pitchFamily="2" charset="-122"/>
                        </a:rPr>
                        <a:t>0.0274 </a:t>
                      </a:r>
                      <a:endParaRPr lang="zh-CN" sz="11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b">
                    <a:lnT w="12700" cap="flat" cmpd="sng" algn="ctr">
                      <a:solidFill>
                        <a:schemeClr val="tx1"/>
                      </a:solidFill>
                      <a:prstDash val="solid"/>
                      <a:round/>
                      <a:headEnd type="none" w="med" len="med"/>
                      <a:tailEnd type="none" w="med" len="med"/>
                    </a:lnT>
                  </a:tcPr>
                </a:tc>
                <a:tc>
                  <a:txBody>
                    <a:bodyPr/>
                    <a:lstStyle/>
                    <a:p>
                      <a:pPr algn="r" fontAlgn="b"/>
                      <a:r>
                        <a:rPr lang="en-US" sz="1100" b="0" i="0" u="none" strike="noStrike" dirty="0">
                          <a:solidFill>
                            <a:srgbClr val="000000"/>
                          </a:solidFill>
                          <a:effectLst/>
                          <a:latin typeface="等线" panose="02010600030101010101" pitchFamily="2" charset="-122"/>
                          <a:ea typeface="等线" panose="02010600030101010101" pitchFamily="2" charset="-122"/>
                        </a:rPr>
                        <a:t>0.0179 </a:t>
                      </a:r>
                      <a:endParaRPr lang="zh-CN" sz="11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5981296"/>
                  </a:ext>
                </a:extLst>
              </a:tr>
            </a:tbl>
          </a:graphicData>
        </a:graphic>
      </p:graphicFrame>
    </p:spTree>
    <p:extLst>
      <p:ext uri="{BB962C8B-B14F-4D97-AF65-F5344CB8AC3E}">
        <p14:creationId xmlns:p14="http://schemas.microsoft.com/office/powerpoint/2010/main" val="45800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D8904-1056-4A71-B4B2-6CE1A3A1FD97}"/>
              </a:ext>
            </a:extLst>
          </p:cNvPr>
          <p:cNvSpPr>
            <a:spLocks noGrp="1"/>
          </p:cNvSpPr>
          <p:nvPr>
            <p:ph type="title"/>
          </p:nvPr>
        </p:nvSpPr>
        <p:spPr/>
        <p:txBody>
          <a:bodyPr>
            <a:normAutofit/>
          </a:bodyPr>
          <a:lstStyle/>
          <a:p>
            <a:r>
              <a:rPr lang="en-US" altLang="zh-CN" b="1" dirty="0">
                <a:latin typeface="+mn-lt"/>
                <a:ea typeface="+mn-ea"/>
                <a:cs typeface="+mn-cs"/>
              </a:rPr>
              <a:t>Discussion</a:t>
            </a:r>
            <a:endParaRPr lang="zh-CN" altLang="en-US" b="1" dirty="0">
              <a:latin typeface="+mn-lt"/>
              <a:ea typeface="+mn-ea"/>
              <a:cs typeface="+mn-cs"/>
            </a:endParaRPr>
          </a:p>
        </p:txBody>
      </p:sp>
      <p:sp>
        <p:nvSpPr>
          <p:cNvPr id="3" name="内容占位符 2">
            <a:extLst>
              <a:ext uri="{FF2B5EF4-FFF2-40B4-BE49-F238E27FC236}">
                <a16:creationId xmlns:a16="http://schemas.microsoft.com/office/drawing/2014/main" id="{39A759C1-5C11-4FD0-872D-855C7B102F28}"/>
              </a:ext>
            </a:extLst>
          </p:cNvPr>
          <p:cNvSpPr>
            <a:spLocks noGrp="1"/>
          </p:cNvSpPr>
          <p:nvPr>
            <p:ph idx="1"/>
          </p:nvPr>
        </p:nvSpPr>
        <p:spPr/>
        <p:txBody>
          <a:bodyPr/>
          <a:lstStyle/>
          <a:p>
            <a:r>
              <a:rPr lang="en-US" altLang="zh-CN" dirty="0">
                <a:ea typeface="宋体"/>
              </a:rPr>
              <a:t>Connection features outperform regional features in baseline model</a:t>
            </a:r>
          </a:p>
          <a:p>
            <a:pPr lvl="1">
              <a:buFont typeface="Wingdings" panose="05000000000000000000" pitchFamily="2" charset="2"/>
              <a:buChar char="Ø"/>
            </a:pPr>
            <a:r>
              <a:rPr lang="en-US" altLang="zh-CN" dirty="0">
                <a:ea typeface="宋体"/>
              </a:rPr>
              <a:t>This model does not penalized the model size…</a:t>
            </a:r>
          </a:p>
          <a:p>
            <a:pPr lvl="1">
              <a:buFont typeface="Wingdings" panose="05000000000000000000" pitchFamily="2" charset="2"/>
              <a:buChar char="Ø"/>
            </a:pPr>
            <a:r>
              <a:rPr lang="en-US" altLang="zh-CN" dirty="0">
                <a:solidFill>
                  <a:schemeClr val="accent2"/>
                </a:solidFill>
                <a:ea typeface="宋体"/>
              </a:rPr>
              <a:t>With feature selection </a:t>
            </a:r>
            <a:r>
              <a:rPr lang="en-US" altLang="zh-CN" dirty="0">
                <a:ea typeface="宋体"/>
              </a:rPr>
              <a:t>the performance of connectivity features is </a:t>
            </a:r>
            <a:r>
              <a:rPr lang="en-US" altLang="zh-CN" dirty="0">
                <a:solidFill>
                  <a:schemeClr val="accent6"/>
                </a:solidFill>
                <a:ea typeface="宋体"/>
              </a:rPr>
              <a:t>still better </a:t>
            </a:r>
            <a:r>
              <a:rPr lang="en-US" altLang="zh-CN" dirty="0">
                <a:ea typeface="宋体"/>
              </a:rPr>
              <a:t>than regional features!</a:t>
            </a:r>
          </a:p>
          <a:p>
            <a:pPr lvl="1">
              <a:buFont typeface="Wingdings" panose="05000000000000000000" pitchFamily="2" charset="2"/>
              <a:buChar char="Ø"/>
            </a:pPr>
            <a:r>
              <a:rPr lang="en-US" altLang="zh-CN" dirty="0">
                <a:ea typeface="宋体"/>
              </a:rPr>
              <a:t>Same applies to the prediction on duration of T2DM </a:t>
            </a:r>
          </a:p>
          <a:p>
            <a:r>
              <a:rPr lang="en-US" altLang="zh-CN" dirty="0">
                <a:ea typeface="宋体"/>
              </a:rPr>
              <a:t>Structural connections based </a:t>
            </a:r>
            <a:r>
              <a:rPr lang="en-US" altLang="zh-CN" dirty="0">
                <a:solidFill>
                  <a:schemeClr val="accent2"/>
                </a:solidFill>
                <a:ea typeface="宋体"/>
              </a:rPr>
              <a:t>on white matter fiber tracks </a:t>
            </a:r>
            <a:r>
              <a:rPr lang="en-US" altLang="zh-CN" dirty="0">
                <a:ea typeface="宋体"/>
              </a:rPr>
              <a:t>can better distinguish the diabetic brain than regional gray matter information</a:t>
            </a:r>
          </a:p>
          <a:p>
            <a:r>
              <a:rPr lang="en-US" altLang="zh-CN" dirty="0">
                <a:ea typeface="宋体"/>
              </a:rPr>
              <a:t>Connections disruption seems to be </a:t>
            </a:r>
            <a:r>
              <a:rPr lang="en-US" altLang="zh-CN" dirty="0">
                <a:solidFill>
                  <a:schemeClr val="accent2"/>
                </a:solidFill>
                <a:ea typeface="宋体"/>
              </a:rPr>
              <a:t>more sensitive </a:t>
            </a:r>
            <a:r>
              <a:rPr lang="en-US" altLang="zh-CN" dirty="0">
                <a:ea typeface="宋体"/>
              </a:rPr>
              <a:t>to the </a:t>
            </a:r>
            <a:r>
              <a:rPr lang="en-US" altLang="zh-CN" sz="2400" dirty="0"/>
              <a:t>hyperglycemia </a:t>
            </a:r>
          </a:p>
          <a:p>
            <a:endParaRPr lang="en-US" altLang="zh-CN" dirty="0">
              <a:ea typeface="宋体"/>
            </a:endParaRPr>
          </a:p>
        </p:txBody>
      </p:sp>
    </p:spTree>
    <p:extLst>
      <p:ext uri="{BB962C8B-B14F-4D97-AF65-F5344CB8AC3E}">
        <p14:creationId xmlns:p14="http://schemas.microsoft.com/office/powerpoint/2010/main" val="2699641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D8904-1056-4A71-B4B2-6CE1A3A1FD97}"/>
              </a:ext>
            </a:extLst>
          </p:cNvPr>
          <p:cNvSpPr>
            <a:spLocks noGrp="1"/>
          </p:cNvSpPr>
          <p:nvPr>
            <p:ph type="title"/>
          </p:nvPr>
        </p:nvSpPr>
        <p:spPr/>
        <p:txBody>
          <a:bodyPr/>
          <a:lstStyle/>
          <a:p>
            <a:r>
              <a:rPr lang="en-US" altLang="zh-CN" b="1" dirty="0">
                <a:latin typeface="+mn-lt"/>
                <a:ea typeface="+mn-ea"/>
                <a:cs typeface="+mn-cs"/>
              </a:rPr>
              <a:t>Conclusion</a:t>
            </a:r>
            <a:endParaRPr lang="zh-CN" altLang="en-US" b="1" dirty="0">
              <a:latin typeface="+mn-lt"/>
              <a:ea typeface="+mn-ea"/>
              <a:cs typeface="+mn-cs"/>
            </a:endParaRPr>
          </a:p>
        </p:txBody>
      </p:sp>
      <p:sp>
        <p:nvSpPr>
          <p:cNvPr id="3" name="内容占位符 2">
            <a:extLst>
              <a:ext uri="{FF2B5EF4-FFF2-40B4-BE49-F238E27FC236}">
                <a16:creationId xmlns:a16="http://schemas.microsoft.com/office/drawing/2014/main" id="{39A759C1-5C11-4FD0-872D-855C7B102F28}"/>
              </a:ext>
            </a:extLst>
          </p:cNvPr>
          <p:cNvSpPr>
            <a:spLocks noGrp="1"/>
          </p:cNvSpPr>
          <p:nvPr>
            <p:ph idx="1"/>
          </p:nvPr>
        </p:nvSpPr>
        <p:spPr/>
        <p:txBody>
          <a:bodyPr/>
          <a:lstStyle/>
          <a:p>
            <a:pPr marL="457200" indent="-457200">
              <a:buFont typeface="+mj-ea"/>
              <a:buAutoNum type="circleNumDbPlain"/>
            </a:pPr>
            <a:r>
              <a:rPr lang="en-US" altLang="zh-CN" dirty="0"/>
              <a:t>Characterized diabetic brain even before the </a:t>
            </a:r>
            <a:r>
              <a:rPr lang="en-US" altLang="zh-CN" dirty="0">
                <a:solidFill>
                  <a:schemeClr val="accent2"/>
                </a:solidFill>
              </a:rPr>
              <a:t>cognitive impairment!</a:t>
            </a:r>
          </a:p>
          <a:p>
            <a:pPr marL="914377" lvl="2" indent="0">
              <a:buNone/>
            </a:pPr>
            <a:r>
              <a:rPr lang="en-US" altLang="zh-CN" dirty="0">
                <a:sym typeface="Wingdings" panose="05000000000000000000" pitchFamily="2" charset="2"/>
              </a:rPr>
              <a:t> </a:t>
            </a:r>
            <a:r>
              <a:rPr lang="en-US" altLang="zh-CN" sz="2200" dirty="0">
                <a:sym typeface="Wingdings" panose="05000000000000000000" pitchFamily="2" charset="2"/>
              </a:rPr>
              <a:t>Can distinguish </a:t>
            </a:r>
            <a:r>
              <a:rPr lang="en-US" altLang="zh-CN" sz="2200" dirty="0"/>
              <a:t>diabetic brain from healthy brain with </a:t>
            </a:r>
            <a:r>
              <a:rPr lang="en-US" altLang="zh-CN" sz="2200" dirty="0">
                <a:solidFill>
                  <a:schemeClr val="accent6"/>
                </a:solidFill>
              </a:rPr>
              <a:t>92.5% </a:t>
            </a:r>
            <a:r>
              <a:rPr lang="en-US" altLang="zh-CN" sz="2200" dirty="0"/>
              <a:t>accuracy</a:t>
            </a:r>
          </a:p>
          <a:p>
            <a:pPr marL="457200" indent="-457200">
              <a:buFont typeface="+mj-ea"/>
              <a:buAutoNum type="circleNumDbPlain"/>
            </a:pPr>
            <a:r>
              <a:rPr lang="en-US" altLang="zh-CN" dirty="0">
                <a:solidFill>
                  <a:schemeClr val="accent2"/>
                </a:solidFill>
              </a:rPr>
              <a:t>Structural connections</a:t>
            </a:r>
            <a:r>
              <a:rPr lang="en-US" altLang="zh-CN" dirty="0"/>
              <a:t> based on white matter fiber tracks can better distinguish the diabetic brain than regional gray matter information</a:t>
            </a:r>
          </a:p>
          <a:p>
            <a:pPr lvl="2">
              <a:buFont typeface="Wingdings" panose="05000000000000000000" pitchFamily="2" charset="2"/>
              <a:buChar char="à"/>
            </a:pPr>
            <a:r>
              <a:rPr lang="en-US" altLang="zh-CN" sz="2200" dirty="0">
                <a:sym typeface="Wingdings" panose="05000000000000000000" pitchFamily="2" charset="2"/>
              </a:rPr>
              <a:t>Can </a:t>
            </a:r>
            <a:r>
              <a:rPr lang="en-US" altLang="zh-CN" sz="2200" dirty="0">
                <a:solidFill>
                  <a:schemeClr val="accent6"/>
                </a:solidFill>
                <a:sym typeface="Wingdings" panose="05000000000000000000" pitchFamily="2" charset="2"/>
              </a:rPr>
              <a:t>better distinguish </a:t>
            </a:r>
            <a:r>
              <a:rPr lang="en-US" altLang="zh-CN" sz="2200" dirty="0">
                <a:sym typeface="Wingdings" panose="05000000000000000000" pitchFamily="2" charset="2"/>
              </a:rPr>
              <a:t>T2DM</a:t>
            </a:r>
          </a:p>
          <a:p>
            <a:pPr lvl="2">
              <a:buFont typeface="Wingdings" panose="05000000000000000000" pitchFamily="2" charset="2"/>
              <a:buChar char="à"/>
            </a:pPr>
            <a:r>
              <a:rPr lang="en-US" altLang="zh-CN" sz="2200" dirty="0">
                <a:sym typeface="Wingdings" panose="05000000000000000000" pitchFamily="2" charset="2"/>
              </a:rPr>
              <a:t>Can </a:t>
            </a:r>
            <a:r>
              <a:rPr lang="en-US" altLang="zh-CN" sz="2200" dirty="0">
                <a:solidFill>
                  <a:schemeClr val="accent6"/>
                </a:solidFill>
                <a:sym typeface="Wingdings" panose="05000000000000000000" pitchFamily="2" charset="2"/>
              </a:rPr>
              <a:t>better predict </a:t>
            </a:r>
            <a:r>
              <a:rPr lang="en-US" altLang="zh-CN" sz="2200" dirty="0">
                <a:sym typeface="Wingdings" panose="05000000000000000000" pitchFamily="2" charset="2"/>
              </a:rPr>
              <a:t>the duration of T2DM</a:t>
            </a:r>
            <a:endParaRPr lang="en-US" altLang="zh-CN" sz="2200" dirty="0"/>
          </a:p>
          <a:p>
            <a:pPr marL="457200" indent="-457200">
              <a:buFont typeface="+mj-ea"/>
              <a:buAutoNum type="circleNumDbPlain"/>
            </a:pPr>
            <a:r>
              <a:rPr lang="en-US" altLang="zh-CN" dirty="0"/>
              <a:t>The brain damage developed </a:t>
            </a:r>
            <a:r>
              <a:rPr lang="en-US" altLang="zh-CN" dirty="0">
                <a:solidFill>
                  <a:schemeClr val="accent2"/>
                </a:solidFill>
              </a:rPr>
              <a:t>progressively </a:t>
            </a:r>
            <a:r>
              <a:rPr lang="en-US" altLang="zh-CN" dirty="0"/>
              <a:t>based on the duration of T2DM</a:t>
            </a:r>
          </a:p>
          <a:p>
            <a:pPr marL="914377" lvl="2" indent="0">
              <a:buNone/>
            </a:pPr>
            <a:r>
              <a:rPr lang="en-US" altLang="zh-CN" sz="2200" dirty="0">
                <a:sym typeface="Wingdings" panose="05000000000000000000" pitchFamily="2" charset="2"/>
              </a:rPr>
              <a:t> can predict onset of T2DM using structural scans with error </a:t>
            </a:r>
            <a:r>
              <a:rPr lang="zh-CN" altLang="zh-CN" sz="2200" dirty="0">
                <a:solidFill>
                  <a:schemeClr val="accent6"/>
                </a:solidFill>
              </a:rPr>
              <a:t>±</a:t>
            </a:r>
            <a:r>
              <a:rPr lang="en-US" altLang="zh-CN" sz="2200" dirty="0">
                <a:solidFill>
                  <a:schemeClr val="accent6"/>
                </a:solidFill>
              </a:rPr>
              <a:t>1.9 </a:t>
            </a:r>
            <a:r>
              <a:rPr lang="en-US" altLang="zh-CN" sz="2200" dirty="0"/>
              <a:t>years</a:t>
            </a:r>
            <a:r>
              <a:rPr lang="en-US" altLang="zh-CN" sz="2200" dirty="0">
                <a:sym typeface="Wingdings" panose="05000000000000000000" pitchFamily="2" charset="2"/>
              </a:rPr>
              <a:t> </a:t>
            </a:r>
            <a:endParaRPr lang="en-US" altLang="zh-CN" sz="3000" dirty="0"/>
          </a:p>
          <a:p>
            <a:endParaRPr lang="zh-CN" altLang="en-US" dirty="0"/>
          </a:p>
        </p:txBody>
      </p:sp>
      <p:sp>
        <p:nvSpPr>
          <p:cNvPr id="4" name="灯片编号占位符 3">
            <a:extLst>
              <a:ext uri="{FF2B5EF4-FFF2-40B4-BE49-F238E27FC236}">
                <a16:creationId xmlns:a16="http://schemas.microsoft.com/office/drawing/2014/main" id="{B38DF10C-912E-4D23-9690-0A19D7FAB673}"/>
              </a:ext>
            </a:extLst>
          </p:cNvPr>
          <p:cNvSpPr>
            <a:spLocks noGrp="1"/>
          </p:cNvSpPr>
          <p:nvPr>
            <p:ph type="sldNum" sz="quarter" idx="12"/>
          </p:nvPr>
        </p:nvSpPr>
        <p:spPr/>
        <p:txBody>
          <a:bodyPr/>
          <a:lstStyle/>
          <a:p>
            <a:fld id="{7A85DA7C-3D42-4F3E-B8CE-BA7F017A1BBB}" type="slidenum">
              <a:rPr lang="en-HK" smtClean="0"/>
              <a:pPr/>
              <a:t>23</a:t>
            </a:fld>
            <a:endParaRPr lang="en-HK"/>
          </a:p>
        </p:txBody>
      </p:sp>
    </p:spTree>
    <p:extLst>
      <p:ext uri="{BB962C8B-B14F-4D97-AF65-F5344CB8AC3E}">
        <p14:creationId xmlns:p14="http://schemas.microsoft.com/office/powerpoint/2010/main" val="414996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CE8A0-3BB4-4E34-AD27-0D11703810F6}"/>
              </a:ext>
            </a:extLst>
          </p:cNvPr>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mn-lt"/>
              </a:rPr>
              <a:t>Thank you !!</a:t>
            </a:r>
            <a:endParaRPr lang="zh-CN" altLang="en-US" b="1" dirty="0">
              <a:effectLst>
                <a:outerShdw blurRad="38100" dist="38100" dir="2700000" algn="tl">
                  <a:srgbClr val="000000">
                    <a:alpha val="43137"/>
                  </a:srgbClr>
                </a:outerShdw>
              </a:effectLst>
              <a:latin typeface="+mn-lt"/>
            </a:endParaRPr>
          </a:p>
        </p:txBody>
      </p:sp>
      <p:sp>
        <p:nvSpPr>
          <p:cNvPr id="3" name="内容占位符 2">
            <a:extLst>
              <a:ext uri="{FF2B5EF4-FFF2-40B4-BE49-F238E27FC236}">
                <a16:creationId xmlns:a16="http://schemas.microsoft.com/office/drawing/2014/main" id="{48CBC3DB-EFB7-43B4-B958-9DD2B6714604}"/>
              </a:ext>
            </a:extLst>
          </p:cNvPr>
          <p:cNvSpPr>
            <a:spLocks noGrp="1"/>
          </p:cNvSpPr>
          <p:nvPr>
            <p:ph idx="1"/>
          </p:nvPr>
        </p:nvSpPr>
        <p:spPr/>
        <p:txBody>
          <a:bodyPr/>
          <a:lstStyle/>
          <a:p>
            <a:r>
              <a:rPr lang="en-US" altLang="zh-CN" dirty="0"/>
              <a:t>Great thanks to all the participants joined this study!</a:t>
            </a:r>
          </a:p>
          <a:p>
            <a:r>
              <a:rPr lang="en-US" altLang="zh-CN" dirty="0"/>
              <a:t>Great thanks to Dr Liang Yi from the first affiliated hospital of Guangzhou university of Chinese medicine!</a:t>
            </a:r>
          </a:p>
          <a:p>
            <a:r>
              <a:rPr lang="en-US" altLang="zh-CN" dirty="0"/>
              <a:t>Q &amp; A~</a:t>
            </a:r>
            <a:endParaRPr lang="zh-CN" altLang="en-US" dirty="0"/>
          </a:p>
        </p:txBody>
      </p:sp>
      <p:sp>
        <p:nvSpPr>
          <p:cNvPr id="4" name="灯片编号占位符 3">
            <a:extLst>
              <a:ext uri="{FF2B5EF4-FFF2-40B4-BE49-F238E27FC236}">
                <a16:creationId xmlns:a16="http://schemas.microsoft.com/office/drawing/2014/main" id="{7CFDDBEB-F45E-4D8A-A14D-A7D7352A258E}"/>
              </a:ext>
            </a:extLst>
          </p:cNvPr>
          <p:cNvSpPr>
            <a:spLocks noGrp="1"/>
          </p:cNvSpPr>
          <p:nvPr>
            <p:ph type="sldNum" sz="quarter" idx="12"/>
          </p:nvPr>
        </p:nvSpPr>
        <p:spPr/>
        <p:txBody>
          <a:bodyPr/>
          <a:lstStyle/>
          <a:p>
            <a:fld id="{7A85DA7C-3D42-4F3E-B8CE-BA7F017A1BBB}" type="slidenum">
              <a:rPr lang="en-HK" smtClean="0"/>
              <a:pPr/>
              <a:t>24</a:t>
            </a:fld>
            <a:endParaRPr lang="en-HK"/>
          </a:p>
        </p:txBody>
      </p:sp>
    </p:spTree>
    <p:extLst>
      <p:ext uri="{BB962C8B-B14F-4D97-AF65-F5344CB8AC3E}">
        <p14:creationId xmlns:p14="http://schemas.microsoft.com/office/powerpoint/2010/main" val="3659011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52B845-7A26-423A-826C-C5EFFF6419DC}"/>
              </a:ext>
            </a:extLst>
          </p:cNvPr>
          <p:cNvSpPr>
            <a:spLocks noGrp="1"/>
          </p:cNvSpPr>
          <p:nvPr>
            <p:ph type="title"/>
          </p:nvPr>
        </p:nvSpPr>
        <p:spPr/>
        <p:txBody>
          <a:bodyPr/>
          <a:lstStyle/>
          <a:p>
            <a:r>
              <a:rPr lang="en-US" altLang="zh-CN" b="1" dirty="0"/>
              <a:t>Introduction</a:t>
            </a:r>
            <a:endParaRPr lang="zh-CN" altLang="en-US" b="1" dirty="0"/>
          </a:p>
        </p:txBody>
      </p:sp>
      <p:sp>
        <p:nvSpPr>
          <p:cNvPr id="3" name="内容占位符 2">
            <a:extLst>
              <a:ext uri="{FF2B5EF4-FFF2-40B4-BE49-F238E27FC236}">
                <a16:creationId xmlns:a16="http://schemas.microsoft.com/office/drawing/2014/main" id="{12FC8C86-DE21-4DC1-9C80-B9E4549B615A}"/>
              </a:ext>
            </a:extLst>
          </p:cNvPr>
          <p:cNvSpPr>
            <a:spLocks noGrp="1"/>
          </p:cNvSpPr>
          <p:nvPr>
            <p:ph idx="1"/>
          </p:nvPr>
        </p:nvSpPr>
        <p:spPr>
          <a:xfrm>
            <a:off x="838200" y="1709739"/>
            <a:ext cx="10685443" cy="4351338"/>
          </a:xfrm>
        </p:spPr>
        <p:txBody>
          <a:bodyPr>
            <a:normAutofit/>
          </a:bodyPr>
          <a:lstStyle/>
          <a:p>
            <a:r>
              <a:rPr lang="en-US" altLang="zh-CN" sz="2800" b="1" dirty="0"/>
              <a:t>Gaps</a:t>
            </a:r>
            <a:r>
              <a:rPr lang="en-US" altLang="zh-CN" dirty="0"/>
              <a:t>:</a:t>
            </a:r>
          </a:p>
          <a:p>
            <a:pPr marL="800089" lvl="1" indent="-342900">
              <a:buFont typeface="+mj-ea"/>
              <a:buAutoNum type="circleNumDbPlain"/>
            </a:pPr>
            <a:r>
              <a:rPr lang="en-US" altLang="zh-CN" sz="1800" dirty="0"/>
              <a:t>For T2DM patient </a:t>
            </a:r>
            <a:r>
              <a:rPr lang="en-US" altLang="zh-CN" sz="1800" dirty="0">
                <a:solidFill>
                  <a:schemeClr val="accent2"/>
                </a:solidFill>
              </a:rPr>
              <a:t>without </a:t>
            </a:r>
            <a:r>
              <a:rPr lang="en-US" altLang="zh-CN" sz="1800" dirty="0"/>
              <a:t>clinical</a:t>
            </a:r>
            <a:r>
              <a:rPr lang="en-US" altLang="zh-CN" sz="1800" dirty="0">
                <a:solidFill>
                  <a:schemeClr val="accent2"/>
                </a:solidFill>
              </a:rPr>
              <a:t> cognitive impairment</a:t>
            </a:r>
            <a:r>
              <a:rPr lang="en-US" altLang="zh-CN" sz="1800" dirty="0"/>
              <a:t>, does the changes in diabetes brain distinguishable from healthy brain?  </a:t>
            </a:r>
            <a:r>
              <a:rPr lang="en-US" altLang="zh-CN" sz="1800" dirty="0">
                <a:solidFill>
                  <a:schemeClr val="accent1"/>
                </a:solidFill>
              </a:rPr>
              <a:t>Limited works with no-MCI patients.  </a:t>
            </a:r>
          </a:p>
          <a:p>
            <a:pPr marL="800089" lvl="1" indent="-342900">
              <a:buFont typeface="+mj-ea"/>
              <a:buAutoNum type="circleNumDbPlain"/>
            </a:pPr>
            <a:r>
              <a:rPr lang="en-US" altLang="zh-CN" sz="1800" dirty="0"/>
              <a:t>Which part in the structural brain network is</a:t>
            </a:r>
            <a:r>
              <a:rPr lang="en-US" altLang="zh-CN" sz="1800" dirty="0">
                <a:solidFill>
                  <a:schemeClr val="accent2"/>
                </a:solidFill>
              </a:rPr>
              <a:t> most affect</a:t>
            </a:r>
            <a:r>
              <a:rPr lang="en-US" altLang="zh-CN" sz="1800" dirty="0"/>
              <a:t>? Whether local gray matter volume or </a:t>
            </a:r>
            <a:r>
              <a:rPr lang="en-US" altLang="zh-CN" sz="1800" dirty="0">
                <a:solidFill>
                  <a:schemeClr val="accent2"/>
                </a:solidFill>
              </a:rPr>
              <a:t>structural brain connections</a:t>
            </a:r>
            <a:r>
              <a:rPr lang="en-US" altLang="zh-CN" sz="1800" dirty="0"/>
              <a:t> can</a:t>
            </a:r>
            <a:r>
              <a:rPr lang="en-US" altLang="zh-CN" sz="1800" dirty="0">
                <a:solidFill>
                  <a:schemeClr val="accent2"/>
                </a:solidFill>
              </a:rPr>
              <a:t> better distinguish</a:t>
            </a:r>
            <a:r>
              <a:rPr lang="en-US" altLang="zh-CN" sz="1800" dirty="0"/>
              <a:t> the diabetes brain? </a:t>
            </a:r>
            <a:r>
              <a:rPr lang="en-US" altLang="zh-CN" sz="1800" dirty="0">
                <a:solidFill>
                  <a:schemeClr val="accent1"/>
                </a:solidFill>
              </a:rPr>
              <a:t>Very limited studied had focus on disrupted structural connectivity in T2DM</a:t>
            </a:r>
          </a:p>
          <a:p>
            <a:pPr marL="800089" lvl="1" indent="-342900">
              <a:buFont typeface="+mj-ea"/>
              <a:buAutoNum type="circleNumDbPlain"/>
            </a:pPr>
            <a:r>
              <a:rPr lang="en-US" altLang="zh-CN" sz="1800" dirty="0"/>
              <a:t>How</a:t>
            </a:r>
            <a:r>
              <a:rPr lang="zh-CN" altLang="en-US" sz="1800" dirty="0"/>
              <a:t> </a:t>
            </a:r>
            <a:r>
              <a:rPr lang="en-US" altLang="zh-CN" sz="1800" dirty="0"/>
              <a:t>does the brain damage progressively develop with the course of disease? Can we </a:t>
            </a:r>
            <a:r>
              <a:rPr lang="en-US" altLang="zh-CN" sz="1800" b="1" dirty="0">
                <a:solidFill>
                  <a:schemeClr val="accent2"/>
                </a:solidFill>
              </a:rPr>
              <a:t>build a model to predict the onset of T2DM </a:t>
            </a:r>
            <a:r>
              <a:rPr lang="en-US" altLang="zh-CN" sz="1800" dirty="0"/>
              <a:t>based on current brain damage (so doctors can prevent brain damage in advance)?</a:t>
            </a:r>
          </a:p>
        </p:txBody>
      </p:sp>
      <p:pic>
        <p:nvPicPr>
          <p:cNvPr id="5" name="Picture 4">
            <a:extLst>
              <a:ext uri="{FF2B5EF4-FFF2-40B4-BE49-F238E27FC236}">
                <a16:creationId xmlns:a16="http://schemas.microsoft.com/office/drawing/2014/main" id="{753400FD-C326-4861-8607-8FDA05EA0F22}"/>
              </a:ext>
            </a:extLst>
          </p:cNvPr>
          <p:cNvPicPr>
            <a:picLocks noChangeAspect="1"/>
          </p:cNvPicPr>
          <p:nvPr/>
        </p:nvPicPr>
        <p:blipFill>
          <a:blip r:embed="rId2"/>
          <a:stretch>
            <a:fillRect/>
          </a:stretch>
        </p:blipFill>
        <p:spPr>
          <a:xfrm>
            <a:off x="1603022" y="4749799"/>
            <a:ext cx="3233737" cy="1743075"/>
          </a:xfrm>
          <a:prstGeom prst="rect">
            <a:avLst/>
          </a:prstGeom>
        </p:spPr>
      </p:pic>
      <p:pic>
        <p:nvPicPr>
          <p:cNvPr id="1026" name="Picture 2" descr="创意矢量现代医生诊断主题的图标设计图片素材-矢量医疗图标插画素材-jpg图片格式-mac天空素材下载">
            <a:extLst>
              <a:ext uri="{FF2B5EF4-FFF2-40B4-BE49-F238E27FC236}">
                <a16:creationId xmlns:a16="http://schemas.microsoft.com/office/drawing/2014/main" id="{B664FA28-926E-4B7A-940F-CF035B7B5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7075" y="4549773"/>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D777BD98-91E0-4037-ADC7-0DF3A143CBF2}"/>
              </a:ext>
            </a:extLst>
          </p:cNvPr>
          <p:cNvSpPr/>
          <p:nvPr/>
        </p:nvSpPr>
        <p:spPr>
          <a:xfrm>
            <a:off x="5078776" y="5238196"/>
            <a:ext cx="782197" cy="822881"/>
          </a:xfrm>
          <a:prstGeom prst="righ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31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par>
                                <p:cTn id="23" presetID="22" presetClass="entr" presetSubtype="8"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wipe(left)">
                                      <p:cBhvr>
                                        <p:cTn id="25" dur="500"/>
                                        <p:tgtEl>
                                          <p:spTgt spid="102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52B845-7A26-423A-826C-C5EFFF6419DC}"/>
              </a:ext>
            </a:extLst>
          </p:cNvPr>
          <p:cNvSpPr>
            <a:spLocks noGrp="1"/>
          </p:cNvSpPr>
          <p:nvPr>
            <p:ph type="title"/>
          </p:nvPr>
        </p:nvSpPr>
        <p:spPr/>
        <p:txBody>
          <a:bodyPr/>
          <a:lstStyle/>
          <a:p>
            <a:r>
              <a:rPr lang="en-US" altLang="zh-CN" b="1" dirty="0"/>
              <a:t>Data acquisition</a:t>
            </a:r>
            <a:endParaRPr lang="zh-CN" altLang="en-US" b="1" dirty="0"/>
          </a:p>
        </p:txBody>
      </p:sp>
      <p:sp>
        <p:nvSpPr>
          <p:cNvPr id="3" name="内容占位符 2">
            <a:extLst>
              <a:ext uri="{FF2B5EF4-FFF2-40B4-BE49-F238E27FC236}">
                <a16:creationId xmlns:a16="http://schemas.microsoft.com/office/drawing/2014/main" id="{12FC8C86-DE21-4DC1-9C80-B9E4549B615A}"/>
              </a:ext>
            </a:extLst>
          </p:cNvPr>
          <p:cNvSpPr>
            <a:spLocks noGrp="1"/>
          </p:cNvSpPr>
          <p:nvPr>
            <p:ph idx="1"/>
          </p:nvPr>
        </p:nvSpPr>
        <p:spPr>
          <a:xfrm>
            <a:off x="838200" y="1709739"/>
            <a:ext cx="10515600" cy="4351338"/>
          </a:xfrm>
        </p:spPr>
        <p:txBody>
          <a:bodyPr/>
          <a:lstStyle/>
          <a:p>
            <a:r>
              <a:rPr lang="en-US" altLang="zh-CN" sz="2400" b="1" dirty="0"/>
              <a:t>DTI and structura</a:t>
            </a:r>
            <a:r>
              <a:rPr lang="en-US" altLang="zh-CN" b="1" dirty="0"/>
              <a:t>l </a:t>
            </a:r>
            <a:r>
              <a:rPr lang="en-US" altLang="zh-CN" sz="2400" b="1" dirty="0"/>
              <a:t>network construction</a:t>
            </a:r>
          </a:p>
          <a:p>
            <a:pPr lvl="1">
              <a:buFont typeface="Wingdings" panose="05000000000000000000" pitchFamily="2" charset="2"/>
              <a:buChar char="ü"/>
            </a:pPr>
            <a:r>
              <a:rPr lang="en-US" altLang="zh-CN" dirty="0">
                <a:solidFill>
                  <a:schemeClr val="accent2"/>
                </a:solidFill>
              </a:rPr>
              <a:t>Diffusion tensor imaging </a:t>
            </a:r>
            <a:r>
              <a:rPr lang="en-US" altLang="zh-CN" dirty="0"/>
              <a:t>(DTI) is a promising method for characterizing microstructural changes or differences with neuropathology.</a:t>
            </a:r>
          </a:p>
          <a:p>
            <a:pPr lvl="2">
              <a:buFont typeface="Wingdings" panose="05000000000000000000" pitchFamily="2" charset="2"/>
              <a:buChar char="ü"/>
            </a:pPr>
            <a:r>
              <a:rPr lang="en-US" altLang="zh-CN" dirty="0">
                <a:solidFill>
                  <a:schemeClr val="accent1"/>
                </a:solidFill>
              </a:rPr>
              <a:t>Fractional Anisotropy </a:t>
            </a:r>
            <a:r>
              <a:rPr lang="en-US" altLang="zh-CN" dirty="0"/>
              <a:t>(FA) - DTI scalar sensitive to microstructural changes</a:t>
            </a:r>
          </a:p>
          <a:p>
            <a:pPr lvl="1">
              <a:buFont typeface="Wingdings" panose="05000000000000000000" pitchFamily="2" charset="2"/>
              <a:buChar char="ü"/>
            </a:pPr>
            <a:r>
              <a:rPr lang="en-US" altLang="zh-CN" dirty="0"/>
              <a:t>PANDA pipeline:</a:t>
            </a:r>
          </a:p>
        </p:txBody>
      </p:sp>
      <p:sp>
        <p:nvSpPr>
          <p:cNvPr id="4" name="灯片编号占位符 3">
            <a:extLst>
              <a:ext uri="{FF2B5EF4-FFF2-40B4-BE49-F238E27FC236}">
                <a16:creationId xmlns:a16="http://schemas.microsoft.com/office/drawing/2014/main" id="{8C9E61E1-5936-4C6A-81BE-5BBEEC665F99}"/>
              </a:ext>
            </a:extLst>
          </p:cNvPr>
          <p:cNvSpPr>
            <a:spLocks noGrp="1"/>
          </p:cNvSpPr>
          <p:nvPr>
            <p:ph type="sldNum" sz="quarter" idx="12"/>
          </p:nvPr>
        </p:nvSpPr>
        <p:spPr/>
        <p:txBody>
          <a:bodyPr/>
          <a:lstStyle/>
          <a:p>
            <a:fld id="{7A85DA7C-3D42-4F3E-B8CE-BA7F017A1BBB}" type="slidenum">
              <a:rPr lang="en-HK" smtClean="0"/>
              <a:pPr/>
              <a:t>4</a:t>
            </a:fld>
            <a:endParaRPr lang="en-HK"/>
          </a:p>
        </p:txBody>
      </p:sp>
      <p:pic>
        <p:nvPicPr>
          <p:cNvPr id="12" name="Picture 11">
            <a:extLst>
              <a:ext uri="{FF2B5EF4-FFF2-40B4-BE49-F238E27FC236}">
                <a16:creationId xmlns:a16="http://schemas.microsoft.com/office/drawing/2014/main" id="{DB98B7EE-0574-4CA5-86CA-07ECCFA89997}"/>
              </a:ext>
            </a:extLst>
          </p:cNvPr>
          <p:cNvPicPr>
            <a:picLocks noChangeAspect="1"/>
          </p:cNvPicPr>
          <p:nvPr/>
        </p:nvPicPr>
        <p:blipFill>
          <a:blip r:embed="rId3"/>
          <a:stretch>
            <a:fillRect/>
          </a:stretch>
        </p:blipFill>
        <p:spPr>
          <a:xfrm>
            <a:off x="8210550" y="3341686"/>
            <a:ext cx="3307752" cy="3470277"/>
          </a:xfrm>
          <a:prstGeom prst="rect">
            <a:avLst/>
          </a:prstGeom>
        </p:spPr>
      </p:pic>
      <p:pic>
        <p:nvPicPr>
          <p:cNvPr id="15" name="Picture 14">
            <a:extLst>
              <a:ext uri="{FF2B5EF4-FFF2-40B4-BE49-F238E27FC236}">
                <a16:creationId xmlns:a16="http://schemas.microsoft.com/office/drawing/2014/main" id="{452B6DAD-C3EE-444A-9540-E2A15127085C}"/>
              </a:ext>
            </a:extLst>
          </p:cNvPr>
          <p:cNvPicPr>
            <a:picLocks noChangeAspect="1"/>
          </p:cNvPicPr>
          <p:nvPr/>
        </p:nvPicPr>
        <p:blipFill>
          <a:blip r:embed="rId4"/>
          <a:stretch>
            <a:fillRect/>
          </a:stretch>
        </p:blipFill>
        <p:spPr>
          <a:xfrm>
            <a:off x="9048750" y="2585959"/>
            <a:ext cx="2932941" cy="612853"/>
          </a:xfrm>
          <a:prstGeom prst="rect">
            <a:avLst/>
          </a:prstGeom>
        </p:spPr>
      </p:pic>
      <p:pic>
        <p:nvPicPr>
          <p:cNvPr id="5" name="Picture 4">
            <a:extLst>
              <a:ext uri="{FF2B5EF4-FFF2-40B4-BE49-F238E27FC236}">
                <a16:creationId xmlns:a16="http://schemas.microsoft.com/office/drawing/2014/main" id="{75E9D5C1-158E-49F0-BF49-67E53B0A2ADB}"/>
              </a:ext>
            </a:extLst>
          </p:cNvPr>
          <p:cNvPicPr>
            <a:picLocks noChangeAspect="1"/>
          </p:cNvPicPr>
          <p:nvPr/>
        </p:nvPicPr>
        <p:blipFill>
          <a:blip r:embed="rId5"/>
          <a:stretch>
            <a:fillRect/>
          </a:stretch>
        </p:blipFill>
        <p:spPr>
          <a:xfrm>
            <a:off x="955365" y="3646583"/>
            <a:ext cx="7026205" cy="1806479"/>
          </a:xfrm>
          <a:prstGeom prst="rect">
            <a:avLst/>
          </a:prstGeom>
        </p:spPr>
      </p:pic>
    </p:spTree>
    <p:extLst>
      <p:ext uri="{BB962C8B-B14F-4D97-AF65-F5344CB8AC3E}">
        <p14:creationId xmlns:p14="http://schemas.microsoft.com/office/powerpoint/2010/main" val="280522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669AD0-9511-4EC2-8E06-4E818816BAB8}"/>
              </a:ext>
            </a:extLst>
          </p:cNvPr>
          <p:cNvSpPr>
            <a:spLocks noGrp="1"/>
          </p:cNvSpPr>
          <p:nvPr>
            <p:ph type="title"/>
          </p:nvPr>
        </p:nvSpPr>
        <p:spPr>
          <a:xfrm>
            <a:off x="801848" y="999537"/>
            <a:ext cx="10515600" cy="700676"/>
          </a:xfrm>
        </p:spPr>
        <p:txBody>
          <a:bodyPr/>
          <a:lstStyle/>
          <a:p>
            <a:r>
              <a:rPr lang="en-US" altLang="zh-CN" dirty="0"/>
              <a:t>Data structure (X: For each participant)</a:t>
            </a:r>
            <a:endParaRPr lang="zh-CN" altLang="en-US" dirty="0"/>
          </a:p>
        </p:txBody>
      </p:sp>
      <p:sp>
        <p:nvSpPr>
          <p:cNvPr id="3" name="内容占位符 2">
            <a:extLst>
              <a:ext uri="{FF2B5EF4-FFF2-40B4-BE49-F238E27FC236}">
                <a16:creationId xmlns:a16="http://schemas.microsoft.com/office/drawing/2014/main" id="{26745103-7AF9-44D2-B892-5CF60AE57C2B}"/>
              </a:ext>
            </a:extLst>
          </p:cNvPr>
          <p:cNvSpPr>
            <a:spLocks noGrp="1"/>
          </p:cNvSpPr>
          <p:nvPr>
            <p:ph idx="1"/>
          </p:nvPr>
        </p:nvSpPr>
        <p:spPr>
          <a:xfrm>
            <a:off x="801848" y="1825625"/>
            <a:ext cx="10515600" cy="4895852"/>
          </a:xfrm>
        </p:spPr>
        <p:txBody>
          <a:bodyPr>
            <a:normAutofit/>
          </a:bodyPr>
          <a:lstStyle/>
          <a:p>
            <a:pPr marL="0" indent="0">
              <a:buNone/>
            </a:pPr>
            <a:r>
              <a:rPr lang="en-US" altLang="zh-CN" dirty="0"/>
              <a:t>(1) 8100 Brain structural </a:t>
            </a:r>
            <a:r>
              <a:rPr lang="en-US" altLang="zh-CN" dirty="0">
                <a:solidFill>
                  <a:srgbClr val="FF0000"/>
                </a:solidFill>
              </a:rPr>
              <a:t>network </a:t>
            </a:r>
            <a:r>
              <a:rPr lang="en-US" altLang="zh-CN" dirty="0"/>
              <a:t>feature:</a:t>
            </a:r>
          </a:p>
          <a:p>
            <a:r>
              <a:rPr lang="en-US" altLang="zh-CN" sz="2000" dirty="0"/>
              <a:t>Pairwise connection between AAL90 brain regions</a:t>
            </a:r>
          </a:p>
          <a:p>
            <a:r>
              <a:rPr lang="en-US" altLang="zh-CN" sz="2000" dirty="0"/>
              <a:t>Weighted by Fractional anisotropy (FA)</a:t>
            </a:r>
          </a:p>
          <a:p>
            <a:r>
              <a:rPr lang="en-US" altLang="zh-CN" sz="2000" dirty="0"/>
              <a:t>In total: 90*90=8100 connections </a:t>
            </a:r>
          </a:p>
          <a:p>
            <a:pPr marL="0" indent="0">
              <a:buNone/>
            </a:pPr>
            <a:r>
              <a:rPr lang="en-US" altLang="zh-CN" dirty="0"/>
              <a:t>(2) 180 Brain structural </a:t>
            </a:r>
            <a:r>
              <a:rPr lang="en-US" altLang="zh-CN" dirty="0">
                <a:solidFill>
                  <a:srgbClr val="FF0000"/>
                </a:solidFill>
              </a:rPr>
              <a:t>regional</a:t>
            </a:r>
            <a:r>
              <a:rPr lang="en-US" altLang="zh-CN" dirty="0"/>
              <a:t> feature:</a:t>
            </a:r>
          </a:p>
          <a:p>
            <a:r>
              <a:rPr lang="en-US" altLang="zh-CN" sz="2000" dirty="0"/>
              <a:t>90 ROI surface size (how many voxels ended with fiber tracks)</a:t>
            </a:r>
          </a:p>
          <a:p>
            <a:r>
              <a:rPr lang="en-US" altLang="zh-CN" sz="2000" dirty="0"/>
              <a:t>90 ROI voxel size (how many voxels in each ROI)</a:t>
            </a:r>
          </a:p>
          <a:p>
            <a:pPr marL="0" indent="0">
              <a:buNone/>
            </a:pPr>
            <a:r>
              <a:rPr lang="en-US" altLang="zh-CN" sz="1800" dirty="0">
                <a:solidFill>
                  <a:schemeClr val="bg1">
                    <a:lumMod val="50000"/>
                  </a:schemeClr>
                </a:solidFill>
              </a:rPr>
              <a:t>Voxel is a volume unit in MRI scanning</a:t>
            </a:r>
          </a:p>
          <a:p>
            <a:pPr marL="0" indent="0">
              <a:buNone/>
            </a:pPr>
            <a:endParaRPr lang="en-US" altLang="zh-CN" sz="2000" dirty="0"/>
          </a:p>
          <a:p>
            <a:pPr marL="0" indent="0">
              <a:buNone/>
            </a:pPr>
            <a:endParaRPr lang="en-US" altLang="zh-CN" sz="2000" dirty="0"/>
          </a:p>
          <a:p>
            <a:pPr marL="0" indent="0">
              <a:buNone/>
            </a:pPr>
            <a:r>
              <a:rPr lang="en-US" altLang="zh-CN" sz="1600" dirty="0">
                <a:solidFill>
                  <a:schemeClr val="bg2">
                    <a:lumMod val="50000"/>
                  </a:schemeClr>
                </a:solidFill>
              </a:rPr>
              <a:t>*This is a dataset collected by The First Affiliated Hospital of Guangzhou University of Chinese Medicine, which co-worked with WEI Yue, we have one under reviewing paper on this dataset, not published yet.</a:t>
            </a:r>
            <a:endParaRPr lang="zh-CN" altLang="en-US" sz="1600" dirty="0">
              <a:solidFill>
                <a:schemeClr val="bg2">
                  <a:lumMod val="50000"/>
                </a:schemeClr>
              </a:solidFill>
            </a:endParaRPr>
          </a:p>
        </p:txBody>
      </p:sp>
      <p:sp>
        <p:nvSpPr>
          <p:cNvPr id="4" name="灯片编号占位符 3">
            <a:extLst>
              <a:ext uri="{FF2B5EF4-FFF2-40B4-BE49-F238E27FC236}">
                <a16:creationId xmlns:a16="http://schemas.microsoft.com/office/drawing/2014/main" id="{D78A94DB-9973-49CF-82D3-BB29F1FFA302}"/>
              </a:ext>
            </a:extLst>
          </p:cNvPr>
          <p:cNvSpPr>
            <a:spLocks noGrp="1"/>
          </p:cNvSpPr>
          <p:nvPr>
            <p:ph type="sldNum" sz="quarter" idx="12"/>
          </p:nvPr>
        </p:nvSpPr>
        <p:spPr/>
        <p:txBody>
          <a:bodyPr/>
          <a:lstStyle/>
          <a:p>
            <a:fld id="{7A85DA7C-3D42-4F3E-B8CE-BA7F017A1BBB}" type="slidenum">
              <a:rPr lang="en-HK" smtClean="0"/>
              <a:pPr/>
              <a:t>5</a:t>
            </a:fld>
            <a:endParaRPr lang="en-HK"/>
          </a:p>
        </p:txBody>
      </p:sp>
      <p:pic>
        <p:nvPicPr>
          <p:cNvPr id="1026" name="Picture 2" descr="The parcellation of the brain. Automated Anatomical Labeling atlas was... |  Download Scientific Diagram">
            <a:extLst>
              <a:ext uri="{FF2B5EF4-FFF2-40B4-BE49-F238E27FC236}">
                <a16:creationId xmlns:a16="http://schemas.microsoft.com/office/drawing/2014/main" id="{80C044C5-1828-41C1-9D1E-980C109F81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130" y="1130475"/>
            <a:ext cx="3860165" cy="38601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277C8F8-1770-46D4-961A-DF2ABF31C408}"/>
              </a:ext>
            </a:extLst>
          </p:cNvPr>
          <p:cNvSpPr txBox="1"/>
          <p:nvPr/>
        </p:nvSpPr>
        <p:spPr>
          <a:xfrm>
            <a:off x="9661792" y="4956865"/>
            <a:ext cx="1520328" cy="369332"/>
          </a:xfrm>
          <a:prstGeom prst="rect">
            <a:avLst/>
          </a:prstGeom>
          <a:noFill/>
        </p:spPr>
        <p:txBody>
          <a:bodyPr wrap="square" rtlCol="0">
            <a:spAutoFit/>
          </a:bodyPr>
          <a:lstStyle/>
          <a:p>
            <a:r>
              <a:rPr lang="en-US" altLang="zh-CN" dirty="0">
                <a:solidFill>
                  <a:srgbClr val="C00000"/>
                </a:solidFill>
              </a:rPr>
              <a:t>AAL-90</a:t>
            </a:r>
            <a:endParaRPr lang="zh-CN" altLang="en-US" dirty="0">
              <a:solidFill>
                <a:srgbClr val="C00000"/>
              </a:solidFill>
            </a:endParaRPr>
          </a:p>
        </p:txBody>
      </p:sp>
    </p:spTree>
    <p:extLst>
      <p:ext uri="{BB962C8B-B14F-4D97-AF65-F5344CB8AC3E}">
        <p14:creationId xmlns:p14="http://schemas.microsoft.com/office/powerpoint/2010/main" val="177518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 calcmode="lin" valueType="num">
                                      <p:cBhvr additive="base">
                                        <p:cTn id="1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 calcmode="lin" valueType="num">
                                      <p:cBhvr additive="base">
                                        <p:cTn id="2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 calcmode="lin" valueType="num">
                                      <p:cBhvr additive="base">
                                        <p:cTn id="2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669AD0-9511-4EC2-8E06-4E818816BAB8}"/>
              </a:ext>
            </a:extLst>
          </p:cNvPr>
          <p:cNvSpPr>
            <a:spLocks noGrp="1"/>
          </p:cNvSpPr>
          <p:nvPr>
            <p:ph type="title"/>
          </p:nvPr>
        </p:nvSpPr>
        <p:spPr/>
        <p:txBody>
          <a:bodyPr/>
          <a:lstStyle/>
          <a:p>
            <a:r>
              <a:rPr lang="en-US" altLang="zh-CN" dirty="0"/>
              <a:t>Data structure (Y: participants)</a:t>
            </a:r>
            <a:endParaRPr lang="zh-CN" altLang="en-US" dirty="0"/>
          </a:p>
        </p:txBody>
      </p:sp>
      <p:sp>
        <p:nvSpPr>
          <p:cNvPr id="3" name="内容占位符 2">
            <a:extLst>
              <a:ext uri="{FF2B5EF4-FFF2-40B4-BE49-F238E27FC236}">
                <a16:creationId xmlns:a16="http://schemas.microsoft.com/office/drawing/2014/main" id="{26745103-7AF9-44D2-B892-5CF60AE57C2B}"/>
              </a:ext>
            </a:extLst>
          </p:cNvPr>
          <p:cNvSpPr>
            <a:spLocks noGrp="1"/>
          </p:cNvSpPr>
          <p:nvPr>
            <p:ph idx="1"/>
          </p:nvPr>
        </p:nvSpPr>
        <p:spPr>
          <a:xfrm>
            <a:off x="838200" y="1825625"/>
            <a:ext cx="5441414" cy="4895852"/>
          </a:xfrm>
        </p:spPr>
        <p:txBody>
          <a:bodyPr>
            <a:normAutofit/>
          </a:bodyPr>
          <a:lstStyle/>
          <a:p>
            <a:pPr marL="0" indent="0">
              <a:buNone/>
            </a:pPr>
            <a:r>
              <a:rPr lang="en-US" altLang="zh-CN" dirty="0"/>
              <a:t>94 Subject with groups label :</a:t>
            </a:r>
          </a:p>
          <a:p>
            <a:pPr lvl="1"/>
            <a:r>
              <a:rPr lang="en-US" altLang="zh-CN" sz="1800" dirty="0"/>
              <a:t>47 Patients (diagnosed as T2DM without CI: cognitive impairment)</a:t>
            </a:r>
          </a:p>
          <a:p>
            <a:pPr lvl="1"/>
            <a:r>
              <a:rPr lang="en-US" altLang="zh-CN" sz="1800" dirty="0"/>
              <a:t>47 Controls (healthy matched group with age and gender)</a:t>
            </a:r>
            <a:endParaRPr lang="en-US" altLang="zh-CN" dirty="0"/>
          </a:p>
          <a:p>
            <a:pPr marL="0" indent="0">
              <a:buNone/>
            </a:pPr>
            <a:r>
              <a:rPr lang="en-US" altLang="zh-CN" dirty="0"/>
              <a:t>47 patient with clinical course data:</a:t>
            </a:r>
          </a:p>
          <a:p>
            <a:pPr lvl="1"/>
            <a:r>
              <a:rPr lang="en-US" altLang="zh-CN" sz="1800" dirty="0"/>
              <a:t>T2DM duration (time course of disease in years)	</a:t>
            </a:r>
          </a:p>
          <a:p>
            <a:pPr marL="457189" lvl="1" indent="0">
              <a:buNone/>
            </a:pPr>
            <a:r>
              <a:rPr lang="en-US" altLang="zh-CN" sz="2400" dirty="0"/>
              <a:t>	</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4" name="灯片编号占位符 3">
            <a:extLst>
              <a:ext uri="{FF2B5EF4-FFF2-40B4-BE49-F238E27FC236}">
                <a16:creationId xmlns:a16="http://schemas.microsoft.com/office/drawing/2014/main" id="{D78A94DB-9973-49CF-82D3-BB29F1FFA302}"/>
              </a:ext>
            </a:extLst>
          </p:cNvPr>
          <p:cNvSpPr>
            <a:spLocks noGrp="1"/>
          </p:cNvSpPr>
          <p:nvPr>
            <p:ph type="sldNum" sz="quarter" idx="12"/>
          </p:nvPr>
        </p:nvSpPr>
        <p:spPr/>
        <p:txBody>
          <a:bodyPr/>
          <a:lstStyle/>
          <a:p>
            <a:fld id="{7A85DA7C-3D42-4F3E-B8CE-BA7F017A1BBB}" type="slidenum">
              <a:rPr lang="en-HK" smtClean="0"/>
              <a:pPr/>
              <a:t>6</a:t>
            </a:fld>
            <a:endParaRPr lang="en-HK"/>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890DF94C-87B0-46B5-B4B1-D4E37C8CA6E1}"/>
                  </a:ext>
                </a:extLst>
              </p:cNvPr>
              <p:cNvGraphicFramePr>
                <a:graphicFrameLocks noGrp="1"/>
              </p:cNvGraphicFramePr>
              <p:nvPr>
                <p:extLst>
                  <p:ext uri="{D42A27DB-BD31-4B8C-83A1-F6EECF244321}">
                    <p14:modId xmlns:p14="http://schemas.microsoft.com/office/powerpoint/2010/main" val="2071402831"/>
                  </p:ext>
                </p:extLst>
              </p:nvPr>
            </p:nvGraphicFramePr>
            <p:xfrm>
              <a:off x="933679" y="4419284"/>
              <a:ext cx="10515600" cy="2298320"/>
            </p:xfrm>
            <a:graphic>
              <a:graphicData uri="http://schemas.openxmlformats.org/drawingml/2006/table">
                <a:tbl>
                  <a:tblPr firstRow="1" firstCol="1" bandRow="1">
                    <a:tableStyleId>{3B4B98B0-60AC-42C2-AFA5-B58CD77FA1E5}</a:tableStyleId>
                  </a:tblPr>
                  <a:tblGrid>
                    <a:gridCol w="3367095">
                      <a:extLst>
                        <a:ext uri="{9D8B030D-6E8A-4147-A177-3AD203B41FA5}">
                          <a16:colId xmlns:a16="http://schemas.microsoft.com/office/drawing/2014/main" val="3648387176"/>
                        </a:ext>
                      </a:extLst>
                    </a:gridCol>
                    <a:gridCol w="1804477">
                      <a:extLst>
                        <a:ext uri="{9D8B030D-6E8A-4147-A177-3AD203B41FA5}">
                          <a16:colId xmlns:a16="http://schemas.microsoft.com/office/drawing/2014/main" val="3579542553"/>
                        </a:ext>
                      </a:extLst>
                    </a:gridCol>
                    <a:gridCol w="2239823">
                      <a:extLst>
                        <a:ext uri="{9D8B030D-6E8A-4147-A177-3AD203B41FA5}">
                          <a16:colId xmlns:a16="http://schemas.microsoft.com/office/drawing/2014/main" val="3072700825"/>
                        </a:ext>
                      </a:extLst>
                    </a:gridCol>
                    <a:gridCol w="1758208">
                      <a:extLst>
                        <a:ext uri="{9D8B030D-6E8A-4147-A177-3AD203B41FA5}">
                          <a16:colId xmlns:a16="http://schemas.microsoft.com/office/drawing/2014/main" val="2878613864"/>
                        </a:ext>
                      </a:extLst>
                    </a:gridCol>
                    <a:gridCol w="1345997">
                      <a:extLst>
                        <a:ext uri="{9D8B030D-6E8A-4147-A177-3AD203B41FA5}">
                          <a16:colId xmlns:a16="http://schemas.microsoft.com/office/drawing/2014/main" val="2908115433"/>
                        </a:ext>
                      </a:extLst>
                    </a:gridCol>
                  </a:tblGrid>
                  <a:tr h="0">
                    <a:tc>
                      <a:txBody>
                        <a:bodyPr/>
                        <a:lstStyle/>
                        <a:p>
                          <a:pPr algn="ctr">
                            <a:lnSpc>
                              <a:spcPct val="150000"/>
                            </a:lnSpc>
                            <a:spcAft>
                              <a:spcPts val="800"/>
                            </a:spcAft>
                          </a:pPr>
                          <a:r>
                            <a:rPr lang="en-US" sz="1200" dirty="0">
                              <a:effectLst/>
                            </a:rPr>
                            <a:t> </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dirty="0">
                              <a:effectLst/>
                            </a:rPr>
                            <a:t>HC (n=47)</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T2DM (n=47)</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Statistics</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P value</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89848640"/>
                      </a:ext>
                    </a:extLst>
                  </a:tr>
                  <a:tr h="0">
                    <a:tc>
                      <a:txBody>
                        <a:bodyPr/>
                        <a:lstStyle/>
                        <a:p>
                          <a:pPr algn="ctr">
                            <a:lnSpc>
                              <a:spcPct val="150000"/>
                            </a:lnSpc>
                            <a:spcAft>
                              <a:spcPts val="800"/>
                            </a:spcAft>
                          </a:pPr>
                          <a:r>
                            <a:rPr lang="en-US" sz="1200">
                              <a:effectLst/>
                            </a:rPr>
                            <a:t>Age (years)</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55.6</a:t>
                          </a:r>
                          <a:r>
                            <a:rPr lang="zh-CN" sz="1400">
                              <a:effectLst/>
                            </a:rPr>
                            <a:t>±</a:t>
                          </a:r>
                          <a:r>
                            <a:rPr lang="en-US" sz="1400">
                              <a:effectLst/>
                            </a:rPr>
                            <a:t>8.4</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dirty="0">
                              <a:effectLst/>
                            </a:rPr>
                            <a:t>57.4</a:t>
                          </a:r>
                          <a:r>
                            <a:rPr lang="zh-CN" sz="1400" dirty="0">
                              <a:effectLst/>
                            </a:rPr>
                            <a:t>±</a:t>
                          </a:r>
                          <a:r>
                            <a:rPr lang="en-US" sz="1400" dirty="0">
                              <a:effectLst/>
                            </a:rPr>
                            <a:t>8.0</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t = -1.064</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0.305</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79313648"/>
                      </a:ext>
                    </a:extLst>
                  </a:tr>
                  <a:tr h="0">
                    <a:tc>
                      <a:txBody>
                        <a:bodyPr/>
                        <a:lstStyle/>
                        <a:p>
                          <a:pPr algn="ctr">
                            <a:lnSpc>
                              <a:spcPct val="150000"/>
                            </a:lnSpc>
                            <a:spcAft>
                              <a:spcPts val="800"/>
                            </a:spcAft>
                          </a:pPr>
                          <a:r>
                            <a:rPr lang="en-US" sz="1200">
                              <a:effectLst/>
                            </a:rPr>
                            <a:t>Sex (%)</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25 (47)</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18 (47)</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14:m>
                            <m:oMath xmlns:m="http://schemas.openxmlformats.org/officeDocument/2006/math">
                              <m:sSup>
                                <m:sSupPr>
                                  <m:ctrlPr>
                                    <a:rPr lang="zh-CN" sz="1400" i="1">
                                      <a:effectLst/>
                                      <a:latin typeface="Cambria Math" panose="02040503050406030204" pitchFamily="18" charset="0"/>
                                    </a:rPr>
                                  </m:ctrlPr>
                                </m:sSupPr>
                                <m:e>
                                  <m:r>
                                    <a:rPr lang="en-US" sz="1400">
                                      <a:effectLst/>
                                      <a:latin typeface="Cambria Math" panose="02040503050406030204" pitchFamily="18" charset="0"/>
                                    </a:rPr>
                                    <m:t>𝜒</m:t>
                                  </m:r>
                                </m:e>
                                <m:sup>
                                  <m:r>
                                    <a:rPr lang="en-US" sz="1400">
                                      <a:effectLst/>
                                      <a:latin typeface="Cambria Math" panose="02040503050406030204" pitchFamily="18" charset="0"/>
                                    </a:rPr>
                                    <m:t>2</m:t>
                                  </m:r>
                                </m:sup>
                              </m:sSup>
                            </m:oMath>
                          </a14:m>
                          <a:r>
                            <a:rPr lang="en-US" sz="1400">
                              <a:effectLst/>
                            </a:rPr>
                            <a:t> = 2.100</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0.147</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13354696"/>
                      </a:ext>
                    </a:extLst>
                  </a:tr>
                  <a:tr h="0">
                    <a:tc>
                      <a:txBody>
                        <a:bodyPr/>
                        <a:lstStyle/>
                        <a:p>
                          <a:pPr algn="ctr">
                            <a:lnSpc>
                              <a:spcPct val="150000"/>
                            </a:lnSpc>
                            <a:spcAft>
                              <a:spcPts val="800"/>
                            </a:spcAft>
                          </a:pPr>
                          <a:r>
                            <a:rPr lang="en-US" sz="1200">
                              <a:effectLst/>
                            </a:rPr>
                            <a:t>Formal education (years)</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10.0</a:t>
                          </a:r>
                          <a:r>
                            <a:rPr lang="zh-CN" sz="1400">
                              <a:effectLst/>
                            </a:rPr>
                            <a:t>±</a:t>
                          </a:r>
                          <a:r>
                            <a:rPr lang="en-US" sz="1400">
                              <a:effectLst/>
                            </a:rPr>
                            <a:t>1.4</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10.7</a:t>
                          </a:r>
                          <a:r>
                            <a:rPr lang="zh-CN" sz="1400">
                              <a:effectLst/>
                            </a:rPr>
                            <a:t>±</a:t>
                          </a:r>
                          <a:r>
                            <a:rPr lang="en-US" sz="1400">
                              <a:effectLst/>
                            </a:rPr>
                            <a:t>1.8</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t = -5.447</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0.022</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0609482"/>
                      </a:ext>
                    </a:extLst>
                  </a:tr>
                  <a:tr h="0">
                    <a:tc>
                      <a:txBody>
                        <a:bodyPr/>
                        <a:lstStyle/>
                        <a:p>
                          <a:pPr algn="ctr">
                            <a:lnSpc>
                              <a:spcPct val="150000"/>
                            </a:lnSpc>
                            <a:spcAft>
                              <a:spcPts val="800"/>
                            </a:spcAft>
                          </a:pPr>
                          <a:r>
                            <a:rPr lang="en-US" sz="1200">
                              <a:effectLst/>
                            </a:rPr>
                            <a:t>BMI (kg/m2)</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dirty="0">
                              <a:effectLst/>
                            </a:rPr>
                            <a:t>20.8</a:t>
                          </a:r>
                          <a:r>
                            <a:rPr lang="zh-CN" sz="1400" dirty="0">
                              <a:effectLst/>
                            </a:rPr>
                            <a:t>±</a:t>
                          </a:r>
                          <a:r>
                            <a:rPr lang="en-US" sz="1400" dirty="0">
                              <a:effectLst/>
                            </a:rPr>
                            <a:t>1.4</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24.5</a:t>
                          </a:r>
                          <a:r>
                            <a:rPr lang="zh-CN" sz="1400">
                              <a:effectLst/>
                            </a:rPr>
                            <a:t>±</a:t>
                          </a:r>
                          <a:r>
                            <a:rPr lang="en-US" sz="1400">
                              <a:effectLst/>
                            </a:rPr>
                            <a:t>2.0</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t = -104.244</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&lt;0.001*</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68905700"/>
                      </a:ext>
                    </a:extLst>
                  </a:tr>
                  <a:tr h="0">
                    <a:tc>
                      <a:txBody>
                        <a:bodyPr/>
                        <a:lstStyle/>
                        <a:p>
                          <a:pPr algn="ctr">
                            <a:lnSpc>
                              <a:spcPct val="150000"/>
                            </a:lnSpc>
                            <a:spcAft>
                              <a:spcPts val="800"/>
                            </a:spcAft>
                          </a:pPr>
                          <a:r>
                            <a:rPr lang="en-US" sz="1200">
                              <a:effectLst/>
                            </a:rPr>
                            <a:t>T2DM duration (years)</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NA</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6.6</a:t>
                          </a:r>
                          <a:r>
                            <a:rPr lang="zh-CN" sz="1400">
                              <a:effectLst/>
                            </a:rPr>
                            <a:t>±</a:t>
                          </a:r>
                          <a:r>
                            <a:rPr lang="en-US" sz="1400">
                              <a:effectLst/>
                            </a:rPr>
                            <a:t>3.4</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NA</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NA</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92432364"/>
                      </a:ext>
                    </a:extLst>
                  </a:tr>
                  <a:tr h="0">
                    <a:tc>
                      <a:txBody>
                        <a:bodyPr/>
                        <a:lstStyle/>
                        <a:p>
                          <a:pPr algn="ctr">
                            <a:lnSpc>
                              <a:spcPct val="150000"/>
                            </a:lnSpc>
                            <a:spcAft>
                              <a:spcPts val="800"/>
                            </a:spcAft>
                          </a:pPr>
                          <a:r>
                            <a:rPr lang="en-US" sz="1200">
                              <a:effectLst/>
                            </a:rPr>
                            <a:t>FBG (mmol/L)</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NA</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6.7</a:t>
                          </a:r>
                          <a:r>
                            <a:rPr lang="zh-CN" sz="1400">
                              <a:effectLst/>
                            </a:rPr>
                            <a:t>±</a:t>
                          </a:r>
                          <a:r>
                            <a:rPr lang="en-US" sz="1400">
                              <a:effectLst/>
                            </a:rPr>
                            <a:t>2.1</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NA</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NA</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17607842"/>
                      </a:ext>
                    </a:extLst>
                  </a:tr>
                  <a:tr h="0">
                    <a:tc>
                      <a:txBody>
                        <a:bodyPr/>
                        <a:lstStyle/>
                        <a:p>
                          <a:pPr algn="ctr">
                            <a:lnSpc>
                              <a:spcPct val="150000"/>
                            </a:lnSpc>
                            <a:spcAft>
                              <a:spcPts val="800"/>
                            </a:spcAft>
                          </a:pPr>
                          <a:r>
                            <a:rPr lang="en-US" sz="1200" dirty="0">
                              <a:effectLst/>
                            </a:rPr>
                            <a:t>HbA1c (%)</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NA</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dirty="0">
                              <a:effectLst/>
                            </a:rPr>
                            <a:t>8.0</a:t>
                          </a:r>
                          <a:r>
                            <a:rPr lang="zh-CN" sz="1400" dirty="0">
                              <a:effectLst/>
                            </a:rPr>
                            <a:t>±</a:t>
                          </a:r>
                          <a:r>
                            <a:rPr lang="en-US" sz="1400" dirty="0">
                              <a:effectLst/>
                            </a:rPr>
                            <a:t>1.5</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dirty="0">
                              <a:effectLst/>
                            </a:rPr>
                            <a:t>NA</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dirty="0">
                              <a:effectLst/>
                            </a:rPr>
                            <a:t>NA</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40105266"/>
                      </a:ext>
                    </a:extLst>
                  </a:tr>
                </a:tbl>
              </a:graphicData>
            </a:graphic>
          </p:graphicFrame>
        </mc:Choice>
        <mc:Fallback xmlns="">
          <p:graphicFrame>
            <p:nvGraphicFramePr>
              <p:cNvPr id="7" name="Table 6">
                <a:extLst>
                  <a:ext uri="{FF2B5EF4-FFF2-40B4-BE49-F238E27FC236}">
                    <a16:creationId xmlns:a16="http://schemas.microsoft.com/office/drawing/2014/main" id="{890DF94C-87B0-46B5-B4B1-D4E37C8CA6E1}"/>
                  </a:ext>
                </a:extLst>
              </p:cNvPr>
              <p:cNvGraphicFramePr>
                <a:graphicFrameLocks noGrp="1"/>
              </p:cNvGraphicFramePr>
              <p:nvPr>
                <p:extLst>
                  <p:ext uri="{D42A27DB-BD31-4B8C-83A1-F6EECF244321}">
                    <p14:modId xmlns:p14="http://schemas.microsoft.com/office/powerpoint/2010/main" val="2071402831"/>
                  </p:ext>
                </p:extLst>
              </p:nvPr>
            </p:nvGraphicFramePr>
            <p:xfrm>
              <a:off x="933679" y="4419284"/>
              <a:ext cx="10515600" cy="2302193"/>
            </p:xfrm>
            <a:graphic>
              <a:graphicData uri="http://schemas.openxmlformats.org/drawingml/2006/table">
                <a:tbl>
                  <a:tblPr firstRow="1" firstCol="1" bandRow="1">
                    <a:tableStyleId>{3B4B98B0-60AC-42C2-AFA5-B58CD77FA1E5}</a:tableStyleId>
                  </a:tblPr>
                  <a:tblGrid>
                    <a:gridCol w="3367095">
                      <a:extLst>
                        <a:ext uri="{9D8B030D-6E8A-4147-A177-3AD203B41FA5}">
                          <a16:colId xmlns:a16="http://schemas.microsoft.com/office/drawing/2014/main" val="3648387176"/>
                        </a:ext>
                      </a:extLst>
                    </a:gridCol>
                    <a:gridCol w="1804477">
                      <a:extLst>
                        <a:ext uri="{9D8B030D-6E8A-4147-A177-3AD203B41FA5}">
                          <a16:colId xmlns:a16="http://schemas.microsoft.com/office/drawing/2014/main" val="3579542553"/>
                        </a:ext>
                      </a:extLst>
                    </a:gridCol>
                    <a:gridCol w="2239823">
                      <a:extLst>
                        <a:ext uri="{9D8B030D-6E8A-4147-A177-3AD203B41FA5}">
                          <a16:colId xmlns:a16="http://schemas.microsoft.com/office/drawing/2014/main" val="3072700825"/>
                        </a:ext>
                      </a:extLst>
                    </a:gridCol>
                    <a:gridCol w="1758208">
                      <a:extLst>
                        <a:ext uri="{9D8B030D-6E8A-4147-A177-3AD203B41FA5}">
                          <a16:colId xmlns:a16="http://schemas.microsoft.com/office/drawing/2014/main" val="2878613864"/>
                        </a:ext>
                      </a:extLst>
                    </a:gridCol>
                    <a:gridCol w="1345997">
                      <a:extLst>
                        <a:ext uri="{9D8B030D-6E8A-4147-A177-3AD203B41FA5}">
                          <a16:colId xmlns:a16="http://schemas.microsoft.com/office/drawing/2014/main" val="2908115433"/>
                        </a:ext>
                      </a:extLst>
                    </a:gridCol>
                  </a:tblGrid>
                  <a:tr h="286957">
                    <a:tc>
                      <a:txBody>
                        <a:bodyPr/>
                        <a:lstStyle/>
                        <a:p>
                          <a:pPr algn="ctr">
                            <a:lnSpc>
                              <a:spcPct val="150000"/>
                            </a:lnSpc>
                            <a:spcAft>
                              <a:spcPts val="800"/>
                            </a:spcAft>
                          </a:pPr>
                          <a:r>
                            <a:rPr lang="en-US" sz="1200" dirty="0">
                              <a:effectLst/>
                            </a:rPr>
                            <a:t> </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dirty="0">
                              <a:effectLst/>
                            </a:rPr>
                            <a:t>HC (n=47)</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T2DM (n=47)</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Statistics</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P value</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89848640"/>
                      </a:ext>
                    </a:extLst>
                  </a:tr>
                  <a:tr h="287401">
                    <a:tc>
                      <a:txBody>
                        <a:bodyPr/>
                        <a:lstStyle/>
                        <a:p>
                          <a:pPr algn="ctr">
                            <a:lnSpc>
                              <a:spcPct val="150000"/>
                            </a:lnSpc>
                            <a:spcAft>
                              <a:spcPts val="800"/>
                            </a:spcAft>
                          </a:pPr>
                          <a:r>
                            <a:rPr lang="en-US" sz="1200">
                              <a:effectLst/>
                            </a:rPr>
                            <a:t>Age (years)</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55.6</a:t>
                          </a:r>
                          <a:r>
                            <a:rPr lang="zh-CN" sz="1400">
                              <a:effectLst/>
                            </a:rPr>
                            <a:t>±</a:t>
                          </a:r>
                          <a:r>
                            <a:rPr lang="en-US" sz="1400">
                              <a:effectLst/>
                            </a:rPr>
                            <a:t>8.4</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dirty="0">
                              <a:effectLst/>
                            </a:rPr>
                            <a:t>57.4</a:t>
                          </a:r>
                          <a:r>
                            <a:rPr lang="zh-CN" sz="1400" dirty="0">
                              <a:effectLst/>
                            </a:rPr>
                            <a:t>±</a:t>
                          </a:r>
                          <a:r>
                            <a:rPr lang="en-US" sz="1400" dirty="0">
                              <a:effectLst/>
                            </a:rPr>
                            <a:t>8.0</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t = -1.064</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0.305</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79313648"/>
                      </a:ext>
                    </a:extLst>
                  </a:tr>
                  <a:tr h="290830">
                    <a:tc>
                      <a:txBody>
                        <a:bodyPr/>
                        <a:lstStyle/>
                        <a:p>
                          <a:pPr algn="ctr">
                            <a:lnSpc>
                              <a:spcPct val="150000"/>
                            </a:lnSpc>
                            <a:spcAft>
                              <a:spcPts val="800"/>
                            </a:spcAft>
                          </a:pPr>
                          <a:r>
                            <a:rPr lang="en-US" sz="1200">
                              <a:effectLst/>
                            </a:rPr>
                            <a:t>Sex (%)</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25 (47)</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18 (47)</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a:p>
                      </a:txBody>
                      <a:tcPr marL="68580" marR="68580" marT="0" marB="0" anchor="ctr">
                        <a:blipFill>
                          <a:blip r:embed="rId7"/>
                          <a:stretch>
                            <a:fillRect l="-420761" t="-204255" r="-76817" b="-540426"/>
                          </a:stretch>
                        </a:blipFill>
                      </a:tcPr>
                    </a:tc>
                    <a:tc>
                      <a:txBody>
                        <a:bodyPr/>
                        <a:lstStyle/>
                        <a:p>
                          <a:pPr algn="ctr">
                            <a:lnSpc>
                              <a:spcPct val="150000"/>
                            </a:lnSpc>
                            <a:spcAft>
                              <a:spcPts val="800"/>
                            </a:spcAft>
                          </a:pPr>
                          <a:r>
                            <a:rPr lang="en-US" sz="1400">
                              <a:effectLst/>
                            </a:rPr>
                            <a:t>0.147</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13354696"/>
                      </a:ext>
                    </a:extLst>
                  </a:tr>
                  <a:tr h="287401">
                    <a:tc>
                      <a:txBody>
                        <a:bodyPr/>
                        <a:lstStyle/>
                        <a:p>
                          <a:pPr algn="ctr">
                            <a:lnSpc>
                              <a:spcPct val="150000"/>
                            </a:lnSpc>
                            <a:spcAft>
                              <a:spcPts val="800"/>
                            </a:spcAft>
                          </a:pPr>
                          <a:r>
                            <a:rPr lang="en-US" sz="1200">
                              <a:effectLst/>
                            </a:rPr>
                            <a:t>Formal education (years)</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10.0</a:t>
                          </a:r>
                          <a:r>
                            <a:rPr lang="zh-CN" sz="1400">
                              <a:effectLst/>
                            </a:rPr>
                            <a:t>±</a:t>
                          </a:r>
                          <a:r>
                            <a:rPr lang="en-US" sz="1400">
                              <a:effectLst/>
                            </a:rPr>
                            <a:t>1.4</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10.7</a:t>
                          </a:r>
                          <a:r>
                            <a:rPr lang="zh-CN" sz="1400">
                              <a:effectLst/>
                            </a:rPr>
                            <a:t>±</a:t>
                          </a:r>
                          <a:r>
                            <a:rPr lang="en-US" sz="1400">
                              <a:effectLst/>
                            </a:rPr>
                            <a:t>1.8</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t = -5.447</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0.022</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0609482"/>
                      </a:ext>
                    </a:extLst>
                  </a:tr>
                  <a:tr h="287401">
                    <a:tc>
                      <a:txBody>
                        <a:bodyPr/>
                        <a:lstStyle/>
                        <a:p>
                          <a:pPr algn="ctr">
                            <a:lnSpc>
                              <a:spcPct val="150000"/>
                            </a:lnSpc>
                            <a:spcAft>
                              <a:spcPts val="800"/>
                            </a:spcAft>
                          </a:pPr>
                          <a:r>
                            <a:rPr lang="en-US" sz="1200">
                              <a:effectLst/>
                            </a:rPr>
                            <a:t>BMI (kg/m2)</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dirty="0">
                              <a:effectLst/>
                            </a:rPr>
                            <a:t>20.8</a:t>
                          </a:r>
                          <a:r>
                            <a:rPr lang="zh-CN" sz="1400" dirty="0">
                              <a:effectLst/>
                            </a:rPr>
                            <a:t>±</a:t>
                          </a:r>
                          <a:r>
                            <a:rPr lang="en-US" sz="1400" dirty="0">
                              <a:effectLst/>
                            </a:rPr>
                            <a:t>1.4</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24.5</a:t>
                          </a:r>
                          <a:r>
                            <a:rPr lang="zh-CN" sz="1400">
                              <a:effectLst/>
                            </a:rPr>
                            <a:t>±</a:t>
                          </a:r>
                          <a:r>
                            <a:rPr lang="en-US" sz="1400">
                              <a:effectLst/>
                            </a:rPr>
                            <a:t>2.0</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t = -104.244</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&lt;0.001*</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68905700"/>
                      </a:ext>
                    </a:extLst>
                  </a:tr>
                  <a:tr h="287401">
                    <a:tc>
                      <a:txBody>
                        <a:bodyPr/>
                        <a:lstStyle/>
                        <a:p>
                          <a:pPr algn="ctr">
                            <a:lnSpc>
                              <a:spcPct val="150000"/>
                            </a:lnSpc>
                            <a:spcAft>
                              <a:spcPts val="800"/>
                            </a:spcAft>
                          </a:pPr>
                          <a:r>
                            <a:rPr lang="en-US" sz="1200">
                              <a:effectLst/>
                            </a:rPr>
                            <a:t>T2DM duration (years)</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NA</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6.6</a:t>
                          </a:r>
                          <a:r>
                            <a:rPr lang="zh-CN" sz="1400">
                              <a:effectLst/>
                            </a:rPr>
                            <a:t>±</a:t>
                          </a:r>
                          <a:r>
                            <a:rPr lang="en-US" sz="1400">
                              <a:effectLst/>
                            </a:rPr>
                            <a:t>3.4</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NA</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NA</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92432364"/>
                      </a:ext>
                    </a:extLst>
                  </a:tr>
                  <a:tr h="287401">
                    <a:tc>
                      <a:txBody>
                        <a:bodyPr/>
                        <a:lstStyle/>
                        <a:p>
                          <a:pPr algn="ctr">
                            <a:lnSpc>
                              <a:spcPct val="150000"/>
                            </a:lnSpc>
                            <a:spcAft>
                              <a:spcPts val="800"/>
                            </a:spcAft>
                          </a:pPr>
                          <a:r>
                            <a:rPr lang="en-US" sz="1200">
                              <a:effectLst/>
                            </a:rPr>
                            <a:t>FBG (mmol/L)</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NA</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6.7</a:t>
                          </a:r>
                          <a:r>
                            <a:rPr lang="zh-CN" sz="1400">
                              <a:effectLst/>
                            </a:rPr>
                            <a:t>±</a:t>
                          </a:r>
                          <a:r>
                            <a:rPr lang="en-US" sz="1400">
                              <a:effectLst/>
                            </a:rPr>
                            <a:t>2.1</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NA</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NA</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17607842"/>
                      </a:ext>
                    </a:extLst>
                  </a:tr>
                  <a:tr h="287401">
                    <a:tc>
                      <a:txBody>
                        <a:bodyPr/>
                        <a:lstStyle/>
                        <a:p>
                          <a:pPr algn="ctr">
                            <a:lnSpc>
                              <a:spcPct val="150000"/>
                            </a:lnSpc>
                            <a:spcAft>
                              <a:spcPts val="800"/>
                            </a:spcAft>
                          </a:pPr>
                          <a:r>
                            <a:rPr lang="en-US" sz="1200" dirty="0">
                              <a:effectLst/>
                            </a:rPr>
                            <a:t>HbA1c (%)</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NA</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dirty="0">
                              <a:effectLst/>
                            </a:rPr>
                            <a:t>8.0</a:t>
                          </a:r>
                          <a:r>
                            <a:rPr lang="zh-CN" sz="1400" dirty="0">
                              <a:effectLst/>
                            </a:rPr>
                            <a:t>±</a:t>
                          </a:r>
                          <a:r>
                            <a:rPr lang="en-US" sz="1400" dirty="0">
                              <a:effectLst/>
                            </a:rPr>
                            <a:t>1.5</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a:effectLst/>
                            </a:rPr>
                            <a:t>NA</a:t>
                          </a:r>
                          <a:endParaRPr lang="zh-CN" sz="14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lnSpc>
                              <a:spcPct val="150000"/>
                            </a:lnSpc>
                            <a:spcAft>
                              <a:spcPts val="800"/>
                            </a:spcAft>
                          </a:pPr>
                          <a:r>
                            <a:rPr lang="en-US" sz="1400" dirty="0">
                              <a:effectLst/>
                            </a:rPr>
                            <a:t>NA</a:t>
                          </a:r>
                          <a:endParaRPr lang="zh-CN" sz="14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40105266"/>
                      </a:ext>
                    </a:extLst>
                  </a:tr>
                </a:tbl>
              </a:graphicData>
            </a:graphic>
          </p:graphicFrame>
        </mc:Fallback>
      </mc:AlternateContent>
      <p:pic>
        <p:nvPicPr>
          <p:cNvPr id="8" name="图片 7">
            <a:extLst>
              <a:ext uri="{FF2B5EF4-FFF2-40B4-BE49-F238E27FC236}">
                <a16:creationId xmlns:a16="http://schemas.microsoft.com/office/drawing/2014/main" id="{E8A44448-E1E6-46BD-A5F1-85AFE33781B1}"/>
              </a:ext>
            </a:extLst>
          </p:cNvPr>
          <p:cNvPicPr>
            <a:picLocks noChangeAspect="1"/>
          </p:cNvPicPr>
          <p:nvPr/>
        </p:nvPicPr>
        <p:blipFill>
          <a:blip r:embed="rId8"/>
          <a:stretch>
            <a:fillRect/>
          </a:stretch>
        </p:blipFill>
        <p:spPr>
          <a:xfrm>
            <a:off x="6434667" y="1397000"/>
            <a:ext cx="3078618" cy="2616000"/>
          </a:xfrm>
          <a:prstGeom prst="rect">
            <a:avLst/>
          </a:prstGeom>
        </p:spPr>
      </p:pic>
      <p:pic>
        <p:nvPicPr>
          <p:cNvPr id="9" name="图片 8">
            <a:extLst>
              <a:ext uri="{FF2B5EF4-FFF2-40B4-BE49-F238E27FC236}">
                <a16:creationId xmlns:a16="http://schemas.microsoft.com/office/drawing/2014/main" id="{395275FB-4516-4FB4-992C-036B60B1FF31}"/>
              </a:ext>
            </a:extLst>
          </p:cNvPr>
          <p:cNvPicPr>
            <a:picLocks noChangeAspect="1"/>
          </p:cNvPicPr>
          <p:nvPr/>
        </p:nvPicPr>
        <p:blipFill>
          <a:blip r:embed="rId9"/>
          <a:stretch>
            <a:fillRect/>
          </a:stretch>
        </p:blipFill>
        <p:spPr>
          <a:xfrm>
            <a:off x="9754225" y="1396999"/>
            <a:ext cx="1870936" cy="2615999"/>
          </a:xfrm>
          <a:prstGeom prst="rect">
            <a:avLst/>
          </a:prstGeom>
        </p:spPr>
      </p:pic>
    </p:spTree>
    <p:extLst>
      <p:ext uri="{BB962C8B-B14F-4D97-AF65-F5344CB8AC3E}">
        <p14:creationId xmlns:p14="http://schemas.microsoft.com/office/powerpoint/2010/main" val="102130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26342-C759-40E3-A48B-9FD1043AD1AA}"/>
              </a:ext>
            </a:extLst>
          </p:cNvPr>
          <p:cNvSpPr>
            <a:spLocks noGrp="1"/>
          </p:cNvSpPr>
          <p:nvPr>
            <p:ph type="title"/>
          </p:nvPr>
        </p:nvSpPr>
        <p:spPr/>
        <p:txBody>
          <a:bodyPr/>
          <a:lstStyle/>
          <a:p>
            <a:r>
              <a:rPr lang="en-US" altLang="zh-CN" b="1" dirty="0"/>
              <a:t>Data preprocessing</a:t>
            </a:r>
            <a:endParaRPr lang="zh-CN" altLang="en-US" dirty="0"/>
          </a:p>
        </p:txBody>
      </p:sp>
      <p:sp>
        <p:nvSpPr>
          <p:cNvPr id="3" name="Content Placeholder 2">
            <a:extLst>
              <a:ext uri="{FF2B5EF4-FFF2-40B4-BE49-F238E27FC236}">
                <a16:creationId xmlns:a16="http://schemas.microsoft.com/office/drawing/2014/main" id="{76C8CCE3-2ACE-463E-94AF-34AEFFC6A081}"/>
              </a:ext>
            </a:extLst>
          </p:cNvPr>
          <p:cNvSpPr>
            <a:spLocks noGrp="1"/>
          </p:cNvSpPr>
          <p:nvPr>
            <p:ph idx="1"/>
          </p:nvPr>
        </p:nvSpPr>
        <p:spPr/>
        <p:txBody>
          <a:bodyPr/>
          <a:lstStyle/>
          <a:p>
            <a:pPr>
              <a:buFont typeface="Wingdings" panose="05000000000000000000" pitchFamily="2" charset="2"/>
              <a:buChar char="Ø"/>
            </a:pPr>
            <a:r>
              <a:rPr lang="en-US" altLang="zh-CN" sz="2000" dirty="0"/>
              <a:t>No significant age &amp; gender difference was revealed for two group (patient/control)</a:t>
            </a:r>
          </a:p>
          <a:p>
            <a:pPr>
              <a:buFont typeface="Wingdings" panose="05000000000000000000" pitchFamily="2" charset="2"/>
              <a:buChar char="Ø"/>
            </a:pPr>
            <a:r>
              <a:rPr lang="en-US" altLang="zh-CN" sz="2000" dirty="0"/>
              <a:t>The education level of patient group is significantly higher than control group</a:t>
            </a:r>
          </a:p>
          <a:p>
            <a:pPr>
              <a:buFont typeface="Wingdings" panose="05000000000000000000" pitchFamily="2" charset="2"/>
              <a:buChar char="Ø"/>
            </a:pPr>
            <a:r>
              <a:rPr lang="en-US" altLang="zh-CN" sz="2000" dirty="0"/>
              <a:t>Compare FA difference between group with permutation test (5000 trials) and FDR correction (p&lt;0.025), education was added as covariates  </a:t>
            </a:r>
          </a:p>
          <a:p>
            <a:pPr>
              <a:buFont typeface="Wingdings" panose="05000000000000000000" pitchFamily="2" charset="2"/>
              <a:buChar char="Ø"/>
            </a:pPr>
            <a:r>
              <a:rPr lang="en-US" altLang="zh-CN" sz="2000" dirty="0"/>
              <a:t>Following showed 47 connections with significant difference between the two group</a:t>
            </a:r>
          </a:p>
        </p:txBody>
      </p:sp>
      <p:sp>
        <p:nvSpPr>
          <p:cNvPr id="4" name="Slide Number Placeholder 3">
            <a:extLst>
              <a:ext uri="{FF2B5EF4-FFF2-40B4-BE49-F238E27FC236}">
                <a16:creationId xmlns:a16="http://schemas.microsoft.com/office/drawing/2014/main" id="{4BC7F07D-DF12-4746-A8D1-AC293C351AED}"/>
              </a:ext>
            </a:extLst>
          </p:cNvPr>
          <p:cNvSpPr>
            <a:spLocks noGrp="1"/>
          </p:cNvSpPr>
          <p:nvPr>
            <p:ph type="sldNum" sz="quarter" idx="12"/>
          </p:nvPr>
        </p:nvSpPr>
        <p:spPr/>
        <p:txBody>
          <a:bodyPr/>
          <a:lstStyle/>
          <a:p>
            <a:fld id="{7A85DA7C-3D42-4F3E-B8CE-BA7F017A1BBB}" type="slidenum">
              <a:rPr lang="en-HK" smtClean="0"/>
              <a:pPr/>
              <a:t>7</a:t>
            </a:fld>
            <a:endParaRPr lang="en-HK"/>
          </a:p>
        </p:txBody>
      </p:sp>
      <p:sp>
        <p:nvSpPr>
          <p:cNvPr id="5" name="文本框 6">
            <a:extLst>
              <a:ext uri="{FF2B5EF4-FFF2-40B4-BE49-F238E27FC236}">
                <a16:creationId xmlns:a16="http://schemas.microsoft.com/office/drawing/2014/main" id="{1E1CBAB4-16A7-446B-A927-41562F735997}"/>
              </a:ext>
            </a:extLst>
          </p:cNvPr>
          <p:cNvSpPr txBox="1"/>
          <p:nvPr/>
        </p:nvSpPr>
        <p:spPr>
          <a:xfrm>
            <a:off x="512156" y="5777828"/>
            <a:ext cx="3363985" cy="86177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altLang="zh-CN" sz="1600" dirty="0"/>
              <a:t>Permutation test with FWA correction:</a:t>
            </a:r>
          </a:p>
          <a:p>
            <a:pPr algn="ctr"/>
            <a:r>
              <a:rPr lang="en-US" altLang="zh-CN" sz="1600" dirty="0">
                <a:solidFill>
                  <a:srgbClr val="FF0000"/>
                </a:solidFill>
              </a:rPr>
              <a:t>Red – patient &gt; control, p&lt;0.025</a:t>
            </a:r>
          </a:p>
          <a:p>
            <a:pPr algn="ctr"/>
            <a:r>
              <a:rPr lang="en-US" altLang="zh-CN" sz="1600" dirty="0">
                <a:solidFill>
                  <a:schemeClr val="accent1"/>
                </a:solidFill>
              </a:rPr>
              <a:t>Blue –patient &lt; control, p&lt;0.025 </a:t>
            </a:r>
            <a:endParaRPr lang="zh-CN" altLang="en-US" sz="1600" dirty="0">
              <a:solidFill>
                <a:schemeClr val="accent1"/>
              </a:solidFill>
            </a:endParaRPr>
          </a:p>
        </p:txBody>
      </p:sp>
      <p:pic>
        <p:nvPicPr>
          <p:cNvPr id="6" name="图片 8">
            <a:extLst>
              <a:ext uri="{FF2B5EF4-FFF2-40B4-BE49-F238E27FC236}">
                <a16:creationId xmlns:a16="http://schemas.microsoft.com/office/drawing/2014/main" id="{EDCB4C7E-A347-4F68-BF4E-E6E88DDA0A31}"/>
              </a:ext>
            </a:extLst>
          </p:cNvPr>
          <p:cNvPicPr>
            <a:picLocks noChangeAspect="1"/>
          </p:cNvPicPr>
          <p:nvPr/>
        </p:nvPicPr>
        <p:blipFill>
          <a:blip r:embed="rId2"/>
          <a:stretch>
            <a:fillRect/>
          </a:stretch>
        </p:blipFill>
        <p:spPr>
          <a:xfrm>
            <a:off x="4202185" y="4051620"/>
            <a:ext cx="3077965" cy="2806380"/>
          </a:xfrm>
          <a:prstGeom prst="rect">
            <a:avLst/>
          </a:prstGeom>
        </p:spPr>
      </p:pic>
      <p:pic>
        <p:nvPicPr>
          <p:cNvPr id="7" name="图片 10">
            <a:extLst>
              <a:ext uri="{FF2B5EF4-FFF2-40B4-BE49-F238E27FC236}">
                <a16:creationId xmlns:a16="http://schemas.microsoft.com/office/drawing/2014/main" id="{8D98B039-B30C-4B6A-AB7F-78978B8B1906}"/>
              </a:ext>
            </a:extLst>
          </p:cNvPr>
          <p:cNvPicPr>
            <a:picLocks noChangeAspect="1"/>
          </p:cNvPicPr>
          <p:nvPr/>
        </p:nvPicPr>
        <p:blipFill>
          <a:blip r:embed="rId3"/>
          <a:stretch>
            <a:fillRect/>
          </a:stretch>
        </p:blipFill>
        <p:spPr>
          <a:xfrm>
            <a:off x="7177035" y="4076700"/>
            <a:ext cx="3467100" cy="2781300"/>
          </a:xfrm>
          <a:prstGeom prst="rect">
            <a:avLst/>
          </a:prstGeom>
        </p:spPr>
      </p:pic>
    </p:spTree>
    <p:extLst>
      <p:ext uri="{BB962C8B-B14F-4D97-AF65-F5344CB8AC3E}">
        <p14:creationId xmlns:p14="http://schemas.microsoft.com/office/powerpoint/2010/main" val="4226504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9DC8-7B9F-45D0-8A59-4497ED4ABAD9}"/>
              </a:ext>
            </a:extLst>
          </p:cNvPr>
          <p:cNvSpPr>
            <a:spLocks noGrp="1"/>
          </p:cNvSpPr>
          <p:nvPr>
            <p:ph type="title"/>
          </p:nvPr>
        </p:nvSpPr>
        <p:spPr/>
        <p:txBody>
          <a:bodyPr>
            <a:normAutofit fontScale="90000"/>
          </a:bodyPr>
          <a:lstStyle/>
          <a:p>
            <a:r>
              <a:rPr lang="en-US" altLang="zh-CN" b="1" dirty="0"/>
              <a:t>Task 1 - Classification Model: </a:t>
            </a:r>
            <a:br>
              <a:rPr lang="en-US" altLang="zh-CN" dirty="0"/>
            </a:br>
            <a:r>
              <a:rPr lang="en-US" altLang="zh-CN" dirty="0">
                <a:solidFill>
                  <a:schemeClr val="accent1"/>
                </a:solidFill>
              </a:rPr>
              <a:t>Distinguishing Type-II Diabetes Patients and Healthy People</a:t>
            </a:r>
            <a:endParaRPr lang="zh-CN" altLang="en-US" dirty="0">
              <a:solidFill>
                <a:schemeClr val="accent1"/>
              </a:solidFill>
            </a:endParaRPr>
          </a:p>
        </p:txBody>
      </p:sp>
      <p:sp>
        <p:nvSpPr>
          <p:cNvPr id="3" name="Content Placeholder 2">
            <a:extLst>
              <a:ext uri="{FF2B5EF4-FFF2-40B4-BE49-F238E27FC236}">
                <a16:creationId xmlns:a16="http://schemas.microsoft.com/office/drawing/2014/main" id="{9C6E505A-F2B9-4106-99F2-335DF3AFF35E}"/>
              </a:ext>
            </a:extLst>
          </p:cNvPr>
          <p:cNvSpPr>
            <a:spLocks noGrp="1"/>
          </p:cNvSpPr>
          <p:nvPr>
            <p:ph idx="1"/>
          </p:nvPr>
        </p:nvSpPr>
        <p:spPr>
          <a:xfrm>
            <a:off x="838200" y="1847851"/>
            <a:ext cx="10515600" cy="4351338"/>
          </a:xfrm>
        </p:spPr>
        <p:txBody>
          <a:bodyPr/>
          <a:lstStyle/>
          <a:p>
            <a:r>
              <a:rPr lang="en-US" altLang="zh-CN" dirty="0"/>
              <a:t>Our first task is to use the brain connectivity features for predicting whether the person is a patient with type-II diabetes. The most significant challenge here is that the number of connectivity features (8,100) is much larger than the sample size (94);</a:t>
            </a:r>
          </a:p>
          <a:p>
            <a:endParaRPr lang="en-US" altLang="zh-CN" dirty="0"/>
          </a:p>
          <a:p>
            <a:r>
              <a:rPr lang="en-US" altLang="zh-CN" dirty="0"/>
              <a:t>To evaluate the fitted model's performance in practical use, we apply the stratified K-fold cross-validation strategy;</a:t>
            </a:r>
          </a:p>
          <a:p>
            <a:endParaRPr lang="en-US" altLang="zh-CN" dirty="0"/>
          </a:p>
          <a:p>
            <a:r>
              <a:rPr lang="en-US" altLang="zh-CN" dirty="0"/>
              <a:t>Evaluation Metrics: Accuracy, Precision, Recall, and F1-Score.</a:t>
            </a:r>
            <a:endParaRPr lang="zh-CN" altLang="en-US" dirty="0"/>
          </a:p>
        </p:txBody>
      </p:sp>
      <p:sp>
        <p:nvSpPr>
          <p:cNvPr id="4" name="Slide Number Placeholder 3">
            <a:extLst>
              <a:ext uri="{FF2B5EF4-FFF2-40B4-BE49-F238E27FC236}">
                <a16:creationId xmlns:a16="http://schemas.microsoft.com/office/drawing/2014/main" id="{09685EC9-1E81-4386-A1C7-1E7E22D7C8FA}"/>
              </a:ext>
            </a:extLst>
          </p:cNvPr>
          <p:cNvSpPr>
            <a:spLocks noGrp="1"/>
          </p:cNvSpPr>
          <p:nvPr>
            <p:ph type="sldNum" sz="quarter" idx="12"/>
          </p:nvPr>
        </p:nvSpPr>
        <p:spPr/>
        <p:txBody>
          <a:bodyPr/>
          <a:lstStyle/>
          <a:p>
            <a:fld id="{7A85DA7C-3D42-4F3E-B8CE-BA7F017A1BBB}" type="slidenum">
              <a:rPr lang="en-HK" smtClean="0"/>
              <a:pPr/>
              <a:t>8</a:t>
            </a:fld>
            <a:endParaRPr lang="en-HK"/>
          </a:p>
        </p:txBody>
      </p:sp>
    </p:spTree>
    <p:extLst>
      <p:ext uri="{BB962C8B-B14F-4D97-AF65-F5344CB8AC3E}">
        <p14:creationId xmlns:p14="http://schemas.microsoft.com/office/powerpoint/2010/main" val="3411251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FDF19D1F-B177-4252-A5E2-C65A03E01A64}"/>
              </a:ext>
            </a:extLst>
          </p:cNvPr>
          <p:cNvSpPr>
            <a:spLocks noGrp="1"/>
          </p:cNvSpPr>
          <p:nvPr>
            <p:ph type="sldNum" sz="quarter" idx="12"/>
          </p:nvPr>
        </p:nvSpPr>
        <p:spPr/>
        <p:txBody>
          <a:bodyPr/>
          <a:lstStyle/>
          <a:p>
            <a:fld id="{7A85DA7C-3D42-4F3E-B8CE-BA7F017A1BBB}" type="slidenum">
              <a:rPr lang="en-HK" smtClean="0"/>
              <a:pPr/>
              <a:t>9</a:t>
            </a:fld>
            <a:endParaRPr lang="en-HK"/>
          </a:p>
        </p:txBody>
      </p:sp>
      <p:sp>
        <p:nvSpPr>
          <p:cNvPr id="7" name="Content Placeholder 2">
            <a:extLst>
              <a:ext uri="{FF2B5EF4-FFF2-40B4-BE49-F238E27FC236}">
                <a16:creationId xmlns:a16="http://schemas.microsoft.com/office/drawing/2014/main" id="{35EE5C6A-1F0A-404D-825E-F24CAB42226F}"/>
              </a:ext>
            </a:extLst>
          </p:cNvPr>
          <p:cNvSpPr>
            <a:spLocks noGrp="1"/>
          </p:cNvSpPr>
          <p:nvPr>
            <p:ph idx="1"/>
          </p:nvPr>
        </p:nvSpPr>
        <p:spPr>
          <a:xfrm>
            <a:off x="650630" y="1038959"/>
            <a:ext cx="10515600" cy="4351338"/>
          </a:xfrm>
        </p:spPr>
        <p:txBody>
          <a:bodyPr/>
          <a:lstStyle/>
          <a:p>
            <a:r>
              <a:rPr lang="en-US" altLang="zh-CN" sz="2800" b="1" dirty="0"/>
              <a:t>Baseline Building</a:t>
            </a:r>
          </a:p>
          <a:p>
            <a:r>
              <a:rPr lang="en-US" altLang="zh-CN" dirty="0"/>
              <a:t>We first build some baseline models using the logistic regression. The baseline models use the data: </a:t>
            </a:r>
          </a:p>
          <a:p>
            <a:pPr marL="457189" lvl="1" indent="0">
              <a:buNone/>
            </a:pPr>
            <a:r>
              <a:rPr lang="en-US" altLang="zh-CN" dirty="0"/>
              <a:t>(1) All 8,100 brain connectivity features; </a:t>
            </a:r>
          </a:p>
          <a:p>
            <a:pPr marL="457189" lvl="1" indent="0">
              <a:buNone/>
            </a:pPr>
            <a:r>
              <a:rPr lang="en-US" altLang="zh-CN" dirty="0"/>
              <a:t>(2) 90 surface size features; </a:t>
            </a:r>
          </a:p>
          <a:p>
            <a:pPr marL="457189" lvl="1" indent="0">
              <a:buNone/>
            </a:pPr>
            <a:r>
              <a:rPr lang="en-US" altLang="zh-CN" dirty="0"/>
              <a:t>(3) 90 voxel size features; </a:t>
            </a:r>
          </a:p>
          <a:p>
            <a:pPr marL="457189" lvl="1" indent="0">
              <a:buNone/>
            </a:pPr>
            <a:r>
              <a:rPr lang="en-US" altLang="zh-CN" dirty="0"/>
              <a:t>(4) 90 surface size features+90 voxel size features.</a:t>
            </a:r>
            <a:endParaRPr lang="zh-CN" altLang="en-US" dirty="0"/>
          </a:p>
        </p:txBody>
      </p:sp>
      <p:pic>
        <p:nvPicPr>
          <p:cNvPr id="9" name="图片 8">
            <a:extLst>
              <a:ext uri="{FF2B5EF4-FFF2-40B4-BE49-F238E27FC236}">
                <a16:creationId xmlns:a16="http://schemas.microsoft.com/office/drawing/2014/main" id="{7D957168-95EB-4B02-916F-7994E563EA4A}"/>
              </a:ext>
            </a:extLst>
          </p:cNvPr>
          <p:cNvPicPr>
            <a:picLocks noChangeAspect="1"/>
          </p:cNvPicPr>
          <p:nvPr/>
        </p:nvPicPr>
        <p:blipFill>
          <a:blip r:embed="rId2"/>
          <a:stretch>
            <a:fillRect/>
          </a:stretch>
        </p:blipFill>
        <p:spPr>
          <a:xfrm>
            <a:off x="2797527" y="3685605"/>
            <a:ext cx="5607918" cy="2371808"/>
          </a:xfrm>
          <a:prstGeom prst="rect">
            <a:avLst/>
          </a:prstGeom>
        </p:spPr>
      </p:pic>
      <p:sp>
        <p:nvSpPr>
          <p:cNvPr id="5" name="内容占位符 2">
            <a:extLst>
              <a:ext uri="{FF2B5EF4-FFF2-40B4-BE49-F238E27FC236}">
                <a16:creationId xmlns:a16="http://schemas.microsoft.com/office/drawing/2014/main" id="{A41022B5-E678-4E29-A3CD-6BBB3F6BCC21}"/>
              </a:ext>
            </a:extLst>
          </p:cNvPr>
          <p:cNvSpPr txBox="1">
            <a:spLocks/>
          </p:cNvSpPr>
          <p:nvPr/>
        </p:nvSpPr>
        <p:spPr>
          <a:xfrm>
            <a:off x="1187893" y="6057413"/>
            <a:ext cx="8124043" cy="692675"/>
          </a:xfrm>
          <a:prstGeom prst="rect">
            <a:avLst/>
          </a:prstGeom>
          <a:ln w="28575">
            <a:solidFill>
              <a:srgbClr val="C00000"/>
            </a:solidFill>
            <a:prstDash val="sysDash"/>
          </a:ln>
        </p:spPr>
        <p:txBody>
          <a:bodyPr vert="horz" lIns="91440" tIns="45720" rIns="91440" bIns="45720" rtlCol="0" anchor="ctr">
            <a:normAutofit fontScale="77500" lnSpcReduction="20000"/>
          </a:bodyPr>
          <a:lstStyle>
            <a:lvl1pPr marL="228594" indent="-228594" algn="l" defTabSz="914377"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600" dirty="0">
                <a:solidFill>
                  <a:schemeClr val="accent6"/>
                </a:solidFill>
                <a:ea typeface="宋体"/>
              </a:rPr>
              <a:t>Structural connection feature</a:t>
            </a:r>
            <a:r>
              <a:rPr lang="en-US" altLang="zh-CN" sz="2600" dirty="0">
                <a:ea typeface="宋体"/>
              </a:rPr>
              <a:t>: provides more useful information </a:t>
            </a:r>
          </a:p>
          <a:p>
            <a:pPr marL="0" indent="0">
              <a:buNone/>
            </a:pPr>
            <a:r>
              <a:rPr lang="en-US" altLang="zh-CN" sz="2600" dirty="0">
                <a:ea typeface="宋体"/>
              </a:rPr>
              <a:t>Better than all other regional features in predicting the diabetic brain!</a:t>
            </a:r>
            <a:endParaRPr lang="en-US" altLang="zh-CN" dirty="0">
              <a:ea typeface="宋体"/>
            </a:endParaRPr>
          </a:p>
        </p:txBody>
      </p:sp>
    </p:spTree>
    <p:extLst>
      <p:ext uri="{BB962C8B-B14F-4D97-AF65-F5344CB8AC3E}">
        <p14:creationId xmlns:p14="http://schemas.microsoft.com/office/powerpoint/2010/main" val="3803886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32089</TotalTime>
  <Words>2013</Words>
  <Application>Microsoft Office PowerPoint</Application>
  <PresentationFormat>宽屏</PresentationFormat>
  <Paragraphs>323</Paragraphs>
  <Slides>24</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NexusSans</vt:lpstr>
      <vt:lpstr>等线</vt:lpstr>
      <vt:lpstr>Arial</vt:lpstr>
      <vt:lpstr>Calibri</vt:lpstr>
      <vt:lpstr>Calibri Light</vt:lpstr>
      <vt:lpstr>Cambria Math</vt:lpstr>
      <vt:lpstr>Times New Roman</vt:lpstr>
      <vt:lpstr>Wingdings</vt:lpstr>
      <vt:lpstr>Office 主题​​</vt:lpstr>
      <vt:lpstr>PowerPoint 演示文稿</vt:lpstr>
      <vt:lpstr>Introduction</vt:lpstr>
      <vt:lpstr>Introduction</vt:lpstr>
      <vt:lpstr>Data acquisition</vt:lpstr>
      <vt:lpstr>Data structure (X: For each participant)</vt:lpstr>
      <vt:lpstr>Data structure (Y: participants)</vt:lpstr>
      <vt:lpstr>Data preprocessing</vt:lpstr>
      <vt:lpstr>Task 1 - Classification Model:  Distinguishing Type-II Diabetes Patients and Healthy People</vt:lpstr>
      <vt:lpstr>PowerPoint 演示文稿</vt:lpstr>
      <vt:lpstr>PowerPoint 演示文稿</vt:lpstr>
      <vt:lpstr>PowerPoint 演示文稿</vt:lpstr>
      <vt:lpstr>PowerPoint 演示文稿</vt:lpstr>
      <vt:lpstr>PowerPoint 演示文稿</vt:lpstr>
      <vt:lpstr>Task 2 - Regression Model:  Predicting Disease Duration of Type-II Diabetes Patients</vt:lpstr>
      <vt:lpstr>PowerPoint 演示文稿</vt:lpstr>
      <vt:lpstr>PowerPoint 演示文稿</vt:lpstr>
      <vt:lpstr>PowerPoint 演示文稿</vt:lpstr>
      <vt:lpstr>Discussion</vt:lpstr>
      <vt:lpstr>Discussion</vt:lpstr>
      <vt:lpstr>Discussion</vt:lpstr>
      <vt:lpstr>Discussion</vt:lpstr>
      <vt:lpstr>Discussion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aigori aigori</dc:creator>
  <cp:lastModifiedBy>Vayne Xie</cp:lastModifiedBy>
  <cp:revision>516</cp:revision>
  <dcterms:created xsi:type="dcterms:W3CDTF">2019-10-28T17:18:25Z</dcterms:created>
  <dcterms:modified xsi:type="dcterms:W3CDTF">2022-05-01T03:19:46Z</dcterms:modified>
</cp:coreProperties>
</file>