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7" r:id="rId9"/>
    <p:sldId id="264"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BAFD8E-2F35-2C4D-B716-6FBF857A594A}" v="30" dt="2024-04-29T14:39:19.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60"/>
  </p:normalViewPr>
  <p:slideViewPr>
    <p:cSldViewPr snapToGrid="0">
      <p:cViewPr>
        <p:scale>
          <a:sx n="106" d="100"/>
          <a:sy n="106" d="100"/>
        </p:scale>
        <p:origin x="89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U Shuang" userId="a179118b-d11d-41c6-8bf6-6767ec79435d" providerId="ADAL" clId="{DFBAFD8E-2F35-2C4D-B716-6FBF857A594A}"/>
    <pc:docChg chg="undo redo custSel addSld delSld modSld">
      <pc:chgData name="WU Shuang" userId="a179118b-d11d-41c6-8bf6-6767ec79435d" providerId="ADAL" clId="{DFBAFD8E-2F35-2C4D-B716-6FBF857A594A}" dt="2024-04-29T14:43:05.913" v="769" actId="26606"/>
      <pc:docMkLst>
        <pc:docMk/>
      </pc:docMkLst>
      <pc:sldChg chg="addSp delSp modSp mod setBg">
        <pc:chgData name="WU Shuang" userId="a179118b-d11d-41c6-8bf6-6767ec79435d" providerId="ADAL" clId="{DFBAFD8E-2F35-2C4D-B716-6FBF857A594A}" dt="2024-04-29T13:42:37.763" v="359" actId="404"/>
        <pc:sldMkLst>
          <pc:docMk/>
          <pc:sldMk cId="4172929866" sldId="256"/>
        </pc:sldMkLst>
        <pc:spChg chg="mod">
          <ac:chgData name="WU Shuang" userId="a179118b-d11d-41c6-8bf6-6767ec79435d" providerId="ADAL" clId="{DFBAFD8E-2F35-2C4D-B716-6FBF857A594A}" dt="2024-04-29T13:42:37.763" v="359" actId="404"/>
          <ac:spMkLst>
            <pc:docMk/>
            <pc:sldMk cId="4172929866" sldId="256"/>
            <ac:spMk id="2" creationId="{86BEE152-C502-5590-DDF6-6DBB8230C23E}"/>
          </ac:spMkLst>
        </pc:spChg>
        <pc:spChg chg="mod">
          <ac:chgData name="WU Shuang" userId="a179118b-d11d-41c6-8bf6-6767ec79435d" providerId="ADAL" clId="{DFBAFD8E-2F35-2C4D-B716-6FBF857A594A}" dt="2024-04-29T13:42:30.349" v="352" actId="403"/>
          <ac:spMkLst>
            <pc:docMk/>
            <pc:sldMk cId="4172929866" sldId="256"/>
            <ac:spMk id="3" creationId="{CB25CA65-6EF8-EE06-45AA-8FEA7049C9E9}"/>
          </ac:spMkLst>
        </pc:spChg>
        <pc:spChg chg="add del">
          <ac:chgData name="WU Shuang" userId="a179118b-d11d-41c6-8bf6-6767ec79435d" providerId="ADAL" clId="{DFBAFD8E-2F35-2C4D-B716-6FBF857A594A}" dt="2024-04-29T13:42:14.707" v="347" actId="26606"/>
          <ac:spMkLst>
            <pc:docMk/>
            <pc:sldMk cId="4172929866" sldId="256"/>
            <ac:spMk id="5" creationId="{0E30439A-8A5B-46EC-8283-9B6B031D40D0}"/>
          </ac:spMkLst>
        </pc:spChg>
        <pc:spChg chg="add del">
          <ac:chgData name="WU Shuang" userId="a179118b-d11d-41c6-8bf6-6767ec79435d" providerId="ADAL" clId="{DFBAFD8E-2F35-2C4D-B716-6FBF857A594A}" dt="2024-04-29T13:42:14.707" v="347" actId="26606"/>
          <ac:spMkLst>
            <pc:docMk/>
            <pc:sldMk cId="4172929866" sldId="256"/>
            <ac:spMk id="6" creationId="{5CEAD642-85CF-4750-8432-7C80C901F001}"/>
          </ac:spMkLst>
        </pc:spChg>
        <pc:spChg chg="add del">
          <ac:chgData name="WU Shuang" userId="a179118b-d11d-41c6-8bf6-6767ec79435d" providerId="ADAL" clId="{DFBAFD8E-2F35-2C4D-B716-6FBF857A594A}" dt="2024-04-29T13:42:14.707" v="347" actId="26606"/>
          <ac:spMkLst>
            <pc:docMk/>
            <pc:sldMk cId="4172929866" sldId="256"/>
            <ac:spMk id="7" creationId="{730D8B3B-9B80-4025-B934-26DC7D7CD231}"/>
          </ac:spMkLst>
        </pc:spChg>
        <pc:spChg chg="add del">
          <ac:chgData name="WU Shuang" userId="a179118b-d11d-41c6-8bf6-6767ec79435d" providerId="ADAL" clId="{DFBAFD8E-2F35-2C4D-B716-6FBF857A594A}" dt="2024-04-29T13:28:29.976" v="311" actId="26606"/>
          <ac:spMkLst>
            <pc:docMk/>
            <pc:sldMk cId="4172929866" sldId="256"/>
            <ac:spMk id="8" creationId="{9095C1F4-AE7F-44E4-8693-40D3D6831140}"/>
          </ac:spMkLst>
        </pc:spChg>
        <pc:spChg chg="add del">
          <ac:chgData name="WU Shuang" userId="a179118b-d11d-41c6-8bf6-6767ec79435d" providerId="ADAL" clId="{DFBAFD8E-2F35-2C4D-B716-6FBF857A594A}" dt="2024-04-29T13:42:14.707" v="347" actId="26606"/>
          <ac:spMkLst>
            <pc:docMk/>
            <pc:sldMk cId="4172929866" sldId="256"/>
            <ac:spMk id="9" creationId="{B5A1B09C-1565-46F8-B70F-621C5EB48A09}"/>
          </ac:spMkLst>
        </pc:spChg>
        <pc:spChg chg="add del">
          <ac:chgData name="WU Shuang" userId="a179118b-d11d-41c6-8bf6-6767ec79435d" providerId="ADAL" clId="{DFBAFD8E-2F35-2C4D-B716-6FBF857A594A}" dt="2024-04-29T13:42:14.707" v="347" actId="26606"/>
          <ac:spMkLst>
            <pc:docMk/>
            <pc:sldMk cId="4172929866" sldId="256"/>
            <ac:spMk id="11" creationId="{8C516CC8-80AC-446C-A56E-9F54B7210402}"/>
          </ac:spMkLst>
        </pc:spChg>
        <pc:spChg chg="add del">
          <ac:chgData name="WU Shuang" userId="a179118b-d11d-41c6-8bf6-6767ec79435d" providerId="ADAL" clId="{DFBAFD8E-2F35-2C4D-B716-6FBF857A594A}" dt="2024-04-29T13:42:14.707" v="347" actId="26606"/>
          <ac:spMkLst>
            <pc:docMk/>
            <pc:sldMk cId="4172929866" sldId="256"/>
            <ac:spMk id="12" creationId="{FA33EEAE-15D5-4119-8C1E-89D943F911EF}"/>
          </ac:spMkLst>
        </pc:spChg>
        <pc:spChg chg="add del">
          <ac:chgData name="WU Shuang" userId="a179118b-d11d-41c6-8bf6-6767ec79435d" providerId="ADAL" clId="{DFBAFD8E-2F35-2C4D-B716-6FBF857A594A}" dt="2024-04-29T13:42:14.707" v="347" actId="26606"/>
          <ac:spMkLst>
            <pc:docMk/>
            <pc:sldMk cId="4172929866" sldId="256"/>
            <ac:spMk id="13" creationId="{53947E58-F088-49F1-A3D1-DEA690192E84}"/>
          </ac:spMkLst>
        </pc:spChg>
        <pc:spChg chg="add del">
          <ac:chgData name="WU Shuang" userId="a179118b-d11d-41c6-8bf6-6767ec79435d" providerId="ADAL" clId="{DFBAFD8E-2F35-2C4D-B716-6FBF857A594A}" dt="2024-04-29T13:28:29.976" v="311" actId="26606"/>
          <ac:spMkLst>
            <pc:docMk/>
            <pc:sldMk cId="4172929866" sldId="256"/>
            <ac:spMk id="14" creationId="{871AEA07-1E14-44B4-8E55-64EF049CD66F}"/>
          </ac:spMkLst>
        </pc:spChg>
        <pc:spChg chg="add del">
          <ac:chgData name="WU Shuang" userId="a179118b-d11d-41c6-8bf6-6767ec79435d" providerId="ADAL" clId="{DFBAFD8E-2F35-2C4D-B716-6FBF857A594A}" dt="2024-04-29T13:42:03.112" v="344" actId="26606"/>
          <ac:spMkLst>
            <pc:docMk/>
            <pc:sldMk cId="4172929866" sldId="256"/>
            <ac:spMk id="18" creationId="{9095C1F4-AE7F-44E4-8693-40D3D6831140}"/>
          </ac:spMkLst>
        </pc:spChg>
        <pc:spChg chg="add del">
          <ac:chgData name="WU Shuang" userId="a179118b-d11d-41c6-8bf6-6767ec79435d" providerId="ADAL" clId="{DFBAFD8E-2F35-2C4D-B716-6FBF857A594A}" dt="2024-04-29T13:28:47.229" v="313" actId="26606"/>
          <ac:spMkLst>
            <pc:docMk/>
            <pc:sldMk cId="4172929866" sldId="256"/>
            <ac:spMk id="22" creationId="{5A292AEA-2528-46C0-B426-95822B6141FB}"/>
          </ac:spMkLst>
        </pc:spChg>
        <pc:spChg chg="add del">
          <ac:chgData name="WU Shuang" userId="a179118b-d11d-41c6-8bf6-6767ec79435d" providerId="ADAL" clId="{DFBAFD8E-2F35-2C4D-B716-6FBF857A594A}" dt="2024-04-29T13:42:03.112" v="344" actId="26606"/>
          <ac:spMkLst>
            <pc:docMk/>
            <pc:sldMk cId="4172929866" sldId="256"/>
            <ac:spMk id="24" creationId="{871AEA07-1E14-44B4-8E55-64EF049CD66F}"/>
          </ac:spMkLst>
        </pc:spChg>
        <pc:spChg chg="add del">
          <ac:chgData name="WU Shuang" userId="a179118b-d11d-41c6-8bf6-6767ec79435d" providerId="ADAL" clId="{DFBAFD8E-2F35-2C4D-B716-6FBF857A594A}" dt="2024-04-29T13:42:14.700" v="346" actId="26606"/>
          <ac:spMkLst>
            <pc:docMk/>
            <pc:sldMk cId="4172929866" sldId="256"/>
            <ac:spMk id="26" creationId="{4522B21E-B2B9-4C72-9A71-C87EFD137480}"/>
          </ac:spMkLst>
        </pc:spChg>
        <pc:spChg chg="add del">
          <ac:chgData name="WU Shuang" userId="a179118b-d11d-41c6-8bf6-6767ec79435d" providerId="ADAL" clId="{DFBAFD8E-2F35-2C4D-B716-6FBF857A594A}" dt="2024-04-29T13:42:14.700" v="346" actId="26606"/>
          <ac:spMkLst>
            <pc:docMk/>
            <pc:sldMk cId="4172929866" sldId="256"/>
            <ac:spMk id="27" creationId="{5EB7D2A2-F448-44D4-938C-DC84CBCB3B1E}"/>
          </ac:spMkLst>
        </pc:spChg>
        <pc:spChg chg="add del">
          <ac:chgData name="WU Shuang" userId="a179118b-d11d-41c6-8bf6-6767ec79435d" providerId="ADAL" clId="{DFBAFD8E-2F35-2C4D-B716-6FBF857A594A}" dt="2024-04-29T13:28:47.229" v="313" actId="26606"/>
          <ac:spMkLst>
            <pc:docMk/>
            <pc:sldMk cId="4172929866" sldId="256"/>
            <ac:spMk id="28" creationId="{D8B7B198-E4DF-43CD-AD8C-199884323745}"/>
          </ac:spMkLst>
        </pc:spChg>
        <pc:spChg chg="add del">
          <ac:chgData name="WU Shuang" userId="a179118b-d11d-41c6-8bf6-6767ec79435d" providerId="ADAL" clId="{DFBAFD8E-2F35-2C4D-B716-6FBF857A594A}" dt="2024-04-29T13:42:14.700" v="346" actId="26606"/>
          <ac:spMkLst>
            <pc:docMk/>
            <pc:sldMk cId="4172929866" sldId="256"/>
            <ac:spMk id="30" creationId="{871AEA07-1E14-44B4-8E55-64EF049CD66F}"/>
          </ac:spMkLst>
        </pc:spChg>
        <pc:spChg chg="add">
          <ac:chgData name="WU Shuang" userId="a179118b-d11d-41c6-8bf6-6767ec79435d" providerId="ADAL" clId="{DFBAFD8E-2F35-2C4D-B716-6FBF857A594A}" dt="2024-04-29T13:42:14.707" v="347" actId="26606"/>
          <ac:spMkLst>
            <pc:docMk/>
            <pc:sldMk cId="4172929866" sldId="256"/>
            <ac:spMk id="33" creationId="{9C7E0A2C-7C0A-4AAC-B3B0-6C12B2EBAE05}"/>
          </ac:spMkLst>
        </pc:spChg>
        <pc:spChg chg="add del">
          <ac:chgData name="WU Shuang" userId="a179118b-d11d-41c6-8bf6-6767ec79435d" providerId="ADAL" clId="{DFBAFD8E-2F35-2C4D-B716-6FBF857A594A}" dt="2024-04-29T13:28:47.229" v="313" actId="26606"/>
          <ac:spMkLst>
            <pc:docMk/>
            <pc:sldMk cId="4172929866" sldId="256"/>
            <ac:spMk id="34" creationId="{2BE67753-EA0E-4819-8D22-0B6600CF7231}"/>
          </ac:spMkLst>
        </pc:spChg>
        <pc:spChg chg="add">
          <ac:chgData name="WU Shuang" userId="a179118b-d11d-41c6-8bf6-6767ec79435d" providerId="ADAL" clId="{DFBAFD8E-2F35-2C4D-B716-6FBF857A594A}" dt="2024-04-29T13:42:14.707" v="347" actId="26606"/>
          <ac:spMkLst>
            <pc:docMk/>
            <pc:sldMk cId="4172929866" sldId="256"/>
            <ac:spMk id="36" creationId="{5EB7D2A2-F448-44D4-938C-DC84CBCB3B1E}"/>
          </ac:spMkLst>
        </pc:spChg>
        <pc:spChg chg="add">
          <ac:chgData name="WU Shuang" userId="a179118b-d11d-41c6-8bf6-6767ec79435d" providerId="ADAL" clId="{DFBAFD8E-2F35-2C4D-B716-6FBF857A594A}" dt="2024-04-29T13:42:14.707" v="347" actId="26606"/>
          <ac:spMkLst>
            <pc:docMk/>
            <pc:sldMk cId="4172929866" sldId="256"/>
            <ac:spMk id="37" creationId="{871AEA07-1E14-44B4-8E55-64EF049CD66F}"/>
          </ac:spMkLst>
        </pc:spChg>
        <pc:grpChg chg="add del">
          <ac:chgData name="WU Shuang" userId="a179118b-d11d-41c6-8bf6-6767ec79435d" providerId="ADAL" clId="{DFBAFD8E-2F35-2C4D-B716-6FBF857A594A}" dt="2024-04-29T13:28:29.976" v="311" actId="26606"/>
          <ac:grpSpMkLst>
            <pc:docMk/>
            <pc:sldMk cId="4172929866" sldId="256"/>
            <ac:grpSpMk id="10" creationId="{8734DDD3-F723-4DD3-8ABE-EC0B2AC87D74}"/>
          </ac:grpSpMkLst>
        </pc:grpChg>
        <pc:grpChg chg="add del">
          <ac:chgData name="WU Shuang" userId="a179118b-d11d-41c6-8bf6-6767ec79435d" providerId="ADAL" clId="{DFBAFD8E-2F35-2C4D-B716-6FBF857A594A}" dt="2024-04-29T13:42:03.112" v="344" actId="26606"/>
          <ac:grpSpMkLst>
            <pc:docMk/>
            <pc:sldMk cId="4172929866" sldId="256"/>
            <ac:grpSpMk id="20" creationId="{8734DDD3-F723-4DD3-8ABE-EC0B2AC87D74}"/>
          </ac:grpSpMkLst>
        </pc:grpChg>
        <pc:grpChg chg="add del">
          <ac:chgData name="WU Shuang" userId="a179118b-d11d-41c6-8bf6-6767ec79435d" providerId="ADAL" clId="{DFBAFD8E-2F35-2C4D-B716-6FBF857A594A}" dt="2024-04-29T13:28:47.229" v="313" actId="26606"/>
          <ac:grpSpMkLst>
            <pc:docMk/>
            <pc:sldMk cId="4172929866" sldId="256"/>
            <ac:grpSpMk id="23" creationId="{87F87F1B-42BA-4AC7-A4E2-41544DDB2CE3}"/>
          </ac:grpSpMkLst>
        </pc:grpChg>
        <pc:grpChg chg="add del">
          <ac:chgData name="WU Shuang" userId="a179118b-d11d-41c6-8bf6-6767ec79435d" providerId="ADAL" clId="{DFBAFD8E-2F35-2C4D-B716-6FBF857A594A}" dt="2024-04-29T13:28:47.229" v="313" actId="26606"/>
          <ac:grpSpMkLst>
            <pc:docMk/>
            <pc:sldMk cId="4172929866" sldId="256"/>
            <ac:grpSpMk id="29" creationId="{967346A5-7569-4F15-AB5D-BE3DADF192C0}"/>
          </ac:grpSpMkLst>
        </pc:grpChg>
        <pc:grpChg chg="add del">
          <ac:chgData name="WU Shuang" userId="a179118b-d11d-41c6-8bf6-6767ec79435d" providerId="ADAL" clId="{DFBAFD8E-2F35-2C4D-B716-6FBF857A594A}" dt="2024-04-29T13:28:47.229" v="313" actId="26606"/>
          <ac:grpSpMkLst>
            <pc:docMk/>
            <pc:sldMk cId="4172929866" sldId="256"/>
            <ac:grpSpMk id="35" creationId="{D76D63AC-0421-45EC-B383-E79A61A78C6B}"/>
          </ac:grpSpMkLst>
        </pc:grpChg>
        <pc:cxnChg chg="add del">
          <ac:chgData name="WU Shuang" userId="a179118b-d11d-41c6-8bf6-6767ec79435d" providerId="ADAL" clId="{DFBAFD8E-2F35-2C4D-B716-6FBF857A594A}" dt="2024-04-29T13:42:14.700" v="346" actId="26606"/>
          <ac:cxnSpMkLst>
            <pc:docMk/>
            <pc:sldMk cId="4172929866" sldId="256"/>
            <ac:cxnSpMk id="31" creationId="{F7C8EA93-3210-4C62-99E9-153C275E3A87}"/>
          </ac:cxnSpMkLst>
        </pc:cxnChg>
        <pc:cxnChg chg="add">
          <ac:chgData name="WU Shuang" userId="a179118b-d11d-41c6-8bf6-6767ec79435d" providerId="ADAL" clId="{DFBAFD8E-2F35-2C4D-B716-6FBF857A594A}" dt="2024-04-29T13:42:14.707" v="347" actId="26606"/>
          <ac:cxnSpMkLst>
            <pc:docMk/>
            <pc:sldMk cId="4172929866" sldId="256"/>
            <ac:cxnSpMk id="38" creationId="{F7C8EA93-3210-4C62-99E9-153C275E3A87}"/>
          </ac:cxnSpMkLst>
        </pc:cxnChg>
      </pc:sldChg>
      <pc:sldChg chg="addSp delSp modSp new mod setBg">
        <pc:chgData name="WU Shuang" userId="a179118b-d11d-41c6-8bf6-6767ec79435d" providerId="ADAL" clId="{DFBAFD8E-2F35-2C4D-B716-6FBF857A594A}" dt="2024-04-29T13:41:44.596" v="342" actId="26606"/>
        <pc:sldMkLst>
          <pc:docMk/>
          <pc:sldMk cId="1068607916" sldId="257"/>
        </pc:sldMkLst>
        <pc:spChg chg="mod">
          <ac:chgData name="WU Shuang" userId="a179118b-d11d-41c6-8bf6-6767ec79435d" providerId="ADAL" clId="{DFBAFD8E-2F35-2C4D-B716-6FBF857A594A}" dt="2024-04-29T13:41:44.596" v="342" actId="26606"/>
          <ac:spMkLst>
            <pc:docMk/>
            <pc:sldMk cId="1068607916" sldId="257"/>
            <ac:spMk id="2" creationId="{8BB3C9BD-B817-2031-1004-FEAA14EB1224}"/>
          </ac:spMkLst>
        </pc:spChg>
        <pc:spChg chg="mod">
          <ac:chgData name="WU Shuang" userId="a179118b-d11d-41c6-8bf6-6767ec79435d" providerId="ADAL" clId="{DFBAFD8E-2F35-2C4D-B716-6FBF857A594A}" dt="2024-04-29T13:41:44.596" v="342" actId="26606"/>
          <ac:spMkLst>
            <pc:docMk/>
            <pc:sldMk cId="1068607916" sldId="257"/>
            <ac:spMk id="3" creationId="{A3FD5EBD-37C4-5FB3-A6EE-3071497835E8}"/>
          </ac:spMkLst>
        </pc:spChg>
        <pc:spChg chg="add del">
          <ac:chgData name="WU Shuang" userId="a179118b-d11d-41c6-8bf6-6767ec79435d" providerId="ADAL" clId="{DFBAFD8E-2F35-2C4D-B716-6FBF857A594A}" dt="2024-04-29T13:41:44.596" v="342" actId="26606"/>
          <ac:spMkLst>
            <pc:docMk/>
            <pc:sldMk cId="1068607916" sldId="257"/>
            <ac:spMk id="8" creationId="{1B15ED52-F352-441B-82BF-E0EA34836D08}"/>
          </ac:spMkLst>
        </pc:spChg>
        <pc:spChg chg="add del">
          <ac:chgData name="WU Shuang" userId="a179118b-d11d-41c6-8bf6-6767ec79435d" providerId="ADAL" clId="{DFBAFD8E-2F35-2C4D-B716-6FBF857A594A}" dt="2024-04-29T13:41:44.596" v="342" actId="26606"/>
          <ac:spMkLst>
            <pc:docMk/>
            <pc:sldMk cId="1068607916" sldId="257"/>
            <ac:spMk id="10" creationId="{3B2E3793-BFE6-45A2-9B7B-E18844431C99}"/>
          </ac:spMkLst>
        </pc:spChg>
        <pc:spChg chg="add del">
          <ac:chgData name="WU Shuang" userId="a179118b-d11d-41c6-8bf6-6767ec79435d" providerId="ADAL" clId="{DFBAFD8E-2F35-2C4D-B716-6FBF857A594A}" dt="2024-04-29T13:41:44.596" v="342" actId="26606"/>
          <ac:spMkLst>
            <pc:docMk/>
            <pc:sldMk cId="1068607916" sldId="257"/>
            <ac:spMk id="12" creationId="{BC4C4868-CB8F-4AF9-9CDB-8108F2C19B67}"/>
          </ac:spMkLst>
        </pc:spChg>
        <pc:spChg chg="add del">
          <ac:chgData name="WU Shuang" userId="a179118b-d11d-41c6-8bf6-6767ec79435d" providerId="ADAL" clId="{DFBAFD8E-2F35-2C4D-B716-6FBF857A594A}" dt="2024-04-29T13:41:44.596" v="342" actId="26606"/>
          <ac:spMkLst>
            <pc:docMk/>
            <pc:sldMk cId="1068607916" sldId="257"/>
            <ac:spMk id="14" creationId="{375E0459-6403-40CD-989D-56A4407CA12E}"/>
          </ac:spMkLst>
        </pc:spChg>
        <pc:spChg chg="add del">
          <ac:chgData name="WU Shuang" userId="a179118b-d11d-41c6-8bf6-6767ec79435d" providerId="ADAL" clId="{DFBAFD8E-2F35-2C4D-B716-6FBF857A594A}" dt="2024-04-29T13:41:44.596" v="342" actId="26606"/>
          <ac:spMkLst>
            <pc:docMk/>
            <pc:sldMk cId="1068607916" sldId="257"/>
            <ac:spMk id="16" creationId="{53E5B1A8-3AC9-4BD1-9BBC-78CA94F2D1BA}"/>
          </ac:spMkLst>
        </pc:spChg>
        <pc:spChg chg="add">
          <ac:chgData name="WU Shuang" userId="a179118b-d11d-41c6-8bf6-6767ec79435d" providerId="ADAL" clId="{DFBAFD8E-2F35-2C4D-B716-6FBF857A594A}" dt="2024-04-29T13:41:44.596" v="342" actId="26606"/>
          <ac:spMkLst>
            <pc:docMk/>
            <pc:sldMk cId="1068607916" sldId="257"/>
            <ac:spMk id="1031" creationId="{117AB3D3-3C9C-4DED-809A-78734805B895}"/>
          </ac:spMkLst>
        </pc:spChg>
        <pc:spChg chg="add">
          <ac:chgData name="WU Shuang" userId="a179118b-d11d-41c6-8bf6-6767ec79435d" providerId="ADAL" clId="{DFBAFD8E-2F35-2C4D-B716-6FBF857A594A}" dt="2024-04-29T13:41:44.596" v="342" actId="26606"/>
          <ac:spMkLst>
            <pc:docMk/>
            <pc:sldMk cId="1068607916" sldId="257"/>
            <ac:spMk id="1033" creationId="{3A9A4357-BD1D-4622-A4FE-766E6AB8DE84}"/>
          </ac:spMkLst>
        </pc:spChg>
        <pc:spChg chg="add">
          <ac:chgData name="WU Shuang" userId="a179118b-d11d-41c6-8bf6-6767ec79435d" providerId="ADAL" clId="{DFBAFD8E-2F35-2C4D-B716-6FBF857A594A}" dt="2024-04-29T13:41:44.596" v="342" actId="26606"/>
          <ac:spMkLst>
            <pc:docMk/>
            <pc:sldMk cId="1068607916" sldId="257"/>
            <ac:spMk id="1035" creationId="{E659831F-0D9A-4C63-9EBB-8435B85A440F}"/>
          </ac:spMkLst>
        </pc:spChg>
        <pc:spChg chg="add">
          <ac:chgData name="WU Shuang" userId="a179118b-d11d-41c6-8bf6-6767ec79435d" providerId="ADAL" clId="{DFBAFD8E-2F35-2C4D-B716-6FBF857A594A}" dt="2024-04-29T13:41:44.596" v="342" actId="26606"/>
          <ac:spMkLst>
            <pc:docMk/>
            <pc:sldMk cId="1068607916" sldId="257"/>
            <ac:spMk id="1037" creationId="{E6995CE5-F890-4ABA-82A2-26507CE8D2A3}"/>
          </ac:spMkLst>
        </pc:spChg>
        <pc:picChg chg="add mod">
          <ac:chgData name="WU Shuang" userId="a179118b-d11d-41c6-8bf6-6767ec79435d" providerId="ADAL" clId="{DFBAFD8E-2F35-2C4D-B716-6FBF857A594A}" dt="2024-04-29T13:41:44.596" v="342" actId="26606"/>
          <ac:picMkLst>
            <pc:docMk/>
            <pc:sldMk cId="1068607916" sldId="257"/>
            <ac:picMk id="1026" creationId="{ECD36E26-DE58-9EE8-30BA-97B7014A8FEB}"/>
          </ac:picMkLst>
        </pc:picChg>
      </pc:sldChg>
      <pc:sldChg chg="addSp delSp modSp new mod setBg">
        <pc:chgData name="WU Shuang" userId="a179118b-d11d-41c6-8bf6-6767ec79435d" providerId="ADAL" clId="{DFBAFD8E-2F35-2C4D-B716-6FBF857A594A}" dt="2024-04-29T13:44:47.261" v="366" actId="26606"/>
        <pc:sldMkLst>
          <pc:docMk/>
          <pc:sldMk cId="4057303085" sldId="258"/>
        </pc:sldMkLst>
        <pc:spChg chg="mod">
          <ac:chgData name="WU Shuang" userId="a179118b-d11d-41c6-8bf6-6767ec79435d" providerId="ADAL" clId="{DFBAFD8E-2F35-2C4D-B716-6FBF857A594A}" dt="2024-04-29T13:44:47.261" v="366" actId="26606"/>
          <ac:spMkLst>
            <pc:docMk/>
            <pc:sldMk cId="4057303085" sldId="258"/>
            <ac:spMk id="2" creationId="{7C96A60F-6CCF-96BB-B728-9D7BF5950376}"/>
          </ac:spMkLst>
        </pc:spChg>
        <pc:spChg chg="mod">
          <ac:chgData name="WU Shuang" userId="a179118b-d11d-41c6-8bf6-6767ec79435d" providerId="ADAL" clId="{DFBAFD8E-2F35-2C4D-B716-6FBF857A594A}" dt="2024-04-29T13:44:47.261" v="366" actId="26606"/>
          <ac:spMkLst>
            <pc:docMk/>
            <pc:sldMk cId="4057303085" sldId="258"/>
            <ac:spMk id="3" creationId="{15FFBF1C-260A-F79E-8651-28F970E62202}"/>
          </ac:spMkLst>
        </pc:spChg>
        <pc:spChg chg="add del">
          <ac:chgData name="WU Shuang" userId="a179118b-d11d-41c6-8bf6-6767ec79435d" providerId="ADAL" clId="{DFBAFD8E-2F35-2C4D-B716-6FBF857A594A}" dt="2024-04-29T13:44:31.519" v="365" actId="26606"/>
          <ac:spMkLst>
            <pc:docMk/>
            <pc:sldMk cId="4057303085" sldId="258"/>
            <ac:spMk id="8" creationId="{1B15ED52-F352-441B-82BF-E0EA34836D08}"/>
          </ac:spMkLst>
        </pc:spChg>
        <pc:spChg chg="add del">
          <ac:chgData name="WU Shuang" userId="a179118b-d11d-41c6-8bf6-6767ec79435d" providerId="ADAL" clId="{DFBAFD8E-2F35-2C4D-B716-6FBF857A594A}" dt="2024-04-29T13:44:31.519" v="365" actId="26606"/>
          <ac:spMkLst>
            <pc:docMk/>
            <pc:sldMk cId="4057303085" sldId="258"/>
            <ac:spMk id="10" creationId="{3B2E3793-BFE6-45A2-9B7B-E18844431C99}"/>
          </ac:spMkLst>
        </pc:spChg>
        <pc:spChg chg="add del">
          <ac:chgData name="WU Shuang" userId="a179118b-d11d-41c6-8bf6-6767ec79435d" providerId="ADAL" clId="{DFBAFD8E-2F35-2C4D-B716-6FBF857A594A}" dt="2024-04-29T13:44:31.519" v="365" actId="26606"/>
          <ac:spMkLst>
            <pc:docMk/>
            <pc:sldMk cId="4057303085" sldId="258"/>
            <ac:spMk id="12" creationId="{BC4C4868-CB8F-4AF9-9CDB-8108F2C19B67}"/>
          </ac:spMkLst>
        </pc:spChg>
        <pc:spChg chg="add del">
          <ac:chgData name="WU Shuang" userId="a179118b-d11d-41c6-8bf6-6767ec79435d" providerId="ADAL" clId="{DFBAFD8E-2F35-2C4D-B716-6FBF857A594A}" dt="2024-04-29T13:44:31.519" v="365" actId="26606"/>
          <ac:spMkLst>
            <pc:docMk/>
            <pc:sldMk cId="4057303085" sldId="258"/>
            <ac:spMk id="14" creationId="{375E0459-6403-40CD-989D-56A4407CA12E}"/>
          </ac:spMkLst>
        </pc:spChg>
        <pc:spChg chg="add del">
          <ac:chgData name="WU Shuang" userId="a179118b-d11d-41c6-8bf6-6767ec79435d" providerId="ADAL" clId="{DFBAFD8E-2F35-2C4D-B716-6FBF857A594A}" dt="2024-04-29T13:44:31.519" v="365" actId="26606"/>
          <ac:spMkLst>
            <pc:docMk/>
            <pc:sldMk cId="4057303085" sldId="258"/>
            <ac:spMk id="16" creationId="{53E5B1A8-3AC9-4BD1-9BBC-78CA94F2D1BA}"/>
          </ac:spMkLst>
        </pc:spChg>
        <pc:spChg chg="add del">
          <ac:chgData name="WU Shuang" userId="a179118b-d11d-41c6-8bf6-6767ec79435d" providerId="ADAL" clId="{DFBAFD8E-2F35-2C4D-B716-6FBF857A594A}" dt="2024-04-29T13:44:47.261" v="366" actId="26606"/>
          <ac:spMkLst>
            <pc:docMk/>
            <pc:sldMk cId="4057303085" sldId="258"/>
            <ac:spMk id="22" creationId="{C0763A76-9F1C-4FC5-82B7-DD475DA461B2}"/>
          </ac:spMkLst>
        </pc:spChg>
        <pc:spChg chg="add del">
          <ac:chgData name="WU Shuang" userId="a179118b-d11d-41c6-8bf6-6767ec79435d" providerId="ADAL" clId="{DFBAFD8E-2F35-2C4D-B716-6FBF857A594A}" dt="2024-04-29T13:44:47.261" v="366" actId="26606"/>
          <ac:spMkLst>
            <pc:docMk/>
            <pc:sldMk cId="4057303085" sldId="258"/>
            <ac:spMk id="24" creationId="{E81BF4F6-F2CF-4984-9D14-D6966D92F99F}"/>
          </ac:spMkLst>
        </pc:spChg>
        <pc:spChg chg="add">
          <ac:chgData name="WU Shuang" userId="a179118b-d11d-41c6-8bf6-6767ec79435d" providerId="ADAL" clId="{DFBAFD8E-2F35-2C4D-B716-6FBF857A594A}" dt="2024-04-29T13:44:47.261" v="366" actId="26606"/>
          <ac:spMkLst>
            <pc:docMk/>
            <pc:sldMk cId="4057303085" sldId="258"/>
            <ac:spMk id="29" creationId="{058A14AF-9FB5-4CC7-BA35-E8E85D3EDF0E}"/>
          </ac:spMkLst>
        </pc:spChg>
        <pc:spChg chg="add">
          <ac:chgData name="WU Shuang" userId="a179118b-d11d-41c6-8bf6-6767ec79435d" providerId="ADAL" clId="{DFBAFD8E-2F35-2C4D-B716-6FBF857A594A}" dt="2024-04-29T13:44:47.261" v="366" actId="26606"/>
          <ac:spMkLst>
            <pc:docMk/>
            <pc:sldMk cId="4057303085" sldId="258"/>
            <ac:spMk id="31" creationId="{3A9A4357-BD1D-4622-A4FE-766E6AB8DE84}"/>
          </ac:spMkLst>
        </pc:spChg>
        <pc:spChg chg="add">
          <ac:chgData name="WU Shuang" userId="a179118b-d11d-41c6-8bf6-6767ec79435d" providerId="ADAL" clId="{DFBAFD8E-2F35-2C4D-B716-6FBF857A594A}" dt="2024-04-29T13:44:47.261" v="366" actId="26606"/>
          <ac:spMkLst>
            <pc:docMk/>
            <pc:sldMk cId="4057303085" sldId="258"/>
            <ac:spMk id="33" creationId="{E659831F-0D9A-4C63-9EBB-8435B85A440F}"/>
          </ac:spMkLst>
        </pc:spChg>
        <pc:spChg chg="add">
          <ac:chgData name="WU Shuang" userId="a179118b-d11d-41c6-8bf6-6767ec79435d" providerId="ADAL" clId="{DFBAFD8E-2F35-2C4D-B716-6FBF857A594A}" dt="2024-04-29T13:44:47.261" v="366" actId="26606"/>
          <ac:spMkLst>
            <pc:docMk/>
            <pc:sldMk cId="4057303085" sldId="258"/>
            <ac:spMk id="35" creationId="{E6995CE5-F890-4ABA-82A2-26507CE8D2A3}"/>
          </ac:spMkLst>
        </pc:spChg>
        <pc:picChg chg="add mod">
          <ac:chgData name="WU Shuang" userId="a179118b-d11d-41c6-8bf6-6767ec79435d" providerId="ADAL" clId="{DFBAFD8E-2F35-2C4D-B716-6FBF857A594A}" dt="2024-04-29T13:44:47.261" v="366" actId="26606"/>
          <ac:picMkLst>
            <pc:docMk/>
            <pc:sldMk cId="4057303085" sldId="258"/>
            <ac:picMk id="18" creationId="{05DF7BFF-92BD-BAC5-75C3-C4F9E7B3D80C}"/>
          </ac:picMkLst>
        </pc:picChg>
      </pc:sldChg>
      <pc:sldChg chg="addSp delSp modSp new mod setBg">
        <pc:chgData name="WU Shuang" userId="a179118b-d11d-41c6-8bf6-6767ec79435d" providerId="ADAL" clId="{DFBAFD8E-2F35-2C4D-B716-6FBF857A594A}" dt="2024-04-29T13:57:07.902" v="389" actId="20577"/>
        <pc:sldMkLst>
          <pc:docMk/>
          <pc:sldMk cId="2915880597" sldId="259"/>
        </pc:sldMkLst>
        <pc:spChg chg="mod">
          <ac:chgData name="WU Shuang" userId="a179118b-d11d-41c6-8bf6-6767ec79435d" providerId="ADAL" clId="{DFBAFD8E-2F35-2C4D-B716-6FBF857A594A}" dt="2024-04-29T13:46:27.133" v="385" actId="26606"/>
          <ac:spMkLst>
            <pc:docMk/>
            <pc:sldMk cId="2915880597" sldId="259"/>
            <ac:spMk id="2" creationId="{2B1787AD-C6A7-B95D-391D-26D91157B055}"/>
          </ac:spMkLst>
        </pc:spChg>
        <pc:spChg chg="add del mod">
          <ac:chgData name="WU Shuang" userId="a179118b-d11d-41c6-8bf6-6767ec79435d" providerId="ADAL" clId="{DFBAFD8E-2F35-2C4D-B716-6FBF857A594A}" dt="2024-04-29T13:46:27.139" v="386" actId="26606"/>
          <ac:spMkLst>
            <pc:docMk/>
            <pc:sldMk cId="2915880597" sldId="259"/>
            <ac:spMk id="3" creationId="{583C6AA8-BAE8-C89F-F466-0BCA7CC8D4A3}"/>
          </ac:spMkLst>
        </pc:spChg>
        <pc:spChg chg="add del">
          <ac:chgData name="WU Shuang" userId="a179118b-d11d-41c6-8bf6-6767ec79435d" providerId="ADAL" clId="{DFBAFD8E-2F35-2C4D-B716-6FBF857A594A}" dt="2024-04-29T13:29:41.074" v="322" actId="26606"/>
          <ac:spMkLst>
            <pc:docMk/>
            <pc:sldMk cId="2915880597" sldId="259"/>
            <ac:spMk id="8" creationId="{1B15ED52-F352-441B-82BF-E0EA34836D08}"/>
          </ac:spMkLst>
        </pc:spChg>
        <pc:spChg chg="add del">
          <ac:chgData name="WU Shuang" userId="a179118b-d11d-41c6-8bf6-6767ec79435d" providerId="ADAL" clId="{DFBAFD8E-2F35-2C4D-B716-6FBF857A594A}" dt="2024-04-29T13:29:41.074" v="322" actId="26606"/>
          <ac:spMkLst>
            <pc:docMk/>
            <pc:sldMk cId="2915880597" sldId="259"/>
            <ac:spMk id="10" creationId="{3B2E3793-BFE6-45A2-9B7B-E18844431C99}"/>
          </ac:spMkLst>
        </pc:spChg>
        <pc:spChg chg="add del">
          <ac:chgData name="WU Shuang" userId="a179118b-d11d-41c6-8bf6-6767ec79435d" providerId="ADAL" clId="{DFBAFD8E-2F35-2C4D-B716-6FBF857A594A}" dt="2024-04-29T13:29:41.074" v="322" actId="26606"/>
          <ac:spMkLst>
            <pc:docMk/>
            <pc:sldMk cId="2915880597" sldId="259"/>
            <ac:spMk id="12" creationId="{BC4C4868-CB8F-4AF9-9CDB-8108F2C19B67}"/>
          </ac:spMkLst>
        </pc:spChg>
        <pc:spChg chg="add del">
          <ac:chgData name="WU Shuang" userId="a179118b-d11d-41c6-8bf6-6767ec79435d" providerId="ADAL" clId="{DFBAFD8E-2F35-2C4D-B716-6FBF857A594A}" dt="2024-04-29T13:29:41.074" v="322" actId="26606"/>
          <ac:spMkLst>
            <pc:docMk/>
            <pc:sldMk cId="2915880597" sldId="259"/>
            <ac:spMk id="14" creationId="{375E0459-6403-40CD-989D-56A4407CA12E}"/>
          </ac:spMkLst>
        </pc:spChg>
        <pc:spChg chg="add del">
          <ac:chgData name="WU Shuang" userId="a179118b-d11d-41c6-8bf6-6767ec79435d" providerId="ADAL" clId="{DFBAFD8E-2F35-2C4D-B716-6FBF857A594A}" dt="2024-04-29T13:29:41.074" v="322" actId="26606"/>
          <ac:spMkLst>
            <pc:docMk/>
            <pc:sldMk cId="2915880597" sldId="259"/>
            <ac:spMk id="16" creationId="{53E5B1A8-3AC9-4BD1-9BBC-78CA94F2D1BA}"/>
          </ac:spMkLst>
        </pc:spChg>
        <pc:spChg chg="add del">
          <ac:chgData name="WU Shuang" userId="a179118b-d11d-41c6-8bf6-6767ec79435d" providerId="ADAL" clId="{DFBAFD8E-2F35-2C4D-B716-6FBF857A594A}" dt="2024-04-29T13:45:34.351" v="369" actId="26606"/>
          <ac:spMkLst>
            <pc:docMk/>
            <pc:sldMk cId="2915880597" sldId="259"/>
            <ac:spMk id="21" creationId="{1B15ED52-F352-441B-82BF-E0EA34836D08}"/>
          </ac:spMkLst>
        </pc:spChg>
        <pc:spChg chg="add del">
          <ac:chgData name="WU Shuang" userId="a179118b-d11d-41c6-8bf6-6767ec79435d" providerId="ADAL" clId="{DFBAFD8E-2F35-2C4D-B716-6FBF857A594A}" dt="2024-04-29T13:45:34.351" v="369" actId="26606"/>
          <ac:spMkLst>
            <pc:docMk/>
            <pc:sldMk cId="2915880597" sldId="259"/>
            <ac:spMk id="23" creationId="{3B2E3793-BFE6-45A2-9B7B-E18844431C99}"/>
          </ac:spMkLst>
        </pc:spChg>
        <pc:spChg chg="add del">
          <ac:chgData name="WU Shuang" userId="a179118b-d11d-41c6-8bf6-6767ec79435d" providerId="ADAL" clId="{DFBAFD8E-2F35-2C4D-B716-6FBF857A594A}" dt="2024-04-29T13:45:34.351" v="369" actId="26606"/>
          <ac:spMkLst>
            <pc:docMk/>
            <pc:sldMk cId="2915880597" sldId="259"/>
            <ac:spMk id="25" creationId="{BC4C4868-CB8F-4AF9-9CDB-8108F2C19B67}"/>
          </ac:spMkLst>
        </pc:spChg>
        <pc:spChg chg="add del">
          <ac:chgData name="WU Shuang" userId="a179118b-d11d-41c6-8bf6-6767ec79435d" providerId="ADAL" clId="{DFBAFD8E-2F35-2C4D-B716-6FBF857A594A}" dt="2024-04-29T13:45:34.351" v="369" actId="26606"/>
          <ac:spMkLst>
            <pc:docMk/>
            <pc:sldMk cId="2915880597" sldId="259"/>
            <ac:spMk id="27" creationId="{375E0459-6403-40CD-989D-56A4407CA12E}"/>
          </ac:spMkLst>
        </pc:spChg>
        <pc:spChg chg="add del">
          <ac:chgData name="WU Shuang" userId="a179118b-d11d-41c6-8bf6-6767ec79435d" providerId="ADAL" clId="{DFBAFD8E-2F35-2C4D-B716-6FBF857A594A}" dt="2024-04-29T13:45:34.351" v="369" actId="26606"/>
          <ac:spMkLst>
            <pc:docMk/>
            <pc:sldMk cId="2915880597" sldId="259"/>
            <ac:spMk id="29" creationId="{53E5B1A8-3AC9-4BD1-9BBC-78CA94F2D1BA}"/>
          </ac:spMkLst>
        </pc:spChg>
        <pc:spChg chg="add del">
          <ac:chgData name="WU Shuang" userId="a179118b-d11d-41c6-8bf6-6767ec79435d" providerId="ADAL" clId="{DFBAFD8E-2F35-2C4D-B716-6FBF857A594A}" dt="2024-04-29T13:46:27.139" v="386" actId="26606"/>
          <ac:spMkLst>
            <pc:docMk/>
            <pc:sldMk cId="2915880597" sldId="259"/>
            <ac:spMk id="34" creationId="{DBF61EA3-B236-439E-9C0B-340980D56BEE}"/>
          </ac:spMkLst>
        </pc:spChg>
        <pc:spChg chg="add del">
          <ac:chgData name="WU Shuang" userId="a179118b-d11d-41c6-8bf6-6767ec79435d" providerId="ADAL" clId="{DFBAFD8E-2F35-2C4D-B716-6FBF857A594A}" dt="2024-04-29T13:46:27.139" v="386" actId="26606"/>
          <ac:spMkLst>
            <pc:docMk/>
            <pc:sldMk cId="2915880597" sldId="259"/>
            <ac:spMk id="40" creationId="{E659831F-0D9A-4C63-9EBB-8435B85A440F}"/>
          </ac:spMkLst>
        </pc:spChg>
        <pc:spChg chg="add">
          <ac:chgData name="WU Shuang" userId="a179118b-d11d-41c6-8bf6-6767ec79435d" providerId="ADAL" clId="{DFBAFD8E-2F35-2C4D-B716-6FBF857A594A}" dt="2024-04-29T13:46:27.139" v="386" actId="26606"/>
          <ac:spMkLst>
            <pc:docMk/>
            <pc:sldMk cId="2915880597" sldId="259"/>
            <ac:spMk id="45" creationId="{DBF61EA3-B236-439E-9C0B-340980D56BEE}"/>
          </ac:spMkLst>
        </pc:spChg>
        <pc:spChg chg="add del">
          <ac:chgData name="WU Shuang" userId="a179118b-d11d-41c6-8bf6-6767ec79435d" providerId="ADAL" clId="{DFBAFD8E-2F35-2C4D-B716-6FBF857A594A}" dt="2024-04-29T13:46:27.133" v="385" actId="26606"/>
          <ac:spMkLst>
            <pc:docMk/>
            <pc:sldMk cId="2915880597" sldId="259"/>
            <ac:spMk id="47" creationId="{B50AB553-2A96-4A92-96F2-93548E096954}"/>
          </ac:spMkLst>
        </pc:spChg>
        <pc:spChg chg="add">
          <ac:chgData name="WU Shuang" userId="a179118b-d11d-41c6-8bf6-6767ec79435d" providerId="ADAL" clId="{DFBAFD8E-2F35-2C4D-B716-6FBF857A594A}" dt="2024-04-29T13:46:27.139" v="386" actId="26606"/>
          <ac:spMkLst>
            <pc:docMk/>
            <pc:sldMk cId="2915880597" sldId="259"/>
            <ac:spMk id="51" creationId="{E659831F-0D9A-4C63-9EBB-8435B85A440F}"/>
          </ac:spMkLst>
        </pc:spChg>
        <pc:spChg chg="add mod">
          <ac:chgData name="WU Shuang" userId="a179118b-d11d-41c6-8bf6-6767ec79435d" providerId="ADAL" clId="{DFBAFD8E-2F35-2C4D-B716-6FBF857A594A}" dt="2024-04-29T13:57:07.902" v="389" actId="20577"/>
          <ac:spMkLst>
            <pc:docMk/>
            <pc:sldMk cId="2915880597" sldId="259"/>
            <ac:spMk id="52" creationId="{583C6AA8-BAE8-C89F-F466-0BCA7CC8D4A3}"/>
          </ac:spMkLst>
        </pc:spChg>
        <pc:grpChg chg="add del">
          <ac:chgData name="WU Shuang" userId="a179118b-d11d-41c6-8bf6-6767ec79435d" providerId="ADAL" clId="{DFBAFD8E-2F35-2C4D-B716-6FBF857A594A}" dt="2024-04-29T13:46:27.139" v="386" actId="26606"/>
          <ac:grpSpMkLst>
            <pc:docMk/>
            <pc:sldMk cId="2915880597" sldId="259"/>
            <ac:grpSpMk id="36" creationId="{28FAF094-D087-493F-8DF9-A486C2D6BBAA}"/>
          </ac:grpSpMkLst>
        </pc:grpChg>
        <pc:grpChg chg="add">
          <ac:chgData name="WU Shuang" userId="a179118b-d11d-41c6-8bf6-6767ec79435d" providerId="ADAL" clId="{DFBAFD8E-2F35-2C4D-B716-6FBF857A594A}" dt="2024-04-29T13:46:27.139" v="386" actId="26606"/>
          <ac:grpSpMkLst>
            <pc:docMk/>
            <pc:sldMk cId="2915880597" sldId="259"/>
            <ac:grpSpMk id="50" creationId="{28FAF094-D087-493F-8DF9-A486C2D6BBAA}"/>
          </ac:grpSpMkLst>
        </pc:grpChg>
        <pc:graphicFrameChg chg="add del">
          <ac:chgData name="WU Shuang" userId="a179118b-d11d-41c6-8bf6-6767ec79435d" providerId="ADAL" clId="{DFBAFD8E-2F35-2C4D-B716-6FBF857A594A}" dt="2024-04-29T13:46:27.133" v="385" actId="26606"/>
          <ac:graphicFrameMkLst>
            <pc:docMk/>
            <pc:sldMk cId="2915880597" sldId="259"/>
            <ac:graphicFrameMk id="42" creationId="{D3B267A4-3395-43AB-78CF-291DF4D46AA8}"/>
          </ac:graphicFrameMkLst>
        </pc:graphicFrameChg>
        <pc:picChg chg="add del">
          <ac:chgData name="WU Shuang" userId="a179118b-d11d-41c6-8bf6-6767ec79435d" providerId="ADAL" clId="{DFBAFD8E-2F35-2C4D-B716-6FBF857A594A}" dt="2024-04-29T13:46:27.133" v="385" actId="26606"/>
          <ac:picMkLst>
            <pc:docMk/>
            <pc:sldMk cId="2915880597" sldId="259"/>
            <ac:picMk id="43" creationId="{E0B4B05B-0F91-730C-7C9C-DFAD375E988F}"/>
          </ac:picMkLst>
        </pc:picChg>
      </pc:sldChg>
      <pc:sldChg chg="addSp delSp modSp new mod setBg">
        <pc:chgData name="WU Shuang" userId="a179118b-d11d-41c6-8bf6-6767ec79435d" providerId="ADAL" clId="{DFBAFD8E-2F35-2C4D-B716-6FBF857A594A}" dt="2024-04-29T14:26:15.016" v="451" actId="26606"/>
        <pc:sldMkLst>
          <pc:docMk/>
          <pc:sldMk cId="855590425" sldId="260"/>
        </pc:sldMkLst>
        <pc:spChg chg="mod">
          <ac:chgData name="WU Shuang" userId="a179118b-d11d-41c6-8bf6-6767ec79435d" providerId="ADAL" clId="{DFBAFD8E-2F35-2C4D-B716-6FBF857A594A}" dt="2024-04-29T14:26:15.016" v="451" actId="26606"/>
          <ac:spMkLst>
            <pc:docMk/>
            <pc:sldMk cId="855590425" sldId="260"/>
            <ac:spMk id="2" creationId="{1A4174D0-7B24-2BC1-09BB-D89CE42B4D6F}"/>
          </ac:spMkLst>
        </pc:spChg>
        <pc:spChg chg="mod">
          <ac:chgData name="WU Shuang" userId="a179118b-d11d-41c6-8bf6-6767ec79435d" providerId="ADAL" clId="{DFBAFD8E-2F35-2C4D-B716-6FBF857A594A}" dt="2024-04-29T14:26:15.016" v="451" actId="26606"/>
          <ac:spMkLst>
            <pc:docMk/>
            <pc:sldMk cId="855590425" sldId="260"/>
            <ac:spMk id="3" creationId="{7731E0CC-0631-5BB5-1D55-CAEA9E8EDEE1}"/>
          </ac:spMkLst>
        </pc:spChg>
        <pc:spChg chg="add del">
          <ac:chgData name="WU Shuang" userId="a179118b-d11d-41c6-8bf6-6767ec79435d" providerId="ADAL" clId="{DFBAFD8E-2F35-2C4D-B716-6FBF857A594A}" dt="2024-04-29T13:29:58.809" v="326" actId="26606"/>
          <ac:spMkLst>
            <pc:docMk/>
            <pc:sldMk cId="855590425" sldId="260"/>
            <ac:spMk id="8" creationId="{1B15ED52-F352-441B-82BF-E0EA34836D08}"/>
          </ac:spMkLst>
        </pc:spChg>
        <pc:spChg chg="add del">
          <ac:chgData name="WU Shuang" userId="a179118b-d11d-41c6-8bf6-6767ec79435d" providerId="ADAL" clId="{DFBAFD8E-2F35-2C4D-B716-6FBF857A594A}" dt="2024-04-29T13:29:58.809" v="326" actId="26606"/>
          <ac:spMkLst>
            <pc:docMk/>
            <pc:sldMk cId="855590425" sldId="260"/>
            <ac:spMk id="10" creationId="{3B2E3793-BFE6-45A2-9B7B-E18844431C99}"/>
          </ac:spMkLst>
        </pc:spChg>
        <pc:spChg chg="add del">
          <ac:chgData name="WU Shuang" userId="a179118b-d11d-41c6-8bf6-6767ec79435d" providerId="ADAL" clId="{DFBAFD8E-2F35-2C4D-B716-6FBF857A594A}" dt="2024-04-29T13:29:58.809" v="326" actId="26606"/>
          <ac:spMkLst>
            <pc:docMk/>
            <pc:sldMk cId="855590425" sldId="260"/>
            <ac:spMk id="12" creationId="{BC4C4868-CB8F-4AF9-9CDB-8108F2C19B67}"/>
          </ac:spMkLst>
        </pc:spChg>
        <pc:spChg chg="add del">
          <ac:chgData name="WU Shuang" userId="a179118b-d11d-41c6-8bf6-6767ec79435d" providerId="ADAL" clId="{DFBAFD8E-2F35-2C4D-B716-6FBF857A594A}" dt="2024-04-29T13:29:58.809" v="326" actId="26606"/>
          <ac:spMkLst>
            <pc:docMk/>
            <pc:sldMk cId="855590425" sldId="260"/>
            <ac:spMk id="14" creationId="{375E0459-6403-40CD-989D-56A4407CA12E}"/>
          </ac:spMkLst>
        </pc:spChg>
        <pc:spChg chg="add del">
          <ac:chgData name="WU Shuang" userId="a179118b-d11d-41c6-8bf6-6767ec79435d" providerId="ADAL" clId="{DFBAFD8E-2F35-2C4D-B716-6FBF857A594A}" dt="2024-04-29T13:29:58.809" v="326" actId="26606"/>
          <ac:spMkLst>
            <pc:docMk/>
            <pc:sldMk cId="855590425" sldId="260"/>
            <ac:spMk id="16" creationId="{53E5B1A8-3AC9-4BD1-9BBC-78CA94F2D1BA}"/>
          </ac:spMkLst>
        </pc:spChg>
        <pc:spChg chg="add del">
          <ac:chgData name="WU Shuang" userId="a179118b-d11d-41c6-8bf6-6767ec79435d" providerId="ADAL" clId="{DFBAFD8E-2F35-2C4D-B716-6FBF857A594A}" dt="2024-04-29T14:26:15.016" v="451" actId="26606"/>
          <ac:spMkLst>
            <pc:docMk/>
            <pc:sldMk cId="855590425" sldId="260"/>
            <ac:spMk id="21" creationId="{1B15ED52-F352-441B-82BF-E0EA34836D08}"/>
          </ac:spMkLst>
        </pc:spChg>
        <pc:spChg chg="add del">
          <ac:chgData name="WU Shuang" userId="a179118b-d11d-41c6-8bf6-6767ec79435d" providerId="ADAL" clId="{DFBAFD8E-2F35-2C4D-B716-6FBF857A594A}" dt="2024-04-29T14:26:15.016" v="451" actId="26606"/>
          <ac:spMkLst>
            <pc:docMk/>
            <pc:sldMk cId="855590425" sldId="260"/>
            <ac:spMk id="23" creationId="{3B2E3793-BFE6-45A2-9B7B-E18844431C99}"/>
          </ac:spMkLst>
        </pc:spChg>
        <pc:spChg chg="add del">
          <ac:chgData name="WU Shuang" userId="a179118b-d11d-41c6-8bf6-6767ec79435d" providerId="ADAL" clId="{DFBAFD8E-2F35-2C4D-B716-6FBF857A594A}" dt="2024-04-29T14:26:15.016" v="451" actId="26606"/>
          <ac:spMkLst>
            <pc:docMk/>
            <pc:sldMk cId="855590425" sldId="260"/>
            <ac:spMk id="25" creationId="{BC4C4868-CB8F-4AF9-9CDB-8108F2C19B67}"/>
          </ac:spMkLst>
        </pc:spChg>
        <pc:spChg chg="add del">
          <ac:chgData name="WU Shuang" userId="a179118b-d11d-41c6-8bf6-6767ec79435d" providerId="ADAL" clId="{DFBAFD8E-2F35-2C4D-B716-6FBF857A594A}" dt="2024-04-29T14:26:15.016" v="451" actId="26606"/>
          <ac:spMkLst>
            <pc:docMk/>
            <pc:sldMk cId="855590425" sldId="260"/>
            <ac:spMk id="27" creationId="{375E0459-6403-40CD-989D-56A4407CA12E}"/>
          </ac:spMkLst>
        </pc:spChg>
        <pc:spChg chg="add del">
          <ac:chgData name="WU Shuang" userId="a179118b-d11d-41c6-8bf6-6767ec79435d" providerId="ADAL" clId="{DFBAFD8E-2F35-2C4D-B716-6FBF857A594A}" dt="2024-04-29T14:26:15.016" v="451" actId="26606"/>
          <ac:spMkLst>
            <pc:docMk/>
            <pc:sldMk cId="855590425" sldId="260"/>
            <ac:spMk id="29" creationId="{53E5B1A8-3AC9-4BD1-9BBC-78CA94F2D1BA}"/>
          </ac:spMkLst>
        </pc:spChg>
        <pc:spChg chg="add">
          <ac:chgData name="WU Shuang" userId="a179118b-d11d-41c6-8bf6-6767ec79435d" providerId="ADAL" clId="{DFBAFD8E-2F35-2C4D-B716-6FBF857A594A}" dt="2024-04-29T14:26:15.016" v="451" actId="26606"/>
          <ac:spMkLst>
            <pc:docMk/>
            <pc:sldMk cId="855590425" sldId="260"/>
            <ac:spMk id="34" creationId="{DBF61EA3-B236-439E-9C0B-340980D56BEE}"/>
          </ac:spMkLst>
        </pc:spChg>
        <pc:spChg chg="add">
          <ac:chgData name="WU Shuang" userId="a179118b-d11d-41c6-8bf6-6767ec79435d" providerId="ADAL" clId="{DFBAFD8E-2F35-2C4D-B716-6FBF857A594A}" dt="2024-04-29T14:26:15.016" v="451" actId="26606"/>
          <ac:spMkLst>
            <pc:docMk/>
            <pc:sldMk cId="855590425" sldId="260"/>
            <ac:spMk id="40" creationId="{E659831F-0D9A-4C63-9EBB-8435B85A440F}"/>
          </ac:spMkLst>
        </pc:spChg>
        <pc:grpChg chg="add">
          <ac:chgData name="WU Shuang" userId="a179118b-d11d-41c6-8bf6-6767ec79435d" providerId="ADAL" clId="{DFBAFD8E-2F35-2C4D-B716-6FBF857A594A}" dt="2024-04-29T14:26:15.016" v="451" actId="26606"/>
          <ac:grpSpMkLst>
            <pc:docMk/>
            <pc:sldMk cId="855590425" sldId="260"/>
            <ac:grpSpMk id="36" creationId="{28FAF094-D087-493F-8DF9-A486C2D6BBAA}"/>
          </ac:grpSpMkLst>
        </pc:grpChg>
      </pc:sldChg>
      <pc:sldChg chg="addSp modSp new mod setBg">
        <pc:chgData name="WU Shuang" userId="a179118b-d11d-41c6-8bf6-6767ec79435d" providerId="ADAL" clId="{DFBAFD8E-2F35-2C4D-B716-6FBF857A594A}" dt="2024-04-29T14:28:09.302" v="477" actId="26606"/>
        <pc:sldMkLst>
          <pc:docMk/>
          <pc:sldMk cId="2145301540" sldId="261"/>
        </pc:sldMkLst>
        <pc:spChg chg="mod">
          <ac:chgData name="WU Shuang" userId="a179118b-d11d-41c6-8bf6-6767ec79435d" providerId="ADAL" clId="{DFBAFD8E-2F35-2C4D-B716-6FBF857A594A}" dt="2024-04-29T14:28:09.302" v="477" actId="26606"/>
          <ac:spMkLst>
            <pc:docMk/>
            <pc:sldMk cId="2145301540" sldId="261"/>
            <ac:spMk id="2" creationId="{8E6AA55B-D89A-4B26-E058-8872EDB457C9}"/>
          </ac:spMkLst>
        </pc:spChg>
        <pc:spChg chg="mod">
          <ac:chgData name="WU Shuang" userId="a179118b-d11d-41c6-8bf6-6767ec79435d" providerId="ADAL" clId="{DFBAFD8E-2F35-2C4D-B716-6FBF857A594A}" dt="2024-04-29T14:28:09.302" v="477" actId="26606"/>
          <ac:spMkLst>
            <pc:docMk/>
            <pc:sldMk cId="2145301540" sldId="261"/>
            <ac:spMk id="3" creationId="{D18AF8C5-59DA-D6E8-124F-03AFF43F1D88}"/>
          </ac:spMkLst>
        </pc:spChg>
        <pc:spChg chg="add">
          <ac:chgData name="WU Shuang" userId="a179118b-d11d-41c6-8bf6-6767ec79435d" providerId="ADAL" clId="{DFBAFD8E-2F35-2C4D-B716-6FBF857A594A}" dt="2024-04-29T14:28:09.302" v="477" actId="26606"/>
          <ac:spMkLst>
            <pc:docMk/>
            <pc:sldMk cId="2145301540" sldId="261"/>
            <ac:spMk id="11" creationId="{BDF1A630-2A9B-41A0-92F9-FDA261070EA8}"/>
          </ac:spMkLst>
        </pc:spChg>
        <pc:spChg chg="add">
          <ac:chgData name="WU Shuang" userId="a179118b-d11d-41c6-8bf6-6767ec79435d" providerId="ADAL" clId="{DFBAFD8E-2F35-2C4D-B716-6FBF857A594A}" dt="2024-04-29T14:28:09.302" v="477" actId="26606"/>
          <ac:spMkLst>
            <pc:docMk/>
            <pc:sldMk cId="2145301540" sldId="261"/>
            <ac:spMk id="17" creationId="{0DA909B4-15FF-46A6-8A7F-7AEF977FE9ED}"/>
          </ac:spMkLst>
        </pc:spChg>
        <pc:spChg chg="add">
          <ac:chgData name="WU Shuang" userId="a179118b-d11d-41c6-8bf6-6767ec79435d" providerId="ADAL" clId="{DFBAFD8E-2F35-2C4D-B716-6FBF857A594A}" dt="2024-04-29T14:28:09.302" v="477" actId="26606"/>
          <ac:spMkLst>
            <pc:docMk/>
            <pc:sldMk cId="2145301540" sldId="261"/>
            <ac:spMk id="19" creationId="{1382A32C-5B0C-4B1C-A074-76C6DBCC9F87}"/>
          </ac:spMkLst>
        </pc:spChg>
        <pc:grpChg chg="add">
          <ac:chgData name="WU Shuang" userId="a179118b-d11d-41c6-8bf6-6767ec79435d" providerId="ADAL" clId="{DFBAFD8E-2F35-2C4D-B716-6FBF857A594A}" dt="2024-04-29T14:28:09.302" v="477" actId="26606"/>
          <ac:grpSpMkLst>
            <pc:docMk/>
            <pc:sldMk cId="2145301540" sldId="261"/>
            <ac:grpSpMk id="13" creationId="{19A6B5CE-CB1D-48EE-8B43-E952235C8371}"/>
          </ac:grpSpMkLst>
        </pc:grpChg>
        <pc:picChg chg="add mod">
          <ac:chgData name="WU Shuang" userId="a179118b-d11d-41c6-8bf6-6767ec79435d" providerId="ADAL" clId="{DFBAFD8E-2F35-2C4D-B716-6FBF857A594A}" dt="2024-04-29T14:28:09.302" v="477" actId="26606"/>
          <ac:picMkLst>
            <pc:docMk/>
            <pc:sldMk cId="2145301540" sldId="261"/>
            <ac:picMk id="4" creationId="{F8611043-28F3-5176-A822-9DCA2FFB7310}"/>
          </ac:picMkLst>
        </pc:picChg>
        <pc:picChg chg="add mod">
          <ac:chgData name="WU Shuang" userId="a179118b-d11d-41c6-8bf6-6767ec79435d" providerId="ADAL" clId="{DFBAFD8E-2F35-2C4D-B716-6FBF857A594A}" dt="2024-04-29T14:28:09.302" v="477" actId="26606"/>
          <ac:picMkLst>
            <pc:docMk/>
            <pc:sldMk cId="2145301540" sldId="261"/>
            <ac:picMk id="5" creationId="{0FB70EF7-6DB7-9564-5CCB-58516563285A}"/>
          </ac:picMkLst>
        </pc:picChg>
        <pc:picChg chg="add mod">
          <ac:chgData name="WU Shuang" userId="a179118b-d11d-41c6-8bf6-6767ec79435d" providerId="ADAL" clId="{DFBAFD8E-2F35-2C4D-B716-6FBF857A594A}" dt="2024-04-29T14:28:09.302" v="477" actId="26606"/>
          <ac:picMkLst>
            <pc:docMk/>
            <pc:sldMk cId="2145301540" sldId="261"/>
            <ac:picMk id="6" creationId="{9A89320D-A32E-B0F0-6E7A-DBE0C20848D0}"/>
          </ac:picMkLst>
        </pc:picChg>
      </pc:sldChg>
      <pc:sldChg chg="addSp modSp new mod setBg">
        <pc:chgData name="WU Shuang" userId="a179118b-d11d-41c6-8bf6-6767ec79435d" providerId="ADAL" clId="{DFBAFD8E-2F35-2C4D-B716-6FBF857A594A}" dt="2024-04-29T14:30:44.087" v="527" actId="26606"/>
        <pc:sldMkLst>
          <pc:docMk/>
          <pc:sldMk cId="3321937636" sldId="262"/>
        </pc:sldMkLst>
        <pc:spChg chg="mod">
          <ac:chgData name="WU Shuang" userId="a179118b-d11d-41c6-8bf6-6767ec79435d" providerId="ADAL" clId="{DFBAFD8E-2F35-2C4D-B716-6FBF857A594A}" dt="2024-04-29T14:30:44.087" v="527" actId="26606"/>
          <ac:spMkLst>
            <pc:docMk/>
            <pc:sldMk cId="3321937636" sldId="262"/>
            <ac:spMk id="2" creationId="{BA3B627B-7D80-D944-329D-97BE1CC81ACB}"/>
          </ac:spMkLst>
        </pc:spChg>
        <pc:spChg chg="mod">
          <ac:chgData name="WU Shuang" userId="a179118b-d11d-41c6-8bf6-6767ec79435d" providerId="ADAL" clId="{DFBAFD8E-2F35-2C4D-B716-6FBF857A594A}" dt="2024-04-29T14:30:44.087" v="527" actId="26606"/>
          <ac:spMkLst>
            <pc:docMk/>
            <pc:sldMk cId="3321937636" sldId="262"/>
            <ac:spMk id="3" creationId="{763D8396-C417-B98B-731F-CD1EB147A86F}"/>
          </ac:spMkLst>
        </pc:spChg>
        <pc:spChg chg="add">
          <ac:chgData name="WU Shuang" userId="a179118b-d11d-41c6-8bf6-6767ec79435d" providerId="ADAL" clId="{DFBAFD8E-2F35-2C4D-B716-6FBF857A594A}" dt="2024-04-29T14:30:44.087" v="527" actId="26606"/>
          <ac:spMkLst>
            <pc:docMk/>
            <pc:sldMk cId="3321937636" sldId="262"/>
            <ac:spMk id="8" creationId="{DBF61EA3-B236-439E-9C0B-340980D56BEE}"/>
          </ac:spMkLst>
        </pc:spChg>
        <pc:spChg chg="add">
          <ac:chgData name="WU Shuang" userId="a179118b-d11d-41c6-8bf6-6767ec79435d" providerId="ADAL" clId="{DFBAFD8E-2F35-2C4D-B716-6FBF857A594A}" dt="2024-04-29T14:30:44.087" v="527" actId="26606"/>
          <ac:spMkLst>
            <pc:docMk/>
            <pc:sldMk cId="3321937636" sldId="262"/>
            <ac:spMk id="14" creationId="{E659831F-0D9A-4C63-9EBB-8435B85A440F}"/>
          </ac:spMkLst>
        </pc:spChg>
        <pc:grpChg chg="add">
          <ac:chgData name="WU Shuang" userId="a179118b-d11d-41c6-8bf6-6767ec79435d" providerId="ADAL" clId="{DFBAFD8E-2F35-2C4D-B716-6FBF857A594A}" dt="2024-04-29T14:30:44.087" v="527" actId="26606"/>
          <ac:grpSpMkLst>
            <pc:docMk/>
            <pc:sldMk cId="3321937636" sldId="262"/>
            <ac:grpSpMk id="10" creationId="{28FAF094-D087-493F-8DF9-A486C2D6BBAA}"/>
          </ac:grpSpMkLst>
        </pc:grpChg>
      </pc:sldChg>
      <pc:sldChg chg="addSp delSp modSp new del mod">
        <pc:chgData name="WU Shuang" userId="a179118b-d11d-41c6-8bf6-6767ec79435d" providerId="ADAL" clId="{DFBAFD8E-2F35-2C4D-B716-6FBF857A594A}" dt="2024-04-29T14:40:34.444" v="722" actId="2696"/>
        <pc:sldMkLst>
          <pc:docMk/>
          <pc:sldMk cId="2188240626" sldId="263"/>
        </pc:sldMkLst>
        <pc:spChg chg="mod">
          <ac:chgData name="WU Shuang" userId="a179118b-d11d-41c6-8bf6-6767ec79435d" providerId="ADAL" clId="{DFBAFD8E-2F35-2C4D-B716-6FBF857A594A}" dt="2024-04-29T13:25:31.231" v="273"/>
          <ac:spMkLst>
            <pc:docMk/>
            <pc:sldMk cId="2188240626" sldId="263"/>
            <ac:spMk id="2" creationId="{9F1D338A-0EB3-53F3-AC2C-BB8C8D1590C7}"/>
          </ac:spMkLst>
        </pc:spChg>
        <pc:spChg chg="mod">
          <ac:chgData name="WU Shuang" userId="a179118b-d11d-41c6-8bf6-6767ec79435d" providerId="ADAL" clId="{DFBAFD8E-2F35-2C4D-B716-6FBF857A594A}" dt="2024-04-29T14:32:40.386" v="542" actId="14100"/>
          <ac:spMkLst>
            <pc:docMk/>
            <pc:sldMk cId="2188240626" sldId="263"/>
            <ac:spMk id="3" creationId="{3D48ABEB-A30E-70D6-16B6-1A0D758470A3}"/>
          </ac:spMkLst>
        </pc:spChg>
        <pc:spChg chg="add del mod">
          <ac:chgData name="WU Shuang" userId="a179118b-d11d-41c6-8bf6-6767ec79435d" providerId="ADAL" clId="{DFBAFD8E-2F35-2C4D-B716-6FBF857A594A}" dt="2024-04-29T14:32:37.064" v="541"/>
          <ac:spMkLst>
            <pc:docMk/>
            <pc:sldMk cId="2188240626" sldId="263"/>
            <ac:spMk id="5" creationId="{AAA75FDC-AD62-C781-E8C7-95F047C52F2F}"/>
          </ac:spMkLst>
        </pc:spChg>
        <pc:spChg chg="add mod">
          <ac:chgData name="WU Shuang" userId="a179118b-d11d-41c6-8bf6-6767ec79435d" providerId="ADAL" clId="{DFBAFD8E-2F35-2C4D-B716-6FBF857A594A}" dt="2024-04-29T14:32:58.488" v="555" actId="20577"/>
          <ac:spMkLst>
            <pc:docMk/>
            <pc:sldMk cId="2188240626" sldId="263"/>
            <ac:spMk id="6" creationId="{F6710280-44DB-26A3-43F8-8FB67E831EDB}"/>
          </ac:spMkLst>
        </pc:spChg>
        <pc:picChg chg="add mod">
          <ac:chgData name="WU Shuang" userId="a179118b-d11d-41c6-8bf6-6767ec79435d" providerId="ADAL" clId="{DFBAFD8E-2F35-2C4D-B716-6FBF857A594A}" dt="2024-04-29T14:32:43.335" v="543" actId="1076"/>
          <ac:picMkLst>
            <pc:docMk/>
            <pc:sldMk cId="2188240626" sldId="263"/>
            <ac:picMk id="4" creationId="{3AE867B6-AD3E-3054-D159-43F881E98902}"/>
          </ac:picMkLst>
        </pc:picChg>
        <pc:picChg chg="add mod">
          <ac:chgData name="WU Shuang" userId="a179118b-d11d-41c6-8bf6-6767ec79435d" providerId="ADAL" clId="{DFBAFD8E-2F35-2C4D-B716-6FBF857A594A}" dt="2024-04-29T14:33:15.331" v="558" actId="1076"/>
          <ac:picMkLst>
            <pc:docMk/>
            <pc:sldMk cId="2188240626" sldId="263"/>
            <ac:picMk id="7" creationId="{0990E7EC-D12F-317B-C795-E54C36EDFE64}"/>
          </ac:picMkLst>
        </pc:picChg>
        <pc:picChg chg="add mod">
          <ac:chgData name="WU Shuang" userId="a179118b-d11d-41c6-8bf6-6767ec79435d" providerId="ADAL" clId="{DFBAFD8E-2F35-2C4D-B716-6FBF857A594A}" dt="2024-04-29T14:35:00.948" v="599" actId="14100"/>
          <ac:picMkLst>
            <pc:docMk/>
            <pc:sldMk cId="2188240626" sldId="263"/>
            <ac:picMk id="8" creationId="{ADB432E8-9F73-D30D-D281-8735B22592B1}"/>
          </ac:picMkLst>
        </pc:picChg>
        <pc:picChg chg="add mod">
          <ac:chgData name="WU Shuang" userId="a179118b-d11d-41c6-8bf6-6767ec79435d" providerId="ADAL" clId="{DFBAFD8E-2F35-2C4D-B716-6FBF857A594A}" dt="2024-04-29T14:35:01.669" v="602" actId="14100"/>
          <ac:picMkLst>
            <pc:docMk/>
            <pc:sldMk cId="2188240626" sldId="263"/>
            <ac:picMk id="9" creationId="{7497D0DD-3C5B-FE12-01F9-A5CE7DE2B0AD}"/>
          </ac:picMkLst>
        </pc:picChg>
        <pc:picChg chg="add mod">
          <ac:chgData name="WU Shuang" userId="a179118b-d11d-41c6-8bf6-6767ec79435d" providerId="ADAL" clId="{DFBAFD8E-2F35-2C4D-B716-6FBF857A594A}" dt="2024-04-29T14:35:06.393" v="614" actId="1076"/>
          <ac:picMkLst>
            <pc:docMk/>
            <pc:sldMk cId="2188240626" sldId="263"/>
            <ac:picMk id="10" creationId="{9F45E814-7917-8B64-196E-746A7825D5B4}"/>
          </ac:picMkLst>
        </pc:picChg>
        <pc:picChg chg="add mod">
          <ac:chgData name="WU Shuang" userId="a179118b-d11d-41c6-8bf6-6767ec79435d" providerId="ADAL" clId="{DFBAFD8E-2F35-2C4D-B716-6FBF857A594A}" dt="2024-04-29T14:35:06.496" v="615" actId="1076"/>
          <ac:picMkLst>
            <pc:docMk/>
            <pc:sldMk cId="2188240626" sldId="263"/>
            <ac:picMk id="11" creationId="{2770F7EA-1B8D-93D7-6445-EFFE1ABA54A7}"/>
          </ac:picMkLst>
        </pc:picChg>
      </pc:sldChg>
      <pc:sldChg chg="addSp modSp new mod setBg">
        <pc:chgData name="WU Shuang" userId="a179118b-d11d-41c6-8bf6-6767ec79435d" providerId="ADAL" clId="{DFBAFD8E-2F35-2C4D-B716-6FBF857A594A}" dt="2024-04-29T14:42:22.479" v="759" actId="26606"/>
        <pc:sldMkLst>
          <pc:docMk/>
          <pc:sldMk cId="4145744084" sldId="264"/>
        </pc:sldMkLst>
        <pc:spChg chg="mod">
          <ac:chgData name="WU Shuang" userId="a179118b-d11d-41c6-8bf6-6767ec79435d" providerId="ADAL" clId="{DFBAFD8E-2F35-2C4D-B716-6FBF857A594A}" dt="2024-04-29T14:42:22.479" v="759" actId="26606"/>
          <ac:spMkLst>
            <pc:docMk/>
            <pc:sldMk cId="4145744084" sldId="264"/>
            <ac:spMk id="2" creationId="{D4A59AC0-268E-1348-955D-F425461F66AE}"/>
          </ac:spMkLst>
        </pc:spChg>
        <pc:spChg chg="mod">
          <ac:chgData name="WU Shuang" userId="a179118b-d11d-41c6-8bf6-6767ec79435d" providerId="ADAL" clId="{DFBAFD8E-2F35-2C4D-B716-6FBF857A594A}" dt="2024-04-29T14:42:22.479" v="759" actId="26606"/>
          <ac:spMkLst>
            <pc:docMk/>
            <pc:sldMk cId="4145744084" sldId="264"/>
            <ac:spMk id="3" creationId="{B3823DA6-FCF9-59F4-A3CB-41F64A313AF9}"/>
          </ac:spMkLst>
        </pc:spChg>
        <pc:spChg chg="add">
          <ac:chgData name="WU Shuang" userId="a179118b-d11d-41c6-8bf6-6767ec79435d" providerId="ADAL" clId="{DFBAFD8E-2F35-2C4D-B716-6FBF857A594A}" dt="2024-04-29T14:42:22.479" v="759" actId="26606"/>
          <ac:spMkLst>
            <pc:docMk/>
            <pc:sldMk cId="4145744084" sldId="264"/>
            <ac:spMk id="8" creationId="{081EA652-8C6A-4E69-BEB9-170809474553}"/>
          </ac:spMkLst>
        </pc:spChg>
        <pc:spChg chg="add">
          <ac:chgData name="WU Shuang" userId="a179118b-d11d-41c6-8bf6-6767ec79435d" providerId="ADAL" clId="{DFBAFD8E-2F35-2C4D-B716-6FBF857A594A}" dt="2024-04-29T14:42:22.479" v="759" actId="26606"/>
          <ac:spMkLst>
            <pc:docMk/>
            <pc:sldMk cId="4145744084" sldId="264"/>
            <ac:spMk id="10" creationId="{5298780A-33B9-4EA2-8F67-DE68AD62841B}"/>
          </ac:spMkLst>
        </pc:spChg>
        <pc:spChg chg="add">
          <ac:chgData name="WU Shuang" userId="a179118b-d11d-41c6-8bf6-6767ec79435d" providerId="ADAL" clId="{DFBAFD8E-2F35-2C4D-B716-6FBF857A594A}" dt="2024-04-29T14:42:22.479" v="759" actId="26606"/>
          <ac:spMkLst>
            <pc:docMk/>
            <pc:sldMk cId="4145744084" sldId="264"/>
            <ac:spMk id="12" creationId="{7F488E8B-4E1E-4402-8935-D4E6C02615C7}"/>
          </ac:spMkLst>
        </pc:spChg>
      </pc:sldChg>
      <pc:sldChg chg="modSp new del mod">
        <pc:chgData name="WU Shuang" userId="a179118b-d11d-41c6-8bf6-6767ec79435d" providerId="ADAL" clId="{DFBAFD8E-2F35-2C4D-B716-6FBF857A594A}" dt="2024-04-29T14:41:00.510" v="723" actId="2696"/>
        <pc:sldMkLst>
          <pc:docMk/>
          <pc:sldMk cId="2623490126" sldId="265"/>
        </pc:sldMkLst>
        <pc:spChg chg="mod">
          <ac:chgData name="WU Shuang" userId="a179118b-d11d-41c6-8bf6-6767ec79435d" providerId="ADAL" clId="{DFBAFD8E-2F35-2C4D-B716-6FBF857A594A}" dt="2024-04-29T13:25:59.974" v="278" actId="20577"/>
          <ac:spMkLst>
            <pc:docMk/>
            <pc:sldMk cId="2623490126" sldId="265"/>
            <ac:spMk id="2" creationId="{07B8806B-7F3E-A278-F606-29761D33B1A4}"/>
          </ac:spMkLst>
        </pc:spChg>
      </pc:sldChg>
      <pc:sldChg chg="addSp modSp new mod setBg">
        <pc:chgData name="WU Shuang" userId="a179118b-d11d-41c6-8bf6-6767ec79435d" providerId="ADAL" clId="{DFBAFD8E-2F35-2C4D-B716-6FBF857A594A}" dt="2024-04-29T14:43:05.913" v="769" actId="26606"/>
        <pc:sldMkLst>
          <pc:docMk/>
          <pc:sldMk cId="2879343761" sldId="266"/>
        </pc:sldMkLst>
        <pc:spChg chg="mod">
          <ac:chgData name="WU Shuang" userId="a179118b-d11d-41c6-8bf6-6767ec79435d" providerId="ADAL" clId="{DFBAFD8E-2F35-2C4D-B716-6FBF857A594A}" dt="2024-04-29T14:43:05.913" v="769" actId="26606"/>
          <ac:spMkLst>
            <pc:docMk/>
            <pc:sldMk cId="2879343761" sldId="266"/>
            <ac:spMk id="2" creationId="{B660CB51-3233-81BB-8F04-EEDC2FB9D44D}"/>
          </ac:spMkLst>
        </pc:spChg>
        <pc:spChg chg="mod">
          <ac:chgData name="WU Shuang" userId="a179118b-d11d-41c6-8bf6-6767ec79435d" providerId="ADAL" clId="{DFBAFD8E-2F35-2C4D-B716-6FBF857A594A}" dt="2024-04-29T14:43:05.913" v="769" actId="26606"/>
          <ac:spMkLst>
            <pc:docMk/>
            <pc:sldMk cId="2879343761" sldId="266"/>
            <ac:spMk id="3" creationId="{6DC71A73-DB5A-F4E5-9EB5-ADA291819799}"/>
          </ac:spMkLst>
        </pc:spChg>
        <pc:spChg chg="add">
          <ac:chgData name="WU Shuang" userId="a179118b-d11d-41c6-8bf6-6767ec79435d" providerId="ADAL" clId="{DFBAFD8E-2F35-2C4D-B716-6FBF857A594A}" dt="2024-04-29T14:43:05.913" v="769" actId="26606"/>
          <ac:spMkLst>
            <pc:docMk/>
            <pc:sldMk cId="2879343761" sldId="266"/>
            <ac:spMk id="8" creationId="{B6CDA21F-E7AF-4C75-8395-33F58D5B0E45}"/>
          </ac:spMkLst>
        </pc:spChg>
        <pc:spChg chg="add">
          <ac:chgData name="WU Shuang" userId="a179118b-d11d-41c6-8bf6-6767ec79435d" providerId="ADAL" clId="{DFBAFD8E-2F35-2C4D-B716-6FBF857A594A}" dt="2024-04-29T14:43:05.913" v="769" actId="26606"/>
          <ac:spMkLst>
            <pc:docMk/>
            <pc:sldMk cId="2879343761" sldId="266"/>
            <ac:spMk id="15" creationId="{D5B0017B-2ECA-49AF-B397-DC140825DF8D}"/>
          </ac:spMkLst>
        </pc:spChg>
        <pc:grpChg chg="add">
          <ac:chgData name="WU Shuang" userId="a179118b-d11d-41c6-8bf6-6767ec79435d" providerId="ADAL" clId="{DFBAFD8E-2F35-2C4D-B716-6FBF857A594A}" dt="2024-04-29T14:43:05.913" v="769" actId="26606"/>
          <ac:grpSpMkLst>
            <pc:docMk/>
            <pc:sldMk cId="2879343761" sldId="266"/>
            <ac:grpSpMk id="10" creationId="{AE1C45F0-260A-458C-96ED-C1F6D2151219}"/>
          </ac:grpSpMkLst>
        </pc:grpChg>
        <pc:cxnChg chg="add">
          <ac:chgData name="WU Shuang" userId="a179118b-d11d-41c6-8bf6-6767ec79435d" providerId="ADAL" clId="{DFBAFD8E-2F35-2C4D-B716-6FBF857A594A}" dt="2024-04-29T14:43:05.913" v="769" actId="26606"/>
          <ac:cxnSpMkLst>
            <pc:docMk/>
            <pc:sldMk cId="2879343761" sldId="266"/>
            <ac:cxnSpMk id="17" creationId="{6CF1BAF6-AD41-4082-B212-8A1F9A2E8779}"/>
          </ac:cxnSpMkLst>
        </pc:cxnChg>
      </pc:sldChg>
      <pc:sldChg chg="addSp delSp add del setBg delDesignElem">
        <pc:chgData name="WU Shuang" userId="a179118b-d11d-41c6-8bf6-6767ec79435d" providerId="ADAL" clId="{DFBAFD8E-2F35-2C4D-B716-6FBF857A594A}" dt="2024-04-29T14:35:32.839" v="618"/>
        <pc:sldMkLst>
          <pc:docMk/>
          <pc:sldMk cId="2568084451" sldId="267"/>
        </pc:sldMkLst>
        <pc:spChg chg="add del">
          <ac:chgData name="WU Shuang" userId="a179118b-d11d-41c6-8bf6-6767ec79435d" providerId="ADAL" clId="{DFBAFD8E-2F35-2C4D-B716-6FBF857A594A}" dt="2024-04-29T14:35:32.839" v="618"/>
          <ac:spMkLst>
            <pc:docMk/>
            <pc:sldMk cId="2568084451" sldId="267"/>
            <ac:spMk id="11" creationId="{BDF1A630-2A9B-41A0-92F9-FDA261070EA8}"/>
          </ac:spMkLst>
        </pc:spChg>
        <pc:spChg chg="add del">
          <ac:chgData name="WU Shuang" userId="a179118b-d11d-41c6-8bf6-6767ec79435d" providerId="ADAL" clId="{DFBAFD8E-2F35-2C4D-B716-6FBF857A594A}" dt="2024-04-29T14:35:32.839" v="618"/>
          <ac:spMkLst>
            <pc:docMk/>
            <pc:sldMk cId="2568084451" sldId="267"/>
            <ac:spMk id="17" creationId="{0DA909B4-15FF-46A6-8A7F-7AEF977FE9ED}"/>
          </ac:spMkLst>
        </pc:spChg>
        <pc:spChg chg="add del">
          <ac:chgData name="WU Shuang" userId="a179118b-d11d-41c6-8bf6-6767ec79435d" providerId="ADAL" clId="{DFBAFD8E-2F35-2C4D-B716-6FBF857A594A}" dt="2024-04-29T14:35:32.839" v="618"/>
          <ac:spMkLst>
            <pc:docMk/>
            <pc:sldMk cId="2568084451" sldId="267"/>
            <ac:spMk id="19" creationId="{1382A32C-5B0C-4B1C-A074-76C6DBCC9F87}"/>
          </ac:spMkLst>
        </pc:spChg>
        <pc:grpChg chg="add del">
          <ac:chgData name="WU Shuang" userId="a179118b-d11d-41c6-8bf6-6767ec79435d" providerId="ADAL" clId="{DFBAFD8E-2F35-2C4D-B716-6FBF857A594A}" dt="2024-04-29T14:35:32.839" v="618"/>
          <ac:grpSpMkLst>
            <pc:docMk/>
            <pc:sldMk cId="2568084451" sldId="267"/>
            <ac:grpSpMk id="13" creationId="{19A6B5CE-CB1D-48EE-8B43-E952235C8371}"/>
          </ac:grpSpMkLst>
        </pc:grpChg>
      </pc:sldChg>
      <pc:sldChg chg="addSp delSp modSp add mod">
        <pc:chgData name="WU Shuang" userId="a179118b-d11d-41c6-8bf6-6767ec79435d" providerId="ADAL" clId="{DFBAFD8E-2F35-2C4D-B716-6FBF857A594A}" dt="2024-04-29T14:40:14.040" v="721" actId="1076"/>
        <pc:sldMkLst>
          <pc:docMk/>
          <pc:sldMk cId="3391691878" sldId="267"/>
        </pc:sldMkLst>
        <pc:spChg chg="mod">
          <ac:chgData name="WU Shuang" userId="a179118b-d11d-41c6-8bf6-6767ec79435d" providerId="ADAL" clId="{DFBAFD8E-2F35-2C4D-B716-6FBF857A594A}" dt="2024-04-29T14:35:51.043" v="622" actId="20577"/>
          <ac:spMkLst>
            <pc:docMk/>
            <pc:sldMk cId="3391691878" sldId="267"/>
            <ac:spMk id="3" creationId="{D18AF8C5-59DA-D6E8-124F-03AFF43F1D88}"/>
          </ac:spMkLst>
        </pc:spChg>
        <pc:spChg chg="add mod">
          <ac:chgData name="WU Shuang" userId="a179118b-d11d-41c6-8bf6-6767ec79435d" providerId="ADAL" clId="{DFBAFD8E-2F35-2C4D-B716-6FBF857A594A}" dt="2024-04-29T14:39:54.679" v="718" actId="1076"/>
          <ac:spMkLst>
            <pc:docMk/>
            <pc:sldMk cId="3391691878" sldId="267"/>
            <ac:spMk id="18" creationId="{0F6BC311-95A4-3E58-3C9F-9CAAC719DA07}"/>
          </ac:spMkLst>
        </pc:spChg>
        <pc:spChg chg="add mod">
          <ac:chgData name="WU Shuang" userId="a179118b-d11d-41c6-8bf6-6767ec79435d" providerId="ADAL" clId="{DFBAFD8E-2F35-2C4D-B716-6FBF857A594A}" dt="2024-04-29T14:40:00.342" v="719" actId="1076"/>
          <ac:spMkLst>
            <pc:docMk/>
            <pc:sldMk cId="3391691878" sldId="267"/>
            <ac:spMk id="20" creationId="{A8F4A427-9B63-743E-C4E3-9A2A727D1DE2}"/>
          </ac:spMkLst>
        </pc:spChg>
        <pc:spChg chg="add mod">
          <ac:chgData name="WU Shuang" userId="a179118b-d11d-41c6-8bf6-6767ec79435d" providerId="ADAL" clId="{DFBAFD8E-2F35-2C4D-B716-6FBF857A594A}" dt="2024-04-29T14:40:10.631" v="720" actId="1076"/>
          <ac:spMkLst>
            <pc:docMk/>
            <pc:sldMk cId="3391691878" sldId="267"/>
            <ac:spMk id="21" creationId="{7EF123AF-A0F7-3BD4-FDCE-3D6556A93B5D}"/>
          </ac:spMkLst>
        </pc:spChg>
        <pc:picChg chg="del">
          <ac:chgData name="WU Shuang" userId="a179118b-d11d-41c6-8bf6-6767ec79435d" providerId="ADAL" clId="{DFBAFD8E-2F35-2C4D-B716-6FBF857A594A}" dt="2024-04-29T14:36:02.105" v="623" actId="478"/>
          <ac:picMkLst>
            <pc:docMk/>
            <pc:sldMk cId="3391691878" sldId="267"/>
            <ac:picMk id="4" creationId="{F8611043-28F3-5176-A822-9DCA2FFB7310}"/>
          </ac:picMkLst>
        </pc:picChg>
        <pc:picChg chg="del">
          <ac:chgData name="WU Shuang" userId="a179118b-d11d-41c6-8bf6-6767ec79435d" providerId="ADAL" clId="{DFBAFD8E-2F35-2C4D-B716-6FBF857A594A}" dt="2024-04-29T14:36:03.212" v="624" actId="478"/>
          <ac:picMkLst>
            <pc:docMk/>
            <pc:sldMk cId="3391691878" sldId="267"/>
            <ac:picMk id="5" creationId="{0FB70EF7-6DB7-9564-5CCB-58516563285A}"/>
          </ac:picMkLst>
        </pc:picChg>
        <pc:picChg chg="del">
          <ac:chgData name="WU Shuang" userId="a179118b-d11d-41c6-8bf6-6767ec79435d" providerId="ADAL" clId="{DFBAFD8E-2F35-2C4D-B716-6FBF857A594A}" dt="2024-04-29T14:36:04.596" v="625" actId="478"/>
          <ac:picMkLst>
            <pc:docMk/>
            <pc:sldMk cId="3391691878" sldId="267"/>
            <ac:picMk id="6" creationId="{9A89320D-A32E-B0F0-6E7A-DBE0C20848D0}"/>
          </ac:picMkLst>
        </pc:picChg>
        <pc:picChg chg="add mod">
          <ac:chgData name="WU Shuang" userId="a179118b-d11d-41c6-8bf6-6767ec79435d" providerId="ADAL" clId="{DFBAFD8E-2F35-2C4D-B716-6FBF857A594A}" dt="2024-04-29T14:37:55.810" v="652" actId="1076"/>
          <ac:picMkLst>
            <pc:docMk/>
            <pc:sldMk cId="3391691878" sldId="267"/>
            <ac:picMk id="7" creationId="{1C6CA6FA-7654-6C29-D9BB-07AC7F4AFE68}"/>
          </ac:picMkLst>
        </pc:picChg>
        <pc:picChg chg="add mod">
          <ac:chgData name="WU Shuang" userId="a179118b-d11d-41c6-8bf6-6767ec79435d" providerId="ADAL" clId="{DFBAFD8E-2F35-2C4D-B716-6FBF857A594A}" dt="2024-04-29T14:38:59.830" v="691" actId="1076"/>
          <ac:picMkLst>
            <pc:docMk/>
            <pc:sldMk cId="3391691878" sldId="267"/>
            <ac:picMk id="8" creationId="{2048F687-3E09-8A09-DF97-EE3493E399C8}"/>
          </ac:picMkLst>
        </pc:picChg>
        <pc:picChg chg="add mod">
          <ac:chgData name="WU Shuang" userId="a179118b-d11d-41c6-8bf6-6767ec79435d" providerId="ADAL" clId="{DFBAFD8E-2F35-2C4D-B716-6FBF857A594A}" dt="2024-04-29T14:39:01.880" v="692" actId="1076"/>
          <ac:picMkLst>
            <pc:docMk/>
            <pc:sldMk cId="3391691878" sldId="267"/>
            <ac:picMk id="9" creationId="{E4352D86-CD46-589B-78E4-E052FA28BEBF}"/>
          </ac:picMkLst>
        </pc:picChg>
        <pc:picChg chg="add mod">
          <ac:chgData name="WU Shuang" userId="a179118b-d11d-41c6-8bf6-6767ec79435d" providerId="ADAL" clId="{DFBAFD8E-2F35-2C4D-B716-6FBF857A594A}" dt="2024-04-29T14:39:14.769" v="696" actId="1076"/>
          <ac:picMkLst>
            <pc:docMk/>
            <pc:sldMk cId="3391691878" sldId="267"/>
            <ac:picMk id="10" creationId="{05961C07-3EDA-1282-2533-363ADB69E2C7}"/>
          </ac:picMkLst>
        </pc:picChg>
        <pc:picChg chg="add mod">
          <ac:chgData name="WU Shuang" userId="a179118b-d11d-41c6-8bf6-6767ec79435d" providerId="ADAL" clId="{DFBAFD8E-2F35-2C4D-B716-6FBF857A594A}" dt="2024-04-29T14:39:07.485" v="694" actId="1076"/>
          <ac:picMkLst>
            <pc:docMk/>
            <pc:sldMk cId="3391691878" sldId="267"/>
            <ac:picMk id="12" creationId="{D9FD8E73-E23B-0C18-1EE8-852E7EE624F6}"/>
          </ac:picMkLst>
        </pc:picChg>
        <pc:picChg chg="add mod">
          <ac:chgData name="WU Shuang" userId="a179118b-d11d-41c6-8bf6-6767ec79435d" providerId="ADAL" clId="{DFBAFD8E-2F35-2C4D-B716-6FBF857A594A}" dt="2024-04-29T14:40:14.040" v="721" actId="1076"/>
          <ac:picMkLst>
            <pc:docMk/>
            <pc:sldMk cId="3391691878" sldId="267"/>
            <ac:picMk id="16" creationId="{590A6FFE-7BE6-65C6-F233-F7195640B51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93B359-6CCD-626C-8264-4C1A94339B3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1C66F88-65CB-83FD-2F42-D7CC147F49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7621E11-82EA-75DC-7485-496B98F0ED70}"/>
              </a:ext>
            </a:extLst>
          </p:cNvPr>
          <p:cNvSpPr>
            <a:spLocks noGrp="1"/>
          </p:cNvSpPr>
          <p:nvPr>
            <p:ph type="dt" sz="half" idx="10"/>
          </p:nvPr>
        </p:nvSpPr>
        <p:spPr/>
        <p:txBody>
          <a:bodyPr/>
          <a:lstStyle/>
          <a:p>
            <a:fld id="{2E744158-3679-BC4D-8BFD-F7FBB2201481}" type="datetimeFigureOut">
              <a:rPr kumimoji="1" lang="zh-CN" altLang="en-US" smtClean="0"/>
              <a:t>2024/4/29</a:t>
            </a:fld>
            <a:endParaRPr kumimoji="1" lang="zh-CN" altLang="en-US"/>
          </a:p>
        </p:txBody>
      </p:sp>
      <p:sp>
        <p:nvSpPr>
          <p:cNvPr id="5" name="页脚占位符 4">
            <a:extLst>
              <a:ext uri="{FF2B5EF4-FFF2-40B4-BE49-F238E27FC236}">
                <a16:creationId xmlns:a16="http://schemas.microsoft.com/office/drawing/2014/main" id="{C72C4997-BF24-0AC6-160D-2BB82F5AFA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553736D-938B-8AA0-C13C-D3C4D570A440}"/>
              </a:ext>
            </a:extLst>
          </p:cNvPr>
          <p:cNvSpPr>
            <a:spLocks noGrp="1"/>
          </p:cNvSpPr>
          <p:nvPr>
            <p:ph type="sldNum" sz="quarter" idx="12"/>
          </p:nvPr>
        </p:nvSpPr>
        <p:spPr/>
        <p:txBody>
          <a:bodyPr/>
          <a:lstStyle/>
          <a:p>
            <a:fld id="{F51B5B2E-02AB-B049-83F1-481F3AC6B2AE}" type="slidenum">
              <a:rPr kumimoji="1" lang="zh-CN" altLang="en-US" smtClean="0"/>
              <a:t>‹#›</a:t>
            </a:fld>
            <a:endParaRPr kumimoji="1" lang="zh-CN" altLang="en-US"/>
          </a:p>
        </p:txBody>
      </p:sp>
    </p:spTree>
    <p:extLst>
      <p:ext uri="{BB962C8B-B14F-4D97-AF65-F5344CB8AC3E}">
        <p14:creationId xmlns:p14="http://schemas.microsoft.com/office/powerpoint/2010/main" val="3591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07876-C211-780E-8026-DD938A5F2BB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CC63A63-BE21-5592-41C9-9715248E041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7C37B93-D8B1-A729-4734-02E993A14F84}"/>
              </a:ext>
            </a:extLst>
          </p:cNvPr>
          <p:cNvSpPr>
            <a:spLocks noGrp="1"/>
          </p:cNvSpPr>
          <p:nvPr>
            <p:ph type="dt" sz="half" idx="10"/>
          </p:nvPr>
        </p:nvSpPr>
        <p:spPr/>
        <p:txBody>
          <a:bodyPr/>
          <a:lstStyle/>
          <a:p>
            <a:fld id="{2E744158-3679-BC4D-8BFD-F7FBB2201481}" type="datetimeFigureOut">
              <a:rPr kumimoji="1" lang="zh-CN" altLang="en-US" smtClean="0"/>
              <a:t>2024/4/29</a:t>
            </a:fld>
            <a:endParaRPr kumimoji="1" lang="zh-CN" altLang="en-US"/>
          </a:p>
        </p:txBody>
      </p:sp>
      <p:sp>
        <p:nvSpPr>
          <p:cNvPr id="5" name="页脚占位符 4">
            <a:extLst>
              <a:ext uri="{FF2B5EF4-FFF2-40B4-BE49-F238E27FC236}">
                <a16:creationId xmlns:a16="http://schemas.microsoft.com/office/drawing/2014/main" id="{E53FEA77-083D-D32E-9127-5A15D3243D7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6A3ACC4-5EB3-2AC4-BE12-84006A62EE4A}"/>
              </a:ext>
            </a:extLst>
          </p:cNvPr>
          <p:cNvSpPr>
            <a:spLocks noGrp="1"/>
          </p:cNvSpPr>
          <p:nvPr>
            <p:ph type="sldNum" sz="quarter" idx="12"/>
          </p:nvPr>
        </p:nvSpPr>
        <p:spPr/>
        <p:txBody>
          <a:bodyPr/>
          <a:lstStyle/>
          <a:p>
            <a:fld id="{F51B5B2E-02AB-B049-83F1-481F3AC6B2AE}" type="slidenum">
              <a:rPr kumimoji="1" lang="zh-CN" altLang="en-US" smtClean="0"/>
              <a:t>‹#›</a:t>
            </a:fld>
            <a:endParaRPr kumimoji="1" lang="zh-CN" altLang="en-US"/>
          </a:p>
        </p:txBody>
      </p:sp>
    </p:spTree>
    <p:extLst>
      <p:ext uri="{BB962C8B-B14F-4D97-AF65-F5344CB8AC3E}">
        <p14:creationId xmlns:p14="http://schemas.microsoft.com/office/powerpoint/2010/main" val="3234281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5B692A7-816A-11C4-C66C-F11B7C1326C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3976FDF-D24D-D756-A40D-9B55067C351F}"/>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93D1535-553B-7989-E519-A73BDDFA3EB3}"/>
              </a:ext>
            </a:extLst>
          </p:cNvPr>
          <p:cNvSpPr>
            <a:spLocks noGrp="1"/>
          </p:cNvSpPr>
          <p:nvPr>
            <p:ph type="dt" sz="half" idx="10"/>
          </p:nvPr>
        </p:nvSpPr>
        <p:spPr/>
        <p:txBody>
          <a:bodyPr/>
          <a:lstStyle/>
          <a:p>
            <a:fld id="{2E744158-3679-BC4D-8BFD-F7FBB2201481}" type="datetimeFigureOut">
              <a:rPr kumimoji="1" lang="zh-CN" altLang="en-US" smtClean="0"/>
              <a:t>2024/4/29</a:t>
            </a:fld>
            <a:endParaRPr kumimoji="1" lang="zh-CN" altLang="en-US"/>
          </a:p>
        </p:txBody>
      </p:sp>
      <p:sp>
        <p:nvSpPr>
          <p:cNvPr id="5" name="页脚占位符 4">
            <a:extLst>
              <a:ext uri="{FF2B5EF4-FFF2-40B4-BE49-F238E27FC236}">
                <a16:creationId xmlns:a16="http://schemas.microsoft.com/office/drawing/2014/main" id="{565F62E5-8ACC-1C32-B94E-371DA08350E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2B77FA4-577A-44A5-362B-8F4426376C2F}"/>
              </a:ext>
            </a:extLst>
          </p:cNvPr>
          <p:cNvSpPr>
            <a:spLocks noGrp="1"/>
          </p:cNvSpPr>
          <p:nvPr>
            <p:ph type="sldNum" sz="quarter" idx="12"/>
          </p:nvPr>
        </p:nvSpPr>
        <p:spPr/>
        <p:txBody>
          <a:bodyPr/>
          <a:lstStyle/>
          <a:p>
            <a:fld id="{F51B5B2E-02AB-B049-83F1-481F3AC6B2AE}" type="slidenum">
              <a:rPr kumimoji="1" lang="zh-CN" altLang="en-US" smtClean="0"/>
              <a:t>‹#›</a:t>
            </a:fld>
            <a:endParaRPr kumimoji="1" lang="zh-CN" altLang="en-US"/>
          </a:p>
        </p:txBody>
      </p:sp>
    </p:spTree>
    <p:extLst>
      <p:ext uri="{BB962C8B-B14F-4D97-AF65-F5344CB8AC3E}">
        <p14:creationId xmlns:p14="http://schemas.microsoft.com/office/powerpoint/2010/main" val="1863244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B495E-6CCB-BAF7-81D9-C531605245A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8ED30A0-D7EC-B7F4-47F4-6EFCECB125E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BF35B0C-E271-A03C-BB64-D3DA25586416}"/>
              </a:ext>
            </a:extLst>
          </p:cNvPr>
          <p:cNvSpPr>
            <a:spLocks noGrp="1"/>
          </p:cNvSpPr>
          <p:nvPr>
            <p:ph type="dt" sz="half" idx="10"/>
          </p:nvPr>
        </p:nvSpPr>
        <p:spPr/>
        <p:txBody>
          <a:bodyPr/>
          <a:lstStyle/>
          <a:p>
            <a:fld id="{2E744158-3679-BC4D-8BFD-F7FBB2201481}" type="datetimeFigureOut">
              <a:rPr kumimoji="1" lang="zh-CN" altLang="en-US" smtClean="0"/>
              <a:t>2024/4/29</a:t>
            </a:fld>
            <a:endParaRPr kumimoji="1" lang="zh-CN" altLang="en-US"/>
          </a:p>
        </p:txBody>
      </p:sp>
      <p:sp>
        <p:nvSpPr>
          <p:cNvPr id="5" name="页脚占位符 4">
            <a:extLst>
              <a:ext uri="{FF2B5EF4-FFF2-40B4-BE49-F238E27FC236}">
                <a16:creationId xmlns:a16="http://schemas.microsoft.com/office/drawing/2014/main" id="{D851F457-87EB-78F7-48D4-4D07DDE4ABC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5EDB50D-C393-C28C-CF3B-C142F59F35ED}"/>
              </a:ext>
            </a:extLst>
          </p:cNvPr>
          <p:cNvSpPr>
            <a:spLocks noGrp="1"/>
          </p:cNvSpPr>
          <p:nvPr>
            <p:ph type="sldNum" sz="quarter" idx="12"/>
          </p:nvPr>
        </p:nvSpPr>
        <p:spPr/>
        <p:txBody>
          <a:bodyPr/>
          <a:lstStyle/>
          <a:p>
            <a:fld id="{F51B5B2E-02AB-B049-83F1-481F3AC6B2AE}" type="slidenum">
              <a:rPr kumimoji="1" lang="zh-CN" altLang="en-US" smtClean="0"/>
              <a:t>‹#›</a:t>
            </a:fld>
            <a:endParaRPr kumimoji="1" lang="zh-CN" altLang="en-US"/>
          </a:p>
        </p:txBody>
      </p:sp>
    </p:spTree>
    <p:extLst>
      <p:ext uri="{BB962C8B-B14F-4D97-AF65-F5344CB8AC3E}">
        <p14:creationId xmlns:p14="http://schemas.microsoft.com/office/powerpoint/2010/main" val="3415621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DB369-652F-6253-3DB7-8172BD9898F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1C6D9E1-5564-07B8-88FB-A6D20AD739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0D27292-4B05-643F-1ACB-D6BD4946ABA7}"/>
              </a:ext>
            </a:extLst>
          </p:cNvPr>
          <p:cNvSpPr>
            <a:spLocks noGrp="1"/>
          </p:cNvSpPr>
          <p:nvPr>
            <p:ph type="dt" sz="half" idx="10"/>
          </p:nvPr>
        </p:nvSpPr>
        <p:spPr/>
        <p:txBody>
          <a:bodyPr/>
          <a:lstStyle/>
          <a:p>
            <a:fld id="{2E744158-3679-BC4D-8BFD-F7FBB2201481}" type="datetimeFigureOut">
              <a:rPr kumimoji="1" lang="zh-CN" altLang="en-US" smtClean="0"/>
              <a:t>2024/4/29</a:t>
            </a:fld>
            <a:endParaRPr kumimoji="1" lang="zh-CN" altLang="en-US"/>
          </a:p>
        </p:txBody>
      </p:sp>
      <p:sp>
        <p:nvSpPr>
          <p:cNvPr id="5" name="页脚占位符 4">
            <a:extLst>
              <a:ext uri="{FF2B5EF4-FFF2-40B4-BE49-F238E27FC236}">
                <a16:creationId xmlns:a16="http://schemas.microsoft.com/office/drawing/2014/main" id="{2305B99E-386A-EA1A-DA15-62988547B93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2280CA3-70F0-006D-DF44-DD62EB38E23C}"/>
              </a:ext>
            </a:extLst>
          </p:cNvPr>
          <p:cNvSpPr>
            <a:spLocks noGrp="1"/>
          </p:cNvSpPr>
          <p:nvPr>
            <p:ph type="sldNum" sz="quarter" idx="12"/>
          </p:nvPr>
        </p:nvSpPr>
        <p:spPr/>
        <p:txBody>
          <a:bodyPr/>
          <a:lstStyle/>
          <a:p>
            <a:fld id="{F51B5B2E-02AB-B049-83F1-481F3AC6B2AE}" type="slidenum">
              <a:rPr kumimoji="1" lang="zh-CN" altLang="en-US" smtClean="0"/>
              <a:t>‹#›</a:t>
            </a:fld>
            <a:endParaRPr kumimoji="1" lang="zh-CN" altLang="en-US"/>
          </a:p>
        </p:txBody>
      </p:sp>
    </p:spTree>
    <p:extLst>
      <p:ext uri="{BB962C8B-B14F-4D97-AF65-F5344CB8AC3E}">
        <p14:creationId xmlns:p14="http://schemas.microsoft.com/office/powerpoint/2010/main" val="194622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20FDF-EC58-9AE5-F18A-17B59D34EA7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3564438-AA26-EBDA-E07D-A6D8BD0BA4E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F44298E-E986-18D5-2B92-3863E15807AD}"/>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B4B1218-7690-CBD2-DAD4-1B0D2AB8E589}"/>
              </a:ext>
            </a:extLst>
          </p:cNvPr>
          <p:cNvSpPr>
            <a:spLocks noGrp="1"/>
          </p:cNvSpPr>
          <p:nvPr>
            <p:ph type="dt" sz="half" idx="10"/>
          </p:nvPr>
        </p:nvSpPr>
        <p:spPr/>
        <p:txBody>
          <a:bodyPr/>
          <a:lstStyle/>
          <a:p>
            <a:fld id="{2E744158-3679-BC4D-8BFD-F7FBB2201481}" type="datetimeFigureOut">
              <a:rPr kumimoji="1" lang="zh-CN" altLang="en-US" smtClean="0"/>
              <a:t>2024/4/29</a:t>
            </a:fld>
            <a:endParaRPr kumimoji="1" lang="zh-CN" altLang="en-US"/>
          </a:p>
        </p:txBody>
      </p:sp>
      <p:sp>
        <p:nvSpPr>
          <p:cNvPr id="6" name="页脚占位符 5">
            <a:extLst>
              <a:ext uri="{FF2B5EF4-FFF2-40B4-BE49-F238E27FC236}">
                <a16:creationId xmlns:a16="http://schemas.microsoft.com/office/drawing/2014/main" id="{EFA86DC3-33F4-DAD6-F940-57B56558145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743A786-1346-4580-12BC-DA0D5921A322}"/>
              </a:ext>
            </a:extLst>
          </p:cNvPr>
          <p:cNvSpPr>
            <a:spLocks noGrp="1"/>
          </p:cNvSpPr>
          <p:nvPr>
            <p:ph type="sldNum" sz="quarter" idx="12"/>
          </p:nvPr>
        </p:nvSpPr>
        <p:spPr/>
        <p:txBody>
          <a:bodyPr/>
          <a:lstStyle/>
          <a:p>
            <a:fld id="{F51B5B2E-02AB-B049-83F1-481F3AC6B2AE}" type="slidenum">
              <a:rPr kumimoji="1" lang="zh-CN" altLang="en-US" smtClean="0"/>
              <a:t>‹#›</a:t>
            </a:fld>
            <a:endParaRPr kumimoji="1" lang="zh-CN" altLang="en-US"/>
          </a:p>
        </p:txBody>
      </p:sp>
    </p:spTree>
    <p:extLst>
      <p:ext uri="{BB962C8B-B14F-4D97-AF65-F5344CB8AC3E}">
        <p14:creationId xmlns:p14="http://schemas.microsoft.com/office/powerpoint/2010/main" val="631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EABF7-8C56-4F3A-5A6F-79C82D6F3B3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5A97307-EC86-E436-541E-E2FB5CE4D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20453F8-39C2-64FE-012C-49F02D7E4D3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4D2728E-9CC0-C14D-20AA-8600D2DA98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266C550-E7DE-0B6D-73B2-0C7839BE8B7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128FCB5E-9FB3-7E1B-09E0-1CABF4AD337C}"/>
              </a:ext>
            </a:extLst>
          </p:cNvPr>
          <p:cNvSpPr>
            <a:spLocks noGrp="1"/>
          </p:cNvSpPr>
          <p:nvPr>
            <p:ph type="dt" sz="half" idx="10"/>
          </p:nvPr>
        </p:nvSpPr>
        <p:spPr/>
        <p:txBody>
          <a:bodyPr/>
          <a:lstStyle/>
          <a:p>
            <a:fld id="{2E744158-3679-BC4D-8BFD-F7FBB2201481}" type="datetimeFigureOut">
              <a:rPr kumimoji="1" lang="zh-CN" altLang="en-US" smtClean="0"/>
              <a:t>2024/4/29</a:t>
            </a:fld>
            <a:endParaRPr kumimoji="1" lang="zh-CN" altLang="en-US"/>
          </a:p>
        </p:txBody>
      </p:sp>
      <p:sp>
        <p:nvSpPr>
          <p:cNvPr id="8" name="页脚占位符 7">
            <a:extLst>
              <a:ext uri="{FF2B5EF4-FFF2-40B4-BE49-F238E27FC236}">
                <a16:creationId xmlns:a16="http://schemas.microsoft.com/office/drawing/2014/main" id="{F8080D55-6E71-C17A-B8F5-14DF84DA03A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DA0EB9E-2367-287D-9B84-35B5F2CAB227}"/>
              </a:ext>
            </a:extLst>
          </p:cNvPr>
          <p:cNvSpPr>
            <a:spLocks noGrp="1"/>
          </p:cNvSpPr>
          <p:nvPr>
            <p:ph type="sldNum" sz="quarter" idx="12"/>
          </p:nvPr>
        </p:nvSpPr>
        <p:spPr/>
        <p:txBody>
          <a:bodyPr/>
          <a:lstStyle/>
          <a:p>
            <a:fld id="{F51B5B2E-02AB-B049-83F1-481F3AC6B2AE}" type="slidenum">
              <a:rPr kumimoji="1" lang="zh-CN" altLang="en-US" smtClean="0"/>
              <a:t>‹#›</a:t>
            </a:fld>
            <a:endParaRPr kumimoji="1" lang="zh-CN" altLang="en-US"/>
          </a:p>
        </p:txBody>
      </p:sp>
    </p:spTree>
    <p:extLst>
      <p:ext uri="{BB962C8B-B14F-4D97-AF65-F5344CB8AC3E}">
        <p14:creationId xmlns:p14="http://schemas.microsoft.com/office/powerpoint/2010/main" val="3650261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ED9B65-ECBE-427A-05D2-EA89D6EDD52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49E6CEF-D35B-AA14-9C3A-A1E083D98D61}"/>
              </a:ext>
            </a:extLst>
          </p:cNvPr>
          <p:cNvSpPr>
            <a:spLocks noGrp="1"/>
          </p:cNvSpPr>
          <p:nvPr>
            <p:ph type="dt" sz="half" idx="10"/>
          </p:nvPr>
        </p:nvSpPr>
        <p:spPr/>
        <p:txBody>
          <a:bodyPr/>
          <a:lstStyle/>
          <a:p>
            <a:fld id="{2E744158-3679-BC4D-8BFD-F7FBB2201481}" type="datetimeFigureOut">
              <a:rPr kumimoji="1" lang="zh-CN" altLang="en-US" smtClean="0"/>
              <a:t>2024/4/29</a:t>
            </a:fld>
            <a:endParaRPr kumimoji="1" lang="zh-CN" altLang="en-US"/>
          </a:p>
        </p:txBody>
      </p:sp>
      <p:sp>
        <p:nvSpPr>
          <p:cNvPr id="4" name="页脚占位符 3">
            <a:extLst>
              <a:ext uri="{FF2B5EF4-FFF2-40B4-BE49-F238E27FC236}">
                <a16:creationId xmlns:a16="http://schemas.microsoft.com/office/drawing/2014/main" id="{F0C7258F-0AC1-3A70-1144-E5A5A96981E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96E52D3-C5AC-19A0-A37B-C7979FD939DF}"/>
              </a:ext>
            </a:extLst>
          </p:cNvPr>
          <p:cNvSpPr>
            <a:spLocks noGrp="1"/>
          </p:cNvSpPr>
          <p:nvPr>
            <p:ph type="sldNum" sz="quarter" idx="12"/>
          </p:nvPr>
        </p:nvSpPr>
        <p:spPr/>
        <p:txBody>
          <a:bodyPr/>
          <a:lstStyle/>
          <a:p>
            <a:fld id="{F51B5B2E-02AB-B049-83F1-481F3AC6B2AE}" type="slidenum">
              <a:rPr kumimoji="1" lang="zh-CN" altLang="en-US" smtClean="0"/>
              <a:t>‹#›</a:t>
            </a:fld>
            <a:endParaRPr kumimoji="1" lang="zh-CN" altLang="en-US"/>
          </a:p>
        </p:txBody>
      </p:sp>
    </p:spTree>
    <p:extLst>
      <p:ext uri="{BB962C8B-B14F-4D97-AF65-F5344CB8AC3E}">
        <p14:creationId xmlns:p14="http://schemas.microsoft.com/office/powerpoint/2010/main" val="324434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C407EB-587C-DEC0-D4D7-3C2D902C2C8D}"/>
              </a:ext>
            </a:extLst>
          </p:cNvPr>
          <p:cNvSpPr>
            <a:spLocks noGrp="1"/>
          </p:cNvSpPr>
          <p:nvPr>
            <p:ph type="dt" sz="half" idx="10"/>
          </p:nvPr>
        </p:nvSpPr>
        <p:spPr/>
        <p:txBody>
          <a:bodyPr/>
          <a:lstStyle/>
          <a:p>
            <a:fld id="{2E744158-3679-BC4D-8BFD-F7FBB2201481}" type="datetimeFigureOut">
              <a:rPr kumimoji="1" lang="zh-CN" altLang="en-US" smtClean="0"/>
              <a:t>2024/4/29</a:t>
            </a:fld>
            <a:endParaRPr kumimoji="1" lang="zh-CN" altLang="en-US"/>
          </a:p>
        </p:txBody>
      </p:sp>
      <p:sp>
        <p:nvSpPr>
          <p:cNvPr id="3" name="页脚占位符 2">
            <a:extLst>
              <a:ext uri="{FF2B5EF4-FFF2-40B4-BE49-F238E27FC236}">
                <a16:creationId xmlns:a16="http://schemas.microsoft.com/office/drawing/2014/main" id="{7ED0484C-DB48-E9EA-4111-B3DBE4531BC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A3BD636-7945-6292-3286-5DC137C10178}"/>
              </a:ext>
            </a:extLst>
          </p:cNvPr>
          <p:cNvSpPr>
            <a:spLocks noGrp="1"/>
          </p:cNvSpPr>
          <p:nvPr>
            <p:ph type="sldNum" sz="quarter" idx="12"/>
          </p:nvPr>
        </p:nvSpPr>
        <p:spPr/>
        <p:txBody>
          <a:bodyPr/>
          <a:lstStyle/>
          <a:p>
            <a:fld id="{F51B5B2E-02AB-B049-83F1-481F3AC6B2AE}" type="slidenum">
              <a:rPr kumimoji="1" lang="zh-CN" altLang="en-US" smtClean="0"/>
              <a:t>‹#›</a:t>
            </a:fld>
            <a:endParaRPr kumimoji="1" lang="zh-CN" altLang="en-US"/>
          </a:p>
        </p:txBody>
      </p:sp>
    </p:spTree>
    <p:extLst>
      <p:ext uri="{BB962C8B-B14F-4D97-AF65-F5344CB8AC3E}">
        <p14:creationId xmlns:p14="http://schemas.microsoft.com/office/powerpoint/2010/main" val="68603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5FFBB-BD42-0898-0F7F-59AFB5FDD1A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FF3377D-32B2-736E-E1A4-09DA191773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45F8390-43D1-9016-AF5F-99697A6CA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CBDB9DD-BEF4-962D-BFD4-E687F7C2F070}"/>
              </a:ext>
            </a:extLst>
          </p:cNvPr>
          <p:cNvSpPr>
            <a:spLocks noGrp="1"/>
          </p:cNvSpPr>
          <p:nvPr>
            <p:ph type="dt" sz="half" idx="10"/>
          </p:nvPr>
        </p:nvSpPr>
        <p:spPr/>
        <p:txBody>
          <a:bodyPr/>
          <a:lstStyle/>
          <a:p>
            <a:fld id="{2E744158-3679-BC4D-8BFD-F7FBB2201481}" type="datetimeFigureOut">
              <a:rPr kumimoji="1" lang="zh-CN" altLang="en-US" smtClean="0"/>
              <a:t>2024/4/29</a:t>
            </a:fld>
            <a:endParaRPr kumimoji="1" lang="zh-CN" altLang="en-US"/>
          </a:p>
        </p:txBody>
      </p:sp>
      <p:sp>
        <p:nvSpPr>
          <p:cNvPr id="6" name="页脚占位符 5">
            <a:extLst>
              <a:ext uri="{FF2B5EF4-FFF2-40B4-BE49-F238E27FC236}">
                <a16:creationId xmlns:a16="http://schemas.microsoft.com/office/drawing/2014/main" id="{CAECEC77-9309-5336-39A6-4D1E60F6471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30E0815-253C-6D23-9F8C-7E09FF75A5E1}"/>
              </a:ext>
            </a:extLst>
          </p:cNvPr>
          <p:cNvSpPr>
            <a:spLocks noGrp="1"/>
          </p:cNvSpPr>
          <p:nvPr>
            <p:ph type="sldNum" sz="quarter" idx="12"/>
          </p:nvPr>
        </p:nvSpPr>
        <p:spPr/>
        <p:txBody>
          <a:bodyPr/>
          <a:lstStyle/>
          <a:p>
            <a:fld id="{F51B5B2E-02AB-B049-83F1-481F3AC6B2AE}" type="slidenum">
              <a:rPr kumimoji="1" lang="zh-CN" altLang="en-US" smtClean="0"/>
              <a:t>‹#›</a:t>
            </a:fld>
            <a:endParaRPr kumimoji="1" lang="zh-CN" altLang="en-US"/>
          </a:p>
        </p:txBody>
      </p:sp>
    </p:spTree>
    <p:extLst>
      <p:ext uri="{BB962C8B-B14F-4D97-AF65-F5344CB8AC3E}">
        <p14:creationId xmlns:p14="http://schemas.microsoft.com/office/powerpoint/2010/main" val="94586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49845F-2B92-D76F-757B-F5408E21026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29E44F1-4D3B-FBA0-7D0E-B146CFF55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8FE569F-A6E4-71B5-41EB-A732A9652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E93F949-B54C-AB05-E61B-12AA9A7D1570}"/>
              </a:ext>
            </a:extLst>
          </p:cNvPr>
          <p:cNvSpPr>
            <a:spLocks noGrp="1"/>
          </p:cNvSpPr>
          <p:nvPr>
            <p:ph type="dt" sz="half" idx="10"/>
          </p:nvPr>
        </p:nvSpPr>
        <p:spPr/>
        <p:txBody>
          <a:bodyPr/>
          <a:lstStyle/>
          <a:p>
            <a:fld id="{2E744158-3679-BC4D-8BFD-F7FBB2201481}" type="datetimeFigureOut">
              <a:rPr kumimoji="1" lang="zh-CN" altLang="en-US" smtClean="0"/>
              <a:t>2024/4/29</a:t>
            </a:fld>
            <a:endParaRPr kumimoji="1" lang="zh-CN" altLang="en-US"/>
          </a:p>
        </p:txBody>
      </p:sp>
      <p:sp>
        <p:nvSpPr>
          <p:cNvPr id="6" name="页脚占位符 5">
            <a:extLst>
              <a:ext uri="{FF2B5EF4-FFF2-40B4-BE49-F238E27FC236}">
                <a16:creationId xmlns:a16="http://schemas.microsoft.com/office/drawing/2014/main" id="{536B0589-A32A-2BDA-6C73-0C07D0BE07A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2622D10-6499-0D93-143D-FD125CDA5468}"/>
              </a:ext>
            </a:extLst>
          </p:cNvPr>
          <p:cNvSpPr>
            <a:spLocks noGrp="1"/>
          </p:cNvSpPr>
          <p:nvPr>
            <p:ph type="sldNum" sz="quarter" idx="12"/>
          </p:nvPr>
        </p:nvSpPr>
        <p:spPr/>
        <p:txBody>
          <a:bodyPr/>
          <a:lstStyle/>
          <a:p>
            <a:fld id="{F51B5B2E-02AB-B049-83F1-481F3AC6B2AE}" type="slidenum">
              <a:rPr kumimoji="1" lang="zh-CN" altLang="en-US" smtClean="0"/>
              <a:t>‹#›</a:t>
            </a:fld>
            <a:endParaRPr kumimoji="1" lang="zh-CN" altLang="en-US"/>
          </a:p>
        </p:txBody>
      </p:sp>
    </p:spTree>
    <p:extLst>
      <p:ext uri="{BB962C8B-B14F-4D97-AF65-F5344CB8AC3E}">
        <p14:creationId xmlns:p14="http://schemas.microsoft.com/office/powerpoint/2010/main" val="4287041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E66C4F-8CDF-678C-3DA8-0A87A9A9D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580187E-1FB4-3894-A463-46FFB80C2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5E46962-3322-B6C6-8E4E-957A4A0A38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744158-3679-BC4D-8BFD-F7FBB2201481}" type="datetimeFigureOut">
              <a:rPr kumimoji="1" lang="zh-CN" altLang="en-US" smtClean="0"/>
              <a:t>2024/4/29</a:t>
            </a:fld>
            <a:endParaRPr kumimoji="1" lang="zh-CN" altLang="en-US"/>
          </a:p>
        </p:txBody>
      </p:sp>
      <p:sp>
        <p:nvSpPr>
          <p:cNvPr id="5" name="页脚占位符 4">
            <a:extLst>
              <a:ext uri="{FF2B5EF4-FFF2-40B4-BE49-F238E27FC236}">
                <a16:creationId xmlns:a16="http://schemas.microsoft.com/office/drawing/2014/main" id="{9D164018-D478-DC2A-7079-83C07C5994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A666A11-5F5D-E4A0-A5DC-66038C998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1B5B2E-02AB-B049-83F1-481F3AC6B2AE}" type="slidenum">
              <a:rPr kumimoji="1" lang="zh-CN" altLang="en-US" smtClean="0"/>
              <a:t>‹#›</a:t>
            </a:fld>
            <a:endParaRPr kumimoji="1" lang="zh-CN" altLang="en-US"/>
          </a:p>
        </p:txBody>
      </p:sp>
    </p:spTree>
    <p:extLst>
      <p:ext uri="{BB962C8B-B14F-4D97-AF65-F5344CB8AC3E}">
        <p14:creationId xmlns:p14="http://schemas.microsoft.com/office/powerpoint/2010/main" val="371720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2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6BEE152-C502-5590-DDF6-6DBB8230C23E}"/>
              </a:ext>
            </a:extLst>
          </p:cNvPr>
          <p:cNvSpPr>
            <a:spLocks noGrp="1"/>
          </p:cNvSpPr>
          <p:nvPr>
            <p:ph type="ctrTitle"/>
          </p:nvPr>
        </p:nvSpPr>
        <p:spPr>
          <a:xfrm>
            <a:off x="1524000" y="1248587"/>
            <a:ext cx="9144000" cy="2387600"/>
          </a:xfrm>
        </p:spPr>
        <p:txBody>
          <a:bodyPr>
            <a:normAutofit/>
          </a:bodyPr>
          <a:lstStyle/>
          <a:p>
            <a:r>
              <a:rPr kumimoji="1" lang="en-US" altLang="zh-CN" sz="5000" dirty="0"/>
              <a:t>G-Research Crypto Forecasting</a:t>
            </a:r>
            <a:br>
              <a:rPr kumimoji="1" lang="en-US" altLang="zh-CN" sz="5000" dirty="0"/>
            </a:br>
            <a:r>
              <a:rPr kumimoji="1" lang="en-US" altLang="zh-CN" sz="2400" dirty="0"/>
              <a:t>MATH5470: Statistical Machine Learning Final Project</a:t>
            </a:r>
            <a:endParaRPr kumimoji="1" lang="zh-CN" altLang="en-US" sz="5000" dirty="0"/>
          </a:p>
        </p:txBody>
      </p:sp>
      <p:sp>
        <p:nvSpPr>
          <p:cNvPr id="3" name="副标题 2">
            <a:extLst>
              <a:ext uri="{FF2B5EF4-FFF2-40B4-BE49-F238E27FC236}">
                <a16:creationId xmlns:a16="http://schemas.microsoft.com/office/drawing/2014/main" id="{CB25CA65-6EF8-EE06-45AA-8FEA7049C9E9}"/>
              </a:ext>
            </a:extLst>
          </p:cNvPr>
          <p:cNvSpPr>
            <a:spLocks noGrp="1"/>
          </p:cNvSpPr>
          <p:nvPr>
            <p:ph type="subTitle" idx="1"/>
          </p:nvPr>
        </p:nvSpPr>
        <p:spPr>
          <a:xfrm>
            <a:off x="1524000" y="3820338"/>
            <a:ext cx="9144000" cy="1563686"/>
          </a:xfrm>
        </p:spPr>
        <p:txBody>
          <a:bodyPr>
            <a:normAutofit/>
          </a:bodyPr>
          <a:lstStyle/>
          <a:p>
            <a:r>
              <a:rPr kumimoji="1" lang="en-US" altLang="zh-CN" sz="1600" dirty="0"/>
              <a:t>Shuang Wu (</a:t>
            </a:r>
            <a:r>
              <a:rPr kumimoji="1" lang="en-US" altLang="zh-CN" sz="1600" dirty="0" err="1"/>
              <a:t>swucg@connect.ust.hk</a:t>
            </a:r>
            <a:r>
              <a:rPr kumimoji="1" lang="en-US" altLang="zh-CN" sz="1600" dirty="0"/>
              <a:t>) Department of Mathematics </a:t>
            </a:r>
          </a:p>
          <a:p>
            <a:r>
              <a:rPr kumimoji="1" lang="en-US" altLang="zh-CN" sz="1600" dirty="0" err="1"/>
              <a:t>Yuhao</a:t>
            </a:r>
            <a:r>
              <a:rPr kumimoji="1" lang="en-US" altLang="zh-CN" sz="1600" dirty="0"/>
              <a:t> Yan (</a:t>
            </a:r>
            <a:r>
              <a:rPr kumimoji="1" lang="en-US" altLang="zh-CN" sz="1600" dirty="0" err="1"/>
              <a:t>yyanaz@connect.ust.hk</a:t>
            </a:r>
            <a:r>
              <a:rPr kumimoji="1" lang="en-US" altLang="zh-CN" sz="1600" dirty="0"/>
              <a:t>) Department of Industrial Engineering and Decision Analytics </a:t>
            </a:r>
          </a:p>
          <a:p>
            <a:r>
              <a:rPr kumimoji="1" lang="en-US" altLang="zh-CN" sz="1600" dirty="0" err="1"/>
              <a:t>Haowei</a:t>
            </a:r>
            <a:r>
              <a:rPr kumimoji="1" lang="en-US" altLang="zh-CN" sz="1600" dirty="0"/>
              <a:t> Yang (</a:t>
            </a:r>
            <a:r>
              <a:rPr kumimoji="1" lang="en-US" altLang="zh-CN" sz="1600" dirty="0" err="1"/>
              <a:t>hyangaz@connect.ust.hk</a:t>
            </a:r>
            <a:r>
              <a:rPr kumimoji="1" lang="en-US" altLang="zh-CN" sz="1600" dirty="0"/>
              <a:t>) Department of Mathematics</a:t>
            </a:r>
            <a:endParaRPr kumimoji="1" lang="en-US" altLang="zh-CN" sz="2200" dirty="0"/>
          </a:p>
        </p:txBody>
      </p:sp>
      <p:cxnSp>
        <p:nvCxnSpPr>
          <p:cNvPr id="38" name="Straight Connector 2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92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660CB51-3233-81BB-8F04-EEDC2FB9D44D}"/>
              </a:ext>
            </a:extLst>
          </p:cNvPr>
          <p:cNvSpPr>
            <a:spLocks noGrp="1"/>
          </p:cNvSpPr>
          <p:nvPr>
            <p:ph type="title"/>
          </p:nvPr>
        </p:nvSpPr>
        <p:spPr>
          <a:xfrm>
            <a:off x="1043631" y="809898"/>
            <a:ext cx="9942716" cy="1554480"/>
          </a:xfrm>
        </p:spPr>
        <p:txBody>
          <a:bodyPr anchor="ctr">
            <a:normAutofit/>
          </a:bodyPr>
          <a:lstStyle/>
          <a:p>
            <a:r>
              <a:rPr kumimoji="1" lang="en-US" altLang="zh-CN" sz="4800"/>
              <a:t>Contribution </a:t>
            </a:r>
            <a:endParaRPr kumimoji="1" lang="zh-CN" altLang="en-US" sz="4800"/>
          </a:p>
        </p:txBody>
      </p:sp>
      <p:sp>
        <p:nvSpPr>
          <p:cNvPr id="3" name="内容占位符 2">
            <a:extLst>
              <a:ext uri="{FF2B5EF4-FFF2-40B4-BE49-F238E27FC236}">
                <a16:creationId xmlns:a16="http://schemas.microsoft.com/office/drawing/2014/main" id="{6DC71A73-DB5A-F4E5-9EB5-ADA291819799}"/>
              </a:ext>
            </a:extLst>
          </p:cNvPr>
          <p:cNvSpPr>
            <a:spLocks noGrp="1"/>
          </p:cNvSpPr>
          <p:nvPr>
            <p:ph idx="1"/>
          </p:nvPr>
        </p:nvSpPr>
        <p:spPr>
          <a:xfrm>
            <a:off x="1045028" y="3017522"/>
            <a:ext cx="9941319" cy="3124658"/>
          </a:xfrm>
        </p:spPr>
        <p:txBody>
          <a:bodyPr anchor="ctr">
            <a:normAutofit/>
          </a:bodyPr>
          <a:lstStyle/>
          <a:p>
            <a:r>
              <a:rPr kumimoji="1" lang="en-US" altLang="zh-CN" sz="2400" dirty="0" err="1"/>
              <a:t>Yuhao</a:t>
            </a:r>
            <a:r>
              <a:rPr kumimoji="1" lang="en-US" altLang="zh-CN" sz="2400" dirty="0"/>
              <a:t> Yan : LSTM approach experiment and research </a:t>
            </a:r>
          </a:p>
          <a:p>
            <a:r>
              <a:rPr kumimoji="1" lang="en-US" altLang="zh-CN" sz="2400" dirty="0" err="1"/>
              <a:t>Haowei</a:t>
            </a:r>
            <a:r>
              <a:rPr kumimoji="1" lang="en-US" altLang="zh-CN" sz="2400" dirty="0"/>
              <a:t> Yang : LLM approach experiment and research </a:t>
            </a:r>
          </a:p>
          <a:p>
            <a:r>
              <a:rPr kumimoji="1" lang="en-US" altLang="zh-CN" sz="2400" dirty="0"/>
              <a:t>Shuang Wu : poster, PPT, summary and conclusion </a:t>
            </a:r>
          </a:p>
          <a:p>
            <a:endParaRPr kumimoji="1" lang="zh-CN" alt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34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BB3C9BD-B817-2031-1004-FEAA14EB1224}"/>
              </a:ext>
            </a:extLst>
          </p:cNvPr>
          <p:cNvSpPr>
            <a:spLocks noGrp="1"/>
          </p:cNvSpPr>
          <p:nvPr>
            <p:ph type="title"/>
          </p:nvPr>
        </p:nvSpPr>
        <p:spPr>
          <a:xfrm>
            <a:off x="793662" y="386930"/>
            <a:ext cx="10066122" cy="1298448"/>
          </a:xfrm>
        </p:spPr>
        <p:txBody>
          <a:bodyPr anchor="b">
            <a:normAutofit/>
          </a:bodyPr>
          <a:lstStyle/>
          <a:p>
            <a:r>
              <a:rPr kumimoji="1" lang="en-US" altLang="zh-CN" sz="4800"/>
              <a:t>Introduction </a:t>
            </a:r>
            <a:endParaRPr kumimoji="1" lang="zh-CN" altLang="en-US" sz="4800"/>
          </a:p>
        </p:txBody>
      </p:sp>
      <p:sp>
        <p:nvSpPr>
          <p:cNvPr id="1033" name="Rectangle 10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A3FD5EBD-37C4-5FB3-A6EE-3071497835E8}"/>
              </a:ext>
            </a:extLst>
          </p:cNvPr>
          <p:cNvSpPr>
            <a:spLocks noGrp="1"/>
          </p:cNvSpPr>
          <p:nvPr>
            <p:ph idx="1"/>
          </p:nvPr>
        </p:nvSpPr>
        <p:spPr>
          <a:xfrm>
            <a:off x="793661" y="2599509"/>
            <a:ext cx="4530898" cy="3639450"/>
          </a:xfrm>
        </p:spPr>
        <p:txBody>
          <a:bodyPr anchor="ctr">
            <a:normAutofit/>
          </a:bodyPr>
          <a:lstStyle/>
          <a:p>
            <a:r>
              <a:rPr kumimoji="1" lang="en-US" altLang="zh-CN" sz="1400"/>
              <a:t>Market Size: Cryptocurrencies have a substantial daily trading volume exceeding USD 40 billion.</a:t>
            </a:r>
          </a:p>
          <a:p>
            <a:r>
              <a:rPr kumimoji="1" lang="en-US" altLang="zh-CN" sz="1400"/>
              <a:t>Volatility: Characterized by high volatility, making them popular among investors and speculators.</a:t>
            </a:r>
          </a:p>
          <a:p>
            <a:r>
              <a:rPr kumimoji="1" lang="en-US" altLang="zh-CN" sz="1400"/>
              <a:t>Opportunities and Risks: The market's volatility presents opportunities for significant gains but also comes with substantial risks.</a:t>
            </a:r>
          </a:p>
          <a:p>
            <a:r>
              <a:rPr kumimoji="1" lang="en-US" altLang="zh-CN" sz="1400"/>
              <a:t>Research Focus: Exploring the potential of machine learning models to predict rapid price changes in cryptocurrencies.</a:t>
            </a:r>
          </a:p>
          <a:p>
            <a:r>
              <a:rPr kumimoji="1" lang="en-US" altLang="zh-CN" sz="1400"/>
              <a:t>Goal: Aim to potentially stabilize or enhance investment strategies through predictive analytics.</a:t>
            </a:r>
            <a:br>
              <a:rPr kumimoji="1" lang="en-US" altLang="zh-CN" sz="1400"/>
            </a:br>
            <a:endParaRPr kumimoji="1" lang="zh-CN" altLang="en-US" sz="1400"/>
          </a:p>
        </p:txBody>
      </p:sp>
      <p:pic>
        <p:nvPicPr>
          <p:cNvPr id="1026" name="Picture 2" descr="April 2024 Crypto Market Forecast – Forbes Advisor">
            <a:extLst>
              <a:ext uri="{FF2B5EF4-FFF2-40B4-BE49-F238E27FC236}">
                <a16:creationId xmlns:a16="http://schemas.microsoft.com/office/drawing/2014/main" id="{ECD36E26-DE58-9EE8-30BA-97B7014A8F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56" r="3147" b="2"/>
          <a:stretch/>
        </p:blipFill>
        <p:spPr bwMode="auto">
          <a:xfrm>
            <a:off x="5911532" y="248425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60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C96A60F-6CCF-96BB-B728-9D7BF5950376}"/>
              </a:ext>
            </a:extLst>
          </p:cNvPr>
          <p:cNvSpPr>
            <a:spLocks noGrp="1"/>
          </p:cNvSpPr>
          <p:nvPr>
            <p:ph type="title"/>
          </p:nvPr>
        </p:nvSpPr>
        <p:spPr>
          <a:xfrm>
            <a:off x="793662" y="386930"/>
            <a:ext cx="10066122" cy="1298448"/>
          </a:xfrm>
        </p:spPr>
        <p:txBody>
          <a:bodyPr anchor="b">
            <a:normAutofit/>
          </a:bodyPr>
          <a:lstStyle/>
          <a:p>
            <a:r>
              <a:rPr kumimoji="1" lang="en-US" altLang="zh-CN" sz="4800"/>
              <a:t>Purpose of the study</a:t>
            </a:r>
            <a:endParaRPr kumimoji="1" lang="zh-CN" altLang="en-US" sz="4800"/>
          </a:p>
        </p:txBody>
      </p:sp>
      <p:sp>
        <p:nvSpPr>
          <p:cNvPr id="31" name="Rectangle 3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15FFBF1C-260A-F79E-8651-28F970E62202}"/>
              </a:ext>
            </a:extLst>
          </p:cNvPr>
          <p:cNvSpPr>
            <a:spLocks noGrp="1"/>
          </p:cNvSpPr>
          <p:nvPr>
            <p:ph idx="1"/>
          </p:nvPr>
        </p:nvSpPr>
        <p:spPr>
          <a:xfrm>
            <a:off x="793661" y="2599509"/>
            <a:ext cx="4530898" cy="3639450"/>
          </a:xfrm>
        </p:spPr>
        <p:txBody>
          <a:bodyPr anchor="ctr">
            <a:normAutofit/>
          </a:bodyPr>
          <a:lstStyle/>
          <a:p>
            <a:r>
              <a:rPr kumimoji="1" lang="en-US" altLang="zh-CN" sz="1300"/>
              <a:t>Objective: Utilize advanced machine learning models to forecast short-term returns for 14 key cryptocurrencies.</a:t>
            </a:r>
          </a:p>
          <a:p>
            <a:r>
              <a:rPr kumimoji="1" lang="en-US" altLang="zh-CN" sz="1300"/>
              <a:t>Models Used: Focus on Long Short-Term Memory (LSTM) networks and other large language models.</a:t>
            </a:r>
          </a:p>
          <a:p>
            <a:r>
              <a:rPr kumimoji="1" lang="en-US" altLang="zh-CN" sz="1300"/>
              <a:t>Data Analysis: Examination of a vast dataset of high-frequency market data spanning from 2018 to present.</a:t>
            </a:r>
          </a:p>
          <a:p>
            <a:r>
              <a:rPr kumimoji="1" lang="en-US" altLang="zh-CN" sz="1300"/>
              <a:t>Source of Data: Data provided through the G-Research Crypto Forecasting competition on Kaggle.</a:t>
            </a:r>
          </a:p>
          <a:p>
            <a:r>
              <a:rPr kumimoji="1" lang="en-US" altLang="zh-CN" sz="1300"/>
              <a:t>Research Aims: Identify patterns in the data that could predict future price movements of cryptocurrencies.</a:t>
            </a:r>
          </a:p>
          <a:p>
            <a:r>
              <a:rPr kumimoji="1" lang="en-US" altLang="zh-CN" sz="1300"/>
              <a:t>Expected Impact: Provide investors with critical insights to help mitigate the risks associated with cryptocurrency investments.</a:t>
            </a:r>
          </a:p>
        </p:txBody>
      </p:sp>
      <p:pic>
        <p:nvPicPr>
          <p:cNvPr id="18" name="Picture 17" descr="Graph">
            <a:extLst>
              <a:ext uri="{FF2B5EF4-FFF2-40B4-BE49-F238E27FC236}">
                <a16:creationId xmlns:a16="http://schemas.microsoft.com/office/drawing/2014/main" id="{05DF7BFF-92BD-BAC5-75C3-C4F9E7B3D80C}"/>
              </a:ext>
            </a:extLst>
          </p:cNvPr>
          <p:cNvPicPr>
            <a:picLocks noChangeAspect="1"/>
          </p:cNvPicPr>
          <p:nvPr/>
        </p:nvPicPr>
        <p:blipFill rotWithShape="1">
          <a:blip r:embed="rId2"/>
          <a:srcRect l="16558" r="27824"/>
          <a:stretch/>
        </p:blipFill>
        <p:spPr>
          <a:xfrm>
            <a:off x="6834040" y="2484255"/>
            <a:ext cx="3305261" cy="3714244"/>
          </a:xfrm>
          <a:prstGeom prst="rect">
            <a:avLst/>
          </a:prstGeom>
        </p:spPr>
      </p:pic>
      <p:sp>
        <p:nvSpPr>
          <p:cNvPr id="35" name="Rectangle 3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303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B1787AD-C6A7-B95D-391D-26D91157B055}"/>
              </a:ext>
            </a:extLst>
          </p:cNvPr>
          <p:cNvSpPr>
            <a:spLocks noGrp="1"/>
          </p:cNvSpPr>
          <p:nvPr>
            <p:ph type="title"/>
          </p:nvPr>
        </p:nvSpPr>
        <p:spPr>
          <a:xfrm>
            <a:off x="808638" y="386930"/>
            <a:ext cx="9236700" cy="1188950"/>
          </a:xfrm>
        </p:spPr>
        <p:txBody>
          <a:bodyPr anchor="b">
            <a:normAutofit/>
          </a:bodyPr>
          <a:lstStyle/>
          <a:p>
            <a:r>
              <a:rPr kumimoji="1" lang="en-US" altLang="zh-CN" sz="5400"/>
              <a:t>Methods Overview</a:t>
            </a:r>
            <a:endParaRPr kumimoji="1" lang="zh-CN" altLang="en-US" sz="5400"/>
          </a:p>
        </p:txBody>
      </p:sp>
      <p:grpSp>
        <p:nvGrpSpPr>
          <p:cNvPr id="50" name="Group 4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48" name="Rectangle 4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内容占位符 2">
            <a:extLst>
              <a:ext uri="{FF2B5EF4-FFF2-40B4-BE49-F238E27FC236}">
                <a16:creationId xmlns:a16="http://schemas.microsoft.com/office/drawing/2014/main" id="{583C6AA8-BAE8-C89F-F466-0BCA7CC8D4A3}"/>
              </a:ext>
            </a:extLst>
          </p:cNvPr>
          <p:cNvSpPr>
            <a:spLocks noGrp="1"/>
          </p:cNvSpPr>
          <p:nvPr>
            <p:ph idx="1"/>
          </p:nvPr>
        </p:nvSpPr>
        <p:spPr>
          <a:xfrm>
            <a:off x="793660" y="2599509"/>
            <a:ext cx="10143668" cy="3435531"/>
          </a:xfrm>
        </p:spPr>
        <p:txBody>
          <a:bodyPr anchor="ctr">
            <a:normAutofit/>
          </a:bodyPr>
          <a:lstStyle/>
          <a:p>
            <a:r>
              <a:rPr kumimoji="1" lang="en-US" altLang="zh-CN" sz="2400" dirty="0"/>
              <a:t>We explored two approaches for predicting cryptocurrency prices: </a:t>
            </a:r>
          </a:p>
          <a:p>
            <a:pPr marL="0" indent="0">
              <a:buNone/>
            </a:pPr>
            <a:r>
              <a:rPr kumimoji="1" lang="en-US" altLang="zh-CN" sz="2400" dirty="0"/>
              <a:t>	1. LSTM Model: We improved an LSTM network, achieving good predictive accuracy by enhancing its design and parameter settings. </a:t>
            </a:r>
          </a:p>
          <a:p>
            <a:pPr marL="0" indent="0">
              <a:buNone/>
            </a:pPr>
            <a:r>
              <a:rPr kumimoji="1" lang="en-US" altLang="zh-CN" sz="2400" dirty="0"/>
              <a:t>	2. LLM Approach: We tested Large Language Models adapted for numerical data, which yielded moderate results. </a:t>
            </a:r>
          </a:p>
          <a:p>
            <a:pPr marL="0" indent="0">
              <a:buNone/>
            </a:pPr>
            <a:endParaRPr kumimoji="1" lang="en-US" altLang="zh-CN" sz="2400" dirty="0"/>
          </a:p>
          <a:p>
            <a:r>
              <a:rPr kumimoji="1" lang="en-US" altLang="zh-CN" sz="2400" dirty="0"/>
              <a:t>The LSTM model proved more effective for this financial time-series forecasting task.</a:t>
            </a:r>
          </a:p>
        </p:txBody>
      </p:sp>
    </p:spTree>
    <p:extLst>
      <p:ext uri="{BB962C8B-B14F-4D97-AF65-F5344CB8AC3E}">
        <p14:creationId xmlns:p14="http://schemas.microsoft.com/office/powerpoint/2010/main" val="291588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A4174D0-7B24-2BC1-09BB-D89CE42B4D6F}"/>
              </a:ext>
            </a:extLst>
          </p:cNvPr>
          <p:cNvSpPr>
            <a:spLocks noGrp="1"/>
          </p:cNvSpPr>
          <p:nvPr>
            <p:ph type="title"/>
          </p:nvPr>
        </p:nvSpPr>
        <p:spPr>
          <a:xfrm>
            <a:off x="808638" y="386930"/>
            <a:ext cx="9236700" cy="1188950"/>
          </a:xfrm>
        </p:spPr>
        <p:txBody>
          <a:bodyPr anchor="b">
            <a:normAutofit/>
          </a:bodyPr>
          <a:lstStyle/>
          <a:p>
            <a:r>
              <a:rPr kumimoji="1" lang="en-US" altLang="zh-CN" sz="5400"/>
              <a:t>LSTM Model Details</a:t>
            </a:r>
            <a:endParaRPr kumimoji="1" lang="zh-CN" altLang="en-US" sz="5400"/>
          </a:p>
        </p:txBody>
      </p:sp>
      <p:grpSp>
        <p:nvGrpSpPr>
          <p:cNvPr id="36" name="Group 3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7" name="Rectangle 3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7731E0CC-0631-5BB5-1D55-CAEA9E8EDEE1}"/>
              </a:ext>
            </a:extLst>
          </p:cNvPr>
          <p:cNvSpPr>
            <a:spLocks noGrp="1"/>
          </p:cNvSpPr>
          <p:nvPr>
            <p:ph idx="1"/>
          </p:nvPr>
        </p:nvSpPr>
        <p:spPr>
          <a:xfrm>
            <a:off x="793660" y="2599509"/>
            <a:ext cx="10143668" cy="3435531"/>
          </a:xfrm>
        </p:spPr>
        <p:txBody>
          <a:bodyPr anchor="ctr">
            <a:normAutofit/>
          </a:bodyPr>
          <a:lstStyle/>
          <a:p>
            <a:r>
              <a:rPr kumimoji="1" lang="en-US" altLang="zh-CN" sz="1500"/>
              <a:t>In our enhanced LSTM model, we incorporated several key modifications to improve its predictive accuracy for short-term cryptocurrency price movements: </a:t>
            </a:r>
          </a:p>
          <a:p>
            <a:r>
              <a:rPr kumimoji="1" lang="en-US" altLang="zh-CN" sz="1500"/>
              <a:t>Added Features: </a:t>
            </a:r>
          </a:p>
          <a:p>
            <a:pPr lvl="1"/>
            <a:r>
              <a:rPr kumimoji="1" lang="en-US" altLang="zh-CN" sz="1500"/>
              <a:t>1.Upper Shadow, Lower Shadow, Spread: Differences between various high, low, opening, and closing prices within a minute. </a:t>
            </a:r>
          </a:p>
          <a:p>
            <a:pPr lvl="1"/>
            <a:r>
              <a:rPr kumimoji="1" lang="en-US" altLang="zh-CN" sz="1500"/>
              <a:t>2.Mean Trade: Average units of cryptocurrency traded per transaction within a minute. </a:t>
            </a:r>
          </a:p>
          <a:p>
            <a:pPr lvl="1"/>
            <a:r>
              <a:rPr kumimoji="1" lang="en-US" altLang="zh-CN" sz="1500"/>
              <a:t>3.Log Price Change: Logarithm of the ratio of closing to opening price. </a:t>
            </a:r>
          </a:p>
          <a:p>
            <a:r>
              <a:rPr kumimoji="1" lang="en-US" altLang="zh-CN" sz="1500"/>
              <a:t>Dataset Construction: </a:t>
            </a:r>
          </a:p>
          <a:p>
            <a:pPr lvl="1"/>
            <a:r>
              <a:rPr kumimoji="1" lang="en-US" altLang="zh-CN" sz="1500"/>
              <a:t>1.We utilized a TimeseriesGenerator-like approach for efficient time-series data handling. </a:t>
            </a:r>
          </a:p>
          <a:p>
            <a:r>
              <a:rPr kumimoji="1" lang="en-US" altLang="zh-CN" sz="1500"/>
              <a:t>Model Structure and Loss Function: </a:t>
            </a:r>
          </a:p>
          <a:p>
            <a:pPr lvl="1"/>
            <a:r>
              <a:rPr kumimoji="1" lang="en-US" altLang="zh-CN" sz="1500"/>
              <a:t>1.The model featured two LSTM layers and one fully connected layer. </a:t>
            </a:r>
          </a:p>
          <a:p>
            <a:pPr lvl="1"/>
            <a:r>
              <a:rPr kumimoji="1" lang="en-US" altLang="zh-CN" sz="1500"/>
              <a:t>2.We applied a masking method in the loss function to ignore records with zero target values, avoiding bias.</a:t>
            </a:r>
          </a:p>
        </p:txBody>
      </p:sp>
    </p:spTree>
    <p:extLst>
      <p:ext uri="{BB962C8B-B14F-4D97-AF65-F5344CB8AC3E}">
        <p14:creationId xmlns:p14="http://schemas.microsoft.com/office/powerpoint/2010/main" val="855590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E6AA55B-D89A-4B26-E058-8872EDB457C9}"/>
              </a:ext>
            </a:extLst>
          </p:cNvPr>
          <p:cNvSpPr>
            <a:spLocks noGrp="1"/>
          </p:cNvSpPr>
          <p:nvPr>
            <p:ph type="title"/>
          </p:nvPr>
        </p:nvSpPr>
        <p:spPr>
          <a:xfrm>
            <a:off x="1057025" y="922644"/>
            <a:ext cx="5040285" cy="1169585"/>
          </a:xfrm>
        </p:spPr>
        <p:txBody>
          <a:bodyPr anchor="b">
            <a:normAutofit/>
          </a:bodyPr>
          <a:lstStyle/>
          <a:p>
            <a:r>
              <a:rPr kumimoji="1" lang="en-US" altLang="zh-CN" sz="4000"/>
              <a:t>Experiment and results</a:t>
            </a:r>
            <a:endParaRPr kumimoji="1" lang="zh-CN" altLang="en-US" sz="4000"/>
          </a:p>
        </p:txBody>
      </p:sp>
      <p:sp>
        <p:nvSpPr>
          <p:cNvPr id="19" name="Rectangle 1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D18AF8C5-59DA-D6E8-124F-03AFF43F1D88}"/>
              </a:ext>
            </a:extLst>
          </p:cNvPr>
          <p:cNvSpPr>
            <a:spLocks noGrp="1"/>
          </p:cNvSpPr>
          <p:nvPr>
            <p:ph idx="1"/>
          </p:nvPr>
        </p:nvSpPr>
        <p:spPr>
          <a:xfrm>
            <a:off x="1055715" y="2508105"/>
            <a:ext cx="5040285" cy="3632493"/>
          </a:xfrm>
        </p:spPr>
        <p:txBody>
          <a:bodyPr anchor="ctr">
            <a:normAutofit/>
          </a:bodyPr>
          <a:lstStyle/>
          <a:p>
            <a:r>
              <a:rPr kumimoji="1" lang="en-US" altLang="zh-CN" sz="2000"/>
              <a:t>We cannot attend the Kaggle competition, but we managed to compare our results to the winners. Our enhanced LSTM model ranked approximately 60th in a Kaggle competition, showcasing its effectiveness in cryptocurrency market prediction.</a:t>
            </a:r>
          </a:p>
          <a:p>
            <a:endParaRPr kumimoji="1" lang="zh-CN" altLang="en-US" sz="2000"/>
          </a:p>
        </p:txBody>
      </p:sp>
      <p:pic>
        <p:nvPicPr>
          <p:cNvPr id="4" name="图片 3">
            <a:extLst>
              <a:ext uri="{FF2B5EF4-FFF2-40B4-BE49-F238E27FC236}">
                <a16:creationId xmlns:a16="http://schemas.microsoft.com/office/drawing/2014/main" id="{F8611043-28F3-5176-A822-9DCA2FFB7310}"/>
              </a:ext>
            </a:extLst>
          </p:cNvPr>
          <p:cNvPicPr>
            <a:picLocks noChangeAspect="1"/>
          </p:cNvPicPr>
          <p:nvPr/>
        </p:nvPicPr>
        <p:blipFill>
          <a:blip r:embed="rId2"/>
          <a:stretch>
            <a:fillRect/>
          </a:stretch>
        </p:blipFill>
        <p:spPr>
          <a:xfrm>
            <a:off x="6946666" y="939777"/>
            <a:ext cx="2112264" cy="1668688"/>
          </a:xfrm>
          <a:prstGeom prst="rect">
            <a:avLst/>
          </a:prstGeom>
        </p:spPr>
      </p:pic>
      <p:pic>
        <p:nvPicPr>
          <p:cNvPr id="5" name="图片 4">
            <a:extLst>
              <a:ext uri="{FF2B5EF4-FFF2-40B4-BE49-F238E27FC236}">
                <a16:creationId xmlns:a16="http://schemas.microsoft.com/office/drawing/2014/main" id="{0FB70EF7-6DB7-9564-5CCB-58516563285A}"/>
              </a:ext>
            </a:extLst>
          </p:cNvPr>
          <p:cNvPicPr>
            <a:picLocks noChangeAspect="1"/>
          </p:cNvPicPr>
          <p:nvPr/>
        </p:nvPicPr>
        <p:blipFill>
          <a:blip r:embed="rId3"/>
          <a:stretch>
            <a:fillRect/>
          </a:stretch>
        </p:blipFill>
        <p:spPr>
          <a:xfrm>
            <a:off x="9223523" y="982023"/>
            <a:ext cx="2112264" cy="1584197"/>
          </a:xfrm>
          <a:prstGeom prst="rect">
            <a:avLst/>
          </a:prstGeom>
        </p:spPr>
      </p:pic>
      <p:pic>
        <p:nvPicPr>
          <p:cNvPr id="6" name="图片 5">
            <a:extLst>
              <a:ext uri="{FF2B5EF4-FFF2-40B4-BE49-F238E27FC236}">
                <a16:creationId xmlns:a16="http://schemas.microsoft.com/office/drawing/2014/main" id="{9A89320D-A32E-B0F0-6E7A-DBE0C20848D0}"/>
              </a:ext>
            </a:extLst>
          </p:cNvPr>
          <p:cNvPicPr>
            <a:picLocks noChangeAspect="1"/>
          </p:cNvPicPr>
          <p:nvPr/>
        </p:nvPicPr>
        <p:blipFill>
          <a:blip r:embed="rId4"/>
          <a:stretch>
            <a:fillRect/>
          </a:stretch>
        </p:blipFill>
        <p:spPr>
          <a:xfrm>
            <a:off x="6946667" y="4094104"/>
            <a:ext cx="4389120" cy="910742"/>
          </a:xfrm>
          <a:prstGeom prst="rect">
            <a:avLst/>
          </a:prstGeom>
        </p:spPr>
      </p:pic>
    </p:spTree>
    <p:extLst>
      <p:ext uri="{BB962C8B-B14F-4D97-AF65-F5344CB8AC3E}">
        <p14:creationId xmlns:p14="http://schemas.microsoft.com/office/powerpoint/2010/main" val="214530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A3B627B-7D80-D944-329D-97BE1CC81ACB}"/>
              </a:ext>
            </a:extLst>
          </p:cNvPr>
          <p:cNvSpPr>
            <a:spLocks noGrp="1"/>
          </p:cNvSpPr>
          <p:nvPr>
            <p:ph type="title"/>
          </p:nvPr>
        </p:nvSpPr>
        <p:spPr>
          <a:xfrm>
            <a:off x="808638" y="386930"/>
            <a:ext cx="9236700" cy="1188950"/>
          </a:xfrm>
        </p:spPr>
        <p:txBody>
          <a:bodyPr anchor="b">
            <a:normAutofit/>
          </a:bodyPr>
          <a:lstStyle/>
          <a:p>
            <a:r>
              <a:rPr kumimoji="1" lang="en-US" altLang="zh-CN" sz="5400"/>
              <a:t>LLM Model Details</a:t>
            </a:r>
            <a:endParaRPr kumimoji="1" lang="zh-CN" alt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763D8396-C417-B98B-731F-CD1EB147A86F}"/>
              </a:ext>
            </a:extLst>
          </p:cNvPr>
          <p:cNvSpPr>
            <a:spLocks noGrp="1"/>
          </p:cNvSpPr>
          <p:nvPr>
            <p:ph idx="1"/>
          </p:nvPr>
        </p:nvSpPr>
        <p:spPr>
          <a:xfrm>
            <a:off x="793660" y="2599509"/>
            <a:ext cx="10143668" cy="3435531"/>
          </a:xfrm>
        </p:spPr>
        <p:txBody>
          <a:bodyPr anchor="ctr">
            <a:normAutofit/>
          </a:bodyPr>
          <a:lstStyle/>
          <a:p>
            <a:r>
              <a:rPr kumimoji="1" lang="en-US" altLang="zh-CN" sz="1300" dirty="0"/>
              <a:t>Objective: </a:t>
            </a:r>
          </a:p>
          <a:p>
            <a:pPr marL="0" indent="0">
              <a:buNone/>
            </a:pPr>
            <a:r>
              <a:rPr kumimoji="1" lang="en-US" altLang="zh-CN" sz="1300" dirty="0"/>
              <a:t>Explore the capability of a Large Language Model (LLM) to predict market trends using textual and numerical data. </a:t>
            </a:r>
          </a:p>
          <a:p>
            <a:r>
              <a:rPr kumimoji="1" lang="en-US" altLang="zh-CN" sz="1300" dirty="0"/>
              <a:t>Methodology: </a:t>
            </a:r>
          </a:p>
          <a:p>
            <a:pPr lvl="1"/>
            <a:r>
              <a:rPr kumimoji="1" lang="en-US" altLang="zh-CN" sz="1300" dirty="0"/>
              <a:t>Model Used: Employed Qwen1.5-0.5B, a smaller-scale LLM, due to GPU constraints. </a:t>
            </a:r>
          </a:p>
          <a:p>
            <a:pPr lvl="1"/>
            <a:r>
              <a:rPr kumimoji="1" lang="en-US" altLang="zh-CN" sz="1300" dirty="0"/>
              <a:t>Data: Fine-tuned on 15% of available training data, using past 15-minute snapshots of 12 assets to predict future prices expressed as a 16-digit decimal. </a:t>
            </a:r>
          </a:p>
          <a:p>
            <a:r>
              <a:rPr kumimoji="1" lang="en-US" altLang="zh-CN" sz="1300" dirty="0"/>
              <a:t>Key Findings: </a:t>
            </a:r>
          </a:p>
          <a:p>
            <a:pPr lvl="1"/>
            <a:r>
              <a:rPr kumimoji="1" lang="en-US" altLang="zh-CN" sz="1300" dirty="0"/>
              <a:t>Initial Results: The preliminary outcomes did not confirm the model's effectiveness in making reliable financial predictions. </a:t>
            </a:r>
          </a:p>
          <a:p>
            <a:pPr lvl="1"/>
            <a:r>
              <a:rPr kumimoji="1" lang="en-US" altLang="zh-CN" sz="1300" dirty="0"/>
              <a:t>Ongoing Work: Back testing is still in progress, which may provide further insights into the model's performance. </a:t>
            </a:r>
          </a:p>
          <a:p>
            <a:r>
              <a:rPr kumimoji="1" lang="en-US" altLang="zh-CN" sz="1300" dirty="0"/>
              <a:t>Insights: </a:t>
            </a:r>
          </a:p>
          <a:p>
            <a:pPr lvl="1"/>
            <a:r>
              <a:rPr kumimoji="1" lang="en-US" altLang="zh-CN" sz="1300" dirty="0"/>
              <a:t>Although current results are underwhelming, the scaling laws of LLMs suggest potential improvements in predictive accuracy with increased model parameters.</a:t>
            </a:r>
          </a:p>
          <a:p>
            <a:endParaRPr kumimoji="1" lang="zh-CN" altLang="en-US" sz="1300" dirty="0"/>
          </a:p>
        </p:txBody>
      </p:sp>
    </p:spTree>
    <p:extLst>
      <p:ext uri="{BB962C8B-B14F-4D97-AF65-F5344CB8AC3E}">
        <p14:creationId xmlns:p14="http://schemas.microsoft.com/office/powerpoint/2010/main" val="332193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110004020202020204"/>
              <a:ea typeface="+mn-ea"/>
              <a:cs typeface="+mn-cs"/>
            </a:endParaRPr>
          </a:p>
        </p:txBody>
      </p:sp>
      <p:grpSp>
        <p:nvGrpSpPr>
          <p:cNvPr id="13" name="Group 1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 name="Rectangle 1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110004020202020204"/>
                <a:ea typeface="+mn-ea"/>
                <a:cs typeface="+mn-cs"/>
              </a:endParaRPr>
            </a:p>
          </p:txBody>
        </p:sp>
        <p:sp>
          <p:nvSpPr>
            <p:cNvPr id="15" name="Rectangle 1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110004020202020204"/>
                <a:ea typeface="+mn-ea"/>
                <a:cs typeface="+mn-cs"/>
              </a:endParaRPr>
            </a:p>
          </p:txBody>
        </p:sp>
      </p:grpSp>
      <p:sp>
        <p:nvSpPr>
          <p:cNvPr id="17" name="Rectangle 1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110004020202020204"/>
              <a:ea typeface="+mn-ea"/>
              <a:cs typeface="+mn-cs"/>
            </a:endParaRPr>
          </a:p>
        </p:txBody>
      </p:sp>
      <p:sp>
        <p:nvSpPr>
          <p:cNvPr id="2" name="标题 1">
            <a:extLst>
              <a:ext uri="{FF2B5EF4-FFF2-40B4-BE49-F238E27FC236}">
                <a16:creationId xmlns:a16="http://schemas.microsoft.com/office/drawing/2014/main" id="{8E6AA55B-D89A-4B26-E058-8872EDB457C9}"/>
              </a:ext>
            </a:extLst>
          </p:cNvPr>
          <p:cNvSpPr>
            <a:spLocks noGrp="1"/>
          </p:cNvSpPr>
          <p:nvPr>
            <p:ph type="title"/>
          </p:nvPr>
        </p:nvSpPr>
        <p:spPr>
          <a:xfrm>
            <a:off x="1057025" y="922644"/>
            <a:ext cx="5040285" cy="1169585"/>
          </a:xfrm>
        </p:spPr>
        <p:txBody>
          <a:bodyPr anchor="b">
            <a:normAutofit/>
          </a:bodyPr>
          <a:lstStyle/>
          <a:p>
            <a:r>
              <a:rPr kumimoji="1" lang="en-US" altLang="zh-CN" sz="4000"/>
              <a:t>Experiment and results</a:t>
            </a:r>
            <a:endParaRPr kumimoji="1" lang="zh-CN" altLang="en-US" sz="4000"/>
          </a:p>
        </p:txBody>
      </p:sp>
      <p:sp>
        <p:nvSpPr>
          <p:cNvPr id="19" name="Rectangle 1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110004020202020204"/>
              <a:ea typeface="+mn-ea"/>
              <a:cs typeface="+mn-cs"/>
            </a:endParaRPr>
          </a:p>
        </p:txBody>
      </p:sp>
      <p:sp>
        <p:nvSpPr>
          <p:cNvPr id="3" name="内容占位符 2">
            <a:extLst>
              <a:ext uri="{FF2B5EF4-FFF2-40B4-BE49-F238E27FC236}">
                <a16:creationId xmlns:a16="http://schemas.microsoft.com/office/drawing/2014/main" id="{D18AF8C5-59DA-D6E8-124F-03AFF43F1D88}"/>
              </a:ext>
            </a:extLst>
          </p:cNvPr>
          <p:cNvSpPr>
            <a:spLocks noGrp="1"/>
          </p:cNvSpPr>
          <p:nvPr>
            <p:ph idx="1"/>
          </p:nvPr>
        </p:nvSpPr>
        <p:spPr>
          <a:xfrm>
            <a:off x="1055715" y="2508105"/>
            <a:ext cx="5040285" cy="3632493"/>
          </a:xfrm>
        </p:spPr>
        <p:txBody>
          <a:bodyPr anchor="ctr">
            <a:normAutofit/>
          </a:bodyPr>
          <a:lstStyle/>
          <a:p>
            <a:pPr marL="0" indent="0">
              <a:buNone/>
            </a:pPr>
            <a:r>
              <a:rPr kumimoji="1" lang="en-US" altLang="zh-CN" sz="2000" dirty="0"/>
              <a:t>Our LLM model did not achieve competitive results due to: </a:t>
            </a:r>
          </a:p>
          <a:p>
            <a:r>
              <a:rPr kumimoji="1" lang="en-US" altLang="zh-CN" sz="2000" dirty="0"/>
              <a:t>Data Volume: Difficulty in processing extensive data. </a:t>
            </a:r>
          </a:p>
          <a:p>
            <a:r>
              <a:rPr kumimoji="1" lang="en-US" altLang="zh-CN" sz="2000" dirty="0"/>
              <a:t>Compute Limitations: Insufficient GPU resources.</a:t>
            </a:r>
          </a:p>
        </p:txBody>
      </p:sp>
      <p:pic>
        <p:nvPicPr>
          <p:cNvPr id="7" name="图片 6">
            <a:extLst>
              <a:ext uri="{FF2B5EF4-FFF2-40B4-BE49-F238E27FC236}">
                <a16:creationId xmlns:a16="http://schemas.microsoft.com/office/drawing/2014/main" id="{1C6CA6FA-7654-6C29-D9BB-07AC7F4AFE68}"/>
              </a:ext>
            </a:extLst>
          </p:cNvPr>
          <p:cNvPicPr>
            <a:picLocks noChangeAspect="1"/>
          </p:cNvPicPr>
          <p:nvPr/>
        </p:nvPicPr>
        <p:blipFill>
          <a:blip r:embed="rId2"/>
          <a:stretch>
            <a:fillRect/>
          </a:stretch>
        </p:blipFill>
        <p:spPr>
          <a:xfrm>
            <a:off x="6675528" y="475666"/>
            <a:ext cx="3978692" cy="671404"/>
          </a:xfrm>
          <a:prstGeom prst="rect">
            <a:avLst/>
          </a:prstGeom>
        </p:spPr>
      </p:pic>
      <p:pic>
        <p:nvPicPr>
          <p:cNvPr id="8" name="图片 7">
            <a:extLst>
              <a:ext uri="{FF2B5EF4-FFF2-40B4-BE49-F238E27FC236}">
                <a16:creationId xmlns:a16="http://schemas.microsoft.com/office/drawing/2014/main" id="{2048F687-3E09-8A09-DF97-EE3493E399C8}"/>
              </a:ext>
            </a:extLst>
          </p:cNvPr>
          <p:cNvPicPr>
            <a:picLocks noChangeAspect="1"/>
          </p:cNvPicPr>
          <p:nvPr/>
        </p:nvPicPr>
        <p:blipFill>
          <a:blip r:embed="rId3"/>
          <a:stretch>
            <a:fillRect/>
          </a:stretch>
        </p:blipFill>
        <p:spPr>
          <a:xfrm>
            <a:off x="6675528" y="1533232"/>
            <a:ext cx="1382963" cy="1126395"/>
          </a:xfrm>
          <a:prstGeom prst="rect">
            <a:avLst/>
          </a:prstGeom>
        </p:spPr>
      </p:pic>
      <p:pic>
        <p:nvPicPr>
          <p:cNvPr id="9" name="图片 8">
            <a:extLst>
              <a:ext uri="{FF2B5EF4-FFF2-40B4-BE49-F238E27FC236}">
                <a16:creationId xmlns:a16="http://schemas.microsoft.com/office/drawing/2014/main" id="{E4352D86-CD46-589B-78E4-E052FA28BEBF}"/>
              </a:ext>
            </a:extLst>
          </p:cNvPr>
          <p:cNvPicPr>
            <a:picLocks noChangeAspect="1"/>
          </p:cNvPicPr>
          <p:nvPr/>
        </p:nvPicPr>
        <p:blipFill>
          <a:blip r:embed="rId4"/>
          <a:stretch>
            <a:fillRect/>
          </a:stretch>
        </p:blipFill>
        <p:spPr>
          <a:xfrm>
            <a:off x="8311970" y="1511690"/>
            <a:ext cx="1821005" cy="1126395"/>
          </a:xfrm>
          <a:prstGeom prst="rect">
            <a:avLst/>
          </a:prstGeom>
        </p:spPr>
      </p:pic>
      <p:pic>
        <p:nvPicPr>
          <p:cNvPr id="10" name="图片 9">
            <a:extLst>
              <a:ext uri="{FF2B5EF4-FFF2-40B4-BE49-F238E27FC236}">
                <a16:creationId xmlns:a16="http://schemas.microsoft.com/office/drawing/2014/main" id="{05961C07-3EDA-1282-2533-363ADB69E2C7}"/>
              </a:ext>
            </a:extLst>
          </p:cNvPr>
          <p:cNvPicPr>
            <a:picLocks noChangeAspect="1"/>
          </p:cNvPicPr>
          <p:nvPr/>
        </p:nvPicPr>
        <p:blipFill>
          <a:blip r:embed="rId5"/>
          <a:stretch>
            <a:fillRect/>
          </a:stretch>
        </p:blipFill>
        <p:spPr>
          <a:xfrm>
            <a:off x="6675528" y="2784330"/>
            <a:ext cx="1627832" cy="1131312"/>
          </a:xfrm>
          <a:prstGeom prst="rect">
            <a:avLst/>
          </a:prstGeom>
        </p:spPr>
      </p:pic>
      <p:pic>
        <p:nvPicPr>
          <p:cNvPr id="12" name="图片 11">
            <a:extLst>
              <a:ext uri="{FF2B5EF4-FFF2-40B4-BE49-F238E27FC236}">
                <a16:creationId xmlns:a16="http://schemas.microsoft.com/office/drawing/2014/main" id="{D9FD8E73-E23B-0C18-1EE8-852E7EE624F6}"/>
              </a:ext>
            </a:extLst>
          </p:cNvPr>
          <p:cNvPicPr>
            <a:picLocks noChangeAspect="1"/>
          </p:cNvPicPr>
          <p:nvPr/>
        </p:nvPicPr>
        <p:blipFill>
          <a:blip r:embed="rId6"/>
          <a:stretch>
            <a:fillRect/>
          </a:stretch>
        </p:blipFill>
        <p:spPr>
          <a:xfrm>
            <a:off x="8664874" y="2743696"/>
            <a:ext cx="1382963" cy="1763278"/>
          </a:xfrm>
          <a:prstGeom prst="rect">
            <a:avLst/>
          </a:prstGeom>
        </p:spPr>
      </p:pic>
      <p:pic>
        <p:nvPicPr>
          <p:cNvPr id="16" name="图片 15">
            <a:extLst>
              <a:ext uri="{FF2B5EF4-FFF2-40B4-BE49-F238E27FC236}">
                <a16:creationId xmlns:a16="http://schemas.microsoft.com/office/drawing/2014/main" id="{590A6FFE-7BE6-65C6-F233-F7195640B51B}"/>
              </a:ext>
            </a:extLst>
          </p:cNvPr>
          <p:cNvPicPr>
            <a:picLocks noChangeAspect="1"/>
          </p:cNvPicPr>
          <p:nvPr/>
        </p:nvPicPr>
        <p:blipFill>
          <a:blip r:embed="rId7"/>
          <a:stretch>
            <a:fillRect/>
          </a:stretch>
        </p:blipFill>
        <p:spPr>
          <a:xfrm>
            <a:off x="6675528" y="4710888"/>
            <a:ext cx="1258293" cy="1387617"/>
          </a:xfrm>
          <a:prstGeom prst="rect">
            <a:avLst/>
          </a:prstGeom>
        </p:spPr>
      </p:pic>
      <p:sp>
        <p:nvSpPr>
          <p:cNvPr id="18" name="文本框 17">
            <a:extLst>
              <a:ext uri="{FF2B5EF4-FFF2-40B4-BE49-F238E27FC236}">
                <a16:creationId xmlns:a16="http://schemas.microsoft.com/office/drawing/2014/main" id="{0F6BC311-95A4-3E58-3C9F-9CAAC719DA07}"/>
              </a:ext>
            </a:extLst>
          </p:cNvPr>
          <p:cNvSpPr txBox="1"/>
          <p:nvPr/>
        </p:nvSpPr>
        <p:spPr>
          <a:xfrm>
            <a:off x="6628471" y="127450"/>
            <a:ext cx="986167" cy="369332"/>
          </a:xfrm>
          <a:prstGeom prst="rect">
            <a:avLst/>
          </a:prstGeom>
          <a:noFill/>
        </p:spPr>
        <p:txBody>
          <a:bodyPr wrap="none" rtlCol="0">
            <a:spAutoFit/>
          </a:bodyPr>
          <a:lstStyle/>
          <a:p>
            <a:r>
              <a:rPr kumimoji="1" lang="en-US" altLang="zh-CN" dirty="0"/>
              <a:t>Prompt </a:t>
            </a:r>
            <a:endParaRPr kumimoji="1" lang="zh-CN" altLang="en-US" dirty="0"/>
          </a:p>
        </p:txBody>
      </p:sp>
      <p:sp>
        <p:nvSpPr>
          <p:cNvPr id="20" name="文本框 19">
            <a:extLst>
              <a:ext uri="{FF2B5EF4-FFF2-40B4-BE49-F238E27FC236}">
                <a16:creationId xmlns:a16="http://schemas.microsoft.com/office/drawing/2014/main" id="{A8F4A427-9B63-743E-C4E3-9A2A727D1DE2}"/>
              </a:ext>
            </a:extLst>
          </p:cNvPr>
          <p:cNvSpPr txBox="1"/>
          <p:nvPr/>
        </p:nvSpPr>
        <p:spPr>
          <a:xfrm>
            <a:off x="6628471" y="1161948"/>
            <a:ext cx="1721946" cy="369332"/>
          </a:xfrm>
          <a:prstGeom prst="rect">
            <a:avLst/>
          </a:prstGeom>
          <a:noFill/>
        </p:spPr>
        <p:txBody>
          <a:bodyPr wrap="none" rtlCol="0">
            <a:spAutoFit/>
          </a:bodyPr>
          <a:lstStyle/>
          <a:p>
            <a:r>
              <a:rPr kumimoji="1" lang="en-US" altLang="zh-CN" dirty="0"/>
              <a:t>Key parameters</a:t>
            </a:r>
            <a:endParaRPr kumimoji="1" lang="zh-CN" altLang="en-US" dirty="0"/>
          </a:p>
        </p:txBody>
      </p:sp>
      <p:sp>
        <p:nvSpPr>
          <p:cNvPr id="21" name="文本框 20">
            <a:extLst>
              <a:ext uri="{FF2B5EF4-FFF2-40B4-BE49-F238E27FC236}">
                <a16:creationId xmlns:a16="http://schemas.microsoft.com/office/drawing/2014/main" id="{7EF123AF-A0F7-3BD4-FDCE-3D6556A93B5D}"/>
              </a:ext>
            </a:extLst>
          </p:cNvPr>
          <p:cNvSpPr txBox="1"/>
          <p:nvPr/>
        </p:nvSpPr>
        <p:spPr>
          <a:xfrm>
            <a:off x="6628471" y="4198374"/>
            <a:ext cx="1688283" cy="369332"/>
          </a:xfrm>
          <a:prstGeom prst="rect">
            <a:avLst/>
          </a:prstGeom>
          <a:noFill/>
        </p:spPr>
        <p:txBody>
          <a:bodyPr wrap="none" rtlCol="0">
            <a:spAutoFit/>
          </a:bodyPr>
          <a:lstStyle/>
          <a:p>
            <a:r>
              <a:rPr kumimoji="1" lang="en-US" altLang="zh-CN" dirty="0"/>
              <a:t>Training details</a:t>
            </a:r>
            <a:endParaRPr kumimoji="1" lang="zh-CN" altLang="en-US" dirty="0"/>
          </a:p>
        </p:txBody>
      </p:sp>
    </p:spTree>
    <p:extLst>
      <p:ext uri="{BB962C8B-B14F-4D97-AF65-F5344CB8AC3E}">
        <p14:creationId xmlns:p14="http://schemas.microsoft.com/office/powerpoint/2010/main" val="339169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4A59AC0-268E-1348-955D-F425461F66AE}"/>
              </a:ext>
            </a:extLst>
          </p:cNvPr>
          <p:cNvSpPr>
            <a:spLocks noGrp="1"/>
          </p:cNvSpPr>
          <p:nvPr>
            <p:ph type="title"/>
          </p:nvPr>
        </p:nvSpPr>
        <p:spPr>
          <a:xfrm>
            <a:off x="1285240" y="1050595"/>
            <a:ext cx="8074815" cy="1618489"/>
          </a:xfrm>
        </p:spPr>
        <p:txBody>
          <a:bodyPr anchor="ctr">
            <a:normAutofit/>
          </a:bodyPr>
          <a:lstStyle/>
          <a:p>
            <a:r>
              <a:rPr kumimoji="1" lang="en-US" altLang="zh-CN" sz="7200"/>
              <a:t>Conclusion</a:t>
            </a:r>
            <a:endParaRPr kumimoji="1" lang="zh-CN" altLang="en-US" sz="7200"/>
          </a:p>
        </p:txBody>
      </p:sp>
      <p:sp>
        <p:nvSpPr>
          <p:cNvPr id="3" name="内容占位符 2">
            <a:extLst>
              <a:ext uri="{FF2B5EF4-FFF2-40B4-BE49-F238E27FC236}">
                <a16:creationId xmlns:a16="http://schemas.microsoft.com/office/drawing/2014/main" id="{B3823DA6-FCF9-59F4-A3CB-41F64A313AF9}"/>
              </a:ext>
            </a:extLst>
          </p:cNvPr>
          <p:cNvSpPr>
            <a:spLocks noGrp="1"/>
          </p:cNvSpPr>
          <p:nvPr>
            <p:ph idx="1"/>
          </p:nvPr>
        </p:nvSpPr>
        <p:spPr>
          <a:xfrm>
            <a:off x="1285240" y="2969469"/>
            <a:ext cx="8074815" cy="2800395"/>
          </a:xfrm>
        </p:spPr>
        <p:txBody>
          <a:bodyPr anchor="t">
            <a:normAutofit/>
          </a:bodyPr>
          <a:lstStyle/>
          <a:p>
            <a:r>
              <a:rPr kumimoji="1" lang="en-US" altLang="zh-CN" sz="1700" dirty="0"/>
              <a:t>Enhanced with additional market features and a structured network, the LSTM model demonstrated improved accuracy in short-term price forecasting, proving its effectiveness. </a:t>
            </a:r>
          </a:p>
          <a:p>
            <a:r>
              <a:rPr kumimoji="1" lang="en-US" altLang="zh-CN" sz="1700" dirty="0"/>
              <a:t>Despite using a smaller-scale model due to resource limitations, initial results have not validated the LLM's effectiveness in market prediction. However, potential improvements could be realized with larger models. </a:t>
            </a:r>
          </a:p>
          <a:p>
            <a:r>
              <a:rPr kumimoji="1" lang="en-US" altLang="zh-CN" sz="1700" dirty="0"/>
              <a:t>Both approaches offer valuable insights into the capabilities and challenges of applying advanced modeling techniques to financial forecasting. The LSTM model currently outperforms the LLM, highlighting areas for further research and development in the application of large language models in financial analytics.</a:t>
            </a:r>
          </a:p>
          <a:p>
            <a:endParaRPr kumimoji="1" lang="zh-CN" altLang="en-US" sz="1700" dirty="0"/>
          </a:p>
        </p:txBody>
      </p:sp>
    </p:spTree>
    <p:extLst>
      <p:ext uri="{BB962C8B-B14F-4D97-AF65-F5344CB8AC3E}">
        <p14:creationId xmlns:p14="http://schemas.microsoft.com/office/powerpoint/2010/main" val="41457440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802</Words>
  <Application>Microsoft Macintosh PowerPoint</Application>
  <PresentationFormat>宽屏</PresentationFormat>
  <Paragraphs>62</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G-Research Crypto Forecasting MATH5470: Statistical Machine Learning Final Project</vt:lpstr>
      <vt:lpstr>Introduction </vt:lpstr>
      <vt:lpstr>Purpose of the study</vt:lpstr>
      <vt:lpstr>Methods Overview</vt:lpstr>
      <vt:lpstr>LSTM Model Details</vt:lpstr>
      <vt:lpstr>Experiment and results</vt:lpstr>
      <vt:lpstr>LLM Model Details</vt:lpstr>
      <vt:lpstr>Experiment and results</vt:lpstr>
      <vt:lpstr>Conclusion</vt:lpstr>
      <vt:lpstr>Contribution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Shuang</dc:creator>
  <cp:lastModifiedBy>WU Shuang</cp:lastModifiedBy>
  <cp:revision>1</cp:revision>
  <dcterms:created xsi:type="dcterms:W3CDTF">2024-04-22T20:28:49Z</dcterms:created>
  <dcterms:modified xsi:type="dcterms:W3CDTF">2024-04-29T14:43:15Z</dcterms:modified>
</cp:coreProperties>
</file>