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631713-A33F-4CE5-8CB3-366BCF0D78B1}">
  <a:tblStyle styleId="{69631713-A33F-4CE5-8CB3-366BCF0D78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5"/>
    <p:restoredTop sz="94702"/>
  </p:normalViewPr>
  <p:slideViewPr>
    <p:cSldViewPr snapToGrid="0">
      <p:cViewPr varScale="1">
        <p:scale>
          <a:sx n="180" d="100"/>
          <a:sy n="180" d="100"/>
        </p:scale>
        <p:origin x="14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7ba9bbc4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7ba9bbc4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7ba9bbc4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7ba9bbc4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7ba9bbc4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7ba9bbc4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7ba9bbc4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7ba9bbc4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0357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0357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7ba9bbc4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7ba9bbc4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7ba9bbc4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7ba9bbc4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7ba9bbc48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7ba9bbc48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7ba9bbc48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7ba9bbc48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00">
                <a:latin typeface="Calibri"/>
                <a:ea typeface="Calibri"/>
                <a:cs typeface="Calibri"/>
                <a:sym typeface="Calibri"/>
              </a:rPr>
              <a:t>CSIC5011 Final Project: Visualization Comparison on Fashion MNIST </a:t>
            </a:r>
            <a:endParaRPr sz="35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dk1"/>
                </a:solidFill>
              </a:rPr>
              <a:t>DONG Hanze {hdongaj}, Li Donghao {dlibf}, WU Jiamin {jwubz}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Bayesian Latent factor</a:t>
            </a:r>
            <a:endParaRPr sz="3000"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LDA: supervised linear (</a:t>
            </a:r>
            <a:r>
              <a:rPr lang="en" dirty="0" err="1"/>
              <a:t>z|x,y</a:t>
            </a:r>
            <a:r>
              <a:rPr lang="en" dirty="0"/>
              <a:t> is linear structured)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VAE: unsupervised/supervised non-linear (</a:t>
            </a:r>
            <a:r>
              <a:rPr lang="en" dirty="0" err="1"/>
              <a:t>z|x</a:t>
            </a:r>
            <a:r>
              <a:rPr lang="en" dirty="0"/>
              <a:t> is parametrized by neural networks)</a:t>
            </a:r>
            <a:endParaRPr dirty="0"/>
          </a:p>
        </p:txBody>
      </p:sp>
      <p:sp>
        <p:nvSpPr>
          <p:cNvPr id="112" name="Google Shape;112;p22"/>
          <p:cNvSpPr txBox="1"/>
          <p:nvPr/>
        </p:nvSpPr>
        <p:spPr>
          <a:xfrm>
            <a:off x="265500" y="2866625"/>
            <a:ext cx="382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Z is latent factor of data distribution X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Find posterior Z|X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Parametrize q(Z) to approximate true p(Z|X) </a:t>
            </a:r>
            <a:endParaRPr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ELBO: Evidence lower bound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When split p(</a:t>
            </a:r>
            <a:r>
              <a:rPr lang="en" dirty="0" err="1"/>
              <a:t>x,z</a:t>
            </a:r>
            <a:r>
              <a:rPr lang="en" dirty="0"/>
              <a:t>) to p(z) and p(</a:t>
            </a:r>
            <a:r>
              <a:rPr lang="en" dirty="0" err="1"/>
              <a:t>x|z</a:t>
            </a:r>
            <a:r>
              <a:rPr lang="en" dirty="0"/>
              <a:t>), it becomes KL(q||p(z))+ </a:t>
            </a:r>
            <a:r>
              <a:rPr lang="en" dirty="0" err="1"/>
              <a:t>E_q</a:t>
            </a:r>
            <a:r>
              <a:rPr lang="en" dirty="0"/>
              <a:t> log(p(</a:t>
            </a:r>
            <a:r>
              <a:rPr lang="en" dirty="0" err="1"/>
              <a:t>x|z</a:t>
            </a:r>
            <a:r>
              <a:rPr lang="en" dirty="0"/>
              <a:t>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Parametrization: q, p(</a:t>
            </a:r>
            <a:r>
              <a:rPr lang="en" dirty="0" err="1"/>
              <a:t>x|z</a:t>
            </a:r>
            <a:r>
              <a:rPr lang="en" dirty="0"/>
              <a:t>) is parametrized by neural network in Gaussian distribution class</a:t>
            </a:r>
            <a:endParaRPr dirty="0"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475" y="1267000"/>
            <a:ext cx="2657050" cy="13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10" y="971544"/>
            <a:ext cx="3200399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563" y="971550"/>
            <a:ext cx="3200399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1058200" y="509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Random Projection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080575" y="509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PCA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450" y="1538900"/>
            <a:ext cx="2071850" cy="20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125" y="1559100"/>
            <a:ext cx="2031427" cy="20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1094125" y="1077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PCA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536075" y="1077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T-SNE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018450" y="1077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UMAP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188" y="1604017"/>
            <a:ext cx="1941624" cy="194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125" y="1559100"/>
            <a:ext cx="2031427" cy="20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075" y="1538896"/>
            <a:ext cx="2071850" cy="20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646" y="1535813"/>
            <a:ext cx="2071850" cy="20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1094125" y="1077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PCA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536075" y="1077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LDA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193650" y="1077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VAE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59925" y="1364413"/>
          <a:ext cx="8732400" cy="3313575"/>
        </p:xfrm>
        <a:graphic>
          <a:graphicData uri="http://schemas.openxmlformats.org/drawingml/2006/table">
            <a:tbl>
              <a:tblPr>
                <a:noFill/>
                <a:tableStyleId>{69631713-A33F-4CE5-8CB3-366BCF0D78B1}</a:tableStyleId>
              </a:tblPr>
              <a:tblGrid>
                <a:gridCol w="126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5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9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RP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PCA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LDA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MDS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/>
                        <a:t>ISOmap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LLE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MLLE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t-sne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UMAP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DENSMAP</a:t>
                      </a:r>
                      <a:endParaRPr sz="120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VAE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Run time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0.06s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0.05s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~1.5s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~35s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~50s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~25s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~30s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～35s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14s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17s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~2h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parameter-tuning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No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ppl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k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k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Yes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svm (LS)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27.67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47.62</a:t>
                      </a:r>
                      <a:endParaRPr sz="120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61.42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42.72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54.49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53.95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53.27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67.00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66.85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64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64.1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rbf svm (RS)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29.95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52.69</a:t>
                      </a:r>
                      <a:endParaRPr sz="120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63.45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52.12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56.32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58.55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63.175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70.42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70.42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70.3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67.99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LS (noisy data)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24.74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47.77</a:t>
                      </a:r>
                      <a:endParaRPr sz="120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59.92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36.75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52.96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57.17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59.8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66.90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64.79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62.45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RS (noisy data)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26.7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53.02</a:t>
                      </a:r>
                      <a:endParaRPr sz="120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62.00</a:t>
                      </a: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48.9.0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56.65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61.17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64.67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70.87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68.52</a:t>
                      </a:r>
                      <a:endParaRPr sz="1200" dirty="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69.37</a:t>
                      </a: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remark</a:t>
                      </a: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supervised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525" marR="9525" marT="95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large data</a:t>
                      </a:r>
                      <a:endParaRPr sz="1200" dirty="0"/>
                    </a:p>
                  </a:txBody>
                  <a:tcPr marL="9525" marR="9525" marT="95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In general, we have compared different dimensionality reduction methods on the Fashion MNIST dataset to visualize the data distribution pattern on 2-d axis. 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Manifold-based algorithms, such as T-SNE, UMAP provides the best visualization, but are relative slow.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Linear methods are fast. With supervision, LDA also provides good representation.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Latent factor model with deep learning, i.e. VAE, performs well but entails too much computation, which is suitable for large scale representation learning.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and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Problem Define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High dimensional datasets and representations are widely used and found practical (image/language). For example, deep learning methods tend to LEARN a good representation.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High dimension data often lies on a subspace with some special structure (signal)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Visualization is quite hard for high dimensional data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3900"/>
            <a:ext cx="3804675" cy="38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Fashion MNIST:</a:t>
            </a:r>
            <a:endParaRPr sz="18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Training -- 60,000 examples</a:t>
            </a:r>
            <a:endParaRPr sz="18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Test -- 10,000 examples.</a:t>
            </a:r>
            <a:endParaRPr sz="18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28x28 grayscale image</a:t>
            </a:r>
            <a:endParaRPr sz="18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10 classes.</a:t>
            </a:r>
            <a:endParaRPr sz="18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With or without N(0,0.01) noise.</a:t>
            </a:r>
            <a:endParaRPr sz="900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287" y="1830563"/>
            <a:ext cx="2054275" cy="20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090" y="1837663"/>
            <a:ext cx="2096361" cy="20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89725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Methods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Random Projection: Random dimension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PCA: Eigen decomposition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LDA: Latent factor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00850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Manifold based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T-SNE: similarity between data as the joint probability. Low dimensional representation is parametrized by t-distribution.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UMAP: does not normalize joint probability and use stochastic gradient.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Define similarity between data points as probability (need normalization)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Bandwidth of similarity is normalized by entropy : sum -</a:t>
            </a:r>
            <a:r>
              <a:rPr lang="en" dirty="0" err="1"/>
              <a:t>plogp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Low-dim data is parametrized by t-distribution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Minimize KL-divergence by GD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UMAP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4720525" y="724200"/>
            <a:ext cx="4211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Define similarity without normalization s(x1,x2)&lt;=1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Bandwidth is controlled by sum of similarity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Low-dim data is parametrized by a larger distribution class (contains t-distribution) s’(y1,y2)&lt;=1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Minimize cross-entropy by SGD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s log s’ + (1-s) log(1-s’),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	Capture low similarity pair  better.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590</Words>
  <Application>Microsoft Macintosh PowerPoint</Application>
  <PresentationFormat>On-screen Show (16:9)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Dark</vt:lpstr>
      <vt:lpstr>CSIC5011 Final Project: Visualization Comparison on Fashion MNIST </vt:lpstr>
      <vt:lpstr>Introduction  and  Problem Define</vt:lpstr>
      <vt:lpstr>Introduction</vt:lpstr>
      <vt:lpstr>Dataset</vt:lpstr>
      <vt:lpstr>Methods</vt:lpstr>
      <vt:lpstr>Linear Methods</vt:lpstr>
      <vt:lpstr>Manifold based Reduction</vt:lpstr>
      <vt:lpstr>T-SNE</vt:lpstr>
      <vt:lpstr>UMAP</vt:lpstr>
      <vt:lpstr>Bayesian Latent factor</vt:lpstr>
      <vt:lpstr>VAE</vt:lpstr>
      <vt:lpstr>Experiments</vt:lpstr>
      <vt:lpstr>PowerPoint Presentation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CSIC5011 Final Project: Visualization Comparison on Fashion MNIST </dc:title>
  <cp:lastModifiedBy>Hanze Dong</cp:lastModifiedBy>
  <cp:revision>3</cp:revision>
  <dcterms:modified xsi:type="dcterms:W3CDTF">2021-05-19T09:46:53Z</dcterms:modified>
</cp:coreProperties>
</file>