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1" r:id="rId6"/>
    <p:sldId id="260"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340CC0B-996E-456A-9763-248E8471E239}">
          <p14:sldIdLst>
            <p14:sldId id="256"/>
            <p14:sldId id="257"/>
            <p14:sldId id="258"/>
          </p14:sldIdLst>
        </p14:section>
        <p14:section name="technical information" id="{285AC34E-1553-4609-9B40-B2EAFB2A934B}">
          <p14:sldIdLst>
            <p14:sldId id="259"/>
            <p14:sldId id="261"/>
            <p14:sldId id="260"/>
            <p14:sldId id="263"/>
            <p14:sldId id="262"/>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00447E"/>
    <a:srgbClr val="BDD7EE"/>
    <a:srgbClr val="548235"/>
    <a:srgbClr val="215B8C"/>
    <a:srgbClr val="595959"/>
    <a:srgbClr val="ED7D31"/>
    <a:srgbClr val="4472C4"/>
    <a:srgbClr val="FFFF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1" autoAdjust="0"/>
    <p:restoredTop sz="76471" autoAdjust="0"/>
  </p:normalViewPr>
  <p:slideViewPr>
    <p:cSldViewPr snapToGrid="0" showGuides="1">
      <p:cViewPr varScale="1">
        <p:scale>
          <a:sx n="65" d="100"/>
          <a:sy n="65" d="100"/>
        </p:scale>
        <p:origin x="1406" y="53"/>
      </p:cViewPr>
      <p:guideLst>
        <p:guide orient="horz" pos="2160"/>
        <p:guide pos="3863"/>
      </p:guideLst>
    </p:cSldViewPr>
  </p:slideViewPr>
  <p:notesTextViewPr>
    <p:cViewPr>
      <p:scale>
        <a:sx n="3" d="2"/>
        <a:sy n="3" d="2"/>
      </p:scale>
      <p:origin x="0" y="0"/>
    </p:cViewPr>
  </p:notesTextViewPr>
  <p:sorterViewPr>
    <p:cViewPr>
      <p:scale>
        <a:sx n="70" d="100"/>
        <a:sy n="70" d="100"/>
      </p:scale>
      <p:origin x="0" y="-10253"/>
    </p:cViewPr>
  </p:sorterViewPr>
  <p:notesViewPr>
    <p:cSldViewPr snapToGrid="0">
      <p:cViewPr varScale="1">
        <p:scale>
          <a:sx n="94" d="100"/>
          <a:sy n="94" d="100"/>
        </p:scale>
        <p:origin x="4080"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e WEI" userId="3dd18c1a-73bc-48cb-950b-735312074400" providerId="ADAL" clId="{9E71261D-C4E6-497D-81C3-FC851EE84CB2}"/>
    <pc:docChg chg="undo custSel addSld delSld modSld sldOrd modSection">
      <pc:chgData name="Yue WEI" userId="3dd18c1a-73bc-48cb-950b-735312074400" providerId="ADAL" clId="{9E71261D-C4E6-497D-81C3-FC851EE84CB2}" dt="2022-02-09T07:51:06.057" v="2625"/>
      <pc:docMkLst>
        <pc:docMk/>
      </pc:docMkLst>
      <pc:sldChg chg="delSp modSp add mod modShow">
        <pc:chgData name="Yue WEI" userId="3dd18c1a-73bc-48cb-950b-735312074400" providerId="ADAL" clId="{9E71261D-C4E6-497D-81C3-FC851EE84CB2}" dt="2022-02-09T06:13:22.580" v="499" actId="113"/>
        <pc:sldMkLst>
          <pc:docMk/>
          <pc:sldMk cId="2396086062" sldId="452"/>
        </pc:sldMkLst>
        <pc:spChg chg="mod">
          <ac:chgData name="Yue WEI" userId="3dd18c1a-73bc-48cb-950b-735312074400" providerId="ADAL" clId="{9E71261D-C4E6-497D-81C3-FC851EE84CB2}" dt="2022-02-09T06:13:22.580" v="499" actId="113"/>
          <ac:spMkLst>
            <pc:docMk/>
            <pc:sldMk cId="2396086062" sldId="452"/>
            <ac:spMk id="13"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16"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1"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2"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3"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4"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5"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6" creationId="{00000000-0000-0000-0000-000000000000}"/>
          </ac:spMkLst>
        </pc:spChg>
      </pc:sldChg>
      <pc:sldChg chg="modSp add del mod modAnim">
        <pc:chgData name="Yue WEI" userId="3dd18c1a-73bc-48cb-950b-735312074400" providerId="ADAL" clId="{9E71261D-C4E6-497D-81C3-FC851EE84CB2}" dt="2022-02-09T06:27:45.771" v="1052" actId="2696"/>
        <pc:sldMkLst>
          <pc:docMk/>
          <pc:sldMk cId="1517260031" sldId="471"/>
        </pc:sldMkLst>
        <pc:spChg chg="mod">
          <ac:chgData name="Yue WEI" userId="3dd18c1a-73bc-48cb-950b-735312074400" providerId="ADAL" clId="{9E71261D-C4E6-497D-81C3-FC851EE84CB2}" dt="2022-02-09T06:07:56.474" v="452" actId="20577"/>
          <ac:spMkLst>
            <pc:docMk/>
            <pc:sldMk cId="1517260031" sldId="471"/>
            <ac:spMk id="2" creationId="{56826173-BD68-F443-80A3-027D393BAAA4}"/>
          </ac:spMkLst>
        </pc:spChg>
        <pc:spChg chg="mod">
          <ac:chgData name="Yue WEI" userId="3dd18c1a-73bc-48cb-950b-735312074400" providerId="ADAL" clId="{9E71261D-C4E6-497D-81C3-FC851EE84CB2}" dt="2022-02-09T06:27:38.587" v="1050"/>
          <ac:spMkLst>
            <pc:docMk/>
            <pc:sldMk cId="1517260031" sldId="471"/>
            <ac:spMk id="3" creationId="{A96BD0F8-7BED-1949-830D-2E6C2363CB5D}"/>
          </ac:spMkLst>
        </pc:spChg>
      </pc:sldChg>
      <pc:sldChg chg="modSp">
        <pc:chgData name="Yue WEI" userId="3dd18c1a-73bc-48cb-950b-735312074400" providerId="ADAL" clId="{9E71261D-C4E6-497D-81C3-FC851EE84CB2}" dt="2022-02-09T05:41:14.058" v="145"/>
        <pc:sldMkLst>
          <pc:docMk/>
          <pc:sldMk cId="3959543964" sldId="472"/>
        </pc:sldMkLst>
        <pc:spChg chg="mod">
          <ac:chgData name="Yue WEI" userId="3dd18c1a-73bc-48cb-950b-735312074400" providerId="ADAL" clId="{9E71261D-C4E6-497D-81C3-FC851EE84CB2}" dt="2022-02-09T05:41:14.058" v="145"/>
          <ac:spMkLst>
            <pc:docMk/>
            <pc:sldMk cId="3959543964" sldId="472"/>
            <ac:spMk id="31" creationId="{9762D64D-9C98-E44E-BDD9-C9FD240D414D}"/>
          </ac:spMkLst>
        </pc:spChg>
      </pc:sldChg>
      <pc:sldChg chg="addSp modSp mod ord">
        <pc:chgData name="Yue WEI" userId="3dd18c1a-73bc-48cb-950b-735312074400" providerId="ADAL" clId="{9E71261D-C4E6-497D-81C3-FC851EE84CB2}" dt="2022-02-09T06:22:32.688" v="816"/>
        <pc:sldMkLst>
          <pc:docMk/>
          <pc:sldMk cId="1863927587" sldId="474"/>
        </pc:sldMkLst>
        <pc:spChg chg="mod">
          <ac:chgData name="Yue WEI" userId="3dd18c1a-73bc-48cb-950b-735312074400" providerId="ADAL" clId="{9E71261D-C4E6-497D-81C3-FC851EE84CB2}" dt="2022-02-09T05:50:11.596" v="250" actId="1076"/>
          <ac:spMkLst>
            <pc:docMk/>
            <pc:sldMk cId="1863927587" sldId="474"/>
            <ac:spMk id="7" creationId="{8E15CB33-AAAE-D348-99C6-68636D180C65}"/>
          </ac:spMkLst>
        </pc:spChg>
        <pc:spChg chg="mod">
          <ac:chgData name="Yue WEI" userId="3dd18c1a-73bc-48cb-950b-735312074400" providerId="ADAL" clId="{9E71261D-C4E6-497D-81C3-FC851EE84CB2}" dt="2022-02-09T05:50:33.582" v="258"/>
          <ac:spMkLst>
            <pc:docMk/>
            <pc:sldMk cId="1863927587" sldId="474"/>
            <ac:spMk id="10" creationId="{28288A19-319A-8A40-AA57-47C810EDBB8C}"/>
          </ac:spMkLst>
        </pc:spChg>
        <pc:spChg chg="add mod">
          <ac:chgData name="Yue WEI" userId="3dd18c1a-73bc-48cb-950b-735312074400" providerId="ADAL" clId="{9E71261D-C4E6-497D-81C3-FC851EE84CB2}" dt="2022-02-09T05:46:48.603" v="181" actId="164"/>
          <ac:spMkLst>
            <pc:docMk/>
            <pc:sldMk cId="1863927587" sldId="474"/>
            <ac:spMk id="11" creationId="{8CF04821-FD5E-4BAA-821E-68EBDE97003D}"/>
          </ac:spMkLst>
        </pc:spChg>
        <pc:grpChg chg="add mod">
          <ac:chgData name="Yue WEI" userId="3dd18c1a-73bc-48cb-950b-735312074400" providerId="ADAL" clId="{9E71261D-C4E6-497D-81C3-FC851EE84CB2}" dt="2022-02-09T05:46:48.603" v="181" actId="164"/>
          <ac:grpSpMkLst>
            <pc:docMk/>
            <pc:sldMk cId="1863927587" sldId="474"/>
            <ac:grpSpMk id="12" creationId="{748CE7C3-CED0-4A00-B684-9DA5DA0B7292}"/>
          </ac:grpSpMkLst>
        </pc:grpChg>
        <pc:picChg chg="add mod">
          <ac:chgData name="Yue WEI" userId="3dd18c1a-73bc-48cb-950b-735312074400" providerId="ADAL" clId="{9E71261D-C4E6-497D-81C3-FC851EE84CB2}" dt="2022-02-09T05:46:48.603" v="181" actId="164"/>
          <ac:picMkLst>
            <pc:docMk/>
            <pc:sldMk cId="1863927587" sldId="474"/>
            <ac:picMk id="9" creationId="{D6EF7871-906A-43D2-BC85-AD2F846FEDEC}"/>
          </ac:picMkLst>
        </pc:picChg>
      </pc:sldChg>
      <pc:sldChg chg="modSp ord">
        <pc:chgData name="Yue WEI" userId="3dd18c1a-73bc-48cb-950b-735312074400" providerId="ADAL" clId="{9E71261D-C4E6-497D-81C3-FC851EE84CB2}" dt="2022-02-09T06:22:32.688" v="816"/>
        <pc:sldMkLst>
          <pc:docMk/>
          <pc:sldMk cId="4270498979" sldId="475"/>
        </pc:sldMkLst>
        <pc:spChg chg="mod">
          <ac:chgData name="Yue WEI" userId="3dd18c1a-73bc-48cb-950b-735312074400" providerId="ADAL" clId="{9E71261D-C4E6-497D-81C3-FC851EE84CB2}" dt="2022-02-09T05:48:35.386" v="228" actId="20577"/>
          <ac:spMkLst>
            <pc:docMk/>
            <pc:sldMk cId="4270498979" sldId="475"/>
            <ac:spMk id="13" creationId="{AB5D8414-6C78-E141-8ABB-48D879CE3F42}"/>
          </ac:spMkLst>
        </pc:spChg>
      </pc:sldChg>
      <pc:sldChg chg="delSp modSp mod ord delAnim">
        <pc:chgData name="Yue WEI" userId="3dd18c1a-73bc-48cb-950b-735312074400" providerId="ADAL" clId="{9E71261D-C4E6-497D-81C3-FC851EE84CB2}" dt="2022-02-09T06:22:32.688" v="816"/>
        <pc:sldMkLst>
          <pc:docMk/>
          <pc:sldMk cId="4151649156" sldId="476"/>
        </pc:sldMkLst>
        <pc:spChg chg="mod">
          <ac:chgData name="Yue WEI" userId="3dd18c1a-73bc-48cb-950b-735312074400" providerId="ADAL" clId="{9E71261D-C4E6-497D-81C3-FC851EE84CB2}" dt="2022-02-09T05:50:43.318" v="263"/>
          <ac:spMkLst>
            <pc:docMk/>
            <pc:sldMk cId="4151649156" sldId="476"/>
            <ac:spMk id="10" creationId="{28288A19-319A-8A40-AA57-47C810EDBB8C}"/>
          </ac:spMkLst>
        </pc:spChg>
        <pc:spChg chg="mod">
          <ac:chgData name="Yue WEI" userId="3dd18c1a-73bc-48cb-950b-735312074400" providerId="ADAL" clId="{9E71261D-C4E6-497D-81C3-FC851EE84CB2}" dt="2022-02-09T05:48:52.988" v="229" actId="14100"/>
          <ac:spMkLst>
            <pc:docMk/>
            <pc:sldMk cId="4151649156" sldId="476"/>
            <ac:spMk id="13" creationId="{AB5D8414-6C78-E141-8ABB-48D879CE3F42}"/>
          </ac:spMkLst>
        </pc:spChg>
        <pc:spChg chg="del">
          <ac:chgData name="Yue WEI" userId="3dd18c1a-73bc-48cb-950b-735312074400" providerId="ADAL" clId="{9E71261D-C4E6-497D-81C3-FC851EE84CB2}" dt="2022-02-09T05:49:06.239" v="230" actId="478"/>
          <ac:spMkLst>
            <pc:docMk/>
            <pc:sldMk cId="4151649156" sldId="476"/>
            <ac:spMk id="145" creationId="{DC84F142-A051-3C4E-A517-11EAA49935C4}"/>
          </ac:spMkLst>
        </pc:spChg>
      </pc:sldChg>
      <pc:sldChg chg="ord">
        <pc:chgData name="Yue WEI" userId="3dd18c1a-73bc-48cb-950b-735312074400" providerId="ADAL" clId="{9E71261D-C4E6-497D-81C3-FC851EE84CB2}" dt="2022-02-09T07:33:01.727" v="2260" actId="20578"/>
        <pc:sldMkLst>
          <pc:docMk/>
          <pc:sldMk cId="3452302702" sldId="480"/>
        </pc:sldMkLst>
      </pc:sldChg>
      <pc:sldChg chg="modSp add mod">
        <pc:chgData name="Yue WEI" userId="3dd18c1a-73bc-48cb-950b-735312074400" providerId="ADAL" clId="{9E71261D-C4E6-497D-81C3-FC851EE84CB2}" dt="2022-02-09T06:10:18.454" v="460" actId="27636"/>
        <pc:sldMkLst>
          <pc:docMk/>
          <pc:sldMk cId="458195123" sldId="532"/>
        </pc:sldMkLst>
        <pc:spChg chg="mod">
          <ac:chgData name="Yue WEI" userId="3dd18c1a-73bc-48cb-950b-735312074400" providerId="ADAL" clId="{9E71261D-C4E6-497D-81C3-FC851EE84CB2}" dt="2022-02-09T06:10:18.454" v="460" actId="27636"/>
          <ac:spMkLst>
            <pc:docMk/>
            <pc:sldMk cId="458195123" sldId="532"/>
            <ac:spMk id="3" creationId="{00000000-0000-0000-0000-000000000000}"/>
          </ac:spMkLst>
        </pc:spChg>
      </pc:sldChg>
      <pc:sldChg chg="delSp modSp add mod">
        <pc:chgData name="Yue WEI" userId="3dd18c1a-73bc-48cb-950b-735312074400" providerId="ADAL" clId="{9E71261D-C4E6-497D-81C3-FC851EE84CB2}" dt="2022-02-09T06:51:26.066" v="2109" actId="20577"/>
        <pc:sldMkLst>
          <pc:docMk/>
          <pc:sldMk cId="2372756177" sldId="533"/>
        </pc:sldMkLst>
        <pc:spChg chg="mod">
          <ac:chgData name="Yue WEI" userId="3dd18c1a-73bc-48cb-950b-735312074400" providerId="ADAL" clId="{9E71261D-C4E6-497D-81C3-FC851EE84CB2}" dt="2022-02-09T06:51:26.066" v="2109" actId="20577"/>
          <ac:spMkLst>
            <pc:docMk/>
            <pc:sldMk cId="2372756177" sldId="533"/>
            <ac:spMk id="12"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4"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5"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6"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7"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8"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9"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60" creationId="{00000000-0000-0000-0000-000000000000}"/>
          </ac:spMkLst>
        </pc:spChg>
        <pc:spChg chg="mod">
          <ac:chgData name="Yue WEI" userId="3dd18c1a-73bc-48cb-950b-735312074400" providerId="ADAL" clId="{9E71261D-C4E6-497D-81C3-FC851EE84CB2}" dt="2022-02-09T06:13:33.694" v="501" actId="207"/>
          <ac:spMkLst>
            <pc:docMk/>
            <pc:sldMk cId="2372756177" sldId="533"/>
            <ac:spMk id="70" creationId="{00000000-0000-0000-0000-000000000000}"/>
          </ac:spMkLst>
        </pc:spChg>
      </pc:sldChg>
      <pc:sldChg chg="del">
        <pc:chgData name="Yue WEI" userId="3dd18c1a-73bc-48cb-950b-735312074400" providerId="ADAL" clId="{9E71261D-C4E6-497D-81C3-FC851EE84CB2}" dt="2022-02-09T06:05:35.953" v="401" actId="2696"/>
        <pc:sldMkLst>
          <pc:docMk/>
          <pc:sldMk cId="2267597137" sldId="537"/>
        </pc:sldMkLst>
      </pc:sldChg>
      <pc:sldChg chg="new del">
        <pc:chgData name="Yue WEI" userId="3dd18c1a-73bc-48cb-950b-735312074400" providerId="ADAL" clId="{9E71261D-C4E6-497D-81C3-FC851EE84CB2}" dt="2022-02-09T06:24:50.713" v="996" actId="47"/>
        <pc:sldMkLst>
          <pc:docMk/>
          <pc:sldMk cId="1774104162" sldId="538"/>
        </pc:sldMkLst>
      </pc:sldChg>
      <pc:sldChg chg="addSp delSp modSp add mod ord delAnim">
        <pc:chgData name="Yue WEI" userId="3dd18c1a-73bc-48cb-950b-735312074400" providerId="ADAL" clId="{9E71261D-C4E6-497D-81C3-FC851EE84CB2}" dt="2022-02-09T07:51:06.057" v="2625"/>
        <pc:sldMkLst>
          <pc:docMk/>
          <pc:sldMk cId="3178352385" sldId="539"/>
        </pc:sldMkLst>
        <pc:spChg chg="del mod">
          <ac:chgData name="Yue WEI" userId="3dd18c1a-73bc-48cb-950b-735312074400" providerId="ADAL" clId="{9E71261D-C4E6-497D-81C3-FC851EE84CB2}" dt="2022-02-09T06:30:39.373" v="1162" actId="478"/>
          <ac:spMkLst>
            <pc:docMk/>
            <pc:sldMk cId="3178352385" sldId="539"/>
            <ac:spMk id="7" creationId="{8E15CB33-AAAE-D348-99C6-68636D180C65}"/>
          </ac:spMkLst>
        </pc:spChg>
        <pc:spChg chg="mod">
          <ac:chgData name="Yue WEI" userId="3dd18c1a-73bc-48cb-950b-735312074400" providerId="ADAL" clId="{9E71261D-C4E6-497D-81C3-FC851EE84CB2}" dt="2022-02-09T05:57:04.019" v="299"/>
          <ac:spMkLst>
            <pc:docMk/>
            <pc:sldMk cId="3178352385" sldId="539"/>
            <ac:spMk id="10" creationId="{28288A19-319A-8A40-AA57-47C810EDBB8C}"/>
          </ac:spMkLst>
        </pc:spChg>
        <pc:spChg chg="mod">
          <ac:chgData name="Yue WEI" userId="3dd18c1a-73bc-48cb-950b-735312074400" providerId="ADAL" clId="{9E71261D-C4E6-497D-81C3-FC851EE84CB2}" dt="2022-02-09T07:49:17.344" v="2623" actId="313"/>
          <ac:spMkLst>
            <pc:docMk/>
            <pc:sldMk cId="3178352385" sldId="539"/>
            <ac:spMk id="13" creationId="{AB5D8414-6C78-E141-8ABB-48D879CE3F42}"/>
          </ac:spMkLst>
        </pc:spChg>
        <pc:spChg chg="del">
          <ac:chgData name="Yue WEI" userId="3dd18c1a-73bc-48cb-950b-735312074400" providerId="ADAL" clId="{9E71261D-C4E6-497D-81C3-FC851EE84CB2}" dt="2022-02-09T06:26:56.974" v="1030" actId="478"/>
          <ac:spMkLst>
            <pc:docMk/>
            <pc:sldMk cId="3178352385" sldId="539"/>
            <ac:spMk id="28" creationId="{1EDFFA1A-1072-4D41-9B63-5E79F8FB2357}"/>
          </ac:spMkLst>
        </pc:spChg>
        <pc:spChg chg="del">
          <ac:chgData name="Yue WEI" userId="3dd18c1a-73bc-48cb-950b-735312074400" providerId="ADAL" clId="{9E71261D-C4E6-497D-81C3-FC851EE84CB2}" dt="2022-02-09T06:26:56.974" v="1030" actId="478"/>
          <ac:spMkLst>
            <pc:docMk/>
            <pc:sldMk cId="3178352385" sldId="539"/>
            <ac:spMk id="29" creationId="{E452E21B-FE56-4E4F-B475-381923F68A56}"/>
          </ac:spMkLst>
        </pc:spChg>
        <pc:spChg chg="del">
          <ac:chgData name="Yue WEI" userId="3dd18c1a-73bc-48cb-950b-735312074400" providerId="ADAL" clId="{9E71261D-C4E6-497D-81C3-FC851EE84CB2}" dt="2022-02-09T06:26:56.974" v="1030" actId="478"/>
          <ac:spMkLst>
            <pc:docMk/>
            <pc:sldMk cId="3178352385" sldId="539"/>
            <ac:spMk id="30" creationId="{42654696-CE63-D94D-9885-EA0247AD6741}"/>
          </ac:spMkLst>
        </pc:spChg>
        <pc:spChg chg="mod">
          <ac:chgData name="Yue WEI" userId="3dd18c1a-73bc-48cb-950b-735312074400" providerId="ADAL" clId="{9E71261D-C4E6-497D-81C3-FC851EE84CB2}" dt="2022-02-09T07:45:56.544" v="2325" actId="20577"/>
          <ac:spMkLst>
            <pc:docMk/>
            <pc:sldMk cId="3178352385" sldId="539"/>
            <ac:spMk id="32" creationId="{BD1A0248-FE08-4EF1-BDD2-0C6A2BAF6758}"/>
          </ac:spMkLst>
        </pc:spChg>
        <pc:spChg chg="add mod">
          <ac:chgData name="Yue WEI" userId="3dd18c1a-73bc-48cb-950b-735312074400" providerId="ADAL" clId="{9E71261D-C4E6-497D-81C3-FC851EE84CB2}" dt="2022-02-09T07:46:05.078" v="2328" actId="20577"/>
          <ac:spMkLst>
            <pc:docMk/>
            <pc:sldMk cId="3178352385" sldId="539"/>
            <ac:spMk id="33" creationId="{BE6D0D8F-F6FB-47BF-A445-2ECD3433F607}"/>
          </ac:spMkLst>
        </pc:spChg>
        <pc:spChg chg="del">
          <ac:chgData name="Yue WEI" userId="3dd18c1a-73bc-48cb-950b-735312074400" providerId="ADAL" clId="{9E71261D-C4E6-497D-81C3-FC851EE84CB2}" dt="2022-02-09T06:26:56.974" v="1030" actId="478"/>
          <ac:spMkLst>
            <pc:docMk/>
            <pc:sldMk cId="3178352385" sldId="539"/>
            <ac:spMk id="41" creationId="{8307130F-41DA-B04C-9E10-1EDC59FBA02D}"/>
          </ac:spMkLst>
        </pc:spChg>
        <pc:spChg chg="del">
          <ac:chgData name="Yue WEI" userId="3dd18c1a-73bc-48cb-950b-735312074400" providerId="ADAL" clId="{9E71261D-C4E6-497D-81C3-FC851EE84CB2}" dt="2022-02-09T06:26:56.974" v="1030" actId="478"/>
          <ac:spMkLst>
            <pc:docMk/>
            <pc:sldMk cId="3178352385" sldId="539"/>
            <ac:spMk id="92" creationId="{6F31F18D-ED61-F94E-BC78-5A644C18EBB7}"/>
          </ac:spMkLst>
        </pc:spChg>
        <pc:spChg chg="del">
          <ac:chgData name="Yue WEI" userId="3dd18c1a-73bc-48cb-950b-735312074400" providerId="ADAL" clId="{9E71261D-C4E6-497D-81C3-FC851EE84CB2}" dt="2022-02-09T06:26:56.974" v="1030" actId="478"/>
          <ac:spMkLst>
            <pc:docMk/>
            <pc:sldMk cId="3178352385" sldId="539"/>
            <ac:spMk id="94" creationId="{930CC3E0-217E-7C45-A612-90543E0D65FF}"/>
          </ac:spMkLst>
        </pc:spChg>
        <pc:spChg chg="del">
          <ac:chgData name="Yue WEI" userId="3dd18c1a-73bc-48cb-950b-735312074400" providerId="ADAL" clId="{9E71261D-C4E6-497D-81C3-FC851EE84CB2}" dt="2022-02-09T06:26:56.974" v="1030" actId="478"/>
          <ac:spMkLst>
            <pc:docMk/>
            <pc:sldMk cId="3178352385" sldId="539"/>
            <ac:spMk id="95" creationId="{F931668B-C0EB-F14A-9FA3-CC5FBCC0A515}"/>
          </ac:spMkLst>
        </pc:spChg>
        <pc:grpChg chg="add mod">
          <ac:chgData name="Yue WEI" userId="3dd18c1a-73bc-48cb-950b-735312074400" providerId="ADAL" clId="{9E71261D-C4E6-497D-81C3-FC851EE84CB2}" dt="2022-02-09T07:19:48.422" v="2197" actId="1076"/>
          <ac:grpSpMkLst>
            <pc:docMk/>
            <pc:sldMk cId="3178352385" sldId="539"/>
            <ac:grpSpMk id="27" creationId="{6F6C1520-67DD-4F1A-AB55-B13B9E15DFBE}"/>
          </ac:grpSpMkLst>
        </pc:grpChg>
        <pc:grpChg chg="del">
          <ac:chgData name="Yue WEI" userId="3dd18c1a-73bc-48cb-950b-735312074400" providerId="ADAL" clId="{9E71261D-C4E6-497D-81C3-FC851EE84CB2}" dt="2022-02-09T06:26:56.974" v="1030" actId="478"/>
          <ac:grpSpMkLst>
            <pc:docMk/>
            <pc:sldMk cId="3178352385" sldId="539"/>
            <ac:grpSpMk id="98" creationId="{2FEF2F12-687B-7440-94BA-14EDF4ABA760}"/>
          </ac:grpSpMkLst>
        </pc:grpChg>
        <pc:graphicFrameChg chg="del">
          <ac:chgData name="Yue WEI" userId="3dd18c1a-73bc-48cb-950b-735312074400" providerId="ADAL" clId="{9E71261D-C4E6-497D-81C3-FC851EE84CB2}" dt="2022-02-09T06:26:48.588" v="1028" actId="478"/>
          <ac:graphicFrameMkLst>
            <pc:docMk/>
            <pc:sldMk cId="3178352385" sldId="539"/>
            <ac:graphicFrameMk id="58" creationId="{81FEC6F6-4A01-9D45-AF26-E7287F9A7988}"/>
          </ac:graphicFrameMkLst>
        </pc:graphicFrameChg>
        <pc:picChg chg="add del mod">
          <ac:chgData name="Yue WEI" userId="3dd18c1a-73bc-48cb-950b-735312074400" providerId="ADAL" clId="{9E71261D-C4E6-497D-81C3-FC851EE84CB2}" dt="2022-02-09T07:20:10.642" v="2212" actId="478"/>
          <ac:picMkLst>
            <pc:docMk/>
            <pc:sldMk cId="3178352385" sldId="539"/>
            <ac:picMk id="3" creationId="{A79FB7F5-CD63-4EA3-92A8-689005368B54}"/>
          </ac:picMkLst>
        </pc:picChg>
        <pc:picChg chg="add mod modCrop">
          <ac:chgData name="Yue WEI" userId="3dd18c1a-73bc-48cb-950b-735312074400" providerId="ADAL" clId="{9E71261D-C4E6-497D-81C3-FC851EE84CB2}" dt="2022-02-09T07:32:45.550" v="2257" actId="14100"/>
          <ac:picMkLst>
            <pc:docMk/>
            <pc:sldMk cId="3178352385" sldId="539"/>
            <ac:picMk id="4" creationId="{880ECF3C-A829-413B-8BFA-23AE321C44ED}"/>
          </ac:picMkLst>
        </pc:picChg>
        <pc:picChg chg="mod">
          <ac:chgData name="Yue WEI" userId="3dd18c1a-73bc-48cb-950b-735312074400" providerId="ADAL" clId="{9E71261D-C4E6-497D-81C3-FC851EE84CB2}" dt="2022-02-09T06:30:55.370" v="1164"/>
          <ac:picMkLst>
            <pc:docMk/>
            <pc:sldMk cId="3178352385" sldId="539"/>
            <ac:picMk id="31" creationId="{7D7277FD-F8F1-4824-B8C8-8A732EA2C802}"/>
          </ac:picMkLst>
        </pc:picChg>
        <pc:picChg chg="del">
          <ac:chgData name="Yue WEI" userId="3dd18c1a-73bc-48cb-950b-735312074400" providerId="ADAL" clId="{9E71261D-C4E6-497D-81C3-FC851EE84CB2}" dt="2022-02-09T06:26:43.644" v="1027" actId="478"/>
          <ac:picMkLst>
            <pc:docMk/>
            <pc:sldMk cId="3178352385" sldId="539"/>
            <ac:picMk id="56" creationId="{9DBA22CF-8115-1048-B460-367A0ECCAEE2}"/>
          </ac:picMkLst>
        </pc:picChg>
        <pc:picChg chg="del">
          <ac:chgData name="Yue WEI" userId="3dd18c1a-73bc-48cb-950b-735312074400" providerId="ADAL" clId="{9E71261D-C4E6-497D-81C3-FC851EE84CB2}" dt="2022-02-09T06:26:43.644" v="1027" actId="478"/>
          <ac:picMkLst>
            <pc:docMk/>
            <pc:sldMk cId="3178352385" sldId="539"/>
            <ac:picMk id="60" creationId="{31CCD7E8-2062-6641-B553-6CFED8360398}"/>
          </ac:picMkLst>
        </pc:picChg>
        <pc:picChg chg="del">
          <ac:chgData name="Yue WEI" userId="3dd18c1a-73bc-48cb-950b-735312074400" providerId="ADAL" clId="{9E71261D-C4E6-497D-81C3-FC851EE84CB2}" dt="2022-02-09T06:26:56.974" v="1030" actId="478"/>
          <ac:picMkLst>
            <pc:docMk/>
            <pc:sldMk cId="3178352385" sldId="539"/>
            <ac:picMk id="81" creationId="{CD6D7917-6CAF-3E44-A5B6-95EFBABD5926}"/>
          </ac:picMkLst>
        </pc:picChg>
        <pc:picChg chg="del">
          <ac:chgData name="Yue WEI" userId="3dd18c1a-73bc-48cb-950b-735312074400" providerId="ADAL" clId="{9E71261D-C4E6-497D-81C3-FC851EE84CB2}" dt="2022-02-09T06:26:51.009" v="1029" actId="478"/>
          <ac:picMkLst>
            <pc:docMk/>
            <pc:sldMk cId="3178352385" sldId="539"/>
            <ac:picMk id="91" creationId="{5767CC35-923C-F445-98B1-B32B5BD78824}"/>
          </ac:picMkLst>
        </pc:picChg>
        <pc:cxnChg chg="del">
          <ac:chgData name="Yue WEI" userId="3dd18c1a-73bc-48cb-950b-735312074400" providerId="ADAL" clId="{9E71261D-C4E6-497D-81C3-FC851EE84CB2}" dt="2022-02-09T06:26:56.974" v="1030" actId="478"/>
          <ac:cxnSpMkLst>
            <pc:docMk/>
            <pc:sldMk cId="3178352385" sldId="539"/>
            <ac:cxnSpMk id="93" creationId="{7666E03C-2F6A-8D4E-BF90-882CBBFBF792}"/>
          </ac:cxnSpMkLst>
        </pc:cxnChg>
        <pc:cxnChg chg="mod">
          <ac:chgData name="Yue WEI" userId="3dd18c1a-73bc-48cb-950b-735312074400" providerId="ADAL" clId="{9E71261D-C4E6-497D-81C3-FC851EE84CB2}" dt="2022-02-09T06:26:56.974" v="1030" actId="478"/>
          <ac:cxnSpMkLst>
            <pc:docMk/>
            <pc:sldMk cId="3178352385" sldId="539"/>
            <ac:cxnSpMk id="102" creationId="{E5D209AA-92CB-C44B-8BE1-28C083DFE20D}"/>
          </ac:cxnSpMkLst>
        </pc:cxnChg>
        <pc:cxnChg chg="mod">
          <ac:chgData name="Yue WEI" userId="3dd18c1a-73bc-48cb-950b-735312074400" providerId="ADAL" clId="{9E71261D-C4E6-497D-81C3-FC851EE84CB2}" dt="2022-02-09T06:26:56.974" v="1030" actId="478"/>
          <ac:cxnSpMkLst>
            <pc:docMk/>
            <pc:sldMk cId="3178352385" sldId="539"/>
            <ac:cxnSpMk id="104" creationId="{3D332A7E-F3B4-074D-8A56-40D84FE8A42D}"/>
          </ac:cxnSpMkLst>
        </pc:cxnChg>
        <pc:cxnChg chg="mod">
          <ac:chgData name="Yue WEI" userId="3dd18c1a-73bc-48cb-950b-735312074400" providerId="ADAL" clId="{9E71261D-C4E6-497D-81C3-FC851EE84CB2}" dt="2022-02-09T06:26:56.974" v="1030" actId="478"/>
          <ac:cxnSpMkLst>
            <pc:docMk/>
            <pc:sldMk cId="3178352385" sldId="539"/>
            <ac:cxnSpMk id="138" creationId="{C64E0E26-1F0C-AD47-B3C1-4D8B0919072C}"/>
          </ac:cxnSpMkLst>
        </pc:cxnChg>
      </pc:sldChg>
      <pc:sldChg chg="addSp delSp modSp add mod modAnim">
        <pc:chgData name="Yue WEI" userId="3dd18c1a-73bc-48cb-950b-735312074400" providerId="ADAL" clId="{9E71261D-C4E6-497D-81C3-FC851EE84CB2}" dt="2022-02-09T06:54:41.971" v="2191"/>
        <pc:sldMkLst>
          <pc:docMk/>
          <pc:sldMk cId="13575752" sldId="540"/>
        </pc:sldMkLst>
        <pc:spChg chg="mod">
          <ac:chgData name="Yue WEI" userId="3dd18c1a-73bc-48cb-950b-735312074400" providerId="ADAL" clId="{9E71261D-C4E6-497D-81C3-FC851EE84CB2}" dt="2022-02-09T06:08:18.644" v="458" actId="20577"/>
          <ac:spMkLst>
            <pc:docMk/>
            <pc:sldMk cId="13575752" sldId="540"/>
            <ac:spMk id="2" creationId="{56826173-BD68-F443-80A3-027D393BAAA4}"/>
          </ac:spMkLst>
        </pc:spChg>
        <pc:spChg chg="mod">
          <ac:chgData name="Yue WEI" userId="3dd18c1a-73bc-48cb-950b-735312074400" providerId="ADAL" clId="{9E71261D-C4E6-497D-81C3-FC851EE84CB2}" dt="2022-02-09T06:54:41.971" v="2191"/>
          <ac:spMkLst>
            <pc:docMk/>
            <pc:sldMk cId="13575752" sldId="540"/>
            <ac:spMk id="3" creationId="{A96BD0F8-7BED-1949-830D-2E6C2363CB5D}"/>
          </ac:spMkLst>
        </pc:spChg>
        <pc:picChg chg="add mod">
          <ac:chgData name="Yue WEI" userId="3dd18c1a-73bc-48cb-950b-735312074400" providerId="ADAL" clId="{9E71261D-C4E6-497D-81C3-FC851EE84CB2}" dt="2022-02-09T06:25:17.579" v="998" actId="1076"/>
          <ac:picMkLst>
            <pc:docMk/>
            <pc:sldMk cId="13575752" sldId="540"/>
            <ac:picMk id="6" creationId="{5DA311AA-8009-4822-A81D-DBFF849EC203}"/>
          </ac:picMkLst>
        </pc:picChg>
        <pc:picChg chg="del">
          <ac:chgData name="Yue WEI" userId="3dd18c1a-73bc-48cb-950b-735312074400" providerId="ADAL" clId="{9E71261D-C4E6-497D-81C3-FC851EE84CB2}" dt="2022-02-09T06:12:12.740" v="491" actId="478"/>
          <ac:picMkLst>
            <pc:docMk/>
            <pc:sldMk cId="13575752" sldId="540"/>
            <ac:picMk id="7" creationId="{9CB5A2FB-1BC6-AA49-833B-A3EAB8F65C66}"/>
          </ac:picMkLst>
        </pc:picChg>
      </pc:sldChg>
      <pc:sldChg chg="modSp add modAnim">
        <pc:chgData name="Yue WEI" userId="3dd18c1a-73bc-48cb-950b-735312074400" providerId="ADAL" clId="{9E71261D-C4E6-497D-81C3-FC851EE84CB2}" dt="2022-02-09T06:29:29.069" v="1139" actId="20577"/>
        <pc:sldMkLst>
          <pc:docMk/>
          <pc:sldMk cId="2144694064" sldId="541"/>
        </pc:sldMkLst>
        <pc:spChg chg="mod">
          <ac:chgData name="Yue WEI" userId="3dd18c1a-73bc-48cb-950b-735312074400" providerId="ADAL" clId="{9E71261D-C4E6-497D-81C3-FC851EE84CB2}" dt="2022-02-09T06:29:29.069" v="1139" actId="20577"/>
          <ac:spMkLst>
            <pc:docMk/>
            <pc:sldMk cId="2144694064" sldId="541"/>
            <ac:spMk id="3" creationId="{A96BD0F8-7BED-1949-830D-2E6C2363CB5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81C923-AD86-45F2-A52A-079911E38B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CE1AF97-78A3-4A1C-A3DB-93ECB321EA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3E8DFC-B3BA-4247-9087-5B6E2ADC2351}" type="datetimeFigureOut">
              <a:rPr lang="en-US" smtClean="0"/>
              <a:t>3/28/2022</a:t>
            </a:fld>
            <a:endParaRPr lang="en-US"/>
          </a:p>
        </p:txBody>
      </p:sp>
      <p:sp>
        <p:nvSpPr>
          <p:cNvPr id="4" name="Footer Placeholder 3">
            <a:extLst>
              <a:ext uri="{FF2B5EF4-FFF2-40B4-BE49-F238E27FC236}">
                <a16:creationId xmlns:a16="http://schemas.microsoft.com/office/drawing/2014/main" id="{7B3B033D-F983-4991-8199-FD43993026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D5D602-33D4-445E-A253-7A36D1B70A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7DD62A-2BD2-4C08-842D-BF89386F1ECD}" type="slidenum">
              <a:rPr lang="en-US" smtClean="0"/>
              <a:t>‹#›</a:t>
            </a:fld>
            <a:endParaRPr lang="en-US"/>
          </a:p>
        </p:txBody>
      </p:sp>
    </p:spTree>
    <p:extLst>
      <p:ext uri="{BB962C8B-B14F-4D97-AF65-F5344CB8AC3E}">
        <p14:creationId xmlns:p14="http://schemas.microsoft.com/office/powerpoint/2010/main" val="4036531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A3C1A-D340-403E-8EC1-91F8D4BA0A3D}" type="datetimeFigureOut">
              <a:rPr lang="en-HK" smtClean="0"/>
              <a:t>28/3/2022</a:t>
            </a:fld>
            <a:endParaRPr lang="en-HK"/>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9A2FD-21F0-448A-BD8A-B01292E9C1EB}" type="slidenum">
              <a:rPr lang="en-HK" smtClean="0"/>
              <a:t>‹#›</a:t>
            </a:fld>
            <a:endParaRPr lang="en-HK"/>
          </a:p>
        </p:txBody>
      </p:sp>
    </p:spTree>
    <p:extLst>
      <p:ext uri="{BB962C8B-B14F-4D97-AF65-F5344CB8AC3E}">
        <p14:creationId xmlns:p14="http://schemas.microsoft.com/office/powerpoint/2010/main" val="281256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HK" dirty="0"/>
          </a:p>
        </p:txBody>
      </p:sp>
      <p:sp>
        <p:nvSpPr>
          <p:cNvPr id="4" name="灯片编号占位符 3"/>
          <p:cNvSpPr>
            <a:spLocks noGrp="1"/>
          </p:cNvSpPr>
          <p:nvPr>
            <p:ph type="sldNum" sz="quarter" idx="5"/>
          </p:nvPr>
        </p:nvSpPr>
        <p:spPr/>
        <p:txBody>
          <a:bodyPr/>
          <a:lstStyle/>
          <a:p>
            <a:fld id="{44A9A2FD-21F0-448A-BD8A-B01292E9C1EB}" type="slidenum">
              <a:rPr lang="en-HK" smtClean="0"/>
              <a:t>1</a:t>
            </a:fld>
            <a:endParaRPr lang="en-HK"/>
          </a:p>
        </p:txBody>
      </p:sp>
    </p:spTree>
    <p:extLst>
      <p:ext uri="{BB962C8B-B14F-4D97-AF65-F5344CB8AC3E}">
        <p14:creationId xmlns:p14="http://schemas.microsoft.com/office/powerpoint/2010/main" val="214356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A9A2FD-21F0-448A-BD8A-B01292E9C1EB}" type="slidenum">
              <a:rPr lang="en-HK" smtClean="0"/>
              <a:t>4</a:t>
            </a:fld>
            <a:endParaRPr lang="en-HK"/>
          </a:p>
        </p:txBody>
      </p:sp>
    </p:spTree>
    <p:extLst>
      <p:ext uri="{BB962C8B-B14F-4D97-AF65-F5344CB8AC3E}">
        <p14:creationId xmlns:p14="http://schemas.microsoft.com/office/powerpoint/2010/main" val="81125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A9A2FD-21F0-448A-BD8A-B01292E9C1EB}" type="slidenum">
              <a:rPr lang="en-HK" smtClean="0"/>
              <a:t>5</a:t>
            </a:fld>
            <a:endParaRPr lang="en-HK"/>
          </a:p>
        </p:txBody>
      </p:sp>
    </p:spTree>
    <p:extLst>
      <p:ext uri="{BB962C8B-B14F-4D97-AF65-F5344CB8AC3E}">
        <p14:creationId xmlns:p14="http://schemas.microsoft.com/office/powerpoint/2010/main" val="397791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A9A2FD-21F0-448A-BD8A-B01292E9C1EB}" type="slidenum">
              <a:rPr lang="en-HK" smtClean="0"/>
              <a:t>8</a:t>
            </a:fld>
            <a:endParaRPr lang="en-HK"/>
          </a:p>
        </p:txBody>
      </p:sp>
    </p:spTree>
    <p:extLst>
      <p:ext uri="{BB962C8B-B14F-4D97-AF65-F5344CB8AC3E}">
        <p14:creationId xmlns:p14="http://schemas.microsoft.com/office/powerpoint/2010/main" val="123176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B84B8-B0AA-456B-85CB-CDFF8E01F4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HK" dirty="0"/>
          </a:p>
        </p:txBody>
      </p:sp>
      <p:sp>
        <p:nvSpPr>
          <p:cNvPr id="3" name="副标题 2">
            <a:extLst>
              <a:ext uri="{FF2B5EF4-FFF2-40B4-BE49-F238E27FC236}">
                <a16:creationId xmlns:a16="http://schemas.microsoft.com/office/drawing/2014/main" id="{CF37230B-CF14-45B8-BC69-EB02331616C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13A8593A-B618-4EFB-B75C-95C1B4E4AB82}"/>
              </a:ext>
            </a:extLst>
          </p:cNvPr>
          <p:cNvSpPr>
            <a:spLocks noGrp="1"/>
          </p:cNvSpPr>
          <p:nvPr>
            <p:ph type="dt" sz="half" idx="10"/>
          </p:nvPr>
        </p:nvSpPr>
        <p:spPr/>
        <p:txBody>
          <a:bodyPr/>
          <a:lstStyle/>
          <a:p>
            <a:fld id="{35E5860B-521F-4BBE-9BB9-8DF130C17120}" type="datetime1">
              <a:rPr lang="en-HK" smtClean="0"/>
              <a:t>28/3/2022</a:t>
            </a:fld>
            <a:endParaRPr lang="en-HK"/>
          </a:p>
        </p:txBody>
      </p:sp>
      <p:sp>
        <p:nvSpPr>
          <p:cNvPr id="5" name="页脚占位符 4">
            <a:extLst>
              <a:ext uri="{FF2B5EF4-FFF2-40B4-BE49-F238E27FC236}">
                <a16:creationId xmlns:a16="http://schemas.microsoft.com/office/drawing/2014/main" id="{D39E410F-2BF2-4246-BA26-74BD199CBBC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DA8D757-46E5-48FE-A10B-0B8B363F345A}"/>
              </a:ext>
            </a:extLst>
          </p:cNvPr>
          <p:cNvSpPr>
            <a:spLocks noGrp="1"/>
          </p:cNvSpPr>
          <p:nvPr>
            <p:ph type="sldNum" sz="quarter" idx="12"/>
          </p:nvPr>
        </p:nvSpPr>
        <p:spPr/>
        <p:txBody>
          <a:bodyPr/>
          <a:lstStyle/>
          <a:p>
            <a:fld id="{7A85DA7C-3D42-4F3E-B8CE-BA7F017A1BBB}" type="slidenum">
              <a:rPr lang="en-HK" smtClean="0"/>
              <a:t>‹#›</a:t>
            </a:fld>
            <a:endParaRPr lang="en-HK"/>
          </a:p>
        </p:txBody>
      </p:sp>
      <p:sp>
        <p:nvSpPr>
          <p:cNvPr id="175" name="Oval 174">
            <a:extLst>
              <a:ext uri="{FF2B5EF4-FFF2-40B4-BE49-F238E27FC236}">
                <a16:creationId xmlns:a16="http://schemas.microsoft.com/office/drawing/2014/main" id="{76436258-0C88-46B8-9DBB-8B12AF26D73A}"/>
              </a:ext>
            </a:extLst>
          </p:cNvPr>
          <p:cNvSpPr/>
          <p:nvPr userDrawn="1"/>
        </p:nvSpPr>
        <p:spPr>
          <a:xfrm>
            <a:off x="1872353" y="3299845"/>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6" name="Oval 175">
            <a:extLst>
              <a:ext uri="{FF2B5EF4-FFF2-40B4-BE49-F238E27FC236}">
                <a16:creationId xmlns:a16="http://schemas.microsoft.com/office/drawing/2014/main" id="{96EE3800-A525-4074-A194-76F426C04CC2}"/>
              </a:ext>
            </a:extLst>
          </p:cNvPr>
          <p:cNvSpPr/>
          <p:nvPr userDrawn="1"/>
        </p:nvSpPr>
        <p:spPr>
          <a:xfrm>
            <a:off x="-574015" y="1133547"/>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7" name="Oval 176">
            <a:extLst>
              <a:ext uri="{FF2B5EF4-FFF2-40B4-BE49-F238E27FC236}">
                <a16:creationId xmlns:a16="http://schemas.microsoft.com/office/drawing/2014/main" id="{B98A3EC3-7144-4F65-8A7A-6596CDDCD24D}"/>
              </a:ext>
            </a:extLst>
          </p:cNvPr>
          <p:cNvSpPr/>
          <p:nvPr userDrawn="1"/>
        </p:nvSpPr>
        <p:spPr>
          <a:xfrm>
            <a:off x="1065287" y="4849093"/>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8" name="Oval 177">
            <a:extLst>
              <a:ext uri="{FF2B5EF4-FFF2-40B4-BE49-F238E27FC236}">
                <a16:creationId xmlns:a16="http://schemas.microsoft.com/office/drawing/2014/main" id="{9AAC0DD5-D2BF-4642-BE90-2C51313C48A6}"/>
              </a:ext>
            </a:extLst>
          </p:cNvPr>
          <p:cNvSpPr/>
          <p:nvPr userDrawn="1"/>
        </p:nvSpPr>
        <p:spPr>
          <a:xfrm>
            <a:off x="2120035" y="789145"/>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9" name="Oval 178">
            <a:extLst>
              <a:ext uri="{FF2B5EF4-FFF2-40B4-BE49-F238E27FC236}">
                <a16:creationId xmlns:a16="http://schemas.microsoft.com/office/drawing/2014/main" id="{C358A662-8ACD-4831-8F27-3F891C89C6DA}"/>
              </a:ext>
            </a:extLst>
          </p:cNvPr>
          <p:cNvSpPr/>
          <p:nvPr userDrawn="1"/>
        </p:nvSpPr>
        <p:spPr>
          <a:xfrm>
            <a:off x="3150388" y="5742718"/>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0" name="Oval 179">
            <a:extLst>
              <a:ext uri="{FF2B5EF4-FFF2-40B4-BE49-F238E27FC236}">
                <a16:creationId xmlns:a16="http://schemas.microsoft.com/office/drawing/2014/main" id="{9C50F243-9F91-4CC0-8241-9790D31C757B}"/>
              </a:ext>
            </a:extLst>
          </p:cNvPr>
          <p:cNvSpPr/>
          <p:nvPr userDrawn="1"/>
        </p:nvSpPr>
        <p:spPr>
          <a:xfrm>
            <a:off x="3905983" y="1813331"/>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1" name="Oval 180">
            <a:extLst>
              <a:ext uri="{FF2B5EF4-FFF2-40B4-BE49-F238E27FC236}">
                <a16:creationId xmlns:a16="http://schemas.microsoft.com/office/drawing/2014/main" id="{09F223F1-7AF4-42CB-B4E3-CDCC6CA60428}"/>
              </a:ext>
            </a:extLst>
          </p:cNvPr>
          <p:cNvSpPr/>
          <p:nvPr userDrawn="1"/>
        </p:nvSpPr>
        <p:spPr>
          <a:xfrm>
            <a:off x="49005" y="6575171"/>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2" name="Oval 181">
            <a:extLst>
              <a:ext uri="{FF2B5EF4-FFF2-40B4-BE49-F238E27FC236}">
                <a16:creationId xmlns:a16="http://schemas.microsoft.com/office/drawing/2014/main" id="{000F8226-4F1A-4623-AC0A-BE1F0BF59322}"/>
              </a:ext>
            </a:extLst>
          </p:cNvPr>
          <p:cNvSpPr/>
          <p:nvPr userDrawn="1"/>
        </p:nvSpPr>
        <p:spPr>
          <a:xfrm>
            <a:off x="3814840" y="4311815"/>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83" name="Straight Connector 182">
            <a:extLst>
              <a:ext uri="{FF2B5EF4-FFF2-40B4-BE49-F238E27FC236}">
                <a16:creationId xmlns:a16="http://schemas.microsoft.com/office/drawing/2014/main" id="{CD9639E6-4A40-4B3A-9388-7EE4C551FAEE}"/>
              </a:ext>
            </a:extLst>
          </p:cNvPr>
          <p:cNvCxnSpPr>
            <a:cxnSpLocks/>
            <a:stCxn id="178" idx="6"/>
            <a:endCxn id="180" idx="1"/>
          </p:cNvCxnSpPr>
          <p:nvPr userDrawn="1"/>
        </p:nvCxnSpPr>
        <p:spPr>
          <a:xfrm>
            <a:off x="2266338" y="862297"/>
            <a:ext cx="1661071" cy="97246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6FE9AB3D-0FE9-4DD2-8A28-2209F6AF1670}"/>
              </a:ext>
            </a:extLst>
          </p:cNvPr>
          <p:cNvCxnSpPr>
            <a:cxnSpLocks/>
            <a:stCxn id="179" idx="3"/>
            <a:endCxn id="181" idx="7"/>
          </p:cNvCxnSpPr>
          <p:nvPr userDrawn="1"/>
        </p:nvCxnSpPr>
        <p:spPr>
          <a:xfrm flipH="1">
            <a:off x="173884" y="5867598"/>
            <a:ext cx="2997931" cy="729001"/>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8C8D70B-BAAD-4982-B60D-39F4D28E6683}"/>
              </a:ext>
            </a:extLst>
          </p:cNvPr>
          <p:cNvCxnSpPr>
            <a:cxnSpLocks/>
            <a:stCxn id="176" idx="6"/>
            <a:endCxn id="180" idx="2"/>
          </p:cNvCxnSpPr>
          <p:nvPr userDrawn="1"/>
        </p:nvCxnSpPr>
        <p:spPr>
          <a:xfrm>
            <a:off x="-427710" y="1206699"/>
            <a:ext cx="4333693" cy="67978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FE5B80B9-E485-401A-B93A-4E882F169D76}"/>
              </a:ext>
            </a:extLst>
          </p:cNvPr>
          <p:cNvCxnSpPr>
            <a:cxnSpLocks/>
            <a:stCxn id="176" idx="7"/>
            <a:endCxn id="178" idx="2"/>
          </p:cNvCxnSpPr>
          <p:nvPr userDrawn="1"/>
        </p:nvCxnSpPr>
        <p:spPr>
          <a:xfrm flipV="1">
            <a:off x="-449136" y="862297"/>
            <a:ext cx="2569171" cy="29267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BE03A38-A51F-481B-AA53-7D7E2CF54BB9}"/>
              </a:ext>
            </a:extLst>
          </p:cNvPr>
          <p:cNvCxnSpPr>
            <a:cxnSpLocks/>
            <a:stCxn id="182" idx="0"/>
            <a:endCxn id="180" idx="5"/>
          </p:cNvCxnSpPr>
          <p:nvPr userDrawn="1"/>
        </p:nvCxnSpPr>
        <p:spPr>
          <a:xfrm flipV="1">
            <a:off x="3887993" y="1938209"/>
            <a:ext cx="142868" cy="237360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5596C275-2169-49F6-85CA-2455A3DF09E4}"/>
              </a:ext>
            </a:extLst>
          </p:cNvPr>
          <p:cNvCxnSpPr>
            <a:cxnSpLocks/>
            <a:stCxn id="179" idx="7"/>
            <a:endCxn id="182" idx="4"/>
          </p:cNvCxnSpPr>
          <p:nvPr userDrawn="1"/>
        </p:nvCxnSpPr>
        <p:spPr>
          <a:xfrm flipV="1">
            <a:off x="3275266" y="4458121"/>
            <a:ext cx="612727" cy="1306025"/>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C734125-1491-4740-90E3-D50BC962AA13}"/>
              </a:ext>
            </a:extLst>
          </p:cNvPr>
          <p:cNvCxnSpPr>
            <a:cxnSpLocks/>
            <a:stCxn id="177" idx="7"/>
            <a:endCxn id="182" idx="3"/>
          </p:cNvCxnSpPr>
          <p:nvPr userDrawn="1"/>
        </p:nvCxnSpPr>
        <p:spPr>
          <a:xfrm flipV="1">
            <a:off x="1190165" y="4436693"/>
            <a:ext cx="2646103" cy="43382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48B7634-A207-469F-9C4B-5E0820BFA368}"/>
              </a:ext>
            </a:extLst>
          </p:cNvPr>
          <p:cNvCxnSpPr>
            <a:cxnSpLocks/>
            <a:stCxn id="178" idx="5"/>
            <a:endCxn id="182" idx="1"/>
          </p:cNvCxnSpPr>
          <p:nvPr userDrawn="1"/>
        </p:nvCxnSpPr>
        <p:spPr>
          <a:xfrm>
            <a:off x="2244912" y="914023"/>
            <a:ext cx="1591355" cy="341921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E4391B6-65FD-485C-AB3D-52650A8A2C39}"/>
              </a:ext>
            </a:extLst>
          </p:cNvPr>
          <p:cNvCxnSpPr>
            <a:cxnSpLocks/>
            <a:stCxn id="175" idx="6"/>
            <a:endCxn id="182" idx="2"/>
          </p:cNvCxnSpPr>
          <p:nvPr userDrawn="1"/>
        </p:nvCxnSpPr>
        <p:spPr>
          <a:xfrm>
            <a:off x="2018658" y="3372997"/>
            <a:ext cx="1796183" cy="101197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309A041-6A1D-4EAF-BE5A-E6A7CED5E284}"/>
              </a:ext>
            </a:extLst>
          </p:cNvPr>
          <p:cNvCxnSpPr>
            <a:cxnSpLocks/>
            <a:stCxn id="175" idx="5"/>
            <a:endCxn id="179" idx="1"/>
          </p:cNvCxnSpPr>
          <p:nvPr userDrawn="1"/>
        </p:nvCxnSpPr>
        <p:spPr>
          <a:xfrm>
            <a:off x="1997233" y="3424725"/>
            <a:ext cx="1174583" cy="2339421"/>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810B989-B745-402F-AF78-FDB0D0166AD6}"/>
              </a:ext>
            </a:extLst>
          </p:cNvPr>
          <p:cNvCxnSpPr>
            <a:cxnSpLocks/>
            <a:stCxn id="176" idx="4"/>
            <a:endCxn id="175" idx="1"/>
          </p:cNvCxnSpPr>
          <p:nvPr userDrawn="1"/>
        </p:nvCxnSpPr>
        <p:spPr>
          <a:xfrm>
            <a:off x="-500863" y="1279851"/>
            <a:ext cx="2394643" cy="204142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854B5E46-B09F-4221-A4D6-78CF7FF9A41C}"/>
              </a:ext>
            </a:extLst>
          </p:cNvPr>
          <p:cNvCxnSpPr>
            <a:cxnSpLocks/>
            <a:stCxn id="180" idx="4"/>
            <a:endCxn id="175" idx="7"/>
          </p:cNvCxnSpPr>
          <p:nvPr userDrawn="1"/>
        </p:nvCxnSpPr>
        <p:spPr>
          <a:xfrm flipH="1">
            <a:off x="1997233" y="1959635"/>
            <a:ext cx="1981903" cy="136163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492990E-89DE-4CBE-9A33-348725C736D9}"/>
              </a:ext>
            </a:extLst>
          </p:cNvPr>
          <p:cNvCxnSpPr>
            <a:cxnSpLocks/>
            <a:stCxn id="180" idx="3"/>
            <a:endCxn id="200" idx="7"/>
          </p:cNvCxnSpPr>
          <p:nvPr userDrawn="1"/>
        </p:nvCxnSpPr>
        <p:spPr>
          <a:xfrm flipH="1">
            <a:off x="-313547" y="1938209"/>
            <a:ext cx="4240955" cy="152002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FA9CE63-B3E4-4778-801C-F37C1AED3E4A}"/>
              </a:ext>
            </a:extLst>
          </p:cNvPr>
          <p:cNvCxnSpPr>
            <a:cxnSpLocks/>
            <a:stCxn id="175" idx="4"/>
            <a:endCxn id="177" idx="0"/>
          </p:cNvCxnSpPr>
          <p:nvPr userDrawn="1"/>
        </p:nvCxnSpPr>
        <p:spPr>
          <a:xfrm flipH="1">
            <a:off x="1138439" y="3446149"/>
            <a:ext cx="807067" cy="140294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D0642F2-3B12-4A17-8640-BB312715B5A3}"/>
              </a:ext>
            </a:extLst>
          </p:cNvPr>
          <p:cNvCxnSpPr>
            <a:cxnSpLocks/>
            <a:stCxn id="179" idx="2"/>
            <a:endCxn id="177" idx="5"/>
          </p:cNvCxnSpPr>
          <p:nvPr userDrawn="1"/>
        </p:nvCxnSpPr>
        <p:spPr>
          <a:xfrm flipH="1" flipV="1">
            <a:off x="1190164" y="4973973"/>
            <a:ext cx="1960224" cy="841899"/>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007E700-EDC7-4E68-8C66-E16888B8B332}"/>
              </a:ext>
            </a:extLst>
          </p:cNvPr>
          <p:cNvCxnSpPr>
            <a:cxnSpLocks/>
            <a:stCxn id="181" idx="0"/>
            <a:endCxn id="177" idx="4"/>
          </p:cNvCxnSpPr>
          <p:nvPr userDrawn="1"/>
        </p:nvCxnSpPr>
        <p:spPr>
          <a:xfrm flipV="1">
            <a:off x="122158" y="4995397"/>
            <a:ext cx="1016281" cy="157977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00" name="Oval 199">
            <a:extLst>
              <a:ext uri="{FF2B5EF4-FFF2-40B4-BE49-F238E27FC236}">
                <a16:creationId xmlns:a16="http://schemas.microsoft.com/office/drawing/2014/main" id="{ED5FCCC9-CA5F-4310-B9AF-4C84E67F601E}"/>
              </a:ext>
            </a:extLst>
          </p:cNvPr>
          <p:cNvSpPr/>
          <p:nvPr userDrawn="1"/>
        </p:nvSpPr>
        <p:spPr>
          <a:xfrm>
            <a:off x="-438424" y="3436811"/>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01" name="Straight Connector 200">
            <a:extLst>
              <a:ext uri="{FF2B5EF4-FFF2-40B4-BE49-F238E27FC236}">
                <a16:creationId xmlns:a16="http://schemas.microsoft.com/office/drawing/2014/main" id="{01237704-D4E8-45DF-AAA1-1D3890D26EEE}"/>
              </a:ext>
            </a:extLst>
          </p:cNvPr>
          <p:cNvCxnSpPr>
            <a:cxnSpLocks/>
            <a:stCxn id="178" idx="3"/>
            <a:endCxn id="200" idx="0"/>
          </p:cNvCxnSpPr>
          <p:nvPr userDrawn="1"/>
        </p:nvCxnSpPr>
        <p:spPr>
          <a:xfrm flipH="1">
            <a:off x="-365271" y="914023"/>
            <a:ext cx="2506732" cy="252278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55D921A-B231-444B-99A0-E721878EBD6B}"/>
              </a:ext>
            </a:extLst>
          </p:cNvPr>
          <p:cNvCxnSpPr>
            <a:cxnSpLocks/>
            <a:stCxn id="176" idx="3"/>
            <a:endCxn id="200" idx="1"/>
          </p:cNvCxnSpPr>
          <p:nvPr userDrawn="1"/>
        </p:nvCxnSpPr>
        <p:spPr>
          <a:xfrm>
            <a:off x="-552588" y="1258425"/>
            <a:ext cx="135591" cy="2199812"/>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5F4F48A-6257-47DB-9914-2E005232CDFD}"/>
              </a:ext>
            </a:extLst>
          </p:cNvPr>
          <p:cNvCxnSpPr>
            <a:cxnSpLocks/>
            <a:stCxn id="175" idx="2"/>
            <a:endCxn id="200" idx="6"/>
          </p:cNvCxnSpPr>
          <p:nvPr userDrawn="1"/>
        </p:nvCxnSpPr>
        <p:spPr>
          <a:xfrm flipH="1">
            <a:off x="-292119" y="3372997"/>
            <a:ext cx="2164473" cy="13696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F4839AAD-E5CB-4118-9D62-0BE8EA1B611C}"/>
              </a:ext>
            </a:extLst>
          </p:cNvPr>
          <p:cNvCxnSpPr>
            <a:cxnSpLocks/>
            <a:stCxn id="177" idx="1"/>
            <a:endCxn id="200" idx="5"/>
          </p:cNvCxnSpPr>
          <p:nvPr userDrawn="1"/>
        </p:nvCxnSpPr>
        <p:spPr>
          <a:xfrm flipH="1" flipV="1">
            <a:off x="-313547" y="3561689"/>
            <a:ext cx="1400259" cy="130883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C65EC1D-9869-437F-946E-E725E0B21AE9}"/>
              </a:ext>
            </a:extLst>
          </p:cNvPr>
          <p:cNvCxnSpPr>
            <a:cxnSpLocks/>
            <a:stCxn id="181" idx="1"/>
            <a:endCxn id="200" idx="4"/>
          </p:cNvCxnSpPr>
          <p:nvPr userDrawn="1"/>
        </p:nvCxnSpPr>
        <p:spPr>
          <a:xfrm flipH="1" flipV="1">
            <a:off x="-365272" y="3583115"/>
            <a:ext cx="435703" cy="3013482"/>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522" name="Picture 521">
            <a:extLst>
              <a:ext uri="{FF2B5EF4-FFF2-40B4-BE49-F238E27FC236}">
                <a16:creationId xmlns:a16="http://schemas.microsoft.com/office/drawing/2014/main" id="{3B8B1E90-A357-4322-9BD6-2D2A373010F6}"/>
              </a:ext>
            </a:extLst>
          </p:cNvPr>
          <p:cNvPicPr>
            <a:picLocks noChangeAspect="1"/>
          </p:cNvPicPr>
          <p:nvPr userDrawn="1"/>
        </p:nvPicPr>
        <p:blipFill rotWithShape="1">
          <a:blip r:embed="rId2"/>
          <a:srcRect l="28283"/>
          <a:stretch/>
        </p:blipFill>
        <p:spPr>
          <a:xfrm>
            <a:off x="1" y="1002121"/>
            <a:ext cx="3082441" cy="5328366"/>
          </a:xfrm>
          <a:prstGeom prst="rect">
            <a:avLst/>
          </a:prstGeom>
        </p:spPr>
      </p:pic>
      <p:pic>
        <p:nvPicPr>
          <p:cNvPr id="40" name="Picture 39" descr="Text&#10;&#10;Description automatically generated">
            <a:extLst>
              <a:ext uri="{FF2B5EF4-FFF2-40B4-BE49-F238E27FC236}">
                <a16:creationId xmlns:a16="http://schemas.microsoft.com/office/drawing/2014/main" id="{B96F2E7B-58C1-A841-94EF-741A913237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591" y="141541"/>
            <a:ext cx="1533763" cy="488887"/>
          </a:xfrm>
          <a:prstGeom prst="rect">
            <a:avLst/>
          </a:prstGeom>
        </p:spPr>
      </p:pic>
    </p:spTree>
    <p:extLst>
      <p:ext uri="{BB962C8B-B14F-4D97-AF65-F5344CB8AC3E}">
        <p14:creationId xmlns:p14="http://schemas.microsoft.com/office/powerpoint/2010/main" val="310756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A2FA5-E515-45C0-ACE3-15EF52A3F84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BDDF4D2D-3AC3-4C37-A440-1D7138B5198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F4BC8E8A-DC31-41E6-89DE-9C4457139C91}"/>
              </a:ext>
            </a:extLst>
          </p:cNvPr>
          <p:cNvSpPr>
            <a:spLocks noGrp="1"/>
          </p:cNvSpPr>
          <p:nvPr>
            <p:ph type="dt" sz="half" idx="10"/>
          </p:nvPr>
        </p:nvSpPr>
        <p:spPr/>
        <p:txBody>
          <a:bodyPr/>
          <a:lstStyle/>
          <a:p>
            <a:fld id="{F8EAEE0A-0F23-47BC-A4A8-39689990526F}" type="datetime1">
              <a:rPr lang="en-HK" smtClean="0"/>
              <a:t>28/3/2022</a:t>
            </a:fld>
            <a:endParaRPr lang="en-HK"/>
          </a:p>
        </p:txBody>
      </p:sp>
      <p:sp>
        <p:nvSpPr>
          <p:cNvPr id="5" name="页脚占位符 4">
            <a:extLst>
              <a:ext uri="{FF2B5EF4-FFF2-40B4-BE49-F238E27FC236}">
                <a16:creationId xmlns:a16="http://schemas.microsoft.com/office/drawing/2014/main" id="{20471BC9-AA57-46E6-971E-1283C268AF75}"/>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027B67F9-38EA-4A0B-A196-1031F64AB540}"/>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401573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892869-803D-4215-9756-2DCCABFC12A5}"/>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A0D6195D-3377-4E50-8F1A-6A0B681B937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D93D5B83-C1E1-4B66-9930-578C9844F392}"/>
              </a:ext>
            </a:extLst>
          </p:cNvPr>
          <p:cNvSpPr>
            <a:spLocks noGrp="1"/>
          </p:cNvSpPr>
          <p:nvPr>
            <p:ph type="dt" sz="half" idx="10"/>
          </p:nvPr>
        </p:nvSpPr>
        <p:spPr/>
        <p:txBody>
          <a:bodyPr/>
          <a:lstStyle/>
          <a:p>
            <a:fld id="{22472F86-D7C1-4B4F-AB5A-541F548E867C}" type="datetime1">
              <a:rPr lang="en-HK" smtClean="0"/>
              <a:t>28/3/2022</a:t>
            </a:fld>
            <a:endParaRPr lang="en-HK"/>
          </a:p>
        </p:txBody>
      </p:sp>
      <p:sp>
        <p:nvSpPr>
          <p:cNvPr id="5" name="页脚占位符 4">
            <a:extLst>
              <a:ext uri="{FF2B5EF4-FFF2-40B4-BE49-F238E27FC236}">
                <a16:creationId xmlns:a16="http://schemas.microsoft.com/office/drawing/2014/main" id="{5C63CACE-8465-44E1-A213-67A1A333AE7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A100937B-6F51-4FCB-BCB1-33F76D7F8061}"/>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277242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95" name="Group 194">
            <a:extLst>
              <a:ext uri="{FF2B5EF4-FFF2-40B4-BE49-F238E27FC236}">
                <a16:creationId xmlns:a16="http://schemas.microsoft.com/office/drawing/2014/main" id="{60596DA2-8366-45C8-9CF6-6839A8E91A3D}"/>
              </a:ext>
            </a:extLst>
          </p:cNvPr>
          <p:cNvGrpSpPr/>
          <p:nvPr userDrawn="1"/>
        </p:nvGrpSpPr>
        <p:grpSpPr>
          <a:xfrm flipH="1">
            <a:off x="-928101" y="822868"/>
            <a:ext cx="2406621" cy="3700512"/>
            <a:chOff x="-1720728" y="-588118"/>
            <a:chExt cx="5418306" cy="8331394"/>
          </a:xfrm>
          <a:solidFill>
            <a:schemeClr val="bg2"/>
          </a:solidFill>
        </p:grpSpPr>
        <p:sp>
          <p:nvSpPr>
            <p:cNvPr id="196" name="Oval 195">
              <a:extLst>
                <a:ext uri="{FF2B5EF4-FFF2-40B4-BE49-F238E27FC236}">
                  <a16:creationId xmlns:a16="http://schemas.microsoft.com/office/drawing/2014/main" id="{3F79F918-DBB9-4BF2-8439-A002B71EC0D8}"/>
                </a:ext>
              </a:extLst>
            </p:cNvPr>
            <p:cNvSpPr/>
            <p:nvPr userDrawn="1"/>
          </p:nvSpPr>
          <p:spPr>
            <a:xfrm>
              <a:off x="2466108" y="3571695"/>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7" name="Oval 196">
              <a:extLst>
                <a:ext uri="{FF2B5EF4-FFF2-40B4-BE49-F238E27FC236}">
                  <a16:creationId xmlns:a16="http://schemas.microsoft.com/office/drawing/2014/main" id="{BCFF5114-D6BB-42D2-AB01-603B7827EB1C}"/>
                </a:ext>
              </a:extLst>
            </p:cNvPr>
            <p:cNvSpPr/>
            <p:nvPr userDrawn="1"/>
          </p:nvSpPr>
          <p:spPr>
            <a:xfrm>
              <a:off x="-1066180" y="-588118"/>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8" name="Oval 197">
              <a:extLst>
                <a:ext uri="{FF2B5EF4-FFF2-40B4-BE49-F238E27FC236}">
                  <a16:creationId xmlns:a16="http://schemas.microsoft.com/office/drawing/2014/main" id="{B525AF61-6D99-4B51-912C-67CFBD70D76D}"/>
                </a:ext>
              </a:extLst>
            </p:cNvPr>
            <p:cNvSpPr/>
            <p:nvPr userDrawn="1"/>
          </p:nvSpPr>
          <p:spPr>
            <a:xfrm>
              <a:off x="-892976" y="4369009"/>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9" name="Oval 198">
              <a:extLst>
                <a:ext uri="{FF2B5EF4-FFF2-40B4-BE49-F238E27FC236}">
                  <a16:creationId xmlns:a16="http://schemas.microsoft.com/office/drawing/2014/main" id="{65F6A0A2-4900-4417-9120-47C3FD963DCE}"/>
                </a:ext>
              </a:extLst>
            </p:cNvPr>
            <p:cNvSpPr/>
            <p:nvPr userDrawn="1"/>
          </p:nvSpPr>
          <p:spPr>
            <a:xfrm>
              <a:off x="3551273" y="892477"/>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0" name="Oval 199">
              <a:extLst>
                <a:ext uri="{FF2B5EF4-FFF2-40B4-BE49-F238E27FC236}">
                  <a16:creationId xmlns:a16="http://schemas.microsoft.com/office/drawing/2014/main" id="{9136614E-0D78-47C6-8D9F-CD5F31357395}"/>
                </a:ext>
              </a:extLst>
            </p:cNvPr>
            <p:cNvSpPr/>
            <p:nvPr userDrawn="1"/>
          </p:nvSpPr>
          <p:spPr>
            <a:xfrm>
              <a:off x="2896696" y="7596972"/>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1" name="Oval 200">
              <a:extLst>
                <a:ext uri="{FF2B5EF4-FFF2-40B4-BE49-F238E27FC236}">
                  <a16:creationId xmlns:a16="http://schemas.microsoft.com/office/drawing/2014/main" id="{ECEB7170-A4BD-42B1-A9F2-5F5FE3201B0A}"/>
                </a:ext>
              </a:extLst>
            </p:cNvPr>
            <p:cNvSpPr/>
            <p:nvPr userDrawn="1"/>
          </p:nvSpPr>
          <p:spPr>
            <a:xfrm>
              <a:off x="2181699" y="-549949"/>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2" name="Oval 201">
              <a:extLst>
                <a:ext uri="{FF2B5EF4-FFF2-40B4-BE49-F238E27FC236}">
                  <a16:creationId xmlns:a16="http://schemas.microsoft.com/office/drawing/2014/main" id="{7B6119CB-13FE-4FAA-8D07-5D2B882FBD4F}"/>
                </a:ext>
              </a:extLst>
            </p:cNvPr>
            <p:cNvSpPr/>
            <p:nvPr userDrawn="1"/>
          </p:nvSpPr>
          <p:spPr>
            <a:xfrm>
              <a:off x="-1544645" y="7272530"/>
              <a:ext cx="205870" cy="20587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3" name="Oval 202">
              <a:extLst>
                <a:ext uri="{FF2B5EF4-FFF2-40B4-BE49-F238E27FC236}">
                  <a16:creationId xmlns:a16="http://schemas.microsoft.com/office/drawing/2014/main" id="{971BC03C-62E1-4F81-BD80-30AC67264088}"/>
                </a:ext>
              </a:extLst>
            </p:cNvPr>
            <p:cNvSpPr/>
            <p:nvPr userDrawn="1"/>
          </p:nvSpPr>
          <p:spPr>
            <a:xfrm>
              <a:off x="-1720728" y="1162472"/>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04" name="Straight Connector 203">
              <a:extLst>
                <a:ext uri="{FF2B5EF4-FFF2-40B4-BE49-F238E27FC236}">
                  <a16:creationId xmlns:a16="http://schemas.microsoft.com/office/drawing/2014/main" id="{AC1A3E64-DF97-40EC-A634-7B8AB21D690B}"/>
                </a:ext>
              </a:extLst>
            </p:cNvPr>
            <p:cNvCxnSpPr>
              <a:cxnSpLocks/>
              <a:stCxn id="199" idx="6"/>
              <a:endCxn id="201" idx="6"/>
            </p:cNvCxnSpPr>
            <p:nvPr userDrawn="1"/>
          </p:nvCxnSpPr>
          <p:spPr>
            <a:xfrm flipH="1" flipV="1">
              <a:off x="2328003" y="-476797"/>
              <a:ext cx="1369575" cy="1442426"/>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3CE0A415-3628-4D24-904D-EDAFDF5C5C98}"/>
                </a:ext>
              </a:extLst>
            </p:cNvPr>
            <p:cNvCxnSpPr>
              <a:cxnSpLocks/>
              <a:stCxn id="200" idx="3"/>
              <a:endCxn id="202" idx="6"/>
            </p:cNvCxnSpPr>
            <p:nvPr userDrawn="1"/>
          </p:nvCxnSpPr>
          <p:spPr>
            <a:xfrm flipH="1" flipV="1">
              <a:off x="-1338775" y="7375464"/>
              <a:ext cx="4256897" cy="346385"/>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D6CD961-C9DC-41FE-ACC5-F533B4F08894}"/>
                </a:ext>
              </a:extLst>
            </p:cNvPr>
            <p:cNvCxnSpPr>
              <a:cxnSpLocks/>
              <a:stCxn id="197" idx="7"/>
              <a:endCxn id="201" idx="1"/>
            </p:cNvCxnSpPr>
            <p:nvPr userDrawn="1"/>
          </p:nvCxnSpPr>
          <p:spPr>
            <a:xfrm>
              <a:off x="-941302" y="-566692"/>
              <a:ext cx="3144427" cy="3816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5CFB4F7-0D6A-4919-AFC4-87255582341F}"/>
                </a:ext>
              </a:extLst>
            </p:cNvPr>
            <p:cNvCxnSpPr>
              <a:cxnSpLocks/>
              <a:stCxn id="197" idx="6"/>
              <a:endCxn id="199" idx="1"/>
            </p:cNvCxnSpPr>
            <p:nvPr userDrawn="1"/>
          </p:nvCxnSpPr>
          <p:spPr>
            <a:xfrm>
              <a:off x="-919876" y="-514966"/>
              <a:ext cx="4492575" cy="142886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0B9669C-BF17-4BF8-BFED-53F7F83E82B7}"/>
                </a:ext>
              </a:extLst>
            </p:cNvPr>
            <p:cNvCxnSpPr>
              <a:cxnSpLocks/>
              <a:stCxn id="203" idx="0"/>
              <a:endCxn id="201" idx="5"/>
            </p:cNvCxnSpPr>
            <p:nvPr userDrawn="1"/>
          </p:nvCxnSpPr>
          <p:spPr>
            <a:xfrm flipV="1">
              <a:off x="-1647576" y="-425071"/>
              <a:ext cx="3954153" cy="158754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25704A4-3100-4F79-A11F-2179645F4A93}"/>
                </a:ext>
              </a:extLst>
            </p:cNvPr>
            <p:cNvCxnSpPr>
              <a:cxnSpLocks/>
              <a:stCxn id="200" idx="5"/>
              <a:endCxn id="203" idx="4"/>
            </p:cNvCxnSpPr>
            <p:nvPr userDrawn="1"/>
          </p:nvCxnSpPr>
          <p:spPr>
            <a:xfrm flipH="1" flipV="1">
              <a:off x="-1647576" y="1308776"/>
              <a:ext cx="4669151" cy="641307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0B6D4CC-E4B8-4AA1-90F8-384A75B98C99}"/>
                </a:ext>
              </a:extLst>
            </p:cNvPr>
            <p:cNvCxnSpPr>
              <a:cxnSpLocks/>
              <a:stCxn id="198" idx="1"/>
              <a:endCxn id="203" idx="3"/>
            </p:cNvCxnSpPr>
            <p:nvPr userDrawn="1"/>
          </p:nvCxnSpPr>
          <p:spPr>
            <a:xfrm flipH="1" flipV="1">
              <a:off x="-1699301" y="1287348"/>
              <a:ext cx="827751" cy="3103087"/>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D272997-48AC-45D9-848D-D25A9D3F45AC}"/>
                </a:ext>
              </a:extLst>
            </p:cNvPr>
            <p:cNvCxnSpPr>
              <a:cxnSpLocks/>
              <a:stCxn id="197" idx="2"/>
              <a:endCxn id="203" idx="1"/>
            </p:cNvCxnSpPr>
            <p:nvPr userDrawn="1"/>
          </p:nvCxnSpPr>
          <p:spPr>
            <a:xfrm flipH="1">
              <a:off x="-1699301" y="-514965"/>
              <a:ext cx="633121" cy="169886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246393D-9299-4425-890C-987AD8E94DD4}"/>
                </a:ext>
              </a:extLst>
            </p:cNvPr>
            <p:cNvCxnSpPr>
              <a:cxnSpLocks/>
              <a:stCxn id="199" idx="4"/>
              <a:endCxn id="203" idx="7"/>
            </p:cNvCxnSpPr>
            <p:nvPr userDrawn="1"/>
          </p:nvCxnSpPr>
          <p:spPr>
            <a:xfrm flipH="1">
              <a:off x="-1595850" y="1038782"/>
              <a:ext cx="5220275" cy="145116"/>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AD59CE6-6192-4F94-AAD3-C93D35738BDB}"/>
                </a:ext>
              </a:extLst>
            </p:cNvPr>
            <p:cNvCxnSpPr>
              <a:cxnSpLocks/>
              <a:stCxn id="196" idx="5"/>
              <a:endCxn id="200" idx="7"/>
            </p:cNvCxnSpPr>
            <p:nvPr userDrawn="1"/>
          </p:nvCxnSpPr>
          <p:spPr>
            <a:xfrm>
              <a:off x="2590986" y="3696574"/>
              <a:ext cx="430589" cy="392182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BB04403-FB58-4E1D-8B07-BF543FAC4EB0}"/>
                </a:ext>
              </a:extLst>
            </p:cNvPr>
            <p:cNvCxnSpPr>
              <a:cxnSpLocks/>
              <a:stCxn id="203" idx="5"/>
              <a:endCxn id="196" idx="1"/>
            </p:cNvCxnSpPr>
            <p:nvPr userDrawn="1"/>
          </p:nvCxnSpPr>
          <p:spPr>
            <a:xfrm>
              <a:off x="-1595850" y="1287350"/>
              <a:ext cx="4083384" cy="230577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7F8F72C-9645-478B-BF43-ACC0A5571360}"/>
                </a:ext>
              </a:extLst>
            </p:cNvPr>
            <p:cNvCxnSpPr>
              <a:cxnSpLocks/>
              <a:stCxn id="201" idx="5"/>
              <a:endCxn id="196" idx="7"/>
            </p:cNvCxnSpPr>
            <p:nvPr userDrawn="1"/>
          </p:nvCxnSpPr>
          <p:spPr>
            <a:xfrm>
              <a:off x="2306577" y="-425071"/>
              <a:ext cx="284409" cy="4018192"/>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B2C4AAF-E2F6-4136-8503-88B51B10F2D1}"/>
                </a:ext>
              </a:extLst>
            </p:cNvPr>
            <p:cNvCxnSpPr>
              <a:cxnSpLocks/>
              <a:stCxn id="201" idx="3"/>
              <a:endCxn id="220" idx="7"/>
            </p:cNvCxnSpPr>
            <p:nvPr userDrawn="1"/>
          </p:nvCxnSpPr>
          <p:spPr>
            <a:xfrm flipH="1">
              <a:off x="682638" y="-425071"/>
              <a:ext cx="1520487" cy="391055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24F11B1-FBF7-4621-A9B1-D83960EE2AB9}"/>
                </a:ext>
              </a:extLst>
            </p:cNvPr>
            <p:cNvCxnSpPr>
              <a:cxnSpLocks/>
              <a:stCxn id="196" idx="4"/>
              <a:endCxn id="198" idx="6"/>
            </p:cNvCxnSpPr>
            <p:nvPr userDrawn="1"/>
          </p:nvCxnSpPr>
          <p:spPr>
            <a:xfrm flipH="1">
              <a:off x="-746673" y="3718000"/>
              <a:ext cx="3285933" cy="72416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E1F1FBF-0BEC-4D12-B197-A1C1FD095796}"/>
                </a:ext>
              </a:extLst>
            </p:cNvPr>
            <p:cNvCxnSpPr>
              <a:cxnSpLocks/>
              <a:stCxn id="200" idx="2"/>
              <a:endCxn id="198" idx="4"/>
            </p:cNvCxnSpPr>
            <p:nvPr userDrawn="1"/>
          </p:nvCxnSpPr>
          <p:spPr>
            <a:xfrm flipH="1" flipV="1">
              <a:off x="-819824" y="4515312"/>
              <a:ext cx="3716519" cy="315481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1B5FF14-B0E0-42EF-974A-9408FDDD3089}"/>
                </a:ext>
              </a:extLst>
            </p:cNvPr>
            <p:cNvCxnSpPr>
              <a:cxnSpLocks/>
              <a:stCxn id="202" idx="0"/>
              <a:endCxn id="198" idx="3"/>
            </p:cNvCxnSpPr>
            <p:nvPr userDrawn="1"/>
          </p:nvCxnSpPr>
          <p:spPr>
            <a:xfrm flipV="1">
              <a:off x="-1441710" y="4493885"/>
              <a:ext cx="570160" cy="277864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id="{883784B6-7DEC-43FF-AA86-265AA70E1BE6}"/>
                </a:ext>
              </a:extLst>
            </p:cNvPr>
            <p:cNvSpPr/>
            <p:nvPr userDrawn="1"/>
          </p:nvSpPr>
          <p:spPr>
            <a:xfrm>
              <a:off x="557760" y="3464053"/>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21" name="Straight Connector 220">
              <a:extLst>
                <a:ext uri="{FF2B5EF4-FFF2-40B4-BE49-F238E27FC236}">
                  <a16:creationId xmlns:a16="http://schemas.microsoft.com/office/drawing/2014/main" id="{097B2D6F-835B-476F-92F3-366720CB56C5}"/>
                </a:ext>
              </a:extLst>
            </p:cNvPr>
            <p:cNvCxnSpPr>
              <a:cxnSpLocks/>
              <a:stCxn id="199" idx="5"/>
              <a:endCxn id="196" idx="6"/>
            </p:cNvCxnSpPr>
            <p:nvPr userDrawn="1"/>
          </p:nvCxnSpPr>
          <p:spPr>
            <a:xfrm flipH="1">
              <a:off x="2612412" y="1017356"/>
              <a:ext cx="1063740" cy="262749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CE4E1DD-B69C-4A20-82D6-C1C5B6FAC30F}"/>
                </a:ext>
              </a:extLst>
            </p:cNvPr>
            <p:cNvCxnSpPr>
              <a:cxnSpLocks/>
              <a:stCxn id="197" idx="5"/>
              <a:endCxn id="220" idx="1"/>
            </p:cNvCxnSpPr>
            <p:nvPr userDrawn="1"/>
          </p:nvCxnSpPr>
          <p:spPr>
            <a:xfrm>
              <a:off x="-941303" y="-463241"/>
              <a:ext cx="1520490" cy="394872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7279350-4424-4383-BC23-E5DEB90B1126}"/>
                </a:ext>
              </a:extLst>
            </p:cNvPr>
            <p:cNvCxnSpPr>
              <a:cxnSpLocks/>
              <a:stCxn id="196" idx="2"/>
              <a:endCxn id="220" idx="6"/>
            </p:cNvCxnSpPr>
            <p:nvPr userDrawn="1"/>
          </p:nvCxnSpPr>
          <p:spPr>
            <a:xfrm flipH="1" flipV="1">
              <a:off x="704064" y="3537205"/>
              <a:ext cx="1762044" cy="107642"/>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9E011FE-4815-417B-A93F-A90D38A234BF}"/>
                </a:ext>
              </a:extLst>
            </p:cNvPr>
            <p:cNvCxnSpPr>
              <a:cxnSpLocks/>
              <a:stCxn id="198" idx="7"/>
              <a:endCxn id="220" idx="3"/>
            </p:cNvCxnSpPr>
            <p:nvPr userDrawn="1"/>
          </p:nvCxnSpPr>
          <p:spPr>
            <a:xfrm flipV="1">
              <a:off x="-768100" y="3588931"/>
              <a:ext cx="1347286" cy="80150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9C42726-8E33-4ACB-A994-4E355180BD1C}"/>
                </a:ext>
              </a:extLst>
            </p:cNvPr>
            <p:cNvCxnSpPr>
              <a:cxnSpLocks/>
              <a:stCxn id="202" idx="7"/>
              <a:endCxn id="220" idx="4"/>
            </p:cNvCxnSpPr>
            <p:nvPr userDrawn="1"/>
          </p:nvCxnSpPr>
          <p:spPr>
            <a:xfrm flipV="1">
              <a:off x="-1368924" y="3610357"/>
              <a:ext cx="1999836" cy="369232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823F74CB-7093-4BE9-9871-863197605CDF}"/>
              </a:ext>
            </a:extLst>
          </p:cNvPr>
          <p:cNvGrpSpPr/>
          <p:nvPr userDrawn="1"/>
        </p:nvGrpSpPr>
        <p:grpSpPr>
          <a:xfrm rot="16200000">
            <a:off x="11498897" y="4075955"/>
            <a:ext cx="2259393" cy="3474129"/>
            <a:chOff x="-1720728" y="-588118"/>
            <a:chExt cx="5418306" cy="8331394"/>
          </a:xfrm>
          <a:solidFill>
            <a:schemeClr val="bg2"/>
          </a:solidFill>
        </p:grpSpPr>
        <p:sp>
          <p:nvSpPr>
            <p:cNvPr id="118" name="Oval 117">
              <a:extLst>
                <a:ext uri="{FF2B5EF4-FFF2-40B4-BE49-F238E27FC236}">
                  <a16:creationId xmlns:a16="http://schemas.microsoft.com/office/drawing/2014/main" id="{64A64BB2-CC74-4D51-9A1C-7F10CA8D121A}"/>
                </a:ext>
              </a:extLst>
            </p:cNvPr>
            <p:cNvSpPr/>
            <p:nvPr userDrawn="1"/>
          </p:nvSpPr>
          <p:spPr>
            <a:xfrm>
              <a:off x="2466108" y="3571695"/>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9" name="Oval 118">
              <a:extLst>
                <a:ext uri="{FF2B5EF4-FFF2-40B4-BE49-F238E27FC236}">
                  <a16:creationId xmlns:a16="http://schemas.microsoft.com/office/drawing/2014/main" id="{E4D8BAAD-C8AF-47AB-8C14-DFEECEAA1101}"/>
                </a:ext>
              </a:extLst>
            </p:cNvPr>
            <p:cNvSpPr/>
            <p:nvPr userDrawn="1"/>
          </p:nvSpPr>
          <p:spPr>
            <a:xfrm>
              <a:off x="-1066180" y="-588118"/>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0" name="Oval 119">
              <a:extLst>
                <a:ext uri="{FF2B5EF4-FFF2-40B4-BE49-F238E27FC236}">
                  <a16:creationId xmlns:a16="http://schemas.microsoft.com/office/drawing/2014/main" id="{12040321-1E33-475E-A867-EA98102E1EB4}"/>
                </a:ext>
              </a:extLst>
            </p:cNvPr>
            <p:cNvSpPr/>
            <p:nvPr userDrawn="1"/>
          </p:nvSpPr>
          <p:spPr>
            <a:xfrm>
              <a:off x="-892976" y="4369009"/>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1" name="Oval 120">
              <a:extLst>
                <a:ext uri="{FF2B5EF4-FFF2-40B4-BE49-F238E27FC236}">
                  <a16:creationId xmlns:a16="http://schemas.microsoft.com/office/drawing/2014/main" id="{6A3DD3F3-E209-4B91-9F50-E2A3C8F3F797}"/>
                </a:ext>
              </a:extLst>
            </p:cNvPr>
            <p:cNvSpPr/>
            <p:nvPr userDrawn="1"/>
          </p:nvSpPr>
          <p:spPr>
            <a:xfrm>
              <a:off x="3551273" y="892477"/>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2" name="Oval 121">
              <a:extLst>
                <a:ext uri="{FF2B5EF4-FFF2-40B4-BE49-F238E27FC236}">
                  <a16:creationId xmlns:a16="http://schemas.microsoft.com/office/drawing/2014/main" id="{1B4C46BC-80B1-4E94-91D0-DB106405ABE8}"/>
                </a:ext>
              </a:extLst>
            </p:cNvPr>
            <p:cNvSpPr/>
            <p:nvPr userDrawn="1"/>
          </p:nvSpPr>
          <p:spPr>
            <a:xfrm>
              <a:off x="2896696" y="7596972"/>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3" name="Oval 122">
              <a:extLst>
                <a:ext uri="{FF2B5EF4-FFF2-40B4-BE49-F238E27FC236}">
                  <a16:creationId xmlns:a16="http://schemas.microsoft.com/office/drawing/2014/main" id="{A7A193D2-68EE-4602-96D1-9552037A22BB}"/>
                </a:ext>
              </a:extLst>
            </p:cNvPr>
            <p:cNvSpPr/>
            <p:nvPr userDrawn="1"/>
          </p:nvSpPr>
          <p:spPr>
            <a:xfrm>
              <a:off x="2181699" y="-549949"/>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4" name="Oval 123">
              <a:extLst>
                <a:ext uri="{FF2B5EF4-FFF2-40B4-BE49-F238E27FC236}">
                  <a16:creationId xmlns:a16="http://schemas.microsoft.com/office/drawing/2014/main" id="{C3609BC3-6189-44FF-B87D-8EA8985A321B}"/>
                </a:ext>
              </a:extLst>
            </p:cNvPr>
            <p:cNvSpPr/>
            <p:nvPr userDrawn="1"/>
          </p:nvSpPr>
          <p:spPr>
            <a:xfrm>
              <a:off x="-1167529" y="6530860"/>
              <a:ext cx="86202" cy="10678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5" name="Oval 124">
              <a:extLst>
                <a:ext uri="{FF2B5EF4-FFF2-40B4-BE49-F238E27FC236}">
                  <a16:creationId xmlns:a16="http://schemas.microsoft.com/office/drawing/2014/main" id="{71E1423B-B0C5-4AE1-9FA6-02CF3AAE8D6D}"/>
                </a:ext>
              </a:extLst>
            </p:cNvPr>
            <p:cNvSpPr/>
            <p:nvPr userDrawn="1"/>
          </p:nvSpPr>
          <p:spPr>
            <a:xfrm>
              <a:off x="-1720728" y="1162472"/>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6" name="Straight Connector 125">
              <a:extLst>
                <a:ext uri="{FF2B5EF4-FFF2-40B4-BE49-F238E27FC236}">
                  <a16:creationId xmlns:a16="http://schemas.microsoft.com/office/drawing/2014/main" id="{4327B2C0-5FD7-4EDA-960D-FF68E3B512BA}"/>
                </a:ext>
              </a:extLst>
            </p:cNvPr>
            <p:cNvCxnSpPr>
              <a:cxnSpLocks/>
              <a:stCxn id="121" idx="6"/>
              <a:endCxn id="123" idx="6"/>
            </p:cNvCxnSpPr>
            <p:nvPr userDrawn="1"/>
          </p:nvCxnSpPr>
          <p:spPr>
            <a:xfrm flipH="1" flipV="1">
              <a:off x="2328003" y="-476797"/>
              <a:ext cx="1369575" cy="1442426"/>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D49EECD-FF5E-44FD-AC09-0BCD09755F61}"/>
                </a:ext>
              </a:extLst>
            </p:cNvPr>
            <p:cNvCxnSpPr>
              <a:cxnSpLocks/>
              <a:stCxn id="122" idx="3"/>
              <a:endCxn id="124" idx="7"/>
            </p:cNvCxnSpPr>
            <p:nvPr userDrawn="1"/>
          </p:nvCxnSpPr>
          <p:spPr>
            <a:xfrm flipH="1" flipV="1">
              <a:off x="-1093951" y="6546497"/>
              <a:ext cx="4012073" cy="117535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514DD5D-B1E4-4325-BC44-60B97FA21B19}"/>
                </a:ext>
              </a:extLst>
            </p:cNvPr>
            <p:cNvCxnSpPr>
              <a:cxnSpLocks/>
              <a:stCxn id="119" idx="7"/>
              <a:endCxn id="123" idx="1"/>
            </p:cNvCxnSpPr>
            <p:nvPr userDrawn="1"/>
          </p:nvCxnSpPr>
          <p:spPr>
            <a:xfrm>
              <a:off x="-941302" y="-566692"/>
              <a:ext cx="3144427" cy="3816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E9C1478-3578-46CB-B92F-AC721D3EE84A}"/>
                </a:ext>
              </a:extLst>
            </p:cNvPr>
            <p:cNvCxnSpPr>
              <a:cxnSpLocks/>
              <a:stCxn id="119" idx="6"/>
              <a:endCxn id="121" idx="1"/>
            </p:cNvCxnSpPr>
            <p:nvPr userDrawn="1"/>
          </p:nvCxnSpPr>
          <p:spPr>
            <a:xfrm>
              <a:off x="-919876" y="-514966"/>
              <a:ext cx="4492575" cy="142886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705F057-1B88-43A7-8A30-F592A937B609}"/>
                </a:ext>
              </a:extLst>
            </p:cNvPr>
            <p:cNvCxnSpPr>
              <a:cxnSpLocks/>
              <a:stCxn id="125" idx="0"/>
              <a:endCxn id="123" idx="5"/>
            </p:cNvCxnSpPr>
            <p:nvPr userDrawn="1"/>
          </p:nvCxnSpPr>
          <p:spPr>
            <a:xfrm flipV="1">
              <a:off x="-1647576" y="-425071"/>
              <a:ext cx="3954153" cy="158754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5693B0F-892B-4635-831B-51F97BFEBBBD}"/>
                </a:ext>
              </a:extLst>
            </p:cNvPr>
            <p:cNvCxnSpPr>
              <a:cxnSpLocks/>
              <a:stCxn id="122" idx="5"/>
              <a:endCxn id="125" idx="4"/>
            </p:cNvCxnSpPr>
            <p:nvPr userDrawn="1"/>
          </p:nvCxnSpPr>
          <p:spPr>
            <a:xfrm flipH="1" flipV="1">
              <a:off x="-1647576" y="1308776"/>
              <a:ext cx="4669151" cy="641307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ACC0681-3D23-40CD-BF40-83C9678A47CA}"/>
                </a:ext>
              </a:extLst>
            </p:cNvPr>
            <p:cNvCxnSpPr>
              <a:cxnSpLocks/>
              <a:stCxn id="120" idx="7"/>
              <a:endCxn id="125" idx="3"/>
            </p:cNvCxnSpPr>
            <p:nvPr userDrawn="1"/>
          </p:nvCxnSpPr>
          <p:spPr>
            <a:xfrm flipH="1" flipV="1">
              <a:off x="-1699302" y="1287350"/>
              <a:ext cx="931204" cy="3103085"/>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0DD4D48-8952-492C-B8A1-AAED8787C725}"/>
                </a:ext>
              </a:extLst>
            </p:cNvPr>
            <p:cNvCxnSpPr>
              <a:cxnSpLocks/>
              <a:stCxn id="119" idx="5"/>
              <a:endCxn id="125" idx="1"/>
            </p:cNvCxnSpPr>
            <p:nvPr userDrawn="1"/>
          </p:nvCxnSpPr>
          <p:spPr>
            <a:xfrm flipH="1">
              <a:off x="-1699302" y="-463240"/>
              <a:ext cx="758001" cy="1647138"/>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E7A5E6D-BAE3-4D75-A8F8-04693A965FD1}"/>
                </a:ext>
              </a:extLst>
            </p:cNvPr>
            <p:cNvCxnSpPr>
              <a:cxnSpLocks/>
              <a:stCxn id="121" idx="4"/>
              <a:endCxn id="125" idx="7"/>
            </p:cNvCxnSpPr>
            <p:nvPr userDrawn="1"/>
          </p:nvCxnSpPr>
          <p:spPr>
            <a:xfrm flipH="1">
              <a:off x="-1595850" y="1038782"/>
              <a:ext cx="5220275" cy="145116"/>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60642CB-8597-430C-8E28-7459020539D3}"/>
                </a:ext>
              </a:extLst>
            </p:cNvPr>
            <p:cNvCxnSpPr>
              <a:cxnSpLocks/>
              <a:stCxn id="118" idx="5"/>
              <a:endCxn id="122" idx="7"/>
            </p:cNvCxnSpPr>
            <p:nvPr userDrawn="1"/>
          </p:nvCxnSpPr>
          <p:spPr>
            <a:xfrm>
              <a:off x="2590986" y="3696574"/>
              <a:ext cx="430589" cy="392182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0BE2AE-5E02-4A20-A2B8-480CEBD5E2ED}"/>
                </a:ext>
              </a:extLst>
            </p:cNvPr>
            <p:cNvCxnSpPr>
              <a:cxnSpLocks/>
              <a:stCxn id="125" idx="5"/>
              <a:endCxn id="118" idx="1"/>
            </p:cNvCxnSpPr>
            <p:nvPr userDrawn="1"/>
          </p:nvCxnSpPr>
          <p:spPr>
            <a:xfrm>
              <a:off x="-1595850" y="1287350"/>
              <a:ext cx="4083384" cy="230577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DD3D2F-8400-4DBC-BF2C-EEBAF46D5AC7}"/>
                </a:ext>
              </a:extLst>
            </p:cNvPr>
            <p:cNvCxnSpPr>
              <a:cxnSpLocks/>
              <a:stCxn id="123" idx="5"/>
              <a:endCxn id="118" idx="7"/>
            </p:cNvCxnSpPr>
            <p:nvPr userDrawn="1"/>
          </p:nvCxnSpPr>
          <p:spPr>
            <a:xfrm>
              <a:off x="2306577" y="-425071"/>
              <a:ext cx="284409" cy="4018192"/>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22A7D4A-77D1-4FB3-9F6B-0A7A392054A4}"/>
                </a:ext>
              </a:extLst>
            </p:cNvPr>
            <p:cNvCxnSpPr>
              <a:cxnSpLocks/>
              <a:stCxn id="123" idx="3"/>
              <a:endCxn id="142" idx="7"/>
            </p:cNvCxnSpPr>
            <p:nvPr userDrawn="1"/>
          </p:nvCxnSpPr>
          <p:spPr>
            <a:xfrm flipH="1">
              <a:off x="682638" y="-425071"/>
              <a:ext cx="1520487" cy="391055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87ECF43-DC0D-4930-A560-E200BF17C666}"/>
                </a:ext>
              </a:extLst>
            </p:cNvPr>
            <p:cNvCxnSpPr>
              <a:cxnSpLocks/>
              <a:stCxn id="118" idx="4"/>
              <a:endCxn id="120" idx="0"/>
            </p:cNvCxnSpPr>
            <p:nvPr userDrawn="1"/>
          </p:nvCxnSpPr>
          <p:spPr>
            <a:xfrm flipH="1">
              <a:off x="-819824" y="3717999"/>
              <a:ext cx="3359084" cy="65100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798DE01-924D-4BD6-96C1-C2E56DD647F9}"/>
                </a:ext>
              </a:extLst>
            </p:cNvPr>
            <p:cNvCxnSpPr>
              <a:cxnSpLocks/>
              <a:stCxn id="122" idx="2"/>
              <a:endCxn id="120" idx="6"/>
            </p:cNvCxnSpPr>
            <p:nvPr userDrawn="1"/>
          </p:nvCxnSpPr>
          <p:spPr>
            <a:xfrm flipH="1" flipV="1">
              <a:off x="-746672" y="4442161"/>
              <a:ext cx="3643368" cy="322796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5F07CF9-78C3-4ED1-A986-9CC70B5D57EA}"/>
                </a:ext>
              </a:extLst>
            </p:cNvPr>
            <p:cNvCxnSpPr>
              <a:cxnSpLocks/>
              <a:stCxn id="124" idx="0"/>
              <a:endCxn id="120" idx="3"/>
            </p:cNvCxnSpPr>
            <p:nvPr userDrawn="1"/>
          </p:nvCxnSpPr>
          <p:spPr>
            <a:xfrm flipV="1">
              <a:off x="-1124427" y="4493887"/>
              <a:ext cx="252877" cy="203697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23A529B5-6FB7-45AA-BB13-CA05837F299A}"/>
                </a:ext>
              </a:extLst>
            </p:cNvPr>
            <p:cNvSpPr/>
            <p:nvPr userDrawn="1"/>
          </p:nvSpPr>
          <p:spPr>
            <a:xfrm>
              <a:off x="557760" y="3464053"/>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3" name="Straight Connector 142">
              <a:extLst>
                <a:ext uri="{FF2B5EF4-FFF2-40B4-BE49-F238E27FC236}">
                  <a16:creationId xmlns:a16="http://schemas.microsoft.com/office/drawing/2014/main" id="{58C64F46-41FC-498A-8407-4147E8BA74B5}"/>
                </a:ext>
              </a:extLst>
            </p:cNvPr>
            <p:cNvCxnSpPr>
              <a:cxnSpLocks/>
              <a:stCxn id="121" idx="5"/>
              <a:endCxn id="118" idx="6"/>
            </p:cNvCxnSpPr>
            <p:nvPr userDrawn="1"/>
          </p:nvCxnSpPr>
          <p:spPr>
            <a:xfrm flipH="1">
              <a:off x="2612412" y="1017356"/>
              <a:ext cx="1063740" cy="262749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266D6E1-ADE4-42A5-8DA4-9D9C2FA64822}"/>
                </a:ext>
              </a:extLst>
            </p:cNvPr>
            <p:cNvCxnSpPr>
              <a:cxnSpLocks/>
              <a:stCxn id="119" idx="3"/>
              <a:endCxn id="142" idx="1"/>
            </p:cNvCxnSpPr>
            <p:nvPr userDrawn="1"/>
          </p:nvCxnSpPr>
          <p:spPr>
            <a:xfrm>
              <a:off x="-1044754" y="-463240"/>
              <a:ext cx="1623939" cy="394871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C15A42F-A408-4698-BD0C-FD605266F764}"/>
                </a:ext>
              </a:extLst>
            </p:cNvPr>
            <p:cNvCxnSpPr>
              <a:cxnSpLocks/>
              <a:stCxn id="118" idx="2"/>
              <a:endCxn id="142" idx="6"/>
            </p:cNvCxnSpPr>
            <p:nvPr userDrawn="1"/>
          </p:nvCxnSpPr>
          <p:spPr>
            <a:xfrm flipH="1" flipV="1">
              <a:off x="704064" y="3537205"/>
              <a:ext cx="1762044" cy="107642"/>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420793C-3565-42C8-B588-3740666093F0}"/>
                </a:ext>
              </a:extLst>
            </p:cNvPr>
            <p:cNvCxnSpPr>
              <a:cxnSpLocks/>
              <a:stCxn id="120" idx="1"/>
              <a:endCxn id="142" idx="5"/>
            </p:cNvCxnSpPr>
            <p:nvPr userDrawn="1"/>
          </p:nvCxnSpPr>
          <p:spPr>
            <a:xfrm flipV="1">
              <a:off x="-871550" y="3588931"/>
              <a:ext cx="1554188" cy="80150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E6EDF84-9449-4596-99CB-1390A7656F6E}"/>
                </a:ext>
              </a:extLst>
            </p:cNvPr>
            <p:cNvCxnSpPr>
              <a:cxnSpLocks/>
              <a:stCxn id="124" idx="1"/>
              <a:endCxn id="142" idx="4"/>
            </p:cNvCxnSpPr>
            <p:nvPr userDrawn="1"/>
          </p:nvCxnSpPr>
          <p:spPr>
            <a:xfrm flipV="1">
              <a:off x="-1154906" y="3610357"/>
              <a:ext cx="1785818" cy="293614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3AA309FA-51BE-4369-8DBA-EB13E7A367A8}"/>
              </a:ext>
            </a:extLst>
          </p:cNvPr>
          <p:cNvSpPr>
            <a:spLocks noGrp="1"/>
          </p:cNvSpPr>
          <p:nvPr>
            <p:ph type="title"/>
          </p:nvPr>
        </p:nvSpPr>
        <p:spPr>
          <a:xfrm>
            <a:off x="838200" y="990012"/>
            <a:ext cx="10515600" cy="700676"/>
          </a:xfrm>
        </p:spPr>
        <p:txBody>
          <a:bodyPr>
            <a:normAutofit/>
          </a:bodyPr>
          <a:lstStyle>
            <a:lvl1pPr>
              <a:defRPr sz="3200"/>
            </a:lvl1pPr>
          </a:lstStyle>
          <a:p>
            <a:r>
              <a:rPr lang="zh-CN" altLang="en-US" dirty="0"/>
              <a:t>单击此处编辑母版标题样式</a:t>
            </a:r>
            <a:endParaRPr lang="en-HK" dirty="0"/>
          </a:p>
        </p:txBody>
      </p:sp>
      <p:sp>
        <p:nvSpPr>
          <p:cNvPr id="3" name="内容占位符 2">
            <a:extLst>
              <a:ext uri="{FF2B5EF4-FFF2-40B4-BE49-F238E27FC236}">
                <a16:creationId xmlns:a16="http://schemas.microsoft.com/office/drawing/2014/main" id="{50F289DE-D2B4-44D6-8B26-CE58935E206D}"/>
              </a:ext>
            </a:extLst>
          </p:cNvPr>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HK" dirty="0"/>
          </a:p>
        </p:txBody>
      </p:sp>
      <p:sp>
        <p:nvSpPr>
          <p:cNvPr id="4" name="日期占位符 3">
            <a:extLst>
              <a:ext uri="{FF2B5EF4-FFF2-40B4-BE49-F238E27FC236}">
                <a16:creationId xmlns:a16="http://schemas.microsoft.com/office/drawing/2014/main" id="{D9C88E45-EDF7-48CF-B7A8-52457308EE6E}"/>
              </a:ext>
            </a:extLst>
          </p:cNvPr>
          <p:cNvSpPr>
            <a:spLocks noGrp="1"/>
          </p:cNvSpPr>
          <p:nvPr>
            <p:ph type="dt" sz="half" idx="10"/>
          </p:nvPr>
        </p:nvSpPr>
        <p:spPr/>
        <p:txBody>
          <a:bodyPr/>
          <a:lstStyle/>
          <a:p>
            <a:fld id="{F40330BF-3287-4E30-882A-B0E3DC628294}" type="datetime1">
              <a:rPr lang="en-HK" smtClean="0"/>
              <a:t>28/3/2022</a:t>
            </a:fld>
            <a:endParaRPr lang="en-HK" dirty="0"/>
          </a:p>
        </p:txBody>
      </p:sp>
      <p:sp>
        <p:nvSpPr>
          <p:cNvPr id="5" name="页脚占位符 4">
            <a:extLst>
              <a:ext uri="{FF2B5EF4-FFF2-40B4-BE49-F238E27FC236}">
                <a16:creationId xmlns:a16="http://schemas.microsoft.com/office/drawing/2014/main" id="{E2810C6A-38A2-4F94-9D7D-BB9A2D251820}"/>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BFE2097E-48FC-4021-AC28-49E95549A9A8}"/>
              </a:ext>
            </a:extLst>
          </p:cNvPr>
          <p:cNvSpPr>
            <a:spLocks noGrp="1"/>
          </p:cNvSpPr>
          <p:nvPr>
            <p:ph type="sldNum" sz="quarter" idx="12"/>
          </p:nvPr>
        </p:nvSpPr>
        <p:spPr>
          <a:xfrm>
            <a:off x="9311936" y="6356352"/>
            <a:ext cx="2743200" cy="365125"/>
          </a:xfrm>
        </p:spPr>
        <p:txBody>
          <a:bodyPr/>
          <a:lstStyle>
            <a:lvl1pPr>
              <a:defRPr sz="1600" b="1"/>
            </a:lvl1pPr>
          </a:lstStyle>
          <a:p>
            <a:fld id="{7A85DA7C-3D42-4F3E-B8CE-BA7F017A1BBB}" type="slidenum">
              <a:rPr lang="en-HK" smtClean="0"/>
              <a:pPr/>
              <a:t>‹#›</a:t>
            </a:fld>
            <a:endParaRPr lang="en-HK"/>
          </a:p>
        </p:txBody>
      </p:sp>
      <p:cxnSp>
        <p:nvCxnSpPr>
          <p:cNvPr id="17" name="直接连接符 16">
            <a:extLst>
              <a:ext uri="{FF2B5EF4-FFF2-40B4-BE49-F238E27FC236}">
                <a16:creationId xmlns:a16="http://schemas.microsoft.com/office/drawing/2014/main" id="{DC4D4276-3150-4FBA-A65C-0175A6502EFD}"/>
              </a:ext>
            </a:extLst>
          </p:cNvPr>
          <p:cNvCxnSpPr>
            <a:cxnSpLocks/>
          </p:cNvCxnSpPr>
          <p:nvPr userDrawn="1"/>
        </p:nvCxnSpPr>
        <p:spPr>
          <a:xfrm>
            <a:off x="328475" y="816746"/>
            <a:ext cx="11514336" cy="0"/>
          </a:xfrm>
          <a:prstGeom prst="line">
            <a:avLst/>
          </a:prstGeom>
          <a:ln w="28575">
            <a:solidFill>
              <a:srgbClr val="215B8C"/>
            </a:solidFill>
          </a:ln>
        </p:spPr>
        <p:style>
          <a:lnRef idx="1">
            <a:schemeClr val="accent1"/>
          </a:lnRef>
          <a:fillRef idx="0">
            <a:schemeClr val="accent1"/>
          </a:fillRef>
          <a:effectRef idx="0">
            <a:schemeClr val="accent1"/>
          </a:effectRef>
          <a:fontRef idx="minor">
            <a:schemeClr val="tx1"/>
          </a:fontRef>
        </p:style>
      </p:cxnSp>
      <p:sp>
        <p:nvSpPr>
          <p:cNvPr id="7" name="AutoShape 2" descr="香港科技大學- Wikiwand">
            <a:extLst>
              <a:ext uri="{FF2B5EF4-FFF2-40B4-BE49-F238E27FC236}">
                <a16:creationId xmlns:a16="http://schemas.microsoft.com/office/drawing/2014/main" id="{8714DB17-2DC4-CD4E-9651-E9AA913B377D}"/>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sz="1800"/>
          </a:p>
        </p:txBody>
      </p:sp>
      <p:pic>
        <p:nvPicPr>
          <p:cNvPr id="9" name="Picture 8" descr="Text&#10;&#10;Description automatically generated">
            <a:extLst>
              <a:ext uri="{FF2B5EF4-FFF2-40B4-BE49-F238E27FC236}">
                <a16:creationId xmlns:a16="http://schemas.microsoft.com/office/drawing/2014/main" id="{99FB4350-1281-3649-BCA1-A011494A20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591" y="176266"/>
            <a:ext cx="1513359" cy="482383"/>
          </a:xfrm>
          <a:prstGeom prst="rect">
            <a:avLst/>
          </a:prstGeom>
        </p:spPr>
      </p:pic>
    </p:spTree>
    <p:extLst>
      <p:ext uri="{BB962C8B-B14F-4D97-AF65-F5344CB8AC3E}">
        <p14:creationId xmlns:p14="http://schemas.microsoft.com/office/powerpoint/2010/main" val="38076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B97F0-7C21-41E7-B4BB-00749EA2E203}"/>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029B428B-AEB6-45A5-A1AB-35E191BDD71F}"/>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6DD725-57E9-4963-A7C3-BEEB2E68D094}"/>
              </a:ext>
            </a:extLst>
          </p:cNvPr>
          <p:cNvSpPr>
            <a:spLocks noGrp="1"/>
          </p:cNvSpPr>
          <p:nvPr>
            <p:ph type="dt" sz="half" idx="10"/>
          </p:nvPr>
        </p:nvSpPr>
        <p:spPr/>
        <p:txBody>
          <a:bodyPr/>
          <a:lstStyle/>
          <a:p>
            <a:fld id="{585A5E7B-0852-48A4-A2E7-DE4C615E48F1}" type="datetime1">
              <a:rPr lang="en-HK" smtClean="0"/>
              <a:t>28/3/2022</a:t>
            </a:fld>
            <a:endParaRPr lang="en-HK"/>
          </a:p>
        </p:txBody>
      </p:sp>
      <p:sp>
        <p:nvSpPr>
          <p:cNvPr id="5" name="页脚占位符 4">
            <a:extLst>
              <a:ext uri="{FF2B5EF4-FFF2-40B4-BE49-F238E27FC236}">
                <a16:creationId xmlns:a16="http://schemas.microsoft.com/office/drawing/2014/main" id="{2966C69A-D233-4B33-B41F-2660E7051079}"/>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3CA6441-6912-40A9-8FC3-877EBC63BF2F}"/>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4176691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F8C7C-9097-4E1F-B76A-32038791B8D7}"/>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304F203C-A2DF-4688-9C1B-2BBB10ACE0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内容占位符 3">
            <a:extLst>
              <a:ext uri="{FF2B5EF4-FFF2-40B4-BE49-F238E27FC236}">
                <a16:creationId xmlns:a16="http://schemas.microsoft.com/office/drawing/2014/main" id="{35B54508-6233-4BD7-8C29-619744E4351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日期占位符 4">
            <a:extLst>
              <a:ext uri="{FF2B5EF4-FFF2-40B4-BE49-F238E27FC236}">
                <a16:creationId xmlns:a16="http://schemas.microsoft.com/office/drawing/2014/main" id="{B5E8A4A1-71B1-4A2B-8D01-D5A39B712C8B}"/>
              </a:ext>
            </a:extLst>
          </p:cNvPr>
          <p:cNvSpPr>
            <a:spLocks noGrp="1"/>
          </p:cNvSpPr>
          <p:nvPr>
            <p:ph type="dt" sz="half" idx="10"/>
          </p:nvPr>
        </p:nvSpPr>
        <p:spPr/>
        <p:txBody>
          <a:bodyPr/>
          <a:lstStyle/>
          <a:p>
            <a:fld id="{B7FAEDBA-0DD1-4557-A6B4-10CAEDC4670D}" type="datetime1">
              <a:rPr lang="en-HK" smtClean="0"/>
              <a:t>28/3/2022</a:t>
            </a:fld>
            <a:endParaRPr lang="en-HK"/>
          </a:p>
        </p:txBody>
      </p:sp>
      <p:sp>
        <p:nvSpPr>
          <p:cNvPr id="6" name="页脚占位符 5">
            <a:extLst>
              <a:ext uri="{FF2B5EF4-FFF2-40B4-BE49-F238E27FC236}">
                <a16:creationId xmlns:a16="http://schemas.microsoft.com/office/drawing/2014/main" id="{BA9003B0-A156-4017-B82D-2F42D58838BC}"/>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3DE2362-E3F6-48A3-820A-7708259F7ED8}"/>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239677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F49B3-BBDE-4706-A6E9-8F1ECB29E58D}"/>
              </a:ext>
            </a:extLst>
          </p:cNvPr>
          <p:cNvSpPr>
            <a:spLocks noGrp="1"/>
          </p:cNvSpPr>
          <p:nvPr>
            <p:ph type="title"/>
          </p:nvPr>
        </p:nvSpPr>
        <p:spPr>
          <a:xfrm>
            <a:off x="839788" y="365127"/>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C4F2885F-07C3-480A-A452-4C95CEAFBDD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1A00B1-44F4-42F3-BDE7-CC6686D3C4CB}"/>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23305E56-018F-4905-9CFA-8513EE88D7D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157AAD-E570-426C-8304-8713E7A6F6C5}"/>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00B3AC88-ABE5-47C4-BEDB-05E7198667B8}"/>
              </a:ext>
            </a:extLst>
          </p:cNvPr>
          <p:cNvSpPr>
            <a:spLocks noGrp="1"/>
          </p:cNvSpPr>
          <p:nvPr>
            <p:ph type="dt" sz="half" idx="10"/>
          </p:nvPr>
        </p:nvSpPr>
        <p:spPr/>
        <p:txBody>
          <a:bodyPr/>
          <a:lstStyle/>
          <a:p>
            <a:fld id="{A84361B4-5302-4BFC-A297-ABAB49A0ED69}" type="datetime1">
              <a:rPr lang="en-HK" smtClean="0"/>
              <a:t>28/3/2022</a:t>
            </a:fld>
            <a:endParaRPr lang="en-HK"/>
          </a:p>
        </p:txBody>
      </p:sp>
      <p:sp>
        <p:nvSpPr>
          <p:cNvPr id="8" name="页脚占位符 7">
            <a:extLst>
              <a:ext uri="{FF2B5EF4-FFF2-40B4-BE49-F238E27FC236}">
                <a16:creationId xmlns:a16="http://schemas.microsoft.com/office/drawing/2014/main" id="{69E93653-DE39-43A7-9E3A-1B65E746B57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B1351081-D08C-43D8-A327-A96A76119278}"/>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112869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FA877-397A-4508-B84E-34457EE216E9}"/>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2E4B5FCE-5585-4350-ABED-DCAA6F097EDD}"/>
              </a:ext>
            </a:extLst>
          </p:cNvPr>
          <p:cNvSpPr>
            <a:spLocks noGrp="1"/>
          </p:cNvSpPr>
          <p:nvPr>
            <p:ph type="dt" sz="half" idx="10"/>
          </p:nvPr>
        </p:nvSpPr>
        <p:spPr/>
        <p:txBody>
          <a:bodyPr/>
          <a:lstStyle/>
          <a:p>
            <a:fld id="{7CB5CF9D-AADF-445E-AE5D-CBFE06784992}" type="datetime1">
              <a:rPr lang="en-HK" smtClean="0"/>
              <a:t>28/3/2022</a:t>
            </a:fld>
            <a:endParaRPr lang="en-HK"/>
          </a:p>
        </p:txBody>
      </p:sp>
      <p:sp>
        <p:nvSpPr>
          <p:cNvPr id="4" name="页脚占位符 3">
            <a:extLst>
              <a:ext uri="{FF2B5EF4-FFF2-40B4-BE49-F238E27FC236}">
                <a16:creationId xmlns:a16="http://schemas.microsoft.com/office/drawing/2014/main" id="{93C58207-BDFC-4AAF-8721-AF3ADD0A1D87}"/>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EDF72F15-6992-4A54-A286-D1DBE91285FC}"/>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213445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36D41E-C2F2-444A-A8AE-D6895D81B936}"/>
              </a:ext>
            </a:extLst>
          </p:cNvPr>
          <p:cNvSpPr>
            <a:spLocks noGrp="1"/>
          </p:cNvSpPr>
          <p:nvPr>
            <p:ph type="dt" sz="half" idx="10"/>
          </p:nvPr>
        </p:nvSpPr>
        <p:spPr/>
        <p:txBody>
          <a:bodyPr/>
          <a:lstStyle/>
          <a:p>
            <a:fld id="{2F21FE77-AEEA-4F42-BE51-7815BC09F7AD}" type="datetime1">
              <a:rPr lang="en-HK" smtClean="0"/>
              <a:t>28/3/2022</a:t>
            </a:fld>
            <a:endParaRPr lang="en-HK"/>
          </a:p>
        </p:txBody>
      </p:sp>
      <p:sp>
        <p:nvSpPr>
          <p:cNvPr id="3" name="页脚占位符 2">
            <a:extLst>
              <a:ext uri="{FF2B5EF4-FFF2-40B4-BE49-F238E27FC236}">
                <a16:creationId xmlns:a16="http://schemas.microsoft.com/office/drawing/2014/main" id="{499C2EF3-26ED-4AFA-9773-1C46921B74DD}"/>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09AFC89A-1204-4994-BCBA-FA3195DDACBE}"/>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28178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C8EE0-8AF4-4DF1-9201-0F86CFE1DB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E1C3230-9379-430D-83D8-920B4DD339B8}"/>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11AB630D-F139-4E2B-977A-D663FAF1778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04F995-2124-438F-96E1-8D0BFB4A2FF1}"/>
              </a:ext>
            </a:extLst>
          </p:cNvPr>
          <p:cNvSpPr>
            <a:spLocks noGrp="1"/>
          </p:cNvSpPr>
          <p:nvPr>
            <p:ph type="dt" sz="half" idx="10"/>
          </p:nvPr>
        </p:nvSpPr>
        <p:spPr/>
        <p:txBody>
          <a:bodyPr/>
          <a:lstStyle/>
          <a:p>
            <a:fld id="{B41DA489-A1F8-4354-A041-D85BA73480E5}" type="datetime1">
              <a:rPr lang="en-HK" smtClean="0"/>
              <a:t>28/3/2022</a:t>
            </a:fld>
            <a:endParaRPr lang="en-HK"/>
          </a:p>
        </p:txBody>
      </p:sp>
      <p:sp>
        <p:nvSpPr>
          <p:cNvPr id="6" name="页脚占位符 5">
            <a:extLst>
              <a:ext uri="{FF2B5EF4-FFF2-40B4-BE49-F238E27FC236}">
                <a16:creationId xmlns:a16="http://schemas.microsoft.com/office/drawing/2014/main" id="{D39B6C0A-A104-46BB-BFED-B4B1DF12C4E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E4E7B625-C1E9-48A3-969F-F06E96722A3A}"/>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386885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63B8D-4D96-4056-91D0-52E5D0B20D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7DEDFBC4-F75A-4F03-8EF1-E0BF9C2DF04B}"/>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HK"/>
          </a:p>
        </p:txBody>
      </p:sp>
      <p:sp>
        <p:nvSpPr>
          <p:cNvPr id="4" name="文本占位符 3">
            <a:extLst>
              <a:ext uri="{FF2B5EF4-FFF2-40B4-BE49-F238E27FC236}">
                <a16:creationId xmlns:a16="http://schemas.microsoft.com/office/drawing/2014/main" id="{B377ACCD-0E22-460C-AEDF-2D91F8C6340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F794E5-E5B5-462E-9D61-C73DC25B2522}"/>
              </a:ext>
            </a:extLst>
          </p:cNvPr>
          <p:cNvSpPr>
            <a:spLocks noGrp="1"/>
          </p:cNvSpPr>
          <p:nvPr>
            <p:ph type="dt" sz="half" idx="10"/>
          </p:nvPr>
        </p:nvSpPr>
        <p:spPr/>
        <p:txBody>
          <a:bodyPr/>
          <a:lstStyle/>
          <a:p>
            <a:fld id="{CF207945-3891-46E2-AFF5-50288C546FE5}" type="datetime1">
              <a:rPr lang="en-HK" smtClean="0"/>
              <a:t>28/3/2022</a:t>
            </a:fld>
            <a:endParaRPr lang="en-HK"/>
          </a:p>
        </p:txBody>
      </p:sp>
      <p:sp>
        <p:nvSpPr>
          <p:cNvPr id="6" name="页脚占位符 5">
            <a:extLst>
              <a:ext uri="{FF2B5EF4-FFF2-40B4-BE49-F238E27FC236}">
                <a16:creationId xmlns:a16="http://schemas.microsoft.com/office/drawing/2014/main" id="{E02CC2BF-6F91-43EF-AA81-ED02748B2598}"/>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CF24D7C7-071C-4820-BF9B-B2A2B923A556}"/>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271195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C387E71-A3D8-4F44-8078-A8FF6147201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81484D90-B5DE-4882-A778-D35B7C304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F838BF1C-2F28-4E41-BEB9-ECDFDCADDA2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9EDE-9416-46F2-9516-0D1EC109D5D1}" type="datetime1">
              <a:rPr lang="en-HK" smtClean="0"/>
              <a:t>28/3/2022</a:t>
            </a:fld>
            <a:endParaRPr lang="en-HK"/>
          </a:p>
        </p:txBody>
      </p:sp>
      <p:sp>
        <p:nvSpPr>
          <p:cNvPr id="5" name="页脚占位符 4">
            <a:extLst>
              <a:ext uri="{FF2B5EF4-FFF2-40B4-BE49-F238E27FC236}">
                <a16:creationId xmlns:a16="http://schemas.microsoft.com/office/drawing/2014/main" id="{7686F95C-416D-48D2-80C0-A7E89D7FA75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77BB3C97-AD99-40A2-8C0F-7846E2003B39}"/>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5DA7C-3D42-4F3E-B8CE-BA7F017A1BBB}" type="slidenum">
              <a:rPr lang="en-HK" smtClean="0"/>
              <a:t>‹#›</a:t>
            </a:fld>
            <a:endParaRPr lang="en-HK"/>
          </a:p>
        </p:txBody>
      </p:sp>
    </p:spTree>
    <p:extLst>
      <p:ext uri="{BB962C8B-B14F-4D97-AF65-F5344CB8AC3E}">
        <p14:creationId xmlns:p14="http://schemas.microsoft.com/office/powerpoint/2010/main" val="3131635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9905C66-271F-4AE0-9234-E602BAAD776B}"/>
              </a:ext>
            </a:extLst>
          </p:cNvPr>
          <p:cNvSpPr>
            <a:spLocks noGrp="1"/>
          </p:cNvSpPr>
          <p:nvPr>
            <p:ph type="sldNum" sz="quarter" idx="12"/>
          </p:nvPr>
        </p:nvSpPr>
        <p:spPr/>
        <p:txBody>
          <a:bodyPr/>
          <a:lstStyle/>
          <a:p>
            <a:fld id="{7A85DA7C-3D42-4F3E-B8CE-BA7F017A1BBB}" type="slidenum">
              <a:rPr lang="en-HK" smtClean="0"/>
              <a:t>1</a:t>
            </a:fld>
            <a:endParaRPr lang="en-HK"/>
          </a:p>
        </p:txBody>
      </p:sp>
      <p:sp>
        <p:nvSpPr>
          <p:cNvPr id="2" name="Rectangle 1">
            <a:extLst>
              <a:ext uri="{FF2B5EF4-FFF2-40B4-BE49-F238E27FC236}">
                <a16:creationId xmlns:a16="http://schemas.microsoft.com/office/drawing/2014/main" id="{F12ADDD4-DF5F-45BB-A225-C0BD0E8B6EA4}"/>
              </a:ext>
            </a:extLst>
          </p:cNvPr>
          <p:cNvSpPr/>
          <p:nvPr/>
        </p:nvSpPr>
        <p:spPr>
          <a:xfrm>
            <a:off x="3531765" y="2746524"/>
            <a:ext cx="7822035" cy="1200329"/>
          </a:xfrm>
          <a:prstGeom prst="rect">
            <a:avLst/>
          </a:prstGeom>
        </p:spPr>
        <p:txBody>
          <a:bodyPr wrap="square" lIns="91440" tIns="45720" rIns="91440" bIns="45720" anchor="t">
            <a:spAutoFit/>
          </a:bodyPr>
          <a:lstStyle/>
          <a:p>
            <a:pPr algn="r"/>
            <a:r>
              <a:rPr lang="zh-CN" altLang="en-US" sz="3600" dirty="0">
                <a:latin typeface="Arial"/>
                <a:cs typeface="Arial"/>
              </a:rPr>
              <a:t> </a:t>
            </a:r>
            <a:r>
              <a:rPr lang="en-US" altLang="zh-CN" sz="3600" b="1" dirty="0"/>
              <a:t>Detect the disrupted brain connectivity in type-II diabetes patients</a:t>
            </a:r>
            <a:endParaRPr lang="en-HK" sz="3600" dirty="0">
              <a:latin typeface="Arial"/>
              <a:cs typeface="Arial"/>
            </a:endParaRPr>
          </a:p>
        </p:txBody>
      </p:sp>
      <p:sp>
        <p:nvSpPr>
          <p:cNvPr id="5" name="Rectangle: Rounded Corners 4">
            <a:extLst>
              <a:ext uri="{FF2B5EF4-FFF2-40B4-BE49-F238E27FC236}">
                <a16:creationId xmlns:a16="http://schemas.microsoft.com/office/drawing/2014/main" id="{41CD6593-5D99-4D42-9DEC-FECD04B50CF9}"/>
              </a:ext>
            </a:extLst>
          </p:cNvPr>
          <p:cNvSpPr/>
          <p:nvPr/>
        </p:nvSpPr>
        <p:spPr>
          <a:xfrm>
            <a:off x="7441034" y="4015518"/>
            <a:ext cx="3912767" cy="900432"/>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zh-CN" dirty="0">
                <a:solidFill>
                  <a:schemeClr val="tx1"/>
                </a:solidFill>
                <a:latin typeface="Arial"/>
                <a:cs typeface="Arial"/>
              </a:rPr>
              <a:t>MATH 5470 project</a:t>
            </a:r>
          </a:p>
          <a:p>
            <a:pPr algn="ctr"/>
            <a:r>
              <a:rPr lang="de-DE" altLang="zh-CN" dirty="0">
                <a:solidFill>
                  <a:schemeClr val="tx1"/>
                </a:solidFill>
                <a:latin typeface="Arial"/>
                <a:cs typeface="Arial"/>
              </a:rPr>
              <a:t>WEI, Yue &amp; XIE, Weiyan</a:t>
            </a:r>
          </a:p>
        </p:txBody>
      </p:sp>
      <p:pic>
        <p:nvPicPr>
          <p:cNvPr id="6" name="Picture 2" descr="Logos of the Department of Computer Science and Engineering, HKUST | HKUST  CSE">
            <a:extLst>
              <a:ext uri="{FF2B5EF4-FFF2-40B4-BE49-F238E27FC236}">
                <a16:creationId xmlns:a16="http://schemas.microsoft.com/office/drawing/2014/main" id="{7FEBB6EA-F911-0B49-A612-D52759B4BA3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55161" y="5927007"/>
            <a:ext cx="2907179" cy="70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31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2B845-7A26-423A-826C-C5EFFF6419DC}"/>
              </a:ext>
            </a:extLst>
          </p:cNvPr>
          <p:cNvSpPr>
            <a:spLocks noGrp="1"/>
          </p:cNvSpPr>
          <p:nvPr>
            <p:ph type="title"/>
          </p:nvPr>
        </p:nvSpPr>
        <p:spPr/>
        <p:txBody>
          <a:bodyPr/>
          <a:lstStyle/>
          <a:p>
            <a:r>
              <a:rPr lang="en-US" altLang="zh-CN" b="1" dirty="0"/>
              <a:t>Background</a:t>
            </a:r>
            <a:endParaRPr lang="zh-CN" altLang="en-US" b="1" dirty="0"/>
          </a:p>
        </p:txBody>
      </p:sp>
      <p:sp>
        <p:nvSpPr>
          <p:cNvPr id="3" name="内容占位符 2">
            <a:extLst>
              <a:ext uri="{FF2B5EF4-FFF2-40B4-BE49-F238E27FC236}">
                <a16:creationId xmlns:a16="http://schemas.microsoft.com/office/drawing/2014/main" id="{12FC8C86-DE21-4DC1-9C80-B9E4549B615A}"/>
              </a:ext>
            </a:extLst>
          </p:cNvPr>
          <p:cNvSpPr>
            <a:spLocks noGrp="1"/>
          </p:cNvSpPr>
          <p:nvPr>
            <p:ph idx="1"/>
          </p:nvPr>
        </p:nvSpPr>
        <p:spPr>
          <a:xfrm>
            <a:off x="838200" y="1709739"/>
            <a:ext cx="10515600" cy="4351338"/>
          </a:xfrm>
        </p:spPr>
        <p:txBody>
          <a:bodyPr/>
          <a:lstStyle/>
          <a:p>
            <a:r>
              <a:rPr lang="en-US" altLang="zh-CN" b="1" dirty="0"/>
              <a:t>T</a:t>
            </a:r>
            <a:r>
              <a:rPr lang="en-US" altLang="zh-CN" sz="2400" b="1" dirty="0"/>
              <a:t>ype-II diabetes and Alzheimer's disease</a:t>
            </a:r>
          </a:p>
          <a:p>
            <a:pPr lvl="1">
              <a:buFont typeface="Wingdings" panose="05000000000000000000" pitchFamily="2" charset="2"/>
              <a:buChar char="ü"/>
            </a:pPr>
            <a:r>
              <a:rPr lang="en-US" altLang="zh-CN" dirty="0"/>
              <a:t>It is confirmed that </a:t>
            </a:r>
            <a:r>
              <a:rPr lang="en-US" altLang="zh-CN" b="1" dirty="0"/>
              <a:t>T</a:t>
            </a:r>
            <a:r>
              <a:rPr lang="en-US" altLang="zh-CN" sz="2000" b="1" dirty="0"/>
              <a:t>ype-II diabetes patient </a:t>
            </a:r>
            <a:r>
              <a:rPr lang="en-US" altLang="zh-CN" sz="2000" dirty="0"/>
              <a:t>has higher risk of getting </a:t>
            </a:r>
            <a:r>
              <a:rPr lang="en-US" altLang="zh-CN" sz="2000" b="1" dirty="0"/>
              <a:t>Alzheimer's disease</a:t>
            </a:r>
          </a:p>
          <a:p>
            <a:pPr lvl="1">
              <a:buFont typeface="Wingdings" panose="05000000000000000000" pitchFamily="2" charset="2"/>
              <a:buChar char="ü"/>
            </a:pPr>
            <a:r>
              <a:rPr lang="en-US" altLang="zh-CN" dirty="0"/>
              <a:t>Research revealed that the </a:t>
            </a:r>
            <a:r>
              <a:rPr lang="en-US" altLang="zh-CN" b="1" dirty="0"/>
              <a:t>brain connectivity strength changed </a:t>
            </a:r>
            <a:r>
              <a:rPr lang="en-US" altLang="zh-CN" dirty="0"/>
              <a:t>in T</a:t>
            </a:r>
            <a:r>
              <a:rPr lang="en-US" altLang="zh-CN" sz="2000" dirty="0"/>
              <a:t>ype-II diabetes patients even before they showed impairment in cognition</a:t>
            </a:r>
          </a:p>
          <a:p>
            <a:pPr lvl="1">
              <a:buFont typeface="Wingdings" panose="05000000000000000000" pitchFamily="2" charset="2"/>
              <a:buChar char="ü"/>
            </a:pPr>
            <a:r>
              <a:rPr lang="en-US" altLang="zh-CN" dirty="0"/>
              <a:t>MRI can collect the </a:t>
            </a:r>
            <a:r>
              <a:rPr lang="en-US" altLang="zh-CN" b="1" dirty="0"/>
              <a:t>brain connectivity strength </a:t>
            </a:r>
            <a:r>
              <a:rPr lang="en-US" altLang="zh-CN" dirty="0"/>
              <a:t>between each pair of brain regions</a:t>
            </a:r>
          </a:p>
          <a:p>
            <a:pPr lvl="1">
              <a:buFont typeface="Wingdings" panose="05000000000000000000" pitchFamily="2" charset="2"/>
              <a:buChar char="ü"/>
            </a:pPr>
            <a:r>
              <a:rPr lang="en-US" altLang="zh-CN" dirty="0"/>
              <a:t>Following figure showed the brain connectivity strength changes in T</a:t>
            </a:r>
            <a:r>
              <a:rPr lang="en-US" altLang="zh-CN" sz="2000" dirty="0"/>
              <a:t>ype-II diabetes patient (</a:t>
            </a:r>
            <a:r>
              <a:rPr lang="en-US" altLang="zh-CN" dirty="0"/>
              <a:t>from data collected by No.1 Affiliated Hospital of GUCM, unpublished work</a:t>
            </a:r>
            <a:r>
              <a:rPr lang="en-US" altLang="zh-CN" sz="2000" dirty="0"/>
              <a:t>)</a:t>
            </a:r>
            <a:endParaRPr lang="en-US" altLang="zh-CN" dirty="0"/>
          </a:p>
          <a:p>
            <a:pPr lvl="1">
              <a:buFont typeface="Wingdings" panose="05000000000000000000" pitchFamily="2" charset="2"/>
              <a:buChar char="ü"/>
            </a:pPr>
            <a:endParaRPr lang="en-US" altLang="zh-CN" dirty="0"/>
          </a:p>
        </p:txBody>
      </p:sp>
      <p:sp>
        <p:nvSpPr>
          <p:cNvPr id="4" name="灯片编号占位符 3">
            <a:extLst>
              <a:ext uri="{FF2B5EF4-FFF2-40B4-BE49-F238E27FC236}">
                <a16:creationId xmlns:a16="http://schemas.microsoft.com/office/drawing/2014/main" id="{8C9E61E1-5936-4C6A-81BE-5BBEEC665F99}"/>
              </a:ext>
            </a:extLst>
          </p:cNvPr>
          <p:cNvSpPr>
            <a:spLocks noGrp="1"/>
          </p:cNvSpPr>
          <p:nvPr>
            <p:ph type="sldNum" sz="quarter" idx="12"/>
          </p:nvPr>
        </p:nvSpPr>
        <p:spPr/>
        <p:txBody>
          <a:bodyPr/>
          <a:lstStyle/>
          <a:p>
            <a:fld id="{7A85DA7C-3D42-4F3E-B8CE-BA7F017A1BBB}" type="slidenum">
              <a:rPr lang="en-HK" smtClean="0"/>
              <a:pPr/>
              <a:t>2</a:t>
            </a:fld>
            <a:endParaRPr lang="en-HK"/>
          </a:p>
        </p:txBody>
      </p:sp>
      <p:sp>
        <p:nvSpPr>
          <p:cNvPr id="7" name="文本框 6">
            <a:extLst>
              <a:ext uri="{FF2B5EF4-FFF2-40B4-BE49-F238E27FC236}">
                <a16:creationId xmlns:a16="http://schemas.microsoft.com/office/drawing/2014/main" id="{CBBFFF85-8D09-4C65-AEFA-090F51F731D3}"/>
              </a:ext>
            </a:extLst>
          </p:cNvPr>
          <p:cNvSpPr txBox="1"/>
          <p:nvPr/>
        </p:nvSpPr>
        <p:spPr>
          <a:xfrm>
            <a:off x="512156" y="5777828"/>
            <a:ext cx="3363985" cy="86177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sz="1600" dirty="0"/>
              <a:t>Permutation test with FWA correction:</a:t>
            </a:r>
          </a:p>
          <a:p>
            <a:pPr algn="ctr"/>
            <a:r>
              <a:rPr lang="en-US" altLang="zh-CN" sz="1600" dirty="0">
                <a:solidFill>
                  <a:srgbClr val="FF0000"/>
                </a:solidFill>
              </a:rPr>
              <a:t>Red – patient &gt; control, p&lt;0.025</a:t>
            </a:r>
          </a:p>
          <a:p>
            <a:pPr algn="ctr"/>
            <a:r>
              <a:rPr lang="en-US" altLang="zh-CN" sz="1600" dirty="0">
                <a:solidFill>
                  <a:schemeClr val="accent1"/>
                </a:solidFill>
              </a:rPr>
              <a:t>Blue –patient &lt; control, p&lt;0.025 </a:t>
            </a:r>
            <a:endParaRPr lang="zh-CN" altLang="en-US" sz="1600" dirty="0">
              <a:solidFill>
                <a:schemeClr val="accent1"/>
              </a:solidFill>
            </a:endParaRPr>
          </a:p>
        </p:txBody>
      </p:sp>
      <p:pic>
        <p:nvPicPr>
          <p:cNvPr id="9" name="图片 8">
            <a:extLst>
              <a:ext uri="{FF2B5EF4-FFF2-40B4-BE49-F238E27FC236}">
                <a16:creationId xmlns:a16="http://schemas.microsoft.com/office/drawing/2014/main" id="{0A5FC9C7-383D-43BC-BFED-CAE815D26C79}"/>
              </a:ext>
            </a:extLst>
          </p:cNvPr>
          <p:cNvPicPr>
            <a:picLocks noChangeAspect="1"/>
          </p:cNvPicPr>
          <p:nvPr/>
        </p:nvPicPr>
        <p:blipFill>
          <a:blip r:embed="rId2"/>
          <a:stretch>
            <a:fillRect/>
          </a:stretch>
        </p:blipFill>
        <p:spPr>
          <a:xfrm>
            <a:off x="4202185" y="4051620"/>
            <a:ext cx="3077965" cy="2806380"/>
          </a:xfrm>
          <a:prstGeom prst="rect">
            <a:avLst/>
          </a:prstGeom>
        </p:spPr>
      </p:pic>
      <p:pic>
        <p:nvPicPr>
          <p:cNvPr id="11" name="图片 10">
            <a:extLst>
              <a:ext uri="{FF2B5EF4-FFF2-40B4-BE49-F238E27FC236}">
                <a16:creationId xmlns:a16="http://schemas.microsoft.com/office/drawing/2014/main" id="{3D2FD20A-4356-4995-AA0D-E116D8B90BBB}"/>
              </a:ext>
            </a:extLst>
          </p:cNvPr>
          <p:cNvPicPr>
            <a:picLocks noChangeAspect="1"/>
          </p:cNvPicPr>
          <p:nvPr/>
        </p:nvPicPr>
        <p:blipFill>
          <a:blip r:embed="rId3"/>
          <a:stretch>
            <a:fillRect/>
          </a:stretch>
        </p:blipFill>
        <p:spPr>
          <a:xfrm>
            <a:off x="7177035" y="4076700"/>
            <a:ext cx="3467100" cy="2781300"/>
          </a:xfrm>
          <a:prstGeom prst="rect">
            <a:avLst/>
          </a:prstGeom>
        </p:spPr>
      </p:pic>
    </p:spTree>
    <p:extLst>
      <p:ext uri="{BB962C8B-B14F-4D97-AF65-F5344CB8AC3E}">
        <p14:creationId xmlns:p14="http://schemas.microsoft.com/office/powerpoint/2010/main" val="44502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41C74-3913-4B6A-9A42-DFFB32DE9830}"/>
              </a:ext>
            </a:extLst>
          </p:cNvPr>
          <p:cNvSpPr>
            <a:spLocks noGrp="1"/>
          </p:cNvSpPr>
          <p:nvPr>
            <p:ph type="title"/>
          </p:nvPr>
        </p:nvSpPr>
        <p:spPr/>
        <p:txBody>
          <a:bodyPr/>
          <a:lstStyle/>
          <a:p>
            <a:r>
              <a:rPr lang="en-US" altLang="zh-CN" b="1" dirty="0"/>
              <a:t>Scientific questions</a:t>
            </a:r>
            <a:endParaRPr lang="zh-CN" altLang="en-US" b="1" dirty="0"/>
          </a:p>
        </p:txBody>
      </p:sp>
      <p:sp>
        <p:nvSpPr>
          <p:cNvPr id="3" name="内容占位符 2">
            <a:extLst>
              <a:ext uri="{FF2B5EF4-FFF2-40B4-BE49-F238E27FC236}">
                <a16:creationId xmlns:a16="http://schemas.microsoft.com/office/drawing/2014/main" id="{DC10FA30-5F06-437A-AE93-A4E3E7CB9D78}"/>
              </a:ext>
            </a:extLst>
          </p:cNvPr>
          <p:cNvSpPr>
            <a:spLocks noGrp="1"/>
          </p:cNvSpPr>
          <p:nvPr>
            <p:ph idx="1"/>
          </p:nvPr>
        </p:nvSpPr>
        <p:spPr/>
        <p:txBody>
          <a:bodyPr/>
          <a:lstStyle/>
          <a:p>
            <a:pPr marL="457200" indent="-457200">
              <a:buFont typeface="+mj-lt"/>
              <a:buAutoNum type="arabicPeriod"/>
            </a:pPr>
            <a:r>
              <a:rPr lang="en-US" altLang="zh-CN" dirty="0"/>
              <a:t>Can we use brain connectivity features to distinguish type-II diabetes and healthy people in control group?</a:t>
            </a:r>
          </a:p>
          <a:p>
            <a:pPr marL="457200" indent="-457200">
              <a:buFont typeface="+mj-lt"/>
              <a:buAutoNum type="arabicPeriod"/>
            </a:pPr>
            <a:r>
              <a:rPr lang="en-US" altLang="zh-CN" dirty="0"/>
              <a:t>Can we use brain connectivity features to predict clinical symptoms of type-II diabetes? </a:t>
            </a:r>
          </a:p>
          <a:p>
            <a:pPr marL="457200" indent="-457200">
              <a:buFont typeface="+mj-lt"/>
              <a:buAutoNum type="arabicPeriod"/>
            </a:pPr>
            <a:r>
              <a:rPr lang="en-US" altLang="zh-CN" dirty="0"/>
              <a:t>With so many connectivity features, which are the top 5/10 features that contributed most to the classification &amp; symptom prediction of type-II diabetes?</a:t>
            </a:r>
            <a:endParaRPr lang="zh-CN" altLang="en-US" dirty="0"/>
          </a:p>
        </p:txBody>
      </p:sp>
      <p:sp>
        <p:nvSpPr>
          <p:cNvPr id="4" name="灯片编号占位符 3">
            <a:extLst>
              <a:ext uri="{FF2B5EF4-FFF2-40B4-BE49-F238E27FC236}">
                <a16:creationId xmlns:a16="http://schemas.microsoft.com/office/drawing/2014/main" id="{02CEA6A5-BA65-4A75-8D27-17E8AAD0DFCA}"/>
              </a:ext>
            </a:extLst>
          </p:cNvPr>
          <p:cNvSpPr>
            <a:spLocks noGrp="1"/>
          </p:cNvSpPr>
          <p:nvPr>
            <p:ph type="sldNum" sz="quarter" idx="12"/>
          </p:nvPr>
        </p:nvSpPr>
        <p:spPr/>
        <p:txBody>
          <a:bodyPr/>
          <a:lstStyle/>
          <a:p>
            <a:fld id="{7A85DA7C-3D42-4F3E-B8CE-BA7F017A1BBB}" type="slidenum">
              <a:rPr lang="en-HK" smtClean="0"/>
              <a:pPr/>
              <a:t>3</a:t>
            </a:fld>
            <a:endParaRPr lang="en-HK"/>
          </a:p>
        </p:txBody>
      </p:sp>
    </p:spTree>
    <p:extLst>
      <p:ext uri="{BB962C8B-B14F-4D97-AF65-F5344CB8AC3E}">
        <p14:creationId xmlns:p14="http://schemas.microsoft.com/office/powerpoint/2010/main" val="62144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69AD0-9511-4EC2-8E06-4E818816BAB8}"/>
              </a:ext>
            </a:extLst>
          </p:cNvPr>
          <p:cNvSpPr>
            <a:spLocks noGrp="1"/>
          </p:cNvSpPr>
          <p:nvPr>
            <p:ph type="title"/>
          </p:nvPr>
        </p:nvSpPr>
        <p:spPr/>
        <p:txBody>
          <a:bodyPr/>
          <a:lstStyle/>
          <a:p>
            <a:r>
              <a:rPr lang="en-US" altLang="zh-CN" dirty="0"/>
              <a:t>Data structure (X)</a:t>
            </a:r>
            <a:endParaRPr lang="zh-CN" altLang="en-US" dirty="0"/>
          </a:p>
        </p:txBody>
      </p:sp>
      <p:sp>
        <p:nvSpPr>
          <p:cNvPr id="3" name="内容占位符 2">
            <a:extLst>
              <a:ext uri="{FF2B5EF4-FFF2-40B4-BE49-F238E27FC236}">
                <a16:creationId xmlns:a16="http://schemas.microsoft.com/office/drawing/2014/main" id="{26745103-7AF9-44D2-B892-5CF60AE57C2B}"/>
              </a:ext>
            </a:extLst>
          </p:cNvPr>
          <p:cNvSpPr>
            <a:spLocks noGrp="1"/>
          </p:cNvSpPr>
          <p:nvPr>
            <p:ph idx="1"/>
          </p:nvPr>
        </p:nvSpPr>
        <p:spPr>
          <a:xfrm>
            <a:off x="801848" y="1825625"/>
            <a:ext cx="10515600" cy="4895852"/>
          </a:xfrm>
        </p:spPr>
        <p:txBody>
          <a:bodyPr>
            <a:normAutofit fontScale="92500" lnSpcReduction="10000"/>
          </a:bodyPr>
          <a:lstStyle/>
          <a:p>
            <a:pPr marL="0" indent="0">
              <a:buNone/>
            </a:pPr>
            <a:r>
              <a:rPr lang="en-US" altLang="zh-CN" sz="2600" dirty="0"/>
              <a:t>Brain connectivity feature (for each subject):</a:t>
            </a:r>
          </a:p>
          <a:p>
            <a:r>
              <a:rPr lang="en-US" altLang="zh-CN" sz="2600" dirty="0"/>
              <a:t>Pairwise connection between AAL90 brain regions</a:t>
            </a:r>
          </a:p>
          <a:p>
            <a:r>
              <a:rPr lang="en-US" altLang="zh-CN" sz="2600" dirty="0"/>
              <a:t>Weighted by Fractional anisotropy (FA):</a:t>
            </a:r>
            <a:r>
              <a:rPr lang="zh-CN" altLang="en-US" sz="2600" dirty="0"/>
              <a:t> </a:t>
            </a:r>
            <a:r>
              <a:rPr lang="en-US" altLang="zh-CN" sz="2600" dirty="0"/>
              <a:t>f1=90*90=8100</a:t>
            </a:r>
          </a:p>
          <a:p>
            <a:r>
              <a:rPr lang="en-US" altLang="zh-CN" sz="2600" dirty="0"/>
              <a:t>Weighted by fiber number (FN):</a:t>
            </a:r>
            <a:r>
              <a:rPr lang="zh-CN" altLang="en-US" sz="2600" dirty="0"/>
              <a:t> </a:t>
            </a:r>
            <a:r>
              <a:rPr lang="en-US" altLang="zh-CN" sz="2600" dirty="0"/>
              <a:t>f2=90*90=8100</a:t>
            </a:r>
          </a:p>
          <a:p>
            <a:pPr marL="0" indent="0">
              <a:buNone/>
            </a:pPr>
            <a:r>
              <a:rPr lang="en-US" altLang="zh-CN" sz="2600" dirty="0"/>
              <a:t>Brain nodal feature(for each subject):</a:t>
            </a:r>
          </a:p>
          <a:p>
            <a:r>
              <a:rPr lang="en-US" altLang="zh-CN" sz="2600" dirty="0"/>
              <a:t>ROI surface size: f3=90</a:t>
            </a:r>
          </a:p>
          <a:p>
            <a:r>
              <a:rPr lang="en-US" altLang="zh-CN" sz="2600" dirty="0"/>
              <a:t>ROI voxel size:f4=90</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solidFill>
                  <a:schemeClr val="bg2">
                    <a:lumMod val="50000"/>
                  </a:schemeClr>
                </a:solidFill>
              </a:rPr>
              <a:t>*This is a dataset collected by No.1 Affiliated Hospital of GUCM which co-worked with WEI Yue, we have one under reviewing paper on this dataset, not published yet.</a:t>
            </a:r>
            <a:endParaRPr lang="zh-CN" altLang="en-US" dirty="0">
              <a:solidFill>
                <a:schemeClr val="bg2">
                  <a:lumMod val="50000"/>
                </a:schemeClr>
              </a:solidFill>
            </a:endParaRPr>
          </a:p>
        </p:txBody>
      </p:sp>
      <p:sp>
        <p:nvSpPr>
          <p:cNvPr id="4" name="灯片编号占位符 3">
            <a:extLst>
              <a:ext uri="{FF2B5EF4-FFF2-40B4-BE49-F238E27FC236}">
                <a16:creationId xmlns:a16="http://schemas.microsoft.com/office/drawing/2014/main" id="{D78A94DB-9973-49CF-82D3-BB29F1FFA302}"/>
              </a:ext>
            </a:extLst>
          </p:cNvPr>
          <p:cNvSpPr>
            <a:spLocks noGrp="1"/>
          </p:cNvSpPr>
          <p:nvPr>
            <p:ph type="sldNum" sz="quarter" idx="12"/>
          </p:nvPr>
        </p:nvSpPr>
        <p:spPr/>
        <p:txBody>
          <a:bodyPr/>
          <a:lstStyle/>
          <a:p>
            <a:fld id="{7A85DA7C-3D42-4F3E-B8CE-BA7F017A1BBB}" type="slidenum">
              <a:rPr lang="en-HK" smtClean="0"/>
              <a:pPr/>
              <a:t>4</a:t>
            </a:fld>
            <a:endParaRPr lang="en-HK"/>
          </a:p>
        </p:txBody>
      </p:sp>
      <p:pic>
        <p:nvPicPr>
          <p:cNvPr id="1026" name="Picture 2" descr="The parcellation of the brain. Automated Anatomical Labeling atlas was... |  Download Scientific Diagram">
            <a:extLst>
              <a:ext uri="{FF2B5EF4-FFF2-40B4-BE49-F238E27FC236}">
                <a16:creationId xmlns:a16="http://schemas.microsoft.com/office/drawing/2014/main" id="{80C044C5-1828-41C1-9D1E-980C109F8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295" y="1130476"/>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18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69AD0-9511-4EC2-8E06-4E818816BAB8}"/>
              </a:ext>
            </a:extLst>
          </p:cNvPr>
          <p:cNvSpPr>
            <a:spLocks noGrp="1"/>
          </p:cNvSpPr>
          <p:nvPr>
            <p:ph type="title"/>
          </p:nvPr>
        </p:nvSpPr>
        <p:spPr/>
        <p:txBody>
          <a:bodyPr/>
          <a:lstStyle/>
          <a:p>
            <a:r>
              <a:rPr lang="en-US" altLang="zh-CN" dirty="0"/>
              <a:t>Data structure (Y)</a:t>
            </a:r>
            <a:endParaRPr lang="zh-CN" altLang="en-US" dirty="0"/>
          </a:p>
        </p:txBody>
      </p:sp>
      <p:sp>
        <p:nvSpPr>
          <p:cNvPr id="3" name="内容占位符 2">
            <a:extLst>
              <a:ext uri="{FF2B5EF4-FFF2-40B4-BE49-F238E27FC236}">
                <a16:creationId xmlns:a16="http://schemas.microsoft.com/office/drawing/2014/main" id="{26745103-7AF9-44D2-B892-5CF60AE57C2B}"/>
              </a:ext>
            </a:extLst>
          </p:cNvPr>
          <p:cNvSpPr>
            <a:spLocks noGrp="1"/>
          </p:cNvSpPr>
          <p:nvPr>
            <p:ph idx="1"/>
          </p:nvPr>
        </p:nvSpPr>
        <p:spPr>
          <a:xfrm>
            <a:off x="838200" y="1825625"/>
            <a:ext cx="10515600" cy="4895852"/>
          </a:xfrm>
        </p:spPr>
        <p:txBody>
          <a:bodyPr>
            <a:normAutofit fontScale="92500" lnSpcReduction="20000"/>
          </a:bodyPr>
          <a:lstStyle/>
          <a:p>
            <a:pPr marL="0" indent="0">
              <a:buNone/>
            </a:pPr>
            <a:r>
              <a:rPr lang="en-US" altLang="zh-CN" sz="2800" dirty="0"/>
              <a:t>Subject groups (G=2):</a:t>
            </a:r>
          </a:p>
          <a:p>
            <a:r>
              <a:rPr lang="en-US" altLang="zh-CN" sz="2800" dirty="0"/>
              <a:t>Patient (N1=47)</a:t>
            </a:r>
          </a:p>
          <a:p>
            <a:r>
              <a:rPr lang="en-US" altLang="zh-CN" sz="2800" dirty="0"/>
              <a:t>Control (N2=47)</a:t>
            </a:r>
          </a:p>
          <a:p>
            <a:pPr marL="0" indent="0">
              <a:buNone/>
            </a:pPr>
            <a:r>
              <a:rPr lang="en-US" altLang="zh-CN" sz="2800" dirty="0"/>
              <a:t>Clinical symptoms (continuous data):</a:t>
            </a:r>
          </a:p>
          <a:p>
            <a:r>
              <a:rPr lang="en-US" altLang="zh-CN" sz="2800" dirty="0"/>
              <a:t>duration	</a:t>
            </a:r>
          </a:p>
          <a:p>
            <a:r>
              <a:rPr lang="en-US" altLang="zh-CN" sz="2800" dirty="0"/>
              <a:t>FBG	</a:t>
            </a:r>
          </a:p>
          <a:p>
            <a:r>
              <a:rPr lang="en-US" altLang="zh-CN" sz="2800" dirty="0"/>
              <a:t>BMI</a:t>
            </a:r>
          </a:p>
          <a:p>
            <a:r>
              <a:rPr lang="en-US" altLang="zh-CN" sz="2800" dirty="0"/>
              <a:t>HbA1c</a:t>
            </a:r>
          </a:p>
          <a:p>
            <a:pPr marL="0" indent="0">
              <a:buNone/>
            </a:pPr>
            <a:endParaRPr lang="en-US" altLang="zh-CN" dirty="0"/>
          </a:p>
          <a:p>
            <a:pPr marL="0" indent="0">
              <a:buNone/>
            </a:pPr>
            <a:endParaRPr lang="en-US" altLang="zh-CN" dirty="0"/>
          </a:p>
          <a:p>
            <a:pPr marL="0" indent="0">
              <a:buNone/>
            </a:pPr>
            <a:r>
              <a:rPr lang="en-US" altLang="zh-CN" dirty="0">
                <a:solidFill>
                  <a:schemeClr val="bg2">
                    <a:lumMod val="50000"/>
                  </a:schemeClr>
                </a:solidFill>
              </a:rPr>
              <a:t>*This is a dataset collected by No.1 Affiliated Hospital of GUCM which co-worked with WEI Yue, we have one under reviewing paper on this dataset, not published yet.</a:t>
            </a:r>
            <a:endParaRPr lang="zh-CN" altLang="en-US" dirty="0">
              <a:solidFill>
                <a:schemeClr val="bg2">
                  <a:lumMod val="50000"/>
                </a:schemeClr>
              </a:solidFill>
            </a:endParaRPr>
          </a:p>
        </p:txBody>
      </p:sp>
      <p:sp>
        <p:nvSpPr>
          <p:cNvPr id="4" name="灯片编号占位符 3">
            <a:extLst>
              <a:ext uri="{FF2B5EF4-FFF2-40B4-BE49-F238E27FC236}">
                <a16:creationId xmlns:a16="http://schemas.microsoft.com/office/drawing/2014/main" id="{D78A94DB-9973-49CF-82D3-BB29F1FFA302}"/>
              </a:ext>
            </a:extLst>
          </p:cNvPr>
          <p:cNvSpPr>
            <a:spLocks noGrp="1"/>
          </p:cNvSpPr>
          <p:nvPr>
            <p:ph type="sldNum" sz="quarter" idx="12"/>
          </p:nvPr>
        </p:nvSpPr>
        <p:spPr/>
        <p:txBody>
          <a:bodyPr/>
          <a:lstStyle/>
          <a:p>
            <a:fld id="{7A85DA7C-3D42-4F3E-B8CE-BA7F017A1BBB}" type="slidenum">
              <a:rPr lang="en-HK" smtClean="0"/>
              <a:pPr/>
              <a:t>5</a:t>
            </a:fld>
            <a:endParaRPr lang="en-HK"/>
          </a:p>
        </p:txBody>
      </p:sp>
    </p:spTree>
    <p:extLst>
      <p:ext uri="{BB962C8B-B14F-4D97-AF65-F5344CB8AC3E}">
        <p14:creationId xmlns:p14="http://schemas.microsoft.com/office/powerpoint/2010/main" val="102130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74F69-841D-4650-8489-C216D9AD5679}"/>
              </a:ext>
            </a:extLst>
          </p:cNvPr>
          <p:cNvSpPr>
            <a:spLocks noGrp="1"/>
          </p:cNvSpPr>
          <p:nvPr>
            <p:ph type="title"/>
          </p:nvPr>
        </p:nvSpPr>
        <p:spPr/>
        <p:txBody>
          <a:bodyPr/>
          <a:lstStyle/>
          <a:p>
            <a:r>
              <a:rPr lang="en-US" altLang="zh-CN" b="1" dirty="0"/>
              <a:t>Methods</a:t>
            </a:r>
            <a:endParaRPr lang="zh-CN" altLang="en-US" b="1" dirty="0"/>
          </a:p>
        </p:txBody>
      </p:sp>
      <p:sp>
        <p:nvSpPr>
          <p:cNvPr id="3" name="内容占位符 2">
            <a:extLst>
              <a:ext uri="{FF2B5EF4-FFF2-40B4-BE49-F238E27FC236}">
                <a16:creationId xmlns:a16="http://schemas.microsoft.com/office/drawing/2014/main" id="{9EEDB815-2695-4E4E-9895-A3D69A881566}"/>
              </a:ext>
            </a:extLst>
          </p:cNvPr>
          <p:cNvSpPr>
            <a:spLocks noGrp="1"/>
          </p:cNvSpPr>
          <p:nvPr>
            <p:ph idx="1"/>
          </p:nvPr>
        </p:nvSpPr>
        <p:spPr>
          <a:xfrm>
            <a:off x="838200" y="1340350"/>
            <a:ext cx="10515600" cy="4839702"/>
          </a:xfrm>
        </p:spPr>
        <p:txBody>
          <a:bodyPr>
            <a:normAutofit lnSpcReduction="10000"/>
          </a:bodyPr>
          <a:lstStyle/>
          <a:p>
            <a:endParaRPr lang="en-US" altLang="zh-CN" sz="2800" dirty="0"/>
          </a:p>
          <a:p>
            <a:r>
              <a:rPr lang="en-US" altLang="zh-CN" sz="2800" dirty="0"/>
              <a:t>Dimension Reduction:</a:t>
            </a:r>
          </a:p>
          <a:p>
            <a:pPr marL="0" indent="0">
              <a:buNone/>
            </a:pPr>
            <a:r>
              <a:rPr lang="en-US" altLang="zh-CN" sz="2800" dirty="0"/>
              <a:t>	Principal Component Analysis (PCA)</a:t>
            </a:r>
          </a:p>
          <a:p>
            <a:pPr marL="0" indent="0">
              <a:buNone/>
            </a:pPr>
            <a:r>
              <a:rPr lang="en-US" altLang="zh-CN" sz="2800" dirty="0"/>
              <a:t>	Canonical Correlation Analysis (CCA)</a:t>
            </a:r>
          </a:p>
          <a:p>
            <a:pPr marL="0" indent="0">
              <a:buNone/>
            </a:pPr>
            <a:endParaRPr lang="en-US" altLang="zh-CN" sz="2800" dirty="0"/>
          </a:p>
          <a:p>
            <a:r>
              <a:rPr lang="en-US" altLang="zh-CN" sz="2800" dirty="0"/>
              <a:t>Building Classification and Prediction Models:</a:t>
            </a:r>
          </a:p>
          <a:p>
            <a:pPr marL="914377" lvl="2" indent="0">
              <a:buNone/>
            </a:pPr>
            <a:r>
              <a:rPr lang="en-US" altLang="zh-CN" sz="2000" dirty="0"/>
              <a:t>Logical Regression (with Subset Selection: Forward/Backward Stagewise)</a:t>
            </a:r>
          </a:p>
          <a:p>
            <a:pPr marL="914377" lvl="2" indent="0">
              <a:buNone/>
            </a:pPr>
            <a:r>
              <a:rPr lang="en-US" altLang="zh-CN" sz="2000" dirty="0"/>
              <a:t>Decision Tree</a:t>
            </a:r>
          </a:p>
          <a:p>
            <a:pPr marL="914377" lvl="2" indent="0">
              <a:buNone/>
            </a:pPr>
            <a:r>
              <a:rPr lang="en-US" altLang="zh-CN" sz="2000" dirty="0" err="1"/>
              <a:t>Adaboost</a:t>
            </a:r>
            <a:endParaRPr lang="en-US" altLang="zh-CN" sz="2000" dirty="0"/>
          </a:p>
          <a:p>
            <a:pPr marL="914377" lvl="2" indent="0">
              <a:buNone/>
            </a:pPr>
            <a:r>
              <a:rPr lang="en-US" altLang="zh-CN" sz="2000" dirty="0"/>
              <a:t>Random Forest</a:t>
            </a:r>
          </a:p>
          <a:p>
            <a:pPr marL="914377" lvl="2" indent="0">
              <a:buNone/>
            </a:pPr>
            <a:r>
              <a:rPr lang="en-US" altLang="zh-CN" sz="2000" dirty="0"/>
              <a:t>Support Vector Machine</a:t>
            </a:r>
          </a:p>
          <a:p>
            <a:pPr marL="914377" lvl="2" indent="0">
              <a:buNone/>
            </a:pPr>
            <a:r>
              <a:rPr lang="en-US" altLang="zh-CN" sz="2000" dirty="0"/>
              <a:t>A small neural network</a:t>
            </a:r>
            <a:endParaRPr lang="zh-CN" altLang="en-US" sz="2000" dirty="0"/>
          </a:p>
        </p:txBody>
      </p:sp>
      <p:sp>
        <p:nvSpPr>
          <p:cNvPr id="4" name="灯片编号占位符 3">
            <a:extLst>
              <a:ext uri="{FF2B5EF4-FFF2-40B4-BE49-F238E27FC236}">
                <a16:creationId xmlns:a16="http://schemas.microsoft.com/office/drawing/2014/main" id="{3680BF45-DAB4-47B0-A21C-593F9FF4AF4B}"/>
              </a:ext>
            </a:extLst>
          </p:cNvPr>
          <p:cNvSpPr>
            <a:spLocks noGrp="1"/>
          </p:cNvSpPr>
          <p:nvPr>
            <p:ph type="sldNum" sz="quarter" idx="12"/>
          </p:nvPr>
        </p:nvSpPr>
        <p:spPr/>
        <p:txBody>
          <a:bodyPr/>
          <a:lstStyle/>
          <a:p>
            <a:fld id="{7A85DA7C-3D42-4F3E-B8CE-BA7F017A1BBB}" type="slidenum">
              <a:rPr lang="en-HK" smtClean="0"/>
              <a:pPr/>
              <a:t>6</a:t>
            </a:fld>
            <a:endParaRPr lang="en-HK"/>
          </a:p>
        </p:txBody>
      </p:sp>
    </p:spTree>
    <p:extLst>
      <p:ext uri="{BB962C8B-B14F-4D97-AF65-F5344CB8AC3E}">
        <p14:creationId xmlns:p14="http://schemas.microsoft.com/office/powerpoint/2010/main" val="212120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74F69-841D-4650-8489-C216D9AD5679}"/>
              </a:ext>
            </a:extLst>
          </p:cNvPr>
          <p:cNvSpPr>
            <a:spLocks noGrp="1"/>
          </p:cNvSpPr>
          <p:nvPr>
            <p:ph type="title"/>
          </p:nvPr>
        </p:nvSpPr>
        <p:spPr>
          <a:xfrm>
            <a:off x="521677" y="990012"/>
            <a:ext cx="10515600" cy="700676"/>
          </a:xfrm>
        </p:spPr>
        <p:txBody>
          <a:bodyPr/>
          <a:lstStyle/>
          <a:p>
            <a:r>
              <a:rPr lang="en-US" altLang="zh-CN" b="1" dirty="0"/>
              <a:t>Methods</a:t>
            </a:r>
            <a:endParaRPr lang="zh-CN" altLang="en-US" b="1" dirty="0"/>
          </a:p>
        </p:txBody>
      </p:sp>
      <p:sp>
        <p:nvSpPr>
          <p:cNvPr id="3" name="内容占位符 2">
            <a:extLst>
              <a:ext uri="{FF2B5EF4-FFF2-40B4-BE49-F238E27FC236}">
                <a16:creationId xmlns:a16="http://schemas.microsoft.com/office/drawing/2014/main" id="{9EEDB815-2695-4E4E-9895-A3D69A881566}"/>
              </a:ext>
            </a:extLst>
          </p:cNvPr>
          <p:cNvSpPr>
            <a:spLocks noGrp="1"/>
          </p:cNvSpPr>
          <p:nvPr>
            <p:ph idx="1"/>
          </p:nvPr>
        </p:nvSpPr>
        <p:spPr>
          <a:xfrm>
            <a:off x="521677" y="1690688"/>
            <a:ext cx="11353800" cy="5430860"/>
          </a:xfrm>
        </p:spPr>
        <p:txBody>
          <a:bodyPr>
            <a:normAutofit fontScale="55000" lnSpcReduction="20000"/>
          </a:bodyPr>
          <a:lstStyle/>
          <a:p>
            <a:r>
              <a:rPr lang="en-US" altLang="zh-CN" sz="4400" dirty="0"/>
              <a:t>Explaining the ''black-box'' methods:</a:t>
            </a:r>
          </a:p>
          <a:p>
            <a:endParaRPr lang="en-US" altLang="zh-CN" sz="4400" dirty="0"/>
          </a:p>
          <a:p>
            <a:pPr marL="457189" lvl="1" indent="0">
              <a:buNone/>
            </a:pPr>
            <a:r>
              <a:rPr lang="en-US" altLang="zh-CN" sz="4400" dirty="0"/>
              <a:t>We expect that the methods with higher flexibility, like SVM and Neural Network, may give better classification performance. The issue with these methods is that they are ‘’black-box’’ and not self-explainable.</a:t>
            </a:r>
          </a:p>
          <a:p>
            <a:pPr marL="457189" lvl="1" indent="0">
              <a:buNone/>
            </a:pPr>
            <a:endParaRPr lang="en-US" altLang="zh-CN" sz="4400" dirty="0"/>
          </a:p>
          <a:p>
            <a:pPr marL="457189" lvl="1" indent="0">
              <a:buNone/>
            </a:pPr>
            <a:r>
              <a:rPr lang="en-US" altLang="zh-CN" sz="4400" dirty="0"/>
              <a:t>As our final goal is not only to train a model with good classification performance, we are also interested in what features are important to the classification. Therefore, some Explainable AI (XAI) methods will be used to explore the feature importance in the ‘’black-box’’ methods.</a:t>
            </a:r>
          </a:p>
          <a:p>
            <a:pPr marL="457189" lvl="1" indent="0">
              <a:buNone/>
            </a:pPr>
            <a:endParaRPr lang="en-US" altLang="zh-CN" sz="4400" dirty="0"/>
          </a:p>
          <a:p>
            <a:pPr marL="457189" lvl="1" indent="0">
              <a:buNone/>
            </a:pPr>
            <a:r>
              <a:rPr lang="en-US" altLang="zh-CN" sz="4400" dirty="0"/>
              <a:t>XAI methods planned to use: </a:t>
            </a:r>
          </a:p>
          <a:p>
            <a:pPr marL="457189" lvl="1" indent="0">
              <a:buNone/>
            </a:pPr>
            <a:r>
              <a:rPr lang="en-US" altLang="zh-CN" sz="4400" dirty="0"/>
              <a:t>Local Interpretable Model-Agnostic Explanations (LIME);</a:t>
            </a:r>
          </a:p>
          <a:p>
            <a:pPr marL="457189" lvl="1" indent="0">
              <a:buNone/>
            </a:pPr>
            <a:r>
              <a:rPr lang="en-US" altLang="zh-CN" sz="4400" dirty="0" err="1"/>
              <a:t>SHapley</a:t>
            </a:r>
            <a:r>
              <a:rPr lang="en-US" altLang="zh-CN" sz="4400" dirty="0"/>
              <a:t> Additive </a:t>
            </a:r>
            <a:r>
              <a:rPr lang="en-US" altLang="zh-CN" sz="4400" dirty="0" err="1"/>
              <a:t>exPlanations</a:t>
            </a:r>
            <a:r>
              <a:rPr lang="en-US" altLang="zh-CN" sz="4400" dirty="0"/>
              <a:t> (SHAP).</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endParaRPr lang="zh-CN" altLang="en-US" dirty="0"/>
          </a:p>
        </p:txBody>
      </p:sp>
      <p:sp>
        <p:nvSpPr>
          <p:cNvPr id="4" name="灯片编号占位符 3">
            <a:extLst>
              <a:ext uri="{FF2B5EF4-FFF2-40B4-BE49-F238E27FC236}">
                <a16:creationId xmlns:a16="http://schemas.microsoft.com/office/drawing/2014/main" id="{3680BF45-DAB4-47B0-A21C-593F9FF4AF4B}"/>
              </a:ext>
            </a:extLst>
          </p:cNvPr>
          <p:cNvSpPr>
            <a:spLocks noGrp="1"/>
          </p:cNvSpPr>
          <p:nvPr>
            <p:ph type="sldNum" sz="quarter" idx="12"/>
          </p:nvPr>
        </p:nvSpPr>
        <p:spPr/>
        <p:txBody>
          <a:bodyPr/>
          <a:lstStyle/>
          <a:p>
            <a:fld id="{7A85DA7C-3D42-4F3E-B8CE-BA7F017A1BBB}" type="slidenum">
              <a:rPr lang="en-HK" smtClean="0"/>
              <a:pPr/>
              <a:t>7</a:t>
            </a:fld>
            <a:endParaRPr lang="en-HK"/>
          </a:p>
        </p:txBody>
      </p:sp>
    </p:spTree>
    <p:extLst>
      <p:ext uri="{BB962C8B-B14F-4D97-AF65-F5344CB8AC3E}">
        <p14:creationId xmlns:p14="http://schemas.microsoft.com/office/powerpoint/2010/main" val="207644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75D26-20E4-4A12-81E0-92F42AFBE07F}"/>
              </a:ext>
            </a:extLst>
          </p:cNvPr>
          <p:cNvSpPr>
            <a:spLocks noGrp="1"/>
          </p:cNvSpPr>
          <p:nvPr>
            <p:ph type="title"/>
          </p:nvPr>
        </p:nvSpPr>
        <p:spPr>
          <a:xfrm>
            <a:off x="556846" y="1118966"/>
            <a:ext cx="10515600" cy="700676"/>
          </a:xfrm>
        </p:spPr>
        <p:txBody>
          <a:bodyPr/>
          <a:lstStyle/>
          <a:p>
            <a:r>
              <a:rPr lang="en-US" altLang="zh-CN" b="1" dirty="0"/>
              <a:t>Plan</a:t>
            </a:r>
            <a:endParaRPr lang="zh-CN" altLang="en-US" b="1" dirty="0"/>
          </a:p>
        </p:txBody>
      </p:sp>
      <p:sp>
        <p:nvSpPr>
          <p:cNvPr id="3" name="内容占位符 2">
            <a:extLst>
              <a:ext uri="{FF2B5EF4-FFF2-40B4-BE49-F238E27FC236}">
                <a16:creationId xmlns:a16="http://schemas.microsoft.com/office/drawing/2014/main" id="{F549161C-B3D4-42AF-8599-90096092E108}"/>
              </a:ext>
            </a:extLst>
          </p:cNvPr>
          <p:cNvSpPr>
            <a:spLocks noGrp="1"/>
          </p:cNvSpPr>
          <p:nvPr>
            <p:ph idx="1"/>
          </p:nvPr>
        </p:nvSpPr>
        <p:spPr>
          <a:xfrm>
            <a:off x="838200" y="1912328"/>
            <a:ext cx="10515600" cy="4351338"/>
          </a:xfrm>
        </p:spPr>
        <p:txBody>
          <a:bodyPr/>
          <a:lstStyle/>
          <a:p>
            <a:r>
              <a:rPr lang="en-US" altLang="zh-CN" sz="2800" dirty="0"/>
              <a:t>Stage 1 – Data Visualization and Some Basic Data Explorations </a:t>
            </a:r>
          </a:p>
          <a:p>
            <a:r>
              <a:rPr lang="en-US" altLang="zh-CN" sz="2800" dirty="0"/>
              <a:t>Stage 2 – Dimension Reduction</a:t>
            </a:r>
          </a:p>
          <a:p>
            <a:r>
              <a:rPr lang="en-US" altLang="zh-CN" sz="2800" dirty="0"/>
              <a:t>Stage 3 – Model Buildings and Comparisons</a:t>
            </a:r>
          </a:p>
          <a:p>
            <a:r>
              <a:rPr lang="en-US" altLang="zh-CN" sz="2800" dirty="0"/>
              <a:t>Stage 4 – Understanding the Models </a:t>
            </a:r>
          </a:p>
          <a:p>
            <a:r>
              <a:rPr lang="en-US" altLang="zh-CN" sz="2800" dirty="0"/>
              <a:t>Stage 5 – Report and Presentation</a:t>
            </a:r>
          </a:p>
          <a:p>
            <a:endParaRPr lang="zh-CN" altLang="en-US" dirty="0"/>
          </a:p>
        </p:txBody>
      </p:sp>
      <p:sp>
        <p:nvSpPr>
          <p:cNvPr id="4" name="灯片编号占位符 3">
            <a:extLst>
              <a:ext uri="{FF2B5EF4-FFF2-40B4-BE49-F238E27FC236}">
                <a16:creationId xmlns:a16="http://schemas.microsoft.com/office/drawing/2014/main" id="{CD5B03E6-CF02-458C-A72C-4E5B41865EAB}"/>
              </a:ext>
            </a:extLst>
          </p:cNvPr>
          <p:cNvSpPr>
            <a:spLocks noGrp="1"/>
          </p:cNvSpPr>
          <p:nvPr>
            <p:ph type="sldNum" sz="quarter" idx="12"/>
          </p:nvPr>
        </p:nvSpPr>
        <p:spPr/>
        <p:txBody>
          <a:bodyPr/>
          <a:lstStyle/>
          <a:p>
            <a:fld id="{7A85DA7C-3D42-4F3E-B8CE-BA7F017A1BBB}" type="slidenum">
              <a:rPr lang="en-HK" smtClean="0"/>
              <a:pPr/>
              <a:t>8</a:t>
            </a:fld>
            <a:endParaRPr lang="en-HK"/>
          </a:p>
        </p:txBody>
      </p:sp>
    </p:spTree>
    <p:extLst>
      <p:ext uri="{BB962C8B-B14F-4D97-AF65-F5344CB8AC3E}">
        <p14:creationId xmlns:p14="http://schemas.microsoft.com/office/powerpoint/2010/main" val="6485488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30009</TotalTime>
  <Words>548</Words>
  <Application>Microsoft Office PowerPoint</Application>
  <PresentationFormat>宽屏</PresentationFormat>
  <Paragraphs>85</Paragraphs>
  <Slides>8</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Arial</vt:lpstr>
      <vt:lpstr>Calibri</vt:lpstr>
      <vt:lpstr>Calibri Light</vt:lpstr>
      <vt:lpstr>Wingdings</vt:lpstr>
      <vt:lpstr>Office 主题​​</vt:lpstr>
      <vt:lpstr>PowerPoint 演示文稿</vt:lpstr>
      <vt:lpstr>Background</vt:lpstr>
      <vt:lpstr>Scientific questions</vt:lpstr>
      <vt:lpstr>Data structure (X)</vt:lpstr>
      <vt:lpstr>Data structure (Y)</vt:lpstr>
      <vt:lpstr>Methods</vt:lpstr>
      <vt:lpstr>Methods</vt:lpstr>
      <vt:lpstr>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aigori aigori</dc:creator>
  <cp:lastModifiedBy>Vayne Xie</cp:lastModifiedBy>
  <cp:revision>468</cp:revision>
  <dcterms:created xsi:type="dcterms:W3CDTF">2019-10-28T17:18:25Z</dcterms:created>
  <dcterms:modified xsi:type="dcterms:W3CDTF">2022-03-28T03:41:06Z</dcterms:modified>
</cp:coreProperties>
</file>