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3" r:id="rId4"/>
    <p:sldId id="257" r:id="rId5"/>
    <p:sldId id="259" r:id="rId6"/>
    <p:sldId id="258" r:id="rId7"/>
    <p:sldId id="268" r:id="rId9"/>
    <p:sldId id="275" r:id="rId10"/>
    <p:sldId id="261" r:id="rId11"/>
    <p:sldId id="279" r:id="rId12"/>
    <p:sldId id="281" r:id="rId13"/>
    <p:sldId id="262" r:id="rId14"/>
    <p:sldId id="263" r:id="rId15"/>
    <p:sldId id="284" r:id="rId16"/>
    <p:sldId id="265" r:id="rId17"/>
    <p:sldId id="266" r:id="rId18"/>
    <p:sldId id="267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a process of converting continuous data attribute values into a finite set of intervals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classification performance on Titanic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Rationale of the hypothesis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632960" cy="4953000"/>
          </a:xfrm>
        </p:spPr>
        <p:txBody>
          <a:bodyPr/>
          <a:p>
            <a:r>
              <a:rPr lang="en-US">
                <a:sym typeface="+mn-ea"/>
              </a:rPr>
              <a:t>However, for non-linear model( e.g. decision tree), binning does not help</a:t>
            </a:r>
            <a:endParaRPr lang="en-US"/>
          </a:p>
          <a:p>
            <a:r>
              <a:rPr lang="en-US"/>
              <a:t>Less overfit, because reduce noise/variance (at the cost of increasing bias)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44795" y="2554605"/>
            <a:ext cx="6847205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760" y="4224020"/>
            <a:ext cx="10027920" cy="1684020"/>
          </a:xfrm>
          <a:prstGeom prst="rect">
            <a:avLst/>
          </a:prstGeom>
        </p:spPr>
      </p:pic>
      <p:pic>
        <p:nvPicPr>
          <p:cNvPr id="5" name="Picture 4" descr="&#10;" title="Without bin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10995"/>
            <a:ext cx="9982200" cy="16687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43940" y="1156335"/>
            <a:ext cx="482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>
                <a:sym typeface="+mn-ea"/>
              </a:rPr>
              <a:t>discretization</a:t>
            </a:r>
            <a:r>
              <a:rPr lang="en-US"/>
              <a:t>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27760" y="3855720"/>
            <a:ext cx="482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 </a:t>
            </a:r>
            <a:r>
              <a:rPr lang="en-US">
                <a:sym typeface="+mn-ea"/>
              </a:rPr>
              <a:t>discretization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sz="3200">
                <a:sym typeface="+mn-ea"/>
              </a:rPr>
              <a:t>Performance does not increase for logistic regression(Without discretization testing accuracy:0.791418, With discretization:0.778731)</a:t>
            </a:r>
            <a:endParaRPr lang="en-US" sz="3200">
              <a:sym typeface="+mn-ea"/>
            </a:endParaRPr>
          </a:p>
          <a:p>
            <a:pPr marL="0" lvl="1"/>
            <a:r>
              <a:rPr lang="en-US" sz="3200"/>
              <a:t>All other models’ test accuracy increase</a:t>
            </a:r>
            <a:endParaRPr lang="en-US" sz="3200"/>
          </a:p>
          <a:p>
            <a:pPr marL="0" lvl="1"/>
            <a:r>
              <a:rPr lang="en-US" sz="3200"/>
              <a:t>For tree-based models, the test accuracy mostly remain the same or slightly increase</a:t>
            </a:r>
            <a:endParaRPr lang="en-US" sz="3200"/>
          </a:p>
          <a:p>
            <a:pPr marL="0" lvl="1"/>
            <a:r>
              <a:rPr lang="en-US" sz="3200"/>
              <a:t>Without discretization, some models’ train accuracy goes up to &gt;0.9</a:t>
            </a:r>
            <a:endParaRPr lang="en-US" sz="3200"/>
          </a:p>
          <a:p>
            <a:pPr marL="0" lvl="1"/>
            <a:endParaRPr lang="en-US" sz="3200"/>
          </a:p>
          <a:p>
            <a:pPr marL="0" lvl="1"/>
            <a:endParaRPr lang="en-US" sz="3200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 the dataset linearly seperable?</a:t>
            </a:r>
            <a:endParaRPr lang="en-US"/>
          </a:p>
          <a:p>
            <a:r>
              <a:rPr lang="en-US"/>
              <a:t>Is the two features with binning apply important?</a:t>
            </a:r>
            <a:endParaRPr lang="en-US"/>
          </a:p>
          <a:p>
            <a:r>
              <a:rPr lang="en-US"/>
              <a:t>Is the model optimize?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22705"/>
          </a:xfrm>
        </p:spPr>
        <p:txBody>
          <a:bodyPr/>
          <a:p>
            <a:r>
              <a:rPr lang="en-US">
                <a:sym typeface="+mn-ea"/>
              </a:rPr>
              <a:t>Improving Classification Performance with hyper-parameters tuning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0" y="1786890"/>
            <a:ext cx="9144000" cy="161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4018915"/>
            <a:ext cx="9212580" cy="1722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000" y="1513205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Without </a:t>
            </a:r>
            <a:r>
              <a:rPr lang="en-US">
                <a:sym typeface="+mn-ea"/>
              </a:rPr>
              <a:t>discretization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89710" y="3630295"/>
            <a:ext cx="203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With </a:t>
            </a:r>
            <a:r>
              <a:rPr lang="en-US">
                <a:sym typeface="+mn-ea"/>
              </a:rPr>
              <a:t>discretization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All model improves after grid search</a:t>
            </a:r>
            <a:endParaRPr lang="en-US" sz="2800"/>
          </a:p>
          <a:p>
            <a:r>
              <a:rPr lang="en-US" sz="2800"/>
              <a:t>Comparing with or without discretization:</a:t>
            </a:r>
            <a:endParaRPr lang="en-US" sz="2800"/>
          </a:p>
          <a:p>
            <a:pPr lvl="1"/>
            <a:r>
              <a:rPr lang="en-US" sz="2400">
                <a:sym typeface="+mn-ea"/>
              </a:rPr>
              <a:t>Performance increases slightly for logistic regression(Without discretization testing accuracy:0.8515, With discretization:0.8566)</a:t>
            </a:r>
            <a:endParaRPr lang="en-US"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All other models’ test accuracy increase with discretization</a:t>
            </a:r>
            <a:endParaRPr lang="en-US"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The second most significant increase is from decision tree model(</a:t>
            </a:r>
            <a:r>
              <a:rPr lang="en-US" sz="2400">
                <a:sym typeface="+mn-ea"/>
              </a:rPr>
              <a:t>Without discretization testing accuracy:0.84670, With discretization:0.86799)</a:t>
            </a:r>
            <a:endParaRPr lang="en-US"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The most significant increase is from SVC(Without discretization testing accuracy:0.74335, With discretization:0.84224)</a:t>
            </a:r>
            <a:endParaRPr lang="en-US" sz="2400">
              <a:sym typeface="+mn-ea"/>
            </a:endParaRPr>
          </a:p>
          <a:p>
            <a:pPr marL="0" lvl="1"/>
            <a:endParaRPr lang="en-US">
              <a:sym typeface="+mn-ea"/>
            </a:endParaRPr>
          </a:p>
          <a:p>
            <a:endParaRPr lang="en-US" sz="2800">
              <a:sym typeface="+mn-ea"/>
            </a:endParaRPr>
          </a:p>
          <a:p>
            <a:pPr marL="0" lvl="1"/>
            <a:endParaRPr lang="en-US" sz="32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Best model overall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234805" cy="4953000"/>
          </a:xfrm>
        </p:spPr>
        <p:txBody>
          <a:bodyPr/>
          <a:p>
            <a:r>
              <a:rPr lang="en-US" altLang="zh-TW"/>
              <a:t>Decision Tree with discretization </a:t>
            </a:r>
            <a:endParaRPr lang="en-US" altLang="zh-TW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1160" y="2080895"/>
            <a:ext cx="11410315" cy="3140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importance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6395" y="1030605"/>
            <a:ext cx="6379210" cy="550354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7091045" y="1174750"/>
            <a:ext cx="4815840" cy="5359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Compare to the logistic regression model in project 1, the performance has been improved by completing the 3 objectives.</a:t>
            </a:r>
            <a:endParaRPr lang="en-US"/>
          </a:p>
          <a:p>
            <a:pPr lvl="1"/>
            <a:r>
              <a:rPr lang="en-US"/>
              <a:t>Using feature discretization, most models’ test accuracy improve</a:t>
            </a:r>
            <a:endParaRPr lang="en-US"/>
          </a:p>
          <a:p>
            <a:pPr lvl="1"/>
            <a:r>
              <a:rPr lang="en-US"/>
              <a:t>Using different kind of models, tree-based model (e.g. decision tree) works much better for this dataset</a:t>
            </a:r>
            <a:endParaRPr lang="en-US"/>
          </a:p>
          <a:p>
            <a:pPr lvl="1"/>
            <a:r>
              <a:rPr lang="en-US"/>
              <a:t>Using hyper-parameters tuning, </a:t>
            </a:r>
            <a:r>
              <a:rPr lang="en-US">
                <a:sym typeface="+mn-ea"/>
              </a:rPr>
              <a:t>all </a:t>
            </a:r>
            <a:r>
              <a:rPr lang="en-US">
                <a:sym typeface="+mn-ea"/>
              </a:rPr>
              <a:t>models’ test accuracy improve</a:t>
            </a:r>
            <a:r>
              <a:rPr lang="en-US"/>
              <a:t> significantly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Decision Tree visualization</a:t>
            </a:r>
            <a:endParaRPr lang="en-US" sz="2800"/>
          </a:p>
          <a:p>
            <a:pPr lvl="1"/>
            <a:r>
              <a:rPr lang="en-US" sz="2400"/>
              <a:t>https://mljar.com/blog/visualize-decision-tree/</a:t>
            </a:r>
            <a:endParaRPr lang="en-US" sz="2400"/>
          </a:p>
          <a:p>
            <a:pPr lvl="1"/>
            <a:r>
              <a:rPr lang="en-US" sz="2400"/>
              <a:t>https://machinelearningmastery.com/calculate-feature-importance-with-python/</a:t>
            </a:r>
            <a:endParaRPr lang="en-US" sz="2400"/>
          </a:p>
          <a:p>
            <a:r>
              <a:rPr lang="en-US" sz="2800"/>
              <a:t>Feature discretization</a:t>
            </a:r>
            <a:endParaRPr lang="en-US" sz="2800"/>
          </a:p>
          <a:p>
            <a:pPr lvl="1"/>
            <a:r>
              <a:rPr lang="en-US" sz="2400"/>
              <a:t>https://www.kaggle.com/tilii7/feature-discretization-less-is-better</a:t>
            </a:r>
            <a:endParaRPr lang="en-US" sz="2400"/>
          </a:p>
          <a:p>
            <a:pPr lvl="1"/>
            <a:r>
              <a:rPr lang="en-US" sz="2400"/>
              <a:t>https://scikit-learn.org/stable/auto_examples/preprocessing/plot_discretization_classification.html</a:t>
            </a:r>
            <a:endParaRPr lang="en-US" sz="2400"/>
          </a:p>
          <a:p>
            <a:pPr lvl="1"/>
            <a:r>
              <a:rPr lang="en-US" sz="2400"/>
              <a:t>https://pbpython.com/pandas-qcut-cut.html</a:t>
            </a:r>
            <a:endParaRPr lang="en-US" sz="2400"/>
          </a:p>
          <a:p>
            <a:pPr lvl="1"/>
            <a:r>
              <a:rPr lang="en-US" sz="2400"/>
              <a:t>https://scikit-learn.org/stable/auto_examples/preprocessing/plot_discretization.html</a:t>
            </a:r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 from project 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792605"/>
            <a:ext cx="7995285" cy="3272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Improving Classification Performance with discretization</a:t>
            </a:r>
            <a:endParaRPr lang="en-US"/>
          </a:p>
          <a:p>
            <a:r>
              <a:rPr lang="en-US"/>
              <a:t>Improving </a:t>
            </a:r>
            <a:r>
              <a:rPr lang="en-US">
                <a:sym typeface="+mn-ea"/>
              </a:rPr>
              <a:t>Classification Performance with different model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Improving </a:t>
            </a:r>
            <a:r>
              <a:rPr lang="en-US">
                <a:sym typeface="+mn-ea"/>
              </a:rPr>
              <a:t>Classification Performance with hyper-parameters tuning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Brief desciption on data pre-processing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0" y="866140"/>
            <a:ext cx="9029700" cy="29032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3958590"/>
            <a:ext cx="10972800" cy="26873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Fill in age, embark, fare missing value</a:t>
            </a:r>
            <a:endParaRPr lang="en-US"/>
          </a:p>
          <a:p>
            <a:r>
              <a:rPr lang="en-US"/>
              <a:t>Drop passenger id, cabin and ticket</a:t>
            </a:r>
            <a:endParaRPr lang="en-US"/>
          </a:p>
          <a:p>
            <a:r>
              <a:rPr lang="en-US"/>
              <a:t>Create family size feature</a:t>
            </a:r>
            <a:endParaRPr lang="en-US"/>
          </a:p>
          <a:p>
            <a:r>
              <a:rPr lang="en-US"/>
              <a:t>Extract title from name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</a:t>
            </a:r>
            <a:r>
              <a:rPr lang="en-US">
                <a:sym typeface="+mn-ea"/>
              </a:rPr>
              <a:t>discretization/Binning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Among all variables, only age and fare are continous variables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2371090"/>
            <a:ext cx="9002395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Apply f</a:t>
            </a:r>
            <a:r>
              <a:rPr lang="en-US">
                <a:sym typeface="+mn-ea"/>
              </a:rPr>
              <a:t>eature </a:t>
            </a:r>
            <a:r>
              <a:rPr lang="en-US">
                <a:sym typeface="+mn-ea"/>
              </a:rPr>
              <a:t>discretization/binning</a:t>
            </a:r>
            <a:endParaRPr lang="en-US"/>
          </a:p>
        </p:txBody>
      </p:sp>
      <p:sp>
        <p:nvSpPr>
          <p:cNvPr id="7" name="Content Placeholder 6"/>
          <p:cNvSpPr/>
          <p:nvPr>
            <p:ph sz="half" idx="1"/>
          </p:nvPr>
        </p:nvSpPr>
        <p:spPr/>
        <p:txBody>
          <a:bodyPr/>
          <a:p>
            <a:r>
              <a:rPr lang="en-US"/>
              <a:t>Pandas method Qcut is applied to Fare</a:t>
            </a:r>
            <a:endParaRPr lang="en-US"/>
          </a:p>
          <a:p>
            <a:r>
              <a:rPr lang="en-US"/>
              <a:t>Pandas method cut is applied to Age</a:t>
            </a:r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74765" y="2206625"/>
            <a:ext cx="5029200" cy="2887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55" y="5094605"/>
            <a:ext cx="1565910" cy="151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05" y="5184140"/>
            <a:ext cx="1485265" cy="1332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Without discretization vs with discretization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9145" y="2130425"/>
            <a:ext cx="5044440" cy="30403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304415"/>
            <a:ext cx="5384800" cy="2865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545"/>
            <a:ext cx="10972800" cy="1139825"/>
          </a:xfrm>
        </p:spPr>
        <p:txBody>
          <a:bodyPr/>
          <a:p>
            <a:r>
              <a:rPr lang="en-US"/>
              <a:t>How </a:t>
            </a:r>
            <a:r>
              <a:rPr lang="en-US">
                <a:sym typeface="+mn-ea"/>
              </a:rPr>
              <a:t>feature</a:t>
            </a:r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discretization/Binning affect performance?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4475"/>
            <a:ext cx="10972800" cy="4613275"/>
          </a:xfrm>
        </p:spPr>
        <p:txBody>
          <a:bodyPr/>
          <a:p>
            <a:r>
              <a:rPr lang="en-US"/>
              <a:t>Intution:</a:t>
            </a:r>
            <a:endParaRPr lang="en-US"/>
          </a:p>
          <a:p>
            <a:pPr lvl="1"/>
            <a:r>
              <a:rPr lang="en-US" sz="2800"/>
              <a:t>Some information may loss because of feature discretization</a:t>
            </a:r>
            <a:endParaRPr lang="en-US"/>
          </a:p>
          <a:p>
            <a:r>
              <a:rPr lang="en-US"/>
              <a:t>Hypothesis:</a:t>
            </a:r>
            <a:endParaRPr lang="en-US"/>
          </a:p>
          <a:p>
            <a:pPr lvl="1"/>
            <a:r>
              <a:rPr lang="en-US"/>
              <a:t>Performance should increase for linear model</a:t>
            </a:r>
            <a:endParaRPr lang="en-US"/>
          </a:p>
          <a:p>
            <a:pPr lvl="1"/>
            <a:r>
              <a:rPr lang="en-US"/>
              <a:t>Performance will be at least the same for non-linear model</a:t>
            </a:r>
            <a:endParaRPr lang="en-US"/>
          </a:p>
          <a:p>
            <a:pPr lvl="1"/>
            <a:r>
              <a:rPr lang="en-US"/>
              <a:t>Should have little to no effect on tree-based model</a:t>
            </a:r>
            <a:endParaRPr lang="en-US"/>
          </a:p>
          <a:p>
            <a:pPr lvl="1"/>
            <a:r>
              <a:rPr lang="en-US"/>
              <a:t>Less overfitting with </a:t>
            </a:r>
            <a:r>
              <a:rPr lang="en-US">
                <a:sym typeface="+mn-ea"/>
              </a:rPr>
              <a:t>feature discretization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Rationale behind the hypothesis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609600" y="4093845"/>
            <a:ext cx="10311765" cy="2033905"/>
          </a:xfrm>
        </p:spPr>
        <p:txBody>
          <a:bodyPr/>
          <a:p>
            <a:r>
              <a:rPr lang="en-US" sz="2800"/>
              <a:t>With 2 features, binning can create similar effect for linear model as non-linear classifier</a:t>
            </a:r>
            <a:endParaRPr lang="en-US" sz="2800"/>
          </a:p>
          <a:p>
            <a:endParaRPr lang="en-US" sz="2800"/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3130" y="873760"/>
            <a:ext cx="10366375" cy="3119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Presentation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Improving Classification Performance on Titanic dataset</vt:lpstr>
      <vt:lpstr>PowerPoint 演示文稿</vt:lpstr>
      <vt:lpstr>3 Objectives</vt:lpstr>
      <vt:lpstr>Brief desciption on data pre-processing</vt:lpstr>
      <vt:lpstr>Feature discretization/Binning</vt:lpstr>
      <vt:lpstr>Apply feature discretization/binning</vt:lpstr>
      <vt:lpstr>PowerPoint 演示文稿</vt:lpstr>
      <vt:lpstr>How feature discretization/Binning affect performance?</vt:lpstr>
      <vt:lpstr>PowerPoint 演示文稿</vt:lpstr>
      <vt:lpstr>PowerPoint 演示文稿</vt:lpstr>
      <vt:lpstr>Result</vt:lpstr>
      <vt:lpstr>Analysis	</vt:lpstr>
      <vt:lpstr>PowerPoint 演示文稿</vt:lpstr>
      <vt:lpstr>Improving Classification Performance with hyper-parameters tuning </vt:lpstr>
      <vt:lpstr>Analysis</vt:lpstr>
      <vt:lpstr>Best model overall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Classification Performance on Titanic dataset</dc:title>
  <dc:creator/>
  <cp:lastModifiedBy>Justin Tse</cp:lastModifiedBy>
  <cp:revision>8</cp:revision>
  <dcterms:created xsi:type="dcterms:W3CDTF">2021-11-24T13:33:00Z</dcterms:created>
  <dcterms:modified xsi:type="dcterms:W3CDTF">2021-11-25T08:14:16Z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AE3BBC0ED45B4028B9CFB7D23F32F8CC</vt:lpwstr>
  </property>
  <property fmtid="{D5CDD505-2E9C-101B-9397-08002B2CF9AE}" pid="3" name="KSOProductBuildVer">
    <vt:lpwstr>1033-11.2.0.10351</vt:lpwstr>
  </property>
</Properties>
</file>