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Tianhao" userId="ad8f80ff-0acd-45cd-b38f-78f71efc532a" providerId="ADAL" clId="{F2C94AD1-E0D3-4D36-ACE6-0DADE0D78DD6}"/>
    <pc:docChg chg="custSel addSld modSld">
      <pc:chgData name="CHEN Tianhao" userId="ad8f80ff-0acd-45cd-b38f-78f71efc532a" providerId="ADAL" clId="{F2C94AD1-E0D3-4D36-ACE6-0DADE0D78DD6}" dt="2024-05-06T14:13:54.178" v="877" actId="20577"/>
      <pc:docMkLst>
        <pc:docMk/>
      </pc:docMkLst>
      <pc:sldChg chg="modSp mod">
        <pc:chgData name="CHEN Tianhao" userId="ad8f80ff-0acd-45cd-b38f-78f71efc532a" providerId="ADAL" clId="{F2C94AD1-E0D3-4D36-ACE6-0DADE0D78DD6}" dt="2024-05-06T14:13:54.178" v="877" actId="20577"/>
        <pc:sldMkLst>
          <pc:docMk/>
          <pc:sldMk cId="2626902931" sldId="256"/>
        </pc:sldMkLst>
        <pc:spChg chg="mod">
          <ac:chgData name="CHEN Tianhao" userId="ad8f80ff-0acd-45cd-b38f-78f71efc532a" providerId="ADAL" clId="{F2C94AD1-E0D3-4D36-ACE6-0DADE0D78DD6}" dt="2024-05-06T14:13:54.178" v="877" actId="20577"/>
          <ac:spMkLst>
            <pc:docMk/>
            <pc:sldMk cId="2626902931" sldId="256"/>
            <ac:spMk id="2" creationId="{9A3F5EA4-0D44-2163-5DCF-428B1BF36BD1}"/>
          </ac:spMkLst>
        </pc:spChg>
        <pc:spChg chg="mod">
          <ac:chgData name="CHEN Tianhao" userId="ad8f80ff-0acd-45cd-b38f-78f71efc532a" providerId="ADAL" clId="{F2C94AD1-E0D3-4D36-ACE6-0DADE0D78DD6}" dt="2024-05-06T14:09:15.172" v="566" actId="20577"/>
          <ac:spMkLst>
            <pc:docMk/>
            <pc:sldMk cId="2626902931" sldId="256"/>
            <ac:spMk id="3" creationId="{82CAFDA4-FDE9-BBFE-A055-18F47FE865B9}"/>
          </ac:spMkLst>
        </pc:spChg>
      </pc:sldChg>
      <pc:sldChg chg="modSp mod">
        <pc:chgData name="CHEN Tianhao" userId="ad8f80ff-0acd-45cd-b38f-78f71efc532a" providerId="ADAL" clId="{F2C94AD1-E0D3-4D36-ACE6-0DADE0D78DD6}" dt="2024-05-06T14:11:28.687" v="872" actId="20577"/>
        <pc:sldMkLst>
          <pc:docMk/>
          <pc:sldMk cId="2008005840" sldId="257"/>
        </pc:sldMkLst>
        <pc:spChg chg="mod">
          <ac:chgData name="CHEN Tianhao" userId="ad8f80ff-0acd-45cd-b38f-78f71efc532a" providerId="ADAL" clId="{F2C94AD1-E0D3-4D36-ACE6-0DADE0D78DD6}" dt="2024-05-06T14:11:28.687" v="872" actId="20577"/>
          <ac:spMkLst>
            <pc:docMk/>
            <pc:sldMk cId="2008005840" sldId="257"/>
            <ac:spMk id="3" creationId="{7ADEDC73-BC86-C499-D2FC-1772F778FDAA}"/>
          </ac:spMkLst>
        </pc:spChg>
      </pc:sldChg>
      <pc:sldChg chg="addSp delSp modSp new mod">
        <pc:chgData name="CHEN Tianhao" userId="ad8f80ff-0acd-45cd-b38f-78f71efc532a" providerId="ADAL" clId="{F2C94AD1-E0D3-4D36-ACE6-0DADE0D78DD6}" dt="2024-05-06T14:04:40.605" v="169" actId="20577"/>
        <pc:sldMkLst>
          <pc:docMk/>
          <pc:sldMk cId="260820550" sldId="258"/>
        </pc:sldMkLst>
        <pc:spChg chg="mod">
          <ac:chgData name="CHEN Tianhao" userId="ad8f80ff-0acd-45cd-b38f-78f71efc532a" providerId="ADAL" clId="{F2C94AD1-E0D3-4D36-ACE6-0DADE0D78DD6}" dt="2024-05-06T14:04:40.605" v="169" actId="20577"/>
          <ac:spMkLst>
            <pc:docMk/>
            <pc:sldMk cId="260820550" sldId="258"/>
            <ac:spMk id="2" creationId="{6C4981F2-F38A-D0FC-58C7-62F1CD148B45}"/>
          </ac:spMkLst>
        </pc:spChg>
        <pc:picChg chg="add del">
          <ac:chgData name="CHEN Tianhao" userId="ad8f80ff-0acd-45cd-b38f-78f71efc532a" providerId="ADAL" clId="{F2C94AD1-E0D3-4D36-ACE6-0DADE0D78DD6}" dt="2024-05-06T14:02:02.204" v="3" actId="478"/>
          <ac:picMkLst>
            <pc:docMk/>
            <pc:sldMk cId="260820550" sldId="258"/>
            <ac:picMk id="5" creationId="{FE575095-875B-4812-42C7-EE38DEE40FA1}"/>
          </ac:picMkLst>
        </pc:picChg>
        <pc:picChg chg="add mod">
          <ac:chgData name="CHEN Tianhao" userId="ad8f80ff-0acd-45cd-b38f-78f71efc532a" providerId="ADAL" clId="{F2C94AD1-E0D3-4D36-ACE6-0DADE0D78DD6}" dt="2024-05-06T14:04:32.647" v="146" actId="1076"/>
          <ac:picMkLst>
            <pc:docMk/>
            <pc:sldMk cId="260820550" sldId="258"/>
            <ac:picMk id="7" creationId="{A27C21C8-1031-426F-DC5B-84D618A9B04F}"/>
          </ac:picMkLst>
        </pc:picChg>
      </pc:sldChg>
      <pc:sldChg chg="addSp modSp new mod">
        <pc:chgData name="CHEN Tianhao" userId="ad8f80ff-0acd-45cd-b38f-78f71efc532a" providerId="ADAL" clId="{F2C94AD1-E0D3-4D36-ACE6-0DADE0D78DD6}" dt="2024-05-06T14:04:29.829" v="145" actId="20577"/>
        <pc:sldMkLst>
          <pc:docMk/>
          <pc:sldMk cId="3485312482" sldId="259"/>
        </pc:sldMkLst>
        <pc:spChg chg="mod">
          <ac:chgData name="CHEN Tianhao" userId="ad8f80ff-0acd-45cd-b38f-78f71efc532a" providerId="ADAL" clId="{F2C94AD1-E0D3-4D36-ACE6-0DADE0D78DD6}" dt="2024-05-06T14:04:29.829" v="145" actId="20577"/>
          <ac:spMkLst>
            <pc:docMk/>
            <pc:sldMk cId="3485312482" sldId="259"/>
            <ac:spMk id="2" creationId="{22C0CBF1-0700-F776-DEAB-0B17C4A836E2}"/>
          </ac:spMkLst>
        </pc:spChg>
        <pc:picChg chg="add mod">
          <ac:chgData name="CHEN Tianhao" userId="ad8f80ff-0acd-45cd-b38f-78f71efc532a" providerId="ADAL" clId="{F2C94AD1-E0D3-4D36-ACE6-0DADE0D78DD6}" dt="2024-05-06T14:04:22.024" v="117" actId="1076"/>
          <ac:picMkLst>
            <pc:docMk/>
            <pc:sldMk cId="3485312482" sldId="259"/>
            <ac:picMk id="5" creationId="{AAF23ED3-5171-2B1F-A479-5F2833D821FD}"/>
          </ac:picMkLst>
        </pc:picChg>
      </pc:sldChg>
      <pc:sldChg chg="addSp modSp new mod">
        <pc:chgData name="CHEN Tianhao" userId="ad8f80ff-0acd-45cd-b38f-78f71efc532a" providerId="ADAL" clId="{F2C94AD1-E0D3-4D36-ACE6-0DADE0D78DD6}" dt="2024-05-06T14:04:19.351" v="116" actId="20577"/>
        <pc:sldMkLst>
          <pc:docMk/>
          <pc:sldMk cId="1950597815" sldId="260"/>
        </pc:sldMkLst>
        <pc:spChg chg="mod">
          <ac:chgData name="CHEN Tianhao" userId="ad8f80ff-0acd-45cd-b38f-78f71efc532a" providerId="ADAL" clId="{F2C94AD1-E0D3-4D36-ACE6-0DADE0D78DD6}" dt="2024-05-06T14:04:19.351" v="116" actId="20577"/>
          <ac:spMkLst>
            <pc:docMk/>
            <pc:sldMk cId="1950597815" sldId="260"/>
            <ac:spMk id="2" creationId="{A70AB06C-6DED-8C7A-9E80-4BF85CDD9D13}"/>
          </ac:spMkLst>
        </pc:spChg>
        <pc:picChg chg="add mod">
          <ac:chgData name="CHEN Tianhao" userId="ad8f80ff-0acd-45cd-b38f-78f71efc532a" providerId="ADAL" clId="{F2C94AD1-E0D3-4D36-ACE6-0DADE0D78DD6}" dt="2024-05-06T14:04:15.730" v="101" actId="14100"/>
          <ac:picMkLst>
            <pc:docMk/>
            <pc:sldMk cId="1950597815" sldId="260"/>
            <ac:picMk id="5" creationId="{23F81567-1A56-A5D6-77F3-379F4A2D8704}"/>
          </ac:picMkLst>
        </pc:picChg>
      </pc:sldChg>
      <pc:sldChg chg="addSp modSp new mod">
        <pc:chgData name="CHEN Tianhao" userId="ad8f80ff-0acd-45cd-b38f-78f71efc532a" providerId="ADAL" clId="{F2C94AD1-E0D3-4D36-ACE6-0DADE0D78DD6}" dt="2024-05-06T14:07:29.778" v="471" actId="20577"/>
        <pc:sldMkLst>
          <pc:docMk/>
          <pc:sldMk cId="708158256" sldId="261"/>
        </pc:sldMkLst>
        <pc:spChg chg="mod">
          <ac:chgData name="CHEN Tianhao" userId="ad8f80ff-0acd-45cd-b38f-78f71efc532a" providerId="ADAL" clId="{F2C94AD1-E0D3-4D36-ACE6-0DADE0D78DD6}" dt="2024-05-06T14:03:22.153" v="30" actId="20577"/>
          <ac:spMkLst>
            <pc:docMk/>
            <pc:sldMk cId="708158256" sldId="261"/>
            <ac:spMk id="2" creationId="{9F64465C-B8C4-AB2C-7828-8FC54C9A6113}"/>
          </ac:spMkLst>
        </pc:spChg>
        <pc:spChg chg="mod">
          <ac:chgData name="CHEN Tianhao" userId="ad8f80ff-0acd-45cd-b38f-78f71efc532a" providerId="ADAL" clId="{F2C94AD1-E0D3-4D36-ACE6-0DADE0D78DD6}" dt="2024-05-06T14:07:29.778" v="471" actId="20577"/>
          <ac:spMkLst>
            <pc:docMk/>
            <pc:sldMk cId="708158256" sldId="261"/>
            <ac:spMk id="3" creationId="{8A02C940-0C7B-48E1-69FD-54FAB5C730AE}"/>
          </ac:spMkLst>
        </pc:spChg>
        <pc:picChg chg="add mod">
          <ac:chgData name="CHEN Tianhao" userId="ad8f80ff-0acd-45cd-b38f-78f71efc532a" providerId="ADAL" clId="{F2C94AD1-E0D3-4D36-ACE6-0DADE0D78DD6}" dt="2024-05-06T14:07:23.949" v="464" actId="1076"/>
          <ac:picMkLst>
            <pc:docMk/>
            <pc:sldMk cId="708158256" sldId="261"/>
            <ac:picMk id="5" creationId="{3327414A-2230-E87E-50FD-E242A22C2668}"/>
          </ac:picMkLst>
        </pc:picChg>
      </pc:sldChg>
      <pc:sldChg chg="addSp modSp new mod">
        <pc:chgData name="CHEN Tianhao" userId="ad8f80ff-0acd-45cd-b38f-78f71efc532a" providerId="ADAL" clId="{F2C94AD1-E0D3-4D36-ACE6-0DADE0D78DD6}" dt="2024-05-06T14:06:31.031" v="391" actId="20577"/>
        <pc:sldMkLst>
          <pc:docMk/>
          <pc:sldMk cId="73123249" sldId="262"/>
        </pc:sldMkLst>
        <pc:spChg chg="mod">
          <ac:chgData name="CHEN Tianhao" userId="ad8f80ff-0acd-45cd-b38f-78f71efc532a" providerId="ADAL" clId="{F2C94AD1-E0D3-4D36-ACE6-0DADE0D78DD6}" dt="2024-05-06T14:03:31.721" v="55" actId="20577"/>
          <ac:spMkLst>
            <pc:docMk/>
            <pc:sldMk cId="73123249" sldId="262"/>
            <ac:spMk id="2" creationId="{E619E785-FDE4-5C00-5F71-A216DF116898}"/>
          </ac:spMkLst>
        </pc:spChg>
        <pc:spChg chg="mod">
          <ac:chgData name="CHEN Tianhao" userId="ad8f80ff-0acd-45cd-b38f-78f71efc532a" providerId="ADAL" clId="{F2C94AD1-E0D3-4D36-ACE6-0DADE0D78DD6}" dt="2024-05-06T14:06:31.031" v="391" actId="20577"/>
          <ac:spMkLst>
            <pc:docMk/>
            <pc:sldMk cId="73123249" sldId="262"/>
            <ac:spMk id="3" creationId="{30F7E8C6-634B-4869-9E0A-4BFA92A2FFC9}"/>
          </ac:spMkLst>
        </pc:spChg>
        <pc:picChg chg="add mod">
          <ac:chgData name="CHEN Tianhao" userId="ad8f80ff-0acd-45cd-b38f-78f71efc532a" providerId="ADAL" clId="{F2C94AD1-E0D3-4D36-ACE6-0DADE0D78DD6}" dt="2024-05-06T14:03:34.172" v="56" actId="1076"/>
          <ac:picMkLst>
            <pc:docMk/>
            <pc:sldMk cId="73123249" sldId="262"/>
            <ac:picMk id="5" creationId="{81BA7301-696D-CA51-86A2-54E7A96A2A20}"/>
          </ac:picMkLst>
        </pc:picChg>
      </pc:sldChg>
      <pc:sldChg chg="addSp modSp new mod">
        <pc:chgData name="CHEN Tianhao" userId="ad8f80ff-0acd-45cd-b38f-78f71efc532a" providerId="ADAL" clId="{F2C94AD1-E0D3-4D36-ACE6-0DADE0D78DD6}" dt="2024-05-06T14:13:44.619" v="875" actId="1076"/>
        <pc:sldMkLst>
          <pc:docMk/>
          <pc:sldMk cId="1634963594" sldId="263"/>
        </pc:sldMkLst>
        <pc:spChg chg="mod">
          <ac:chgData name="CHEN Tianhao" userId="ad8f80ff-0acd-45cd-b38f-78f71efc532a" providerId="ADAL" clId="{F2C94AD1-E0D3-4D36-ACE6-0DADE0D78DD6}" dt="2024-05-06T14:08:08.544" v="506" actId="20577"/>
          <ac:spMkLst>
            <pc:docMk/>
            <pc:sldMk cId="1634963594" sldId="263"/>
            <ac:spMk id="2" creationId="{EAA270AC-9DE7-780E-6F4D-099B25C3DF22}"/>
          </ac:spMkLst>
        </pc:spChg>
        <pc:spChg chg="mod">
          <ac:chgData name="CHEN Tianhao" userId="ad8f80ff-0acd-45cd-b38f-78f71efc532a" providerId="ADAL" clId="{F2C94AD1-E0D3-4D36-ACE6-0DADE0D78DD6}" dt="2024-05-06T14:08:20.858" v="547" actId="20577"/>
          <ac:spMkLst>
            <pc:docMk/>
            <pc:sldMk cId="1634963594" sldId="263"/>
            <ac:spMk id="3" creationId="{A21EC8B1-6E10-EFB9-5A84-473BB0A9E1E0}"/>
          </ac:spMkLst>
        </pc:spChg>
        <pc:picChg chg="add mod">
          <ac:chgData name="CHEN Tianhao" userId="ad8f80ff-0acd-45cd-b38f-78f71efc532a" providerId="ADAL" clId="{F2C94AD1-E0D3-4D36-ACE6-0DADE0D78DD6}" dt="2024-05-06T14:13:44.619" v="875" actId="1076"/>
          <ac:picMkLst>
            <pc:docMk/>
            <pc:sldMk cId="1634963594" sldId="263"/>
            <ac:picMk id="5" creationId="{7B9E7BFA-036C-A4C5-5EDD-3527005C0B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DDE2B-6946-AD0F-C71E-8EB6FE041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86DC9D-9047-8A41-D492-5F57178AD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519FC-619B-08B2-38DA-1190A487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71C16-6589-BF01-233B-0CAB556E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9D0A4-87B9-4511-E215-E32A5DF5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9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BCAC6-EA09-442A-C872-548791B3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BE27D-9EF4-CDEA-431F-0E62A23D2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D3398-3D4B-287E-50A5-9409D62C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69DED-48E2-B740-A445-6468869E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AF3B0-50E0-3262-AA0B-C835D956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E76B0-BE0A-5C7B-366A-2398460C0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36A00-5DCA-48D5-3E1F-E6823153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2DFD4-3AAD-DB72-B7F4-74D56013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DDB8B-4516-0923-53EC-1D031466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F5AA4-A11E-FEDB-2B1C-6EF414F7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E48D0-75E4-614E-3CF3-59BE621E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EB163-5C54-C648-3132-3BB701FE2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D4245-3811-9137-4736-FDEB65AC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7090A-FDDA-E8D3-6341-DDCBC967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DE41C-4FCB-4696-8EC3-D31CF8A6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4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4E3B1-E876-A2BD-A08C-97B23C04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E9B78-01E9-7ACD-6DF3-561DAEA1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3C911-F291-DB80-8E58-F7AF64D9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72A76-7E84-8B87-8290-9D219355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E3A76-DEB0-D2A5-A012-53FCB077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8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5813-3D67-901A-2658-8DDD6003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27D83-9C9C-41B0-D4D2-D4913805D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0BBFB-A9D6-3D5D-C081-46F0A2BC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BACDF-00BD-D22C-2DC6-DB661344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72717-7D58-8120-EAEB-70B380C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24F4A-D797-DFA3-0A7F-67BF11B0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4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C2D1-6675-3B70-65AB-EB02D860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8CF17-C62B-EA98-559B-BE55C4F1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5A45D-0B4A-F8B7-3088-5384DC79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974863-6658-C9F7-6C69-6E3B034C5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3B451-31A2-CFE7-F01A-FFCB6A4B8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991EAA-82D4-A9AD-2F30-C08DC314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7E61DE-1084-99CE-44A6-EF5829E3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A96F42-86E1-D80A-9181-5EF184C5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4B4E9-9BBC-B99E-3EF9-30739D0D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953B93-0011-0AA3-418F-56808DEF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E84F01-B84D-AC92-D4C9-40996E34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EC5CF1-C9A8-4D47-C666-70B84D5A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2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DE5EC4-20BB-59C6-3C8E-0E034F4F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F45FCD-1A6C-E0A1-9A7B-3553A352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6602A-D6AE-6289-3112-047D4BA8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2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66D96-6776-A4EE-28B2-82FE7F47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3C49B-183B-5E2C-F57C-40DBAC0F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27A07A-D85E-4705-5C19-3CC47D9BC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18254-B976-F27B-86CB-63F23B84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C0B0D-B368-3454-CFC2-8152428D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7B154-6F6E-541C-662C-03B58508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4D8FB-9A48-D8DD-0E0F-9EC5BF4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A02DD3-C8E0-951D-E1EE-A4DA421B7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E5CEB-BD65-34C2-A05B-EABF4B53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AEC5F-AB3B-5B10-3355-23C51268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98787-9E16-2B82-C88F-6701A70D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5D124-ED7A-8D02-D5AE-BA077A30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EE19E-194F-DEDF-A890-A450430D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B4E09-52F8-5803-BB12-2837A967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57842-675B-71AF-2CA4-32BC9BFF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54007-A3C5-4A6A-A3D2-55BB0B71C14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ACC3-69EA-7A04-2562-4792DE54D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67C07-0A2F-6C8C-1DCB-4D47AE909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5EA4-0D44-2163-5DCF-428B1BF36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Protein </a:t>
            </a:r>
            <a:r>
              <a:rPr lang="en-US" altLang="zh-CN"/>
              <a:t>structure reconstruction</a:t>
            </a:r>
            <a:br>
              <a:rPr lang="en-US" altLang="zh-CN"/>
            </a:br>
            <a:r>
              <a:rPr lang="en-US" altLang="zh-CN"/>
              <a:t>with </a:t>
            </a:r>
            <a:r>
              <a:rPr lang="en-US" altLang="zh-CN" dirty="0"/>
              <a:t>contact map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CAFDA4-FDE9-BBFE-A055-18F47FE8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Chen, Tianhao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9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CE93-0545-F9E4-DCEF-0BAA12E1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EDC73-BC86-C499-D2FC-1772F778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Chroma as structural prior</a:t>
            </a:r>
          </a:p>
          <a:p>
            <a:pPr lvl="1"/>
            <a:r>
              <a:rPr lang="en-US" altLang="zh-CN" dirty="0"/>
              <a:t>Chroma is a diffusion model trained on protein structure generation task.</a:t>
            </a:r>
          </a:p>
          <a:p>
            <a:r>
              <a:rPr lang="en-US" altLang="zh-CN" dirty="0"/>
              <a:t>Use contact map as condition</a:t>
            </a:r>
          </a:p>
          <a:p>
            <a:pPr lvl="1"/>
            <a:r>
              <a:rPr lang="en-US" altLang="zh-CN" dirty="0"/>
              <a:t>Extends based on condition mechanisms of Chroma</a:t>
            </a:r>
          </a:p>
          <a:p>
            <a:r>
              <a:rPr lang="en-US" altLang="zh-CN" dirty="0"/>
              <a:t>Use gradient of conditioner to guide diffusion process</a:t>
            </a:r>
          </a:p>
          <a:p>
            <a:pPr lvl="1"/>
            <a:r>
              <a:rPr lang="en-US" altLang="zh-CN" dirty="0"/>
              <a:t>The conditioner gives a loss between target contact map and current contact map. The gradient of this loss guides the diffusion process, which samples a protein.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0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70AC-9DE7-780E-6F4D-099B25C3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 contact map conditioner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EC8B1-6E10-EFB9-5A84-473BB0A9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Extends based on Chroma’s framework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E7BFA-036C-A4C5-5EDD-3527005C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91" y="2275367"/>
            <a:ext cx="5692218" cy="45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6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981F2-F38A-D0FC-58C7-62F1CD14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Ground truth protein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F38E5-9082-7059-0A5B-53ECF0E5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7C21C8-1031-426F-DC5B-84D618A9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1456571"/>
            <a:ext cx="1158401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0CBF1-0700-F776-DEAB-0B17C4A8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Recovered protein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769A6-D894-71B7-D629-309DFB03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23ED3-5171-2B1F-A479-5F2833D8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69" y="1494677"/>
            <a:ext cx="11126753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1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B06C-6DED-8C7A-9E80-4BF85CDD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protein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A732-353A-24E4-0764-90505C28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F81567-1A56-A5D6-77F3-379F4A2D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27" y="1467294"/>
            <a:ext cx="10494672" cy="53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9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4465C-B8C4-AB2C-7828-8FC54C9A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map error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2C940-0C7B-48E1-69FD-54FAB5C7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Difference between contact map of ground truth protein and recovered protein</a:t>
            </a:r>
          </a:p>
          <a:p>
            <a:r>
              <a:rPr lang="en-US" altLang="zh-CN" dirty="0"/>
              <a:t>Random error is around 6~8, while conditioned error is 1~3 Angstroms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27414A-2230-E87E-50FD-E242A22C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12" y="3180837"/>
            <a:ext cx="727811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5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9E785-FDE4-5C00-5F71-A216DF11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Structural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7E8C6-634B-4869-9E0A-4BFA92A2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Between ground truth and recovered protein</a:t>
            </a:r>
          </a:p>
          <a:p>
            <a:r>
              <a:rPr lang="en-US" altLang="zh-CN" dirty="0"/>
              <a:t>TM-align score, RMSD, Sequence Identity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BA7301-696D-CA51-86A2-54E7A96A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0" y="2953260"/>
            <a:ext cx="740195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134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Protein structure reconstruction with contact map</vt:lpstr>
      <vt:lpstr>Approach</vt:lpstr>
      <vt:lpstr>Custom contact map conditioner</vt:lpstr>
      <vt:lpstr>Ground truth protein</vt:lpstr>
      <vt:lpstr>Recovered protein</vt:lpstr>
      <vt:lpstr>Random protein</vt:lpstr>
      <vt:lpstr>Contact map error</vt:lpstr>
      <vt:lpstr>Structural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reconstruction with contact map</dc:title>
  <dc:creator>CHEN Tianhao</dc:creator>
  <cp:lastModifiedBy>CHEN Tianhao</cp:lastModifiedBy>
  <cp:revision>2</cp:revision>
  <dcterms:created xsi:type="dcterms:W3CDTF">2024-05-06T09:00:29Z</dcterms:created>
  <dcterms:modified xsi:type="dcterms:W3CDTF">2024-05-06T14:43:33Z</dcterms:modified>
</cp:coreProperties>
</file>