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A18E"/>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EE4A17-D74C-A769-F1E0-65DF90377257}" v="882" dt="2023-05-18T08:35:05.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74"/>
    <p:restoredTop sz="94643"/>
  </p:normalViewPr>
  <p:slideViewPr>
    <p:cSldViewPr snapToGrid="0" snapToObjects="1">
      <p:cViewPr>
        <p:scale>
          <a:sx n="125" d="100"/>
          <a:sy n="125" d="100"/>
        </p:scale>
        <p:origin x="282" y="-132"/>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Shunpeng" userId="S::syangcp@connect.ust.hk::e1d5ef6e-1bc1-4f1f-bb08-5d4ff6e0bcbb" providerId="AD" clId="Web-{E8EE4A17-D74C-A769-F1E0-65DF90377257}"/>
    <pc:docChg chg="addSld modSld">
      <pc:chgData name="YANG Shunpeng" userId="S::syangcp@connect.ust.hk::e1d5ef6e-1bc1-4f1f-bb08-5d4ff6e0bcbb" providerId="AD" clId="Web-{E8EE4A17-D74C-A769-F1E0-65DF90377257}" dt="2023-05-18T08:35:05.810" v="839" actId="14100"/>
      <pc:docMkLst>
        <pc:docMk/>
      </pc:docMkLst>
      <pc:sldChg chg="addSp delSp modSp">
        <pc:chgData name="YANG Shunpeng" userId="S::syangcp@connect.ust.hk::e1d5ef6e-1bc1-4f1f-bb08-5d4ff6e0bcbb" providerId="AD" clId="Web-{E8EE4A17-D74C-A769-F1E0-65DF90377257}" dt="2023-05-18T08:35:05.810" v="839" actId="14100"/>
        <pc:sldMkLst>
          <pc:docMk/>
          <pc:sldMk cId="263858504" sldId="256"/>
        </pc:sldMkLst>
        <pc:spChg chg="add del">
          <ac:chgData name="YANG Shunpeng" userId="S::syangcp@connect.ust.hk::e1d5ef6e-1bc1-4f1f-bb08-5d4ff6e0bcbb" providerId="AD" clId="Web-{E8EE4A17-D74C-A769-F1E0-65DF90377257}" dt="2023-05-18T08:07:14.193" v="632"/>
          <ac:spMkLst>
            <pc:docMk/>
            <pc:sldMk cId="263858504" sldId="256"/>
            <ac:spMk id="3" creationId="{00000000-0000-0000-0000-000000000000}"/>
          </ac:spMkLst>
        </pc:spChg>
        <pc:spChg chg="mod">
          <ac:chgData name="YANG Shunpeng" userId="S::syangcp@connect.ust.hk::e1d5ef6e-1bc1-4f1f-bb08-5d4ff6e0bcbb" providerId="AD" clId="Web-{E8EE4A17-D74C-A769-F1E0-65DF90377257}" dt="2023-05-18T07:19:36.343" v="101" actId="20577"/>
          <ac:spMkLst>
            <pc:docMk/>
            <pc:sldMk cId="263858504" sldId="256"/>
            <ac:spMk id="7" creationId="{00000000-0000-0000-0000-000000000000}"/>
          </ac:spMkLst>
        </pc:spChg>
        <pc:spChg chg="mod">
          <ac:chgData name="YANG Shunpeng" userId="S::syangcp@connect.ust.hk::e1d5ef6e-1bc1-4f1f-bb08-5d4ff6e0bcbb" providerId="AD" clId="Web-{E8EE4A17-D74C-A769-F1E0-65DF90377257}" dt="2023-05-18T07:43:01.908" v="331" actId="20577"/>
          <ac:spMkLst>
            <pc:docMk/>
            <pc:sldMk cId="263858504" sldId="256"/>
            <ac:spMk id="8" creationId="{00000000-0000-0000-0000-000000000000}"/>
          </ac:spMkLst>
        </pc:spChg>
        <pc:spChg chg="mod">
          <ac:chgData name="YANG Shunpeng" userId="S::syangcp@connect.ust.hk::e1d5ef6e-1bc1-4f1f-bb08-5d4ff6e0bcbb" providerId="AD" clId="Web-{E8EE4A17-D74C-A769-F1E0-65DF90377257}" dt="2023-05-18T07:19:50.547" v="103" actId="20577"/>
          <ac:spMkLst>
            <pc:docMk/>
            <pc:sldMk cId="263858504" sldId="256"/>
            <ac:spMk id="9" creationId="{00000000-0000-0000-0000-000000000000}"/>
          </ac:spMkLst>
        </pc:spChg>
        <pc:spChg chg="mod ord">
          <ac:chgData name="YANG Shunpeng" userId="S::syangcp@connect.ust.hk::e1d5ef6e-1bc1-4f1f-bb08-5d4ff6e0bcbb" providerId="AD" clId="Web-{E8EE4A17-D74C-A769-F1E0-65DF90377257}" dt="2023-05-18T07:54:34.050" v="528" actId="20577"/>
          <ac:spMkLst>
            <pc:docMk/>
            <pc:sldMk cId="263858504" sldId="256"/>
            <ac:spMk id="11" creationId="{00000000-0000-0000-0000-000000000000}"/>
          </ac:spMkLst>
        </pc:spChg>
        <pc:spChg chg="mod ord">
          <ac:chgData name="YANG Shunpeng" userId="S::syangcp@connect.ust.hk::e1d5ef6e-1bc1-4f1f-bb08-5d4ff6e0bcbb" providerId="AD" clId="Web-{E8EE4A17-D74C-A769-F1E0-65DF90377257}" dt="2023-05-18T07:19:53.375" v="104" actId="20577"/>
          <ac:spMkLst>
            <pc:docMk/>
            <pc:sldMk cId="263858504" sldId="256"/>
            <ac:spMk id="13" creationId="{00000000-0000-0000-0000-000000000000}"/>
          </ac:spMkLst>
        </pc:spChg>
        <pc:spChg chg="mod ord">
          <ac:chgData name="YANG Shunpeng" userId="S::syangcp@connect.ust.hk::e1d5ef6e-1bc1-4f1f-bb08-5d4ff6e0bcbb" providerId="AD" clId="Web-{E8EE4A17-D74C-A769-F1E0-65DF90377257}" dt="2023-05-18T08:35:05.810" v="839" actId="14100"/>
          <ac:spMkLst>
            <pc:docMk/>
            <pc:sldMk cId="263858504" sldId="256"/>
            <ac:spMk id="14" creationId="{00000000-0000-0000-0000-000000000000}"/>
          </ac:spMkLst>
        </pc:spChg>
        <pc:spChg chg="mod">
          <ac:chgData name="YANG Shunpeng" userId="S::syangcp@connect.ust.hk::e1d5ef6e-1bc1-4f1f-bb08-5d4ff6e0bcbb" providerId="AD" clId="Web-{E8EE4A17-D74C-A769-F1E0-65DF90377257}" dt="2023-05-18T08:28:06.738" v="732" actId="20577"/>
          <ac:spMkLst>
            <pc:docMk/>
            <pc:sldMk cId="263858504" sldId="256"/>
            <ac:spMk id="15" creationId="{00000000-0000-0000-0000-000000000000}"/>
          </ac:spMkLst>
        </pc:spChg>
        <pc:spChg chg="mod">
          <ac:chgData name="YANG Shunpeng" userId="S::syangcp@connect.ust.hk::e1d5ef6e-1bc1-4f1f-bb08-5d4ff6e0bcbb" providerId="AD" clId="Web-{E8EE4A17-D74C-A769-F1E0-65DF90377257}" dt="2023-05-18T08:27:49.207" v="727"/>
          <ac:spMkLst>
            <pc:docMk/>
            <pc:sldMk cId="263858504" sldId="256"/>
            <ac:spMk id="17" creationId="{00000000-0000-0000-0000-000000000000}"/>
          </ac:spMkLst>
        </pc:spChg>
        <pc:spChg chg="mod">
          <ac:chgData name="YANG Shunpeng" userId="S::syangcp@connect.ust.hk::e1d5ef6e-1bc1-4f1f-bb08-5d4ff6e0bcbb" providerId="AD" clId="Web-{E8EE4A17-D74C-A769-F1E0-65DF90377257}" dt="2023-05-18T07:43:27.284" v="339" actId="20577"/>
          <ac:spMkLst>
            <pc:docMk/>
            <pc:sldMk cId="263858504" sldId="256"/>
            <ac:spMk id="18" creationId="{00000000-0000-0000-0000-000000000000}"/>
          </ac:spMkLst>
        </pc:spChg>
        <pc:spChg chg="mod">
          <ac:chgData name="YANG Shunpeng" userId="S::syangcp@connect.ust.hk::e1d5ef6e-1bc1-4f1f-bb08-5d4ff6e0bcbb" providerId="AD" clId="Web-{E8EE4A17-D74C-A769-F1E0-65DF90377257}" dt="2023-05-18T08:26:37.455" v="713" actId="20577"/>
          <ac:spMkLst>
            <pc:docMk/>
            <pc:sldMk cId="263858504" sldId="256"/>
            <ac:spMk id="19" creationId="{00000000-0000-0000-0000-000000000000}"/>
          </ac:spMkLst>
        </pc:spChg>
        <pc:spChg chg="mod">
          <ac:chgData name="YANG Shunpeng" userId="S::syangcp@connect.ust.hk::e1d5ef6e-1bc1-4f1f-bb08-5d4ff6e0bcbb" providerId="AD" clId="Web-{E8EE4A17-D74C-A769-F1E0-65DF90377257}" dt="2023-05-18T08:29:09.084" v="745" actId="1076"/>
          <ac:spMkLst>
            <pc:docMk/>
            <pc:sldMk cId="263858504" sldId="256"/>
            <ac:spMk id="20" creationId="{00000000-0000-0000-0000-000000000000}"/>
          </ac:spMkLst>
        </pc:spChg>
        <pc:spChg chg="add del">
          <ac:chgData name="YANG Shunpeng" userId="S::syangcp@connect.ust.hk::e1d5ef6e-1bc1-4f1f-bb08-5d4ff6e0bcbb" providerId="AD" clId="Web-{E8EE4A17-D74C-A769-F1E0-65DF90377257}" dt="2023-05-18T08:13:14.764" v="674"/>
          <ac:spMkLst>
            <pc:docMk/>
            <pc:sldMk cId="263858504" sldId="256"/>
            <ac:spMk id="22" creationId="{00000000-0000-0000-0000-000000000000}"/>
          </ac:spMkLst>
        </pc:spChg>
        <pc:spChg chg="add del mod">
          <ac:chgData name="YANG Shunpeng" userId="S::syangcp@connect.ust.hk::e1d5ef6e-1bc1-4f1f-bb08-5d4ff6e0bcbb" providerId="AD" clId="Web-{E8EE4A17-D74C-A769-F1E0-65DF90377257}" dt="2023-05-18T08:00:08.870" v="559" actId="20577"/>
          <ac:spMkLst>
            <pc:docMk/>
            <pc:sldMk cId="263858504" sldId="256"/>
            <ac:spMk id="23" creationId="{00000000-0000-0000-0000-000000000000}"/>
          </ac:spMkLst>
        </pc:spChg>
        <pc:spChg chg="mod ord">
          <ac:chgData name="YANG Shunpeng" userId="S::syangcp@connect.ust.hk::e1d5ef6e-1bc1-4f1f-bb08-5d4ff6e0bcbb" providerId="AD" clId="Web-{E8EE4A17-D74C-A769-F1E0-65DF90377257}" dt="2023-05-18T07:42:44.595" v="330" actId="20577"/>
          <ac:spMkLst>
            <pc:docMk/>
            <pc:sldMk cId="263858504" sldId="256"/>
            <ac:spMk id="25" creationId="{00000000-0000-0000-0000-000000000000}"/>
          </ac:spMkLst>
        </pc:spChg>
        <pc:spChg chg="mod ord">
          <ac:chgData name="YANG Shunpeng" userId="S::syangcp@connect.ust.hk::e1d5ef6e-1bc1-4f1f-bb08-5d4ff6e0bcbb" providerId="AD" clId="Web-{E8EE4A17-D74C-A769-F1E0-65DF90377257}" dt="2023-05-18T08:29:03.521" v="744" actId="14100"/>
          <ac:spMkLst>
            <pc:docMk/>
            <pc:sldMk cId="263858504" sldId="256"/>
            <ac:spMk id="26" creationId="{00000000-0000-0000-0000-000000000000}"/>
          </ac:spMkLst>
        </pc:spChg>
        <pc:spChg chg="add del">
          <ac:chgData name="YANG Shunpeng" userId="S::syangcp@connect.ust.hk::e1d5ef6e-1bc1-4f1f-bb08-5d4ff6e0bcbb" providerId="AD" clId="Web-{E8EE4A17-D74C-A769-F1E0-65DF90377257}" dt="2023-05-18T08:07:16.209" v="633"/>
          <ac:spMkLst>
            <pc:docMk/>
            <pc:sldMk cId="263858504" sldId="256"/>
            <ac:spMk id="27" creationId="{00000000-0000-0000-0000-000000000000}"/>
          </ac:spMkLst>
        </pc:spChg>
        <pc:spChg chg="del">
          <ac:chgData name="YANG Shunpeng" userId="S::syangcp@connect.ust.hk::e1d5ef6e-1bc1-4f1f-bb08-5d4ff6e0bcbb" providerId="AD" clId="Web-{E8EE4A17-D74C-A769-F1E0-65DF90377257}" dt="2023-05-18T08:26:51.674" v="715"/>
          <ac:spMkLst>
            <pc:docMk/>
            <pc:sldMk cId="263858504" sldId="256"/>
            <ac:spMk id="29" creationId="{00000000-0000-0000-0000-000000000000}"/>
          </ac:spMkLst>
        </pc:spChg>
        <pc:spChg chg="del">
          <ac:chgData name="YANG Shunpeng" userId="S::syangcp@connect.ust.hk::e1d5ef6e-1bc1-4f1f-bb08-5d4ff6e0bcbb" providerId="AD" clId="Web-{E8EE4A17-D74C-A769-F1E0-65DF90377257}" dt="2023-05-18T08:26:55.080" v="716"/>
          <ac:spMkLst>
            <pc:docMk/>
            <pc:sldMk cId="263858504" sldId="256"/>
            <ac:spMk id="30" creationId="{00000000-0000-0000-0000-000000000000}"/>
          </ac:spMkLst>
        </pc:spChg>
        <pc:spChg chg="del">
          <ac:chgData name="YANG Shunpeng" userId="S::syangcp@connect.ust.hk::e1d5ef6e-1bc1-4f1f-bb08-5d4ff6e0bcbb" providerId="AD" clId="Web-{E8EE4A17-D74C-A769-F1E0-65DF90377257}" dt="2023-05-18T07:07:13.622" v="14"/>
          <ac:spMkLst>
            <pc:docMk/>
            <pc:sldMk cId="263858504" sldId="256"/>
            <ac:spMk id="31" creationId="{00000000-0000-0000-0000-000000000000}"/>
          </ac:spMkLst>
        </pc:spChg>
        <pc:spChg chg="del">
          <ac:chgData name="YANG Shunpeng" userId="S::syangcp@connect.ust.hk::e1d5ef6e-1bc1-4f1f-bb08-5d4ff6e0bcbb" providerId="AD" clId="Web-{E8EE4A17-D74C-A769-F1E0-65DF90377257}" dt="2023-05-18T07:07:17.779" v="17"/>
          <ac:spMkLst>
            <pc:docMk/>
            <pc:sldMk cId="263858504" sldId="256"/>
            <ac:spMk id="33" creationId="{00000000-0000-0000-0000-000000000000}"/>
          </ac:spMkLst>
        </pc:spChg>
        <pc:spChg chg="del mod">
          <ac:chgData name="YANG Shunpeng" userId="S::syangcp@connect.ust.hk::e1d5ef6e-1bc1-4f1f-bb08-5d4ff6e0bcbb" providerId="AD" clId="Web-{E8EE4A17-D74C-A769-F1E0-65DF90377257}" dt="2023-05-18T07:07:17.388" v="16"/>
          <ac:spMkLst>
            <pc:docMk/>
            <pc:sldMk cId="263858504" sldId="256"/>
            <ac:spMk id="34" creationId="{00000000-0000-0000-0000-000000000000}"/>
          </ac:spMkLst>
        </pc:spChg>
        <pc:spChg chg="add del mod">
          <ac:chgData name="YANG Shunpeng" userId="S::syangcp@connect.ust.hk::e1d5ef6e-1bc1-4f1f-bb08-5d4ff6e0bcbb" providerId="AD" clId="Web-{E8EE4A17-D74C-A769-F1E0-65DF90377257}" dt="2023-05-18T07:55:20.754" v="539"/>
          <ac:spMkLst>
            <pc:docMk/>
            <pc:sldMk cId="263858504" sldId="256"/>
            <ac:spMk id="66" creationId="{8D41ABED-E19F-75FF-1740-174E62A4AD98}"/>
          </ac:spMkLst>
        </pc:spChg>
        <pc:spChg chg="add mod ord">
          <ac:chgData name="YANG Shunpeng" userId="S::syangcp@connect.ust.hk::e1d5ef6e-1bc1-4f1f-bb08-5d4ff6e0bcbb" providerId="AD" clId="Web-{E8EE4A17-D74C-A769-F1E0-65DF90377257}" dt="2023-05-18T08:34:51.841" v="836" actId="14100"/>
          <ac:spMkLst>
            <pc:docMk/>
            <pc:sldMk cId="263858504" sldId="256"/>
            <ac:spMk id="67" creationId="{1F257395-4225-47D0-0D19-DBB05FE8E690}"/>
          </ac:spMkLst>
        </pc:spChg>
        <pc:grpChg chg="add del mod">
          <ac:chgData name="YANG Shunpeng" userId="S::syangcp@connect.ust.hk::e1d5ef6e-1bc1-4f1f-bb08-5d4ff6e0bcbb" providerId="AD" clId="Web-{E8EE4A17-D74C-A769-F1E0-65DF90377257}" dt="2023-05-18T07:29:45.686" v="169"/>
          <ac:grpSpMkLst>
            <pc:docMk/>
            <pc:sldMk cId="263858504" sldId="256"/>
            <ac:grpSpMk id="32" creationId="{1E974A38-B5BD-EDCB-669B-9B9AED488E0B}"/>
          </ac:grpSpMkLst>
        </pc:grpChg>
        <pc:grpChg chg="add del mod">
          <ac:chgData name="YANG Shunpeng" userId="S::syangcp@connect.ust.hk::e1d5ef6e-1bc1-4f1f-bb08-5d4ff6e0bcbb" providerId="AD" clId="Web-{E8EE4A17-D74C-A769-F1E0-65DF90377257}" dt="2023-05-18T07:31:39.720" v="191"/>
          <ac:grpSpMkLst>
            <pc:docMk/>
            <pc:sldMk cId="263858504" sldId="256"/>
            <ac:grpSpMk id="45" creationId="{D03A5A74-FBCE-E4FC-A4A9-C78A24614730}"/>
          </ac:grpSpMkLst>
        </pc:grpChg>
        <pc:grpChg chg="add del mod">
          <ac:chgData name="YANG Shunpeng" userId="S::syangcp@connect.ust.hk::e1d5ef6e-1bc1-4f1f-bb08-5d4ff6e0bcbb" providerId="AD" clId="Web-{E8EE4A17-D74C-A769-F1E0-65DF90377257}" dt="2023-05-18T07:31:54.236" v="197"/>
          <ac:grpSpMkLst>
            <pc:docMk/>
            <pc:sldMk cId="263858504" sldId="256"/>
            <ac:grpSpMk id="55" creationId="{E5F505E2-A656-429F-4723-C2A8BE0D8D1A}"/>
          </ac:grpSpMkLst>
        </pc:grpChg>
        <pc:grpChg chg="add mod">
          <ac:chgData name="YANG Shunpeng" userId="S::syangcp@connect.ust.hk::e1d5ef6e-1bc1-4f1f-bb08-5d4ff6e0bcbb" providerId="AD" clId="Web-{E8EE4A17-D74C-A769-F1E0-65DF90377257}" dt="2023-05-18T07:37:17.743" v="292" actId="1076"/>
          <ac:grpSpMkLst>
            <pc:docMk/>
            <pc:sldMk cId="263858504" sldId="256"/>
            <ac:grpSpMk id="65" creationId="{640DACD6-811E-A199-FCAF-C16602F7ABC0}"/>
          </ac:grpSpMkLst>
        </pc:grpChg>
        <pc:grpChg chg="add mod">
          <ac:chgData name="YANG Shunpeng" userId="S::syangcp@connect.ust.hk::e1d5ef6e-1bc1-4f1f-bb08-5d4ff6e0bcbb" providerId="AD" clId="Web-{E8EE4A17-D74C-A769-F1E0-65DF90377257}" dt="2023-05-18T08:35:02.560" v="838" actId="1076"/>
          <ac:grpSpMkLst>
            <pc:docMk/>
            <pc:sldMk cId="263858504" sldId="256"/>
            <ac:grpSpMk id="77" creationId="{F7664A21-365A-E611-B38A-21B377B7397D}"/>
          </ac:grpSpMkLst>
        </pc:grpChg>
        <pc:graphicFrameChg chg="add del mod modGraphic">
          <ac:chgData name="YANG Shunpeng" userId="S::syangcp@connect.ust.hk::e1d5ef6e-1bc1-4f1f-bb08-5d4ff6e0bcbb" providerId="AD" clId="Web-{E8EE4A17-D74C-A769-F1E0-65DF90377257}" dt="2023-05-18T08:12:29.576" v="662"/>
          <ac:graphicFrameMkLst>
            <pc:docMk/>
            <pc:sldMk cId="263858504" sldId="256"/>
            <ac:graphicFrameMk id="68" creationId="{2C87384C-9B54-1CAC-4ABC-D9305A07C226}"/>
          </ac:graphicFrameMkLst>
        </pc:graphicFrameChg>
        <pc:picChg chg="del">
          <ac:chgData name="YANG Shunpeng" userId="S::syangcp@connect.ust.hk::e1d5ef6e-1bc1-4f1f-bb08-5d4ff6e0bcbb" providerId="AD" clId="Web-{E8EE4A17-D74C-A769-F1E0-65DF90377257}" dt="2023-05-18T07:07:10.122" v="13"/>
          <ac:picMkLst>
            <pc:docMk/>
            <pc:sldMk cId="263858504" sldId="256"/>
            <ac:picMk id="2" creationId="{00000000-0000-0000-0000-000000000000}"/>
          </ac:picMkLst>
        </pc:picChg>
        <pc:picChg chg="add del">
          <ac:chgData name="YANG Shunpeng" userId="S::syangcp@connect.ust.hk::e1d5ef6e-1bc1-4f1f-bb08-5d4ff6e0bcbb" providerId="AD" clId="Web-{E8EE4A17-D74C-A769-F1E0-65DF90377257}" dt="2023-05-18T08:13:13.983" v="673"/>
          <ac:picMkLst>
            <pc:docMk/>
            <pc:sldMk cId="263858504" sldId="256"/>
            <ac:picMk id="4" creationId="{00000000-0000-0000-0000-000000000000}"/>
          </ac:picMkLst>
        </pc:picChg>
        <pc:picChg chg="add del">
          <ac:chgData name="YANG Shunpeng" userId="S::syangcp@connect.ust.hk::e1d5ef6e-1bc1-4f1f-bb08-5d4ff6e0bcbb" providerId="AD" clId="Web-{E8EE4A17-D74C-A769-F1E0-65DF90377257}" dt="2023-05-18T08:07:11.990" v="631"/>
          <ac:picMkLst>
            <pc:docMk/>
            <pc:sldMk cId="263858504" sldId="256"/>
            <ac:picMk id="21" creationId="{00000000-0000-0000-0000-000000000000}"/>
          </ac:picMkLst>
        </pc:picChg>
        <pc:picChg chg="add del">
          <ac:chgData name="YANG Shunpeng" userId="S::syangcp@connect.ust.hk::e1d5ef6e-1bc1-4f1f-bb08-5d4ff6e0bcbb" providerId="AD" clId="Web-{E8EE4A17-D74C-A769-F1E0-65DF90377257}" dt="2023-05-18T08:07:10.880" v="630"/>
          <ac:picMkLst>
            <pc:docMk/>
            <pc:sldMk cId="263858504" sldId="256"/>
            <ac:picMk id="28" creationId="{00000000-0000-0000-0000-000000000000}"/>
          </ac:picMkLst>
        </pc:picChg>
        <pc:picChg chg="del">
          <ac:chgData name="YANG Shunpeng" userId="S::syangcp@connect.ust.hk::e1d5ef6e-1bc1-4f1f-bb08-5d4ff6e0bcbb" providerId="AD" clId="Web-{E8EE4A17-D74C-A769-F1E0-65DF90377257}" dt="2023-05-18T07:07:20.169" v="18"/>
          <ac:picMkLst>
            <pc:docMk/>
            <pc:sldMk cId="263858504" sldId="256"/>
            <ac:picMk id="35" creationId="{00000000-0000-0000-0000-000000000000}"/>
          </ac:picMkLst>
        </pc:picChg>
        <pc:picChg chg="add del mod">
          <ac:chgData name="YANG Shunpeng" userId="S::syangcp@connect.ust.hk::e1d5ef6e-1bc1-4f1f-bb08-5d4ff6e0bcbb" providerId="AD" clId="Web-{E8EE4A17-D74C-A769-F1E0-65DF90377257}" dt="2023-05-18T08:13:11.670" v="672"/>
          <ac:picMkLst>
            <pc:docMk/>
            <pc:sldMk cId="263858504" sldId="256"/>
            <ac:picMk id="69" creationId="{57D253F6-3984-0B46-3787-BC651293E00F}"/>
          </ac:picMkLst>
        </pc:picChg>
        <pc:picChg chg="add mod">
          <ac:chgData name="YANG Shunpeng" userId="S::syangcp@connect.ust.hk::e1d5ef6e-1bc1-4f1f-bb08-5d4ff6e0bcbb" providerId="AD" clId="Web-{E8EE4A17-D74C-A769-F1E0-65DF90377257}" dt="2023-05-18T08:24:54.578" v="692" actId="1076"/>
          <ac:picMkLst>
            <pc:docMk/>
            <pc:sldMk cId="263858504" sldId="256"/>
            <ac:picMk id="70" creationId="{1DB9AC69-8369-FE23-CAB4-0AF9A9FD0F94}"/>
          </ac:picMkLst>
        </pc:picChg>
        <pc:picChg chg="add mod">
          <ac:chgData name="YANG Shunpeng" userId="S::syangcp@connect.ust.hk::e1d5ef6e-1bc1-4f1f-bb08-5d4ff6e0bcbb" providerId="AD" clId="Web-{E8EE4A17-D74C-A769-F1E0-65DF90377257}" dt="2023-05-18T08:32:32.557" v="767" actId="14100"/>
          <ac:picMkLst>
            <pc:docMk/>
            <pc:sldMk cId="263858504" sldId="256"/>
            <ac:picMk id="71" creationId="{6421C307-2D35-A3EE-7B16-B973C625962B}"/>
          </ac:picMkLst>
        </pc:picChg>
        <pc:picChg chg="add mod">
          <ac:chgData name="YANG Shunpeng" userId="S::syangcp@connect.ust.hk::e1d5ef6e-1bc1-4f1f-bb08-5d4ff6e0bcbb" providerId="AD" clId="Web-{E8EE4A17-D74C-A769-F1E0-65DF90377257}" dt="2023-05-18T08:32:35.479" v="771" actId="1076"/>
          <ac:picMkLst>
            <pc:docMk/>
            <pc:sldMk cId="263858504" sldId="256"/>
            <ac:picMk id="72" creationId="{4808D2A1-2C03-0F59-D5FB-567F3F12C397}"/>
          </ac:picMkLst>
        </pc:picChg>
        <pc:picChg chg="add mod">
          <ac:chgData name="YANG Shunpeng" userId="S::syangcp@connect.ust.hk::e1d5ef6e-1bc1-4f1f-bb08-5d4ff6e0bcbb" providerId="AD" clId="Web-{E8EE4A17-D74C-A769-F1E0-65DF90377257}" dt="2023-05-18T08:32:38.416" v="772" actId="1076"/>
          <ac:picMkLst>
            <pc:docMk/>
            <pc:sldMk cId="263858504" sldId="256"/>
            <ac:picMk id="73" creationId="{C308F26E-BBAF-BADF-897B-7C67784A6499}"/>
          </ac:picMkLst>
        </pc:picChg>
        <pc:picChg chg="add mod">
          <ac:chgData name="YANG Shunpeng" userId="S::syangcp@connect.ust.hk::e1d5ef6e-1bc1-4f1f-bb08-5d4ff6e0bcbb" providerId="AD" clId="Web-{E8EE4A17-D74C-A769-F1E0-65DF90377257}" dt="2023-05-18T08:32:45.807" v="774" actId="1076"/>
          <ac:picMkLst>
            <pc:docMk/>
            <pc:sldMk cId="263858504" sldId="256"/>
            <ac:picMk id="74" creationId="{E02876F7-F5DE-B620-28ED-8586EAEFE48A}"/>
          </ac:picMkLst>
        </pc:picChg>
        <pc:picChg chg="add mod">
          <ac:chgData name="YANG Shunpeng" userId="S::syangcp@connect.ust.hk::e1d5ef6e-1bc1-4f1f-bb08-5d4ff6e0bcbb" providerId="AD" clId="Web-{E8EE4A17-D74C-A769-F1E0-65DF90377257}" dt="2023-05-18T08:33:04.964" v="777" actId="1076"/>
          <ac:picMkLst>
            <pc:docMk/>
            <pc:sldMk cId="263858504" sldId="256"/>
            <ac:picMk id="75" creationId="{5488EA43-BDC0-257B-14B3-9F3FC352694C}"/>
          </ac:picMkLst>
        </pc:picChg>
        <pc:picChg chg="add mod">
          <ac:chgData name="YANG Shunpeng" userId="S::syangcp@connect.ust.hk::e1d5ef6e-1bc1-4f1f-bb08-5d4ff6e0bcbb" providerId="AD" clId="Web-{E8EE4A17-D74C-A769-F1E0-65DF90377257}" dt="2023-05-18T08:33:22.402" v="780" actId="1076"/>
          <ac:picMkLst>
            <pc:docMk/>
            <pc:sldMk cId="263858504" sldId="256"/>
            <ac:picMk id="76" creationId="{1FCCF1EA-7B77-CCBF-8F81-DB448D79BA7F}"/>
          </ac:picMkLst>
        </pc:picChg>
      </pc:sldChg>
      <pc:sldChg chg="addSp delSp modSp new">
        <pc:chgData name="YANG Shunpeng" userId="S::syangcp@connect.ust.hk::e1d5ef6e-1bc1-4f1f-bb08-5d4ff6e0bcbb" providerId="AD" clId="Web-{E8EE4A17-D74C-A769-F1E0-65DF90377257}" dt="2023-05-18T07:31:22.516" v="185"/>
        <pc:sldMkLst>
          <pc:docMk/>
          <pc:sldMk cId="3994411237" sldId="257"/>
        </pc:sldMkLst>
        <pc:grpChg chg="add mod">
          <ac:chgData name="YANG Shunpeng" userId="S::syangcp@connect.ust.hk::e1d5ef6e-1bc1-4f1f-bb08-5d4ff6e0bcbb" providerId="AD" clId="Web-{E8EE4A17-D74C-A769-F1E0-65DF90377257}" dt="2023-05-18T07:29:48.436" v="170" actId="1076"/>
          <ac:grpSpMkLst>
            <pc:docMk/>
            <pc:sldMk cId="3994411237" sldId="257"/>
            <ac:grpSpMk id="10" creationId="{747778DE-9AF9-CDC1-886F-B47F6295B069}"/>
          </ac:grpSpMkLst>
        </pc:grpChg>
        <pc:grpChg chg="add">
          <ac:chgData name="YANG Shunpeng" userId="S::syangcp@connect.ust.hk::e1d5ef6e-1bc1-4f1f-bb08-5d4ff6e0bcbb" providerId="AD" clId="Web-{E8EE4A17-D74C-A769-F1E0-65DF90377257}" dt="2023-05-18T07:31:22.516" v="185"/>
          <ac:grpSpMkLst>
            <pc:docMk/>
            <pc:sldMk cId="3994411237" sldId="257"/>
            <ac:grpSpMk id="13" creationId="{FBF6BE66-5E1B-426B-A005-9BA583985146}"/>
          </ac:grpSpMkLst>
        </pc:grpChg>
        <pc:picChg chg="add del mod">
          <ac:chgData name="YANG Shunpeng" userId="S::syangcp@connect.ust.hk::e1d5ef6e-1bc1-4f1f-bb08-5d4ff6e0bcbb" providerId="AD" clId="Web-{E8EE4A17-D74C-A769-F1E0-65DF90377257}" dt="2023-05-18T07:24:28.866" v="124"/>
          <ac:picMkLst>
            <pc:docMk/>
            <pc:sldMk cId="3994411237" sldId="257"/>
            <ac:picMk id="2" creationId="{49A9817C-7864-48EC-E080-DB2DE0266D2C}"/>
          </ac:picMkLst>
        </pc:picChg>
        <pc:picChg chg="add del mod">
          <ac:chgData name="YANG Shunpeng" userId="S::syangcp@connect.ust.hk::e1d5ef6e-1bc1-4f1f-bb08-5d4ff6e0bcbb" providerId="AD" clId="Web-{E8EE4A17-D74C-A769-F1E0-65DF90377257}" dt="2023-05-18T07:24:12.615" v="120"/>
          <ac:picMkLst>
            <pc:docMk/>
            <pc:sldMk cId="3994411237" sldId="257"/>
            <ac:picMk id="3" creationId="{0D8FA56A-AF9C-DCE6-3CAF-3376A7372876}"/>
          </ac:picMkLst>
        </pc:picChg>
        <pc:picChg chg="add del mod">
          <ac:chgData name="YANG Shunpeng" userId="S::syangcp@connect.ust.hk::e1d5ef6e-1bc1-4f1f-bb08-5d4ff6e0bcbb" providerId="AD" clId="Web-{E8EE4A17-D74C-A769-F1E0-65DF90377257}" dt="2023-05-18T07:24:28.866" v="123"/>
          <ac:picMkLst>
            <pc:docMk/>
            <pc:sldMk cId="3994411237" sldId="257"/>
            <ac:picMk id="4" creationId="{070F7C12-192A-AA9C-0E26-33E6FA068CA8}"/>
          </ac:picMkLst>
        </pc:picChg>
        <pc:picChg chg="add mod modCrop">
          <ac:chgData name="YANG Shunpeng" userId="S::syangcp@connect.ust.hk::e1d5ef6e-1bc1-4f1f-bb08-5d4ff6e0bcbb" providerId="AD" clId="Web-{E8EE4A17-D74C-A769-F1E0-65DF90377257}" dt="2023-05-18T07:26:47.384" v="144" actId="1076"/>
          <ac:picMkLst>
            <pc:docMk/>
            <pc:sldMk cId="3994411237" sldId="257"/>
            <ac:picMk id="5" creationId="{E9A711FF-7944-10A3-F591-A99F42D00A3F}"/>
          </ac:picMkLst>
        </pc:picChg>
        <pc:picChg chg="add mod modCrop">
          <ac:chgData name="YANG Shunpeng" userId="S::syangcp@connect.ust.hk::e1d5ef6e-1bc1-4f1f-bb08-5d4ff6e0bcbb" providerId="AD" clId="Web-{E8EE4A17-D74C-A769-F1E0-65DF90377257}" dt="2023-05-18T07:25:26.383" v="132" actId="1076"/>
          <ac:picMkLst>
            <pc:docMk/>
            <pc:sldMk cId="3994411237" sldId="257"/>
            <ac:picMk id="6" creationId="{51E30867-3E4F-CD06-CA88-BECAF663BEAE}"/>
          </ac:picMkLst>
        </pc:picChg>
        <pc:picChg chg="add mod modCrop">
          <ac:chgData name="YANG Shunpeng" userId="S::syangcp@connect.ust.hk::e1d5ef6e-1bc1-4f1f-bb08-5d4ff6e0bcbb" providerId="AD" clId="Web-{E8EE4A17-D74C-A769-F1E0-65DF90377257}" dt="2023-05-18T07:26:38.384" v="141" actId="1076"/>
          <ac:picMkLst>
            <pc:docMk/>
            <pc:sldMk cId="3994411237" sldId="257"/>
            <ac:picMk id="7" creationId="{BD9B4CD1-20E5-F60F-FDE2-1EDA8B19C4BA}"/>
          </ac:picMkLst>
        </pc:picChg>
        <pc:picChg chg="add mod modCrop">
          <ac:chgData name="YANG Shunpeng" userId="S::syangcp@connect.ust.hk::e1d5ef6e-1bc1-4f1f-bb08-5d4ff6e0bcbb" providerId="AD" clId="Web-{E8EE4A17-D74C-A769-F1E0-65DF90377257}" dt="2023-05-18T07:27:22.042" v="149" actId="1076"/>
          <ac:picMkLst>
            <pc:docMk/>
            <pc:sldMk cId="3994411237" sldId="257"/>
            <ac:picMk id="8" creationId="{C117AB1B-1D6B-1DB0-6C41-DDEE5FD42D27}"/>
          </ac:picMkLst>
        </pc:picChg>
        <pc:picChg chg="add mod modCrop">
          <ac:chgData name="YANG Shunpeng" userId="S::syangcp@connect.ust.hk::e1d5ef6e-1bc1-4f1f-bb08-5d4ff6e0bcbb" providerId="AD" clId="Web-{E8EE4A17-D74C-A769-F1E0-65DF90377257}" dt="2023-05-18T07:27:58.886" v="157" actId="1076"/>
          <ac:picMkLst>
            <pc:docMk/>
            <pc:sldMk cId="3994411237" sldId="257"/>
            <ac:picMk id="9" creationId="{41AF7042-CF87-CC78-E5F5-DCE60D9D41F5}"/>
          </ac:picMkLst>
        </pc:picChg>
        <pc:picChg chg="add mod modCrop">
          <ac:chgData name="YANG Shunpeng" userId="S::syangcp@connect.ust.hk::e1d5ef6e-1bc1-4f1f-bb08-5d4ff6e0bcbb" providerId="AD" clId="Web-{E8EE4A17-D74C-A769-F1E0-65DF90377257}" dt="2023-05-18T07:30:27.077" v="177" actId="14100"/>
          <ac:picMkLst>
            <pc:docMk/>
            <pc:sldMk cId="3994411237" sldId="257"/>
            <ac:picMk id="11" creationId="{7DBFB4F6-CD1F-4E0C-B6AC-A80CF654EC01}"/>
          </ac:picMkLst>
        </pc:picChg>
        <pc:picChg chg="add mod modCrop">
          <ac:chgData name="YANG Shunpeng" userId="S::syangcp@connect.ust.hk::e1d5ef6e-1bc1-4f1f-bb08-5d4ff6e0bcbb" providerId="AD" clId="Web-{E8EE4A17-D74C-A769-F1E0-65DF90377257}" dt="2023-05-18T07:31:17.750" v="184" actId="1076"/>
          <ac:picMkLst>
            <pc:docMk/>
            <pc:sldMk cId="3994411237" sldId="257"/>
            <ac:picMk id="12" creationId="{C720D880-C100-6B68-93E8-A41D348C5AE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5/18/2023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5/18/2023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5/18/2023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5/18/2023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5/18/2023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5/18/2023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emf"/><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emf"/><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p:cNvSpPr/>
          <p:nvPr/>
        </p:nvSpPr>
        <p:spPr>
          <a:xfrm>
            <a:off x="8226052" y="5538399"/>
            <a:ext cx="3794332" cy="1157263"/>
          </a:xfrm>
          <a:prstGeom prst="rect">
            <a:avLst/>
          </a:prstGeom>
          <a:noFill/>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marL="171450" indent="-171450" algn="just">
              <a:buFont typeface="Arial" panose="020B0604020202020204" pitchFamily="34" charset="0"/>
              <a:buChar char="•"/>
            </a:pPr>
            <a:r>
              <a:rPr lang="en-US" altLang="zh-CN" sz="900" dirty="0" err="1">
                <a:latin typeface="Times New Roman"/>
                <a:cs typeface="Times New Roman"/>
              </a:rPr>
              <a:t>Pless</a:t>
            </a:r>
            <a:r>
              <a:rPr lang="en-US" altLang="zh-CN" sz="900" dirty="0">
                <a:latin typeface="Times New Roman"/>
                <a:cs typeface="Times New Roman"/>
              </a:rPr>
              <a:t>, Robert, and Richard Souvenir. "A survey of manifold learning for images.“</a:t>
            </a:r>
            <a:endParaRPr lang="en-US" sz="900" dirty="0">
              <a:latin typeface="Times New Roman"/>
              <a:cs typeface="Times New Roman"/>
            </a:endParaRPr>
          </a:p>
          <a:p>
            <a:pPr marL="171450" indent="-171450" algn="just">
              <a:buFont typeface="Arial" panose="020B0604020202020204" pitchFamily="34" charset="0"/>
              <a:buChar char="•"/>
            </a:pPr>
            <a:r>
              <a:rPr lang="en-US" sz="900" dirty="0" err="1">
                <a:latin typeface="Times New Roman"/>
                <a:cs typeface="Times New Roman"/>
              </a:rPr>
              <a:t>Raytchev</a:t>
            </a:r>
            <a:r>
              <a:rPr lang="en-US" sz="900" dirty="0">
                <a:latin typeface="Times New Roman"/>
                <a:cs typeface="Times New Roman"/>
              </a:rPr>
              <a:t>, </a:t>
            </a:r>
            <a:r>
              <a:rPr lang="en-US" sz="900" dirty="0" err="1">
                <a:latin typeface="Times New Roman"/>
                <a:cs typeface="Times New Roman"/>
              </a:rPr>
              <a:t>Bisser</a:t>
            </a:r>
            <a:r>
              <a:rPr lang="en-US" sz="900" dirty="0">
                <a:latin typeface="Times New Roman"/>
                <a:cs typeface="Times New Roman"/>
              </a:rPr>
              <a:t>, </a:t>
            </a:r>
            <a:r>
              <a:rPr lang="en-US" sz="900" dirty="0" err="1">
                <a:latin typeface="Times New Roman"/>
                <a:cs typeface="Times New Roman"/>
              </a:rPr>
              <a:t>Ikushi</a:t>
            </a:r>
            <a:r>
              <a:rPr lang="en-US" sz="900" dirty="0">
                <a:latin typeface="Times New Roman"/>
                <a:cs typeface="Times New Roman"/>
              </a:rPr>
              <a:t> Yoda, and Katsuhiko </a:t>
            </a:r>
            <a:r>
              <a:rPr lang="en-US" sz="900" dirty="0" err="1">
                <a:latin typeface="Times New Roman"/>
                <a:cs typeface="Times New Roman"/>
              </a:rPr>
              <a:t>Sakaue</a:t>
            </a:r>
            <a:r>
              <a:rPr lang="en-US" sz="900" dirty="0">
                <a:latin typeface="Times New Roman"/>
                <a:cs typeface="Times New Roman"/>
              </a:rPr>
              <a:t>. "Head pose estimation by nonlinear manifold learning." </a:t>
            </a:r>
          </a:p>
          <a:p>
            <a:pPr marL="171450" indent="-171450" algn="just">
              <a:buFont typeface="Arial" panose="020B0604020202020204" pitchFamily="34" charset="0"/>
              <a:buChar char="•"/>
            </a:pPr>
            <a:r>
              <a:rPr lang="en-US" sz="900" dirty="0" err="1">
                <a:latin typeface="Times New Roman"/>
                <a:cs typeface="Times New Roman"/>
              </a:rPr>
              <a:t>BenAbdelkader</a:t>
            </a:r>
            <a:r>
              <a:rPr lang="en-US" sz="900" dirty="0">
                <a:latin typeface="Times New Roman"/>
                <a:cs typeface="Times New Roman"/>
              </a:rPr>
              <a:t>, </a:t>
            </a:r>
            <a:r>
              <a:rPr lang="en-US" sz="900" dirty="0" err="1">
                <a:latin typeface="Times New Roman"/>
                <a:cs typeface="Times New Roman"/>
              </a:rPr>
              <a:t>Chiraz</a:t>
            </a:r>
            <a:r>
              <a:rPr lang="en-US" sz="900" dirty="0">
                <a:latin typeface="Times New Roman"/>
                <a:cs typeface="Times New Roman"/>
              </a:rPr>
              <a:t>. "Robust head pose estimation using supervised manifold learning.“</a:t>
            </a:r>
          </a:p>
        </p:txBody>
      </p:sp>
      <p:sp>
        <p:nvSpPr>
          <p:cNvPr id="14" name="Rectangle 13"/>
          <p:cNvSpPr/>
          <p:nvPr/>
        </p:nvSpPr>
        <p:spPr>
          <a:xfrm>
            <a:off x="8227241" y="1442051"/>
            <a:ext cx="3794332" cy="364049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just"/>
            <a:r>
              <a:rPr lang="en-US" altLang="zh-CN" sz="900" dirty="0">
                <a:latin typeface="Times New Roman"/>
                <a:cs typeface="Times New Roman"/>
              </a:rPr>
              <a:t>--</a:t>
            </a:r>
            <a:r>
              <a:rPr lang="en-US" altLang="zh-CN" sz="900" b="1" dirty="0">
                <a:latin typeface="Times New Roman"/>
                <a:cs typeface="Times New Roman"/>
              </a:rPr>
              <a:t>The</a:t>
            </a:r>
            <a:r>
              <a:rPr lang="en-US" altLang="zh-CN" sz="900" dirty="0">
                <a:latin typeface="Times New Roman"/>
                <a:cs typeface="Times New Roman"/>
              </a:rPr>
              <a:t> analysis of the performance index indicates that the order index obtained through the method LTSA exhibits the highest proximity to the center of all computed order indices, while the order index obtained by t-SNE displays the furthest distance from the center. </a:t>
            </a:r>
          </a:p>
          <a:p>
            <a:pPr algn="just"/>
            <a:r>
              <a:rPr lang="en-US" altLang="zh-CN" sz="900" dirty="0">
                <a:latin typeface="Times New Roman"/>
                <a:cs typeface="Times New Roman"/>
              </a:rPr>
              <a:t>--</a:t>
            </a:r>
            <a:r>
              <a:rPr lang="en-US" altLang="zh-CN" sz="900" b="1" dirty="0">
                <a:latin typeface="Times New Roman"/>
                <a:cs typeface="Times New Roman"/>
              </a:rPr>
              <a:t>Additionally</a:t>
            </a:r>
            <a:r>
              <a:rPr lang="en-US" altLang="zh-CN" sz="900" dirty="0">
                <a:latin typeface="Times New Roman"/>
                <a:cs typeface="Times New Roman"/>
              </a:rPr>
              <a:t>, it was observed that the MDS, Locally Linear Embedding (LLE), Maximum LLE (MLLE) methods exhibit similar performance in this task. </a:t>
            </a:r>
          </a:p>
          <a:p>
            <a:pPr algn="just"/>
            <a:r>
              <a:rPr lang="en-US" altLang="zh-CN" sz="900" dirty="0">
                <a:latin typeface="Times New Roman"/>
                <a:cs typeface="Times New Roman"/>
              </a:rPr>
              <a:t>--</a:t>
            </a:r>
            <a:r>
              <a:rPr lang="en-US" altLang="zh-CN" sz="900" b="1" dirty="0">
                <a:latin typeface="Times New Roman"/>
                <a:cs typeface="Times New Roman"/>
              </a:rPr>
              <a:t>Furthermore</a:t>
            </a:r>
            <a:r>
              <a:rPr lang="en-US" altLang="zh-CN" sz="900" dirty="0">
                <a:latin typeface="Times New Roman"/>
                <a:cs typeface="Times New Roman"/>
              </a:rPr>
              <a:t>, the two-dimensional embedding results are presented in the accompanying figures, which reveal an intriguing phenomenon wherein the shape of the data point profile appears to resemble a rotated "V" shape in the two-dimensional space except MDS embedding.</a:t>
            </a:r>
            <a:endParaRPr lang="en-US" sz="900" dirty="0">
              <a:latin typeface="Times New Roman"/>
              <a:cs typeface="Times New Roman"/>
            </a:endParaRPr>
          </a:p>
        </p:txBody>
      </p:sp>
      <p:sp>
        <p:nvSpPr>
          <p:cNvPr id="67" name="Rectangle 66">
            <a:extLst>
              <a:ext uri="{FF2B5EF4-FFF2-40B4-BE49-F238E27FC236}">
                <a16:creationId xmlns:a16="http://schemas.microsoft.com/office/drawing/2014/main" id="{1F257395-4225-47D0-0D19-DBB05FE8E690}"/>
              </a:ext>
            </a:extLst>
          </p:cNvPr>
          <p:cNvSpPr/>
          <p:nvPr/>
        </p:nvSpPr>
        <p:spPr>
          <a:xfrm>
            <a:off x="4191190" y="1444726"/>
            <a:ext cx="3802172" cy="2707384"/>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t"/>
          <a:lstStyle/>
          <a:p>
            <a:pPr marL="171450" indent="-171450" algn="just">
              <a:buFont typeface="Wingdings"/>
              <a:buChar char="§"/>
            </a:pPr>
            <a:r>
              <a:rPr lang="en-US" sz="1000" dirty="0">
                <a:latin typeface="Times New Roman"/>
                <a:cs typeface="Calibri"/>
              </a:rPr>
              <a:t>2-D Embedding with chosen algorithms for all images</a:t>
            </a:r>
          </a:p>
          <a:p>
            <a:pPr marL="171450" indent="-171450" algn="just">
              <a:buFont typeface="Wingdings"/>
              <a:buChar char="§"/>
            </a:pPr>
            <a:r>
              <a:rPr lang="en-US" sz="1000" dirty="0">
                <a:latin typeface="Times New Roman"/>
                <a:cs typeface="Calibri"/>
              </a:rPr>
              <a:t>Reorder the images to reveal the motion trajectory of head pose.</a:t>
            </a:r>
          </a:p>
          <a:p>
            <a:pPr algn="just"/>
            <a:endParaRPr lang="en-US" sz="1000" dirty="0">
              <a:latin typeface="Times New Roman"/>
              <a:cs typeface="Calibri"/>
            </a:endParaRPr>
          </a:p>
          <a:p>
            <a:pPr algn="just"/>
            <a:endParaRPr lang="en-US" sz="1000" dirty="0">
              <a:latin typeface="Times New Roman"/>
              <a:cs typeface="Calibri"/>
            </a:endParaRPr>
          </a:p>
          <a:p>
            <a:pPr algn="just"/>
            <a:endParaRPr lang="en-US" sz="1000" dirty="0">
              <a:latin typeface="Times New Roman"/>
              <a:cs typeface="Calibri"/>
            </a:endParaRPr>
          </a:p>
          <a:p>
            <a:pPr algn="just"/>
            <a:endParaRPr lang="en-US" sz="1000" dirty="0">
              <a:latin typeface="Times New Roman"/>
              <a:cs typeface="Calibri"/>
            </a:endParaRPr>
          </a:p>
          <a:p>
            <a:pPr algn="just"/>
            <a:endParaRPr lang="en-US" sz="1000" dirty="0">
              <a:latin typeface="Times New Roman"/>
              <a:cs typeface="Calibri"/>
            </a:endParaRPr>
          </a:p>
          <a:p>
            <a:pPr algn="just"/>
            <a:endParaRPr lang="en-US" sz="1000" dirty="0">
              <a:latin typeface="Times New Roman"/>
              <a:cs typeface="Calibri"/>
            </a:endParaRPr>
          </a:p>
          <a:p>
            <a:pPr algn="just"/>
            <a:endParaRPr lang="en-US" sz="1000" dirty="0">
              <a:latin typeface="Times New Roman"/>
              <a:cs typeface="Calibri"/>
            </a:endParaRPr>
          </a:p>
          <a:p>
            <a:pPr algn="just"/>
            <a:endParaRPr lang="en-US" sz="1000" dirty="0">
              <a:latin typeface="Times New Roman"/>
              <a:cs typeface="Calibri"/>
            </a:endParaRPr>
          </a:p>
          <a:p>
            <a:pPr algn="just"/>
            <a:endParaRPr lang="en-US" sz="1000" dirty="0">
              <a:latin typeface="Times New Roman"/>
              <a:cs typeface="Calibri"/>
            </a:endParaRPr>
          </a:p>
          <a:p>
            <a:pPr algn="just"/>
            <a:endParaRPr lang="en-US" sz="1000" dirty="0">
              <a:latin typeface="Times New Roman"/>
              <a:cs typeface="Calibri"/>
            </a:endParaRPr>
          </a:p>
          <a:p>
            <a:pPr algn="just"/>
            <a:endParaRPr lang="en-US" sz="1000" dirty="0">
              <a:latin typeface="Times New Roman"/>
              <a:cs typeface="Calibri"/>
            </a:endParaRPr>
          </a:p>
        </p:txBody>
      </p:sp>
      <p:sp>
        <p:nvSpPr>
          <p:cNvPr id="13" name="Rectangle 12"/>
          <p:cNvSpPr/>
          <p:nvPr/>
        </p:nvSpPr>
        <p:spPr>
          <a:xfrm>
            <a:off x="164892" y="1435022"/>
            <a:ext cx="3794332" cy="1117089"/>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r>
              <a:rPr lang="en-US" sz="1000" b="1" dirty="0">
                <a:solidFill>
                  <a:srgbClr val="000000"/>
                </a:solidFill>
                <a:latin typeface="Times New Roman"/>
                <a:ea typeface="+mn-lt"/>
                <a:cs typeface="+mn-lt"/>
              </a:rPr>
              <a:t>Face</a:t>
            </a:r>
            <a:r>
              <a:rPr lang="en-US" sz="1000" dirty="0">
                <a:solidFill>
                  <a:srgbClr val="000000"/>
                </a:solidFill>
                <a:latin typeface="Times New Roman"/>
                <a:ea typeface="+mn-lt"/>
                <a:cs typeface="+mn-lt"/>
              </a:rPr>
              <a:t> pose determination is a crucial task in the field of human-computer interaction as it enables the detection of a person's head orientation, which in turn can provide insights into their focus of attention.</a:t>
            </a:r>
            <a:r>
              <a:rPr lang="en-US" sz="1000" dirty="0">
                <a:latin typeface="Times New Roman"/>
                <a:cs typeface="Calibri"/>
              </a:rPr>
              <a:t> Manifold learning methods can be used to enhance the traditional methods by reducing the dimensionality of the feature space and identifying underlying structures that capture the variations in head orientation. </a:t>
            </a:r>
          </a:p>
        </p:txBody>
      </p:sp>
      <p:sp>
        <p:nvSpPr>
          <p:cNvPr id="7" name="Rectangle 6"/>
          <p:cNvSpPr/>
          <p:nvPr/>
        </p:nvSpPr>
        <p:spPr>
          <a:xfrm>
            <a:off x="0" y="0"/>
            <a:ext cx="12192000" cy="981075"/>
          </a:xfrm>
          <a:prstGeom prst="rect">
            <a:avLst/>
          </a:prstGeom>
          <a:solidFill>
            <a:srgbClr val="30A18E"/>
          </a:solidFill>
          <a:ln>
            <a:solidFill>
              <a:srgbClr val="30A18E"/>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ltLang="zh-CN" dirty="0">
                <a:latin typeface="Times New Roman"/>
                <a:ea typeface="DengXian"/>
                <a:cs typeface="Times New Roman"/>
              </a:rPr>
              <a:t>MATH5473/CSIC5011 </a:t>
            </a:r>
            <a:r>
              <a:rPr lang="en-US" dirty="0">
                <a:latin typeface="Times New Roman"/>
                <a:cs typeface="Times New Roman"/>
              </a:rPr>
              <a:t>Project 2</a:t>
            </a:r>
            <a:r>
              <a:rPr lang="en-US" altLang="zh-CN" dirty="0">
                <a:solidFill>
                  <a:schemeClr val="bg1"/>
                </a:solidFill>
                <a:latin typeface="Times New Roman"/>
                <a:ea typeface="DengXian"/>
                <a:cs typeface="Times New Roman"/>
              </a:rPr>
              <a:t>: Sequential Face Ordering With Manifold Learning Algorithms </a:t>
            </a:r>
          </a:p>
          <a:p>
            <a:pPr algn="ctr"/>
            <a:r>
              <a:rPr lang="en-US" sz="1000" dirty="0">
                <a:solidFill>
                  <a:schemeClr val="bg1"/>
                </a:solidFill>
                <a:latin typeface="Times New Roman"/>
                <a:cs typeface="Times New Roman"/>
              </a:rPr>
              <a:t>Shunpeng Yang	syangcp@connect.ust.hk</a:t>
            </a:r>
          </a:p>
          <a:p>
            <a:pPr algn="ctr"/>
            <a:r>
              <a:rPr lang="en-US" sz="1000" dirty="0">
                <a:solidFill>
                  <a:schemeClr val="bg1"/>
                </a:solidFill>
                <a:latin typeface="Times New Roman"/>
                <a:cs typeface="Times New Roman"/>
              </a:rPr>
              <a:t>Department of Civil and Environmental Engineering</a:t>
            </a:r>
          </a:p>
        </p:txBody>
      </p:sp>
      <p:sp>
        <p:nvSpPr>
          <p:cNvPr id="9" name="Rectangle 8"/>
          <p:cNvSpPr/>
          <p:nvPr/>
        </p:nvSpPr>
        <p:spPr>
          <a:xfrm>
            <a:off x="164895" y="1178476"/>
            <a:ext cx="3794332" cy="264920"/>
          </a:xfrm>
          <a:prstGeom prst="rect">
            <a:avLst/>
          </a:prstGeom>
          <a:solidFill>
            <a:srgbClr val="30A18E"/>
          </a:solidFill>
          <a:ln>
            <a:solidFill>
              <a:srgbClr val="30A18E"/>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200" b="1" dirty="0">
                <a:latin typeface="Times New Roman"/>
                <a:cs typeface="Times New Roman"/>
              </a:rPr>
              <a:t>Introduction</a:t>
            </a:r>
            <a:endParaRPr lang="en-US" sz="1200" b="1" dirty="0">
              <a:latin typeface="Times New Roman"/>
              <a:cs typeface="Calibri"/>
            </a:endParaRPr>
          </a:p>
        </p:txBody>
      </p:sp>
      <p:sp>
        <p:nvSpPr>
          <p:cNvPr id="19" name="Rectangle 18"/>
          <p:cNvSpPr/>
          <p:nvPr/>
        </p:nvSpPr>
        <p:spPr>
          <a:xfrm>
            <a:off x="8227241" y="1178476"/>
            <a:ext cx="3794332" cy="264920"/>
          </a:xfrm>
          <a:prstGeom prst="rect">
            <a:avLst/>
          </a:prstGeom>
          <a:solidFill>
            <a:srgbClr val="30A18E"/>
          </a:solidFill>
          <a:ln>
            <a:solidFill>
              <a:srgbClr val="30A18E"/>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200" b="1" dirty="0">
                <a:latin typeface="Times New Roman"/>
                <a:cs typeface="Times New Roman"/>
              </a:rPr>
              <a:t>Results Comparison</a:t>
            </a:r>
            <a:endParaRPr lang="en-US" b="1" dirty="0" err="1">
              <a:latin typeface="Times New Roman"/>
              <a:cs typeface="Times New Roman"/>
            </a:endParaRPr>
          </a:p>
        </p:txBody>
      </p:sp>
      <p:grpSp>
        <p:nvGrpSpPr>
          <p:cNvPr id="24" name="组合 23">
            <a:extLst>
              <a:ext uri="{FF2B5EF4-FFF2-40B4-BE49-F238E27FC236}">
                <a16:creationId xmlns:a16="http://schemas.microsoft.com/office/drawing/2014/main" id="{41FE5338-F4B4-710E-E6D5-7D84FDE067C6}"/>
              </a:ext>
            </a:extLst>
          </p:cNvPr>
          <p:cNvGrpSpPr/>
          <p:nvPr/>
        </p:nvGrpSpPr>
        <p:grpSpPr>
          <a:xfrm>
            <a:off x="153944" y="4470737"/>
            <a:ext cx="3795691" cy="2224925"/>
            <a:chOff x="155303" y="4228126"/>
            <a:chExt cx="3795691" cy="2224925"/>
          </a:xfrm>
        </p:grpSpPr>
        <p:sp>
          <p:nvSpPr>
            <p:cNvPr id="11" name="Rectangle 10"/>
            <p:cNvSpPr/>
            <p:nvPr/>
          </p:nvSpPr>
          <p:spPr>
            <a:xfrm>
              <a:off x="155304" y="4492888"/>
              <a:ext cx="3795690" cy="1960163"/>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just"/>
              <a:r>
                <a:rPr lang="en-US" sz="900" b="1" dirty="0">
                  <a:latin typeface="Times New Roman"/>
                  <a:ea typeface="+mn-lt"/>
                  <a:cs typeface="Times New Roman"/>
                </a:rPr>
                <a:t>In</a:t>
              </a:r>
              <a:r>
                <a:rPr lang="en-US" sz="900" dirty="0">
                  <a:latin typeface="Times New Roman"/>
                  <a:ea typeface="+mn-lt"/>
                  <a:cs typeface="Times New Roman"/>
                </a:rPr>
                <a:t> the task of ordering a sequence of face images, one feasible approach is to employ manifold learning techniques to extract the underlying structure of the dataset and project the images onto a lower-dimensional space. This procedure can effectively uncover patterns and relationships among the images that may not be readily discernible in their high-dimensional representation. In the course of this project, various commonly used algorithms will be applied to this task and compared based on their performance in accurately capturing the intrinsic structure of the dataset and generating a meaningful ordering of the images.</a:t>
              </a:r>
            </a:p>
            <a:p>
              <a:pPr algn="just"/>
              <a:r>
                <a:rPr lang="en-US" sz="900" b="1" dirty="0">
                  <a:latin typeface="Times New Roman"/>
                  <a:cs typeface="Times New Roman"/>
                </a:rPr>
                <a:t>Chosen Algorithms</a:t>
              </a:r>
              <a:r>
                <a:rPr lang="en-US" sz="900" dirty="0">
                  <a:latin typeface="Times New Roman"/>
                  <a:cs typeface="Times New Roman"/>
                </a:rPr>
                <a:t>: Diffusion Map, Multiple Dimensions </a:t>
              </a:r>
              <a:r>
                <a:rPr lang="en-US" sz="900" dirty="0" err="1">
                  <a:latin typeface="Times New Roman"/>
                  <a:cs typeface="Times New Roman"/>
                </a:rPr>
                <a:t>Scalling</a:t>
              </a:r>
              <a:r>
                <a:rPr lang="en-US" sz="900" dirty="0">
                  <a:latin typeface="Times New Roman"/>
                  <a:cs typeface="Times New Roman"/>
                </a:rPr>
                <a:t> (MDS), </a:t>
              </a:r>
              <a:r>
                <a:rPr lang="en-US" sz="900" dirty="0" err="1">
                  <a:latin typeface="Times New Roman"/>
                  <a:cs typeface="Times New Roman"/>
                </a:rPr>
                <a:t>Isomap</a:t>
              </a:r>
              <a:r>
                <a:rPr lang="en-US" sz="900" dirty="0">
                  <a:latin typeface="Times New Roman"/>
                  <a:cs typeface="Times New Roman"/>
                </a:rPr>
                <a:t>, Locally Linear Embedding (LLE) and its improved version modified LLE (MLLE),  Local Tangent Space Alignment (LTSA) and T-distributed Stochastic Neighbor Embedding (t-SNE)</a:t>
              </a:r>
            </a:p>
          </p:txBody>
        </p:sp>
        <p:sp>
          <p:nvSpPr>
            <p:cNvPr id="8" name="Rectangle 7"/>
            <p:cNvSpPr/>
            <p:nvPr/>
          </p:nvSpPr>
          <p:spPr>
            <a:xfrm>
              <a:off x="155303" y="4228126"/>
              <a:ext cx="3794332" cy="264920"/>
            </a:xfrm>
            <a:prstGeom prst="rect">
              <a:avLst/>
            </a:prstGeom>
            <a:solidFill>
              <a:srgbClr val="30A18E"/>
            </a:solidFill>
            <a:ln>
              <a:solidFill>
                <a:srgbClr val="30A18E"/>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zh-CN" sz="1200" b="1" dirty="0">
                  <a:latin typeface="Times New Roman"/>
                  <a:ea typeface="DengXian"/>
                  <a:cs typeface="Times New Roman"/>
                </a:rPr>
                <a:t>Method</a:t>
              </a:r>
            </a:p>
          </p:txBody>
        </p:sp>
      </p:grpSp>
      <p:sp>
        <p:nvSpPr>
          <p:cNvPr id="23" name="Rectangle 22"/>
          <p:cNvSpPr/>
          <p:nvPr/>
        </p:nvSpPr>
        <p:spPr>
          <a:xfrm>
            <a:off x="4188643" y="1179806"/>
            <a:ext cx="3801754" cy="264920"/>
          </a:xfrm>
          <a:prstGeom prst="rect">
            <a:avLst/>
          </a:prstGeom>
          <a:solidFill>
            <a:srgbClr val="30A18E"/>
          </a:solidFill>
          <a:ln>
            <a:solidFill>
              <a:srgbClr val="30A18E"/>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200" b="1" dirty="0">
                <a:latin typeface="Times New Roman"/>
                <a:cs typeface="Times New Roman"/>
              </a:rPr>
              <a:t>Experiment</a:t>
            </a:r>
            <a:endParaRPr lang="en-US" b="1" dirty="0">
              <a:latin typeface="Times New Roman"/>
              <a:cs typeface="Calibri"/>
            </a:endParaRPr>
          </a:p>
        </p:txBody>
      </p:sp>
      <p:grpSp>
        <p:nvGrpSpPr>
          <p:cNvPr id="27" name="组合 26">
            <a:extLst>
              <a:ext uri="{FF2B5EF4-FFF2-40B4-BE49-F238E27FC236}">
                <a16:creationId xmlns:a16="http://schemas.microsoft.com/office/drawing/2014/main" id="{55F1E85B-9DBE-F058-6283-6E5E62C035A3}"/>
              </a:ext>
            </a:extLst>
          </p:cNvPr>
          <p:cNvGrpSpPr/>
          <p:nvPr/>
        </p:nvGrpSpPr>
        <p:grpSpPr>
          <a:xfrm>
            <a:off x="158972" y="2726992"/>
            <a:ext cx="3795277" cy="1578897"/>
            <a:chOff x="167166" y="2552111"/>
            <a:chExt cx="3795277" cy="1578897"/>
          </a:xfrm>
        </p:grpSpPr>
        <p:sp>
          <p:nvSpPr>
            <p:cNvPr id="25" name="Rectangle 24"/>
            <p:cNvSpPr/>
            <p:nvPr/>
          </p:nvSpPr>
          <p:spPr>
            <a:xfrm>
              <a:off x="167166" y="2825043"/>
              <a:ext cx="3787083" cy="1305965"/>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t"/>
            <a:lstStyle/>
            <a:p>
              <a:pPr algn="just"/>
              <a:r>
                <a:rPr lang="en-US" sz="900" b="1" dirty="0">
                  <a:solidFill>
                    <a:srgbClr val="000000"/>
                  </a:solidFill>
                  <a:latin typeface="Times New Roman"/>
                  <a:ea typeface="+mn-lt"/>
                  <a:cs typeface="+mn-lt"/>
                </a:rPr>
                <a:t>The</a:t>
              </a:r>
              <a:r>
                <a:rPr lang="en-US" sz="900" dirty="0">
                  <a:solidFill>
                    <a:srgbClr val="000000"/>
                  </a:solidFill>
                  <a:latin typeface="Times New Roman"/>
                  <a:ea typeface="+mn-lt"/>
                  <a:cs typeface="+mn-lt"/>
                </a:rPr>
                <a:t> dataset consists of 33 images that capture the face of a particular person from different angles. However, the images are currently presented in an unordered manner, which can make it difficult to analyze and interpret the dataset. </a:t>
              </a:r>
              <a:endParaRPr lang="en-US" sz="900" dirty="0">
                <a:latin typeface="Times New Roman"/>
                <a:cs typeface="Calibri"/>
              </a:endParaRPr>
            </a:p>
          </p:txBody>
        </p:sp>
        <p:sp>
          <p:nvSpPr>
            <p:cNvPr id="18" name="Rectangle 17"/>
            <p:cNvSpPr/>
            <p:nvPr/>
          </p:nvSpPr>
          <p:spPr>
            <a:xfrm>
              <a:off x="168111" y="2552111"/>
              <a:ext cx="3794332" cy="264920"/>
            </a:xfrm>
            <a:prstGeom prst="rect">
              <a:avLst/>
            </a:prstGeom>
            <a:solidFill>
              <a:srgbClr val="30A18E"/>
            </a:solidFill>
            <a:ln>
              <a:solidFill>
                <a:srgbClr val="30A18E"/>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200" b="1" dirty="0">
                  <a:solidFill>
                    <a:srgbClr val="FFFFFF"/>
                  </a:solidFill>
                  <a:latin typeface="Times New Roman"/>
                  <a:ea typeface="DengXian"/>
                  <a:cs typeface="Times New Roman"/>
                </a:rPr>
                <a:t>Unordered </a:t>
              </a:r>
              <a:r>
                <a:rPr lang="en-US" altLang="zh-CN" sz="1200" b="1" dirty="0">
                  <a:solidFill>
                    <a:srgbClr val="FFFFFF"/>
                  </a:solidFill>
                  <a:latin typeface="Times New Roman"/>
                  <a:ea typeface="DengXian"/>
                  <a:cs typeface="Times New Roman"/>
                </a:rPr>
                <a:t>Face</a:t>
              </a:r>
              <a:r>
                <a:rPr lang="en-US" altLang="zh-CN" sz="1200" b="1" dirty="0">
                  <a:latin typeface="Times New Roman"/>
                  <a:ea typeface="DengXian"/>
                  <a:cs typeface="Times New Roman"/>
                </a:rPr>
                <a:t> Dataset</a:t>
              </a:r>
              <a:endParaRPr lang="en-US" sz="1200" b="1">
                <a:latin typeface="Times New Roman"/>
                <a:ea typeface="DengXian"/>
                <a:cs typeface="Times New Roman"/>
              </a:endParaRPr>
            </a:p>
          </p:txBody>
        </p:sp>
      </p:grpSp>
      <p:grpSp>
        <p:nvGrpSpPr>
          <p:cNvPr id="28" name="组合 27">
            <a:extLst>
              <a:ext uri="{FF2B5EF4-FFF2-40B4-BE49-F238E27FC236}">
                <a16:creationId xmlns:a16="http://schemas.microsoft.com/office/drawing/2014/main" id="{87736850-2771-FECB-578A-51D081067004}"/>
              </a:ext>
            </a:extLst>
          </p:cNvPr>
          <p:cNvGrpSpPr/>
          <p:nvPr/>
        </p:nvGrpSpPr>
        <p:grpSpPr>
          <a:xfrm>
            <a:off x="4185484" y="4172175"/>
            <a:ext cx="3807877" cy="2523486"/>
            <a:chOff x="4185484" y="3760695"/>
            <a:chExt cx="3807877" cy="2523486"/>
          </a:xfrm>
        </p:grpSpPr>
        <p:sp>
          <p:nvSpPr>
            <p:cNvPr id="6" name="文本框 5">
              <a:extLst>
                <a:ext uri="{FF2B5EF4-FFF2-40B4-BE49-F238E27FC236}">
                  <a16:creationId xmlns:a16="http://schemas.microsoft.com/office/drawing/2014/main" id="{76DDCF5C-8B49-4975-DED3-920EA45B66E4}"/>
                </a:ext>
              </a:extLst>
            </p:cNvPr>
            <p:cNvSpPr txBox="1"/>
            <p:nvPr/>
          </p:nvSpPr>
          <p:spPr>
            <a:xfrm>
              <a:off x="4185484" y="4025613"/>
              <a:ext cx="3807877" cy="2258568"/>
            </a:xfrm>
            <a:prstGeom prst="rect">
              <a:avLst/>
            </a:prstGeom>
            <a:noFill/>
            <a:ln>
              <a:solidFill>
                <a:schemeClr val="bg1">
                  <a:lumMod val="65000"/>
                </a:schemeClr>
              </a:solidFill>
            </a:ln>
          </p:spPr>
          <p:txBody>
            <a:bodyPr wrap="square" rtlCol="0">
              <a:spAutoFit/>
            </a:bodyPr>
            <a:lstStyle/>
            <a:p>
              <a:pPr algn="just"/>
              <a:r>
                <a:rPr lang="en-US" altLang="zh-CN" sz="900" b="1" dirty="0">
                  <a:latin typeface="Times New Roman" panose="02020603050405020304" pitchFamily="18" charset="0"/>
                  <a:cs typeface="Times New Roman" panose="02020603050405020304" pitchFamily="18" charset="0"/>
                </a:rPr>
                <a:t>Consider</a:t>
              </a:r>
              <a:r>
                <a:rPr lang="en-US" altLang="zh-CN" sz="900" dirty="0">
                  <a:latin typeface="Times New Roman" panose="02020603050405020304" pitchFamily="18" charset="0"/>
                  <a:cs typeface="Times New Roman" panose="02020603050405020304" pitchFamily="18" charset="0"/>
                </a:rPr>
                <a:t> the order index as a coordinate in a multidimensional space corresponding to each method and compute the center of these coordinates. The performance of each method can be assessed by calculating the Euclidean distance between the center and their coordinates, given that the true order of the images is unknown. This distance metric serves as an index of the methods' performance in accurately ordering the images.  </a:t>
              </a:r>
            </a:p>
            <a:p>
              <a:pPr algn="just"/>
              <a:endParaRPr lang="en-US" altLang="zh-CN" sz="900" dirty="0">
                <a:latin typeface="Times New Roman" panose="02020603050405020304" pitchFamily="18" charset="0"/>
                <a:cs typeface="Times New Roman" panose="02020603050405020304" pitchFamily="18" charset="0"/>
              </a:endParaRPr>
            </a:p>
            <a:p>
              <a:pPr algn="just"/>
              <a:endParaRPr lang="en-US" altLang="zh-CN" sz="900" dirty="0">
                <a:latin typeface="Times New Roman" panose="02020603050405020304" pitchFamily="18" charset="0"/>
                <a:cs typeface="Times New Roman" panose="02020603050405020304" pitchFamily="18" charset="0"/>
              </a:endParaRPr>
            </a:p>
            <a:p>
              <a:pPr algn="just"/>
              <a:endParaRPr lang="en-US" altLang="zh-CN" sz="900" dirty="0">
                <a:latin typeface="Times New Roman" panose="02020603050405020304" pitchFamily="18" charset="0"/>
                <a:cs typeface="Times New Roman" panose="02020603050405020304" pitchFamily="18" charset="0"/>
              </a:endParaRPr>
            </a:p>
            <a:p>
              <a:pPr algn="just"/>
              <a:endParaRPr lang="en-US" altLang="zh-CN" sz="900" dirty="0">
                <a:latin typeface="Times New Roman" panose="02020603050405020304" pitchFamily="18" charset="0"/>
                <a:cs typeface="Times New Roman" panose="02020603050405020304" pitchFamily="18" charset="0"/>
              </a:endParaRPr>
            </a:p>
            <a:p>
              <a:pPr algn="just"/>
              <a:endParaRPr lang="en-US" altLang="zh-CN" sz="900" dirty="0">
                <a:latin typeface="Times New Roman" panose="02020603050405020304" pitchFamily="18" charset="0"/>
                <a:cs typeface="Times New Roman" panose="02020603050405020304" pitchFamily="18" charset="0"/>
              </a:endParaRPr>
            </a:p>
            <a:p>
              <a:pPr algn="just"/>
              <a:endParaRPr lang="en-US" altLang="zh-CN" sz="900" dirty="0">
                <a:latin typeface="Times New Roman" panose="02020603050405020304" pitchFamily="18" charset="0"/>
                <a:cs typeface="Times New Roman" panose="02020603050405020304" pitchFamily="18" charset="0"/>
              </a:endParaRPr>
            </a:p>
            <a:p>
              <a:pPr algn="just"/>
              <a:endParaRPr lang="en-US" altLang="zh-CN" sz="900" dirty="0">
                <a:latin typeface="Times New Roman" panose="02020603050405020304" pitchFamily="18" charset="0"/>
                <a:cs typeface="Times New Roman" panose="02020603050405020304" pitchFamily="18" charset="0"/>
              </a:endParaRPr>
            </a:p>
            <a:p>
              <a:pPr algn="just"/>
              <a:endParaRPr lang="en-US" altLang="zh-CN" sz="900" dirty="0">
                <a:latin typeface="Times New Roman" panose="02020603050405020304" pitchFamily="18" charset="0"/>
                <a:cs typeface="Times New Roman" panose="02020603050405020304" pitchFamily="18" charset="0"/>
              </a:endParaRPr>
            </a:p>
            <a:p>
              <a:pPr algn="just"/>
              <a:endParaRPr lang="zh-CN" altLang="en-US" sz="900" dirty="0">
                <a:latin typeface="Times New Roman" panose="02020603050405020304" pitchFamily="18" charset="0"/>
                <a:cs typeface="Times New Roman" panose="02020603050405020304" pitchFamily="18" charset="0"/>
              </a:endParaRPr>
            </a:p>
          </p:txBody>
        </p:sp>
        <p:sp>
          <p:nvSpPr>
            <p:cNvPr id="10" name="Rectangle 22">
              <a:extLst>
                <a:ext uri="{FF2B5EF4-FFF2-40B4-BE49-F238E27FC236}">
                  <a16:creationId xmlns:a16="http://schemas.microsoft.com/office/drawing/2014/main" id="{C37F406B-C948-4281-9AEA-A1148531A8EB}"/>
                </a:ext>
              </a:extLst>
            </p:cNvPr>
            <p:cNvSpPr/>
            <p:nvPr/>
          </p:nvSpPr>
          <p:spPr>
            <a:xfrm>
              <a:off x="4188643" y="3760695"/>
              <a:ext cx="3801754" cy="264920"/>
            </a:xfrm>
            <a:prstGeom prst="rect">
              <a:avLst/>
            </a:prstGeom>
            <a:solidFill>
              <a:srgbClr val="30A18E"/>
            </a:solidFill>
            <a:ln>
              <a:solidFill>
                <a:srgbClr val="30A18E"/>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altLang="zh-CN" sz="1200" b="1" dirty="0">
                  <a:latin typeface="Times New Roman"/>
                  <a:cs typeface="Times New Roman"/>
                </a:rPr>
                <a:t>Performance Index</a:t>
              </a:r>
              <a:endParaRPr lang="en-US" b="1" dirty="0">
                <a:latin typeface="Times New Roman"/>
                <a:cs typeface="Calibri"/>
              </a:endParaRPr>
            </a:p>
          </p:txBody>
        </p:sp>
      </p:grpSp>
      <p:grpSp>
        <p:nvGrpSpPr>
          <p:cNvPr id="43" name="组合 42">
            <a:extLst>
              <a:ext uri="{FF2B5EF4-FFF2-40B4-BE49-F238E27FC236}">
                <a16:creationId xmlns:a16="http://schemas.microsoft.com/office/drawing/2014/main" id="{D6D81382-C14E-95B5-DBDD-DD61661E6329}"/>
              </a:ext>
            </a:extLst>
          </p:cNvPr>
          <p:cNvGrpSpPr/>
          <p:nvPr/>
        </p:nvGrpSpPr>
        <p:grpSpPr>
          <a:xfrm>
            <a:off x="4194664" y="3484310"/>
            <a:ext cx="3787083" cy="618444"/>
            <a:chOff x="358889" y="258909"/>
            <a:chExt cx="18955628" cy="3095524"/>
          </a:xfrm>
        </p:grpSpPr>
        <p:pic>
          <p:nvPicPr>
            <p:cNvPr id="44" name="图片 43" descr="图片包含 图表&#10;&#10;描述已自动生成">
              <a:extLst>
                <a:ext uri="{FF2B5EF4-FFF2-40B4-BE49-F238E27FC236}">
                  <a16:creationId xmlns:a16="http://schemas.microsoft.com/office/drawing/2014/main" id="{F06141E7-3A0F-0B84-08DD-12842093EC80}"/>
                </a:ext>
              </a:extLst>
            </p:cNvPr>
            <p:cNvPicPr>
              <a:picLocks noChangeAspect="1"/>
            </p:cNvPicPr>
            <p:nvPr/>
          </p:nvPicPr>
          <p:blipFill rotWithShape="1">
            <a:blip r:embed="rId3">
              <a:grayscl/>
            </a:blip>
            <a:srcRect l="27984" t="13004" r="25743" b="16468"/>
            <a:stretch/>
          </p:blipFill>
          <p:spPr>
            <a:xfrm>
              <a:off x="358889" y="258916"/>
              <a:ext cx="2707947" cy="3095517"/>
            </a:xfrm>
            <a:prstGeom prst="rect">
              <a:avLst/>
            </a:prstGeom>
          </p:spPr>
        </p:pic>
        <p:pic>
          <p:nvPicPr>
            <p:cNvPr id="45" name="图片 44" descr="图片包含 图表&#10;&#10;描述已自动生成">
              <a:extLst>
                <a:ext uri="{FF2B5EF4-FFF2-40B4-BE49-F238E27FC236}">
                  <a16:creationId xmlns:a16="http://schemas.microsoft.com/office/drawing/2014/main" id="{A84A3D22-E9DF-882C-9DB0-22FC8D090A07}"/>
                </a:ext>
              </a:extLst>
            </p:cNvPr>
            <p:cNvPicPr>
              <a:picLocks noChangeAspect="1"/>
            </p:cNvPicPr>
            <p:nvPr/>
          </p:nvPicPr>
          <p:blipFill rotWithShape="1">
            <a:blip r:embed="rId4">
              <a:grayscl/>
            </a:blip>
            <a:srcRect l="28237" t="12224" r="25490" b="17249"/>
            <a:stretch/>
          </p:blipFill>
          <p:spPr>
            <a:xfrm>
              <a:off x="3066836" y="258914"/>
              <a:ext cx="2707947" cy="3095518"/>
            </a:xfrm>
            <a:prstGeom prst="rect">
              <a:avLst/>
            </a:prstGeom>
          </p:spPr>
        </p:pic>
        <p:pic>
          <p:nvPicPr>
            <p:cNvPr id="46" name="图片 45">
              <a:extLst>
                <a:ext uri="{FF2B5EF4-FFF2-40B4-BE49-F238E27FC236}">
                  <a16:creationId xmlns:a16="http://schemas.microsoft.com/office/drawing/2014/main" id="{C0375B51-7D1E-53C8-4775-FEAFCF115AFD}"/>
                </a:ext>
              </a:extLst>
            </p:cNvPr>
            <p:cNvPicPr>
              <a:picLocks noChangeAspect="1"/>
            </p:cNvPicPr>
            <p:nvPr/>
          </p:nvPicPr>
          <p:blipFill rotWithShape="1">
            <a:blip r:embed="rId5">
              <a:grayscl/>
            </a:blip>
            <a:srcRect l="28084" t="12520" r="25644" b="16952"/>
            <a:stretch/>
          </p:blipFill>
          <p:spPr>
            <a:xfrm>
              <a:off x="5774783" y="258916"/>
              <a:ext cx="2707947" cy="3095517"/>
            </a:xfrm>
            <a:prstGeom prst="rect">
              <a:avLst/>
            </a:prstGeom>
          </p:spPr>
        </p:pic>
        <p:pic>
          <p:nvPicPr>
            <p:cNvPr id="47" name="图片 46" descr="图形用户界面&#10;&#10;描述已自动生成">
              <a:extLst>
                <a:ext uri="{FF2B5EF4-FFF2-40B4-BE49-F238E27FC236}">
                  <a16:creationId xmlns:a16="http://schemas.microsoft.com/office/drawing/2014/main" id="{0D237091-1409-AF68-D75D-0908D464C21D}"/>
                </a:ext>
              </a:extLst>
            </p:cNvPr>
            <p:cNvPicPr>
              <a:picLocks noChangeAspect="1"/>
            </p:cNvPicPr>
            <p:nvPr/>
          </p:nvPicPr>
          <p:blipFill rotWithShape="1">
            <a:blip r:embed="rId6">
              <a:grayscl/>
            </a:blip>
            <a:srcRect l="28237" t="12724" r="25490" b="16749"/>
            <a:stretch/>
          </p:blipFill>
          <p:spPr>
            <a:xfrm>
              <a:off x="8482730" y="258914"/>
              <a:ext cx="2707947" cy="3095518"/>
            </a:xfrm>
            <a:prstGeom prst="rect">
              <a:avLst/>
            </a:prstGeom>
          </p:spPr>
        </p:pic>
        <p:pic>
          <p:nvPicPr>
            <p:cNvPr id="48" name="图片 47" descr="图形用户界面&#10;&#10;中度可信度描述已自动生成">
              <a:extLst>
                <a:ext uri="{FF2B5EF4-FFF2-40B4-BE49-F238E27FC236}">
                  <a16:creationId xmlns:a16="http://schemas.microsoft.com/office/drawing/2014/main" id="{0E07FF50-F2AE-41A2-FBE9-01703F956FEE}"/>
                </a:ext>
              </a:extLst>
            </p:cNvPr>
            <p:cNvPicPr>
              <a:picLocks noChangeAspect="1"/>
            </p:cNvPicPr>
            <p:nvPr/>
          </p:nvPicPr>
          <p:blipFill rotWithShape="1">
            <a:blip r:embed="rId7">
              <a:grayscl/>
            </a:blip>
            <a:srcRect l="28084" t="13337" r="25644" b="16135"/>
            <a:stretch/>
          </p:blipFill>
          <p:spPr>
            <a:xfrm>
              <a:off x="11190676" y="258913"/>
              <a:ext cx="2707948" cy="3095517"/>
            </a:xfrm>
            <a:prstGeom prst="rect">
              <a:avLst/>
            </a:prstGeom>
          </p:spPr>
        </p:pic>
        <p:pic>
          <p:nvPicPr>
            <p:cNvPr id="49" name="图片 48" descr="图片包含 图形用户界面&#10;&#10;描述已自动生成">
              <a:extLst>
                <a:ext uri="{FF2B5EF4-FFF2-40B4-BE49-F238E27FC236}">
                  <a16:creationId xmlns:a16="http://schemas.microsoft.com/office/drawing/2014/main" id="{28A57C1D-4992-07E7-21D9-1FB65D5E2EC1}"/>
                </a:ext>
              </a:extLst>
            </p:cNvPr>
            <p:cNvPicPr>
              <a:picLocks noChangeAspect="1"/>
            </p:cNvPicPr>
            <p:nvPr/>
          </p:nvPicPr>
          <p:blipFill rotWithShape="1">
            <a:blip r:embed="rId8">
              <a:grayscl/>
            </a:blip>
            <a:srcRect l="27955" t="12674" r="25772" b="16799"/>
            <a:stretch/>
          </p:blipFill>
          <p:spPr>
            <a:xfrm>
              <a:off x="13898624" y="258911"/>
              <a:ext cx="2707947" cy="3095517"/>
            </a:xfrm>
            <a:prstGeom prst="rect">
              <a:avLst/>
            </a:prstGeom>
          </p:spPr>
        </p:pic>
        <p:pic>
          <p:nvPicPr>
            <p:cNvPr id="50" name="图片 49" descr="图片包含 图形用户界面&#10;&#10;描述已自动生成">
              <a:extLst>
                <a:ext uri="{FF2B5EF4-FFF2-40B4-BE49-F238E27FC236}">
                  <a16:creationId xmlns:a16="http://schemas.microsoft.com/office/drawing/2014/main" id="{1C816B72-DB68-5746-B572-43A8A024B925}"/>
                </a:ext>
              </a:extLst>
            </p:cNvPr>
            <p:cNvPicPr>
              <a:picLocks noChangeAspect="1"/>
            </p:cNvPicPr>
            <p:nvPr/>
          </p:nvPicPr>
          <p:blipFill rotWithShape="1">
            <a:blip r:embed="rId9">
              <a:grayscl/>
            </a:blip>
            <a:srcRect l="28053" t="12880" r="25675" b="16594"/>
            <a:stretch/>
          </p:blipFill>
          <p:spPr>
            <a:xfrm>
              <a:off x="16606570" y="258909"/>
              <a:ext cx="2707947" cy="3095517"/>
            </a:xfrm>
            <a:prstGeom prst="rect">
              <a:avLst/>
            </a:prstGeom>
          </p:spPr>
        </p:pic>
      </p:grpSp>
      <p:grpSp>
        <p:nvGrpSpPr>
          <p:cNvPr id="51" name="组合 50">
            <a:extLst>
              <a:ext uri="{FF2B5EF4-FFF2-40B4-BE49-F238E27FC236}">
                <a16:creationId xmlns:a16="http://schemas.microsoft.com/office/drawing/2014/main" id="{C100D40C-75FB-1A28-3672-145A78634540}"/>
              </a:ext>
            </a:extLst>
          </p:cNvPr>
          <p:cNvGrpSpPr/>
          <p:nvPr/>
        </p:nvGrpSpPr>
        <p:grpSpPr>
          <a:xfrm>
            <a:off x="164895" y="3648005"/>
            <a:ext cx="3778254" cy="619654"/>
            <a:chOff x="-2398588" y="258914"/>
            <a:chExt cx="18874527" cy="3095520"/>
          </a:xfrm>
        </p:grpSpPr>
        <p:pic>
          <p:nvPicPr>
            <p:cNvPr id="52" name="图片 51" descr="图片包含 图表&#10;&#10;描述已自动生成">
              <a:extLst>
                <a:ext uri="{FF2B5EF4-FFF2-40B4-BE49-F238E27FC236}">
                  <a16:creationId xmlns:a16="http://schemas.microsoft.com/office/drawing/2014/main" id="{CFA61159-37FB-6765-9763-26D1C7657C0A}"/>
                </a:ext>
              </a:extLst>
            </p:cNvPr>
            <p:cNvPicPr>
              <a:picLocks noChangeAspect="1"/>
            </p:cNvPicPr>
            <p:nvPr/>
          </p:nvPicPr>
          <p:blipFill rotWithShape="1">
            <a:blip r:embed="rId3">
              <a:grayscl/>
            </a:blip>
            <a:srcRect l="27984" t="13004" r="25743" b="16468"/>
            <a:stretch/>
          </p:blipFill>
          <p:spPr>
            <a:xfrm>
              <a:off x="3017306" y="258914"/>
              <a:ext cx="2707947" cy="3095517"/>
            </a:xfrm>
            <a:prstGeom prst="rect">
              <a:avLst/>
            </a:prstGeom>
          </p:spPr>
        </p:pic>
        <p:pic>
          <p:nvPicPr>
            <p:cNvPr id="53" name="图片 52" descr="图片包含 图表&#10;&#10;描述已自动生成">
              <a:extLst>
                <a:ext uri="{FF2B5EF4-FFF2-40B4-BE49-F238E27FC236}">
                  <a16:creationId xmlns:a16="http://schemas.microsoft.com/office/drawing/2014/main" id="{47E96176-CA1A-A07E-E1C5-867D9BB41EB9}"/>
                </a:ext>
              </a:extLst>
            </p:cNvPr>
            <p:cNvPicPr>
              <a:picLocks noChangeAspect="1"/>
            </p:cNvPicPr>
            <p:nvPr/>
          </p:nvPicPr>
          <p:blipFill rotWithShape="1">
            <a:blip r:embed="rId4">
              <a:grayscl/>
            </a:blip>
            <a:srcRect l="28237" t="12224" r="25490" b="17249"/>
            <a:stretch/>
          </p:blipFill>
          <p:spPr>
            <a:xfrm>
              <a:off x="11092486" y="258916"/>
              <a:ext cx="2707947" cy="3095518"/>
            </a:xfrm>
            <a:prstGeom prst="rect">
              <a:avLst/>
            </a:prstGeom>
          </p:spPr>
        </p:pic>
        <p:pic>
          <p:nvPicPr>
            <p:cNvPr id="54" name="图片 53">
              <a:extLst>
                <a:ext uri="{FF2B5EF4-FFF2-40B4-BE49-F238E27FC236}">
                  <a16:creationId xmlns:a16="http://schemas.microsoft.com/office/drawing/2014/main" id="{0524A1DD-378E-5E1A-A46B-1EF153210AA6}"/>
                </a:ext>
              </a:extLst>
            </p:cNvPr>
            <p:cNvPicPr>
              <a:picLocks noChangeAspect="1"/>
            </p:cNvPicPr>
            <p:nvPr/>
          </p:nvPicPr>
          <p:blipFill rotWithShape="1">
            <a:blip r:embed="rId5">
              <a:grayscl/>
            </a:blip>
            <a:srcRect l="28084" t="12520" r="25644" b="16952"/>
            <a:stretch/>
          </p:blipFill>
          <p:spPr>
            <a:xfrm>
              <a:off x="309359" y="258916"/>
              <a:ext cx="2707947" cy="3095517"/>
            </a:xfrm>
            <a:prstGeom prst="rect">
              <a:avLst/>
            </a:prstGeom>
          </p:spPr>
        </p:pic>
        <p:pic>
          <p:nvPicPr>
            <p:cNvPr id="55" name="图片 54" descr="图形用户界面&#10;&#10;描述已自动生成">
              <a:extLst>
                <a:ext uri="{FF2B5EF4-FFF2-40B4-BE49-F238E27FC236}">
                  <a16:creationId xmlns:a16="http://schemas.microsoft.com/office/drawing/2014/main" id="{EE880F2E-EEE7-4925-7098-CFB6DB081D83}"/>
                </a:ext>
              </a:extLst>
            </p:cNvPr>
            <p:cNvPicPr>
              <a:picLocks noChangeAspect="1"/>
            </p:cNvPicPr>
            <p:nvPr/>
          </p:nvPicPr>
          <p:blipFill rotWithShape="1">
            <a:blip r:embed="rId6">
              <a:grayscl/>
            </a:blip>
            <a:srcRect l="28237" t="12724" r="25490" b="16749"/>
            <a:stretch/>
          </p:blipFill>
          <p:spPr>
            <a:xfrm>
              <a:off x="8400759" y="258914"/>
              <a:ext cx="2707947" cy="3095518"/>
            </a:xfrm>
            <a:prstGeom prst="rect">
              <a:avLst/>
            </a:prstGeom>
          </p:spPr>
        </p:pic>
        <p:pic>
          <p:nvPicPr>
            <p:cNvPr id="56" name="图片 55" descr="图形用户界面&#10;&#10;中度可信度描述已自动生成">
              <a:extLst>
                <a:ext uri="{FF2B5EF4-FFF2-40B4-BE49-F238E27FC236}">
                  <a16:creationId xmlns:a16="http://schemas.microsoft.com/office/drawing/2014/main" id="{B5C90FD2-0A87-F558-F290-B23910E3BFE0}"/>
                </a:ext>
              </a:extLst>
            </p:cNvPr>
            <p:cNvPicPr>
              <a:picLocks noChangeAspect="1"/>
            </p:cNvPicPr>
            <p:nvPr/>
          </p:nvPicPr>
          <p:blipFill rotWithShape="1">
            <a:blip r:embed="rId7">
              <a:grayscl/>
            </a:blip>
            <a:srcRect l="28084" t="13337" r="25644" b="16135"/>
            <a:stretch/>
          </p:blipFill>
          <p:spPr>
            <a:xfrm>
              <a:off x="5709032" y="258916"/>
              <a:ext cx="2707948" cy="3095517"/>
            </a:xfrm>
            <a:prstGeom prst="rect">
              <a:avLst/>
            </a:prstGeom>
          </p:spPr>
        </p:pic>
        <p:pic>
          <p:nvPicPr>
            <p:cNvPr id="66" name="图片 65" descr="图片包含 图形用户界面&#10;&#10;描述已自动生成">
              <a:extLst>
                <a:ext uri="{FF2B5EF4-FFF2-40B4-BE49-F238E27FC236}">
                  <a16:creationId xmlns:a16="http://schemas.microsoft.com/office/drawing/2014/main" id="{57F3879F-7849-F3A8-1FF9-80DC3CC9DFF3}"/>
                </a:ext>
              </a:extLst>
            </p:cNvPr>
            <p:cNvPicPr>
              <a:picLocks noChangeAspect="1"/>
            </p:cNvPicPr>
            <p:nvPr/>
          </p:nvPicPr>
          <p:blipFill rotWithShape="1">
            <a:blip r:embed="rId8">
              <a:grayscl/>
            </a:blip>
            <a:srcRect l="27955" t="12674" r="25772" b="16799"/>
            <a:stretch/>
          </p:blipFill>
          <p:spPr>
            <a:xfrm>
              <a:off x="13767992" y="258917"/>
              <a:ext cx="2707947" cy="3095517"/>
            </a:xfrm>
            <a:prstGeom prst="rect">
              <a:avLst/>
            </a:prstGeom>
          </p:spPr>
        </p:pic>
        <p:pic>
          <p:nvPicPr>
            <p:cNvPr id="68" name="图片 67" descr="图片包含 图形用户界面&#10;&#10;描述已自动生成">
              <a:extLst>
                <a:ext uri="{FF2B5EF4-FFF2-40B4-BE49-F238E27FC236}">
                  <a16:creationId xmlns:a16="http://schemas.microsoft.com/office/drawing/2014/main" id="{8C192F92-D79B-B893-69EA-1264737E787F}"/>
                </a:ext>
              </a:extLst>
            </p:cNvPr>
            <p:cNvPicPr>
              <a:picLocks noChangeAspect="1"/>
            </p:cNvPicPr>
            <p:nvPr/>
          </p:nvPicPr>
          <p:blipFill rotWithShape="1">
            <a:blip r:embed="rId9">
              <a:grayscl/>
            </a:blip>
            <a:srcRect l="28053" t="12880" r="25675" b="16594"/>
            <a:stretch/>
          </p:blipFill>
          <p:spPr>
            <a:xfrm>
              <a:off x="-2398588" y="258916"/>
              <a:ext cx="2707947" cy="3095517"/>
            </a:xfrm>
            <a:prstGeom prst="rect">
              <a:avLst/>
            </a:prstGeom>
          </p:spPr>
        </p:pic>
      </p:grpSp>
      <p:pic>
        <p:nvPicPr>
          <p:cNvPr id="3" name="图片 2" descr="图表, 散点图&#10;&#10;描述已自动生成">
            <a:extLst>
              <a:ext uri="{FF2B5EF4-FFF2-40B4-BE49-F238E27FC236}">
                <a16:creationId xmlns:a16="http://schemas.microsoft.com/office/drawing/2014/main" id="{BA530CDE-D377-9B67-6073-023DFC9AE324}"/>
              </a:ext>
            </a:extLst>
          </p:cNvPr>
          <p:cNvPicPr>
            <a:picLocks noChangeAspect="1"/>
          </p:cNvPicPr>
          <p:nvPr/>
        </p:nvPicPr>
        <p:blipFill>
          <a:blip r:embed="rId10"/>
          <a:stretch>
            <a:fillRect/>
          </a:stretch>
        </p:blipFill>
        <p:spPr>
          <a:xfrm>
            <a:off x="9500017" y="2987666"/>
            <a:ext cx="1088000" cy="1054176"/>
          </a:xfrm>
          <a:prstGeom prst="rect">
            <a:avLst/>
          </a:prstGeom>
        </p:spPr>
      </p:pic>
      <p:pic>
        <p:nvPicPr>
          <p:cNvPr id="21" name="图片 20" descr="图表, 散点图&#10;&#10;描述已自动生成">
            <a:extLst>
              <a:ext uri="{FF2B5EF4-FFF2-40B4-BE49-F238E27FC236}">
                <a16:creationId xmlns:a16="http://schemas.microsoft.com/office/drawing/2014/main" id="{87DFFBB5-41F4-A243-B807-17C1432DA992}"/>
              </a:ext>
            </a:extLst>
          </p:cNvPr>
          <p:cNvPicPr>
            <a:picLocks noChangeAspect="1"/>
          </p:cNvPicPr>
          <p:nvPr/>
        </p:nvPicPr>
        <p:blipFill>
          <a:blip r:embed="rId11"/>
          <a:stretch>
            <a:fillRect/>
          </a:stretch>
        </p:blipFill>
        <p:spPr>
          <a:xfrm>
            <a:off x="10641806" y="2987666"/>
            <a:ext cx="1047411" cy="1050219"/>
          </a:xfrm>
          <a:prstGeom prst="rect">
            <a:avLst/>
          </a:prstGeom>
        </p:spPr>
      </p:pic>
      <p:pic>
        <p:nvPicPr>
          <p:cNvPr id="26" name="图片 25" descr="图表, 散点图&#10;&#10;描述已自动生成">
            <a:extLst>
              <a:ext uri="{FF2B5EF4-FFF2-40B4-BE49-F238E27FC236}">
                <a16:creationId xmlns:a16="http://schemas.microsoft.com/office/drawing/2014/main" id="{CC7E95D9-1480-A3C9-1E88-6E5597D1DB3D}"/>
              </a:ext>
            </a:extLst>
          </p:cNvPr>
          <p:cNvPicPr>
            <a:picLocks noChangeAspect="1"/>
          </p:cNvPicPr>
          <p:nvPr/>
        </p:nvPicPr>
        <p:blipFill>
          <a:blip r:embed="rId12"/>
          <a:stretch>
            <a:fillRect/>
          </a:stretch>
        </p:blipFill>
        <p:spPr>
          <a:xfrm>
            <a:off x="8421765" y="4023599"/>
            <a:ext cx="1051358" cy="1054176"/>
          </a:xfrm>
          <a:prstGeom prst="rect">
            <a:avLst/>
          </a:prstGeom>
        </p:spPr>
      </p:pic>
      <p:sp>
        <p:nvSpPr>
          <p:cNvPr id="17" name="Rectangle 16"/>
          <p:cNvSpPr/>
          <p:nvPr/>
        </p:nvSpPr>
        <p:spPr>
          <a:xfrm>
            <a:off x="8226052" y="5273041"/>
            <a:ext cx="3794332" cy="264920"/>
          </a:xfrm>
          <a:prstGeom prst="rect">
            <a:avLst/>
          </a:prstGeom>
          <a:solidFill>
            <a:srgbClr val="30A18E"/>
          </a:solidFill>
          <a:ln>
            <a:solidFill>
              <a:srgbClr val="30A18E"/>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200" b="1" dirty="0">
                <a:latin typeface="Times New Roman"/>
                <a:cs typeface="Times New Roman"/>
              </a:rPr>
              <a:t>References</a:t>
            </a:r>
          </a:p>
        </p:txBody>
      </p:sp>
      <p:pic>
        <p:nvPicPr>
          <p:cNvPr id="30" name="图片 29" descr="图表, 散点图&#10;&#10;描述已自动生成">
            <a:extLst>
              <a:ext uri="{FF2B5EF4-FFF2-40B4-BE49-F238E27FC236}">
                <a16:creationId xmlns:a16="http://schemas.microsoft.com/office/drawing/2014/main" id="{726D70CA-8506-7E8A-B475-1D596ED4FD18}"/>
              </a:ext>
            </a:extLst>
          </p:cNvPr>
          <p:cNvPicPr>
            <a:picLocks noChangeAspect="1"/>
          </p:cNvPicPr>
          <p:nvPr/>
        </p:nvPicPr>
        <p:blipFill>
          <a:blip r:embed="rId13"/>
          <a:stretch>
            <a:fillRect/>
          </a:stretch>
        </p:blipFill>
        <p:spPr>
          <a:xfrm>
            <a:off x="9540606" y="4028378"/>
            <a:ext cx="1047411" cy="1044618"/>
          </a:xfrm>
          <a:prstGeom prst="rect">
            <a:avLst/>
          </a:prstGeom>
        </p:spPr>
      </p:pic>
      <p:pic>
        <p:nvPicPr>
          <p:cNvPr id="32" name="图片 31" descr="图表, 散点图&#10;&#10;描述已自动生成">
            <a:extLst>
              <a:ext uri="{FF2B5EF4-FFF2-40B4-BE49-F238E27FC236}">
                <a16:creationId xmlns:a16="http://schemas.microsoft.com/office/drawing/2014/main" id="{DA4D1334-764A-7FBA-F7C7-65A927B73771}"/>
              </a:ext>
            </a:extLst>
          </p:cNvPr>
          <p:cNvPicPr>
            <a:picLocks noChangeAspect="1"/>
          </p:cNvPicPr>
          <p:nvPr/>
        </p:nvPicPr>
        <p:blipFill>
          <a:blip r:embed="rId14"/>
          <a:stretch>
            <a:fillRect/>
          </a:stretch>
        </p:blipFill>
        <p:spPr>
          <a:xfrm>
            <a:off x="10639898" y="4022776"/>
            <a:ext cx="1047412" cy="1050220"/>
          </a:xfrm>
          <a:prstGeom prst="rect">
            <a:avLst/>
          </a:prstGeom>
        </p:spPr>
      </p:pic>
      <p:pic>
        <p:nvPicPr>
          <p:cNvPr id="4" name="图片 3" descr="图表, 条形图&#10;&#10;描述已自动生成">
            <a:extLst>
              <a:ext uri="{FF2B5EF4-FFF2-40B4-BE49-F238E27FC236}">
                <a16:creationId xmlns:a16="http://schemas.microsoft.com/office/drawing/2014/main" id="{1802CDD5-C66C-CB44-386B-5DBE88566E16}"/>
              </a:ext>
            </a:extLst>
          </p:cNvPr>
          <p:cNvPicPr>
            <a:picLocks noChangeAspect="1"/>
          </p:cNvPicPr>
          <p:nvPr/>
        </p:nvPicPr>
        <p:blipFill>
          <a:blip r:embed="rId15"/>
          <a:stretch>
            <a:fillRect/>
          </a:stretch>
        </p:blipFill>
        <p:spPr>
          <a:xfrm>
            <a:off x="4502872" y="5295870"/>
            <a:ext cx="2937863" cy="1372866"/>
          </a:xfrm>
          <a:prstGeom prst="rect">
            <a:avLst/>
          </a:prstGeom>
        </p:spPr>
      </p:pic>
      <p:pic>
        <p:nvPicPr>
          <p:cNvPr id="16" name="图片 15" descr="图表, 散点图&#10;&#10;描述已自动生成">
            <a:extLst>
              <a:ext uri="{FF2B5EF4-FFF2-40B4-BE49-F238E27FC236}">
                <a16:creationId xmlns:a16="http://schemas.microsoft.com/office/drawing/2014/main" id="{03F363EC-331A-F9B7-A1C8-2A3895C0085D}"/>
              </a:ext>
            </a:extLst>
          </p:cNvPr>
          <p:cNvPicPr>
            <a:picLocks noChangeAspect="1"/>
          </p:cNvPicPr>
          <p:nvPr/>
        </p:nvPicPr>
        <p:blipFill>
          <a:blip r:embed="rId16"/>
          <a:stretch>
            <a:fillRect/>
          </a:stretch>
        </p:blipFill>
        <p:spPr>
          <a:xfrm>
            <a:off x="8385123" y="2985687"/>
            <a:ext cx="1087999" cy="1054176"/>
          </a:xfrm>
          <a:prstGeom prst="rect">
            <a:avLst/>
          </a:prstGeom>
        </p:spPr>
      </p:pic>
      <p:pic>
        <p:nvPicPr>
          <p:cNvPr id="22" name="图片 21">
            <a:extLst>
              <a:ext uri="{FF2B5EF4-FFF2-40B4-BE49-F238E27FC236}">
                <a16:creationId xmlns:a16="http://schemas.microsoft.com/office/drawing/2014/main" id="{D7149546-F2A9-164D-01AB-443F2FEE2B51}"/>
              </a:ext>
            </a:extLst>
          </p:cNvPr>
          <p:cNvPicPr>
            <a:picLocks noChangeAspect="1"/>
          </p:cNvPicPr>
          <p:nvPr/>
        </p:nvPicPr>
        <p:blipFill>
          <a:blip r:embed="rId17"/>
          <a:stretch>
            <a:fillRect/>
          </a:stretch>
        </p:blipFill>
        <p:spPr>
          <a:xfrm>
            <a:off x="4199968" y="1791756"/>
            <a:ext cx="3778305" cy="803344"/>
          </a:xfrm>
          <a:prstGeom prst="rect">
            <a:avLst/>
          </a:prstGeom>
        </p:spPr>
      </p:pic>
      <p:pic>
        <p:nvPicPr>
          <p:cNvPr id="31" name="图片 30">
            <a:extLst>
              <a:ext uri="{FF2B5EF4-FFF2-40B4-BE49-F238E27FC236}">
                <a16:creationId xmlns:a16="http://schemas.microsoft.com/office/drawing/2014/main" id="{442DF66D-6993-0D3D-6EBC-F02FD8002707}"/>
              </a:ext>
            </a:extLst>
          </p:cNvPr>
          <p:cNvPicPr>
            <a:picLocks noChangeAspect="1"/>
          </p:cNvPicPr>
          <p:nvPr/>
        </p:nvPicPr>
        <p:blipFill>
          <a:blip r:embed="rId18"/>
          <a:stretch>
            <a:fillRect/>
          </a:stretch>
        </p:blipFill>
        <p:spPr>
          <a:xfrm>
            <a:off x="4199968" y="2619233"/>
            <a:ext cx="3778305" cy="841432"/>
          </a:xfrm>
          <a:prstGeom prst="rect">
            <a:avLst/>
          </a:prstGeom>
        </p:spPr>
      </p:pic>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1002</TotalTime>
  <Words>555</Words>
  <Application>Microsoft Office PowerPoint</Application>
  <PresentationFormat>宽屏</PresentationFormat>
  <Paragraphs>40</Paragraphs>
  <Slides>1</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YANG Shunpeng</cp:lastModifiedBy>
  <cp:revision>541</cp:revision>
  <cp:lastPrinted>2023-05-18T01:31:55Z</cp:lastPrinted>
  <dcterms:created xsi:type="dcterms:W3CDTF">2017-03-11T12:28:27Z</dcterms:created>
  <dcterms:modified xsi:type="dcterms:W3CDTF">2023-05-18T06:34:07Z</dcterms:modified>
</cp:coreProperties>
</file>