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98" r:id="rId4"/>
    <p:sldId id="299" r:id="rId5"/>
    <p:sldId id="300" r:id="rId6"/>
    <p:sldId id="257" r:id="rId7"/>
    <p:sldId id="317" r:id="rId8"/>
    <p:sldId id="372" r:id="rId9"/>
    <p:sldId id="319" r:id="rId10"/>
    <p:sldId id="320" r:id="rId11"/>
    <p:sldId id="325" r:id="rId12"/>
    <p:sldId id="337" r:id="rId13"/>
    <p:sldId id="342" r:id="rId14"/>
    <p:sldId id="373" r:id="rId15"/>
    <p:sldId id="376" r:id="rId16"/>
    <p:sldId id="374" r:id="rId17"/>
    <p:sldId id="3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F423A-6672-0547-983C-396A4DEE97BC}" v="6" dt="2024-05-07T21:24:06.854"/>
    <p1510:client id="{F2C94AD1-E0D3-4D36-ACE6-0DADE0D78DD6}" v="1050" dt="2024-05-07T21:07:58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Tianhao" userId="ad8f80ff-0acd-45cd-b38f-78f71efc532a" providerId="ADAL" clId="{068F423A-6672-0547-983C-396A4DEE97BC}"/>
    <pc:docChg chg="modSld">
      <pc:chgData name="CHEN Tianhao" userId="ad8f80ff-0acd-45cd-b38f-78f71efc532a" providerId="ADAL" clId="{068F423A-6672-0547-983C-396A4DEE97BC}" dt="2024-05-07T21:24:06.854" v="5"/>
      <pc:docMkLst>
        <pc:docMk/>
      </pc:docMkLst>
      <pc:sldChg chg="addSp modSp mod">
        <pc:chgData name="CHEN Tianhao" userId="ad8f80ff-0acd-45cd-b38f-78f71efc532a" providerId="ADAL" clId="{068F423A-6672-0547-983C-396A4DEE97BC}" dt="2024-05-07T21:24:06.854" v="5"/>
        <pc:sldMkLst>
          <pc:docMk/>
          <pc:sldMk cId="2626902931" sldId="256"/>
        </pc:sldMkLst>
        <pc:picChg chg="add mod">
          <ac:chgData name="CHEN Tianhao" userId="ad8f80ff-0acd-45cd-b38f-78f71efc532a" providerId="ADAL" clId="{068F423A-6672-0547-983C-396A4DEE97BC}" dt="2024-05-07T21:06:41.283" v="4"/>
          <ac:picMkLst>
            <pc:docMk/>
            <pc:sldMk cId="2626902931" sldId="256"/>
            <ac:picMk id="4" creationId="{3875B83D-A21A-8B40-B0ED-6195F7E6637C}"/>
          </ac:picMkLst>
        </pc:picChg>
        <pc:picChg chg="add mod">
          <ac:chgData name="CHEN Tianhao" userId="ad8f80ff-0acd-45cd-b38f-78f71efc532a" providerId="ADAL" clId="{068F423A-6672-0547-983C-396A4DEE97BC}" dt="2024-05-07T20:59:41.825" v="3"/>
          <ac:picMkLst>
            <pc:docMk/>
            <pc:sldMk cId="2626902931" sldId="256"/>
            <ac:picMk id="4" creationId="{62FEC7DE-161F-A941-A79D-10537E86A299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626902931" sldId="256"/>
            <ac:picMk id="4" creationId="{7597857A-D8FC-AE44-923D-E940DF27FA19}"/>
          </ac:picMkLst>
        </pc:picChg>
        <pc:picChg chg="add mod">
          <ac:chgData name="CHEN Tianhao" userId="ad8f80ff-0acd-45cd-b38f-78f71efc532a" providerId="ADAL" clId="{068F423A-6672-0547-983C-396A4DEE97BC}" dt="2024-05-07T20:56:31.220" v="2" actId="1037"/>
          <ac:picMkLst>
            <pc:docMk/>
            <pc:sldMk cId="2626902931" sldId="256"/>
            <ac:picMk id="4" creationId="{EC6A3409-68B6-AC48-A2E2-148578327169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2008005840" sldId="257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008005840" sldId="257"/>
            <ac:picMk id="4" creationId="{4AB2782F-3E49-004D-A310-9BD0D3E60BBA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008005840" sldId="257"/>
            <ac:picMk id="4" creationId="{8D4A1F3E-8F96-BD44-936D-068EBAFD870D}"/>
          </ac:picMkLst>
        </pc:picChg>
      </pc:sldChg>
      <pc:sldChg chg="addSp modSp">
        <pc:chgData name="CHEN Tianhao" userId="ad8f80ff-0acd-45cd-b38f-78f71efc532a" providerId="ADAL" clId="{068F423A-6672-0547-983C-396A4DEE97BC}" dt="2024-05-07T20:54:22.754" v="0"/>
        <pc:sldMkLst>
          <pc:docMk/>
          <pc:sldMk cId="260820550" sldId="258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60820550" sldId="258"/>
            <ac:picMk id="4" creationId="{0DF2739B-3C4F-E846-916D-A22C22E8FA0B}"/>
          </ac:picMkLst>
        </pc:picChg>
      </pc:sldChg>
      <pc:sldChg chg="addSp modSp">
        <pc:chgData name="CHEN Tianhao" userId="ad8f80ff-0acd-45cd-b38f-78f71efc532a" providerId="ADAL" clId="{068F423A-6672-0547-983C-396A4DEE97BC}" dt="2024-05-07T20:54:22.754" v="0"/>
        <pc:sldMkLst>
          <pc:docMk/>
          <pc:sldMk cId="3485312482" sldId="259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3485312482" sldId="259"/>
            <ac:picMk id="4" creationId="{802AF014-B93F-AB4C-B1E4-ABC60FDEE985}"/>
          </ac:picMkLst>
        </pc:picChg>
      </pc:sldChg>
      <pc:sldChg chg="addSp modSp">
        <pc:chgData name="CHEN Tianhao" userId="ad8f80ff-0acd-45cd-b38f-78f71efc532a" providerId="ADAL" clId="{068F423A-6672-0547-983C-396A4DEE97BC}" dt="2024-05-07T20:54:22.754" v="0"/>
        <pc:sldMkLst>
          <pc:docMk/>
          <pc:sldMk cId="1950597815" sldId="260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1950597815" sldId="260"/>
            <ac:picMk id="4" creationId="{E91C56FA-7B0D-6E4A-9966-002714DD6B20}"/>
          </ac:picMkLst>
        </pc:picChg>
      </pc:sldChg>
      <pc:sldChg chg="addSp modSp">
        <pc:chgData name="CHEN Tianhao" userId="ad8f80ff-0acd-45cd-b38f-78f71efc532a" providerId="ADAL" clId="{068F423A-6672-0547-983C-396A4DEE97BC}" dt="2024-05-07T20:54:22.754" v="0"/>
        <pc:sldMkLst>
          <pc:docMk/>
          <pc:sldMk cId="708158256" sldId="261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708158256" sldId="261"/>
            <ac:picMk id="4" creationId="{47D94959-33AB-DA41-A500-D1149606D551}"/>
          </ac:picMkLst>
        </pc:picChg>
      </pc:sldChg>
      <pc:sldChg chg="addSp modSp">
        <pc:chgData name="CHEN Tianhao" userId="ad8f80ff-0acd-45cd-b38f-78f71efc532a" providerId="ADAL" clId="{068F423A-6672-0547-983C-396A4DEE97BC}" dt="2024-05-07T20:54:22.754" v="0"/>
        <pc:sldMkLst>
          <pc:docMk/>
          <pc:sldMk cId="73123249" sldId="262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73123249" sldId="262"/>
            <ac:picMk id="4" creationId="{120A7733-3518-604D-B84D-344D2D072A2D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3092669044" sldId="264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3092669044" sldId="264"/>
            <ac:picMk id="4" creationId="{253026F7-9741-7945-828F-AB85D06AB5C9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3092669044" sldId="264"/>
            <ac:picMk id="4" creationId="{413825CD-AF3B-294F-BF22-68BEEAB323A9}"/>
          </ac:picMkLst>
        </pc:picChg>
        <pc:picChg chg="add mod">
          <ac:chgData name="CHEN Tianhao" userId="ad8f80ff-0acd-45cd-b38f-78f71efc532a" providerId="ADAL" clId="{068F423A-6672-0547-983C-396A4DEE97BC}" dt="2024-05-07T21:06:41.283" v="4"/>
          <ac:picMkLst>
            <pc:docMk/>
            <pc:sldMk cId="3092669044" sldId="264"/>
            <ac:picMk id="4" creationId="{99C5AF19-497C-2945-B89D-8C74A9A452DA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1980478723" sldId="298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1980478723" sldId="298"/>
            <ac:picMk id="9" creationId="{3A844CC7-B80E-8443-A213-A3B062338DF8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1980478723" sldId="298"/>
            <ac:picMk id="9" creationId="{884CA780-4F3A-4540-A05F-9C1759304EC3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169688625" sldId="299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169688625" sldId="299"/>
            <ac:picMk id="3" creationId="{8CE87318-A3BF-1546-9C98-8D2ABC7C2E86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169688625" sldId="299"/>
            <ac:picMk id="3" creationId="{BB70E11A-8C82-E34A-900B-BF5F56A4406C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3656863707" sldId="300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3656863707" sldId="300"/>
            <ac:picMk id="4" creationId="{D9D6D819-72D6-454F-949E-EF45F0268C79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3656863707" sldId="300"/>
            <ac:picMk id="4" creationId="{EFC56C54-564D-514D-AF31-E0C7CCD2C54C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2909194638" sldId="317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909194638" sldId="317"/>
            <ac:picMk id="11" creationId="{1E6B05BD-7859-7F48-83E2-0797B2CECE4B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909194638" sldId="317"/>
            <ac:picMk id="11" creationId="{7F9AA24C-B5FB-2B4C-A207-ACC1EDF83B7D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2129738906" sldId="319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129738906" sldId="319"/>
            <ac:picMk id="8" creationId="{2FC61D7F-EA04-7B41-B827-7447B7CDFE30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129738906" sldId="319"/>
            <ac:picMk id="8" creationId="{8DA903AA-9277-8B4D-B65C-6678E9B3E92A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4213792157" sldId="320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4213792157" sldId="320"/>
            <ac:picMk id="4" creationId="{66DCCD09-96C5-6143-9C31-AC6A81908500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4213792157" sldId="320"/>
            <ac:picMk id="4" creationId="{6BA51B4D-1C17-224B-AE2A-899DC6C6BBE4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455868551" sldId="325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455868551" sldId="325"/>
            <ac:picMk id="2" creationId="{B13F2075-23C7-F043-935D-16727D2B58AE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455868551" sldId="325"/>
            <ac:picMk id="2" creationId="{B5936B73-29BC-104A-B952-BE3BD7819DDC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815076623" sldId="337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815076623" sldId="337"/>
            <ac:picMk id="4" creationId="{627475E8-9580-BE43-AF73-6CB7C6CD7824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815076623" sldId="337"/>
            <ac:picMk id="4" creationId="{E9E3A4C9-6F0A-C142-8EB6-31FB8FA2C79F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642829819" sldId="342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642829819" sldId="342"/>
            <ac:picMk id="4" creationId="{31FE1B13-25E5-D145-8E5E-6432BF844F2E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642829819" sldId="342"/>
            <ac:picMk id="4" creationId="{F3966A02-655D-D346-83EE-12832F970429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61309425" sldId="372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61309425" sldId="372"/>
            <ac:picMk id="4" creationId="{A5B7C222-44F8-8448-94DF-1337BEBDB679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61309425" sldId="372"/>
            <ac:picMk id="4" creationId="{EB82A682-F116-A044-830F-E6D2907DE483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3999069695" sldId="373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3999069695" sldId="373"/>
            <ac:picMk id="5" creationId="{82A2548B-E3A3-D541-AB53-91CB5EB0E7FA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3999069695" sldId="373"/>
            <ac:picMk id="5" creationId="{D754A603-3DF6-9B43-86FE-098CD6CA3A25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316745210" sldId="374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316745210" sldId="374"/>
            <ac:picMk id="4" creationId="{48985B74-40FA-E741-9831-33674940E021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316745210" sldId="374"/>
            <ac:picMk id="4" creationId="{8E39253E-B877-5040-9718-5FEBD5B8D555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2205670012" sldId="375"/>
        </pc:sldMkLst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205670012" sldId="375"/>
            <ac:picMk id="2" creationId="{7698FF6E-A506-1E4D-A843-EBB0D5E52EEA}"/>
          </ac:picMkLst>
        </pc:picChg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205670012" sldId="375"/>
            <ac:picMk id="2" creationId="{8D408EB6-EF53-1543-9BBB-9AD4FBAF49E8}"/>
          </ac:picMkLst>
        </pc:picChg>
      </pc:sldChg>
      <pc:sldChg chg="addSp modSp">
        <pc:chgData name="CHEN Tianhao" userId="ad8f80ff-0acd-45cd-b38f-78f71efc532a" providerId="ADAL" clId="{068F423A-6672-0547-983C-396A4DEE97BC}" dt="2024-05-07T21:24:06.854" v="5"/>
        <pc:sldMkLst>
          <pc:docMk/>
          <pc:sldMk cId="2530406345" sldId="376"/>
        </pc:sldMkLst>
        <pc:picChg chg="add mod">
          <ac:chgData name="CHEN Tianhao" userId="ad8f80ff-0acd-45cd-b38f-78f71efc532a" providerId="ADAL" clId="{068F423A-6672-0547-983C-396A4DEE97BC}" dt="2024-05-07T20:54:22.754" v="0"/>
          <ac:picMkLst>
            <pc:docMk/>
            <pc:sldMk cId="2530406345" sldId="376"/>
            <ac:picMk id="4" creationId="{515C57DE-49A5-2B49-87A0-993C84857BB7}"/>
          </ac:picMkLst>
        </pc:picChg>
        <pc:picChg chg="add mod">
          <ac:chgData name="CHEN Tianhao" userId="ad8f80ff-0acd-45cd-b38f-78f71efc532a" providerId="ADAL" clId="{068F423A-6672-0547-983C-396A4DEE97BC}" dt="2024-05-07T21:24:06.854" v="5"/>
          <ac:picMkLst>
            <pc:docMk/>
            <pc:sldMk cId="2530406345" sldId="376"/>
            <ac:picMk id="4" creationId="{EE0578AD-6412-144C-BC5B-F85C0DDED0E6}"/>
          </ac:picMkLst>
        </pc:picChg>
      </pc:sldChg>
    </pc:docChg>
  </pc:docChgLst>
  <pc:docChgLst>
    <pc:chgData name="CHEN Tianhao" userId="ad8f80ff-0acd-45cd-b38f-78f71efc532a" providerId="ADAL" clId="{F2C94AD1-E0D3-4D36-ACE6-0DADE0D78DD6}"/>
    <pc:docChg chg="custSel addSld delSld modSld">
      <pc:chgData name="CHEN Tianhao" userId="ad8f80ff-0acd-45cd-b38f-78f71efc532a" providerId="ADAL" clId="{F2C94AD1-E0D3-4D36-ACE6-0DADE0D78DD6}" dt="2024-05-07T21:07:58.779" v="1934"/>
      <pc:docMkLst>
        <pc:docMk/>
      </pc:docMkLst>
      <pc:sldChg chg="addSp delSp modSp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626902931" sldId="256"/>
        </pc:sldMkLst>
        <pc:spChg chg="mod">
          <ac:chgData name="CHEN Tianhao" userId="ad8f80ff-0acd-45cd-b38f-78f71efc532a" providerId="ADAL" clId="{F2C94AD1-E0D3-4D36-ACE6-0DADE0D78DD6}" dt="2024-05-07T20:24:08.320" v="1036" actId="1076"/>
          <ac:spMkLst>
            <pc:docMk/>
            <pc:sldMk cId="2626902931" sldId="256"/>
            <ac:spMk id="2" creationId="{9A3F5EA4-0D44-2163-5DCF-428B1BF36BD1}"/>
          </ac:spMkLst>
        </pc:spChg>
        <pc:spChg chg="mod">
          <ac:chgData name="CHEN Tianhao" userId="ad8f80ff-0acd-45cd-b38f-78f71efc532a" providerId="ADAL" clId="{F2C94AD1-E0D3-4D36-ACE6-0DADE0D78DD6}" dt="2024-05-07T20:24:32.335" v="1057" actId="20577"/>
          <ac:spMkLst>
            <pc:docMk/>
            <pc:sldMk cId="2626902931" sldId="256"/>
            <ac:spMk id="3" creationId="{82CAFDA4-FDE9-BBFE-A055-18F47FE865B9}"/>
          </ac:spMkLst>
        </pc:spChg>
        <pc:picChg chg="del">
          <ac:chgData name="CHEN Tianhao" userId="ad8f80ff-0acd-45cd-b38f-78f71efc532a" providerId="ADAL" clId="{F2C94AD1-E0D3-4D36-ACE6-0DADE0D78DD6}" dt="2024-05-07T21:07:58.779" v="1934"/>
          <ac:picMkLst>
            <pc:docMk/>
            <pc:sldMk cId="2626902931" sldId="256"/>
            <ac:picMk id="4" creationId="{3875B83D-A21A-8B40-B0ED-6195F7E6637C}"/>
          </ac:picMkLst>
        </pc:picChg>
        <pc:picChg chg="del">
          <ac:chgData name="CHEN Tianhao" userId="ad8f80ff-0acd-45cd-b38f-78f71efc532a" providerId="ADAL" clId="{F2C94AD1-E0D3-4D36-ACE6-0DADE0D78DD6}" dt="2024-05-07T21:06:16.170" v="1933"/>
          <ac:picMkLst>
            <pc:docMk/>
            <pc:sldMk cId="2626902931" sldId="256"/>
            <ac:picMk id="4" creationId="{62FEC7DE-161F-A941-A79D-10537E86A299}"/>
          </ac:picMkLst>
        </pc:pic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626902931" sldId="256"/>
            <ac:picMk id="4" creationId="{EC6A3409-68B6-AC48-A2E2-148578327169}"/>
          </ac:picMkLst>
        </pc:picChg>
        <pc:picChg chg="add mod">
          <ac:chgData name="CHEN Tianhao" userId="ad8f80ff-0acd-45cd-b38f-78f71efc532a" providerId="ADAL" clId="{F2C94AD1-E0D3-4D36-ACE6-0DADE0D78DD6}" dt="2024-05-07T20:24:35.334" v="1067" actId="1036"/>
          <ac:picMkLst>
            <pc:docMk/>
            <pc:sldMk cId="2626902931" sldId="256"/>
            <ac:picMk id="5" creationId="{228C150A-9818-B6EA-DEAC-8F38F528E19C}"/>
          </ac:picMkLst>
        </pc:picChg>
      </pc:sldChg>
      <pc:sldChg chg="addSp delSp modSp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008005840" sldId="257"/>
        </pc:sldMkLst>
        <pc:spChg chg="mod">
          <ac:chgData name="CHEN Tianhao" userId="ad8f80ff-0acd-45cd-b38f-78f71efc532a" providerId="ADAL" clId="{F2C94AD1-E0D3-4D36-ACE6-0DADE0D78DD6}" dt="2024-05-07T20:29:44.706" v="1434" actId="20577"/>
          <ac:spMkLst>
            <pc:docMk/>
            <pc:sldMk cId="2008005840" sldId="257"/>
            <ac:spMk id="2" creationId="{F2BDCE93-0545-F9E4-DCEF-0BAA12E10E19}"/>
          </ac:spMkLst>
        </pc:spChg>
        <pc:spChg chg="mod">
          <ac:chgData name="CHEN Tianhao" userId="ad8f80ff-0acd-45cd-b38f-78f71efc532a" providerId="ADAL" clId="{F2C94AD1-E0D3-4D36-ACE6-0DADE0D78DD6}" dt="2024-05-07T20:39:56.751" v="1726" actId="20577"/>
          <ac:spMkLst>
            <pc:docMk/>
            <pc:sldMk cId="2008005840" sldId="257"/>
            <ac:spMk id="3" creationId="{7ADEDC73-BC86-C499-D2FC-1772F778FDAA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008005840" sldId="257"/>
            <ac:picMk id="4" creationId="{8D4A1F3E-8F96-BD44-936D-068EBAFD870D}"/>
          </ac:picMkLst>
        </pc:picChg>
        <pc:picChg chg="add mod">
          <ac:chgData name="CHEN Tianhao" userId="ad8f80ff-0acd-45cd-b38f-78f71efc532a" providerId="ADAL" clId="{F2C94AD1-E0D3-4D36-ACE6-0DADE0D78DD6}" dt="2024-05-07T20:40:21.616" v="1729" actId="1076"/>
          <ac:picMkLst>
            <pc:docMk/>
            <pc:sldMk cId="2008005840" sldId="257"/>
            <ac:picMk id="5" creationId="{C9349342-C982-3E49-2494-2BC2A137C9B7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60820550" sldId="258"/>
        </pc:sldMkLst>
        <pc:spChg chg="mod">
          <ac:chgData name="CHEN Tianhao" userId="ad8f80ff-0acd-45cd-b38f-78f71efc532a" providerId="ADAL" clId="{F2C94AD1-E0D3-4D36-ACE6-0DADE0D78DD6}" dt="2024-05-06T14:04:40.605" v="169" actId="20577"/>
          <ac:spMkLst>
            <pc:docMk/>
            <pc:sldMk cId="260820550" sldId="258"/>
            <ac:spMk id="2" creationId="{6C4981F2-F38A-D0FC-58C7-62F1CD148B45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60820550" sldId="258"/>
            <ac:picMk id="4" creationId="{0DF2739B-3C4F-E846-916D-A22C22E8FA0B}"/>
          </ac:picMkLst>
        </pc:picChg>
        <pc:picChg chg="add del">
          <ac:chgData name="CHEN Tianhao" userId="ad8f80ff-0acd-45cd-b38f-78f71efc532a" providerId="ADAL" clId="{F2C94AD1-E0D3-4D36-ACE6-0DADE0D78DD6}" dt="2024-05-06T14:02:02.204" v="3" actId="478"/>
          <ac:picMkLst>
            <pc:docMk/>
            <pc:sldMk cId="260820550" sldId="258"/>
            <ac:picMk id="5" creationId="{FE575095-875B-4812-42C7-EE38DEE40FA1}"/>
          </ac:picMkLst>
        </pc:picChg>
        <pc:picChg chg="add mod">
          <ac:chgData name="CHEN Tianhao" userId="ad8f80ff-0acd-45cd-b38f-78f71efc532a" providerId="ADAL" clId="{F2C94AD1-E0D3-4D36-ACE6-0DADE0D78DD6}" dt="2024-05-06T14:04:32.647" v="146" actId="1076"/>
          <ac:picMkLst>
            <pc:docMk/>
            <pc:sldMk cId="260820550" sldId="258"/>
            <ac:picMk id="7" creationId="{A27C21C8-1031-426F-DC5B-84D618A9B04F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3485312482" sldId="259"/>
        </pc:sldMkLst>
        <pc:spChg chg="mod">
          <ac:chgData name="CHEN Tianhao" userId="ad8f80ff-0acd-45cd-b38f-78f71efc532a" providerId="ADAL" clId="{F2C94AD1-E0D3-4D36-ACE6-0DADE0D78DD6}" dt="2024-05-06T14:04:29.829" v="145" actId="20577"/>
          <ac:spMkLst>
            <pc:docMk/>
            <pc:sldMk cId="3485312482" sldId="259"/>
            <ac:spMk id="2" creationId="{22C0CBF1-0700-F776-DEAB-0B17C4A836E2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3485312482" sldId="259"/>
            <ac:picMk id="4" creationId="{802AF014-B93F-AB4C-B1E4-ABC60FDEE985}"/>
          </ac:picMkLst>
        </pc:picChg>
        <pc:picChg chg="add mod">
          <ac:chgData name="CHEN Tianhao" userId="ad8f80ff-0acd-45cd-b38f-78f71efc532a" providerId="ADAL" clId="{F2C94AD1-E0D3-4D36-ACE6-0DADE0D78DD6}" dt="2024-05-06T14:04:22.024" v="117" actId="1076"/>
          <ac:picMkLst>
            <pc:docMk/>
            <pc:sldMk cId="3485312482" sldId="259"/>
            <ac:picMk id="5" creationId="{AAF23ED3-5171-2B1F-A479-5F2833D821FD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1950597815" sldId="260"/>
        </pc:sldMkLst>
        <pc:spChg chg="mod">
          <ac:chgData name="CHEN Tianhao" userId="ad8f80ff-0acd-45cd-b38f-78f71efc532a" providerId="ADAL" clId="{F2C94AD1-E0D3-4D36-ACE6-0DADE0D78DD6}" dt="2024-05-06T14:04:19.351" v="116" actId="20577"/>
          <ac:spMkLst>
            <pc:docMk/>
            <pc:sldMk cId="1950597815" sldId="260"/>
            <ac:spMk id="2" creationId="{A70AB06C-6DED-8C7A-9E80-4BF85CDD9D13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1950597815" sldId="260"/>
            <ac:picMk id="4" creationId="{E91C56FA-7B0D-6E4A-9966-002714DD6B20}"/>
          </ac:picMkLst>
        </pc:picChg>
        <pc:picChg chg="add mod">
          <ac:chgData name="CHEN Tianhao" userId="ad8f80ff-0acd-45cd-b38f-78f71efc532a" providerId="ADAL" clId="{F2C94AD1-E0D3-4D36-ACE6-0DADE0D78DD6}" dt="2024-05-06T14:55:39.782" v="878" actId="14100"/>
          <ac:picMkLst>
            <pc:docMk/>
            <pc:sldMk cId="1950597815" sldId="260"/>
            <ac:picMk id="5" creationId="{23F81567-1A56-A5D6-77F3-379F4A2D8704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708158256" sldId="261"/>
        </pc:sldMkLst>
        <pc:spChg chg="mod">
          <ac:chgData name="CHEN Tianhao" userId="ad8f80ff-0acd-45cd-b38f-78f71efc532a" providerId="ADAL" clId="{F2C94AD1-E0D3-4D36-ACE6-0DADE0D78DD6}" dt="2024-05-06T14:03:22.153" v="30" actId="20577"/>
          <ac:spMkLst>
            <pc:docMk/>
            <pc:sldMk cId="708158256" sldId="261"/>
            <ac:spMk id="2" creationId="{9F64465C-B8C4-AB2C-7828-8FC54C9A6113}"/>
          </ac:spMkLst>
        </pc:spChg>
        <pc:spChg chg="mod">
          <ac:chgData name="CHEN Tianhao" userId="ad8f80ff-0acd-45cd-b38f-78f71efc532a" providerId="ADAL" clId="{F2C94AD1-E0D3-4D36-ACE6-0DADE0D78DD6}" dt="2024-05-06T14:07:29.778" v="471" actId="20577"/>
          <ac:spMkLst>
            <pc:docMk/>
            <pc:sldMk cId="708158256" sldId="261"/>
            <ac:spMk id="3" creationId="{8A02C940-0C7B-48E1-69FD-54FAB5C730AE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708158256" sldId="261"/>
            <ac:picMk id="4" creationId="{47D94959-33AB-DA41-A500-D1149606D551}"/>
          </ac:picMkLst>
        </pc:picChg>
        <pc:picChg chg="add mod">
          <ac:chgData name="CHEN Tianhao" userId="ad8f80ff-0acd-45cd-b38f-78f71efc532a" providerId="ADAL" clId="{F2C94AD1-E0D3-4D36-ACE6-0DADE0D78DD6}" dt="2024-05-06T14:07:23.949" v="464" actId="1076"/>
          <ac:picMkLst>
            <pc:docMk/>
            <pc:sldMk cId="708158256" sldId="261"/>
            <ac:picMk id="5" creationId="{3327414A-2230-E87E-50FD-E242A22C2668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73123249" sldId="262"/>
        </pc:sldMkLst>
        <pc:spChg chg="mod">
          <ac:chgData name="CHEN Tianhao" userId="ad8f80ff-0acd-45cd-b38f-78f71efc532a" providerId="ADAL" clId="{F2C94AD1-E0D3-4D36-ACE6-0DADE0D78DD6}" dt="2024-05-06T14:03:31.721" v="55" actId="20577"/>
          <ac:spMkLst>
            <pc:docMk/>
            <pc:sldMk cId="73123249" sldId="262"/>
            <ac:spMk id="2" creationId="{E619E785-FDE4-5C00-5F71-A216DF116898}"/>
          </ac:spMkLst>
        </pc:spChg>
        <pc:spChg chg="mod">
          <ac:chgData name="CHEN Tianhao" userId="ad8f80ff-0acd-45cd-b38f-78f71efc532a" providerId="ADAL" clId="{F2C94AD1-E0D3-4D36-ACE6-0DADE0D78DD6}" dt="2024-05-06T14:06:31.031" v="391" actId="20577"/>
          <ac:spMkLst>
            <pc:docMk/>
            <pc:sldMk cId="73123249" sldId="262"/>
            <ac:spMk id="3" creationId="{30F7E8C6-634B-4869-9E0A-4BFA92A2FFC9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73123249" sldId="262"/>
            <ac:picMk id="4" creationId="{120A7733-3518-604D-B84D-344D2D072A2D}"/>
          </ac:picMkLst>
        </pc:picChg>
        <pc:picChg chg="add mod">
          <ac:chgData name="CHEN Tianhao" userId="ad8f80ff-0acd-45cd-b38f-78f71efc532a" providerId="ADAL" clId="{F2C94AD1-E0D3-4D36-ACE6-0DADE0D78DD6}" dt="2024-05-06T14:03:34.172" v="56" actId="1076"/>
          <ac:picMkLst>
            <pc:docMk/>
            <pc:sldMk cId="73123249" sldId="262"/>
            <ac:picMk id="5" creationId="{81BA7301-696D-CA51-86A2-54E7A96A2A20}"/>
          </ac:picMkLst>
        </pc:picChg>
      </pc:sldChg>
      <pc:sldChg chg="addSp modSp new del mod">
        <pc:chgData name="CHEN Tianhao" userId="ad8f80ff-0acd-45cd-b38f-78f71efc532a" providerId="ADAL" clId="{F2C94AD1-E0D3-4D36-ACE6-0DADE0D78DD6}" dt="2024-05-07T20:37:46.364" v="1542" actId="47"/>
        <pc:sldMkLst>
          <pc:docMk/>
          <pc:sldMk cId="1634963594" sldId="263"/>
        </pc:sldMkLst>
        <pc:spChg chg="mod">
          <ac:chgData name="CHEN Tianhao" userId="ad8f80ff-0acd-45cd-b38f-78f71efc532a" providerId="ADAL" clId="{F2C94AD1-E0D3-4D36-ACE6-0DADE0D78DD6}" dt="2024-05-06T14:08:08.544" v="506" actId="20577"/>
          <ac:spMkLst>
            <pc:docMk/>
            <pc:sldMk cId="1634963594" sldId="263"/>
            <ac:spMk id="2" creationId="{EAA270AC-9DE7-780E-6F4D-099B25C3DF22}"/>
          </ac:spMkLst>
        </pc:spChg>
        <pc:spChg chg="mod">
          <ac:chgData name="CHEN Tianhao" userId="ad8f80ff-0acd-45cd-b38f-78f71efc532a" providerId="ADAL" clId="{F2C94AD1-E0D3-4D36-ACE6-0DADE0D78DD6}" dt="2024-05-06T14:08:20.858" v="547" actId="20577"/>
          <ac:spMkLst>
            <pc:docMk/>
            <pc:sldMk cId="1634963594" sldId="263"/>
            <ac:spMk id="3" creationId="{A21EC8B1-6E10-EFB9-5A84-473BB0A9E1E0}"/>
          </ac:spMkLst>
        </pc:spChg>
        <pc:picChg chg="add mod">
          <ac:chgData name="CHEN Tianhao" userId="ad8f80ff-0acd-45cd-b38f-78f71efc532a" providerId="ADAL" clId="{F2C94AD1-E0D3-4D36-ACE6-0DADE0D78DD6}" dt="2024-05-06T14:13:44.619" v="875" actId="1076"/>
          <ac:picMkLst>
            <pc:docMk/>
            <pc:sldMk cId="1634963594" sldId="263"/>
            <ac:picMk id="5" creationId="{7B9E7BFA-036C-A4C5-5EDD-3527005C0B8F}"/>
          </ac:picMkLst>
        </pc:picChg>
      </pc:sldChg>
      <pc:sldChg chg="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3092669044" sldId="264"/>
        </pc:sldMkLst>
        <pc:spChg chg="mod">
          <ac:chgData name="CHEN Tianhao" userId="ad8f80ff-0acd-45cd-b38f-78f71efc532a" providerId="ADAL" clId="{F2C94AD1-E0D3-4D36-ACE6-0DADE0D78DD6}" dt="2024-05-07T20:16:17.182" v="890" actId="20577"/>
          <ac:spMkLst>
            <pc:docMk/>
            <pc:sldMk cId="3092669044" sldId="264"/>
            <ac:spMk id="2" creationId="{72B8440C-C68C-FE7F-0D37-DD9FDD3FB9FD}"/>
          </ac:spMkLst>
        </pc:spChg>
        <pc:spChg chg="mod">
          <ac:chgData name="CHEN Tianhao" userId="ad8f80ff-0acd-45cd-b38f-78f71efc532a" providerId="ADAL" clId="{F2C94AD1-E0D3-4D36-ACE6-0DADE0D78DD6}" dt="2024-05-07T20:25:10.880" v="1077" actId="20577"/>
          <ac:spMkLst>
            <pc:docMk/>
            <pc:sldMk cId="3092669044" sldId="264"/>
            <ac:spMk id="3" creationId="{11513E0A-3796-CD60-3A84-D7D1BEF4B1C9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3092669044" sldId="264"/>
            <ac:picMk id="4" creationId="{413825CD-AF3B-294F-BF22-68BEEAB323A9}"/>
          </ac:picMkLst>
        </pc:picChg>
        <pc:picChg chg="del">
          <ac:chgData name="CHEN Tianhao" userId="ad8f80ff-0acd-45cd-b38f-78f71efc532a" providerId="ADAL" clId="{F2C94AD1-E0D3-4D36-ACE6-0DADE0D78DD6}" dt="2024-05-07T21:07:58.779" v="1934"/>
          <ac:picMkLst>
            <pc:docMk/>
            <pc:sldMk cId="3092669044" sldId="264"/>
            <ac:picMk id="4" creationId="{99C5AF19-497C-2945-B89D-8C74A9A452DA}"/>
          </ac:picMkLst>
        </pc:picChg>
      </pc:sldChg>
      <pc:sldChg chg="new del">
        <pc:chgData name="CHEN Tianhao" userId="ad8f80ff-0acd-45cd-b38f-78f71efc532a" providerId="ADAL" clId="{F2C94AD1-E0D3-4D36-ACE6-0DADE0D78DD6}" dt="2024-05-07T20:21:05.570" v="1005" actId="47"/>
        <pc:sldMkLst>
          <pc:docMk/>
          <pc:sldMk cId="2386204199" sldId="265"/>
        </pc:sldMkLst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1980478723" sldId="298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1980478723" sldId="298"/>
            <ac:picMk id="9" creationId="{3A844CC7-B80E-8443-A213-A3B062338DF8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169688625" sldId="299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169688625" sldId="299"/>
            <ac:picMk id="3" creationId="{8CE87318-A3BF-1546-9C98-8D2ABC7C2E86}"/>
          </ac:picMkLst>
        </pc:picChg>
      </pc:sldChg>
      <pc:sldChg chg="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3656863707" sldId="300"/>
        </pc:sldMkLst>
        <pc:spChg chg="mod">
          <ac:chgData name="CHEN Tianhao" userId="ad8f80ff-0acd-45cd-b38f-78f71efc532a" providerId="ADAL" clId="{F2C94AD1-E0D3-4D36-ACE6-0DADE0D78DD6}" dt="2024-05-07T20:25:26.079" v="1102" actId="20577"/>
          <ac:spMkLst>
            <pc:docMk/>
            <pc:sldMk cId="3656863707" sldId="300"/>
            <ac:spMk id="2" creationId="{1CDCCA6A-6D1E-011B-3B27-FE075DFEED75}"/>
          </ac:spMkLst>
        </pc:spChg>
        <pc:spChg chg="mod">
          <ac:chgData name="CHEN Tianhao" userId="ad8f80ff-0acd-45cd-b38f-78f71efc532a" providerId="ADAL" clId="{F2C94AD1-E0D3-4D36-ACE6-0DADE0D78DD6}" dt="2024-05-07T20:29:07.559" v="1423" actId="20577"/>
          <ac:spMkLst>
            <pc:docMk/>
            <pc:sldMk cId="3656863707" sldId="300"/>
            <ac:spMk id="3" creationId="{06577463-5DDA-FC35-0507-4FB14EF5EB66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3656863707" sldId="300"/>
            <ac:picMk id="4" creationId="{EFC56C54-564D-514D-AF31-E0C7CCD2C54C}"/>
          </ac:picMkLst>
        </pc:picChg>
      </pc:sldChg>
      <pc:sldChg chg="delSp modSp add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909194638" sldId="317"/>
        </pc:sldMkLst>
        <pc:spChg chg="mod">
          <ac:chgData name="CHEN Tianhao" userId="ad8f80ff-0acd-45cd-b38f-78f71efc532a" providerId="ADAL" clId="{F2C94AD1-E0D3-4D36-ACE6-0DADE0D78DD6}" dt="2024-05-07T20:30:58.417" v="1438" actId="20577"/>
          <ac:spMkLst>
            <pc:docMk/>
            <pc:sldMk cId="2909194638" sldId="317"/>
            <ac:spMk id="2" creationId="{009EF8AD-7835-0B4A-852A-85B4D030E90E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909194638" sldId="317"/>
            <ac:picMk id="11" creationId="{7F9AA24C-B5FB-2B4C-A207-ACC1EDF83B7D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129738906" sldId="319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129738906" sldId="319"/>
            <ac:picMk id="8" creationId="{8DA903AA-9277-8B4D-B65C-6678E9B3E92A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4213792157" sldId="320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4213792157" sldId="320"/>
            <ac:picMk id="4" creationId="{66DCCD09-96C5-6143-9C31-AC6A81908500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455868551" sldId="325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455868551" sldId="325"/>
            <ac:picMk id="2" creationId="{B5936B73-29BC-104A-B952-BE3BD7819DDC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815076623" sldId="337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815076623" sldId="337"/>
            <ac:picMk id="4" creationId="{627475E8-9580-BE43-AF73-6CB7C6CD7824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642829819" sldId="342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642829819" sldId="342"/>
            <ac:picMk id="4" creationId="{F3966A02-655D-D346-83EE-12832F970429}"/>
          </ac:picMkLst>
        </pc:picChg>
      </pc:sldChg>
      <pc:sldChg chg="delSp ad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61309425" sldId="372"/>
        </pc:sldMkLst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61309425" sldId="372"/>
            <ac:picMk id="4" creationId="{A5B7C222-44F8-8448-94DF-1337BEBDB679}"/>
          </ac:picMkLst>
        </pc:picChg>
      </pc:sldChg>
      <pc:sldChg chg="new del">
        <pc:chgData name="CHEN Tianhao" userId="ad8f80ff-0acd-45cd-b38f-78f71efc532a" providerId="ADAL" clId="{F2C94AD1-E0D3-4D36-ACE6-0DADE0D78DD6}" dt="2024-05-07T20:32:55.637" v="1446" actId="47"/>
        <pc:sldMkLst>
          <pc:docMk/>
          <pc:sldMk cId="2345805459" sldId="373"/>
        </pc:sldMkLst>
      </pc:sldChg>
      <pc:sldChg chg="addSp delSp modSp add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3999069695" sldId="373"/>
        </pc:sldMkLst>
        <pc:spChg chg="mod">
          <ac:chgData name="CHEN Tianhao" userId="ad8f80ff-0acd-45cd-b38f-78f71efc532a" providerId="ADAL" clId="{F2C94AD1-E0D3-4D36-ACE6-0DADE0D78DD6}" dt="2024-05-07T20:47:16.055" v="1921" actId="20577"/>
          <ac:spMkLst>
            <pc:docMk/>
            <pc:sldMk cId="3999069695" sldId="373"/>
            <ac:spMk id="2" creationId="{189EA250-79EC-63C7-AFC1-58C77D2B0E6A}"/>
          </ac:spMkLst>
        </pc:spChg>
        <pc:spChg chg="mod">
          <ac:chgData name="CHEN Tianhao" userId="ad8f80ff-0acd-45cd-b38f-78f71efc532a" providerId="ADAL" clId="{F2C94AD1-E0D3-4D36-ACE6-0DADE0D78DD6}" dt="2024-05-07T20:34:16.209" v="1536" actId="20577"/>
          <ac:spMkLst>
            <pc:docMk/>
            <pc:sldMk cId="3999069695" sldId="373"/>
            <ac:spMk id="3" creationId="{CFF05037-5164-1194-4544-12AF71BD411A}"/>
          </ac:spMkLst>
        </pc:spChg>
        <pc:picChg chg="add mod">
          <ac:chgData name="CHEN Tianhao" userId="ad8f80ff-0acd-45cd-b38f-78f71efc532a" providerId="ADAL" clId="{F2C94AD1-E0D3-4D36-ACE6-0DADE0D78DD6}" dt="2024-05-07T20:37:36.673" v="1541" actId="1076"/>
          <ac:picMkLst>
            <pc:docMk/>
            <pc:sldMk cId="3999069695" sldId="373"/>
            <ac:picMk id="4" creationId="{C9916755-EA64-364B-0D02-09C899E1263A}"/>
          </ac:picMkLst>
        </pc:pic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3999069695" sldId="373"/>
            <ac:picMk id="5" creationId="{82A2548B-E3A3-D541-AB53-91CB5EB0E7FA}"/>
          </ac:picMkLst>
        </pc:picChg>
        <pc:picChg chg="del">
          <ac:chgData name="CHEN Tianhao" userId="ad8f80ff-0acd-45cd-b38f-78f71efc532a" providerId="ADAL" clId="{F2C94AD1-E0D3-4D36-ACE6-0DADE0D78DD6}" dt="2024-05-07T20:33:10.160" v="1462" actId="478"/>
          <ac:picMkLst>
            <pc:docMk/>
            <pc:sldMk cId="3999069695" sldId="373"/>
            <ac:picMk id="5" creationId="{C7E1D106-83E7-DF57-A697-9C51F9E953C9}"/>
          </ac:picMkLst>
        </pc:picChg>
        <pc:picChg chg="add del mod">
          <ac:chgData name="CHEN Tianhao" userId="ad8f80ff-0acd-45cd-b38f-78f71efc532a" providerId="ADAL" clId="{F2C94AD1-E0D3-4D36-ACE6-0DADE0D78DD6}" dt="2024-05-07T20:50:50.822" v="1924" actId="478"/>
          <ac:picMkLst>
            <pc:docMk/>
            <pc:sldMk cId="3999069695" sldId="373"/>
            <ac:picMk id="11" creationId="{E924764B-3D8C-7159-6D85-1F404659F58D}"/>
          </ac:picMkLst>
        </pc:picChg>
        <pc:picChg chg="add del mod">
          <ac:chgData name="CHEN Tianhao" userId="ad8f80ff-0acd-45cd-b38f-78f71efc532a" providerId="ADAL" clId="{F2C94AD1-E0D3-4D36-ACE6-0DADE0D78DD6}" dt="2024-05-07T20:50:50.822" v="1924" actId="478"/>
          <ac:picMkLst>
            <pc:docMk/>
            <pc:sldMk cId="3999069695" sldId="373"/>
            <ac:picMk id="12" creationId="{821840E9-05E5-B01C-86D9-1AD627D9DF41}"/>
          </ac:picMkLst>
        </pc:picChg>
      </pc:sldChg>
      <pc:sldChg chg="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316745210" sldId="374"/>
        </pc:sldMkLst>
        <pc:spChg chg="mod">
          <ac:chgData name="CHEN Tianhao" userId="ad8f80ff-0acd-45cd-b38f-78f71efc532a" providerId="ADAL" clId="{F2C94AD1-E0D3-4D36-ACE6-0DADE0D78DD6}" dt="2024-05-07T20:38:30.423" v="1556" actId="20577"/>
          <ac:spMkLst>
            <pc:docMk/>
            <pc:sldMk cId="316745210" sldId="374"/>
            <ac:spMk id="2" creationId="{E574BDB2-8494-D016-EAED-4DC37EA18A70}"/>
          </ac:spMkLst>
        </pc:spChg>
        <pc:spChg chg="mod">
          <ac:chgData name="CHEN Tianhao" userId="ad8f80ff-0acd-45cd-b38f-78f71efc532a" providerId="ADAL" clId="{F2C94AD1-E0D3-4D36-ACE6-0DADE0D78DD6}" dt="2024-05-07T20:45:57.889" v="1888" actId="20577"/>
          <ac:spMkLst>
            <pc:docMk/>
            <pc:sldMk cId="316745210" sldId="374"/>
            <ac:spMk id="3" creationId="{448CBBE6-7248-A188-0FCC-92DBA81A0CC9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316745210" sldId="374"/>
            <ac:picMk id="4" creationId="{8E39253E-B877-5040-9718-5FEBD5B8D555}"/>
          </ac:picMkLst>
        </pc:picChg>
      </pc:sldChg>
      <pc:sldChg chg="addSp delSp modSp new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205670012" sldId="375"/>
        </pc:sldMkLst>
        <pc:spChg chg="del">
          <ac:chgData name="CHEN Tianhao" userId="ad8f80ff-0acd-45cd-b38f-78f71efc532a" providerId="ADAL" clId="{F2C94AD1-E0D3-4D36-ACE6-0DADE0D78DD6}" dt="2024-05-07T20:46:11.590" v="1890" actId="478"/>
          <ac:spMkLst>
            <pc:docMk/>
            <pc:sldMk cId="2205670012" sldId="375"/>
            <ac:spMk id="2" creationId="{4A7E728B-E449-6A77-688B-CD436C60AC80}"/>
          </ac:spMkLst>
        </pc:spChg>
        <pc:spChg chg="del">
          <ac:chgData name="CHEN Tianhao" userId="ad8f80ff-0acd-45cd-b38f-78f71efc532a" providerId="ADAL" clId="{F2C94AD1-E0D3-4D36-ACE6-0DADE0D78DD6}" dt="2024-05-07T20:46:11.590" v="1890" actId="478"/>
          <ac:spMkLst>
            <pc:docMk/>
            <pc:sldMk cId="2205670012" sldId="375"/>
            <ac:spMk id="3" creationId="{143DAF02-BD8C-9DC2-8E11-711D724DA250}"/>
          </ac:spMkLst>
        </pc:spChg>
        <pc:spChg chg="add mod">
          <ac:chgData name="CHEN Tianhao" userId="ad8f80ff-0acd-45cd-b38f-78f71efc532a" providerId="ADAL" clId="{F2C94AD1-E0D3-4D36-ACE6-0DADE0D78DD6}" dt="2024-05-07T20:46:36.573" v="1911" actId="1076"/>
          <ac:spMkLst>
            <pc:docMk/>
            <pc:sldMk cId="2205670012" sldId="375"/>
            <ac:spMk id="4" creationId="{1FCEDB56-0EC7-B3C9-F306-2EAD5B89D5BC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205670012" sldId="375"/>
            <ac:picMk id="2" creationId="{8D408EB6-EF53-1543-9BBB-9AD4FBAF49E8}"/>
          </ac:picMkLst>
        </pc:picChg>
      </pc:sldChg>
      <pc:sldChg chg="delSp modSp add mod modTransition modAnim">
        <pc:chgData name="CHEN Tianhao" userId="ad8f80ff-0acd-45cd-b38f-78f71efc532a" providerId="ADAL" clId="{F2C94AD1-E0D3-4D36-ACE6-0DADE0D78DD6}" dt="2024-05-07T21:07:58.779" v="1934"/>
        <pc:sldMkLst>
          <pc:docMk/>
          <pc:sldMk cId="2530406345" sldId="376"/>
        </pc:sldMkLst>
        <pc:spChg chg="mod">
          <ac:chgData name="CHEN Tianhao" userId="ad8f80ff-0acd-45cd-b38f-78f71efc532a" providerId="ADAL" clId="{F2C94AD1-E0D3-4D36-ACE6-0DADE0D78DD6}" dt="2024-05-07T20:51:00.584" v="1925" actId="20577"/>
          <ac:spMkLst>
            <pc:docMk/>
            <pc:sldMk cId="2530406345" sldId="376"/>
            <ac:spMk id="3" creationId="{CFF05037-5164-1194-4544-12AF71BD411A}"/>
          </ac:spMkLst>
        </pc:spChg>
        <pc:picChg chg="del">
          <ac:chgData name="CHEN Tianhao" userId="ad8f80ff-0acd-45cd-b38f-78f71efc532a" providerId="ADAL" clId="{F2C94AD1-E0D3-4D36-ACE6-0DADE0D78DD6}" dt="2024-05-07T20:58:50.666" v="1932"/>
          <ac:picMkLst>
            <pc:docMk/>
            <pc:sldMk cId="2530406345" sldId="376"/>
            <ac:picMk id="4" creationId="{515C57DE-49A5-2B49-87A0-993C84857BB7}"/>
          </ac:picMkLst>
        </pc:picChg>
        <pc:picChg chg="del">
          <ac:chgData name="CHEN Tianhao" userId="ad8f80ff-0acd-45cd-b38f-78f71efc532a" providerId="ADAL" clId="{F2C94AD1-E0D3-4D36-ACE6-0DADE0D78DD6}" dt="2024-05-07T20:51:06.604" v="1928" actId="478"/>
          <ac:picMkLst>
            <pc:docMk/>
            <pc:sldMk cId="2530406345" sldId="376"/>
            <ac:picMk id="4" creationId="{C9916755-EA64-364B-0D02-09C899E1263A}"/>
          </ac:picMkLst>
        </pc:picChg>
        <pc:picChg chg="mod">
          <ac:chgData name="CHEN Tianhao" userId="ad8f80ff-0acd-45cd-b38f-78f71efc532a" providerId="ADAL" clId="{F2C94AD1-E0D3-4D36-ACE6-0DADE0D78DD6}" dt="2024-05-07T20:51:16.064" v="1931" actId="14100"/>
          <ac:picMkLst>
            <pc:docMk/>
            <pc:sldMk cId="2530406345" sldId="376"/>
            <ac:picMk id="11" creationId="{E924764B-3D8C-7159-6D85-1F404659F58D}"/>
          </ac:picMkLst>
        </pc:picChg>
        <pc:picChg chg="mod">
          <ac:chgData name="CHEN Tianhao" userId="ad8f80ff-0acd-45cd-b38f-78f71efc532a" providerId="ADAL" clId="{F2C94AD1-E0D3-4D36-ACE6-0DADE0D78DD6}" dt="2024-05-07T20:51:05.284" v="1927" actId="14100"/>
          <ac:picMkLst>
            <pc:docMk/>
            <pc:sldMk cId="2530406345" sldId="376"/>
            <ac:picMk id="12" creationId="{821840E9-05E5-B01C-86D9-1AD627D9DF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C6991-83C2-418E-9D4F-32E74C7AE43D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C3ABC-DA4B-43C8-B0C7-6749A6F84B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05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为什么</a:t>
            </a:r>
            <a:r>
              <a:rPr lang="en-US" altLang="zh-CN"/>
              <a:t>reverse process</a:t>
            </a:r>
            <a:r>
              <a:rPr lang="zh-CN" altLang="en-US"/>
              <a:t>也用</a:t>
            </a:r>
            <a:r>
              <a:rPr lang="en-US" altLang="zh-CN"/>
              <a:t>gaussian</a:t>
            </a:r>
            <a:r>
              <a:rPr lang="zh-CN" altLang="en-US"/>
              <a:t>：</a:t>
            </a:r>
            <a:r>
              <a:rPr lang="en-US" altLang="zh-CN"/>
              <a:t>reversal of diffusion is also a diffusion (from stochastic processes)</a:t>
            </a:r>
          </a:p>
          <a:p>
            <a:r>
              <a:rPr lang="en-US" altLang="zh-CN"/>
              <a:t>Point of this page: </a:t>
            </a:r>
            <a:r>
              <a:rPr lang="zh-CN" altLang="en-US"/>
              <a:t>概述</a:t>
            </a:r>
            <a:r>
              <a:rPr lang="en-US" altLang="zh-CN"/>
              <a:t>diffusion</a:t>
            </a:r>
            <a:r>
              <a:rPr lang="zh-CN" altLang="en-US"/>
              <a:t>组成成分</a:t>
            </a:r>
            <a:endParaRPr lang="en-US" altLang="zh-CN"/>
          </a:p>
          <a:p>
            <a:r>
              <a:rPr lang="zh-CN" altLang="en-US"/>
              <a:t>随着</a:t>
            </a:r>
            <a:r>
              <a:rPr lang="en-US" altLang="zh-CN"/>
              <a:t>t</a:t>
            </a:r>
            <a:r>
              <a:rPr lang="zh-CN" altLang="en-US"/>
              <a:t>增加，</a:t>
            </a:r>
            <a:r>
              <a:rPr lang="en-US" altLang="zh-CN" err="1"/>
              <a:t>alpha_t</a:t>
            </a:r>
            <a:r>
              <a:rPr lang="zh-CN" altLang="en-US"/>
              <a:t>趋于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x_0</a:t>
            </a:r>
            <a:r>
              <a:rPr lang="zh-CN" altLang="en-US"/>
              <a:t>的信号越来越小，</a:t>
            </a:r>
            <a:r>
              <a:rPr lang="en-US" altLang="zh-CN"/>
              <a:t>noise</a:t>
            </a:r>
            <a:r>
              <a:rPr lang="zh-CN" altLang="en-US"/>
              <a:t>越来越多。实际</a:t>
            </a:r>
            <a:r>
              <a:rPr lang="en-US" altLang="zh-CN"/>
              <a:t>sample</a:t>
            </a:r>
            <a:r>
              <a:rPr lang="zh-CN" altLang="en-US"/>
              <a:t>时，</a:t>
            </a:r>
            <a:r>
              <a:rPr lang="en-US" altLang="zh-CN"/>
              <a:t>x_0</a:t>
            </a:r>
            <a:r>
              <a:rPr lang="zh-CN" altLang="en-US"/>
              <a:t>未知，所以先从</a:t>
            </a:r>
            <a:r>
              <a:rPr lang="en-US" altLang="zh-CN" err="1"/>
              <a:t>x_t</a:t>
            </a:r>
            <a:r>
              <a:rPr lang="zh-CN" altLang="en-US"/>
              <a:t>估计出</a:t>
            </a:r>
            <a:r>
              <a:rPr lang="en-US" altLang="zh-CN"/>
              <a:t>x_0</a:t>
            </a:r>
            <a:r>
              <a:rPr lang="zh-CN" altLang="en-US"/>
              <a:t>，再代入到</a:t>
            </a:r>
            <a:r>
              <a:rPr lang="en-US" altLang="zh-CN"/>
              <a:t>q(x_{t-1}|</a:t>
            </a:r>
            <a:r>
              <a:rPr lang="en-US" altLang="zh-CN" err="1"/>
              <a:t>x_t</a:t>
            </a:r>
            <a:r>
              <a:rPr lang="en-US" altLang="zh-CN"/>
              <a:t>, x_0)</a:t>
            </a:r>
            <a:r>
              <a:rPr lang="zh-CN" altLang="en-US"/>
              <a:t>采样得到</a:t>
            </a:r>
            <a:r>
              <a:rPr lang="en-US" altLang="zh-CN" err="1"/>
              <a:t>x_t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为什么不直接用从</a:t>
            </a:r>
            <a:r>
              <a:rPr lang="en-US" altLang="zh-CN" err="1"/>
              <a:t>x_t</a:t>
            </a:r>
            <a:r>
              <a:rPr lang="zh-CN" altLang="en-US"/>
              <a:t>估计出的</a:t>
            </a:r>
            <a:r>
              <a:rPr lang="en-US" altLang="zh-CN"/>
              <a:t>x_0</a:t>
            </a:r>
            <a:r>
              <a:rPr lang="zh-CN" altLang="en-US"/>
              <a:t>：因为效果不好；但也不是不行，比如</a:t>
            </a:r>
            <a:r>
              <a:rPr lang="en-US" altLang="zh-CN"/>
              <a:t>consistency models</a:t>
            </a:r>
          </a:p>
          <a:p>
            <a:r>
              <a:rPr lang="zh-CN" altLang="en-US"/>
              <a:t>类比：雕刻大理石，和往雕像上抹粘土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21B6-832D-4724-8D45-12E84222D2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62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为了让</a:t>
            </a:r>
            <a:r>
              <a:rPr lang="en-US" altLang="zh-CN"/>
              <a:t>p(x_0)</a:t>
            </a:r>
            <a:r>
              <a:rPr lang="zh-CN" altLang="en-US"/>
              <a:t>接近</a:t>
            </a:r>
            <a:r>
              <a:rPr lang="en-US" altLang="zh-CN"/>
              <a:t>q(x_0)</a:t>
            </a:r>
            <a:r>
              <a:rPr lang="zh-CN" altLang="en-US"/>
              <a:t>，</a:t>
            </a:r>
            <a:r>
              <a:rPr lang="en-US" altLang="zh-CN"/>
              <a:t>p(x_{t-1}|</a:t>
            </a:r>
            <a:r>
              <a:rPr lang="en-US" altLang="zh-CN" err="1"/>
              <a:t>x_t</a:t>
            </a:r>
            <a:r>
              <a:rPr lang="en-US" altLang="zh-CN"/>
              <a:t>)</a:t>
            </a:r>
            <a:r>
              <a:rPr lang="zh-CN" altLang="en-US"/>
              <a:t>也应该更接近</a:t>
            </a:r>
            <a:r>
              <a:rPr lang="en-US" altLang="zh-CN"/>
              <a:t>q(x_{t-1}|</a:t>
            </a:r>
            <a:r>
              <a:rPr lang="en-US" altLang="zh-CN" err="1"/>
              <a:t>x_t</a:t>
            </a:r>
            <a:r>
              <a:rPr lang="en-US" altLang="zh-CN"/>
              <a:t>, x_0)</a:t>
            </a:r>
            <a:r>
              <a:rPr lang="zh-CN" altLang="en-US"/>
              <a:t>，这个可以由</a:t>
            </a:r>
            <a:r>
              <a:rPr lang="en-US" altLang="zh-CN"/>
              <a:t>ELBO</a:t>
            </a:r>
            <a:r>
              <a:rPr lang="zh-CN" altLang="en-US"/>
              <a:t>的推导得出</a:t>
            </a:r>
            <a:endParaRPr lang="en-US" altLang="zh-CN"/>
          </a:p>
          <a:p>
            <a:r>
              <a:rPr lang="en-US" altLang="zh-CN" err="1"/>
              <a:t>P_theta</a:t>
            </a:r>
            <a:r>
              <a:rPr lang="en-US" altLang="zh-CN"/>
              <a:t> is parameterized by neural network (denoising backbone) </a:t>
            </a:r>
            <a:r>
              <a:rPr lang="zh-CN" altLang="en-US"/>
              <a:t>解释</a:t>
            </a:r>
            <a:r>
              <a:rPr lang="en-US" altLang="zh-CN" err="1"/>
              <a:t>p_theta</a:t>
            </a:r>
            <a:r>
              <a:rPr lang="en-US" altLang="zh-CN"/>
              <a:t>(x_0)</a:t>
            </a:r>
            <a:r>
              <a:rPr lang="zh-CN" altLang="en-US"/>
              <a:t>是什么：</a:t>
            </a:r>
            <a:r>
              <a:rPr lang="en-US" altLang="zh-CN"/>
              <a:t>x_0:T</a:t>
            </a:r>
            <a:r>
              <a:rPr lang="zh-CN" altLang="en-US"/>
              <a:t>的联合分布关于</a:t>
            </a:r>
            <a:r>
              <a:rPr lang="en-US" altLang="zh-CN"/>
              <a:t>x_0</a:t>
            </a:r>
            <a:r>
              <a:rPr lang="zh-CN" altLang="en-US"/>
              <a:t>的边缘分布</a:t>
            </a:r>
            <a:endParaRPr lang="en-US" altLang="zh-CN"/>
          </a:p>
          <a:p>
            <a:r>
              <a:rPr lang="en-US" altLang="zh-CN"/>
              <a:t>Q is simply the forward process</a:t>
            </a:r>
          </a:p>
          <a:p>
            <a:r>
              <a:rPr lang="en-US" altLang="zh-CN"/>
              <a:t>There are also other objectives for training a diffusion model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21B6-832D-4724-8D45-12E84222D2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00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TODO: correlated noise</a:t>
            </a:r>
            <a:r>
              <a:rPr kumimoji="1" lang="zh-CN" altLang="en-US"/>
              <a:t>效果有进步吗？</a:t>
            </a:r>
            <a:endParaRPr kumimoji="1" lang="en-US" altLang="zh-CN"/>
          </a:p>
          <a:p>
            <a:r>
              <a:rPr kumimoji="1" lang="zh-CN" altLang="en-US"/>
              <a:t>以</a:t>
            </a:r>
            <a:r>
              <a:rPr kumimoji="1" lang="en-US" altLang="zh-CN"/>
              <a:t>CA</a:t>
            </a:r>
            <a:r>
              <a:rPr kumimoji="1" lang="zh-CN" altLang="en-US"/>
              <a:t>坐标为基准衡量氨基酸之间的距离，对于同一个氨基酸，比如</a:t>
            </a:r>
            <a:r>
              <a:rPr kumimoji="1" lang="en-US" altLang="zh-CN"/>
              <a:t>N</a:t>
            </a:r>
            <a:r>
              <a:rPr kumimoji="1" lang="zh-CN" altLang="en-US"/>
              <a:t>的坐标可以是</a:t>
            </a:r>
            <a:r>
              <a:rPr kumimoji="1" lang="en-US" altLang="zh-CN"/>
              <a:t>CA</a:t>
            </a:r>
            <a:r>
              <a:rPr kumimoji="1" lang="zh-CN" altLang="en-US"/>
              <a:t>的坐标加上一个小的扰动</a:t>
            </a:r>
            <a:endParaRPr kumimoji="1" lang="en-US" altLang="zh-CN"/>
          </a:p>
          <a:p>
            <a:r>
              <a:rPr kumimoji="1" lang="zh-CN" altLang="en-US"/>
              <a:t>一句话总结：</a:t>
            </a:r>
            <a:r>
              <a:rPr kumimoji="1" lang="en-US" altLang="zh-CN"/>
              <a:t>forward</a:t>
            </a:r>
            <a:r>
              <a:rPr kumimoji="1" lang="zh-CN" altLang="en-US"/>
              <a:t> </a:t>
            </a:r>
            <a:r>
              <a:rPr kumimoji="1" lang="en-US" altLang="zh-CN"/>
              <a:t>process</a:t>
            </a:r>
            <a:r>
              <a:rPr kumimoji="1" lang="zh-CN" altLang="en-US"/>
              <a:t>加噪声应以氨基酸为单位，而不应该直接将氨基酸的各个原子扩散太远；以</a:t>
            </a:r>
            <a:r>
              <a:rPr kumimoji="1" lang="en-US" altLang="zh-CN"/>
              <a:t>CA</a:t>
            </a:r>
            <a:r>
              <a:rPr kumimoji="1" lang="zh-CN" altLang="en-US"/>
              <a:t>的扰动为主，其余原子的扰动为辅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21B6-832D-4724-8D45-12E84222D2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323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X = a X0 + b eps</a:t>
            </a:r>
          </a:p>
          <a:p>
            <a:r>
              <a:rPr lang="zh-CN" altLang="en-US"/>
              <a:t>直觉：对输入进行旋转，不应影响</a:t>
            </a:r>
            <a:r>
              <a:rPr lang="en-US" altLang="zh-CN"/>
              <a:t>denoiser</a:t>
            </a:r>
            <a:r>
              <a:rPr lang="zh-CN" altLang="en-US"/>
              <a:t>的性能，于是一种方式就是让旋转后预测的</a:t>
            </a:r>
            <a:r>
              <a:rPr lang="en-US" altLang="zh-CN"/>
              <a:t>noise</a:t>
            </a:r>
            <a:r>
              <a:rPr lang="zh-CN" altLang="en-US"/>
              <a:t>等于预测</a:t>
            </a:r>
            <a:r>
              <a:rPr lang="en-US" altLang="zh-CN"/>
              <a:t>noise</a:t>
            </a:r>
            <a:r>
              <a:rPr lang="zh-CN" altLang="en-US"/>
              <a:t>做相同的旋转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21B6-832D-4724-8D45-12E84222D2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38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先结合这个图说明等变性的大致原理</a:t>
            </a:r>
            <a:endParaRPr lang="en-US" altLang="zh-CN"/>
          </a:p>
          <a:p>
            <a:r>
              <a:rPr lang="en-US" altLang="zh-CN"/>
              <a:t>Key</a:t>
            </a:r>
            <a:r>
              <a:rPr lang="zh-CN" altLang="en-US"/>
              <a:t>：</a:t>
            </a:r>
            <a:r>
              <a:rPr lang="en-US" altLang="zh-CN"/>
              <a:t>compose</a:t>
            </a:r>
            <a:r>
              <a:rPr lang="zh-CN" altLang="en-US"/>
              <a:t>和</a:t>
            </a:r>
            <a:r>
              <a:rPr lang="en-US" altLang="zh-CN"/>
              <a:t>average transforms</a:t>
            </a:r>
            <a:r>
              <a:rPr lang="zh-CN" altLang="en-US"/>
              <a:t>都是</a:t>
            </a:r>
            <a:r>
              <a:rPr lang="en-US" altLang="zh-CN"/>
              <a:t>equivariant</a:t>
            </a:r>
            <a:r>
              <a:rPr lang="zh-CN" altLang="en-US"/>
              <a:t>的</a:t>
            </a:r>
            <a:endParaRPr lang="en-US" altLang="zh-CN"/>
          </a:p>
          <a:p>
            <a:r>
              <a:rPr lang="zh-CN" altLang="en-US"/>
              <a:t>解释什么是</a:t>
            </a:r>
            <a:r>
              <a:rPr lang="en-US" altLang="zh-CN"/>
              <a:t>transforms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821B6-832D-4724-8D45-12E84222D2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50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DDE2B-6946-AD0F-C71E-8EB6FE041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86DC9D-9047-8A41-D492-5F57178AD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519FC-619B-08B2-38DA-1190A48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71C16-6589-BF01-233B-0CAB556E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9D0A4-87B9-4511-E215-E32A5DF5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89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BCAC6-EA09-442A-C872-548791B3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BE27D-9EF4-CDEA-431F-0E62A23D2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3398-3D4B-287E-50A5-9409D62C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69DED-48E2-B740-A445-6468869E9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AF3B0-50E0-3262-AA0B-C835D956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64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E76B0-BE0A-5C7B-366A-2398460C0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F36A00-5DCA-48D5-3E1F-E6823153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2DFD4-3AAD-DB72-B7F4-74D56013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DDB8B-4516-0923-53EC-1D03146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7F5AA4-A11E-FEDB-2B1C-6EF414F7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E48D0-75E4-614E-3CF3-59BE621E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EB163-5C54-C648-3132-3BB701FE2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D4245-3811-9137-4736-FDEB65AC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B7090A-FDDA-E8D3-6341-DDCBC967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DE41C-4FCB-4696-8EC3-D31CF8A6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04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4E3B1-E876-A2BD-A08C-97B23C04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3E9B78-01E9-7ACD-6DF3-561DAEA1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3C911-F291-DB80-8E58-F7AF64D9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72A76-7E84-8B87-8290-9D219355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DE3A76-DEB0-D2A5-A012-53FCB077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18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E5813-3D67-901A-2658-8DDD6003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27D83-9C9C-41B0-D4D2-D4913805D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0BBFB-A9D6-3D5D-C081-46F0A2BC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0BACDF-00BD-D22C-2DC6-DB661344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D72717-7D58-8120-EAEB-70B380C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424F4A-D797-DFA3-0A7F-67BF11B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4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CC2D1-6675-3B70-65AB-EB02D860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68CF17-C62B-EA98-559B-BE55C4F1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C5A45D-0B4A-F8B7-3088-5384DC793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974863-6658-C9F7-6C69-6E3B034C5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3B451-31A2-CFE7-F01A-FFCB6A4B8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991EAA-82D4-A9AD-2F30-C08DC31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E61DE-1084-99CE-44A6-EF5829E3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96F42-86E1-D80A-9181-5EF184C5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02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4B4E9-9BBC-B99E-3EF9-30739D0D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953B93-0011-0AA3-418F-56808DEF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E84F01-B84D-AC92-D4C9-40996E34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EC5CF1-C9A8-4D47-C666-70B84D5A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E5EC4-20BB-59C6-3C8E-0E034F4F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F45FCD-1A6C-E0A1-9A7B-3553A35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06602A-D6AE-6289-3112-047D4BA8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02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66D96-6776-A4EE-28B2-82FE7F47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3C49B-183B-5E2C-F57C-40DBAC0FB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7A07A-D85E-4705-5C19-3CC47D9BC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18254-B976-F27B-86CB-63F23B84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AC0B0D-B368-3454-CFC2-8152428D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D7B154-6F6E-541C-662C-03B58508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77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D8FB-9A48-D8DD-0E0F-9EC5BF4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A02DD3-C8E0-951D-E1EE-A4DA421B7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E5CEB-BD65-34C2-A05B-EABF4B53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AEC5F-AB3B-5B10-3355-23C51268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98787-9E16-2B82-C88F-6701A70D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F5D124-ED7A-8D02-D5AE-BA077A30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01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DEE19E-194F-DEDF-A890-A450430D2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B4E09-52F8-5803-BB12-2837A967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7842-675B-71AF-2CA4-32BC9BFFB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C54007-A3C5-4A6A-A3D2-55BB0B71C143}" type="datetimeFigureOut">
              <a:rPr lang="zh-CN" altLang="en-US" smtClean="0"/>
              <a:t>2024/5/8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EACC3-69EA-7A04-2562-4792DE54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67C07-0A2F-6C8C-1DCB-4D47AE909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F2F81-5CC5-4F96-939A-627D8AC275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2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F5EA4-0D44-2163-5DCF-428B1BF36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233" y="1041400"/>
            <a:ext cx="9395534" cy="2387600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Protein structure reconstruction</a:t>
            </a:r>
            <a:br>
              <a:rPr lang="en-US" altLang="zh-CN"/>
            </a:br>
            <a:r>
              <a:rPr lang="en-US" altLang="zh-CN"/>
              <a:t>with contact map guidance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CAFDA4-FDE9-BBFE-A055-18F47FE86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CHEN, Tianhao</a:t>
            </a:r>
          </a:p>
          <a:p>
            <a:r>
              <a:rPr lang="en-US" altLang="zh-CN"/>
              <a:t>2024/5/8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8C150A-9818-B6EA-DEAC-8F38F528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312" y="4459378"/>
            <a:ext cx="4569376" cy="19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19F9A-B311-A520-6FD6-351E447E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Diffusion: Chroma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974BD-A830-4CE4-F8CF-3BB7110DB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Noise prediction network</a:t>
                </a:r>
              </a:p>
              <a:p>
                <a:pPr lvl="1"/>
                <a:r>
                  <a:rPr lang="en-US" altLang="zh-CN"/>
                  <a:t>Should be equivariant to </a:t>
                </a:r>
                <a:r>
                  <a:rPr lang="en-US" altLang="zh-CN" b="1"/>
                  <a:t>rotation and translation</a:t>
                </a:r>
                <a:r>
                  <a:rPr lang="en-US" altLang="zh-CN"/>
                  <a:t> (SE(3))</a:t>
                </a:r>
              </a:p>
              <a:p>
                <a:pPr lvl="1"/>
                <a:r>
                  <a:rPr lang="en-US" altLang="zh-CN"/>
                  <a:t>Rotations and translations should not affect denoise performance</a:t>
                </a:r>
              </a:p>
              <a:p>
                <a:r>
                  <a:rPr lang="en-US" altLang="zh-CN"/>
                  <a:t>Equivariance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/>
                  <a:t>, 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/>
                  <a:t> is equivariant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Invariance: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/>
              </a:p>
              <a:p>
                <a:r>
                  <a:rPr lang="en-US" altLang="zh-CN" b="1">
                    <a:solidFill>
                      <a:schemeClr val="accent1"/>
                    </a:solidFill>
                  </a:rPr>
                  <a:t>SE(3)-equivariant GNN </a:t>
                </a:r>
                <a:r>
                  <a:rPr lang="en-US" altLang="zh-CN"/>
                  <a:t>as noise prediction network</a:t>
                </a:r>
              </a:p>
              <a:p>
                <a:pPr lvl="1"/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denoise(T @ X) = T @ denoise(X)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𝜖</m:t>
                    </m:r>
                  </m:oMath>
                </a14:m>
                <a:endParaRPr lang="en-US" altLang="zh-CN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altLang="zh-CN">
                    <a:latin typeface="Consolas" panose="020B0609020204030204" pitchFamily="49" charset="0"/>
                    <a:cs typeface="Consolas" panose="020B0609020204030204" pitchFamily="49" charset="0"/>
                  </a:rPr>
                  <a:t>T </a:t>
                </a:r>
                <a:r>
                  <a:rPr lang="en-US" altLang="zh-CN">
                    <a:latin typeface="+mn-ea"/>
                    <a:cs typeface="Consolas" panose="020B0609020204030204" pitchFamily="49" charset="0"/>
                  </a:rPr>
                  <a:t>is an SE(3) transformation: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>
                  <a:latin typeface="+mn-ea"/>
                  <a:cs typeface="Consolas" panose="020B0609020204030204" pitchFamily="49" charset="0"/>
                </a:endParaRPr>
              </a:p>
              <a:p>
                <a:pPr lvl="1"/>
                <a:endParaRPr lang="en-US" altLang="zh-CN"/>
              </a:p>
              <a:p>
                <a:pPr lvl="1"/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974BD-A830-4CE4-F8CF-3BB7110DB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F6C73C4-3C58-C546-9F02-8F790769F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7918" y="5689713"/>
            <a:ext cx="6829734" cy="109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E49C615-FC2D-AB64-BB14-B52BC3BB3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70" b="94713" l="7074" r="90193">
                        <a14:foregroundMark x1="61254" y1="17221" x2="61254" y2="17221"/>
                        <a14:foregroundMark x1="63505" y1="15559" x2="58842" y2="17976"/>
                        <a14:foregroundMark x1="59164" y1="26737" x2="63505" y2="27341"/>
                        <a14:foregroundMark x1="54823" y1="9970" x2="52733" y2="8610"/>
                        <a14:foregroundMark x1="85209" y1="73867" x2="86977" y2="73263"/>
                        <a14:foregroundMark x1="90193" y1="70242" x2="90193" y2="70242"/>
                        <a14:foregroundMark x1="72830" y1="94713" x2="75884" y2="94713"/>
                        <a14:foregroundMark x1="52894" y1="6193" x2="57235" y2="6647"/>
                        <a14:foregroundMark x1="50161" y1="3021" x2="51286" y2="3323"/>
                        <a14:backgroundMark x1="73794" y1="26737" x2="73794" y2="26737"/>
                        <a14:backgroundMark x1="69453" y1="30363" x2="69453" y2="30363"/>
                        <a14:backgroundMark x1="65113" y1="38218" x2="65113" y2="38218"/>
                        <a14:backgroundMark x1="7074" y1="30514" x2="7074" y2="30514"/>
                        <a14:backgroundMark x1="8199" y1="32931" x2="7556" y2="32326"/>
                        <a14:backgroundMark x1="7878" y1="31873" x2="7074" y2="30665"/>
                        <a14:backgroundMark x1="8199" y1="32931" x2="6913" y2="29909"/>
                        <a14:backgroundMark x1="17524" y1="35650" x2="17524" y2="35650"/>
                        <a14:backgroundMark x1="19293" y1="35045" x2="19293" y2="35045"/>
                        <a14:backgroundMark x1="8199" y1="32477" x2="8199" y2="32477"/>
                        <a14:backgroundMark x1="7395" y1="31118" x2="7395" y2="31118"/>
                        <a14:backgroundMark x1="7074" y1="30514" x2="7878" y2="31420"/>
                        <a14:backgroundMark x1="7878" y1="31269" x2="9486" y2="33686"/>
                        <a14:backgroundMark x1="7395" y1="30967" x2="7074" y2="30665"/>
                        <a14:backgroundMark x1="7395" y1="30967" x2="6752" y2="29456"/>
                        <a14:backgroundMark x1="7235" y1="29758" x2="7235" y2="30967"/>
                        <a14:backgroundMark x1="23312" y1="33686" x2="20257" y2="35045"/>
                        <a14:backgroundMark x1="69132" y1="80211" x2="69132" y2="80211"/>
                        <a14:backgroundMark x1="66559" y1="93051" x2="70257" y2="95015"/>
                        <a14:backgroundMark x1="77814" y1="72961" x2="77331" y2="71148"/>
                        <a14:backgroundMark x1="6270" y1="30060" x2="7395" y2="300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4804" y="5847817"/>
            <a:ext cx="910160" cy="9686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7A8BCB6-46BA-520B-9F1C-A786ED57642A}"/>
              </a:ext>
            </a:extLst>
          </p:cNvPr>
          <p:cNvSpPr txBox="1"/>
          <p:nvPr/>
        </p:nvSpPr>
        <p:spPr>
          <a:xfrm>
            <a:off x="7371821" y="6147497"/>
            <a:ext cx="335059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Backbone coords [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, 4,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121970-1E6E-A5D5-A626-4736BDC6867B}"/>
              </a:ext>
            </a:extLst>
          </p:cNvPr>
          <p:cNvSpPr txBox="1"/>
          <p:nvPr/>
        </p:nvSpPr>
        <p:spPr>
          <a:xfrm>
            <a:off x="1250525" y="5602394"/>
            <a:ext cx="297068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ode features [N, 512]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B7AC15-DF31-8123-A565-39AE42026DC0}"/>
              </a:ext>
            </a:extLst>
          </p:cNvPr>
          <p:cNvSpPr txBox="1"/>
          <p:nvPr/>
        </p:nvSpPr>
        <p:spPr>
          <a:xfrm>
            <a:off x="1006743" y="5116056"/>
            <a:ext cx="347723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 features [N, 60, 256]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3EB3E3-53BB-26BB-F6AE-117DF403EBAA}"/>
              </a:ext>
            </a:extLst>
          </p:cNvPr>
          <p:cNvSpPr txBox="1"/>
          <p:nvPr/>
        </p:nvSpPr>
        <p:spPr>
          <a:xfrm>
            <a:off x="6745844" y="1834812"/>
            <a:ext cx="331465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idealized coord [1, 3,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9281CA15-D5E0-69F9-20B1-6EBE13A91654}"/>
              </a:ext>
            </a:extLst>
          </p:cNvPr>
          <p:cNvCxnSpPr>
            <a:stCxn id="10" idx="1"/>
            <a:endCxn id="11" idx="2"/>
          </p:cNvCxnSpPr>
          <p:nvPr/>
        </p:nvCxnSpPr>
        <p:spPr>
          <a:xfrm rot="10800000">
            <a:off x="2735869" y="5971727"/>
            <a:ext cx="4635953" cy="3604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B918E8F-8F91-AF13-B49E-C23153AC3309}"/>
              </a:ext>
            </a:extLst>
          </p:cNvPr>
          <p:cNvSpPr txBox="1"/>
          <p:nvPr/>
        </p:nvSpPr>
        <p:spPr>
          <a:xfrm>
            <a:off x="2918781" y="481641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1"/>
                </a:solidFill>
              </a:rPr>
              <a:t>MPNN</a:t>
            </a:r>
            <a:endParaRPr kumimoji="1" lang="zh-CN" altLang="en-US" sz="1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9302D67-D24E-FA73-3E3C-A43F8810634D}"/>
              </a:ext>
            </a:extLst>
          </p:cNvPr>
          <p:cNvSpPr txBox="1"/>
          <p:nvPr/>
        </p:nvSpPr>
        <p:spPr>
          <a:xfrm>
            <a:off x="1260017" y="4478715"/>
            <a:ext cx="297068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ode features [N, 512]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701A83-016B-09EE-5DB1-5C9924EB1856}"/>
              </a:ext>
            </a:extLst>
          </p:cNvPr>
          <p:cNvSpPr txBox="1"/>
          <p:nvPr/>
        </p:nvSpPr>
        <p:spPr>
          <a:xfrm>
            <a:off x="1260017" y="4041915"/>
            <a:ext cx="347723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 features [N, 60, 256]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6960364-5CCD-EB93-4EE7-F4B0E2A1D181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2745360" y="4848047"/>
            <a:ext cx="0" cy="26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DA11AB3-FA86-C00D-7579-B06CF9FBB0CE}"/>
              </a:ext>
            </a:extLst>
          </p:cNvPr>
          <p:cNvCxnSpPr>
            <a:cxnSpLocks/>
            <a:stCxn id="22" idx="0"/>
            <a:endCxn id="31" idx="2"/>
          </p:cNvCxnSpPr>
          <p:nvPr/>
        </p:nvCxnSpPr>
        <p:spPr>
          <a:xfrm flipV="1">
            <a:off x="2998634" y="3728772"/>
            <a:ext cx="0" cy="31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98AD9FE-5ED8-08D9-D20F-CF6B6A38F3FF}"/>
              </a:ext>
            </a:extLst>
          </p:cNvPr>
          <p:cNvSpPr txBox="1"/>
          <p:nvPr/>
        </p:nvSpPr>
        <p:spPr>
          <a:xfrm>
            <a:off x="120282" y="3359440"/>
            <a:ext cx="5756704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Neighbor transforms 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[N, 60, 3, 3] [N, 60,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8537C1-CAAD-E7F6-7E0E-B82990E66BA2}"/>
              </a:ext>
            </a:extLst>
          </p:cNvPr>
          <p:cNvSpPr txBox="1"/>
          <p:nvPr/>
        </p:nvSpPr>
        <p:spPr>
          <a:xfrm>
            <a:off x="3015639" y="3728980"/>
            <a:ext cx="34339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1"/>
                </a:solidFill>
              </a:rPr>
              <a:t>Predict transforms with edge (neighbors)</a:t>
            </a:r>
            <a:endParaRPr kumimoji="1" lang="zh-CN" altLang="en-US" sz="140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117F25-0195-93BC-C03B-54189E6BA35B}"/>
              </a:ext>
            </a:extLst>
          </p:cNvPr>
          <p:cNvSpPr txBox="1"/>
          <p:nvPr/>
        </p:nvSpPr>
        <p:spPr>
          <a:xfrm>
            <a:off x="120282" y="2469336"/>
            <a:ext cx="575670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Composed transforms [N, 60, 3, 3] [N, 60,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9E0884-EE9C-B978-0831-8020D24C73F5}"/>
              </a:ext>
            </a:extLst>
          </p:cNvPr>
          <p:cNvSpPr txBox="1"/>
          <p:nvPr/>
        </p:nvSpPr>
        <p:spPr>
          <a:xfrm>
            <a:off x="6613778" y="3370910"/>
            <a:ext cx="487024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Extracted transforms [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, 3, 3] [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053D694-A80A-3290-EC92-DA1259010E0C}"/>
              </a:ext>
            </a:extLst>
          </p:cNvPr>
          <p:cNvCxnSpPr>
            <a:stCxn id="10" idx="0"/>
            <a:endCxn id="25" idx="2"/>
          </p:cNvCxnSpPr>
          <p:nvPr/>
        </p:nvCxnSpPr>
        <p:spPr>
          <a:xfrm flipV="1">
            <a:off x="9047120" y="3740242"/>
            <a:ext cx="1780" cy="2407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0F6330B-9970-CE70-BEF1-0F22E20DB652}"/>
              </a:ext>
            </a:extLst>
          </p:cNvPr>
          <p:cNvCxnSpPr>
            <a:stCxn id="31" idx="0"/>
            <a:endCxn id="19" idx="2"/>
          </p:cNvCxnSpPr>
          <p:nvPr/>
        </p:nvCxnSpPr>
        <p:spPr>
          <a:xfrm flipV="1">
            <a:off x="2998634" y="2838668"/>
            <a:ext cx="0" cy="520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F119E6A0-825C-F87A-BDF1-742F4EEAEE0E}"/>
              </a:ext>
            </a:extLst>
          </p:cNvPr>
          <p:cNvSpPr txBox="1"/>
          <p:nvPr/>
        </p:nvSpPr>
        <p:spPr>
          <a:xfrm>
            <a:off x="6727874" y="1045143"/>
            <a:ext cx="335059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Backbone coords [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, 3,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84F837B-6936-0F15-F4B9-FCAE6C1C0E45}"/>
              </a:ext>
            </a:extLst>
          </p:cNvPr>
          <p:cNvCxnSpPr>
            <a:cxnSpLocks/>
            <a:stCxn id="13" idx="0"/>
            <a:endCxn id="59" idx="2"/>
          </p:cNvCxnSpPr>
          <p:nvPr/>
        </p:nvCxnSpPr>
        <p:spPr>
          <a:xfrm flipV="1">
            <a:off x="8403172" y="1414475"/>
            <a:ext cx="1" cy="420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523B38D0-6861-6779-33B9-41EC14B6FE4A}"/>
              </a:ext>
            </a:extLst>
          </p:cNvPr>
          <p:cNvCxnSpPr>
            <a:cxnSpLocks/>
            <a:stCxn id="59" idx="0"/>
            <a:endCxn id="67" idx="2"/>
          </p:cNvCxnSpPr>
          <p:nvPr/>
        </p:nvCxnSpPr>
        <p:spPr>
          <a:xfrm flipV="1">
            <a:off x="8403173" y="679354"/>
            <a:ext cx="0" cy="36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AFB4BF85-1C3A-9EA1-9A70-F4850409AAA3}"/>
              </a:ext>
            </a:extLst>
          </p:cNvPr>
          <p:cNvSpPr txBox="1"/>
          <p:nvPr/>
        </p:nvSpPr>
        <p:spPr>
          <a:xfrm>
            <a:off x="6727874" y="310022"/>
            <a:ext cx="3350597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Backbone coords [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kumimoji="1" lang="en" altLang="zh-CN">
                <a:latin typeface="Consolas" panose="020B0609020204030204" pitchFamily="49" charset="0"/>
                <a:cs typeface="Consolas" panose="020B0609020204030204" pitchFamily="49" charset="0"/>
              </a:rPr>
              <a:t>, 4,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5553D02-0DF3-DD00-883B-C8E13253A0BE}"/>
              </a:ext>
            </a:extLst>
          </p:cNvPr>
          <p:cNvSpPr txBox="1"/>
          <p:nvPr/>
        </p:nvSpPr>
        <p:spPr>
          <a:xfrm>
            <a:off x="8484331" y="706143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1"/>
                </a:solidFill>
              </a:rPr>
              <a:t>Build O-atom</a:t>
            </a:r>
            <a:endParaRPr kumimoji="1" lang="zh-CN" altLang="en-US" sz="1400">
              <a:solidFill>
                <a:schemeClr val="accent1"/>
              </a:solidFill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F22FCF-1A55-500E-B2CA-B7B6E7F6A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582" y="4434487"/>
            <a:ext cx="2018096" cy="1325445"/>
          </a:xfrm>
          <a:prstGeom prst="rect">
            <a:avLst/>
          </a:prstGeom>
        </p:spPr>
      </p:pic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5920E313-5246-1AFF-2B19-C92929CFF92C}"/>
              </a:ext>
            </a:extLst>
          </p:cNvPr>
          <p:cNvCxnSpPr>
            <a:cxnSpLocks/>
          </p:cNvCxnSpPr>
          <p:nvPr/>
        </p:nvCxnSpPr>
        <p:spPr>
          <a:xfrm>
            <a:off x="10118047" y="5020963"/>
            <a:ext cx="311150" cy="187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49B36D5-D71E-5B75-E42C-855BE689CC39}"/>
              </a:ext>
            </a:extLst>
          </p:cNvPr>
          <p:cNvCxnSpPr>
            <a:cxnSpLocks/>
          </p:cNvCxnSpPr>
          <p:nvPr/>
        </p:nvCxnSpPr>
        <p:spPr>
          <a:xfrm flipH="1">
            <a:off x="10429197" y="4970163"/>
            <a:ext cx="401254" cy="2387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FB9C6541-1CFF-5DBF-4128-2BAEA9507DCF}"/>
              </a:ext>
            </a:extLst>
          </p:cNvPr>
          <p:cNvSpPr txBox="1"/>
          <p:nvPr/>
        </p:nvSpPr>
        <p:spPr>
          <a:xfrm>
            <a:off x="626831" y="1840546"/>
            <a:ext cx="474360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Averaged transforms [N, 3, 3] [N, 3]</a:t>
            </a:r>
            <a:endParaRPr kumimoji="1"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8A340CA9-4140-98EC-A489-85B5389B8207}"/>
              </a:ext>
            </a:extLst>
          </p:cNvPr>
          <p:cNvCxnSpPr>
            <a:stCxn id="25" idx="0"/>
          </p:cNvCxnSpPr>
          <p:nvPr/>
        </p:nvCxnSpPr>
        <p:spPr>
          <a:xfrm rot="16200000" flipV="1">
            <a:off x="5903124" y="225134"/>
            <a:ext cx="260072" cy="6031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2205BF9-3B7A-DF63-E0AE-B330AE66C008}"/>
              </a:ext>
            </a:extLst>
          </p:cNvPr>
          <p:cNvSpPr txBox="1"/>
          <p:nvPr/>
        </p:nvSpPr>
        <p:spPr>
          <a:xfrm>
            <a:off x="3112867" y="2826940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solidFill>
                  <a:srgbClr val="FF0000"/>
                </a:solidFill>
              </a:rPr>
              <a:t>Compose </a:t>
            </a:r>
            <a:r>
              <a:rPr kumimoji="1" lang="en-US" altLang="zh-CN" sz="1400">
                <a:solidFill>
                  <a:schemeClr val="accent1"/>
                </a:solidFill>
              </a:rPr>
              <a:t>transforms</a:t>
            </a:r>
            <a:endParaRPr kumimoji="1" lang="zh-CN" altLang="en-US" sz="1400">
              <a:solidFill>
                <a:schemeClr val="accent1"/>
              </a:solidFill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B11A2FC-52CF-DEB3-87DF-2F9A45AAD6E9}"/>
              </a:ext>
            </a:extLst>
          </p:cNvPr>
          <p:cNvCxnSpPr>
            <a:stCxn id="19" idx="0"/>
            <a:endCxn id="99" idx="2"/>
          </p:cNvCxnSpPr>
          <p:nvPr/>
        </p:nvCxnSpPr>
        <p:spPr>
          <a:xfrm flipV="1">
            <a:off x="2998634" y="2209878"/>
            <a:ext cx="0" cy="25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肘形 121">
            <a:extLst>
              <a:ext uri="{FF2B5EF4-FFF2-40B4-BE49-F238E27FC236}">
                <a16:creationId xmlns:a16="http://schemas.microsoft.com/office/drawing/2014/main" id="{6A2C9646-FE12-9C3B-B8AD-ADEA5A61A63C}"/>
              </a:ext>
            </a:extLst>
          </p:cNvPr>
          <p:cNvCxnSpPr>
            <a:stCxn id="99" idx="0"/>
          </p:cNvCxnSpPr>
          <p:nvPr/>
        </p:nvCxnSpPr>
        <p:spPr>
          <a:xfrm rot="5400000" flipH="1" flipV="1">
            <a:off x="5592000" y="-970626"/>
            <a:ext cx="217807" cy="54045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03AB837-9AC1-A0E2-FDDE-0E92DB07A158}"/>
              </a:ext>
            </a:extLst>
          </p:cNvPr>
          <p:cNvSpPr txBox="1"/>
          <p:nvPr/>
        </p:nvSpPr>
        <p:spPr>
          <a:xfrm>
            <a:off x="5069945" y="1335074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>
                <a:solidFill>
                  <a:schemeClr val="accent1"/>
                </a:solidFill>
              </a:rPr>
              <a:t>Apply transform</a:t>
            </a:r>
            <a:endParaRPr kumimoji="1" lang="zh-CN" altLang="en-US" sz="1400">
              <a:solidFill>
                <a:schemeClr val="accent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EDE54BE-4672-6F27-792F-C2345F712AF8}"/>
              </a:ext>
            </a:extLst>
          </p:cNvPr>
          <p:cNvSpPr txBox="1"/>
          <p:nvPr/>
        </p:nvSpPr>
        <p:spPr>
          <a:xfrm>
            <a:off x="3097981" y="2187385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solidFill>
                  <a:srgbClr val="FF0000"/>
                </a:solidFill>
              </a:rPr>
              <a:t>Average</a:t>
            </a:r>
            <a:r>
              <a:rPr kumimoji="1" lang="en-US" altLang="zh-CN" sz="1400">
                <a:solidFill>
                  <a:schemeClr val="accent1"/>
                </a:solidFill>
              </a:rPr>
              <a:t> transforms</a:t>
            </a:r>
            <a:endParaRPr kumimoji="1"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27" name="标题 1">
            <a:extLst>
              <a:ext uri="{FF2B5EF4-FFF2-40B4-BE49-F238E27FC236}">
                <a16:creationId xmlns:a16="http://schemas.microsoft.com/office/drawing/2014/main" id="{5DB606BB-C2CB-CC9E-5DA3-199046D1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Equivariant GNN</a:t>
            </a:r>
            <a:endParaRPr kumimoji="1" lang="zh-CN" altLang="en-US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2D790849-0782-878B-322C-AEA1FE513669}"/>
              </a:ext>
            </a:extLst>
          </p:cNvPr>
          <p:cNvSpPr txBox="1"/>
          <p:nvPr/>
        </p:nvSpPr>
        <p:spPr>
          <a:xfrm>
            <a:off x="8549697" y="6461766"/>
            <a:ext cx="994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input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3772B351-21FE-1C4F-BB15-94F88D1F5879}"/>
              </a:ext>
            </a:extLst>
          </p:cNvPr>
          <p:cNvSpPr txBox="1"/>
          <p:nvPr/>
        </p:nvSpPr>
        <p:spPr>
          <a:xfrm>
            <a:off x="10132402" y="251482"/>
            <a:ext cx="1221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output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D7ADDFD0-21B7-C175-27B2-0C8125987B35}"/>
              </a:ext>
            </a:extLst>
          </p:cNvPr>
          <p:cNvSpPr txBox="1"/>
          <p:nvPr/>
        </p:nvSpPr>
        <p:spPr>
          <a:xfrm>
            <a:off x="10055667" y="1859505"/>
            <a:ext cx="1499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solidFill>
                  <a:srgbClr val="FF0000"/>
                </a:solidFill>
              </a:rPr>
              <a:t>Invariant coords</a:t>
            </a:r>
            <a:endParaRPr kumimoji="1"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E0F104A-24C3-CB82-4BD5-DCF3BC713F20}"/>
              </a:ext>
            </a:extLst>
          </p:cNvPr>
          <p:cNvSpPr txBox="1"/>
          <p:nvPr/>
        </p:nvSpPr>
        <p:spPr>
          <a:xfrm>
            <a:off x="9193366" y="2676665"/>
            <a:ext cx="2360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Equivariant OP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42A9735A-9DD4-8E2B-6272-932768A4E735}"/>
              </a:ext>
            </a:extLst>
          </p:cNvPr>
          <p:cNvSpPr/>
          <p:nvPr/>
        </p:nvSpPr>
        <p:spPr>
          <a:xfrm>
            <a:off x="48007" y="3359440"/>
            <a:ext cx="6213104" cy="31023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88EA0B7B-1116-D594-0C9C-35843DC38D7D}"/>
              </a:ext>
            </a:extLst>
          </p:cNvPr>
          <p:cNvSpPr txBox="1"/>
          <p:nvPr/>
        </p:nvSpPr>
        <p:spPr>
          <a:xfrm>
            <a:off x="3625318" y="5897763"/>
            <a:ext cx="2667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Invariant features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97CE48F7-9C30-B0C0-6893-6638F05DA930}"/>
              </a:ext>
            </a:extLst>
          </p:cNvPr>
          <p:cNvCxnSpPr/>
          <p:nvPr/>
        </p:nvCxnSpPr>
        <p:spPr>
          <a:xfrm>
            <a:off x="48007" y="1356858"/>
            <a:ext cx="115060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344CF6EF-E8B9-4B6D-E929-380E1CC0265A}"/>
              </a:ext>
            </a:extLst>
          </p:cNvPr>
          <p:cNvCxnSpPr>
            <a:cxnSpLocks/>
          </p:cNvCxnSpPr>
          <p:nvPr/>
        </p:nvCxnSpPr>
        <p:spPr>
          <a:xfrm>
            <a:off x="62565" y="1335074"/>
            <a:ext cx="0" cy="1901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94E2F53-8468-AF20-E92E-E0180DFD82F1}"/>
              </a:ext>
            </a:extLst>
          </p:cNvPr>
          <p:cNvCxnSpPr>
            <a:cxnSpLocks/>
          </p:cNvCxnSpPr>
          <p:nvPr/>
        </p:nvCxnSpPr>
        <p:spPr>
          <a:xfrm>
            <a:off x="48007" y="3236317"/>
            <a:ext cx="64473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7FE9C7D-555D-EBB4-B164-DC06FA26DC28}"/>
              </a:ext>
            </a:extLst>
          </p:cNvPr>
          <p:cNvCxnSpPr>
            <a:cxnSpLocks/>
          </p:cNvCxnSpPr>
          <p:nvPr/>
        </p:nvCxnSpPr>
        <p:spPr>
          <a:xfrm>
            <a:off x="11563810" y="1335074"/>
            <a:ext cx="0" cy="2891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D80F934-8AB7-135A-2318-A16DEE816453}"/>
              </a:ext>
            </a:extLst>
          </p:cNvPr>
          <p:cNvCxnSpPr/>
          <p:nvPr/>
        </p:nvCxnSpPr>
        <p:spPr>
          <a:xfrm>
            <a:off x="6495335" y="3236317"/>
            <a:ext cx="0" cy="9902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59B2970F-7693-0D5A-1702-577822F9200C}"/>
              </a:ext>
            </a:extLst>
          </p:cNvPr>
          <p:cNvCxnSpPr>
            <a:cxnSpLocks/>
          </p:cNvCxnSpPr>
          <p:nvPr/>
        </p:nvCxnSpPr>
        <p:spPr>
          <a:xfrm>
            <a:off x="6495335" y="4226581"/>
            <a:ext cx="50684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5931E2C-4BAE-3ACD-CAA1-1143DC85CDA5}"/>
              </a:ext>
            </a:extLst>
          </p:cNvPr>
          <p:cNvSpPr txBox="1"/>
          <p:nvPr/>
        </p:nvSpPr>
        <p:spPr>
          <a:xfrm>
            <a:off x="9052368" y="3808859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>
                <a:solidFill>
                  <a:srgbClr val="FF0000"/>
                </a:solidFill>
              </a:rPr>
              <a:t>Extract</a:t>
            </a:r>
            <a:r>
              <a:rPr kumimoji="1" lang="en-US" altLang="zh-CN" sz="1400">
                <a:solidFill>
                  <a:schemeClr val="accent1"/>
                </a:solidFill>
              </a:rPr>
              <a:t> transforms</a:t>
            </a:r>
            <a:endParaRPr kumimoji="1" lang="zh-CN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868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040171-482B-E050-6911-3CC66B66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generation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BEF40D-C7A5-BF78-0B3B-471482691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General method: </a:t>
                </a:r>
                <a:r>
                  <a:rPr lang="en-US" altLang="zh-CN" b="1">
                    <a:solidFill>
                      <a:schemeClr val="accent1"/>
                    </a:solidFill>
                  </a:rPr>
                  <a:t>Conditional reverse process</a:t>
                </a:r>
                <a:endParaRPr lang="zh-CN" altLang="en-US" b="1">
                  <a:solidFill>
                    <a:schemeClr val="accent1"/>
                  </a:solidFill>
                </a:endParaRPr>
              </a:p>
              <a:p>
                <a:r>
                  <a:rPr lang="en-US" altLang="zh-CN"/>
                  <a:t>Unconditional generation: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Conditional generation: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/>
                  <a:t> is the condition</a:t>
                </a:r>
              </a:p>
              <a:p>
                <a:r>
                  <a:rPr lang="en-US" altLang="zh-CN"/>
                  <a:t>In reverse sampling, use </a:t>
                </a:r>
                <a:r>
                  <a:rPr lang="en-US" altLang="zh-CN">
                    <a:solidFill>
                      <a:schemeClr val="accent1"/>
                    </a:solidFill>
                  </a:rPr>
                  <a:t>score</a:t>
                </a:r>
                <a:r>
                  <a:rPr lang="en-US" altLang="zh-CN"/>
                  <a:t> of sample distribution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BEF40D-C7A5-BF78-0B3B-471482691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B9FB8E64-9D0B-8F52-E0D0-1FDF7397C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1665" y="4265385"/>
            <a:ext cx="8322253" cy="17997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B462DD-CCA5-AB1E-BA09-0D8399F474AB}"/>
              </a:ext>
            </a:extLst>
          </p:cNvPr>
          <p:cNvSpPr txBox="1"/>
          <p:nvPr/>
        </p:nvSpPr>
        <p:spPr>
          <a:xfrm>
            <a:off x="3839028" y="6065157"/>
            <a:ext cx="450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Unconditional score + conditional gradient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B14125-8722-6A4A-87DC-8E3A3DBD98ED}"/>
              </a:ext>
            </a:extLst>
          </p:cNvPr>
          <p:cNvSpPr/>
          <p:nvPr/>
        </p:nvSpPr>
        <p:spPr>
          <a:xfrm>
            <a:off x="5923721" y="5645426"/>
            <a:ext cx="2054087" cy="4329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4DF63B-7B72-7F4E-8BD0-14C3BBEEA7AD}"/>
              </a:ext>
            </a:extLst>
          </p:cNvPr>
          <p:cNvSpPr txBox="1"/>
          <p:nvPr/>
        </p:nvSpPr>
        <p:spPr>
          <a:xfrm>
            <a:off x="1758437" y="4914345"/>
            <a:ext cx="2040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Conditional score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7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A250-79EC-63C7-AFC1-58C77D2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generation: Chroma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F05037-5164-1194-4544-12AF71BD4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>
                    <a:solidFill>
                      <a:schemeClr val="accent1"/>
                    </a:solidFill>
                  </a:rPr>
                  <a:t>Protein class condition</a:t>
                </a:r>
                <a:r>
                  <a:rPr lang="en-US" altLang="zh-CN"/>
                  <a:t> (classifier guidance</a:t>
                </a:r>
                <a:r>
                  <a:rPr lang="en-US" altLang="zh-CN" baseline="30000"/>
                  <a:t>[11]</a:t>
                </a:r>
                <a:r>
                  <a:rPr lang="en-US" altLang="zh-CN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: protein structure classifier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/>
                  <a:t>: class label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/>
                  <a:t>: noised backbone coords in the diffusion process</a:t>
                </a:r>
              </a:p>
              <a:p>
                <a:r>
                  <a:rPr kumimoji="1" lang="en-US" altLang="zh-CN"/>
                  <a:t>Implementation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/>
              </a:p>
              <a:p>
                <a:pPr lvl="1"/>
                <a:r>
                  <a:rPr kumimoji="1" lang="en-US" altLang="zh-CN"/>
                  <a:t>GNN with classifier head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F05037-5164-1194-4544-12AF71BD4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7E1D106-83E7-DF57-A697-9C51F9E953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626" y="1294624"/>
            <a:ext cx="357237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2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A250-79EC-63C7-AFC1-58C77D2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generation: our method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F05037-5164-1194-4544-12AF71BD4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>
                    <a:solidFill>
                      <a:schemeClr val="accent1"/>
                    </a:solidFill>
                  </a:rPr>
                  <a:t>Contact map condition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/>
                  <a:t>: contact map error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/>
                  <a:t>: given contact map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/>
                  <a:t>: noised backbone coords in the diffusion process</a:t>
                </a:r>
              </a:p>
              <a:p>
                <a:r>
                  <a:rPr kumimoji="1" lang="en-US" altLang="zh-CN"/>
                  <a:t>Implementation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F05037-5164-1194-4544-12AF71BD4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C9916755-EA64-364B-0D02-09C899E12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2359" y="4634144"/>
            <a:ext cx="6065062" cy="22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6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A250-79EC-63C7-AFC1-58C77D2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generation: our method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F05037-5164-1194-4544-12AF71BD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solidFill>
                  <a:schemeClr val="accent1"/>
                </a:solidFill>
              </a:rPr>
              <a:t>Contact map condition</a:t>
            </a:r>
            <a:endParaRPr lang="zh-CN" altLang="en-US"/>
          </a:p>
        </p:txBody>
      </p:sp>
      <p:pic>
        <p:nvPicPr>
          <p:cNvPr id="11" name="图片 10" descr="图表, 箱线图&#10;&#10;描述已自动生成">
            <a:extLst>
              <a:ext uri="{FF2B5EF4-FFF2-40B4-BE49-F238E27FC236}">
                <a16:creationId xmlns:a16="http://schemas.microsoft.com/office/drawing/2014/main" id="{E924764B-3D8C-7159-6D85-1F404659F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076" y="2675811"/>
            <a:ext cx="4668203" cy="3501152"/>
          </a:xfrm>
          <a:prstGeom prst="rect">
            <a:avLst/>
          </a:prstGeom>
        </p:spPr>
      </p:pic>
      <p:pic>
        <p:nvPicPr>
          <p:cNvPr id="12" name="图片 11" descr="图表, 箱线图&#10;&#10;描述已自动生成">
            <a:extLst>
              <a:ext uri="{FF2B5EF4-FFF2-40B4-BE49-F238E27FC236}">
                <a16:creationId xmlns:a16="http://schemas.microsoft.com/office/drawing/2014/main" id="{821840E9-05E5-B01C-86D9-1AD627D9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875" y="2675811"/>
            <a:ext cx="4668202" cy="35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4BDB2-8494-D016-EAED-4DC37EA1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8CBBE6-7248-A188-0FCC-92DBA81A0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 Chroma as generative prior on protein structure</a:t>
            </a:r>
          </a:p>
          <a:p>
            <a:r>
              <a:rPr lang="en-US" altLang="zh-CN"/>
              <a:t>Use gradient of contact map MAE to guide diffusion process</a:t>
            </a:r>
          </a:p>
          <a:p>
            <a:r>
              <a:rPr lang="en-US" altLang="zh-CN"/>
              <a:t>Recovered protein structure has a much lower contact map MAE than random protein, and is structurally similar based on structure similarity measures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4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FCEDB56-0EC7-B3C9-F306-2EAD5B89D5BC}"/>
              </a:ext>
            </a:extLst>
          </p:cNvPr>
          <p:cNvSpPr txBox="1"/>
          <p:nvPr/>
        </p:nvSpPr>
        <p:spPr>
          <a:xfrm>
            <a:off x="4745114" y="2823100"/>
            <a:ext cx="2701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/>
              <a:t>Thank you!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22056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8440C-C68C-FE7F-0D37-DD9FDD3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13E0A-3796-CD60-3A84-D7D1BEF4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Background (protein)</a:t>
            </a:r>
          </a:p>
          <a:p>
            <a:r>
              <a:rPr lang="en-US" altLang="zh-CN"/>
              <a:t>Problem statement</a:t>
            </a:r>
          </a:p>
          <a:p>
            <a:r>
              <a:rPr lang="en-US" altLang="zh-CN"/>
              <a:t>Approach overview</a:t>
            </a:r>
          </a:p>
          <a:p>
            <a:r>
              <a:rPr lang="en-US" altLang="zh-CN"/>
              <a:t>Chroma and diffusion</a:t>
            </a:r>
          </a:p>
          <a:p>
            <a:r>
              <a:rPr lang="en-US" altLang="zh-CN"/>
              <a:t>Conditional generation</a:t>
            </a:r>
          </a:p>
          <a:p>
            <a:r>
              <a:rPr lang="en-US" altLang="zh-CN"/>
              <a:t>Contact map conditioner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6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B15A6-8F1B-4143-9D6C-A7331F26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Amino acids and proteins</a:t>
            </a:r>
            <a:endParaRPr kumimoji="1" lang="zh-CN" altLang="en-US"/>
          </a:p>
        </p:txBody>
      </p:sp>
      <p:pic>
        <p:nvPicPr>
          <p:cNvPr id="4" name="Picture 4" descr="undefined">
            <a:extLst>
              <a:ext uri="{FF2B5EF4-FFF2-40B4-BE49-F238E27FC236}">
                <a16:creationId xmlns:a16="http://schemas.microsoft.com/office/drawing/2014/main" id="{196BD880-40E6-FD4E-AF67-B6FA246C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332" y="1904300"/>
            <a:ext cx="2877014" cy="188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07DCDFE-9A82-834A-B761-98EC794B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08" y="1715129"/>
            <a:ext cx="3656152" cy="302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9B71D0-E0E3-5946-B509-B16AA46A0228}"/>
              </a:ext>
            </a:extLst>
          </p:cNvPr>
          <p:cNvSpPr txBox="1"/>
          <p:nvPr/>
        </p:nvSpPr>
        <p:spPr>
          <a:xfrm>
            <a:off x="1248937" y="4173375"/>
            <a:ext cx="34820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Amino acid: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400">
                <a:solidFill>
                  <a:srgbClr val="FF0000"/>
                </a:solidFill>
              </a:rPr>
              <a:t>Ca</a:t>
            </a:r>
            <a:r>
              <a:rPr kumimoji="1" lang="en-US" altLang="zh-CN" sz="2400"/>
              <a:t>: alpha carbon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400"/>
              <a:t>NH2: amino group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400"/>
              <a:t>R: sidechain</a:t>
            </a:r>
          </a:p>
          <a:p>
            <a:pPr marL="285750" indent="-285750">
              <a:buFontTx/>
              <a:buChar char="-"/>
            </a:pPr>
            <a:r>
              <a:rPr kumimoji="1" lang="en-US" altLang="zh-CN" sz="2400"/>
              <a:t>COOH: carboxyl group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6C2FA-0559-DE4C-90BC-9CE8B5AE275A}"/>
              </a:ext>
            </a:extLst>
          </p:cNvPr>
          <p:cNvSpPr txBox="1"/>
          <p:nvPr/>
        </p:nvSpPr>
        <p:spPr>
          <a:xfrm>
            <a:off x="6921762" y="4780149"/>
            <a:ext cx="3773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Formation of peptide bond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C917A7-32BE-3947-A403-2230FF76D428}"/>
              </a:ext>
            </a:extLst>
          </p:cNvPr>
          <p:cNvSpPr txBox="1"/>
          <p:nvPr/>
        </p:nvSpPr>
        <p:spPr>
          <a:xfrm>
            <a:off x="6921762" y="5281368"/>
            <a:ext cx="3773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000"/>
              <a:t>Peptide bond joins amino acids sequentially to form a protein sequence</a:t>
            </a:r>
            <a:endParaRPr kumimoji="1" lang="zh-CN" altLang="en-US" sz="20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E31B327-70C8-B942-AC9C-8E408FE9E8B8}"/>
              </a:ext>
            </a:extLst>
          </p:cNvPr>
          <p:cNvSpPr/>
          <p:nvPr/>
        </p:nvSpPr>
        <p:spPr>
          <a:xfrm>
            <a:off x="2224210" y="2947085"/>
            <a:ext cx="98860" cy="10503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7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78A91-ECDC-7A42-AAA8-EBFE39F3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Protein Modalities</a:t>
            </a:r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8239F4-CF8A-5F4A-B43B-ED3F3E11EFD3}"/>
              </a:ext>
            </a:extLst>
          </p:cNvPr>
          <p:cNvSpPr txBox="1"/>
          <p:nvPr/>
        </p:nvSpPr>
        <p:spPr>
          <a:xfrm>
            <a:off x="991179" y="3114894"/>
            <a:ext cx="22862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4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MAKEDTLEFPGVVKELLPNATFRVELDNGHELIAVMAGKMRKNRIRVLAGDKVQVEMTPYDLSKGRINYRFK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65A6E8-4D76-CB47-B1F7-9561F0DEB4C5}"/>
              </a:ext>
            </a:extLst>
          </p:cNvPr>
          <p:cNvSpPr txBox="1"/>
          <p:nvPr/>
        </p:nvSpPr>
        <p:spPr>
          <a:xfrm>
            <a:off x="8149851" y="3114894"/>
            <a:ext cx="2794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Stabilizes the binding of IF-2 and IF-3 on the 30S subunit...</a:t>
            </a:r>
          </a:p>
          <a:p>
            <a:r>
              <a:rPr kumimoji="1" lang="en" altLang="zh-CN" sz="12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Belongs to the IF-1 family. Subcellular location: Cytoplasm.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4C2582-3ACD-694A-8834-D7C22D491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70" b="94713" l="7074" r="90193">
                        <a14:foregroundMark x1="61254" y1="17221" x2="61254" y2="17221"/>
                        <a14:foregroundMark x1="63505" y1="15559" x2="58842" y2="17976"/>
                        <a14:foregroundMark x1="59164" y1="26737" x2="63505" y2="27341"/>
                        <a14:foregroundMark x1="54823" y1="9970" x2="52733" y2="8610"/>
                        <a14:foregroundMark x1="85209" y1="73867" x2="86977" y2="73263"/>
                        <a14:foregroundMark x1="90193" y1="70242" x2="90193" y2="70242"/>
                        <a14:foregroundMark x1="72830" y1="94713" x2="75884" y2="94713"/>
                        <a14:foregroundMark x1="52894" y1="6193" x2="57235" y2="6647"/>
                        <a14:foregroundMark x1="50161" y1="3021" x2="51286" y2="3323"/>
                        <a14:backgroundMark x1="73794" y1="26737" x2="73794" y2="26737"/>
                        <a14:backgroundMark x1="69453" y1="30363" x2="69453" y2="30363"/>
                        <a14:backgroundMark x1="65113" y1="38218" x2="65113" y2="38218"/>
                        <a14:backgroundMark x1="7074" y1="30514" x2="7074" y2="30514"/>
                        <a14:backgroundMark x1="8199" y1="32931" x2="7556" y2="32326"/>
                        <a14:backgroundMark x1="7878" y1="31873" x2="7074" y2="30665"/>
                        <a14:backgroundMark x1="8199" y1="32931" x2="6913" y2="29909"/>
                        <a14:backgroundMark x1="17524" y1="35650" x2="17524" y2="35650"/>
                        <a14:backgroundMark x1="19293" y1="35045" x2="19293" y2="35045"/>
                        <a14:backgroundMark x1="8199" y1="32477" x2="8199" y2="32477"/>
                        <a14:backgroundMark x1="7395" y1="31118" x2="7395" y2="31118"/>
                        <a14:backgroundMark x1="7074" y1="30514" x2="7878" y2="31420"/>
                        <a14:backgroundMark x1="7878" y1="31269" x2="9486" y2="33686"/>
                        <a14:backgroundMark x1="7395" y1="30967" x2="7074" y2="30665"/>
                        <a14:backgroundMark x1="7395" y1="30967" x2="6752" y2="29456"/>
                        <a14:backgroundMark x1="7235" y1="29758" x2="7235" y2="30967"/>
                        <a14:backgroundMark x1="23312" y1="33686" x2="20257" y2="35045"/>
                        <a14:backgroundMark x1="69132" y1="80211" x2="69132" y2="80211"/>
                        <a14:backgroundMark x1="66559" y1="93051" x2="70257" y2="95015"/>
                        <a14:backgroundMark x1="77814" y1="72961" x2="77331" y2="71148"/>
                        <a14:backgroundMark x1="6270" y1="30060" x2="7395" y2="3006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27756" y="1959161"/>
            <a:ext cx="2171800" cy="23114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3C20ED3-5BCC-5448-BBF0-8A0B400BAE29}"/>
              </a:ext>
            </a:extLst>
          </p:cNvPr>
          <p:cNvSpPr txBox="1"/>
          <p:nvPr/>
        </p:nvSpPr>
        <p:spPr>
          <a:xfrm>
            <a:off x="624130" y="4447662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Amino acid sequence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4DA7231-CBBC-F74F-9532-44D9E75C38B6}"/>
              </a:ext>
            </a:extLst>
          </p:cNvPr>
          <p:cNvSpPr txBox="1"/>
          <p:nvPr/>
        </p:nvSpPr>
        <p:spPr>
          <a:xfrm>
            <a:off x="4796795" y="4457139"/>
            <a:ext cx="181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3D structure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110FC3-498B-5943-BA59-91D36A957942}"/>
              </a:ext>
            </a:extLst>
          </p:cNvPr>
          <p:cNvSpPr txBox="1"/>
          <p:nvPr/>
        </p:nvSpPr>
        <p:spPr>
          <a:xfrm>
            <a:off x="7427554" y="4447662"/>
            <a:ext cx="4764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/>
              <a:t>Biological functions and properties</a:t>
            </a:r>
            <a:endParaRPr kumimoji="1"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69688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CCA6A-6D1E-011B-3B27-FE075DFE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statement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463-5DDA-FC35-0507-4FB14EF5E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>
                    <a:solidFill>
                      <a:schemeClr val="accent1"/>
                    </a:solidFill>
                  </a:rPr>
                  <a:t>Recover protein structure given contact map</a:t>
                </a:r>
              </a:p>
              <a:p>
                <a:r>
                  <a:rPr lang="en-US" altLang="zh-CN"/>
                  <a:t>Protein structure: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3D coordinate of backbone atoms: N-Ca-C=O</a:t>
                </a:r>
              </a:p>
              <a:p>
                <a:r>
                  <a:rPr lang="en-US" altLang="zh-CN"/>
                  <a:t>Contact map: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×4</m:t>
                        </m:r>
                      </m:sup>
                    </m:sSup>
                  </m:oMath>
                </a14:m>
                <a:r>
                  <a:rPr lang="zh-CN" altLang="en-US"/>
                  <a:t> </a:t>
                </a:r>
                <a:r>
                  <a:rPr lang="en-US" altLang="zh-CN"/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Inter residue distance</a:t>
                </a:r>
              </a:p>
              <a:p>
                <a:pPr lvl="1"/>
                <a:r>
                  <a:rPr lang="en-US" altLang="zh-CN"/>
                  <a:t>Ca only or full backbone atoms</a:t>
                </a:r>
              </a:p>
              <a:p>
                <a:pPr lvl="1"/>
                <a:r>
                  <a:rPr lang="en-US" altLang="zh-CN"/>
                  <a:t>Possibly masked or noised elements</a:t>
                </a:r>
              </a:p>
              <a:p>
                <a:r>
                  <a:rPr lang="en-US" altLang="zh-CN"/>
                  <a:t>Given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/>
                  <a:t>, recover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77463-5DDA-FC35-0507-4FB14EF5E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86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DCE93-0545-F9E4-DCEF-0BAA12E10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Approach: overview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DEDC73-BC86-C499-D2FC-1772F778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 Chroma as </a:t>
            </a:r>
            <a:r>
              <a:rPr lang="en-US" altLang="zh-CN">
                <a:solidFill>
                  <a:schemeClr val="accent1"/>
                </a:solidFill>
              </a:rPr>
              <a:t>structural prior</a:t>
            </a:r>
          </a:p>
          <a:p>
            <a:pPr lvl="1"/>
            <a:r>
              <a:rPr lang="en-US" altLang="zh-CN"/>
              <a:t>Chroma is a diffusion model trained on protein structure generation task.</a:t>
            </a:r>
          </a:p>
          <a:p>
            <a:r>
              <a:rPr lang="en-US" altLang="zh-CN"/>
              <a:t>Use contact map as </a:t>
            </a:r>
            <a:r>
              <a:rPr lang="en-US" altLang="zh-CN">
                <a:solidFill>
                  <a:schemeClr val="accent1"/>
                </a:solidFill>
              </a:rPr>
              <a:t>condition</a:t>
            </a:r>
          </a:p>
          <a:p>
            <a:pPr lvl="1"/>
            <a:r>
              <a:rPr lang="en-US" altLang="zh-CN"/>
              <a:t>Conditional reverse diffusion process</a:t>
            </a:r>
          </a:p>
          <a:p>
            <a:r>
              <a:rPr lang="en-US" altLang="zh-CN"/>
              <a:t>Use gradient of conditioner to guide diffusion process</a:t>
            </a:r>
          </a:p>
          <a:p>
            <a:pPr lvl="1"/>
            <a:r>
              <a:rPr lang="en-US" altLang="zh-CN"/>
              <a:t>The conditioner gives a loss between target contact map and current contact map. The gradient of this loss guides the diffusion process, which samples a protein.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49342-C982-3E49-2494-2BC2A137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6319"/>
            <a:ext cx="5644721" cy="2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0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EF8AD-7835-0B4A-852A-85B4D030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Diffusion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9BAE6-63E5-FB45-BA74-D710BD0B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95000" cy="5032375"/>
          </a:xfrm>
        </p:spPr>
        <p:txBody>
          <a:bodyPr>
            <a:normAutofit lnSpcReduction="10000"/>
          </a:bodyPr>
          <a:lstStyle/>
          <a:p>
            <a:r>
              <a:rPr kumimoji="1" lang="en-US" altLang="zh-CN"/>
              <a:t>Overview</a:t>
            </a:r>
          </a:p>
          <a:p>
            <a:pPr lvl="1"/>
            <a:r>
              <a:rPr kumimoji="1" lang="en-US" altLang="zh-CN"/>
              <a:t>Generate novel samples from a learned distribution</a:t>
            </a:r>
          </a:p>
          <a:p>
            <a:pPr lvl="1"/>
            <a:r>
              <a:rPr kumimoji="1" lang="en-US" altLang="zh-CN"/>
              <a:t>Learns a distribution by </a:t>
            </a:r>
            <a:r>
              <a:rPr kumimoji="1" lang="en-US" altLang="zh-CN">
                <a:solidFill>
                  <a:schemeClr val="accent1"/>
                </a:solidFill>
              </a:rPr>
              <a:t>learning to denoise</a:t>
            </a:r>
            <a:r>
              <a:rPr kumimoji="1" lang="en-US" altLang="zh-CN"/>
              <a:t> a noised data</a:t>
            </a:r>
          </a:p>
          <a:p>
            <a:pPr lvl="1"/>
            <a:r>
              <a:rPr kumimoji="1" lang="en-US" altLang="zh-CN"/>
              <a:t>Denoising process is broken down into many small steps for easier learning</a:t>
            </a:r>
          </a:p>
          <a:p>
            <a:r>
              <a:rPr kumimoji="1" lang="en-US" altLang="zh-CN"/>
              <a:t>Forward process: gradually add (gaussian) noise to data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Reverse process: gradually denoise noisy data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en-US" altLang="zh-CN"/>
              <a:t>Sampling: start from pure noise, do reverse process</a:t>
            </a:r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A6E625-334A-2F45-9C47-6C0E856B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99" y="3818151"/>
            <a:ext cx="3276343" cy="4564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0EECAF-1688-7C4C-B076-F76A1673D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399" y="4333046"/>
            <a:ext cx="3726475" cy="3930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C5179-81AA-4745-939B-FADD368EF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1321" y="5772079"/>
            <a:ext cx="2700344" cy="3930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BEABDFF-6E19-B746-A85E-5C0F3150EA8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06"/>
          <a:stretch/>
        </p:blipFill>
        <p:spPr>
          <a:xfrm>
            <a:off x="5987071" y="3775444"/>
            <a:ext cx="3025747" cy="456405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0869370-0394-5B4D-B8B8-D7C8966E63C5}"/>
              </a:ext>
            </a:extLst>
          </p:cNvPr>
          <p:cNvCxnSpPr>
            <a:cxnSpLocks/>
          </p:cNvCxnSpPr>
          <p:nvPr/>
        </p:nvCxnSpPr>
        <p:spPr>
          <a:xfrm>
            <a:off x="4990921" y="4003647"/>
            <a:ext cx="787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0FABB07C-D621-5D46-9B1B-09071B2A54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903" y="619943"/>
            <a:ext cx="6986085" cy="11292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6AAF5A-092E-4644-AA38-342EFD84B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9399" y="5734259"/>
            <a:ext cx="2240723" cy="430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CAD74B0-BD85-C04C-947D-D9D7182ED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399" y="5257178"/>
            <a:ext cx="5440150" cy="43090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F557A09-8726-6A4F-9770-E273C8FF3024}"/>
              </a:ext>
            </a:extLst>
          </p:cNvPr>
          <p:cNvSpPr/>
          <p:nvPr/>
        </p:nvSpPr>
        <p:spPr>
          <a:xfrm>
            <a:off x="1549399" y="4286490"/>
            <a:ext cx="3726475" cy="45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AA9AFF-4378-BF47-904D-26EC4FBEC317}"/>
              </a:ext>
            </a:extLst>
          </p:cNvPr>
          <p:cNvSpPr/>
          <p:nvPr/>
        </p:nvSpPr>
        <p:spPr>
          <a:xfrm>
            <a:off x="1549399" y="5232407"/>
            <a:ext cx="5440150" cy="4564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919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AC608-EC3D-73FE-37F8-97258C90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Diffusion: training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32389-6458-D2A2-5B62-ECFDC52DF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Train on ELBO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Regard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/>
                  <a:t> as latent variable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is the reverse process, parameterized by neural network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is the forward process, replaces intractable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</a:p>
              <a:p>
                <a:r>
                  <a:rPr lang="en-US" altLang="zh-CN"/>
                  <a:t>Essentially train on </a:t>
                </a:r>
                <a:r>
                  <a:rPr lang="en-US" altLang="zh-CN" b="1"/>
                  <a:t>denoising loss</a:t>
                </a:r>
                <a:r>
                  <a:rPr lang="en-US" altLang="zh-CN"/>
                  <a:t> / reconstruction loss</a:t>
                </a:r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32389-6458-D2A2-5B62-ECFDC52DF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B62DBF7-5802-1916-F3D9-540E311FCC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3088174" y="3988415"/>
            <a:ext cx="5598546" cy="274062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2CD1FDC-2995-6500-7F53-3CF4A51346D7}"/>
              </a:ext>
            </a:extLst>
          </p:cNvPr>
          <p:cNvSpPr/>
          <p:nvPr/>
        </p:nvSpPr>
        <p:spPr>
          <a:xfrm>
            <a:off x="4031088" y="5924282"/>
            <a:ext cx="4095482" cy="55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0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DB8FC-2F67-9555-0289-33C79E08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Diffusion: Chroma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8682B-0726-2DCC-8010-879133278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7344" cy="4351338"/>
              </a:xfrm>
            </p:spPr>
            <p:txBody>
              <a:bodyPr/>
              <a:lstStyle/>
              <a:p>
                <a:r>
                  <a:rPr lang="en-US" altLang="zh-CN"/>
                  <a:t>Diffusion on backbone coordinates</a:t>
                </a:r>
              </a:p>
              <a:p>
                <a:pPr lvl="1"/>
                <a:r>
                  <a:rPr lang="en-US" altLang="zh-CN"/>
                  <a:t>N-Ca-C=O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×3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en-US" altLang="zh-CN"/>
                  <a:t>Diffusion with correlated noise</a:t>
                </a:r>
              </a:p>
              <a:p>
                <a:pPr lvl="1"/>
                <a:r>
                  <a:rPr lang="en-US" altLang="zh-CN"/>
                  <a:t>Intuition: removes simple correlation in data, and diffusion learns the residual</a:t>
                </a:r>
              </a:p>
              <a:p>
                <a:pPr lvl="1"/>
                <a:r>
                  <a:rPr lang="en-US" altLang="zh-CN"/>
                  <a:t>Correlation: backbone atoms of the same residue have similar coords</a:t>
                </a:r>
              </a:p>
              <a:p>
                <a:pPr lvl="1"/>
                <a:r>
                  <a:rPr lang="en-US" altLang="zh-CN"/>
                  <a:t>Analogy: RGB channels of an image are usually correlated</a:t>
                </a:r>
              </a:p>
              <a:p>
                <a:pPr lvl="1"/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E8682B-0726-2DCC-8010-879133278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7344" cy="4351338"/>
              </a:xfrm>
              <a:blipFill>
                <a:blip r:embed="rId5"/>
                <a:stretch>
                  <a:fillRect l="-99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BC513F7-7348-98B7-6E2C-FB8D0965D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37516"/>
            <a:ext cx="3555277" cy="3881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18F18D-2523-BA44-989A-FD747F2FCA00}"/>
              </a:ext>
            </a:extLst>
          </p:cNvPr>
          <p:cNvSpPr txBox="1"/>
          <p:nvPr/>
        </p:nvSpPr>
        <p:spPr>
          <a:xfrm>
            <a:off x="419439" y="5846544"/>
            <a:ext cx="355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latin typeface="+mn-ea"/>
              </a:rPr>
              <a:t>Amino acid diameter: 4</a:t>
            </a:r>
            <a:r>
              <a:rPr kumimoji="1" lang="en" altLang="zh-CN">
                <a:latin typeface="+mn-ea"/>
              </a:rPr>
              <a:t>~</a:t>
            </a:r>
            <a:r>
              <a:rPr kumimoji="1" lang="en-US" altLang="zh-CN">
                <a:latin typeface="+mn-ea"/>
              </a:rPr>
              <a:t>10</a:t>
            </a:r>
            <a:r>
              <a:rPr lang="en" altLang="zh-CN" b="0" i="0">
                <a:effectLst/>
                <a:latin typeface="+mn-ea"/>
              </a:rPr>
              <a:t> Å</a:t>
            </a:r>
            <a:endParaRPr kumimoji="1" lang="en-US" altLang="zh-CN">
              <a:latin typeface="+mn-ea"/>
            </a:endParaRPr>
          </a:p>
          <a:p>
            <a:r>
              <a:rPr kumimoji="1" lang="en-US" altLang="zh-CN">
                <a:latin typeface="+mn-ea"/>
              </a:rPr>
              <a:t>Bond lengths: 1</a:t>
            </a:r>
            <a:r>
              <a:rPr kumimoji="1" lang="en" altLang="zh-CN">
                <a:latin typeface="+mn-ea"/>
              </a:rPr>
              <a:t>~</a:t>
            </a:r>
            <a:r>
              <a:rPr lang="en" altLang="zh-CN" b="0" i="0">
                <a:effectLst/>
                <a:latin typeface="+mn-ea"/>
              </a:rPr>
              <a:t>2 Å</a:t>
            </a:r>
            <a:endParaRPr kumimoji="1" lang="en-US" altLang="zh-CN">
              <a:latin typeface="+mn-ea"/>
            </a:endParaRPr>
          </a:p>
        </p:txBody>
      </p:sp>
      <p:pic>
        <p:nvPicPr>
          <p:cNvPr id="1026" name="Picture 2" descr="The difference between peptides and proteins">
            <a:extLst>
              <a:ext uri="{FF2B5EF4-FFF2-40B4-BE49-F238E27FC236}">
                <a16:creationId xmlns:a16="http://schemas.microsoft.com/office/drawing/2014/main" id="{E2989E8A-CE88-F34B-826E-AE6DBB374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21" y="454678"/>
            <a:ext cx="4258779" cy="240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4831E-E741-914E-9C6B-A7341CAF19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716" y="5268351"/>
            <a:ext cx="3623050" cy="13250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87BE1D-E11C-B34F-986A-B68D5C3BF5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9973" y="4837537"/>
            <a:ext cx="3985571" cy="2020463"/>
          </a:xfrm>
          <a:prstGeom prst="rect">
            <a:avLst/>
          </a:prstGeom>
        </p:spPr>
      </p:pic>
      <p:pic>
        <p:nvPicPr>
          <p:cNvPr id="1032" name="Picture 8" descr="A method of decomposition for RGB images. (a) Original Lena image; (b) Red component; (c) Green component; (d) Blue component.  ">
            <a:extLst>
              <a:ext uri="{FF2B5EF4-FFF2-40B4-BE49-F238E27FC236}">
                <a16:creationId xmlns:a16="http://schemas.microsoft.com/office/drawing/2014/main" id="{9920FA79-ACD5-CFF9-6D14-19B29BBB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39" y="4904174"/>
            <a:ext cx="2861957" cy="72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73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宽屏</PresentationFormat>
  <Paragraphs>156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Consolas</vt:lpstr>
      <vt:lpstr>Office 主题​​</vt:lpstr>
      <vt:lpstr>Protein structure reconstruction with contact map guidance</vt:lpstr>
      <vt:lpstr>Contents</vt:lpstr>
      <vt:lpstr>Amino acids and proteins</vt:lpstr>
      <vt:lpstr>Protein Modalities</vt:lpstr>
      <vt:lpstr>Problem statement</vt:lpstr>
      <vt:lpstr>Approach: overview</vt:lpstr>
      <vt:lpstr>Diffusion</vt:lpstr>
      <vt:lpstr>Diffusion: training</vt:lpstr>
      <vt:lpstr>Diffusion: Chroma</vt:lpstr>
      <vt:lpstr>Diffusion: Chroma</vt:lpstr>
      <vt:lpstr>Equivariant GNN</vt:lpstr>
      <vt:lpstr>Conditional generation</vt:lpstr>
      <vt:lpstr>Conditional generation: Chroma</vt:lpstr>
      <vt:lpstr>Conditional generation: our method</vt:lpstr>
      <vt:lpstr>Conditional generation: our method</vt:lpstr>
      <vt:lpstr>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structure reconstruction with contact map</dc:title>
  <dc:creator>CHEN Tianhao</dc:creator>
  <cp:lastModifiedBy>CHEN Tianhao</cp:lastModifiedBy>
  <cp:revision>2</cp:revision>
  <dcterms:created xsi:type="dcterms:W3CDTF">2024-05-06T09:00:29Z</dcterms:created>
  <dcterms:modified xsi:type="dcterms:W3CDTF">2024-05-07T21:39:11Z</dcterms:modified>
</cp:coreProperties>
</file>