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24"/>
  </p:handoutMasterIdLst>
  <p:sldIdLst>
    <p:sldId id="256" r:id="rId3"/>
    <p:sldId id="289" r:id="rId5"/>
    <p:sldId id="264" r:id="rId6"/>
    <p:sldId id="277" r:id="rId7"/>
    <p:sldId id="262" r:id="rId8"/>
    <p:sldId id="295" r:id="rId9"/>
    <p:sldId id="296" r:id="rId10"/>
    <p:sldId id="297" r:id="rId11"/>
    <p:sldId id="298" r:id="rId12"/>
    <p:sldId id="261" r:id="rId13"/>
    <p:sldId id="300" r:id="rId14"/>
    <p:sldId id="278" r:id="rId15"/>
    <p:sldId id="309" r:id="rId16"/>
    <p:sldId id="312" r:id="rId17"/>
    <p:sldId id="313" r:id="rId18"/>
    <p:sldId id="315" r:id="rId19"/>
    <p:sldId id="316" r:id="rId20"/>
    <p:sldId id="317" r:id="rId21"/>
    <p:sldId id="275" r:id="rId22"/>
    <p:sldId id="276" r:id="rId2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9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20" y="102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BCF7363-46B3-4791-B1F1-74C9C73C71E6}" type="datetime1">
              <a:rPr lang="zh-CN" altLang="en-US"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651558A8-E2C3-4D4F-B74A-F34DB9A5CC63}" type="datetime1">
              <a:rPr lang="zh-CN" altLang="en-US" noProof="0" smtClean="0"/>
            </a:fld>
            <a:endParaRPr lang="zh-CN" altLang="en-US" noProof="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a:t>单击此处编辑母版文本样式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4B9A9E5-4F7F-4A7D-9DE1-899232329269}" type="slidenum">
              <a:rPr lang="en-US" altLang="zh-CN" noProof="0" smtClean="0"/>
            </a:fld>
            <a:endParaRPr lang="zh-CN" altLang="en-US" noProof="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rtlCol="0"/>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4B9A9E5-4F7F-4A7D-9DE1-899232329269}" type="slidenum">
              <a:rPr lang="en-US" altLang="zh-CN" smtClean="0">
                <a:latin typeface="Microsoft YaHei UI" panose="020B0503020204020204" pitchFamily="34" charset="-122"/>
                <a:ea typeface="Microsoft YaHei UI" panose="020B0503020204020204" pitchFamily="34" charset="-122"/>
              </a:rPr>
            </a:fld>
            <a:endParaRPr lang="zh-CN" altLang="en-US">
              <a:latin typeface="Microsoft YaHei UI" panose="020B0503020204020204" pitchFamily="34" charset="-122"/>
              <a:ea typeface="Microsoft YaHei U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416040" y="4434840"/>
            <a:ext cx="4941771" cy="1122202"/>
          </a:xfrm>
        </p:spPr>
        <p:txBody>
          <a:bodyPr rtlCol="0" anchor="b">
            <a:noAutofit/>
          </a:bodyPr>
          <a:lstStyle>
            <a:lvl1pPr algn="l">
              <a:defRPr sz="3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endParaRPr lang="zh-CN" altLang="en-US" noProof="0"/>
          </a:p>
        </p:txBody>
      </p:sp>
      <p:sp>
        <p:nvSpPr>
          <p:cNvPr id="3" name="副标题 2"/>
          <p:cNvSpPr>
            <a:spLocks noGrp="1"/>
          </p:cNvSpPr>
          <p:nvPr>
            <p:ph type="subTitle" idx="1" hasCustomPrompt="1"/>
          </p:nvPr>
        </p:nvSpPr>
        <p:spPr>
          <a:xfrm>
            <a:off x="6416041" y="5586890"/>
            <a:ext cx="4941770" cy="396660"/>
          </a:xfrm>
        </p:spPr>
        <p:txBody>
          <a:bodyPr rtlCol="0">
            <a:normAutofit/>
          </a:bodyPr>
          <a:lstStyle>
            <a:lvl1pPr marL="0" indent="0" algn="l">
              <a:lnSpc>
                <a:spcPct val="100000"/>
              </a:lnSpc>
              <a:buNone/>
              <a:defRPr sz="16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pic>
        <p:nvPicPr>
          <p:cNvPr id="8" name="图形 7"/>
          <p:cNvPicPr>
            <a:picLocks noChangeAspect="1"/>
          </p:cNvPicPr>
          <p:nvPr/>
        </p:nvPicPr>
        <p:blipFill rotWithShape="1">
          <a:blip r:embed="rId2"/>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市场比较">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en-US" altLang="zh-CN" noProof="0"/>
          </a:p>
        </p:txBody>
      </p:sp>
      <p:sp>
        <p:nvSpPr>
          <p:cNvPr id="23" name="文本占位符 2"/>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en-US" altLang="zh-CN" noProof="0"/>
          </a:p>
        </p:txBody>
      </p:sp>
      <p:sp>
        <p:nvSpPr>
          <p:cNvPr id="24" name="文本占位符 2"/>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en-US" altLang="zh-CN" noProof="0"/>
          </a:p>
        </p:txBody>
      </p:sp>
      <p:sp>
        <p:nvSpPr>
          <p:cNvPr id="4" name="内容占位符 3"/>
          <p:cNvSpPr>
            <a:spLocks noGrp="1"/>
          </p:cNvSpPr>
          <p:nvPr>
            <p:ph sz="half" idx="2" hasCustomPrompt="1"/>
          </p:nvPr>
        </p:nvSpPr>
        <p:spPr>
          <a:xfrm>
            <a:off x="1129698"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endParaRPr lang="zh-CN" altLang="en-US" noProof="0"/>
          </a:p>
        </p:txBody>
      </p:sp>
      <p:sp>
        <p:nvSpPr>
          <p:cNvPr id="6" name="内容占位符 5"/>
          <p:cNvSpPr>
            <a:spLocks noGrp="1"/>
          </p:cNvSpPr>
          <p:nvPr>
            <p:ph sz="quarter" idx="4" hasCustomPrompt="1"/>
          </p:nvPr>
        </p:nvSpPr>
        <p:spPr>
          <a:xfrm>
            <a:off x="4526261" y="4824188"/>
            <a:ext cx="3139479" cy="462927"/>
          </a:xfrm>
        </p:spPr>
        <p:txBody>
          <a:bodyPr rtlCol="0">
            <a:norm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endParaRPr lang="zh-CN" altLang="en-US" noProof="0"/>
          </a:p>
        </p:txBody>
      </p:sp>
      <p:sp>
        <p:nvSpPr>
          <p:cNvPr id="22" name="内容占位符 3"/>
          <p:cNvSpPr>
            <a:spLocks noGrp="1"/>
          </p:cNvSpPr>
          <p:nvPr>
            <p:ph sz="half" idx="14" hasCustomPrompt="1"/>
          </p:nvPr>
        </p:nvSpPr>
        <p:spPr>
          <a:xfrm>
            <a:off x="7938210" y="4824188"/>
            <a:ext cx="3124093" cy="462927"/>
          </a:xfrm>
        </p:spPr>
        <p:txBody>
          <a:bodyPr rtlCol="0">
            <a:noAutofit/>
          </a:bodyPr>
          <a:lstStyle>
            <a:lvl1pPr marL="0" indent="0" algn="ctr">
              <a:lnSpc>
                <a:spcPct val="100000"/>
              </a:lnSpc>
              <a:buNone/>
              <a:defRPr sz="2000" cap="all"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单击以编辑</a:t>
            </a:r>
            <a:endParaRPr lang="zh-CN" altLang="en-US" noProof="0"/>
          </a:p>
        </p:txBody>
      </p:sp>
      <p:pic>
        <p:nvPicPr>
          <p:cNvPr id="11" name="图形 10"/>
          <p:cNvPicPr>
            <a:picLocks noChangeAspect="1"/>
          </p:cNvPicPr>
          <p:nvPr userDrawn="1"/>
        </p:nvPicPr>
        <p:blipFill>
          <a:blip r:embed="rId2"/>
          <a:stretch>
            <a:fillRect/>
          </a:stretch>
        </p:blipFill>
        <p:spPr>
          <a:xfrm>
            <a:off x="1465141" y="2358007"/>
            <a:ext cx="2438400" cy="2019300"/>
          </a:xfrm>
          <a:prstGeom prst="rect">
            <a:avLst/>
          </a:prstGeom>
        </p:spPr>
      </p:pic>
      <p:pic>
        <p:nvPicPr>
          <p:cNvPr id="13" name="图形 12"/>
          <p:cNvPicPr>
            <a:picLocks noChangeAspect="1"/>
          </p:cNvPicPr>
          <p:nvPr userDrawn="1"/>
        </p:nvPicPr>
        <p:blipFill>
          <a:blip r:embed="rId3"/>
          <a:stretch>
            <a:fillRect/>
          </a:stretch>
        </p:blipFill>
        <p:spPr>
          <a:xfrm>
            <a:off x="5000625" y="2531837"/>
            <a:ext cx="2190750" cy="1943100"/>
          </a:xfrm>
          <a:prstGeom prst="rect">
            <a:avLst/>
          </a:prstGeom>
        </p:spPr>
      </p:pic>
      <p:pic>
        <p:nvPicPr>
          <p:cNvPr id="15" name="图形 14"/>
          <p:cNvPicPr>
            <a:picLocks noChangeAspect="1"/>
          </p:cNvPicPr>
          <p:nvPr userDrawn="1"/>
        </p:nvPicPr>
        <p:blipFill>
          <a:blip r:embed="rId4"/>
          <a:stretch>
            <a:fillRect/>
          </a:stretch>
        </p:blipFill>
        <p:spPr>
          <a:xfrm>
            <a:off x="8345608" y="2421056"/>
            <a:ext cx="2324100" cy="2057400"/>
          </a:xfrm>
          <a:prstGeom prst="rect">
            <a:avLst/>
          </a:prstGeom>
        </p:spPr>
      </p:pic>
      <p:sp>
        <p:nvSpPr>
          <p:cNvPr id="25" name="内容占位符 3"/>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endParaRPr lang="zh-CN" altLang="en-US" noProof="0"/>
          </a:p>
        </p:txBody>
      </p:sp>
      <p:sp>
        <p:nvSpPr>
          <p:cNvPr id="26" name="内容占位符 5"/>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p:txBody>
      </p:sp>
      <p:sp>
        <p:nvSpPr>
          <p:cNvPr id="27" name="内容占位符 3"/>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zh-CN" altLang="en-US" noProof="0"/>
              <a:t>单击此处编辑母版文本样式</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两栏内容">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p:nvPr>
        </p:nvSpPr>
        <p:spPr>
          <a:xfrm>
            <a:off x="2933700" y="2776936"/>
            <a:ext cx="3924300"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5" name="文本占位符 4"/>
          <p:cNvSpPr>
            <a:spLocks noGrp="1"/>
          </p:cNvSpPr>
          <p:nvPr>
            <p:ph type="body" sz="quarter" idx="3"/>
          </p:nvPr>
        </p:nvSpPr>
        <p:spPr>
          <a:xfrm>
            <a:off x="7410173" y="2776936"/>
            <a:ext cx="3943627" cy="823912"/>
          </a:xfrm>
        </p:spPr>
        <p:txBody>
          <a:bodyPr rtlCol="0" anchor="b">
            <a:noAutofit/>
          </a:bodyPr>
          <a:lstStyle>
            <a:lvl1pPr marL="0" indent="0">
              <a:buNone/>
              <a:defRPr lang="en-US" sz="2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单击此处编辑母版文本样式</a:t>
            </a:r>
            <a:endParaRPr lang="zh-CN" altLang="en-US" noProof="0"/>
          </a:p>
        </p:txBody>
      </p:sp>
      <p:sp>
        <p:nvSpPr>
          <p:cNvPr id="6" name="内容占位符 5"/>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pic>
        <p:nvPicPr>
          <p:cNvPr id="11" name="图形 10"/>
          <p:cNvPicPr>
            <a:picLocks noChangeAspect="1"/>
          </p:cNvPicPr>
          <p:nvPr/>
        </p:nvPicPr>
        <p:blipFill rotWithShape="1">
          <a:blip r:embed="rId2"/>
          <a:srcRect l="39434" t="20278" b="22673"/>
          <a:stretch>
            <a:fillRect/>
          </a:stretch>
        </p:blipFill>
        <p:spPr>
          <a:xfrm>
            <a:off x="25785" y="0"/>
            <a:ext cx="4368030" cy="391239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象限">
    <p:spTree>
      <p:nvGrpSpPr>
        <p:cNvPr id="1" name=""/>
        <p:cNvGrpSpPr/>
        <p:nvPr/>
      </p:nvGrpSpPr>
      <p:grpSpPr>
        <a:xfrm>
          <a:off x="0" y="0"/>
          <a:ext cx="0" cy="0"/>
          <a:chOff x="0" y="0"/>
          <a:chExt cx="0" cy="0"/>
        </a:xfrm>
      </p:grpSpPr>
      <p:sp>
        <p:nvSpPr>
          <p:cNvPr id="27" name="标题 1"/>
          <p:cNvSpPr>
            <a:spLocks noGrp="1"/>
          </p:cNvSpPr>
          <p:nvPr>
            <p:ph type="title" hasCustomPrompt="1"/>
          </p:nvPr>
        </p:nvSpPr>
        <p:spPr>
          <a:xfrm>
            <a:off x="838200" y="365125"/>
            <a:ext cx="10515600" cy="1325563"/>
          </a:xfrm>
        </p:spPr>
        <p:txBody>
          <a:bodyPr rtlCol="0">
            <a:normAutofit/>
          </a:bodyPr>
          <a:lstStyle>
            <a:lvl1pPr algn="l">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5" name="文本占位符 14"/>
          <p:cNvSpPr>
            <a:spLocks noGrp="1"/>
          </p:cNvSpPr>
          <p:nvPr>
            <p:ph type="body" sz="quarter" idx="15" hasCustomPrompt="1"/>
          </p:nvPr>
        </p:nvSpPr>
        <p:spPr>
          <a:xfrm>
            <a:off x="5242517" y="1599947"/>
            <a:ext cx="1706965" cy="492025"/>
          </a:xfrm>
          <a:prstGeom prst="rect">
            <a:avLst/>
          </a:prstGeom>
        </p:spPr>
        <p:txBody>
          <a:bodyPr rtlCol="0" anchor="ctr">
            <a:normAutofit/>
          </a:bodyPr>
          <a:lstStyle>
            <a:lvl1pPr marL="0" indent="0" algn="ctr">
              <a:lnSpc>
                <a:spcPct val="100000"/>
              </a:lnSpc>
              <a:buNone/>
              <a:defRPr sz="1400" cap="all" spc="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单击此处添加姓名</a:t>
            </a:r>
            <a:endParaRPr lang="zh-CN" altLang="en-US" noProof="0"/>
          </a:p>
        </p:txBody>
      </p:sp>
      <p:sp>
        <p:nvSpPr>
          <p:cNvPr id="18" name="文本占位符 14"/>
          <p:cNvSpPr>
            <a:spLocks noGrp="1"/>
          </p:cNvSpPr>
          <p:nvPr>
            <p:ph type="body" sz="quarter" idx="20" hasCustomPrompt="1"/>
          </p:nvPr>
        </p:nvSpPr>
        <p:spPr>
          <a:xfrm>
            <a:off x="3738732" y="2378452"/>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单击此处添加姓名</a:t>
            </a:r>
            <a:endParaRPr lang="zh-CN" altLang="en-US" noProof="0"/>
          </a:p>
        </p:txBody>
      </p:sp>
      <p:sp>
        <p:nvSpPr>
          <p:cNvPr id="26" name="文本占位符 14"/>
          <p:cNvSpPr>
            <a:spLocks noGrp="1"/>
          </p:cNvSpPr>
          <p:nvPr>
            <p:ph type="body" sz="quarter" idx="26" hasCustomPrompt="1"/>
          </p:nvPr>
        </p:nvSpPr>
        <p:spPr>
          <a:xfrm>
            <a:off x="7522269" y="2169263"/>
            <a:ext cx="1706965" cy="1048575"/>
          </a:xfrm>
          <a:prstGeom prst="rect">
            <a:avLst/>
          </a:prstGeom>
        </p:spPr>
        <p:txBody>
          <a:bodyPr rtlCol="0" anchor="ctr">
            <a:noAutofit/>
          </a:bodyPr>
          <a:lstStyle>
            <a:lvl1pPr marL="0" indent="0" algn="ctr">
              <a:lnSpc>
                <a:spcPct val="100000"/>
              </a:lnSpc>
              <a:buNone/>
              <a:defRPr sz="1400" b="1" cap="all" spc="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单击此处添加姓名</a:t>
            </a:r>
            <a:endParaRPr lang="zh-CN" altLang="en-US" noProof="0"/>
          </a:p>
        </p:txBody>
      </p:sp>
      <p:sp>
        <p:nvSpPr>
          <p:cNvPr id="23" name="文本占位符 14"/>
          <p:cNvSpPr>
            <a:spLocks noGrp="1"/>
          </p:cNvSpPr>
          <p:nvPr>
            <p:ph type="body" sz="quarter" idx="25" hasCustomPrompt="1"/>
          </p:nvPr>
        </p:nvSpPr>
        <p:spPr>
          <a:xfrm>
            <a:off x="921894" y="3528829"/>
            <a:ext cx="1393863" cy="492025"/>
          </a:xfrm>
          <a:prstGeom prst="rect">
            <a:avLst/>
          </a:prstGeom>
        </p:spPr>
        <p:txBody>
          <a:bodyPr rtlCol="0" anchor="ctr">
            <a:noAutofit/>
          </a:bodyPr>
          <a:lstStyle>
            <a:lvl1pPr marL="0" indent="0" algn="ctr">
              <a:lnSpc>
                <a:spcPct val="100000"/>
              </a:lnSpc>
              <a:buNone/>
              <a:defRPr sz="1400" cap="all" spc="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单击此处添加姓名</a:t>
            </a:r>
            <a:endParaRPr lang="zh-CN" altLang="en-US" noProof="0"/>
          </a:p>
        </p:txBody>
      </p:sp>
      <p:sp>
        <p:nvSpPr>
          <p:cNvPr id="17" name="文本占位符 14"/>
          <p:cNvSpPr>
            <a:spLocks noGrp="1"/>
          </p:cNvSpPr>
          <p:nvPr>
            <p:ph type="body" sz="quarter" idx="19" hasCustomPrompt="1"/>
          </p:nvPr>
        </p:nvSpPr>
        <p:spPr>
          <a:xfrm>
            <a:off x="9940449" y="3528829"/>
            <a:ext cx="1380681" cy="492025"/>
          </a:xfrm>
          <a:prstGeom prst="rect">
            <a:avLst/>
          </a:prstGeom>
        </p:spPr>
        <p:txBody>
          <a:bodyPr rtlCol="0" anchor="ctr">
            <a:noAutofit/>
          </a:bodyPr>
          <a:lstStyle>
            <a:lvl1pPr marL="0" indent="0" algn="ctr">
              <a:lnSpc>
                <a:spcPct val="100000"/>
              </a:lnSpc>
              <a:buNone/>
              <a:defRPr sz="1400" cap="all" spc="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单击此处添加姓名</a:t>
            </a:r>
            <a:endParaRPr lang="zh-CN" altLang="en-US" noProof="0"/>
          </a:p>
        </p:txBody>
      </p:sp>
      <p:sp>
        <p:nvSpPr>
          <p:cNvPr id="20" name="文本占位符 14"/>
          <p:cNvSpPr>
            <a:spLocks noGrp="1"/>
          </p:cNvSpPr>
          <p:nvPr>
            <p:ph type="body" sz="quarter" idx="22" hasCustomPrompt="1"/>
          </p:nvPr>
        </p:nvSpPr>
        <p:spPr>
          <a:xfrm>
            <a:off x="2637747" y="4634331"/>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单击此处添加姓名</a:t>
            </a:r>
            <a:endParaRPr lang="zh-CN" altLang="en-US" noProof="0"/>
          </a:p>
        </p:txBody>
      </p:sp>
      <p:sp>
        <p:nvSpPr>
          <p:cNvPr id="19" name="文本占位符 14"/>
          <p:cNvSpPr>
            <a:spLocks noGrp="1"/>
          </p:cNvSpPr>
          <p:nvPr>
            <p:ph type="body" sz="quarter" idx="21" hasCustomPrompt="1"/>
          </p:nvPr>
        </p:nvSpPr>
        <p:spPr>
          <a:xfrm>
            <a:off x="4175224" y="4459860"/>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单击此处添加姓名</a:t>
            </a:r>
            <a:endParaRPr lang="zh-CN" altLang="en-US" noProof="0"/>
          </a:p>
        </p:txBody>
      </p:sp>
      <p:sp>
        <p:nvSpPr>
          <p:cNvPr id="21" name="文本占位符 14"/>
          <p:cNvSpPr>
            <a:spLocks noGrp="1"/>
          </p:cNvSpPr>
          <p:nvPr>
            <p:ph type="body" sz="quarter" idx="23" hasCustomPrompt="1"/>
          </p:nvPr>
        </p:nvSpPr>
        <p:spPr>
          <a:xfrm>
            <a:off x="6552714" y="4321788"/>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单击此处添加姓名</a:t>
            </a:r>
            <a:endParaRPr lang="zh-CN" altLang="en-US" noProof="0"/>
          </a:p>
        </p:txBody>
      </p:sp>
      <p:sp>
        <p:nvSpPr>
          <p:cNvPr id="16" name="文本占位符 14"/>
          <p:cNvSpPr>
            <a:spLocks noGrp="1"/>
          </p:cNvSpPr>
          <p:nvPr>
            <p:ph type="body" sz="quarter" idx="17" hasCustomPrompt="1"/>
          </p:nvPr>
        </p:nvSpPr>
        <p:spPr>
          <a:xfrm>
            <a:off x="5242517" y="5468790"/>
            <a:ext cx="1706965" cy="492025"/>
          </a:xfrm>
          <a:prstGeom prst="rect">
            <a:avLst/>
          </a:prstGeom>
        </p:spPr>
        <p:txBody>
          <a:bodyPr rtlCol="0" anchor="ctr">
            <a:normAutofit/>
          </a:bodyPr>
          <a:lstStyle>
            <a:lvl1pPr marL="0" indent="0" algn="ctr">
              <a:lnSpc>
                <a:spcPct val="100000"/>
              </a:lnSpc>
              <a:buNone/>
              <a:defRPr sz="1400" cap="all" spc="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单击此处添加姓名</a:t>
            </a:r>
            <a:endParaRPr lang="zh-CN" altLang="en-US" noProof="0"/>
          </a:p>
        </p:txBody>
      </p:sp>
      <p:sp>
        <p:nvSpPr>
          <p:cNvPr id="22" name="文本占位符 14"/>
          <p:cNvSpPr>
            <a:spLocks noGrp="1"/>
          </p:cNvSpPr>
          <p:nvPr>
            <p:ph type="body" sz="quarter" idx="24" hasCustomPrompt="1"/>
          </p:nvPr>
        </p:nvSpPr>
        <p:spPr>
          <a:xfrm>
            <a:off x="7801857" y="5195673"/>
            <a:ext cx="1183179" cy="492025"/>
          </a:xfrm>
          <a:prstGeom prst="rect">
            <a:avLst/>
          </a:prstGeom>
        </p:spPr>
        <p:txBody>
          <a:bodyPr rtlCol="0" anchor="ctr">
            <a:noAutofit/>
          </a:bodyPr>
          <a:lstStyle>
            <a:lvl1pPr marL="0" indent="0" algn="ctr">
              <a:lnSpc>
                <a:spcPct val="100000"/>
              </a:lnSpc>
              <a:buNone/>
              <a:defRPr sz="1050" cap="none" spc="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单击此处添加姓名</a:t>
            </a:r>
            <a:endParaRPr lang="zh-CN" altLang="en-US" noProof="0"/>
          </a:p>
        </p:txBody>
      </p:sp>
      <p:cxnSp>
        <p:nvCxnSpPr>
          <p:cNvPr id="24" name="直接连接符​​(S) 23"/>
          <p:cNvCxnSpPr>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日期占位符 2"/>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32" name="页脚占位符 3"/>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33" name="灯片编号占位符 4"/>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14" name="图形 13"/>
          <p:cNvPicPr>
            <a:picLocks noChangeAspect="1"/>
          </p:cNvPicPr>
          <p:nvPr userDrawn="1"/>
        </p:nvPicPr>
        <p:blipFill rotWithShape="1">
          <a:blip r:embed="rId2"/>
          <a:srcRect t="18301" r="41825" b="23071"/>
          <a:stretch>
            <a:fillRect/>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标题 1"/>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20" name="文本占位符 15"/>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5" name="文本占位符 18"/>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26" name="文本占位符 15"/>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7" name="文本占位符 18"/>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28" name="文本占位符 15"/>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9" name="文本占位符 18"/>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21" name="日期占位符 6"/>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22" name="页脚占位符 7"/>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24" name="幻灯片编号占位符 8"/>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日程表 2">
    <p:spTree>
      <p:nvGrpSpPr>
        <p:cNvPr id="1" name=""/>
        <p:cNvGrpSpPr/>
        <p:nvPr/>
      </p:nvGrpSpPr>
      <p:grpSpPr>
        <a:xfrm>
          <a:off x="0" y="0"/>
          <a:ext cx="0" cy="0"/>
          <a:chOff x="0" y="0"/>
          <a:chExt cx="0" cy="0"/>
        </a:xfrm>
      </p:grpSpPr>
      <p:sp>
        <p:nvSpPr>
          <p:cNvPr id="4" name="长方形 3"/>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hasCustomPrompt="1"/>
          </p:nvPr>
        </p:nvSpPr>
        <p:spPr/>
        <p:txBody>
          <a:bodyPr rtlCol="0">
            <a:normAutofit/>
          </a:bodyPr>
          <a:lstStyle>
            <a:lvl1pPr algn="l">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6" name="文本占位符 10"/>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年</a:t>
            </a:r>
            <a:endParaRPr lang="zh-CN" altLang="en-ZA" noProof="0"/>
          </a:p>
        </p:txBody>
      </p:sp>
      <p:sp>
        <p:nvSpPr>
          <p:cNvPr id="7" name="文本占位符 10"/>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8" name="文本占位符 10"/>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9" name="文本占位符 10"/>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0" name="文本占位符 10"/>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1" name="文本占位符 10"/>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年</a:t>
            </a:r>
            <a:endParaRPr lang="zh-CN" altLang="en-ZA" noProof="0"/>
          </a:p>
        </p:txBody>
      </p:sp>
      <p:sp>
        <p:nvSpPr>
          <p:cNvPr id="12" name="文本占位符 10"/>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3" name="文本占位符 10"/>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4" name="文本占位符 10"/>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5" name="文本占位符 10"/>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6" name="文本占位符 10"/>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7" name="文本占位符 10"/>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8" name="文本占位符 10"/>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19" name="文本占位符 10"/>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0" name="文本占位符 10"/>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1" name="文本占位符 10"/>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2" name="文本占位符 10"/>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3" name="文本占位符 10"/>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4" name="文本占位符 10"/>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5" name="文本占位符 10"/>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6" name="文本占位符 10"/>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7" name="文本占位符 10"/>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8" name="文本占位符 10"/>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29" name="文本占位符 10"/>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0" name="文本占位符 10"/>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1" name="文本占位符 10"/>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en-US" altLang="zh-CN" noProof="0"/>
              <a:t>MM</a:t>
            </a:r>
            <a:endParaRPr lang="zh-CN" altLang="en-ZA" noProof="0"/>
          </a:p>
        </p:txBody>
      </p:sp>
      <p:sp>
        <p:nvSpPr>
          <p:cNvPr id="32" name="长方形 31"/>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ZA" noProof="0">
              <a:solidFill>
                <a:schemeClr val="tx1">
                  <a:lumMod val="75000"/>
                  <a:lumOff val="25000"/>
                </a:schemeClr>
              </a:solidFill>
              <a:latin typeface="Microsoft YaHei UI" panose="020B0503020204020204" pitchFamily="34" charset="-122"/>
              <a:ea typeface="Microsoft YaHei UI" panose="020B0503020204020204" pitchFamily="34" charset="-122"/>
            </a:endParaRPr>
          </a:p>
        </p:txBody>
      </p:sp>
      <p:sp>
        <p:nvSpPr>
          <p:cNvPr id="36" name="日期占位符 2"/>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37" name="页脚占位符 3"/>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38" name="灯片编号占位符 4"/>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Art">
    <p:bg>
      <p:bgRef idx="1001">
        <a:schemeClr val="bg1"/>
      </p:bgRef>
    </p:bg>
    <p:spTree>
      <p:nvGrpSpPr>
        <p:cNvPr id="1" name=""/>
        <p:cNvGrpSpPr/>
        <p:nvPr/>
      </p:nvGrpSpPr>
      <p:grpSpPr>
        <a:xfrm>
          <a:off x="0" y="0"/>
          <a:ext cx="0" cy="0"/>
          <a:chOff x="0" y="0"/>
          <a:chExt cx="0" cy="0"/>
        </a:xfrm>
      </p:grpSpPr>
      <p:sp>
        <p:nvSpPr>
          <p:cNvPr id="7" name="SmartArt 占位符 6"/>
          <p:cNvSpPr>
            <a:spLocks noGrp="1"/>
          </p:cNvSpPr>
          <p:nvPr>
            <p:ph type="pic" sz="quarter" idx="15" hasCustomPrompt="1"/>
          </p:nvPr>
        </p:nvSpPr>
        <p:spPr>
          <a:xfrm>
            <a:off x="838200" y="2136776"/>
            <a:ext cx="10515600" cy="3697645"/>
          </a:xfrm>
        </p:spPr>
        <p:txBody>
          <a:bodyPr rtlCol="0"/>
          <a:lstStyle>
            <a:lvl1pPr>
              <a:defRPr>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 </a:t>
            </a:r>
            <a:r>
              <a:rPr lang="en-US" altLang="zh-CN" noProof="0"/>
              <a:t>SmartArt </a:t>
            </a:r>
            <a:r>
              <a:rPr lang="zh-CN" altLang="en-US" noProof="0"/>
              <a:t>图形</a:t>
            </a:r>
            <a:endParaRPr lang="zh-CN" altLang="en-US" noProof="0"/>
          </a:p>
        </p:txBody>
      </p:sp>
      <p:sp>
        <p:nvSpPr>
          <p:cNvPr id="2" name="标题 1"/>
          <p:cNvSpPr>
            <a:spLocks noGrp="1"/>
          </p:cNvSpPr>
          <p:nvPr>
            <p:ph type="title" hasCustomPrompt="1"/>
          </p:nvPr>
        </p:nvSpPr>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日期占位符 2"/>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cxnSp>
        <p:nvCxnSpPr>
          <p:cNvPr id="10" name="直接连接符​​(S) 9"/>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S) 11"/>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团队幻灯片 4 人">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1" name="图片占位符 10"/>
          <p:cNvSpPr>
            <a:spLocks noGrp="1"/>
          </p:cNvSpPr>
          <p:nvPr>
            <p:ph type="pic" sz="quarter" idx="14" hasCustomPrompt="1"/>
          </p:nvPr>
        </p:nvSpPr>
        <p:spPr>
          <a:xfrm>
            <a:off x="1487181"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17" name="图片占位符 10"/>
          <p:cNvSpPr>
            <a:spLocks noGrp="1"/>
          </p:cNvSpPr>
          <p:nvPr>
            <p:ph type="pic" sz="quarter" idx="15" hasCustomPrompt="1"/>
          </p:nvPr>
        </p:nvSpPr>
        <p:spPr>
          <a:xfrm>
            <a:off x="3836914"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18" name="图片占位符 10"/>
          <p:cNvSpPr>
            <a:spLocks noGrp="1"/>
          </p:cNvSpPr>
          <p:nvPr>
            <p:ph type="pic" sz="quarter" idx="16" hasCustomPrompt="1"/>
          </p:nvPr>
        </p:nvSpPr>
        <p:spPr>
          <a:xfrm>
            <a:off x="6327578" y="2886074"/>
            <a:ext cx="1845511" cy="1845511"/>
          </a:xfrm>
          <a:solidFill>
            <a:schemeClr val="bg1">
              <a:lumMod val="95000"/>
            </a:schemeClr>
          </a:solidFill>
        </p:spPr>
        <p:txBody>
          <a:bodyPr rtlCol="0">
            <a:normAutofit/>
          </a:bodyPr>
          <a:lstStyle>
            <a:lvl1pPr marL="0" indent="0">
              <a:buNone/>
              <a:defRPr sz="1400">
                <a:latin typeface="Microsoft YaHei UI" panose="020B0503020204020204" pitchFamily="34" charset="-122"/>
                <a:ea typeface="Microsoft YaHei UI" panose="020B0503020204020204" pitchFamily="34" charset="-122"/>
              </a:defRPr>
            </a:lvl1pPr>
            <a:lvl2pPr marL="457200" indent="0" algn="l">
              <a:lnSpc>
                <a:spcPct val="100000"/>
              </a:lnSpc>
              <a:buNone/>
              <a:defRPr sz="1400">
                <a:solidFill>
                  <a:schemeClr val="tx1">
                    <a:lumMod val="75000"/>
                    <a:lumOff val="25000"/>
                  </a:schemeClr>
                </a:solidFill>
              </a:defRPr>
            </a:lvl2pPr>
          </a:lstStyle>
          <a:p>
            <a:pPr lvl="0" rtl="0"/>
            <a:r>
              <a:rPr lang="zh-CN" altLang="en-US" noProof="0"/>
              <a:t>单击图标以添加图片</a:t>
            </a:r>
            <a:endParaRPr lang="zh-CN" altLang="en-US" noProof="0"/>
          </a:p>
        </p:txBody>
      </p:sp>
      <p:sp>
        <p:nvSpPr>
          <p:cNvPr id="19" name="图片占位符 10"/>
          <p:cNvSpPr>
            <a:spLocks noGrp="1"/>
          </p:cNvSpPr>
          <p:nvPr>
            <p:ph type="pic" sz="quarter" idx="17" hasCustomPrompt="1"/>
          </p:nvPr>
        </p:nvSpPr>
        <p:spPr>
          <a:xfrm>
            <a:off x="8747458" y="2886074"/>
            <a:ext cx="1845511" cy="1845511"/>
          </a:xfrm>
          <a:solidFill>
            <a:schemeClr val="bg1">
              <a:lumMod val="95000"/>
            </a:schemeClr>
          </a:solidFill>
        </p:spPr>
        <p:txBody>
          <a:bodyPr rtlCol="0">
            <a:normAutofit/>
          </a:bodyPr>
          <a:lstStyle>
            <a:lvl1pPr marL="0" indent="0" algn="l">
              <a:lnSpc>
                <a:spcPct val="100000"/>
              </a:lnSpc>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3" name="文本占位符 2"/>
          <p:cNvSpPr>
            <a:spLocks noGrp="1"/>
          </p:cNvSpPr>
          <p:nvPr>
            <p:ph type="body" idx="1" hasCustomPrompt="1"/>
          </p:nvPr>
        </p:nvSpPr>
        <p:spPr>
          <a:xfrm>
            <a:off x="1343248" y="5084524"/>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3" name="文本占位符 2"/>
          <p:cNvSpPr>
            <a:spLocks noGrp="1"/>
          </p:cNvSpPr>
          <p:nvPr>
            <p:ph type="body" idx="18" hasCustomPrompt="1"/>
          </p:nvPr>
        </p:nvSpPr>
        <p:spPr>
          <a:xfrm>
            <a:off x="3692980" y="5099206"/>
            <a:ext cx="2135755"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4" name="文本占位符 2"/>
          <p:cNvSpPr>
            <a:spLocks noGrp="1"/>
          </p:cNvSpPr>
          <p:nvPr>
            <p:ph type="body" idx="19" hasCustomPrompt="1"/>
          </p:nvPr>
        </p:nvSpPr>
        <p:spPr>
          <a:xfrm>
            <a:off x="6183644" y="5099206"/>
            <a:ext cx="2123743"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5" name="文本占位符 2"/>
          <p:cNvSpPr>
            <a:spLocks noGrp="1"/>
          </p:cNvSpPr>
          <p:nvPr>
            <p:ph type="body" idx="20" hasCustomPrompt="1"/>
          </p:nvPr>
        </p:nvSpPr>
        <p:spPr>
          <a:xfrm>
            <a:off x="8603525" y="5084524"/>
            <a:ext cx="2123742" cy="343061"/>
          </a:xfrm>
        </p:spPr>
        <p:txBody>
          <a:bodyPr rtlCol="0" anchor="ctr">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6" name="文本占位符 2"/>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7" name="文本占位符 2"/>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8" name="文本占位符 2"/>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9" name="文本占位符 2"/>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cxnSp>
        <p:nvCxnSpPr>
          <p:cNvPr id="10" name="直接连接符​​(S) 9"/>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S) 14"/>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团队幻灯片 8 人">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1" name="图片占位符 10"/>
          <p:cNvSpPr>
            <a:spLocks noGrp="1"/>
          </p:cNvSpPr>
          <p:nvPr>
            <p:ph type="pic" sz="quarter" idx="14" hasCustomPrompt="1"/>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17" name="图片占位符 10"/>
          <p:cNvSpPr>
            <a:spLocks noGrp="1"/>
          </p:cNvSpPr>
          <p:nvPr>
            <p:ph type="pic" sz="quarter" idx="15" hasCustomPrompt="1"/>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18" name="图片占位符 10"/>
          <p:cNvSpPr>
            <a:spLocks noGrp="1"/>
          </p:cNvSpPr>
          <p:nvPr>
            <p:ph type="pic" sz="quarter" idx="16" hasCustomPrompt="1"/>
          </p:nvPr>
        </p:nvSpPr>
        <p:spPr>
          <a:xfrm>
            <a:off x="6716934" y="2428875"/>
            <a:ext cx="1066800" cy="1066800"/>
          </a:xfrm>
          <a:solidFill>
            <a:schemeClr val="tx1"/>
          </a:solidFill>
        </p:spPr>
        <p:txBody>
          <a:bodyPr rtlCol="0">
            <a:noAutofit/>
          </a:bodyPr>
          <a:lstStyle>
            <a:lvl1pPr marL="0" indent="0" algn="l">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900">
                <a:solidFill>
                  <a:schemeClr val="bg1">
                    <a:lumMod val="75000"/>
                    <a:lumOff val="25000"/>
                  </a:schemeClr>
                </a:solidFill>
              </a:defRPr>
            </a:lvl2pPr>
          </a:lstStyle>
          <a:p>
            <a:pPr lvl="0" rtl="0"/>
            <a:r>
              <a:rPr lang="zh-CN" altLang="en-US" noProof="0"/>
              <a:t>单击图标以添加图片</a:t>
            </a:r>
            <a:endParaRPr lang="zh-CN" altLang="en-US" noProof="0"/>
          </a:p>
        </p:txBody>
      </p:sp>
      <p:sp>
        <p:nvSpPr>
          <p:cNvPr id="19" name="图片占位符 10"/>
          <p:cNvSpPr>
            <a:spLocks noGrp="1"/>
          </p:cNvSpPr>
          <p:nvPr>
            <p:ph type="pic" sz="quarter" idx="17" hasCustomPrompt="1"/>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3" name="文本占位符 2"/>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6" name="文本占位符 2"/>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3" name="文本占位符 2"/>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7" name="文本占位符 2"/>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4" name="文本占位符 2"/>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8" name="文本占位符 2"/>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5" name="文本占位符 2"/>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9" name="文本占位符 2"/>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55" name="图片占位符 10"/>
          <p:cNvSpPr>
            <a:spLocks noGrp="1"/>
          </p:cNvSpPr>
          <p:nvPr>
            <p:ph type="pic" sz="quarter" idx="26" hasCustomPrompt="1"/>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56" name="图片占位符 10"/>
          <p:cNvSpPr>
            <a:spLocks noGrp="1"/>
          </p:cNvSpPr>
          <p:nvPr>
            <p:ph type="pic" sz="quarter" idx="27" hasCustomPrompt="1"/>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57" name="图片占位符 10"/>
          <p:cNvSpPr>
            <a:spLocks noGrp="1"/>
          </p:cNvSpPr>
          <p:nvPr>
            <p:ph type="pic" sz="quarter" idx="28" hasCustomPrompt="1"/>
          </p:nvPr>
        </p:nvSpPr>
        <p:spPr>
          <a:xfrm>
            <a:off x="6716934" y="4287711"/>
            <a:ext cx="1066800" cy="1066800"/>
          </a:xfrm>
          <a:solidFill>
            <a:schemeClr val="tx1"/>
          </a:solidFill>
        </p:spPr>
        <p:txBody>
          <a:bodyPr rtlCol="0">
            <a:normAutofit/>
          </a:bodyPr>
          <a:lstStyle>
            <a:lvl1pPr marL="0" indent="0">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900">
                <a:solidFill>
                  <a:schemeClr val="bg1">
                    <a:lumMod val="75000"/>
                    <a:lumOff val="25000"/>
                  </a:schemeClr>
                </a:solidFill>
              </a:defRPr>
            </a:lvl2pPr>
          </a:lstStyle>
          <a:p>
            <a:pPr lvl="0" rtl="0"/>
            <a:r>
              <a:rPr lang="zh-CN" altLang="en-US" noProof="0"/>
              <a:t>单击图标以添加图片</a:t>
            </a:r>
            <a:endParaRPr lang="zh-CN" altLang="en-US" noProof="0"/>
          </a:p>
        </p:txBody>
      </p:sp>
      <p:sp>
        <p:nvSpPr>
          <p:cNvPr id="58" name="图片占位符 10"/>
          <p:cNvSpPr>
            <a:spLocks noGrp="1"/>
          </p:cNvSpPr>
          <p:nvPr>
            <p:ph type="pic" sz="quarter" idx="29" hasCustomPrompt="1"/>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单击图标以添加图片</a:t>
            </a:r>
            <a:endParaRPr lang="zh-CN" altLang="en-US" noProof="0"/>
          </a:p>
        </p:txBody>
      </p:sp>
      <p:sp>
        <p:nvSpPr>
          <p:cNvPr id="54" name="文本占位符 2"/>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2" name="文本占位符 2"/>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59" name="文本占位符 2"/>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3" name="文本占位符 2"/>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0" name="文本占位符 2"/>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4" name="文本占位符 2"/>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1" name="文本占位符 2"/>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65" name="文本占位符 2"/>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bg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7" name="日期占位符 6"/>
          <p:cNvSpPr>
            <a:spLocks noGrp="1"/>
          </p:cNvSpPr>
          <p:nvPr>
            <p:ph type="dt" sz="half" idx="10"/>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pic>
        <p:nvPicPr>
          <p:cNvPr id="13" name="图形 12"/>
          <p:cNvPicPr>
            <a:picLocks noChangeAspect="1"/>
          </p:cNvPicPr>
          <p:nvPr/>
        </p:nvPicPr>
        <p:blipFill>
          <a:blip r:embed="rId2"/>
          <a:stretch>
            <a:fillRect/>
          </a:stretch>
        </p:blipFill>
        <p:spPr>
          <a:xfrm>
            <a:off x="0" y="473953"/>
            <a:ext cx="2057400" cy="1647825"/>
          </a:xfrm>
          <a:prstGeom prst="rect">
            <a:avLst/>
          </a:prstGeom>
        </p:spPr>
      </p:pic>
      <p:pic>
        <p:nvPicPr>
          <p:cNvPr id="14" name="图形 13"/>
          <p:cNvPicPr>
            <a:picLocks noChangeAspect="1"/>
          </p:cNvPicPr>
          <p:nvPr/>
        </p:nvPicPr>
        <p:blipFill>
          <a:blip r:embed="rId3"/>
          <a:stretch>
            <a:fillRect/>
          </a:stretch>
        </p:blipFill>
        <p:spPr>
          <a:xfrm>
            <a:off x="11049000" y="5180889"/>
            <a:ext cx="1143000" cy="9144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1" name="内容占位符 10"/>
          <p:cNvSpPr>
            <a:spLocks noGrp="1"/>
          </p:cNvSpPr>
          <p:nvPr>
            <p:ph sz="quarter" idx="21" hasCustomPrompt="1"/>
          </p:nvPr>
        </p:nvSpPr>
        <p:spPr>
          <a:xfrm>
            <a:off x="1075447"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endParaRPr lang="zh-CN" altLang="en-US" noProof="0"/>
          </a:p>
        </p:txBody>
      </p:sp>
      <p:sp>
        <p:nvSpPr>
          <p:cNvPr id="3" name="文本占位符 2"/>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7" name="文本占位符 2"/>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4" name="内容占位符 3"/>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endParaRPr lang="zh-CN" altLang="en-US" noProof="0"/>
          </a:p>
        </p:txBody>
      </p:sp>
      <p:sp>
        <p:nvSpPr>
          <p:cNvPr id="24" name="内容占位符 10"/>
          <p:cNvSpPr>
            <a:spLocks noGrp="1"/>
          </p:cNvSpPr>
          <p:nvPr>
            <p:ph sz="quarter" idx="22" hasCustomPrompt="1"/>
          </p:nvPr>
        </p:nvSpPr>
        <p:spPr>
          <a:xfrm>
            <a:off x="3805651"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endParaRPr lang="zh-CN" altLang="en-US" noProof="0"/>
          </a:p>
        </p:txBody>
      </p:sp>
      <p:sp>
        <p:nvSpPr>
          <p:cNvPr id="5" name="文本占位符 4"/>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8" name="文本占位符 4"/>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单击以编辑</a:t>
            </a:r>
            <a:endParaRPr lang="zh-CN" altLang="en-US" noProof="0"/>
          </a:p>
        </p:txBody>
      </p:sp>
      <p:sp>
        <p:nvSpPr>
          <p:cNvPr id="6" name="内容占位符 5"/>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endParaRPr lang="zh-CN" altLang="en-US" noProof="0"/>
          </a:p>
        </p:txBody>
      </p:sp>
      <p:sp>
        <p:nvSpPr>
          <p:cNvPr id="25" name="内容占位符 10"/>
          <p:cNvSpPr>
            <a:spLocks noGrp="1"/>
          </p:cNvSpPr>
          <p:nvPr>
            <p:ph sz="quarter" idx="23" hasCustomPrompt="1"/>
          </p:nvPr>
        </p:nvSpPr>
        <p:spPr>
          <a:xfrm>
            <a:off x="6530117"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endParaRPr lang="zh-CN" altLang="en-US" noProof="0"/>
          </a:p>
        </p:txBody>
      </p:sp>
      <p:sp>
        <p:nvSpPr>
          <p:cNvPr id="21" name="文本占位符 2"/>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19" name="文本占位符 2"/>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sp>
        <p:nvSpPr>
          <p:cNvPr id="22" name="内容占位符 3"/>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endParaRPr lang="zh-CN" altLang="en-US" noProof="0"/>
          </a:p>
        </p:txBody>
      </p:sp>
      <p:sp>
        <p:nvSpPr>
          <p:cNvPr id="26" name="内容占位符 10"/>
          <p:cNvSpPr>
            <a:spLocks noGrp="1"/>
          </p:cNvSpPr>
          <p:nvPr>
            <p:ph sz="quarter" idx="24" hasCustomPrompt="1"/>
          </p:nvPr>
        </p:nvSpPr>
        <p:spPr>
          <a:xfrm>
            <a:off x="9260321" y="2370670"/>
            <a:ext cx="1856232" cy="1664208"/>
          </a:xfrm>
        </p:spPr>
        <p:txBody>
          <a:bodyPr rtlCol="0">
            <a:noAutofit/>
          </a:bodyPr>
          <a:lstStyle>
            <a:lvl1pPr marL="0" indent="0" algn="ctr">
              <a:buNone/>
              <a:defRPr sz="14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rtl="0"/>
            <a:r>
              <a:rPr lang="zh-CN" altLang="en-US" noProof="0"/>
              <a:t>单击此处添加内容</a:t>
            </a:r>
            <a:endParaRPr lang="zh-CN" altLang="en-US" noProof="0"/>
          </a:p>
        </p:txBody>
      </p:sp>
      <p:sp>
        <p:nvSpPr>
          <p:cNvPr id="14" name="文本占位符 2"/>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ltLang="zh-CN" noProof="0"/>
              <a:t>#</a:t>
            </a:r>
            <a:endParaRPr lang="zh-CN" altLang="en-US" noProof="0"/>
          </a:p>
        </p:txBody>
      </p:sp>
      <p:sp>
        <p:nvSpPr>
          <p:cNvPr id="23" name="文本占位符 2"/>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单击以编辑</a:t>
            </a:r>
            <a:endParaRPr lang="zh-CN" altLang="en-US" noProof="0"/>
          </a:p>
        </p:txBody>
      </p:sp>
      <p:cxnSp>
        <p:nvCxnSpPr>
          <p:cNvPr id="16" name="直接连接符​​(S) 15"/>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S) 19"/>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内容占位符 3"/>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zh-CN" altLang="en-US" noProof="0"/>
              <a:t>单击此处编辑母版文本样式</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摘要">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endParaRPr lang="zh-CN" altLang="en-US" noProof="0"/>
          </a:p>
        </p:txBody>
      </p:sp>
      <p:cxnSp>
        <p:nvCxnSpPr>
          <p:cNvPr id="23" name="直接连接符​​(S) 22"/>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S) 11"/>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日期占位符 6"/>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22" name="页脚占位符 7"/>
          <p:cNvSpPr>
            <a:spLocks noGrp="1"/>
          </p:cNvSpPr>
          <p:nvPr>
            <p:ph type="ftr" sz="quarter" idx="11"/>
          </p:nvPr>
        </p:nvSpPr>
        <p:spPr>
          <a:xfrm>
            <a:off x="4038600" y="6356350"/>
            <a:ext cx="41148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24" name="幻灯片编号占位符 8"/>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议程​​">
    <p:bg>
      <p:bgPr>
        <a:solidFill>
          <a:schemeClr val="bg1"/>
        </a:solidFill>
        <a:effectLst/>
      </p:bgPr>
    </p:bg>
    <p:spTree>
      <p:nvGrpSpPr>
        <p:cNvPr id="1" name=""/>
        <p:cNvGrpSpPr/>
        <p:nvPr/>
      </p:nvGrpSpPr>
      <p:grpSpPr>
        <a:xfrm>
          <a:off x="0" y="0"/>
          <a:ext cx="0" cy="0"/>
          <a:chOff x="0" y="0"/>
          <a:chExt cx="0" cy="0"/>
        </a:xfrm>
      </p:grpSpPr>
      <p:pic>
        <p:nvPicPr>
          <p:cNvPr id="8" name="图形 7"/>
          <p:cNvPicPr>
            <a:picLocks noChangeAspect="1"/>
          </p:cNvPicPr>
          <p:nvPr/>
        </p:nvPicPr>
        <p:blipFill rotWithShape="1">
          <a:blip r:embed="rId2"/>
          <a:srcRect t="18301" r="28341" b="23071"/>
          <a:stretch>
            <a:fillRect/>
          </a:stretch>
        </p:blipFill>
        <p:spPr>
          <a:xfrm>
            <a:off x="5488815" y="0"/>
            <a:ext cx="6703185" cy="6858000"/>
          </a:xfrm>
          <a:prstGeom prst="rect">
            <a:avLst/>
          </a:prstGeom>
        </p:spPr>
      </p:pic>
      <p:sp>
        <p:nvSpPr>
          <p:cNvPr id="2" name="标题 1"/>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endParaRPr lang="zh-CN" altLang="en-US" noProof="0"/>
          </a:p>
        </p:txBody>
      </p:sp>
      <p:sp>
        <p:nvSpPr>
          <p:cNvPr id="3" name="内容占位符 2"/>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20000"/>
              </a:lnSpc>
              <a:spcBef>
                <a:spcPts val="1000"/>
              </a:spcBef>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4" name="日期占位符 3"/>
          <p:cNvSpPr>
            <a:spLocks noGrp="1"/>
          </p:cNvSpPr>
          <p:nvPr>
            <p:ph type="dt" sz="half" idx="10"/>
          </p:nvPr>
        </p:nvSpPr>
        <p:spPr>
          <a:xfrm>
            <a:off x="1333500" y="6356350"/>
            <a:ext cx="985157"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p:cNvSpPr>
            <a:spLocks noGrp="1"/>
          </p:cNvSpPr>
          <p:nvPr>
            <p:ph type="ftr" sz="quarter" idx="11"/>
          </p:nvPr>
        </p:nvSpPr>
        <p:spPr>
          <a:xfrm>
            <a:off x="2669886" y="6356349"/>
            <a:ext cx="24828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6" name="幻灯片编号占位符 5"/>
          <p:cNvSpPr>
            <a:spLocks noGrp="1"/>
          </p:cNvSpPr>
          <p:nvPr>
            <p:ph type="sldNum" sz="quarter" idx="12"/>
          </p:nvPr>
        </p:nvSpPr>
        <p:spPr>
          <a:xfrm>
            <a:off x="5536305" y="6356350"/>
            <a:ext cx="98755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结束语">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tx1">
                    <a:lumMod val="75000"/>
                    <a:lumOff val="25000"/>
                  </a:schemeClr>
                </a:solidFill>
              </a:defRPr>
            </a:lvl1pPr>
          </a:lstStyle>
          <a:p>
            <a:pPr rtl="0"/>
            <a:r>
              <a:rPr lang="zh-CN" altLang="en-US" noProof="0"/>
              <a:t>单击以编辑模板标题样式</a:t>
            </a:r>
            <a:endParaRPr lang="zh-CN" altLang="en-US" noProof="0"/>
          </a:p>
        </p:txBody>
      </p:sp>
      <p:sp>
        <p:nvSpPr>
          <p:cNvPr id="3" name="副标题 2"/>
          <p:cNvSpPr>
            <a:spLocks noGrp="1"/>
          </p:cNvSpPr>
          <p:nvPr>
            <p:ph type="subTitle" idx="1" hasCustomPrompt="1"/>
          </p:nvPr>
        </p:nvSpPr>
        <p:spPr>
          <a:xfrm>
            <a:off x="4267200" y="3238103"/>
            <a:ext cx="4179570" cy="2004161"/>
          </a:xfrm>
        </p:spPr>
        <p:txBody>
          <a:bodyPr rtlCol="0">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a:p>
        </p:txBody>
      </p:sp>
      <p:pic>
        <p:nvPicPr>
          <p:cNvPr id="6" name="图形 5"/>
          <p:cNvPicPr>
            <a:picLocks noChangeAspect="1"/>
          </p:cNvPicPr>
          <p:nvPr/>
        </p:nvPicPr>
        <p:blipFill>
          <a:blip r:embed="rId2"/>
          <a:stretch>
            <a:fillRect/>
          </a:stretch>
        </p:blipFill>
        <p:spPr>
          <a:xfrm>
            <a:off x="0" y="0"/>
            <a:ext cx="3176938" cy="6858000"/>
          </a:xfrm>
          <a:prstGeom prst="rect">
            <a:avLst/>
          </a:prstGeom>
        </p:spPr>
      </p:pic>
      <p:sp>
        <p:nvSpPr>
          <p:cNvPr id="9" name="日期占位符 6"/>
          <p:cNvSpPr>
            <a:spLocks noGrp="1"/>
          </p:cNvSpPr>
          <p:nvPr>
            <p:ph type="dt" sz="half" idx="10"/>
          </p:nvPr>
        </p:nvSpPr>
        <p:spPr>
          <a:xfrm>
            <a:off x="4267200" y="6356350"/>
            <a:ext cx="1774371" cy="365125"/>
          </a:xfrm>
        </p:spPr>
        <p:txBody>
          <a:bodyPr rtlCol="0"/>
          <a:lstStyle>
            <a:lvl1pPr>
              <a:defRPr sz="900"/>
            </a:lvl1pPr>
          </a:lstStyle>
          <a:p>
            <a:pPr rtl="0"/>
            <a:r>
              <a:rPr lang="en-US" altLang="zh-CN" noProof="0"/>
              <a:t>20XX</a:t>
            </a:r>
            <a:endParaRPr lang="zh-CN" altLang="en-US" noProof="0"/>
          </a:p>
        </p:txBody>
      </p:sp>
      <p:sp>
        <p:nvSpPr>
          <p:cNvPr id="10" name="页脚占位符 7"/>
          <p:cNvSpPr>
            <a:spLocks noGrp="1"/>
          </p:cNvSpPr>
          <p:nvPr>
            <p:ph type="ftr" sz="quarter" idx="11"/>
          </p:nvPr>
        </p:nvSpPr>
        <p:spPr>
          <a:xfrm>
            <a:off x="6479721" y="6356350"/>
            <a:ext cx="2661557" cy="365125"/>
          </a:xfrm>
        </p:spPr>
        <p:txBody>
          <a:bodyPr rtlCol="0"/>
          <a:lstStyle>
            <a:lvl1pPr>
              <a:defRPr sz="900"/>
            </a:lvl1pPr>
          </a:lstStyle>
          <a:p>
            <a:pPr rtl="0"/>
            <a:r>
              <a:rPr lang="zh-CN" altLang="en-US" noProof="0"/>
              <a:t>融资演讲稿</a:t>
            </a:r>
            <a:endParaRPr lang="zh-CN" altLang="en-US" noProof="0"/>
          </a:p>
        </p:txBody>
      </p:sp>
      <p:sp>
        <p:nvSpPr>
          <p:cNvPr id="11" name="幻灯片编号占位符 8"/>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US" altLang="zh-CN" noProof="0" smtClean="0"/>
            </a:fld>
            <a:endParaRPr lang="zh-CN"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日程表">
    <p:spTree>
      <p:nvGrpSpPr>
        <p:cNvPr id="1" name=""/>
        <p:cNvGrpSpPr/>
        <p:nvPr/>
      </p:nvGrpSpPr>
      <p:grpSpPr>
        <a:xfrm>
          <a:off x="0" y="0"/>
          <a:ext cx="0" cy="0"/>
          <a:chOff x="0" y="0"/>
          <a:chExt cx="0" cy="0"/>
        </a:xfrm>
      </p:grpSpPr>
      <p:sp>
        <p:nvSpPr>
          <p:cNvPr id="12" name="图形 10"/>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单击此处编辑标题</a:t>
            </a:r>
            <a:endParaRPr lang="zh-CN" altLang="en-US" noProof="0"/>
          </a:p>
        </p:txBody>
      </p:sp>
      <p:sp>
        <p:nvSpPr>
          <p:cNvPr id="16" name="文本占位符 15"/>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endParaRPr lang="zh-CN" altLang="en-US" noProof="0"/>
          </a:p>
        </p:txBody>
      </p:sp>
      <p:sp>
        <p:nvSpPr>
          <p:cNvPr id="17" name="文本占位符 15"/>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endParaRPr lang="zh-CN" altLang="en-US" noProof="0"/>
          </a:p>
        </p:txBody>
      </p:sp>
      <p:sp>
        <p:nvSpPr>
          <p:cNvPr id="18" name="文本占位符 15"/>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endParaRPr lang="zh-CN" altLang="en-US" noProof="0"/>
          </a:p>
        </p:txBody>
      </p:sp>
      <p:sp>
        <p:nvSpPr>
          <p:cNvPr id="19" name="文本占位符 15"/>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单击以编辑母版文本样式</a:t>
            </a:r>
            <a:endParaRPr lang="zh-CN" altLang="en-US" noProof="0"/>
          </a:p>
        </p:txBody>
      </p:sp>
      <p:sp>
        <p:nvSpPr>
          <p:cNvPr id="34" name="文本占位符 15"/>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endParaRPr lang="zh-CN" altLang="en-US" noProof="0"/>
          </a:p>
        </p:txBody>
      </p:sp>
      <p:sp>
        <p:nvSpPr>
          <p:cNvPr id="35" name="文本占位符 15"/>
          <p:cNvSpPr>
            <a:spLocks noGrp="1"/>
          </p:cNvSpPr>
          <p:nvPr>
            <p:ph type="body" sz="quarter" idx="18" hasCustomPrompt="1"/>
          </p:nvPr>
        </p:nvSpPr>
        <p:spPr>
          <a:xfrm>
            <a:off x="4986028" y="268256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endParaRPr lang="zh-CN" altLang="en-US" noProof="0"/>
          </a:p>
        </p:txBody>
      </p:sp>
      <p:sp>
        <p:nvSpPr>
          <p:cNvPr id="36" name="文本占位符 15"/>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endParaRPr lang="zh-CN" altLang="en-US" noProof="0"/>
          </a:p>
        </p:txBody>
      </p:sp>
      <p:sp>
        <p:nvSpPr>
          <p:cNvPr id="37" name="文本占位符 15"/>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单击编辑主文本样式</a:t>
            </a:r>
            <a:endParaRPr lang="zh-CN" altLang="en-US" noProof="0"/>
          </a:p>
        </p:txBody>
      </p:sp>
      <p:cxnSp>
        <p:nvCxnSpPr>
          <p:cNvPr id="3" name="直接连接符​​(S) 2"/>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直接连接符​​(S) 3"/>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直接连接符​​(S) 7"/>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直接连接符​​(S) 8"/>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日期占位符 4"/>
          <p:cNvSpPr>
            <a:spLocks noGrp="1"/>
          </p:cNvSpPr>
          <p:nvPr>
            <p:ph type="dt" sz="half" idx="10"/>
          </p:nvPr>
        </p:nvSpPr>
        <p:spPr/>
        <p:txBody>
          <a:bodyPr rtlCol="0"/>
          <a:lstStyle>
            <a:lvl1pPr>
              <a:defRPr sz="900">
                <a:solidFill>
                  <a:srgbClr val="898989"/>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6" name="页脚占位符 5"/>
          <p:cNvSpPr>
            <a:spLocks noGrp="1"/>
          </p:cNvSpPr>
          <p:nvPr>
            <p:ph type="ftr" sz="quarter" idx="11"/>
          </p:nvPr>
        </p:nvSpPr>
        <p:spPr>
          <a:xfrm>
            <a:off x="6155823" y="6356350"/>
            <a:ext cx="1808712" cy="365125"/>
          </a:xfrm>
        </p:spPr>
        <p:txBody>
          <a:bodyPr rtlCol="0"/>
          <a:lstStyle>
            <a:lvl1pPr algn="l">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7" name="灯片编号占位符 6"/>
          <p:cNvSpPr>
            <a:spLocks noGrp="1"/>
          </p:cNvSpPr>
          <p:nvPr>
            <p:ph type="sldNum" sz="quarter" idx="12"/>
          </p:nvPr>
        </p:nvSpPr>
        <p:spPr>
          <a:xfrm>
            <a:off x="10810874" y="6356350"/>
            <a:ext cx="542925"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3 列">
    <p:bg>
      <p:bgPr>
        <a:solidFill>
          <a:schemeClr val="accent2"/>
        </a:solidFill>
        <a:effectLst/>
      </p:bgPr>
    </p:bg>
    <p:spTree>
      <p:nvGrpSpPr>
        <p:cNvPr id="1" name=""/>
        <p:cNvGrpSpPr/>
        <p:nvPr/>
      </p:nvGrpSpPr>
      <p:grpSpPr>
        <a:xfrm>
          <a:off x="0" y="0"/>
          <a:ext cx="0" cy="0"/>
          <a:chOff x="0" y="0"/>
          <a:chExt cx="0" cy="0"/>
        </a:xfrm>
      </p:grpSpPr>
      <p:sp>
        <p:nvSpPr>
          <p:cNvPr id="14" name="标题 1"/>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5" name="文本占位符 15"/>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7" name="文本占位符 18"/>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31" name="文本占位符 15"/>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endParaRPr lang="zh-CN" altLang="en-US" noProof="0"/>
          </a:p>
        </p:txBody>
      </p:sp>
      <p:sp>
        <p:nvSpPr>
          <p:cNvPr id="32" name="文本占位符 18"/>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33" name="文本占位符 15"/>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endParaRPr lang="zh-CN" altLang="en-US" noProof="0"/>
          </a:p>
        </p:txBody>
      </p:sp>
      <p:sp>
        <p:nvSpPr>
          <p:cNvPr id="34" name="文本占位符 18"/>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2" name="文本占位符 15"/>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单击此处添加副标题</a:t>
            </a:r>
            <a:endParaRPr lang="zh-CN" altLang="en-US" noProof="0"/>
          </a:p>
        </p:txBody>
      </p:sp>
      <p:sp>
        <p:nvSpPr>
          <p:cNvPr id="13" name="文本占位符 18"/>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3" name="日期占位符 2"/>
          <p:cNvSpPr>
            <a:spLocks noGrp="1"/>
          </p:cNvSpPr>
          <p:nvPr>
            <p:ph type="dt" sz="half" idx="20"/>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p:cNvSpPr>
            <a:spLocks noGrp="1"/>
          </p:cNvSpPr>
          <p:nvPr>
            <p:ph type="ftr" sz="quarter" idx="21"/>
          </p:nvPr>
        </p:nvSpPr>
        <p:spPr/>
        <p:txBody>
          <a:bodyPr rtlCol="0"/>
          <a:lstStyle>
            <a:lvl1pPr>
              <a:defRPr>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5" name="灯片编号占位符 4"/>
          <p:cNvSpPr>
            <a:spLocks noGrp="1"/>
          </p:cNvSpPr>
          <p:nvPr>
            <p:ph type="sldNum" sz="quarter" idx="22"/>
          </p:nvPr>
        </p:nvSpPr>
        <p:spPr/>
        <p:txBody>
          <a:bodyPr rtlCol="0"/>
          <a:lstStyle>
            <a:lvl1pPr>
              <a:defRPr>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cxnSp>
        <p:nvCxnSpPr>
          <p:cNvPr id="2" name="直接连接符​​(S) 1"/>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形 6"/>
          <p:cNvPicPr>
            <a:picLocks noChangeAspect="1"/>
          </p:cNvPicPr>
          <p:nvPr userDrawn="1"/>
        </p:nvPicPr>
        <p:blipFill>
          <a:blip r:embed="rId2"/>
          <a:stretch>
            <a:fillRect/>
          </a:stretch>
        </p:blipFill>
        <p:spPr>
          <a:xfrm>
            <a:off x="0" y="473953"/>
            <a:ext cx="2057400" cy="1647825"/>
          </a:xfrm>
          <a:prstGeom prst="rect">
            <a:avLst/>
          </a:prstGeom>
        </p:spPr>
      </p:pic>
      <p:pic>
        <p:nvPicPr>
          <p:cNvPr id="8" name="图形 7"/>
          <p:cNvPicPr>
            <a:picLocks noChangeAspect="1"/>
          </p:cNvPicPr>
          <p:nvPr userDrawn="1"/>
        </p:nvPicPr>
        <p:blipFill>
          <a:blip r:embed="rId3"/>
          <a:stretch>
            <a:fillRect/>
          </a:stretch>
        </p:blipFill>
        <p:spPr>
          <a:xfrm>
            <a:off x="11049000" y="5180889"/>
            <a:ext cx="1143000" cy="9144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 2 列">
    <p:bg>
      <p:bgPr>
        <a:solidFill>
          <a:schemeClr val="bg1"/>
        </a:solidFill>
        <a:effectLst/>
      </p:bgPr>
    </p:bg>
    <p:spTree>
      <p:nvGrpSpPr>
        <p:cNvPr id="1" name=""/>
        <p:cNvGrpSpPr/>
        <p:nvPr/>
      </p:nvGrpSpPr>
      <p:grpSpPr>
        <a:xfrm>
          <a:off x="0" y="0"/>
          <a:ext cx="0" cy="0"/>
          <a:chOff x="0" y="0"/>
          <a:chExt cx="0" cy="0"/>
        </a:xfrm>
      </p:grpSpPr>
      <p:sp>
        <p:nvSpPr>
          <p:cNvPr id="14" name="标题 1"/>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15" name="文本占位符 15"/>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7" name="文本占位符 18"/>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6" name="文本占位符 15"/>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8" name="文本占位符 18"/>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9" name="文本占位符 15"/>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0" name="文本占位符 18"/>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23" name="文本占位符 15"/>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24" name="文本占位符 18"/>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3" name="日期占位符 2"/>
          <p:cNvSpPr>
            <a:spLocks noGrp="1"/>
          </p:cNvSpPr>
          <p:nvPr>
            <p:ph type="dt" sz="half" idx="20"/>
          </p:nvPr>
        </p:nvSpPr>
        <p:spPr>
          <a:xfrm>
            <a:off x="5919680" y="6356350"/>
            <a:ext cx="947516"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4" name="页脚占位符 3"/>
          <p:cNvSpPr>
            <a:spLocks noGrp="1"/>
          </p:cNvSpPr>
          <p:nvPr>
            <p:ph type="ftr" sz="quarter" idx="21"/>
          </p:nvPr>
        </p:nvSpPr>
        <p:spPr>
          <a:xfrm>
            <a:off x="7161955" y="6356350"/>
            <a:ext cx="32439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5" name="灯片编号占位符 4"/>
          <p:cNvSpPr>
            <a:spLocks noGrp="1"/>
          </p:cNvSpPr>
          <p:nvPr>
            <p:ph type="sldNum" sz="quarter" idx="22"/>
          </p:nvPr>
        </p:nvSpPr>
        <p:spPr>
          <a:xfrm>
            <a:off x="10700656" y="6356350"/>
            <a:ext cx="653143"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pic>
        <p:nvPicPr>
          <p:cNvPr id="2" name="图形 1"/>
          <p:cNvPicPr>
            <a:picLocks noChangeAspect="1"/>
          </p:cNvPicPr>
          <p:nvPr userDrawn="1"/>
        </p:nvPicPr>
        <p:blipFill rotWithShape="1">
          <a:blip r:embed="rId2"/>
          <a:srcRect l="39434" t="20278" b="22673"/>
          <a:stretch>
            <a:fillRect/>
          </a:stretch>
        </p:blipFill>
        <p:spPr>
          <a:xfrm>
            <a:off x="-4696" y="-1"/>
            <a:ext cx="4896735" cy="438594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简介">
    <p:bg>
      <p:bgPr>
        <a:solidFill>
          <a:schemeClr val="accent1"/>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CN" altLang="en-US" noProof="0"/>
              <a:t>单击此处编辑母版文本样式</a:t>
            </a:r>
            <a:endParaRPr lang="zh-CN" altLang="en-US" noProof="0"/>
          </a:p>
        </p:txBody>
      </p:sp>
      <p:cxnSp>
        <p:nvCxnSpPr>
          <p:cNvPr id="14" name="直接连接符​​(S) 13"/>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S) 22"/>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日期占位符 6"/>
          <p:cNvSpPr>
            <a:spLocks noGrp="1"/>
          </p:cNvSpPr>
          <p:nvPr>
            <p:ph type="dt" sz="half" idx="10"/>
          </p:nvPr>
        </p:nvSpPr>
        <p:spPr>
          <a:xfrm>
            <a:off x="8382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10" name="页脚占位符 7"/>
          <p:cNvSpPr>
            <a:spLocks noGrp="1"/>
          </p:cNvSpPr>
          <p:nvPr>
            <p:ph type="ftr" sz="quarter" idx="11"/>
          </p:nvPr>
        </p:nvSpPr>
        <p:spPr>
          <a:xfrm>
            <a:off x="5224463" y="6356350"/>
            <a:ext cx="1743075"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11" name="幻灯片编号占位符 8"/>
          <p:cNvSpPr>
            <a:spLocks noGrp="1"/>
          </p:cNvSpPr>
          <p:nvPr>
            <p:ph type="sldNum" sz="quarter" idx="12"/>
          </p:nvPr>
        </p:nvSpPr>
        <p:spPr>
          <a:xfrm>
            <a:off x="8610600" y="6356350"/>
            <a:ext cx="2743200"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分节符">
    <p:bg>
      <p:bgPr>
        <a:solidFill>
          <a:schemeClr val="accent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单击以编辑模板标题样式</a:t>
            </a:r>
            <a:endParaRPr lang="zh-CN" altLang="en-US" noProof="0"/>
          </a:p>
        </p:txBody>
      </p:sp>
      <p:pic>
        <p:nvPicPr>
          <p:cNvPr id="5" name="图形 4"/>
          <p:cNvPicPr>
            <a:picLocks noChangeAspect="1"/>
          </p:cNvPicPr>
          <p:nvPr/>
        </p:nvPicPr>
        <p:blipFill>
          <a:blip r:embed="rId2"/>
          <a:stretch>
            <a:fillRect/>
          </a:stretch>
        </p:blipFill>
        <p:spPr>
          <a:xfrm>
            <a:off x="0" y="828675"/>
            <a:ext cx="5876925" cy="520065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引言">
    <p:spTree>
      <p:nvGrpSpPr>
        <p:cNvPr id="1" name=""/>
        <p:cNvGrpSpPr/>
        <p:nvPr/>
      </p:nvGrpSpPr>
      <p:grpSpPr>
        <a:xfrm>
          <a:off x="0" y="0"/>
          <a:ext cx="0" cy="0"/>
          <a:chOff x="0" y="0"/>
          <a:chExt cx="0" cy="0"/>
        </a:xfrm>
      </p:grpSpPr>
      <p:pic>
        <p:nvPicPr>
          <p:cNvPr id="7" name="图形 6"/>
          <p:cNvPicPr>
            <a:picLocks noChangeAspect="1"/>
          </p:cNvPicPr>
          <p:nvPr/>
        </p:nvPicPr>
        <p:blipFill>
          <a:blip r:embed="rId2"/>
          <a:stretch>
            <a:fillRect/>
          </a:stretch>
        </p:blipFill>
        <p:spPr>
          <a:xfrm>
            <a:off x="0" y="0"/>
            <a:ext cx="5581650" cy="6858000"/>
          </a:xfrm>
          <a:prstGeom prst="rect">
            <a:avLst/>
          </a:prstGeom>
        </p:spPr>
      </p:pic>
      <p:sp>
        <p:nvSpPr>
          <p:cNvPr id="2" name="标题 1"/>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cxnSp>
        <p:nvCxnSpPr>
          <p:cNvPr id="9" name="直接连接符​​(S) 8"/>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文本占位符 15"/>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2" name="文本占位符 18"/>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3" name="文本占位符 15"/>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4" name="文本占位符 18"/>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5" name="文本占位符 15"/>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lvl="0" rtl="0"/>
            <a:r>
              <a:rPr lang="zh-CN" altLang="en-US" noProof="0"/>
              <a:t>单击此处添加副标题</a:t>
            </a:r>
            <a:endParaRPr lang="zh-CN" altLang="en-US" noProof="0"/>
          </a:p>
        </p:txBody>
      </p:sp>
      <p:sp>
        <p:nvSpPr>
          <p:cNvPr id="16" name="文本占位符 18"/>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pPr lvl="0" rtl="0"/>
            <a:r>
              <a:rPr lang="zh-CN" altLang="en-US" noProof="0"/>
              <a:t>单击此处添加文本</a:t>
            </a:r>
            <a:endParaRPr lang="zh-CN" altLang="en-US" noProof="0"/>
          </a:p>
        </p:txBody>
      </p:sp>
      <p:sp>
        <p:nvSpPr>
          <p:cNvPr id="17" name="日期占位符 2"/>
          <p:cNvSpPr>
            <a:spLocks noGrp="1"/>
          </p:cNvSpPr>
          <p:nvPr>
            <p:ph type="dt" sz="half" idx="20"/>
          </p:nvPr>
        </p:nvSpPr>
        <p:spPr>
          <a:xfrm>
            <a:off x="5919680" y="6356350"/>
            <a:ext cx="947516"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18" name="页脚占位符 3"/>
          <p:cNvSpPr>
            <a:spLocks noGrp="1"/>
          </p:cNvSpPr>
          <p:nvPr>
            <p:ph type="ftr" sz="quarter" idx="21"/>
          </p:nvPr>
        </p:nvSpPr>
        <p:spPr>
          <a:xfrm>
            <a:off x="7161955" y="6356350"/>
            <a:ext cx="3243942" cy="365125"/>
          </a:xfrm>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19" name="灯片编号占位符 4"/>
          <p:cNvSpPr>
            <a:spLocks noGrp="1"/>
          </p:cNvSpPr>
          <p:nvPr>
            <p:ph type="sldNum" sz="quarter" idx="22"/>
          </p:nvPr>
        </p:nvSpPr>
        <p:spPr>
          <a:xfrm>
            <a:off x="10700656" y="6356350"/>
            <a:ext cx="653143" cy="365125"/>
          </a:xfrm>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三栏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stStyle>
          <a:p>
            <a:pPr rtl="0"/>
            <a:r>
              <a:rPr lang="zh-CN" altLang="en-US" noProof="0"/>
              <a:t>单击以编辑模板标题样式</a:t>
            </a:r>
            <a:endParaRPr lang="zh-CN" altLang="en-US" noProof="0"/>
          </a:p>
        </p:txBody>
      </p:sp>
      <p:sp>
        <p:nvSpPr>
          <p:cNvPr id="3" name="文本占位符 2"/>
          <p:cNvSpPr>
            <a:spLocks noGrp="1"/>
          </p:cNvSpPr>
          <p:nvPr>
            <p:ph type="body" idx="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5" name="文本占位符 4"/>
          <p:cNvSpPr>
            <a:spLocks noGrp="1"/>
          </p:cNvSpPr>
          <p:nvPr>
            <p:ph type="body" sz="quarter" idx="3"/>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zh-CN" altLang="en-US" noProof="0"/>
              <a:t>单击此处编辑母版文本样式</a:t>
            </a:r>
            <a:endParaRPr lang="zh-CN" altLang="en-US" noProof="0"/>
          </a:p>
        </p:txBody>
      </p:sp>
      <p:sp>
        <p:nvSpPr>
          <p:cNvPr id="6" name="内容占位符 5"/>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21" name="文本占位符 2"/>
          <p:cNvSpPr>
            <a:spLocks noGrp="1"/>
          </p:cNvSpPr>
          <p:nvPr>
            <p:ph type="body" idx="13"/>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22" name="内容占位符 3"/>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marL="4572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marL="9144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marL="13716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marL="1828800" indent="0">
              <a:lnSpc>
                <a:spcPct val="100000"/>
              </a:lnSpc>
              <a:buNone/>
              <a:defRPr sz="1400" spc="50" baseline="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a:p>
        </p:txBody>
      </p:sp>
      <p:sp>
        <p:nvSpPr>
          <p:cNvPr id="7" name="日期占位符 6"/>
          <p:cNvSpPr>
            <a:spLocks noGrp="1"/>
          </p:cNvSpPr>
          <p:nvPr>
            <p:ph type="dt" sz="half" idx="10"/>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8" name="页脚占位符 7"/>
          <p:cNvSpPr>
            <a:spLocks noGrp="1"/>
          </p:cNvSpPr>
          <p:nvPr>
            <p:ph type="ftr" sz="quarter" idx="11"/>
          </p:nvPr>
        </p:nvSpPr>
        <p:spPr/>
        <p:txBody>
          <a:bodyPr rtlCol="0"/>
          <a:lstStyle>
            <a:lvl1pPr>
              <a:defRPr sz="900">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9" name="幻灯片编号占位符 8"/>
          <p:cNvSpPr>
            <a:spLocks noGrp="1"/>
          </p:cNvSpPr>
          <p:nvPr>
            <p:ph type="sldNum" sz="quarter" idx="12"/>
          </p:nvPr>
        </p:nvSpPr>
        <p:spPr/>
        <p:txBody>
          <a:bodyPr rtlCol="0"/>
          <a:lstStyle>
            <a:lvl1pPr>
              <a:defRPr sz="900">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cxnSp>
        <p:nvCxnSpPr>
          <p:cNvPr id="16" name="直接连接符​​(S) 15"/>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S) 19"/>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altLang="en-US" noProof="0"/>
              <a:t>单击此处编辑母版标题样式</a:t>
            </a:r>
            <a:endParaRPr lang="zh-CN" altLang="en-US" noProof="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noProof="0"/>
              <a:t>单击此处编辑母版文本样式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en-US" altLang="zh-CN" noProof="0"/>
              <a:t>20XX</a:t>
            </a:r>
            <a:endParaRPr lang="zh-CN" altLang="en-US" noProof="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r>
              <a:rPr lang="zh-CN" altLang="en-US" noProof="0"/>
              <a:t>融资演讲稿</a:t>
            </a:r>
            <a:endParaRPr lang="zh-CN" altLang="en-US" noProof="0"/>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latin typeface="Microsoft YaHei UI" panose="020B0503020204020204" pitchFamily="34" charset="-122"/>
                <a:ea typeface="Microsoft YaHei UI" panose="020B0503020204020204" pitchFamily="34" charset="-122"/>
              </a:defRPr>
            </a:lvl1pPr>
          </a:lstStyle>
          <a:p>
            <a:fld id="{B5CEABB6-07DC-46E8-9B57-56EC44A396E5}" type="slidenum">
              <a:rPr lang="en-US" altLang="zh-CN" noProof="0" smtClean="0"/>
            </a:fld>
            <a:endParaRPr lang="zh-CN" altLang="en-US"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9.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9.xml"/><Relationship Id="rId2" Type="http://schemas.openxmlformats.org/officeDocument/2006/relationships/image" Target="../media/image30.png"/><Relationship Id="rId1" Type="http://schemas.openxmlformats.org/officeDocument/2006/relationships/image" Target="../media/image29.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9.xml"/><Relationship Id="rId2" Type="http://schemas.openxmlformats.org/officeDocument/2006/relationships/image" Target="../media/image32.png"/><Relationship Id="rId1"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image" Target="../media/image35.png"/><Relationship Id="rId1"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0.xml"/><Relationship Id="rId2" Type="http://schemas.openxmlformats.org/officeDocument/2006/relationships/hyperlink" Target="mailto:zpengan@connect.usy.hk" TargetMode="External"/><Relationship Id="rId1" Type="http://schemas.openxmlformats.org/officeDocument/2006/relationships/hyperlink" Target="mailto:yliujt@connect.ust.hk" TargetMode="Externa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540196" y="4196301"/>
            <a:ext cx="7585544" cy="1122202"/>
          </a:xfrm>
        </p:spPr>
        <p:txBody>
          <a:bodyPr rtlCol="0"/>
          <a:lstStyle/>
          <a:p>
            <a:pPr rtl="0"/>
            <a:r>
              <a:rPr lang="en-US" altLang="zh-CN" dirty="0"/>
              <a:t>MSBD5013: M5-forecasting</a:t>
            </a:r>
            <a:endParaRPr lang="zh-CN" altLang="en-US" dirty="0"/>
          </a:p>
        </p:txBody>
      </p:sp>
      <p:sp>
        <p:nvSpPr>
          <p:cNvPr id="3" name="副标题 2"/>
          <p:cNvSpPr>
            <a:spLocks noGrp="1"/>
          </p:cNvSpPr>
          <p:nvPr>
            <p:ph type="subTitle" idx="1"/>
          </p:nvPr>
        </p:nvSpPr>
        <p:spPr>
          <a:xfrm>
            <a:off x="7465613" y="5483523"/>
            <a:ext cx="3268648" cy="396660"/>
          </a:xfrm>
        </p:spPr>
        <p:txBody>
          <a:bodyPr rtlCol="0"/>
          <a:lstStyle/>
          <a:p>
            <a:pPr rtl="0"/>
            <a:r>
              <a:rPr lang="en-US" altLang="zh-CN" dirty="0"/>
              <a:t>Group7: Yi Liu,  </a:t>
            </a:r>
            <a:r>
              <a:rPr lang="en-US" altLang="zh-CN" dirty="0" err="1"/>
              <a:t>Zhixuan</a:t>
            </a:r>
            <a:r>
              <a:rPr lang="en-US" altLang="zh-CN" dirty="0"/>
              <a:t> Peng</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77626" y="5677551"/>
            <a:ext cx="5467184" cy="585788"/>
          </a:xfrm>
        </p:spPr>
        <p:txBody>
          <a:bodyPr rtlCol="0">
            <a:normAutofit/>
          </a:bodyPr>
          <a:lstStyle/>
          <a:p>
            <a:pPr rtl="0"/>
            <a:r>
              <a:rPr lang="en-US" altLang="zh-CN" dirty="0"/>
              <a:t>Feature Engineering</a:t>
            </a:r>
            <a:endParaRPr lang="zh-CN" altLang="en-US" dirty="0"/>
          </a:p>
        </p:txBody>
      </p:sp>
      <p:sp>
        <p:nvSpPr>
          <p:cNvPr id="3" name="内容占位符 2"/>
          <p:cNvSpPr>
            <a:spLocks noGrp="1"/>
          </p:cNvSpPr>
          <p:nvPr>
            <p:ph type="body" sz="quarter" idx="13"/>
          </p:nvPr>
        </p:nvSpPr>
        <p:spPr>
          <a:xfrm>
            <a:off x="136290" y="1578610"/>
            <a:ext cx="2432216" cy="640841"/>
          </a:xfrm>
        </p:spPr>
        <p:txBody>
          <a:bodyPr vert="horz" lIns="91440" tIns="45720" rIns="91440" bIns="45720" rtlCol="0" anchor="ctr">
            <a:normAutofit fontScale="92500" lnSpcReduction="10000"/>
          </a:bodyPr>
          <a:lstStyle/>
          <a:p>
            <a:pPr rtl="0"/>
            <a:r>
              <a:rPr lang="en-US" altLang="zh-CN" sz="1800" dirty="0">
                <a:solidFill>
                  <a:srgbClr val="000000"/>
                </a:solidFill>
                <a:effectLst/>
                <a:latin typeface="NimbusRomNo9L-Regu"/>
              </a:rPr>
              <a:t>• One-hot encode</a:t>
            </a:r>
            <a:endParaRPr lang="en-US" altLang="zh-CN" sz="1800" dirty="0">
              <a:solidFill>
                <a:srgbClr val="000000"/>
              </a:solidFill>
              <a:effectLst/>
              <a:latin typeface="NimbusRomNo9L-Regu"/>
            </a:endParaRPr>
          </a:p>
          <a:p>
            <a:pPr rtl="0"/>
            <a:r>
              <a:rPr lang="en-US" altLang="zh-CN" sz="1800" dirty="0">
                <a:solidFill>
                  <a:srgbClr val="000000"/>
                </a:solidFill>
                <a:effectLst/>
                <a:latin typeface="NimbusRomNo9L-Regu"/>
              </a:rPr>
              <a:t> events</a:t>
            </a:r>
            <a:endParaRPr lang="zh-CN" altLang="en-US" dirty="0"/>
          </a:p>
        </p:txBody>
      </p:sp>
      <p:sp>
        <p:nvSpPr>
          <p:cNvPr id="4" name="文本占位符 3"/>
          <p:cNvSpPr>
            <a:spLocks noGrp="1"/>
          </p:cNvSpPr>
          <p:nvPr>
            <p:ph type="body" sz="quarter" idx="14"/>
          </p:nvPr>
        </p:nvSpPr>
        <p:spPr>
          <a:xfrm>
            <a:off x="215998" y="2494769"/>
            <a:ext cx="2743200" cy="871537"/>
          </a:xfrm>
        </p:spPr>
        <p:txBody>
          <a:bodyPr rtlCol="0"/>
          <a:lstStyle/>
          <a:p>
            <a:pPr marL="285750" indent="-285750" rtl="0">
              <a:buFont typeface="Arial" panose="020B0604020202020204" pitchFamily="34" charset="0"/>
              <a:buChar char="•"/>
            </a:pPr>
            <a:r>
              <a:rPr lang="en-US" altLang="zh-CN" sz="1800" dirty="0">
                <a:solidFill>
                  <a:srgbClr val="000000"/>
                </a:solidFill>
                <a:effectLst/>
                <a:latin typeface="NimbusRomNo9L-Regu"/>
              </a:rPr>
              <a:t>Create features from date</a:t>
            </a:r>
            <a:endParaRPr lang="zh-CN" altLang="en-US" dirty="0"/>
          </a:p>
        </p:txBody>
      </p:sp>
      <p:sp>
        <p:nvSpPr>
          <p:cNvPr id="5" name="文本占位符 4"/>
          <p:cNvSpPr>
            <a:spLocks noGrp="1"/>
          </p:cNvSpPr>
          <p:nvPr>
            <p:ph type="body" sz="quarter" idx="15"/>
          </p:nvPr>
        </p:nvSpPr>
        <p:spPr>
          <a:xfrm>
            <a:off x="1241521" y="3641739"/>
            <a:ext cx="2141764" cy="514350"/>
          </a:xfrm>
        </p:spPr>
        <p:txBody>
          <a:bodyPr rtlCol="0"/>
          <a:lstStyle/>
          <a:p>
            <a:pPr marL="285750" indent="-285750" rtl="0">
              <a:buFont typeface="Arial" panose="020B0604020202020204" pitchFamily="34" charset="0"/>
              <a:buChar char="•"/>
            </a:pPr>
            <a:r>
              <a:rPr lang="en-US" altLang="zh-CN" sz="1800" dirty="0">
                <a:solidFill>
                  <a:srgbClr val="000000"/>
                </a:solidFill>
                <a:effectLst/>
                <a:latin typeface="NimbusRomNo9L-Regu"/>
              </a:rPr>
              <a:t>Price Momentum</a:t>
            </a:r>
            <a:endParaRPr lang="zh-CN" altLang="en-US" dirty="0"/>
          </a:p>
        </p:txBody>
      </p:sp>
      <p:sp>
        <p:nvSpPr>
          <p:cNvPr id="6" name="文本占位符 5"/>
          <p:cNvSpPr>
            <a:spLocks noGrp="1"/>
          </p:cNvSpPr>
          <p:nvPr>
            <p:ph type="body" sz="quarter" idx="16"/>
          </p:nvPr>
        </p:nvSpPr>
        <p:spPr>
          <a:xfrm>
            <a:off x="1534836" y="4718065"/>
            <a:ext cx="2432649" cy="514350"/>
          </a:xfrm>
        </p:spPr>
        <p:txBody>
          <a:bodyPr rtlCol="0"/>
          <a:lstStyle/>
          <a:p>
            <a:pPr marL="285750" indent="-285750" rtl="0">
              <a:buFont typeface="Arial" panose="020B0604020202020204" pitchFamily="34" charset="0"/>
              <a:buChar char="•"/>
            </a:pPr>
            <a:r>
              <a:rPr lang="en-US" altLang="zh-CN" sz="1800" dirty="0">
                <a:solidFill>
                  <a:srgbClr val="000000"/>
                </a:solidFill>
                <a:effectLst/>
                <a:latin typeface="NimbusRomNo9L-Regu"/>
              </a:rPr>
              <a:t>Generate lags</a:t>
            </a:r>
            <a:endParaRPr lang="zh-CN" altLang="en-US" dirty="0"/>
          </a:p>
        </p:txBody>
      </p:sp>
      <p:sp>
        <p:nvSpPr>
          <p:cNvPr id="7" name="文本占位符 6"/>
          <p:cNvSpPr>
            <a:spLocks noGrp="1"/>
          </p:cNvSpPr>
          <p:nvPr>
            <p:ph type="body" sz="quarter" idx="17"/>
          </p:nvPr>
        </p:nvSpPr>
        <p:spPr>
          <a:xfrm>
            <a:off x="4244846" y="1578610"/>
            <a:ext cx="7390249" cy="654799"/>
          </a:xfrm>
        </p:spPr>
        <p:txBody>
          <a:bodyPr rtlCol="0">
            <a:normAutofit/>
          </a:bodyPr>
          <a:lstStyle/>
          <a:p>
            <a:r>
              <a:rPr lang="en-US" altLang="zh-CN" sz="1800" dirty="0">
                <a:solidFill>
                  <a:srgbClr val="000000"/>
                </a:solidFill>
                <a:effectLst/>
                <a:latin typeface="NimbusRomNo9L-Regu"/>
              </a:rPr>
              <a:t>We associate the events in the table with items with one-hot encoding, adding feature columns for items. </a:t>
            </a:r>
            <a:endParaRPr lang="zh-CN" altLang="en-US" dirty="0"/>
          </a:p>
        </p:txBody>
      </p:sp>
      <p:sp>
        <p:nvSpPr>
          <p:cNvPr id="8" name="文本占位符 7"/>
          <p:cNvSpPr>
            <a:spLocks noGrp="1"/>
          </p:cNvSpPr>
          <p:nvPr>
            <p:ph type="body" sz="quarter" idx="18"/>
          </p:nvPr>
        </p:nvSpPr>
        <p:spPr>
          <a:xfrm>
            <a:off x="4825160" y="2401738"/>
            <a:ext cx="6887345" cy="1010842"/>
          </a:xfrm>
        </p:spPr>
        <p:txBody>
          <a:bodyPr rtlCol="0">
            <a:normAutofit fontScale="92500" lnSpcReduction="20000"/>
          </a:bodyPr>
          <a:lstStyle/>
          <a:p>
            <a:r>
              <a:rPr lang="en-US" altLang="zh-CN" sz="1800" dirty="0">
                <a:solidFill>
                  <a:srgbClr val="000000"/>
                </a:solidFill>
                <a:effectLst/>
                <a:latin typeface="NimbusRomNo9L-Regu"/>
              </a:rPr>
              <a:t>We add year, month, day of month, day of week and whether it is a weekend (day of week is either 7 or 1) as features. More importantly, holiday is added because there are outliers which are all holidays like thanksgiving. </a:t>
            </a:r>
            <a:endParaRPr lang="zh-CN" altLang="en-US" dirty="0"/>
          </a:p>
        </p:txBody>
      </p:sp>
      <p:sp>
        <p:nvSpPr>
          <p:cNvPr id="9" name="文本占位符 8"/>
          <p:cNvSpPr>
            <a:spLocks noGrp="1"/>
          </p:cNvSpPr>
          <p:nvPr>
            <p:ph type="body" sz="quarter" idx="19"/>
          </p:nvPr>
        </p:nvSpPr>
        <p:spPr>
          <a:xfrm>
            <a:off x="5465853" y="3580909"/>
            <a:ext cx="6437484" cy="697336"/>
          </a:xfrm>
        </p:spPr>
        <p:txBody>
          <a:bodyPr rtlCol="0">
            <a:normAutofit/>
          </a:bodyPr>
          <a:lstStyle/>
          <a:p>
            <a:r>
              <a:rPr lang="en-US" altLang="zh-CN" sz="1800" dirty="0">
                <a:solidFill>
                  <a:srgbClr val="000000"/>
                </a:solidFill>
                <a:effectLst/>
                <a:latin typeface="NimbusRomNo9L-Regu"/>
              </a:rPr>
              <a:t>We have calculated weekly price momentum, which is helpful in analyzing sales trends. </a:t>
            </a:r>
            <a:endParaRPr lang="zh-CN" altLang="en-US" dirty="0"/>
          </a:p>
        </p:txBody>
      </p:sp>
      <p:sp>
        <p:nvSpPr>
          <p:cNvPr id="10" name="文本占位符 9"/>
          <p:cNvSpPr>
            <a:spLocks noGrp="1"/>
          </p:cNvSpPr>
          <p:nvPr>
            <p:ph type="body" sz="quarter" idx="20"/>
          </p:nvPr>
        </p:nvSpPr>
        <p:spPr>
          <a:xfrm>
            <a:off x="6096000" y="4577939"/>
            <a:ext cx="5539095" cy="1010842"/>
          </a:xfrm>
        </p:spPr>
        <p:txBody>
          <a:bodyPr rtlCol="0">
            <a:normAutofit fontScale="92500" lnSpcReduction="20000"/>
          </a:bodyPr>
          <a:lstStyle/>
          <a:p>
            <a:r>
              <a:rPr lang="en-US" altLang="zh-CN" sz="1800" dirty="0">
                <a:solidFill>
                  <a:srgbClr val="000000"/>
                </a:solidFill>
                <a:effectLst/>
                <a:latin typeface="NimbusRomNo9L-Regu"/>
                <a:ea typeface="宋体" panose="02010600030101010101" pitchFamily="2" charset="-122"/>
              </a:rPr>
              <a:t>We generated lags using time intervals of 7 days, 14 days, 30 days, 60 days, </a:t>
            </a:r>
            <a:r>
              <a:rPr lang="en-US" altLang="zh-CN" sz="1800" dirty="0">
                <a:solidFill>
                  <a:srgbClr val="000000"/>
                </a:solidFill>
                <a:effectLst/>
                <a:latin typeface="NimbusRomNo9L-Regu"/>
              </a:rPr>
              <a:t>and 180 days, and calculated their mean and standard deviation, and made them into data as items’ features. </a:t>
            </a:r>
            <a:endParaRPr lang="zh-CN" altLang="en-US" dirty="0"/>
          </a:p>
        </p:txBody>
      </p:sp>
      <p:sp>
        <p:nvSpPr>
          <p:cNvPr id="11" name="日期占位符 10"/>
          <p:cNvSpPr>
            <a:spLocks noGrp="1"/>
          </p:cNvSpPr>
          <p:nvPr>
            <p:ph type="dt" sz="half" idx="10"/>
          </p:nvPr>
        </p:nvSpPr>
        <p:spPr>
          <a:xfrm>
            <a:off x="838200" y="6356350"/>
            <a:ext cx="2743200" cy="365125"/>
          </a:xfrm>
        </p:spPr>
        <p:txBody>
          <a:bodyPr rtlCol="0"/>
          <a:lstStyle/>
          <a:p>
            <a:pPr rtl="0"/>
            <a:r>
              <a:rPr lang="en-US" altLang="zh-CN"/>
              <a:t>20XX</a:t>
            </a:r>
            <a:endParaRPr lang="en-US" altLang="zh-CN"/>
          </a:p>
        </p:txBody>
      </p:sp>
      <p:sp>
        <p:nvSpPr>
          <p:cNvPr id="12" name="页脚占位符 11"/>
          <p:cNvSpPr>
            <a:spLocks noGrp="1"/>
          </p:cNvSpPr>
          <p:nvPr>
            <p:ph type="ftr" sz="quarter" idx="11"/>
          </p:nvPr>
        </p:nvSpPr>
        <p:spPr>
          <a:xfrm>
            <a:off x="6155823" y="6356350"/>
            <a:ext cx="1808712" cy="365125"/>
          </a:xfrm>
        </p:spPr>
        <p:txBody>
          <a:bodyPr rtlCol="0"/>
          <a:lstStyle/>
          <a:p>
            <a:pPr rtl="0"/>
            <a:r>
              <a:rPr lang="en-US" altLang="zh-CN" dirty="0"/>
              <a:t>MSBD5013</a:t>
            </a:r>
            <a:endParaRPr lang="zh-CN" altLang="en-US" dirty="0"/>
          </a:p>
        </p:txBody>
      </p:sp>
      <p:sp>
        <p:nvSpPr>
          <p:cNvPr id="13" name="灯片编号占位符 12"/>
          <p:cNvSpPr>
            <a:spLocks noGrp="1"/>
          </p:cNvSpPr>
          <p:nvPr>
            <p:ph type="sldNum" sz="quarter" idx="12"/>
          </p:nvPr>
        </p:nvSpPr>
        <p:spPr>
          <a:xfrm>
            <a:off x="10810874" y="6356350"/>
            <a:ext cx="542925" cy="365125"/>
          </a:xfrm>
        </p:spPr>
        <p:txBody>
          <a:bodyPr rtlCol="0"/>
          <a:lstStyle/>
          <a:p>
            <a:pPr rtl="0"/>
            <a:fld id="{B5CEABB6-07DC-46E8-9B57-56EC44A396E5}" type="slidenum">
              <a:rPr lang="en-US" altLang="zh-CN"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日期占位符 31"/>
          <p:cNvSpPr>
            <a:spLocks noGrp="1"/>
          </p:cNvSpPr>
          <p:nvPr>
            <p:ph type="dt" sz="half" idx="20"/>
          </p:nvPr>
        </p:nvSpPr>
        <p:spPr>
          <a:xfrm>
            <a:off x="5919680" y="6356350"/>
            <a:ext cx="947516" cy="365125"/>
          </a:xfrm>
        </p:spPr>
        <p:txBody>
          <a:bodyPr rtlCol="0"/>
          <a:lstStyle/>
          <a:p>
            <a:pPr rtl="0"/>
            <a:r>
              <a:rPr lang="en-US" altLang="zh-CN"/>
              <a:t>20XX</a:t>
            </a:r>
            <a:endParaRPr lang="en-US" altLang="zh-CN" dirty="0"/>
          </a:p>
        </p:txBody>
      </p:sp>
      <p:sp>
        <p:nvSpPr>
          <p:cNvPr id="4" name="灯片编号占位符 3"/>
          <p:cNvSpPr>
            <a:spLocks noGrp="1"/>
          </p:cNvSpPr>
          <p:nvPr>
            <p:ph type="sldNum" sz="quarter" idx="22"/>
          </p:nvPr>
        </p:nvSpPr>
        <p:spPr>
          <a:xfrm>
            <a:off x="10700656" y="6356350"/>
            <a:ext cx="653143" cy="365125"/>
          </a:xfrm>
        </p:spPr>
        <p:txBody>
          <a:bodyPr rtlCol="0"/>
          <a:lstStyle/>
          <a:p>
            <a:pPr rtl="0"/>
            <a:fld id="{19B51A1E-902D-48AF-9020-955120F399B6}" type="slidenum">
              <a:rPr lang="en-ZA" altLang="zh-CN" smtClean="0"/>
            </a:fld>
            <a:endParaRPr lang="zh-CN" altLang="en-ZA" dirty="0"/>
          </a:p>
        </p:txBody>
      </p:sp>
      <p:sp>
        <p:nvSpPr>
          <p:cNvPr id="12" name="文本占位符 6"/>
          <p:cNvSpPr>
            <a:spLocks noGrp="1"/>
          </p:cNvSpPr>
          <p:nvPr/>
        </p:nvSpPr>
        <p:spPr>
          <a:xfrm>
            <a:off x="5993374" y="1117837"/>
            <a:ext cx="5433204" cy="365125"/>
          </a:xfrm>
          <a:prstGeom prst="rect">
            <a:avLst/>
          </a:prstGeom>
        </p:spPr>
        <p:txBody>
          <a:bodyPr vert="horz" lIns="91440" tIns="45720" rIns="91440" bIns="45720" rtlCol="0"/>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a:lvl7pPr/>
            <a:lvl8pPr/>
            <a:lvl9pPr/>
          </a:lstStyle>
          <a:p>
            <a:pPr rtl="0"/>
            <a:r>
              <a:rPr lang="en-US" altLang="zh-CN" sz="3200" dirty="0"/>
              <a:t>Model</a:t>
            </a:r>
            <a:r>
              <a:rPr lang="zh-CN" altLang="en-US" sz="3600" dirty="0"/>
              <a:t> </a:t>
            </a:r>
            <a:r>
              <a:rPr lang="en-US" altLang="zh-CN" sz="3600" dirty="0"/>
              <a:t>Construction</a:t>
            </a:r>
            <a:endParaRPr lang="en-US" altLang="zh-CN" sz="3600" dirty="0"/>
          </a:p>
        </p:txBody>
      </p:sp>
      <p:sp>
        <p:nvSpPr>
          <p:cNvPr id="14" name="文本占位符 6"/>
          <p:cNvSpPr>
            <a:spLocks noGrp="1"/>
          </p:cNvSpPr>
          <p:nvPr/>
        </p:nvSpPr>
        <p:spPr>
          <a:xfrm>
            <a:off x="5922010" y="2107565"/>
            <a:ext cx="5431790" cy="3472815"/>
          </a:xfrm>
          <a:prstGeom prst="rect">
            <a:avLst/>
          </a:prstGeom>
        </p:spPr>
        <p:txBody>
          <a:bodyPr vert="horz" lIns="91440" tIns="45720" rIns="91440" bIns="45720" rtlCol="0"/>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a:lvl7pPr/>
            <a:lvl8pPr/>
            <a:lvl9pPr/>
          </a:lstStyle>
          <a:p>
            <a:pPr rtl="0"/>
            <a:endParaRPr lang="en-US" altLang="zh-CN" sz="1600" noProof="1"/>
          </a:p>
          <a:p>
            <a:pPr rtl="0"/>
            <a:r>
              <a:rPr lang="en-US" altLang="zh-CN" sz="1800">
                <a:sym typeface="+mn-ea"/>
              </a:rPr>
              <a:t>Statistical Model</a:t>
            </a:r>
            <a:r>
              <a:rPr lang="zh-CN" altLang="en-US" sz="1800">
                <a:sym typeface="+mn-ea"/>
              </a:rPr>
              <a:t>：</a:t>
            </a:r>
            <a:r>
              <a:rPr lang="en-US" altLang="zh-CN" sz="1800">
                <a:sym typeface="+mn-ea"/>
              </a:rPr>
              <a:t>ARIMA</a:t>
            </a:r>
            <a:endParaRPr lang="en-US" altLang="zh-CN" sz="2000" noProof="1">
              <a:sym typeface="+mn-ea"/>
            </a:endParaRPr>
          </a:p>
          <a:p>
            <a:pPr rtl="0"/>
            <a:endParaRPr lang="en-US" altLang="zh-CN" sz="2400" noProof="1">
              <a:sym typeface="+mn-ea"/>
            </a:endParaRPr>
          </a:p>
          <a:p>
            <a:pPr rtl="0"/>
            <a:r>
              <a:rPr lang="en-US" altLang="zh-CN" sz="1800" noProof="1"/>
              <a:t>Ensemble Tree Model</a:t>
            </a:r>
            <a:r>
              <a:rPr lang="zh-CN" altLang="en-US" sz="1800" noProof="1"/>
              <a:t>：</a:t>
            </a:r>
            <a:r>
              <a:rPr lang="en-US" altLang="zh-CN" sz="1800" noProof="1"/>
              <a:t>LightGBM</a:t>
            </a:r>
            <a:endParaRPr lang="en-US" altLang="zh-CN" sz="1800" noProof="1"/>
          </a:p>
          <a:p>
            <a:pPr rtl="0"/>
            <a:endParaRPr lang="en-US" altLang="zh-CN" sz="2000" noProof="1"/>
          </a:p>
          <a:p>
            <a:pPr rtl="0"/>
            <a:r>
              <a:rPr lang="en-US" altLang="zh-CN" sz="1800" noProof="1"/>
              <a:t>Time Series Model</a:t>
            </a:r>
            <a:r>
              <a:rPr lang="zh-CN" altLang="en-US" sz="1800" noProof="1"/>
              <a:t>：</a:t>
            </a:r>
            <a:r>
              <a:rPr lang="en-US" altLang="zh-CN" sz="1800" noProof="1"/>
              <a:t>Prophet</a:t>
            </a:r>
            <a:endParaRPr lang="en-US" altLang="zh-CN" sz="1800" noProof="1"/>
          </a:p>
          <a:p>
            <a:pPr rtl="0"/>
            <a:endParaRPr lang="en-US" altLang="zh-CN" sz="2000" noProof="1"/>
          </a:p>
          <a:p>
            <a:pPr rtl="0"/>
            <a:r>
              <a:rPr lang="en-US" altLang="zh-CN" sz="1800" noProof="1"/>
              <a:t>Deep Learning Model: LSTM</a:t>
            </a:r>
            <a:endParaRPr lang="en-US" altLang="zh-CN" sz="1800" noProof="1"/>
          </a:p>
          <a:p>
            <a:pPr rtl="0"/>
            <a:endParaRPr lang="en-US" altLang="zh-CN" sz="1800"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0169" y="1152771"/>
            <a:ext cx="5431971" cy="846301"/>
          </a:xfrm>
        </p:spPr>
        <p:txBody>
          <a:bodyPr rtlCol="0">
            <a:normAutofit fontScale="90000"/>
          </a:bodyPr>
          <a:lstStyle/>
          <a:p>
            <a:pPr rtl="0"/>
            <a:r>
              <a:rPr lang="en-US" altLang="zh-CN" dirty="0"/>
              <a:t>Statistical Model: ARIMA</a:t>
            </a:r>
            <a:endParaRPr lang="zh-CN" altLang="en-US" dirty="0"/>
          </a:p>
        </p:txBody>
      </p:sp>
      <p:sp>
        <p:nvSpPr>
          <p:cNvPr id="7" name="文本占位符 6"/>
          <p:cNvSpPr>
            <a:spLocks noGrp="1"/>
          </p:cNvSpPr>
          <p:nvPr>
            <p:ph type="body" sz="quarter" idx="15"/>
          </p:nvPr>
        </p:nvSpPr>
        <p:spPr>
          <a:xfrm>
            <a:off x="2292840" y="4215452"/>
            <a:ext cx="9738229" cy="1860606"/>
          </a:xfrm>
        </p:spPr>
        <p:txBody>
          <a:bodyPr rtlCol="0">
            <a:normAutofit/>
          </a:bodyPr>
          <a:lstStyle/>
          <a:p>
            <a:r>
              <a:rPr lang="en-US" altLang="zh-CN" sz="1800" dirty="0">
                <a:solidFill>
                  <a:srgbClr val="000000"/>
                </a:solidFill>
                <a:effectLst/>
                <a:latin typeface="NimbusRomNo9L-Regu"/>
              </a:rPr>
              <a:t>Since the data we are going to predict is a time series, we first thought of trying the traditional  statistical model ARIMA to see the prediction effect. The detailed operation is in the report. </a:t>
            </a:r>
            <a:endParaRPr lang="en-US" altLang="zh-CN" sz="1800" dirty="0">
              <a:solidFill>
                <a:srgbClr val="000000"/>
              </a:solidFill>
              <a:effectLst/>
              <a:latin typeface="NimbusRomNo9L-Regu"/>
            </a:endParaRPr>
          </a:p>
          <a:p>
            <a:r>
              <a:rPr lang="en-US" altLang="zh-CN" sz="1800" dirty="0">
                <a:solidFill>
                  <a:srgbClr val="000000"/>
                </a:solidFill>
                <a:effectLst/>
                <a:latin typeface="NimbusRomNo9L-Regu"/>
              </a:rPr>
              <a:t>The final prediction example result is shown in Figure 6. It can be seen that although ARIMA’s prediction is not very accurate at the point level, it can get roughly accurate predictions for data having a typical trend, and this might be useful to predict the uncertainty distribution. </a:t>
            </a:r>
            <a:endParaRPr lang="zh-CN" altLang="en-US" noProof="1"/>
          </a:p>
        </p:txBody>
      </p:sp>
      <p:sp>
        <p:nvSpPr>
          <p:cNvPr id="32" name="日期占位符 31"/>
          <p:cNvSpPr>
            <a:spLocks noGrp="1"/>
          </p:cNvSpPr>
          <p:nvPr>
            <p:ph type="dt" sz="half" idx="20"/>
          </p:nvPr>
        </p:nvSpPr>
        <p:spPr>
          <a:xfrm>
            <a:off x="5919680" y="6356350"/>
            <a:ext cx="947516" cy="365125"/>
          </a:xfrm>
        </p:spPr>
        <p:txBody>
          <a:bodyPr rtlCol="0"/>
          <a:lstStyle/>
          <a:p>
            <a:pPr rtl="0"/>
            <a:r>
              <a:rPr lang="en-US" altLang="zh-CN"/>
              <a:t>20XX</a:t>
            </a:r>
            <a:endParaRPr lang="en-US" altLang="zh-CN" dirty="0"/>
          </a:p>
        </p:txBody>
      </p:sp>
      <p:sp>
        <p:nvSpPr>
          <p:cNvPr id="3" name="页脚占位符 2"/>
          <p:cNvSpPr>
            <a:spLocks noGrp="1"/>
          </p:cNvSpPr>
          <p:nvPr>
            <p:ph type="ftr" sz="quarter" idx="21"/>
          </p:nvPr>
        </p:nvSpPr>
        <p:spPr>
          <a:xfrm>
            <a:off x="7161955" y="6356350"/>
            <a:ext cx="3243942" cy="365125"/>
          </a:xfrm>
        </p:spPr>
        <p:txBody>
          <a:bodyPr rtlCol="0"/>
          <a:lstStyle/>
          <a:p>
            <a:pPr rtl="0"/>
            <a:r>
              <a:rPr lang="zh-CN" altLang="en-US"/>
              <a:t>融资演讲稿</a:t>
            </a:r>
            <a:endParaRPr lang="zh-CN" altLang="en-US" dirty="0"/>
          </a:p>
        </p:txBody>
      </p:sp>
      <p:sp>
        <p:nvSpPr>
          <p:cNvPr id="4" name="灯片编号占位符 3"/>
          <p:cNvSpPr>
            <a:spLocks noGrp="1"/>
          </p:cNvSpPr>
          <p:nvPr>
            <p:ph type="sldNum" sz="quarter" idx="22"/>
          </p:nvPr>
        </p:nvSpPr>
        <p:spPr>
          <a:xfrm>
            <a:off x="10700656" y="6356350"/>
            <a:ext cx="653143" cy="365125"/>
          </a:xfrm>
        </p:spPr>
        <p:txBody>
          <a:bodyPr rtlCol="0"/>
          <a:lstStyle/>
          <a:p>
            <a:pPr rtl="0"/>
            <a:fld id="{19B51A1E-902D-48AF-9020-955120F399B6}" type="slidenum">
              <a:rPr lang="en-ZA" altLang="zh-CN" smtClean="0"/>
            </a:fld>
            <a:endParaRPr lang="zh-CN" altLang="en-ZA" dirty="0"/>
          </a:p>
        </p:txBody>
      </p:sp>
      <p:pic>
        <p:nvPicPr>
          <p:cNvPr id="22" name="图片 21" descr="图表, 折线图&#10;&#10;描述已自动生成"/>
          <p:cNvPicPr>
            <a:picLocks noChangeAspect="1"/>
          </p:cNvPicPr>
          <p:nvPr/>
        </p:nvPicPr>
        <p:blipFill>
          <a:blip r:embed="rId1"/>
          <a:stretch>
            <a:fillRect/>
          </a:stretch>
        </p:blipFill>
        <p:spPr>
          <a:xfrm>
            <a:off x="5194595" y="1793754"/>
            <a:ext cx="7178662" cy="21414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a:xfrm>
            <a:off x="8594090" y="5762625"/>
            <a:ext cx="2743200" cy="365125"/>
          </a:xfrm>
        </p:spPr>
        <p:txBody>
          <a:bodyPr rtlCol="0"/>
          <a:lstStyle/>
          <a:p>
            <a:pPr rtl="0"/>
            <a:fld id="{B5CEABB6-07DC-46E8-9B57-56EC44A396E5}" type="slidenum">
              <a:rPr lang="en-US" altLang="zh-CN" smtClean="0"/>
            </a:fld>
            <a:endParaRPr lang="zh-CN" altLang="en-US" dirty="0"/>
          </a:p>
        </p:txBody>
      </p:sp>
      <p:sp>
        <p:nvSpPr>
          <p:cNvPr id="13" name="文本框 12"/>
          <p:cNvSpPr txBox="1"/>
          <p:nvPr/>
        </p:nvSpPr>
        <p:spPr>
          <a:xfrm>
            <a:off x="4685030" y="989330"/>
            <a:ext cx="2821305" cy="762000"/>
          </a:xfrm>
          <a:prstGeom prst="rect">
            <a:avLst/>
          </a:prstGeom>
          <a:noFill/>
        </p:spPr>
        <p:txBody>
          <a:bodyPr wrap="none" rtlCol="0" anchor="t">
            <a:spAutoFit/>
          </a:bodyPr>
          <a:lstStyle/>
          <a:p>
            <a:r>
              <a:rPr lang="en-US" altLang="zh-CN" sz="4400" b="1">
                <a:latin typeface="Times New Roman" panose="02020603050405020304" charset="0"/>
                <a:sym typeface="+mn-ea"/>
              </a:rPr>
              <a:t>LightGBM</a:t>
            </a:r>
            <a:endParaRPr lang="en-US" altLang="zh-CN" sz="4400" b="1">
              <a:latin typeface="Times New Roman" panose="02020603050405020304" charset="0"/>
              <a:sym typeface="+mn-ea"/>
            </a:endParaRPr>
          </a:p>
        </p:txBody>
      </p:sp>
      <p:sp>
        <p:nvSpPr>
          <p:cNvPr id="21" name="文本占位符 6"/>
          <p:cNvSpPr>
            <a:spLocks noGrp="1"/>
          </p:cNvSpPr>
          <p:nvPr/>
        </p:nvSpPr>
        <p:spPr>
          <a:xfrm>
            <a:off x="894715" y="2816860"/>
            <a:ext cx="5431790" cy="3472815"/>
          </a:xfrm>
          <a:prstGeom prst="rect">
            <a:avLst/>
          </a:prstGeom>
        </p:spPr>
        <p:txBody>
          <a:bodyPr vert="horz" lIns="91440" tIns="45720" rIns="91440" bIns="45720" rtlCol="0"/>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a:lvl7pPr/>
            <a:lvl8pPr/>
            <a:lvl9pPr/>
          </a:lstStyle>
          <a:p>
            <a:pPr rtl="0"/>
            <a:r>
              <a:rPr lang="en-US" sz="2000" noProof="1"/>
              <a:t>Gradient Boosting Decision Tree (GBDT)</a:t>
            </a:r>
            <a:endParaRPr lang="en-US" sz="2000" noProof="1"/>
          </a:p>
          <a:p>
            <a:pPr rtl="0"/>
            <a:endParaRPr lang="en-US" sz="2000" noProof="1"/>
          </a:p>
          <a:p>
            <a:pPr marL="285750" indent="-285750" rtl="0">
              <a:buFont typeface="Arial" panose="020B0604020202020204" pitchFamily="34" charset="0"/>
              <a:buChar char="•"/>
            </a:pPr>
            <a:r>
              <a:rPr lang="en-US" sz="1800" noProof="1"/>
              <a:t>Fitting residuals</a:t>
            </a:r>
            <a:endParaRPr lang="en-US" sz="1800" noProof="1"/>
          </a:p>
          <a:p>
            <a:pPr marL="285750" indent="-285750" rtl="0">
              <a:buFont typeface="Arial" panose="020B0604020202020204" pitchFamily="34" charset="0"/>
              <a:buChar char="•"/>
            </a:pPr>
            <a:r>
              <a:rPr lang="en-US" sz="1800" noProof="1"/>
              <a:t>Feature combination and selection</a:t>
            </a:r>
            <a:endParaRPr lang="en-US" sz="1800" noProof="1"/>
          </a:p>
          <a:p>
            <a:pPr marL="285750" indent="-285750" rtl="0">
              <a:buFont typeface="Arial" panose="020B0604020202020204" pitchFamily="34" charset="0"/>
              <a:buChar char="•"/>
            </a:pPr>
            <a:r>
              <a:rPr lang="en-US" sz="1800" noProof="1"/>
              <a:t>strong robustness to outliers</a:t>
            </a:r>
            <a:endParaRPr lang="en-US" sz="1800" noProof="1"/>
          </a:p>
          <a:p>
            <a:pPr marL="285750" indent="-285750" rtl="0">
              <a:buFont typeface="Arial" panose="020B0604020202020204" pitchFamily="34" charset="0"/>
              <a:buChar char="•"/>
            </a:pPr>
            <a:r>
              <a:rPr lang="en-US" sz="1800" noProof="1"/>
              <a:t>Low variance and low bias</a:t>
            </a:r>
            <a:endParaRPr lang="en-US" sz="1800" noProof="1"/>
          </a:p>
        </p:txBody>
      </p:sp>
      <p:sp>
        <p:nvSpPr>
          <p:cNvPr id="22" name="文本占位符 6"/>
          <p:cNvSpPr>
            <a:spLocks noGrp="1"/>
          </p:cNvSpPr>
          <p:nvPr/>
        </p:nvSpPr>
        <p:spPr>
          <a:xfrm>
            <a:off x="6519545" y="2816860"/>
            <a:ext cx="5431790" cy="3472815"/>
          </a:xfrm>
          <a:prstGeom prst="rect">
            <a:avLst/>
          </a:prstGeom>
        </p:spPr>
        <p:txBody>
          <a:bodyPr vert="horz" lIns="91440" tIns="45720" rIns="91440" bIns="45720" rtlCol="0"/>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a:lvl7pPr/>
            <a:lvl8pPr/>
            <a:lvl9pPr/>
          </a:lstStyle>
          <a:p>
            <a:pPr rtl="0"/>
            <a:r>
              <a:rPr lang="en-US" sz="2000" noProof="1"/>
              <a:t>LightGBM</a:t>
            </a:r>
            <a:endParaRPr lang="en-US" sz="2000" noProof="1"/>
          </a:p>
          <a:p>
            <a:pPr rtl="0"/>
            <a:endParaRPr lang="en-US" sz="2000" noProof="1"/>
          </a:p>
          <a:p>
            <a:pPr marL="285750" indent="-285750" rtl="0">
              <a:buFont typeface="Arial" panose="020B0604020202020204" pitchFamily="34" charset="0"/>
              <a:buChar char="•"/>
            </a:pPr>
            <a:r>
              <a:rPr lang="en-US" sz="1800" noProof="1"/>
              <a:t>distributed framework of GBDT</a:t>
            </a:r>
            <a:endParaRPr lang="en-US" sz="1800" noProof="1"/>
          </a:p>
          <a:p>
            <a:pPr marL="285750" indent="-285750" rtl="0">
              <a:buFont typeface="Arial" panose="020B0604020202020204" pitchFamily="34" charset="0"/>
              <a:buChar char="•"/>
            </a:pPr>
            <a:r>
              <a:rPr lang="en-US" sz="1800" noProof="1"/>
              <a:t>efficient parallel computation</a:t>
            </a:r>
            <a:endParaRPr lang="en-US" sz="1800" noProof="1"/>
          </a:p>
          <a:p>
            <a:pPr marL="285750" indent="-285750" rtl="0">
              <a:buFont typeface="Arial" panose="020B0604020202020204" pitchFamily="34" charset="0"/>
              <a:buChar char="•"/>
            </a:pPr>
            <a:r>
              <a:rPr lang="en-US" sz="1800" noProof="1"/>
              <a:t>faster training speed</a:t>
            </a:r>
            <a:endParaRPr lang="en-US" sz="1800" noProof="1"/>
          </a:p>
          <a:p>
            <a:pPr marL="285750" indent="-285750" rtl="0">
              <a:buFont typeface="Arial" panose="020B0604020202020204" pitchFamily="34" charset="0"/>
              <a:buChar char="•"/>
            </a:pPr>
            <a:r>
              <a:rPr lang="en-US" sz="1800" noProof="1"/>
              <a:t>less memory limits</a:t>
            </a:r>
            <a:endParaRPr lang="en-US" sz="1800" noProof="1"/>
          </a:p>
          <a:p>
            <a:pPr marL="285750" indent="-285750" rtl="0">
              <a:buFont typeface="Arial" panose="020B0604020202020204" pitchFamily="34" charset="0"/>
              <a:buChar char="•"/>
            </a:pPr>
            <a:r>
              <a:rPr lang="en-US" sz="1800" noProof="1"/>
              <a:t>Support categorcial feature</a:t>
            </a:r>
            <a:endParaRPr lang="en-US" sz="1800" noProof="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a:xfrm>
            <a:off x="8594090" y="5762625"/>
            <a:ext cx="2743200" cy="365125"/>
          </a:xfrm>
        </p:spPr>
        <p:txBody>
          <a:bodyPr rtlCol="0"/>
          <a:lstStyle/>
          <a:p>
            <a:pPr rtl="0"/>
            <a:fld id="{B5CEABB6-07DC-46E8-9B57-56EC44A396E5}" type="slidenum">
              <a:rPr lang="en-US" altLang="zh-CN" smtClean="0"/>
            </a:fld>
            <a:endParaRPr lang="zh-CN" altLang="en-US" dirty="0"/>
          </a:p>
        </p:txBody>
      </p:sp>
      <p:sp>
        <p:nvSpPr>
          <p:cNvPr id="13" name="文本框 12"/>
          <p:cNvSpPr txBox="1"/>
          <p:nvPr/>
        </p:nvSpPr>
        <p:spPr>
          <a:xfrm>
            <a:off x="4685030" y="989330"/>
            <a:ext cx="2097405" cy="762000"/>
          </a:xfrm>
          <a:prstGeom prst="rect">
            <a:avLst/>
          </a:prstGeom>
          <a:noFill/>
        </p:spPr>
        <p:txBody>
          <a:bodyPr wrap="none" rtlCol="0" anchor="t">
            <a:spAutoFit/>
          </a:bodyPr>
          <a:lstStyle/>
          <a:p>
            <a:r>
              <a:rPr lang="en-US" altLang="zh-CN" sz="4400" b="1">
                <a:latin typeface="Times New Roman" panose="02020603050405020304" charset="0"/>
                <a:sym typeface="+mn-ea"/>
              </a:rPr>
              <a:t>Prophet</a:t>
            </a:r>
            <a:endParaRPr lang="en-US" altLang="zh-CN" sz="4400" b="1">
              <a:latin typeface="Times New Roman" panose="02020603050405020304" charset="0"/>
              <a:sym typeface="+mn-ea"/>
            </a:endParaRPr>
          </a:p>
        </p:txBody>
      </p:sp>
      <p:pic>
        <p:nvPicPr>
          <p:cNvPr id="3" name="图片 2" descr="prophet 公式"/>
          <p:cNvPicPr>
            <a:picLocks noChangeAspect="1"/>
          </p:cNvPicPr>
          <p:nvPr/>
        </p:nvPicPr>
        <p:blipFill>
          <a:blip r:embed="rId1"/>
          <a:stretch>
            <a:fillRect/>
          </a:stretch>
        </p:blipFill>
        <p:spPr>
          <a:xfrm>
            <a:off x="1628775" y="2593975"/>
            <a:ext cx="3980815" cy="633095"/>
          </a:xfrm>
          <a:prstGeom prst="rect">
            <a:avLst/>
          </a:prstGeom>
        </p:spPr>
      </p:pic>
      <p:pic>
        <p:nvPicPr>
          <p:cNvPr id="5" name="图片 4"/>
          <p:cNvPicPr>
            <a:picLocks noChangeAspect="1"/>
          </p:cNvPicPr>
          <p:nvPr/>
        </p:nvPicPr>
        <p:blipFill>
          <a:blip r:embed="rId2"/>
          <a:stretch>
            <a:fillRect/>
          </a:stretch>
        </p:blipFill>
        <p:spPr>
          <a:xfrm>
            <a:off x="1628775" y="3309620"/>
            <a:ext cx="2915285" cy="748665"/>
          </a:xfrm>
          <a:prstGeom prst="rect">
            <a:avLst/>
          </a:prstGeom>
        </p:spPr>
      </p:pic>
      <p:pic>
        <p:nvPicPr>
          <p:cNvPr id="6" name="图片 5"/>
          <p:cNvPicPr>
            <a:picLocks noChangeAspect="1"/>
          </p:cNvPicPr>
          <p:nvPr/>
        </p:nvPicPr>
        <p:blipFill>
          <a:blip r:embed="rId3"/>
          <a:stretch>
            <a:fillRect/>
          </a:stretch>
        </p:blipFill>
        <p:spPr>
          <a:xfrm>
            <a:off x="1687195" y="4259580"/>
            <a:ext cx="3413760" cy="654050"/>
          </a:xfrm>
          <a:prstGeom prst="rect">
            <a:avLst/>
          </a:prstGeom>
        </p:spPr>
      </p:pic>
      <p:pic>
        <p:nvPicPr>
          <p:cNvPr id="7" name="图片 6"/>
          <p:cNvPicPr>
            <a:picLocks noChangeAspect="1"/>
          </p:cNvPicPr>
          <p:nvPr/>
        </p:nvPicPr>
        <p:blipFill>
          <a:blip r:embed="rId4"/>
          <a:stretch>
            <a:fillRect/>
          </a:stretch>
        </p:blipFill>
        <p:spPr>
          <a:xfrm>
            <a:off x="1628775" y="5121275"/>
            <a:ext cx="1637030" cy="563880"/>
          </a:xfrm>
          <a:prstGeom prst="rect">
            <a:avLst/>
          </a:prstGeom>
        </p:spPr>
      </p:pic>
      <p:sp>
        <p:nvSpPr>
          <p:cNvPr id="10" name="文本占位符 6"/>
          <p:cNvSpPr>
            <a:spLocks noGrp="1"/>
          </p:cNvSpPr>
          <p:nvPr/>
        </p:nvSpPr>
        <p:spPr>
          <a:xfrm>
            <a:off x="6782435" y="2212340"/>
            <a:ext cx="5431790" cy="3472815"/>
          </a:xfrm>
          <a:prstGeom prst="rect">
            <a:avLst/>
          </a:prstGeom>
        </p:spPr>
        <p:txBody>
          <a:bodyPr vert="horz" lIns="91440" tIns="45720" rIns="91440" bIns="45720" rtlCol="0"/>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a:lvl7pPr/>
            <a:lvl8pPr/>
            <a:lvl9pPr/>
          </a:lstStyle>
          <a:p>
            <a:pPr rtl="0"/>
            <a:endParaRPr lang="en-US" sz="2000" noProof="1"/>
          </a:p>
          <a:p>
            <a:pPr marL="285750" indent="-285750" rtl="0">
              <a:buFont typeface="Arial" panose="020B0604020202020204" pitchFamily="34" charset="0"/>
              <a:buChar char="•"/>
            </a:pPr>
            <a:r>
              <a:rPr lang="en-US" sz="1800" noProof="1"/>
              <a:t>Trend function: g(t)</a:t>
            </a:r>
            <a:endParaRPr lang="en-US" sz="1800" noProof="1"/>
          </a:p>
          <a:p>
            <a:pPr rtl="0">
              <a:buFont typeface="Arial" panose="020B0604020202020204" pitchFamily="34" charset="0"/>
            </a:pPr>
            <a:endParaRPr lang="en-US" sz="1800" noProof="1"/>
          </a:p>
          <a:p>
            <a:pPr marL="285750" indent="-285750" rtl="0">
              <a:buFont typeface="Arial" panose="020B0604020202020204" pitchFamily="34" charset="0"/>
              <a:buChar char="•"/>
            </a:pPr>
            <a:r>
              <a:rPr lang="en-US" sz="1800" noProof="1"/>
              <a:t>Seasonality function: s(t)</a:t>
            </a:r>
            <a:endParaRPr lang="en-US" sz="1800" noProof="1"/>
          </a:p>
          <a:p>
            <a:pPr rtl="0">
              <a:buFont typeface="Arial" panose="020B0604020202020204" pitchFamily="34" charset="0"/>
            </a:pPr>
            <a:endParaRPr lang="en-US" sz="1800" noProof="1"/>
          </a:p>
          <a:p>
            <a:pPr marL="285750" indent="-285750" rtl="0">
              <a:buFont typeface="Arial" panose="020B0604020202020204" pitchFamily="34" charset="0"/>
              <a:buChar char="•"/>
            </a:pPr>
            <a:r>
              <a:rPr lang="en-US" sz="1800" noProof="1"/>
              <a:t>holiday funcion: h(t) </a:t>
            </a:r>
            <a:endParaRPr lang="en-US" sz="1800" noProof="1"/>
          </a:p>
          <a:p>
            <a:pPr marL="285750" indent="-285750" rtl="0">
              <a:buFont typeface="Arial" panose="020B0604020202020204" pitchFamily="34" charset="0"/>
              <a:buChar char="•"/>
            </a:pPr>
            <a:endParaRPr lang="en-US" sz="1800" noProof="1"/>
          </a:p>
          <a:p>
            <a:pPr marL="285750" indent="-285750" rtl="0">
              <a:buFont typeface="Arial" panose="020B0604020202020204" pitchFamily="34" charset="0"/>
              <a:buChar char="•"/>
            </a:pPr>
            <a:r>
              <a:rPr lang="en-US" sz="1800" noProof="1"/>
              <a:t>Error term:  εt</a:t>
            </a:r>
            <a:endParaRPr lang="en-US" sz="1800" noProof="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10"/>
          <p:cNvSpPr>
            <a:spLocks noGrp="1"/>
          </p:cNvSpPr>
          <p:nvPr>
            <p:ph type="sldNum" sz="quarter" idx="12"/>
          </p:nvPr>
        </p:nvSpPr>
        <p:spPr>
          <a:xfrm>
            <a:off x="8594090" y="5762625"/>
            <a:ext cx="2743200" cy="365125"/>
          </a:xfrm>
        </p:spPr>
        <p:txBody>
          <a:bodyPr rtlCol="0"/>
          <a:lstStyle/>
          <a:p>
            <a:pPr rtl="0"/>
            <a:fld id="{B5CEABB6-07DC-46E8-9B57-56EC44A396E5}" type="slidenum">
              <a:rPr lang="en-US" altLang="zh-CN" smtClean="0"/>
            </a:fld>
            <a:endParaRPr lang="zh-CN" altLang="en-US" dirty="0"/>
          </a:p>
        </p:txBody>
      </p:sp>
      <p:sp>
        <p:nvSpPr>
          <p:cNvPr id="13" name="文本框 12"/>
          <p:cNvSpPr txBox="1"/>
          <p:nvPr/>
        </p:nvSpPr>
        <p:spPr>
          <a:xfrm>
            <a:off x="4784090" y="701040"/>
            <a:ext cx="1766570" cy="762000"/>
          </a:xfrm>
          <a:prstGeom prst="rect">
            <a:avLst/>
          </a:prstGeom>
          <a:noFill/>
        </p:spPr>
        <p:txBody>
          <a:bodyPr wrap="none" rtlCol="0" anchor="t">
            <a:spAutoFit/>
          </a:bodyPr>
          <a:lstStyle/>
          <a:p>
            <a:r>
              <a:rPr lang="en-US" altLang="zh-CN" sz="4400" b="1">
                <a:latin typeface="Times New Roman" panose="02020603050405020304" charset="0"/>
                <a:sym typeface="+mn-ea"/>
              </a:rPr>
              <a:t>LSTM</a:t>
            </a:r>
            <a:endParaRPr lang="en-US" altLang="zh-CN" sz="4400" b="1">
              <a:latin typeface="Times New Roman" panose="02020603050405020304" charset="0"/>
              <a:sym typeface="+mn-ea"/>
            </a:endParaRPr>
          </a:p>
        </p:txBody>
      </p:sp>
      <p:sp>
        <p:nvSpPr>
          <p:cNvPr id="21" name="文本占位符 6"/>
          <p:cNvSpPr>
            <a:spLocks noGrp="1"/>
          </p:cNvSpPr>
          <p:nvPr/>
        </p:nvSpPr>
        <p:spPr>
          <a:xfrm>
            <a:off x="853440" y="2289810"/>
            <a:ext cx="5431790" cy="3472815"/>
          </a:xfrm>
          <a:prstGeom prst="rect">
            <a:avLst/>
          </a:prstGeom>
        </p:spPr>
        <p:txBody>
          <a:bodyPr vert="horz" lIns="91440" tIns="45720" rIns="91440" bIns="45720" rtlCol="0"/>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a:lvl7pPr/>
            <a:lvl8pPr/>
            <a:lvl9pPr/>
          </a:lstStyle>
          <a:p>
            <a:pPr rtl="0"/>
            <a:r>
              <a:rPr lang="en-US" sz="2000" noProof="1"/>
              <a:t>Recurrent Neural network (RNN)</a:t>
            </a:r>
            <a:endParaRPr lang="en-US" sz="2000" noProof="1"/>
          </a:p>
          <a:p>
            <a:pPr rtl="0"/>
            <a:endParaRPr lang="en-US" sz="2000" noProof="1"/>
          </a:p>
          <a:p>
            <a:pPr marL="285750" indent="-285750" rtl="0">
              <a:buFont typeface="Arial" panose="020B0604020202020204" pitchFamily="34" charset="0"/>
              <a:buChar char="•"/>
            </a:pPr>
            <a:r>
              <a:rPr lang="en-US" sz="1800" noProof="1"/>
              <a:t>Sequence Tasks with memory</a:t>
            </a:r>
            <a:endParaRPr lang="en-US" sz="1800" noProof="1"/>
          </a:p>
          <a:p>
            <a:pPr marL="285750" indent="-285750" rtl="0">
              <a:buFont typeface="Arial" panose="020B0604020202020204" pitchFamily="34" charset="0"/>
              <a:buChar char="•"/>
            </a:pPr>
            <a:r>
              <a:rPr lang="en-US" sz="1800" noProof="1"/>
              <a:t>Shared Parameters</a:t>
            </a:r>
            <a:endParaRPr lang="en-US" sz="1800" noProof="1"/>
          </a:p>
          <a:p>
            <a:pPr marL="285750" indent="-285750" rtl="0">
              <a:buFont typeface="Arial" panose="020B0604020202020204" pitchFamily="34" charset="0"/>
              <a:buChar char="•"/>
            </a:pPr>
            <a:endParaRPr lang="en-US" sz="1800" noProof="1"/>
          </a:p>
          <a:p>
            <a:pPr marL="285750" indent="-285750" rtl="0">
              <a:buFont typeface="Arial" panose="020B0604020202020204" pitchFamily="34" charset="0"/>
              <a:buChar char="•"/>
            </a:pPr>
            <a:r>
              <a:rPr lang="en-US" sz="1800" noProof="1"/>
              <a:t>Gradient vanishing</a:t>
            </a:r>
            <a:endParaRPr lang="en-US" sz="1800" noProof="1"/>
          </a:p>
          <a:p>
            <a:pPr marL="285750" indent="-285750" rtl="0">
              <a:buFont typeface="Arial" panose="020B0604020202020204" pitchFamily="34" charset="0"/>
              <a:buChar char="•"/>
            </a:pPr>
            <a:r>
              <a:rPr lang="en-US" sz="1800" noProof="1"/>
              <a:t>Long distance dependency Problem</a:t>
            </a:r>
            <a:endParaRPr lang="en-US" sz="1800" noProof="1"/>
          </a:p>
        </p:txBody>
      </p:sp>
      <p:pic>
        <p:nvPicPr>
          <p:cNvPr id="2" name="图片 1"/>
          <p:cNvPicPr>
            <a:picLocks noChangeAspect="1"/>
          </p:cNvPicPr>
          <p:nvPr/>
        </p:nvPicPr>
        <p:blipFill>
          <a:blip r:embed="rId1"/>
          <a:stretch>
            <a:fillRect/>
          </a:stretch>
        </p:blipFill>
        <p:spPr>
          <a:xfrm>
            <a:off x="6285230" y="4483735"/>
            <a:ext cx="4419600" cy="857250"/>
          </a:xfrm>
          <a:prstGeom prst="rect">
            <a:avLst/>
          </a:prstGeom>
        </p:spPr>
      </p:pic>
      <p:pic>
        <p:nvPicPr>
          <p:cNvPr id="4" name="图片 3" descr="Recurrent_neural_network_unfold"/>
          <p:cNvPicPr>
            <a:picLocks noChangeAspect="1"/>
          </p:cNvPicPr>
          <p:nvPr/>
        </p:nvPicPr>
        <p:blipFill>
          <a:blip r:embed="rId2"/>
          <a:stretch>
            <a:fillRect/>
          </a:stretch>
        </p:blipFill>
        <p:spPr>
          <a:xfrm>
            <a:off x="5864860" y="2145030"/>
            <a:ext cx="5690235" cy="18967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6071870" y="1391920"/>
            <a:ext cx="4702810" cy="2924810"/>
          </a:xfrm>
          <a:prstGeom prst="rect">
            <a:avLst/>
          </a:prstGeom>
        </p:spPr>
      </p:pic>
      <p:sp>
        <p:nvSpPr>
          <p:cNvPr id="11" name="灯片编号占位符 10"/>
          <p:cNvSpPr>
            <a:spLocks noGrp="1"/>
          </p:cNvSpPr>
          <p:nvPr>
            <p:ph type="sldNum" sz="quarter" idx="12"/>
          </p:nvPr>
        </p:nvSpPr>
        <p:spPr>
          <a:xfrm>
            <a:off x="8594090" y="5762625"/>
            <a:ext cx="2743200" cy="365125"/>
          </a:xfrm>
        </p:spPr>
        <p:txBody>
          <a:bodyPr rtlCol="0"/>
          <a:lstStyle/>
          <a:p>
            <a:pPr rtl="0"/>
            <a:fld id="{B5CEABB6-07DC-46E8-9B57-56EC44A396E5}" type="slidenum">
              <a:rPr lang="en-US" altLang="zh-CN" smtClean="0"/>
            </a:fld>
            <a:endParaRPr lang="zh-CN" altLang="en-US" dirty="0"/>
          </a:p>
        </p:txBody>
      </p:sp>
      <p:sp>
        <p:nvSpPr>
          <p:cNvPr id="13" name="文本框 12"/>
          <p:cNvSpPr txBox="1"/>
          <p:nvPr/>
        </p:nvSpPr>
        <p:spPr>
          <a:xfrm>
            <a:off x="4784090" y="701040"/>
            <a:ext cx="1766570" cy="762000"/>
          </a:xfrm>
          <a:prstGeom prst="rect">
            <a:avLst/>
          </a:prstGeom>
          <a:noFill/>
        </p:spPr>
        <p:txBody>
          <a:bodyPr wrap="none" rtlCol="0" anchor="t">
            <a:spAutoFit/>
          </a:bodyPr>
          <a:lstStyle/>
          <a:p>
            <a:r>
              <a:rPr lang="en-US" altLang="zh-CN" sz="4400" b="1">
                <a:latin typeface="Times New Roman" panose="02020603050405020304" charset="0"/>
                <a:sym typeface="+mn-ea"/>
              </a:rPr>
              <a:t>LSTM</a:t>
            </a:r>
            <a:endParaRPr lang="en-US" altLang="zh-CN" sz="4400" b="1">
              <a:latin typeface="Times New Roman" panose="02020603050405020304" charset="0"/>
              <a:sym typeface="+mn-ea"/>
            </a:endParaRPr>
          </a:p>
        </p:txBody>
      </p:sp>
      <p:sp>
        <p:nvSpPr>
          <p:cNvPr id="21" name="文本占位符 6"/>
          <p:cNvSpPr>
            <a:spLocks noGrp="1"/>
          </p:cNvSpPr>
          <p:nvPr/>
        </p:nvSpPr>
        <p:spPr>
          <a:xfrm>
            <a:off x="853440" y="2289810"/>
            <a:ext cx="5431790" cy="3472815"/>
          </a:xfrm>
          <a:prstGeom prst="rect">
            <a:avLst/>
          </a:prstGeom>
        </p:spPr>
        <p:txBody>
          <a:bodyPr vert="horz" lIns="91440" tIns="45720" rIns="91440" bIns="45720" rtlCol="0"/>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a:lvl7pPr/>
            <a:lvl8pPr/>
            <a:lvl9pPr/>
          </a:lstStyle>
          <a:p>
            <a:pPr rtl="0"/>
            <a:r>
              <a:rPr lang="en-US" sz="2000" noProof="1"/>
              <a:t>Long Short-term Memor (RNN)</a:t>
            </a:r>
            <a:endParaRPr lang="en-US" sz="2000" noProof="1"/>
          </a:p>
          <a:p>
            <a:pPr rtl="0"/>
            <a:endParaRPr lang="en-US" sz="2000" noProof="1"/>
          </a:p>
          <a:p>
            <a:pPr marL="285750" indent="-285750" rtl="0">
              <a:buFont typeface="Arial" panose="020B0604020202020204" pitchFamily="34" charset="0"/>
              <a:buChar char="•"/>
            </a:pPr>
            <a:r>
              <a:rPr lang="en-US" sz="1800" noProof="1"/>
              <a:t>Sequence Tasks with memory</a:t>
            </a:r>
            <a:endParaRPr lang="en-US" sz="1800" noProof="1"/>
          </a:p>
          <a:p>
            <a:pPr marL="285750" indent="-285750" rtl="0">
              <a:buFont typeface="Arial" panose="020B0604020202020204" pitchFamily="34" charset="0"/>
              <a:buChar char="•"/>
            </a:pPr>
            <a:r>
              <a:rPr lang="en-US" sz="1800" noProof="1"/>
              <a:t>Shared Parameters </a:t>
            </a:r>
            <a:endParaRPr lang="zh-CN" altLang="en-US" sz="1800" noProof="1"/>
          </a:p>
          <a:p>
            <a:pPr marL="285750" indent="-285750" rtl="0">
              <a:buFont typeface="Arial" panose="020B0604020202020204" pitchFamily="34" charset="0"/>
              <a:buChar char="•"/>
            </a:pPr>
            <a:endParaRPr lang="en-US" sz="1800" noProof="1"/>
          </a:p>
          <a:p>
            <a:pPr marL="285750" indent="-285750" rtl="0">
              <a:buFont typeface="Arial" panose="020B0604020202020204" pitchFamily="34" charset="0"/>
              <a:buChar char="•"/>
            </a:pPr>
            <a:r>
              <a:rPr lang="en-US" sz="1800" noProof="1"/>
              <a:t>Several gates for accuracy</a:t>
            </a:r>
            <a:endParaRPr lang="en-US" sz="1800" noProof="1"/>
          </a:p>
          <a:p>
            <a:pPr marL="285750" indent="-285750" rtl="0">
              <a:buFont typeface="Arial" panose="020B0604020202020204" pitchFamily="34" charset="0"/>
              <a:buChar char="•"/>
            </a:pPr>
            <a:r>
              <a:rPr lang="en-US" sz="1800" noProof="1"/>
              <a:t>Residual network</a:t>
            </a:r>
            <a:endParaRPr lang="en-US" sz="1800" noProof="1"/>
          </a:p>
        </p:txBody>
      </p:sp>
      <p:pic>
        <p:nvPicPr>
          <p:cNvPr id="3" name="图片 2"/>
          <p:cNvPicPr>
            <a:picLocks noChangeAspect="1"/>
          </p:cNvPicPr>
          <p:nvPr/>
        </p:nvPicPr>
        <p:blipFill>
          <a:blip r:embed="rId2"/>
          <a:stretch>
            <a:fillRect/>
          </a:stretch>
        </p:blipFill>
        <p:spPr>
          <a:xfrm>
            <a:off x="5955030" y="4375150"/>
            <a:ext cx="4819650" cy="1752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8610600" y="6356350"/>
            <a:ext cx="2743200" cy="365125"/>
          </a:xfrm>
        </p:spPr>
        <p:txBody>
          <a:bodyPr rtlCol="0"/>
          <a:lstStyle/>
          <a:p>
            <a:pPr rtl="0"/>
            <a:fld id="{19B51A1E-902D-48AF-9020-955120F399B6}" type="slidenum">
              <a:rPr lang="en-ZA" altLang="zh-CN" smtClean="0"/>
            </a:fld>
            <a:endParaRPr lang="zh-CN" altLang="en-ZA"/>
          </a:p>
        </p:txBody>
      </p:sp>
      <p:sp>
        <p:nvSpPr>
          <p:cNvPr id="19" name="文本占位符 18"/>
          <p:cNvSpPr>
            <a:spLocks noGrp="1"/>
          </p:cNvSpPr>
          <p:nvPr>
            <p:ph type="body" idx="1"/>
          </p:nvPr>
        </p:nvSpPr>
        <p:spPr>
          <a:xfrm>
            <a:off x="2790092" y="2312018"/>
            <a:ext cx="3924391" cy="823965"/>
          </a:xfrm>
        </p:spPr>
        <p:txBody>
          <a:bodyPr rtlCol="0"/>
          <a:lstStyle/>
          <a:p>
            <a:pPr marL="0" indent="0" rtl="0">
              <a:buNone/>
            </a:pPr>
            <a:r>
              <a:rPr lang="en-US" altLang="zh-CN" sz="2000"/>
              <a:t>M5-Accuracy</a:t>
            </a:r>
            <a:endParaRPr lang="en-US" altLang="zh-CN" sz="2000" dirty="0"/>
          </a:p>
        </p:txBody>
      </p:sp>
      <p:sp>
        <p:nvSpPr>
          <p:cNvPr id="20" name="内容占位符 5"/>
          <p:cNvSpPr>
            <a:spLocks noGrp="1"/>
          </p:cNvSpPr>
          <p:nvPr/>
        </p:nvSpPr>
        <p:spPr>
          <a:xfrm>
            <a:off x="1671955" y="2951480"/>
            <a:ext cx="4237355" cy="1997710"/>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a:lvl7pPr/>
            <a:lvl8pPr/>
            <a:lvl9pPr/>
          </a:lstStyle>
          <a:p>
            <a:pPr rtl="0"/>
            <a:r>
              <a:rPr lang="zh-CN" altLang="en-US" noProof="1"/>
              <a:t>Weighted Root Mean Squared Scaled Error</a:t>
            </a:r>
            <a:endParaRPr lang="zh-CN" altLang="en-US" noProof="1"/>
          </a:p>
        </p:txBody>
      </p:sp>
      <p:sp>
        <p:nvSpPr>
          <p:cNvPr id="21" name="文本占位符 6"/>
          <p:cNvSpPr>
            <a:spLocks noGrp="1"/>
          </p:cNvSpPr>
          <p:nvPr/>
        </p:nvSpPr>
        <p:spPr>
          <a:xfrm>
            <a:off x="7228569" y="1887203"/>
            <a:ext cx="3943719" cy="82396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smtClean="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rtl="0"/>
            <a:r>
              <a:rPr altLang="zh-CN">
                <a:sym typeface="+mn-ea"/>
              </a:rPr>
              <a:t>M5-Uncertainty</a:t>
            </a:r>
            <a:endParaRPr lang="zh-CN" altLang="en-US" dirty="0"/>
          </a:p>
        </p:txBody>
      </p:sp>
      <p:sp>
        <p:nvSpPr>
          <p:cNvPr id="22" name="内容占位符 10"/>
          <p:cNvSpPr>
            <a:spLocks noGrp="1"/>
          </p:cNvSpPr>
          <p:nvPr/>
        </p:nvSpPr>
        <p:spPr>
          <a:xfrm>
            <a:off x="6949804" y="2981771"/>
            <a:ext cx="3943719" cy="199799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a:lvl7pPr/>
            <a:lvl8pPr/>
            <a:lvl9pPr/>
          </a:lstStyle>
          <a:p>
            <a:pPr rtl="0"/>
            <a:r>
              <a:rPr noProof="1"/>
              <a:t>Weighted Scaled Pinball Loss</a:t>
            </a:r>
            <a:endParaRPr noProof="1"/>
          </a:p>
        </p:txBody>
      </p:sp>
      <p:sp>
        <p:nvSpPr>
          <p:cNvPr id="23" name="文本框 22"/>
          <p:cNvSpPr txBox="1"/>
          <p:nvPr/>
        </p:nvSpPr>
        <p:spPr>
          <a:xfrm>
            <a:off x="4700905" y="882015"/>
            <a:ext cx="2790190" cy="762000"/>
          </a:xfrm>
          <a:prstGeom prst="rect">
            <a:avLst/>
          </a:prstGeom>
          <a:noFill/>
        </p:spPr>
        <p:txBody>
          <a:bodyPr wrap="none" rtlCol="0" anchor="t">
            <a:spAutoFit/>
          </a:bodyPr>
          <a:lstStyle/>
          <a:p>
            <a:r>
              <a:rPr lang="en-US" altLang="zh-CN" sz="4400" b="1">
                <a:latin typeface="Times New Roman" panose="02020603050405020304" charset="0"/>
                <a:sym typeface="+mn-ea"/>
              </a:rPr>
              <a:t>Evaluation</a:t>
            </a:r>
            <a:endParaRPr lang="en-US" altLang="zh-CN" sz="4400" b="1">
              <a:latin typeface="Times New Roman" panose="02020603050405020304" charset="0"/>
              <a:sym typeface="+mn-ea"/>
            </a:endParaRPr>
          </a:p>
        </p:txBody>
      </p:sp>
      <p:pic>
        <p:nvPicPr>
          <p:cNvPr id="30" name="图片 29"/>
          <p:cNvPicPr>
            <a:picLocks noChangeAspect="1"/>
          </p:cNvPicPr>
          <p:nvPr/>
        </p:nvPicPr>
        <p:blipFill>
          <a:blip r:embed="rId1"/>
          <a:stretch>
            <a:fillRect/>
          </a:stretch>
        </p:blipFill>
        <p:spPr>
          <a:xfrm>
            <a:off x="1809750" y="3803650"/>
            <a:ext cx="8572500" cy="18002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p:cNvSpPr>
            <a:spLocks noGrp="1"/>
          </p:cNvSpPr>
          <p:nvPr>
            <p:ph type="sldNum" sz="quarter" idx="12"/>
          </p:nvPr>
        </p:nvSpPr>
        <p:spPr>
          <a:xfrm>
            <a:off x="8971915" y="6231255"/>
            <a:ext cx="2743200" cy="365125"/>
          </a:xfrm>
        </p:spPr>
        <p:txBody>
          <a:bodyPr rtlCol="0"/>
          <a:lstStyle/>
          <a:p>
            <a:pPr rtl="0"/>
            <a:fld id="{B5CEABB6-07DC-46E8-9B57-56EC44A396E5}" type="slidenum">
              <a:rPr lang="en-US" altLang="zh-CN" smtClean="0"/>
            </a:fld>
            <a:endParaRPr lang="zh-CN" altLang="en-US"/>
          </a:p>
        </p:txBody>
      </p:sp>
      <p:sp>
        <p:nvSpPr>
          <p:cNvPr id="31" name="文本框 30"/>
          <p:cNvSpPr txBox="1"/>
          <p:nvPr/>
        </p:nvSpPr>
        <p:spPr>
          <a:xfrm>
            <a:off x="6884670" y="511175"/>
            <a:ext cx="1920875" cy="762000"/>
          </a:xfrm>
          <a:prstGeom prst="rect">
            <a:avLst/>
          </a:prstGeom>
          <a:noFill/>
        </p:spPr>
        <p:txBody>
          <a:bodyPr wrap="none" rtlCol="0" anchor="t">
            <a:spAutoFit/>
          </a:bodyPr>
          <a:lstStyle/>
          <a:p>
            <a:r>
              <a:rPr lang="en-US" altLang="zh-CN" sz="4400" b="1">
                <a:latin typeface="Times New Roman" panose="02020603050405020304" charset="0"/>
                <a:sym typeface="+mn-ea"/>
              </a:rPr>
              <a:t>Results</a:t>
            </a:r>
            <a:endParaRPr lang="en-US" altLang="zh-CN" sz="4400" b="1">
              <a:latin typeface="Times New Roman" panose="02020603050405020304" charset="0"/>
              <a:sym typeface="+mn-ea"/>
            </a:endParaRPr>
          </a:p>
        </p:txBody>
      </p:sp>
      <p:pic>
        <p:nvPicPr>
          <p:cNvPr id="38" name="图片 37" descr="submit3"/>
          <p:cNvPicPr>
            <a:picLocks noChangeAspect="1"/>
          </p:cNvPicPr>
          <p:nvPr/>
        </p:nvPicPr>
        <p:blipFill>
          <a:blip r:embed="rId1"/>
          <a:stretch>
            <a:fillRect/>
          </a:stretch>
        </p:blipFill>
        <p:spPr>
          <a:xfrm>
            <a:off x="5318760" y="5328285"/>
            <a:ext cx="5923915" cy="1008380"/>
          </a:xfrm>
          <a:prstGeom prst="rect">
            <a:avLst/>
          </a:prstGeom>
        </p:spPr>
      </p:pic>
      <p:pic>
        <p:nvPicPr>
          <p:cNvPr id="39" name="图片 38" descr="submit1"/>
          <p:cNvPicPr>
            <a:picLocks noChangeAspect="1"/>
          </p:cNvPicPr>
          <p:nvPr/>
        </p:nvPicPr>
        <p:blipFill>
          <a:blip r:embed="rId2"/>
          <a:stretch>
            <a:fillRect/>
          </a:stretch>
        </p:blipFill>
        <p:spPr>
          <a:xfrm>
            <a:off x="5318760" y="4154805"/>
            <a:ext cx="5849620" cy="1031875"/>
          </a:xfrm>
          <a:prstGeom prst="rect">
            <a:avLst/>
          </a:prstGeom>
        </p:spPr>
      </p:pic>
      <p:sp>
        <p:nvSpPr>
          <p:cNvPr id="41" name="文本占位符 6"/>
          <p:cNvSpPr>
            <a:spLocks noGrp="1"/>
          </p:cNvSpPr>
          <p:nvPr/>
        </p:nvSpPr>
        <p:spPr>
          <a:xfrm>
            <a:off x="5810885" y="1333500"/>
            <a:ext cx="5431790" cy="3472815"/>
          </a:xfrm>
          <a:prstGeom prst="rect">
            <a:avLst/>
          </a:prstGeom>
        </p:spPr>
        <p:txBody>
          <a:bodyPr vert="horz" lIns="91440" tIns="45720" rIns="91440" bIns="45720" rtlCol="0"/>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a:lvl7pPr/>
            <a:lvl8pPr/>
            <a:lvl9pPr/>
          </a:lstStyle>
          <a:p>
            <a:pPr rtl="0"/>
            <a:endParaRPr lang="en-US" sz="2000" noProof="1"/>
          </a:p>
          <a:p>
            <a:pPr marL="285750" indent="-285750" rtl="0">
              <a:buFont typeface="Arial" panose="020B0604020202020204" pitchFamily="34" charset="0"/>
              <a:buChar char="•"/>
            </a:pPr>
            <a:r>
              <a:rPr lang="en-US" sz="1800" noProof="1"/>
              <a:t>Simple Average </a:t>
            </a:r>
            <a:endParaRPr lang="en-US" sz="1800" noProof="1"/>
          </a:p>
          <a:p>
            <a:pPr marL="285750" indent="-285750" rtl="0">
              <a:buFont typeface="Arial" panose="020B0604020202020204" pitchFamily="34" charset="0"/>
              <a:buChar char="•"/>
            </a:pPr>
            <a:endParaRPr lang="en-US" sz="1800" noProof="1"/>
          </a:p>
          <a:p>
            <a:pPr marL="285750" indent="-285750" rtl="0">
              <a:buFont typeface="Arial" panose="020B0604020202020204" pitchFamily="34" charset="0"/>
              <a:buChar char="•"/>
            </a:pPr>
            <a:r>
              <a:rPr lang="en-US" sz="1800" noProof="1"/>
              <a:t>Weighted average</a:t>
            </a:r>
            <a:endParaRPr lang="en-US" sz="1800" noProof="1"/>
          </a:p>
          <a:p>
            <a:pPr rtl="0">
              <a:buFont typeface="Arial" panose="020B0604020202020204" pitchFamily="34" charset="0"/>
            </a:pPr>
            <a:endParaRPr lang="zh-CN" altLang="en-US" sz="1800" noProof="1"/>
          </a:p>
          <a:p>
            <a:pPr marL="285750" indent="-285750" rtl="0">
              <a:buFont typeface="Arial" panose="020B0604020202020204" pitchFamily="34" charset="0"/>
              <a:buChar char="•"/>
            </a:pPr>
            <a:r>
              <a:rPr lang="en-US" sz="1800" noProof="1"/>
              <a:t>Linear regression</a:t>
            </a:r>
            <a:endParaRPr lang="en-US" sz="1800" noProof="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83860" y="561659"/>
            <a:ext cx="5111750" cy="1204912"/>
          </a:xfrm>
        </p:spPr>
        <p:txBody>
          <a:bodyPr rtlCol="0"/>
          <a:lstStyle/>
          <a:p>
            <a:pPr rtl="0"/>
            <a:r>
              <a:rPr lang="en-US" altLang="zh-CN" dirty="0"/>
              <a:t>summary</a:t>
            </a:r>
            <a:endParaRPr lang="zh-CN" altLang="en-US" dirty="0"/>
          </a:p>
        </p:txBody>
      </p:sp>
      <p:sp>
        <p:nvSpPr>
          <p:cNvPr id="5" name="页脚占位符 4"/>
          <p:cNvSpPr>
            <a:spLocks noGrp="1"/>
          </p:cNvSpPr>
          <p:nvPr>
            <p:ph type="ftr" sz="quarter" idx="11"/>
          </p:nvPr>
        </p:nvSpPr>
        <p:spPr>
          <a:xfrm>
            <a:off x="4038600" y="6356350"/>
            <a:ext cx="4114800" cy="365125"/>
          </a:xfrm>
        </p:spPr>
        <p:txBody>
          <a:bodyPr rtlCol="0"/>
          <a:lstStyle/>
          <a:p>
            <a:pPr rtl="0"/>
            <a:r>
              <a:rPr lang="en-US" altLang="zh-CN" dirty="0"/>
              <a:t>MSBD5013</a:t>
            </a:r>
            <a:endParaRPr lang="zh-CN" altLang="en-US" dirty="0"/>
          </a:p>
        </p:txBody>
      </p:sp>
      <p:sp>
        <p:nvSpPr>
          <p:cNvPr id="6" name="幻灯片编号占位符 5"/>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CN" smtClean="0"/>
            </a:fld>
            <a:endParaRPr lang="zh-CN" altLang="en-US"/>
          </a:p>
        </p:txBody>
      </p:sp>
      <p:sp>
        <p:nvSpPr>
          <p:cNvPr id="41" name="文本占位符 6"/>
          <p:cNvSpPr>
            <a:spLocks noGrp="1"/>
          </p:cNvSpPr>
          <p:nvPr/>
        </p:nvSpPr>
        <p:spPr>
          <a:xfrm>
            <a:off x="5275580" y="2369185"/>
            <a:ext cx="5653405" cy="3385185"/>
          </a:xfrm>
          <a:prstGeom prst="rect">
            <a:avLst/>
          </a:prstGeom>
        </p:spPr>
        <p:txBody>
          <a:bodyPr vert="horz" lIns="91440" tIns="45720" rIns="91440" bIns="45720" rtlCol="0"/>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a:lvl7pPr/>
            <a:lvl8pPr/>
            <a:lvl9pPr/>
          </a:lstStyle>
          <a:p>
            <a:pPr marL="285750" indent="-285750" rtl="0">
              <a:buFont typeface="Arial" panose="020B0604020202020204" pitchFamily="34" charset="0"/>
              <a:buChar char="•"/>
            </a:pPr>
            <a:r>
              <a:rPr lang="en-US" sz="1800" noProof="1"/>
              <a:t>In this project, we forecast both accuracy and uncertainty of M5 data. </a:t>
            </a:r>
            <a:endParaRPr lang="en-US" sz="1800" noProof="1"/>
          </a:p>
          <a:p>
            <a:pPr marL="285750" indent="-285750" rtl="0">
              <a:buFont typeface="Arial" panose="020B0604020202020204" pitchFamily="34" charset="0"/>
              <a:buChar char="•"/>
            </a:pPr>
            <a:r>
              <a:rPr lang="en-US" sz="1800" noProof="1"/>
              <a:t>We analyzed the data thoroughly with a lot of data and figures. </a:t>
            </a:r>
            <a:endParaRPr lang="en-US" sz="1800" noProof="1"/>
          </a:p>
          <a:p>
            <a:pPr marL="285750" indent="-285750" rtl="0">
              <a:buFont typeface="Arial" panose="020B0604020202020204" pitchFamily="34" charset="0"/>
              <a:buChar char="•"/>
            </a:pPr>
            <a:r>
              <a:rPr lang="en-US" sz="1800" noProof="1"/>
              <a:t>After that we apply some data preprocess and feature engineering such as memory compression and time-related feature creation. </a:t>
            </a:r>
            <a:endParaRPr lang="en-US" sz="1800" noProof="1"/>
          </a:p>
          <a:p>
            <a:pPr marL="285750" indent="-285750" rtl="0">
              <a:buFont typeface="Arial" panose="020B0604020202020204" pitchFamily="34" charset="0"/>
              <a:buChar char="•"/>
            </a:pPr>
            <a:r>
              <a:rPr lang="en-US" sz="1800" noProof="1"/>
              <a:t>We propose several models, namely ARIMA, LightGBM, Prophet and LSTM and integrate the results of them to achieve better results. </a:t>
            </a:r>
            <a:endParaRPr lang="en-US" sz="1800"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4461" y="4338627"/>
            <a:ext cx="3139440" cy="1325563"/>
          </a:xfrm>
        </p:spPr>
        <p:txBody>
          <a:bodyPr rtlCol="0"/>
          <a:lstStyle/>
          <a:p>
            <a:pPr rtl="0"/>
            <a:r>
              <a:rPr lang="en-US" altLang="zh-CN" dirty="0"/>
              <a:t>Outline</a:t>
            </a:r>
            <a:endParaRPr lang="zh-CN" altLang="en-US" dirty="0"/>
          </a:p>
        </p:txBody>
      </p:sp>
      <p:sp>
        <p:nvSpPr>
          <p:cNvPr id="3" name="内容占位符 2"/>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pPr rtl="0"/>
            <a:r>
              <a:rPr lang="en-US" altLang="zh-CN" dirty="0"/>
              <a:t>Introduction</a:t>
            </a:r>
            <a:endParaRPr lang="zh-CN" altLang="en-US" dirty="0"/>
          </a:p>
        </p:txBody>
      </p:sp>
      <p:sp>
        <p:nvSpPr>
          <p:cNvPr id="4" name="文本占位符 3"/>
          <p:cNvSpPr>
            <a:spLocks noGrp="1"/>
          </p:cNvSpPr>
          <p:nvPr>
            <p:ph type="body" sz="quarter" idx="15"/>
          </p:nvPr>
        </p:nvSpPr>
        <p:spPr>
          <a:xfrm>
            <a:off x="5921828" y="1860060"/>
            <a:ext cx="5431971" cy="557950"/>
          </a:xfrm>
        </p:spPr>
        <p:txBody>
          <a:bodyPr rtlCol="0">
            <a:normAutofit fontScale="92500" lnSpcReduction="20000"/>
          </a:bodyPr>
          <a:lstStyle/>
          <a:p>
            <a:pPr rtl="0"/>
            <a:r>
              <a:rPr lang="en-US" altLang="zh-CN" dirty="0"/>
              <a:t>Kaggle competition: </a:t>
            </a:r>
            <a:endParaRPr lang="en-US" altLang="zh-CN" dirty="0"/>
          </a:p>
          <a:p>
            <a:pPr rtl="0"/>
            <a:r>
              <a:rPr lang="en-US" altLang="zh-CN" dirty="0"/>
              <a:t>m5-forecasting accuracy and m5-forecasting uncertainty</a:t>
            </a:r>
            <a:endParaRPr lang="zh-CN" altLang="en-US" dirty="0"/>
          </a:p>
        </p:txBody>
      </p:sp>
      <p:sp>
        <p:nvSpPr>
          <p:cNvPr id="5" name="文本占位符 4"/>
          <p:cNvSpPr>
            <a:spLocks noGrp="1"/>
          </p:cNvSpPr>
          <p:nvPr>
            <p:ph type="body" sz="quarter" idx="23"/>
          </p:nvPr>
        </p:nvSpPr>
        <p:spPr>
          <a:xfrm>
            <a:off x="5922254" y="2630431"/>
            <a:ext cx="5433204" cy="365125"/>
          </a:xfrm>
        </p:spPr>
        <p:txBody>
          <a:bodyPr rtlCol="0">
            <a:normAutofit lnSpcReduction="10000"/>
          </a:bodyPr>
          <a:lstStyle/>
          <a:p>
            <a:pPr rtl="0"/>
            <a:r>
              <a:rPr lang="en-US" altLang="zh-CN" dirty="0"/>
              <a:t>Dataset</a:t>
            </a:r>
            <a:endParaRPr lang="zh-CN" altLang="en-US" dirty="0"/>
          </a:p>
        </p:txBody>
      </p:sp>
      <p:sp>
        <p:nvSpPr>
          <p:cNvPr id="6" name="文本占位符 5"/>
          <p:cNvSpPr>
            <a:spLocks noGrp="1"/>
          </p:cNvSpPr>
          <p:nvPr>
            <p:ph type="body" sz="quarter" idx="24"/>
          </p:nvPr>
        </p:nvSpPr>
        <p:spPr>
          <a:xfrm>
            <a:off x="5921828" y="2959856"/>
            <a:ext cx="5431971" cy="557950"/>
          </a:xfrm>
        </p:spPr>
        <p:txBody>
          <a:bodyPr rtlCol="0"/>
          <a:lstStyle/>
          <a:p>
            <a:pPr rtl="0"/>
            <a:r>
              <a:rPr lang="en-US" altLang="zh-CN" dirty="0"/>
              <a:t>Sales data from Walmart.</a:t>
            </a:r>
            <a:endParaRPr lang="zh-CN" altLang="en-US" dirty="0"/>
          </a:p>
        </p:txBody>
      </p:sp>
      <p:sp>
        <p:nvSpPr>
          <p:cNvPr id="7" name="文本占位符 6"/>
          <p:cNvSpPr>
            <a:spLocks noGrp="1"/>
          </p:cNvSpPr>
          <p:nvPr>
            <p:ph type="body" sz="quarter" idx="25"/>
          </p:nvPr>
        </p:nvSpPr>
        <p:spPr>
          <a:xfrm>
            <a:off x="5922254" y="3730227"/>
            <a:ext cx="5433204" cy="365125"/>
          </a:xfrm>
        </p:spPr>
        <p:txBody>
          <a:bodyPr rtlCol="0">
            <a:normAutofit lnSpcReduction="10000"/>
          </a:bodyPr>
          <a:lstStyle/>
          <a:p>
            <a:pPr rtl="0"/>
            <a:r>
              <a:rPr lang="en-US" altLang="zh-CN" dirty="0"/>
              <a:t>Model</a:t>
            </a:r>
            <a:r>
              <a:rPr lang="zh-CN" altLang="en-US" dirty="0"/>
              <a:t> </a:t>
            </a:r>
            <a:r>
              <a:rPr lang="en-US" altLang="zh-CN" dirty="0"/>
              <a:t>Construction</a:t>
            </a:r>
            <a:endParaRPr lang="zh-CN" altLang="en-US" dirty="0"/>
          </a:p>
        </p:txBody>
      </p:sp>
      <p:sp>
        <p:nvSpPr>
          <p:cNvPr id="8" name="文本占位符 7"/>
          <p:cNvSpPr>
            <a:spLocks noGrp="1"/>
          </p:cNvSpPr>
          <p:nvPr>
            <p:ph type="body" sz="quarter" idx="26"/>
          </p:nvPr>
        </p:nvSpPr>
        <p:spPr>
          <a:xfrm>
            <a:off x="5921828" y="4059652"/>
            <a:ext cx="5431971" cy="557950"/>
          </a:xfrm>
        </p:spPr>
        <p:txBody>
          <a:bodyPr rtlCol="0"/>
          <a:lstStyle/>
          <a:p>
            <a:pPr rtl="0"/>
            <a:r>
              <a:rPr lang="en-US" altLang="zh-CN" dirty="0"/>
              <a:t>ARIMA + </a:t>
            </a:r>
            <a:r>
              <a:rPr lang="en-US" altLang="zh-CN" dirty="0" err="1"/>
              <a:t>LightGBM</a:t>
            </a:r>
            <a:r>
              <a:rPr lang="en-US" altLang="zh-CN" dirty="0"/>
              <a:t> + Prophet + LSTM</a:t>
            </a:r>
            <a:endParaRPr lang="zh-CN" altLang="en-US" dirty="0"/>
          </a:p>
        </p:txBody>
      </p:sp>
      <p:sp>
        <p:nvSpPr>
          <p:cNvPr id="9" name="文本占位符 8"/>
          <p:cNvSpPr>
            <a:spLocks noGrp="1"/>
          </p:cNvSpPr>
          <p:nvPr>
            <p:ph type="body" sz="quarter" idx="27"/>
          </p:nvPr>
        </p:nvSpPr>
        <p:spPr>
          <a:xfrm>
            <a:off x="5920106" y="4830024"/>
            <a:ext cx="5433204" cy="365125"/>
          </a:xfrm>
        </p:spPr>
        <p:txBody>
          <a:bodyPr rtlCol="0">
            <a:normAutofit lnSpcReduction="10000"/>
          </a:bodyPr>
          <a:lstStyle/>
          <a:p>
            <a:pPr rtl="0"/>
            <a:r>
              <a:rPr lang="en-US" altLang="zh-CN" dirty="0"/>
              <a:t>Evaluation</a:t>
            </a:r>
            <a:endParaRPr lang="zh-CN" altLang="en-US" dirty="0"/>
          </a:p>
        </p:txBody>
      </p:sp>
      <p:sp>
        <p:nvSpPr>
          <p:cNvPr id="10" name="文本占位符 9"/>
          <p:cNvSpPr>
            <a:spLocks noGrp="1"/>
          </p:cNvSpPr>
          <p:nvPr>
            <p:ph type="body" sz="quarter" idx="28"/>
          </p:nvPr>
        </p:nvSpPr>
        <p:spPr>
          <a:xfrm>
            <a:off x="5919680" y="5159449"/>
            <a:ext cx="5431971" cy="557950"/>
          </a:xfrm>
        </p:spPr>
        <p:txBody>
          <a:bodyPr rtlCol="0"/>
          <a:lstStyle/>
          <a:p>
            <a:pPr rtl="0"/>
            <a:r>
              <a:rPr lang="en-US" altLang="zh-CN" sz="1800" dirty="0">
                <a:solidFill>
                  <a:srgbClr val="000000"/>
                </a:solidFill>
                <a:latin typeface="NimbusRomNo9L-Regu"/>
              </a:rPr>
              <a:t>RMSSE + WSPL</a:t>
            </a:r>
            <a:endParaRPr lang="zh-CN" altLang="en-US" dirty="0"/>
          </a:p>
        </p:txBody>
      </p:sp>
      <p:sp>
        <p:nvSpPr>
          <p:cNvPr id="20" name="日期占位符 19"/>
          <p:cNvSpPr>
            <a:spLocks noGrp="1"/>
          </p:cNvSpPr>
          <p:nvPr>
            <p:ph type="dt" sz="half" idx="20"/>
          </p:nvPr>
        </p:nvSpPr>
        <p:spPr>
          <a:xfrm>
            <a:off x="5919680" y="6356350"/>
            <a:ext cx="947516" cy="365125"/>
          </a:xfrm>
        </p:spPr>
        <p:txBody>
          <a:bodyPr rtlCol="0"/>
          <a:lstStyle/>
          <a:p>
            <a:pPr rtl="0"/>
            <a:r>
              <a:rPr lang="en-US" altLang="zh-CN" dirty="0"/>
              <a:t>2022</a:t>
            </a:r>
            <a:endParaRPr lang="en-US" altLang="zh-CN" dirty="0"/>
          </a:p>
        </p:txBody>
      </p:sp>
      <p:sp>
        <p:nvSpPr>
          <p:cNvPr id="21" name="页脚占位符 20"/>
          <p:cNvSpPr>
            <a:spLocks noGrp="1"/>
          </p:cNvSpPr>
          <p:nvPr>
            <p:ph type="ftr" sz="quarter" idx="21"/>
          </p:nvPr>
        </p:nvSpPr>
        <p:spPr>
          <a:xfrm>
            <a:off x="7161955" y="6356350"/>
            <a:ext cx="3243942" cy="365125"/>
          </a:xfrm>
        </p:spPr>
        <p:txBody>
          <a:bodyPr rtlCol="0"/>
          <a:lstStyle/>
          <a:p>
            <a:pPr rtl="0"/>
            <a:r>
              <a:rPr lang="en-US" altLang="zh-CN" dirty="0"/>
              <a:t>MSBD5013</a:t>
            </a:r>
            <a:endParaRPr lang="zh-CN" altLang="en-US" dirty="0"/>
          </a:p>
        </p:txBody>
      </p:sp>
      <p:sp>
        <p:nvSpPr>
          <p:cNvPr id="22" name="灯片编号占位符 21"/>
          <p:cNvSpPr>
            <a:spLocks noGrp="1"/>
          </p:cNvSpPr>
          <p:nvPr>
            <p:ph type="sldNum" sz="quarter" idx="22"/>
          </p:nvPr>
        </p:nvSpPr>
        <p:spPr>
          <a:xfrm>
            <a:off x="10700656" y="6356350"/>
            <a:ext cx="653143" cy="365125"/>
          </a:xfrm>
        </p:spPr>
        <p:txBody>
          <a:bodyPr rtlCol="0"/>
          <a:lstStyle/>
          <a:p>
            <a:pPr rtl="0"/>
            <a:fld id="{B5CEABB6-07DC-46E8-9B57-56EC44A396E5}" type="slidenum">
              <a:rPr lang="en-US" altLang="zh-CN"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006215" y="1727054"/>
            <a:ext cx="4179570" cy="1524735"/>
          </a:xfrm>
        </p:spPr>
        <p:txBody>
          <a:bodyPr rtlCol="0"/>
          <a:lstStyle/>
          <a:p>
            <a:pPr rtl="0"/>
            <a:r>
              <a:rPr lang="en-US" altLang="zh-CN" dirty="0"/>
              <a:t>Thanks!</a:t>
            </a:r>
            <a:endParaRPr lang="en-US" dirty="0"/>
          </a:p>
        </p:txBody>
      </p:sp>
      <p:sp>
        <p:nvSpPr>
          <p:cNvPr id="3" name="内容占位符 2"/>
          <p:cNvSpPr>
            <a:spLocks noGrp="1"/>
          </p:cNvSpPr>
          <p:nvPr>
            <p:ph type="subTitle" idx="1"/>
          </p:nvPr>
        </p:nvSpPr>
        <p:spPr>
          <a:xfrm>
            <a:off x="3951786" y="3508448"/>
            <a:ext cx="4179570" cy="2004161"/>
          </a:xfrm>
        </p:spPr>
        <p:txBody>
          <a:bodyPr rtlCol="0">
            <a:normAutofit/>
          </a:bodyPr>
          <a:lstStyle/>
          <a:p>
            <a:pPr rtl="0"/>
            <a:r>
              <a:rPr lang="en-US" altLang="zh-CN" dirty="0">
                <a:hlinkClick r:id="rId1"/>
              </a:rPr>
              <a:t>yliujt@connect.ust.hk</a:t>
            </a:r>
            <a:endParaRPr lang="en-US" altLang="zh-CN" dirty="0"/>
          </a:p>
          <a:p>
            <a:pPr rtl="0"/>
            <a:r>
              <a:rPr lang="en-US" altLang="zh-CN" dirty="0">
                <a:hlinkClick r:id="rId2"/>
              </a:rPr>
              <a:t>zpengan@connect.usy.hk</a:t>
            </a:r>
            <a:endParaRPr lang="en-US" altLang="zh-CN" dirty="0"/>
          </a:p>
          <a:p>
            <a:pPr rtl="0"/>
            <a:endParaRPr lang="en-US" dirty="0"/>
          </a:p>
        </p:txBody>
      </p:sp>
      <p:sp>
        <p:nvSpPr>
          <p:cNvPr id="4" name="日期占位符 3"/>
          <p:cNvSpPr>
            <a:spLocks noGrp="1"/>
          </p:cNvSpPr>
          <p:nvPr>
            <p:ph type="dt" sz="half" idx="10"/>
          </p:nvPr>
        </p:nvSpPr>
        <p:spPr>
          <a:xfrm>
            <a:off x="4267200" y="6356350"/>
            <a:ext cx="1774371" cy="365125"/>
          </a:xfrm>
        </p:spPr>
        <p:txBody>
          <a:bodyPr rtlCol="0"/>
          <a:lstStyle/>
          <a:p>
            <a:pPr rtl="0"/>
            <a:r>
              <a:rPr lang="en-US" dirty="0"/>
              <a:t>20</a:t>
            </a:r>
            <a:r>
              <a:rPr lang="en-US" altLang="zh-CN" dirty="0"/>
              <a:t>22</a:t>
            </a:r>
            <a:endParaRPr lang="en-US" dirty="0"/>
          </a:p>
        </p:txBody>
      </p:sp>
      <p:sp>
        <p:nvSpPr>
          <p:cNvPr id="5" name="页脚占位符 4"/>
          <p:cNvSpPr>
            <a:spLocks noGrp="1"/>
          </p:cNvSpPr>
          <p:nvPr>
            <p:ph type="ftr" sz="quarter" idx="11"/>
          </p:nvPr>
        </p:nvSpPr>
        <p:spPr>
          <a:xfrm>
            <a:off x="6479721" y="6356350"/>
            <a:ext cx="2661557" cy="365125"/>
          </a:xfrm>
        </p:spPr>
        <p:txBody>
          <a:bodyPr rtlCol="0"/>
          <a:lstStyle/>
          <a:p>
            <a:pPr rtl="0"/>
            <a:r>
              <a:rPr lang="en-US" altLang="zh-CN" dirty="0"/>
              <a:t>MSBD5013</a:t>
            </a:r>
            <a:endParaRPr lang="en-US" altLang="zh-CN" dirty="0"/>
          </a:p>
        </p:txBody>
      </p:sp>
      <p:sp>
        <p:nvSpPr>
          <p:cNvPr id="6" name="幻灯片编号占位符 5"/>
          <p:cNvSpPr>
            <a:spLocks noGrp="1"/>
          </p:cNvSpPr>
          <p:nvPr>
            <p:ph type="sldNum" sz="quarter" idx="12"/>
          </p:nvPr>
        </p:nvSpPr>
        <p:spPr>
          <a:xfrm>
            <a:off x="9579428" y="6356350"/>
            <a:ext cx="1774371" cy="365125"/>
          </a:xfrm>
        </p:spPr>
        <p:txBody>
          <a:bodyPr rtlCol="0"/>
          <a:lstStyle/>
          <a:p>
            <a:pPr rtl="0"/>
            <a:fld id="{B5CEABB6-07DC-46E8-9B57-56EC44A396E5}"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582284"/>
            <a:ext cx="5111750" cy="1204912"/>
          </a:xfrm>
        </p:spPr>
        <p:txBody>
          <a:bodyPr rtlCol="0"/>
          <a:lstStyle/>
          <a:p>
            <a:pPr rtl="0"/>
            <a:r>
              <a:rPr lang="en-US" altLang="zh-CN" dirty="0"/>
              <a:t>Introduction</a:t>
            </a:r>
            <a:endParaRPr lang="zh-CN" altLang="en-US" dirty="0"/>
          </a:p>
        </p:txBody>
      </p:sp>
      <p:sp>
        <p:nvSpPr>
          <p:cNvPr id="3" name="内容占位符 2"/>
          <p:cNvSpPr>
            <a:spLocks noGrp="1"/>
          </p:cNvSpPr>
          <p:nvPr>
            <p:ph type="body" idx="1"/>
          </p:nvPr>
        </p:nvSpPr>
        <p:spPr>
          <a:xfrm>
            <a:off x="838200" y="3549455"/>
            <a:ext cx="5111750" cy="2461731"/>
          </a:xfrm>
        </p:spPr>
        <p:txBody>
          <a:bodyPr vert="horz" lIns="91440" tIns="45720" rIns="91440" bIns="45720" rtlCol="0" anchor="t">
            <a:normAutofit/>
          </a:bodyPr>
          <a:lstStyle/>
          <a:p>
            <a:pPr rtl="0"/>
            <a:r>
              <a:rPr lang="en-US" altLang="zh-CN" dirty="0"/>
              <a:t>In this project, we try to predict, the point forecasts and the uncertainty distribution of the realized values of the same series of the unit sales of various products sold in the USA by Walmart, as precisely as possible. For these two different goals, we propose two different model construction schemes, and improve them in a targeted manner. We tried both traditional statistical approach and machine learning methods.</a:t>
            </a:r>
            <a:endParaRPr lang="zh-CN" altLang="en-US" noProof="1"/>
          </a:p>
        </p:txBody>
      </p:sp>
      <p:sp>
        <p:nvSpPr>
          <p:cNvPr id="4" name="日期占位符 3"/>
          <p:cNvSpPr>
            <a:spLocks noGrp="1"/>
          </p:cNvSpPr>
          <p:nvPr>
            <p:ph type="dt" sz="half" idx="10"/>
          </p:nvPr>
        </p:nvSpPr>
        <p:spPr>
          <a:xfrm>
            <a:off x="838200" y="6356350"/>
            <a:ext cx="2743200" cy="365125"/>
          </a:xfrm>
        </p:spPr>
        <p:txBody>
          <a:bodyPr rtlCol="0"/>
          <a:lstStyle/>
          <a:p>
            <a:pPr rtl="0"/>
            <a:r>
              <a:rPr lang="en-US" altLang="zh-CN"/>
              <a:t>20XX</a:t>
            </a:r>
            <a:endParaRPr lang="en-US" altLang="zh-CN" dirty="0"/>
          </a:p>
        </p:txBody>
      </p:sp>
      <p:sp>
        <p:nvSpPr>
          <p:cNvPr id="5" name="页脚占位符 4"/>
          <p:cNvSpPr>
            <a:spLocks noGrp="1"/>
          </p:cNvSpPr>
          <p:nvPr>
            <p:ph type="ftr" sz="quarter" idx="11"/>
          </p:nvPr>
        </p:nvSpPr>
        <p:spPr>
          <a:xfrm>
            <a:off x="5224463" y="6356350"/>
            <a:ext cx="1743075" cy="365125"/>
          </a:xfrm>
        </p:spPr>
        <p:txBody>
          <a:bodyPr rtlCol="0"/>
          <a:lstStyle/>
          <a:p>
            <a:pPr rtl="0"/>
            <a:r>
              <a:rPr lang="en-US" altLang="zh-CN" dirty="0"/>
              <a:t>MSBD5013</a:t>
            </a:r>
            <a:endParaRPr lang="zh-CN" altLang="en-US" dirty="0"/>
          </a:p>
        </p:txBody>
      </p:sp>
      <p:sp>
        <p:nvSpPr>
          <p:cNvPr id="6" name="幻灯片编号占位符 5"/>
          <p:cNvSpPr>
            <a:spLocks noGrp="1"/>
          </p:cNvSpPr>
          <p:nvPr>
            <p:ph type="sldNum" sz="quarter" idx="12"/>
          </p:nvPr>
        </p:nvSpPr>
        <p:spPr>
          <a:xfrm>
            <a:off x="8610600" y="6356350"/>
            <a:ext cx="2743200" cy="365125"/>
          </a:xfrm>
        </p:spPr>
        <p:txBody>
          <a:bodyPr rtlCol="0"/>
          <a:lstStyle/>
          <a:p>
            <a:pPr rtl="0"/>
            <a:fld id="{B5CEABB6-07DC-46E8-9B57-56EC44A396E5}" type="slidenum">
              <a:rPr lang="en-US" altLang="zh-CN" smtClean="0"/>
            </a:fld>
            <a:endParaRPr lang="zh-CN" altLang="en-US" dirty="0"/>
          </a:p>
        </p:txBody>
      </p:sp>
      <p:pic>
        <p:nvPicPr>
          <p:cNvPr id="8" name="图片 7" descr="图形用户界面, 文本&#10;&#10;描述已自动生成"/>
          <p:cNvPicPr>
            <a:picLocks noChangeAspect="1"/>
          </p:cNvPicPr>
          <p:nvPr/>
        </p:nvPicPr>
        <p:blipFill rotWithShape="1">
          <a:blip r:embed="rId1"/>
          <a:srcRect r="5359"/>
          <a:stretch>
            <a:fillRect/>
          </a:stretch>
        </p:blipFill>
        <p:spPr>
          <a:xfrm>
            <a:off x="6768143" y="1671639"/>
            <a:ext cx="5214473" cy="1935648"/>
          </a:xfrm>
          <a:prstGeom prst="rect">
            <a:avLst/>
          </a:prstGeom>
        </p:spPr>
      </p:pic>
      <p:pic>
        <p:nvPicPr>
          <p:cNvPr id="10" name="图片 9" descr="文本&#10;&#10;描述已自动生成"/>
          <p:cNvPicPr>
            <a:picLocks noChangeAspect="1"/>
          </p:cNvPicPr>
          <p:nvPr/>
        </p:nvPicPr>
        <p:blipFill rotWithShape="1">
          <a:blip r:embed="rId2"/>
          <a:srcRect r="5359"/>
          <a:stretch>
            <a:fillRect/>
          </a:stretch>
        </p:blipFill>
        <p:spPr>
          <a:xfrm>
            <a:off x="6768142" y="3686730"/>
            <a:ext cx="5214473" cy="18594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3973" y="1004543"/>
            <a:ext cx="3171825" cy="1325563"/>
          </a:xfrm>
        </p:spPr>
        <p:txBody>
          <a:bodyPr rtlCol="0"/>
          <a:lstStyle/>
          <a:p>
            <a:pPr rtl="0"/>
            <a:r>
              <a:rPr lang="en-US" altLang="zh-CN" dirty="0"/>
              <a:t>Dataset</a:t>
            </a:r>
            <a:endParaRPr lang="zh-CN" altLang="en-US" dirty="0"/>
          </a:p>
        </p:txBody>
      </p:sp>
      <p:sp>
        <p:nvSpPr>
          <p:cNvPr id="3" name="副标题 2"/>
          <p:cNvSpPr>
            <a:spLocks noGrp="1"/>
          </p:cNvSpPr>
          <p:nvPr>
            <p:ph idx="1"/>
          </p:nvPr>
        </p:nvSpPr>
        <p:spPr>
          <a:xfrm>
            <a:off x="1119239" y="2695492"/>
            <a:ext cx="5981276" cy="2740095"/>
          </a:xfrm>
        </p:spPr>
        <p:txBody>
          <a:bodyPr rtlCol="0">
            <a:normAutofit/>
          </a:bodyPr>
          <a:lstStyle/>
          <a:p>
            <a:r>
              <a:rPr lang="en-US" altLang="zh-CN" dirty="0">
                <a:solidFill>
                  <a:srgbClr val="000000"/>
                </a:solidFill>
                <a:effectLst/>
                <a:latin typeface="NimbusRomNo9L-Regu"/>
              </a:rPr>
              <a:t>we use hierarchical sales data from Walmart, the world’s largest company by revenue, to forecast daily sales for the next 28 days and to make uncertainty estimates for these forecasts. The data, covers stores in three US States (California, Texas, and Wisconsin) and includes item level, department, product categories, and store details. In addition, it has explanatory variables such as price, promotions, day of the week, and special events. Together, this robust dataset can be used to improve forecasting accuracy. The original data has four tables, and their specific data are shown in Table 1. </a:t>
            </a:r>
            <a:endParaRPr lang="zh-CN" altLang="en-US" sz="1050" dirty="0"/>
          </a:p>
        </p:txBody>
      </p:sp>
      <p:sp>
        <p:nvSpPr>
          <p:cNvPr id="6" name="日期占位符 5"/>
          <p:cNvSpPr>
            <a:spLocks noGrp="1"/>
          </p:cNvSpPr>
          <p:nvPr>
            <p:ph type="dt" sz="half" idx="10"/>
          </p:nvPr>
        </p:nvSpPr>
        <p:spPr>
          <a:xfrm>
            <a:off x="1333500" y="6356350"/>
            <a:ext cx="985157" cy="365125"/>
          </a:xfrm>
        </p:spPr>
        <p:txBody>
          <a:bodyPr rtlCol="0"/>
          <a:lstStyle/>
          <a:p>
            <a:pPr rtl="0"/>
            <a:r>
              <a:rPr lang="en-US" altLang="zh-CN"/>
              <a:t>20XX</a:t>
            </a:r>
            <a:endParaRPr lang="en-US" altLang="zh-CN"/>
          </a:p>
        </p:txBody>
      </p:sp>
      <p:sp>
        <p:nvSpPr>
          <p:cNvPr id="5" name="页脚占位符 4"/>
          <p:cNvSpPr>
            <a:spLocks noGrp="1"/>
          </p:cNvSpPr>
          <p:nvPr>
            <p:ph type="ftr" sz="quarter" idx="11"/>
          </p:nvPr>
        </p:nvSpPr>
        <p:spPr>
          <a:xfrm>
            <a:off x="2669886" y="6356349"/>
            <a:ext cx="2482842" cy="365125"/>
          </a:xfrm>
        </p:spPr>
        <p:txBody>
          <a:bodyPr rtlCol="0"/>
          <a:lstStyle/>
          <a:p>
            <a:pPr rtl="0"/>
            <a:r>
              <a:rPr lang="en-US" altLang="zh-CN" dirty="0"/>
              <a:t>MSBD5013</a:t>
            </a:r>
            <a:endParaRPr lang="zh-CN" altLang="en-US" dirty="0"/>
          </a:p>
        </p:txBody>
      </p:sp>
      <p:sp>
        <p:nvSpPr>
          <p:cNvPr id="4" name="灯片编号占位符 3"/>
          <p:cNvSpPr>
            <a:spLocks noGrp="1"/>
          </p:cNvSpPr>
          <p:nvPr>
            <p:ph type="sldNum" sz="quarter" idx="12"/>
          </p:nvPr>
        </p:nvSpPr>
        <p:spPr>
          <a:xfrm>
            <a:off x="5536305" y="6356350"/>
            <a:ext cx="987552" cy="365125"/>
          </a:xfrm>
        </p:spPr>
        <p:txBody>
          <a:bodyPr rtlCol="0"/>
          <a:lstStyle/>
          <a:p>
            <a:pPr rtl="0"/>
            <a:fld id="{19B51A1E-902D-48AF-9020-955120F399B6}" type="slidenum">
              <a:rPr lang="en-ZA" altLang="zh-CN" smtClean="0"/>
            </a:fld>
            <a:endParaRPr lang="zh-CN" altLang="en-ZA"/>
          </a:p>
        </p:txBody>
      </p:sp>
      <p:pic>
        <p:nvPicPr>
          <p:cNvPr id="8" name="图片 7" descr="表格&#10;&#10;描述已自动生成"/>
          <p:cNvPicPr>
            <a:picLocks noChangeAspect="1"/>
          </p:cNvPicPr>
          <p:nvPr/>
        </p:nvPicPr>
        <p:blipFill>
          <a:blip r:embed="rId1"/>
          <a:stretch>
            <a:fillRect/>
          </a:stretch>
        </p:blipFill>
        <p:spPr>
          <a:xfrm>
            <a:off x="7620341" y="2695492"/>
            <a:ext cx="4221846" cy="17451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156" y="892177"/>
            <a:ext cx="8421688" cy="1325563"/>
          </a:xfrm>
        </p:spPr>
        <p:txBody>
          <a:bodyPr rtlCol="0"/>
          <a:lstStyle/>
          <a:p>
            <a:pPr rtl="0"/>
            <a:r>
              <a:rPr lang="en-US" altLang="zh-CN" dirty="0"/>
              <a:t>Exploratory Data Analysis</a:t>
            </a:r>
            <a:endParaRPr lang="zh-CN" altLang="en-US" dirty="0"/>
          </a:p>
        </p:txBody>
      </p:sp>
      <p:sp>
        <p:nvSpPr>
          <p:cNvPr id="80" name="日期占位符 79"/>
          <p:cNvSpPr>
            <a:spLocks noGrp="1"/>
          </p:cNvSpPr>
          <p:nvPr>
            <p:ph type="dt" sz="half" idx="20"/>
          </p:nvPr>
        </p:nvSpPr>
        <p:spPr>
          <a:xfrm>
            <a:off x="838200" y="6356350"/>
            <a:ext cx="2743200" cy="365125"/>
          </a:xfrm>
        </p:spPr>
        <p:txBody>
          <a:bodyPr rtlCol="0"/>
          <a:lstStyle/>
          <a:p>
            <a:pPr rtl="0"/>
            <a:r>
              <a:rPr lang="en-US" altLang="zh-CN" dirty="0"/>
              <a:t>2022</a:t>
            </a:r>
            <a:endParaRPr lang="en-US" altLang="zh-CN" dirty="0"/>
          </a:p>
        </p:txBody>
      </p:sp>
      <p:sp>
        <p:nvSpPr>
          <p:cNvPr id="81" name="页脚占位符 80"/>
          <p:cNvSpPr>
            <a:spLocks noGrp="1"/>
          </p:cNvSpPr>
          <p:nvPr>
            <p:ph type="ftr" sz="quarter" idx="21"/>
          </p:nvPr>
        </p:nvSpPr>
        <p:spPr>
          <a:xfrm>
            <a:off x="4038600" y="6356350"/>
            <a:ext cx="4114800" cy="365125"/>
          </a:xfrm>
        </p:spPr>
        <p:txBody>
          <a:bodyPr rtlCol="0"/>
          <a:lstStyle/>
          <a:p>
            <a:pPr rtl="0"/>
            <a:r>
              <a:rPr lang="en-US" altLang="zh-CN" dirty="0"/>
              <a:t>MSBD5013</a:t>
            </a:r>
            <a:endParaRPr lang="zh-CN" altLang="en-US" dirty="0"/>
          </a:p>
        </p:txBody>
      </p:sp>
      <p:sp>
        <p:nvSpPr>
          <p:cNvPr id="82" name="灯片编号占位符 81"/>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fld>
            <a:endParaRPr lang="zh-CN" altLang="en-US"/>
          </a:p>
        </p:txBody>
      </p:sp>
      <p:pic>
        <p:nvPicPr>
          <p:cNvPr id="12" name="图片 11"/>
          <p:cNvPicPr>
            <a:picLocks noChangeAspect="1"/>
          </p:cNvPicPr>
          <p:nvPr/>
        </p:nvPicPr>
        <p:blipFill>
          <a:blip r:embed="rId1"/>
          <a:stretch>
            <a:fillRect/>
          </a:stretch>
        </p:blipFill>
        <p:spPr>
          <a:xfrm>
            <a:off x="4541996" y="2217740"/>
            <a:ext cx="7383749" cy="3542523"/>
          </a:xfrm>
          <a:prstGeom prst="rect">
            <a:avLst/>
          </a:prstGeom>
        </p:spPr>
      </p:pic>
      <p:sp>
        <p:nvSpPr>
          <p:cNvPr id="16" name="文本占位符 15"/>
          <p:cNvSpPr>
            <a:spLocks noGrp="1"/>
          </p:cNvSpPr>
          <p:nvPr>
            <p:ph type="body" sz="quarter" idx="15"/>
          </p:nvPr>
        </p:nvSpPr>
        <p:spPr>
          <a:xfrm>
            <a:off x="321914" y="3405175"/>
            <a:ext cx="4031030" cy="2355088"/>
          </a:xfrm>
        </p:spPr>
        <p:txBody>
          <a:bodyPr>
            <a:normAutofit/>
          </a:bodyPr>
          <a:lstStyle/>
          <a:p>
            <a:pPr algn="l"/>
            <a:r>
              <a:rPr lang="en-US" altLang="zh-CN" dirty="0">
                <a:solidFill>
                  <a:srgbClr val="000000"/>
                </a:solidFill>
                <a:effectLst/>
                <a:latin typeface="NimbusRomNo9L-Regu"/>
              </a:rPr>
              <a:t>In order to better understand and use the data we obtained, we performed EDA to visualize the data. </a:t>
            </a:r>
            <a:endParaRPr lang="en-US" altLang="zh-CN" dirty="0">
              <a:solidFill>
                <a:srgbClr val="000000"/>
              </a:solidFill>
              <a:effectLst/>
              <a:latin typeface="NimbusRomNo9L-Regu"/>
            </a:endParaRPr>
          </a:p>
          <a:p>
            <a:pPr algn="l"/>
            <a:r>
              <a:rPr lang="en-US" altLang="zh-CN" dirty="0">
                <a:solidFill>
                  <a:srgbClr val="000000"/>
                </a:solidFill>
                <a:effectLst/>
                <a:latin typeface="NimbusRomNo9L-Regu"/>
              </a:rPr>
              <a:t>Firstly, we randomly obtained 10 items as samples to see if there is any trend in each data . </a:t>
            </a:r>
            <a:endParaRPr lang="en-US" altLang="zh-CN" dirty="0">
              <a:solidFill>
                <a:srgbClr val="000000"/>
              </a:solidFill>
              <a:effectLst/>
              <a:latin typeface="NimbusRomNo9L-Regu"/>
            </a:endParaRPr>
          </a:p>
          <a:p>
            <a:pPr algn="l"/>
            <a:r>
              <a:rPr lang="en-US" altLang="zh-CN" dirty="0">
                <a:solidFill>
                  <a:srgbClr val="000000"/>
                </a:solidFill>
                <a:effectLst/>
                <a:latin typeface="NimbusRomNo9L-Regu"/>
              </a:rPr>
              <a:t>Then, we found that many items that were not sold before and are now on sale, and many items that were sold before but are no longer available, we need to deal with these products uniformly. </a:t>
            </a:r>
            <a:endParaRPr lang="en-US" altLang="zh-CN"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156" y="892177"/>
            <a:ext cx="8421688" cy="1325563"/>
          </a:xfrm>
        </p:spPr>
        <p:txBody>
          <a:bodyPr rtlCol="0"/>
          <a:lstStyle/>
          <a:p>
            <a:pPr rtl="0"/>
            <a:r>
              <a:rPr lang="en-US" altLang="zh-CN" dirty="0"/>
              <a:t>Exploratory Data Analysis</a:t>
            </a:r>
            <a:endParaRPr lang="zh-CN" altLang="en-US" dirty="0"/>
          </a:p>
        </p:txBody>
      </p:sp>
      <p:sp>
        <p:nvSpPr>
          <p:cNvPr id="80" name="日期占位符 79"/>
          <p:cNvSpPr>
            <a:spLocks noGrp="1"/>
          </p:cNvSpPr>
          <p:nvPr>
            <p:ph type="dt" sz="half" idx="20"/>
          </p:nvPr>
        </p:nvSpPr>
        <p:spPr>
          <a:xfrm>
            <a:off x="838200" y="6356350"/>
            <a:ext cx="2743200" cy="365125"/>
          </a:xfrm>
        </p:spPr>
        <p:txBody>
          <a:bodyPr rtlCol="0"/>
          <a:lstStyle/>
          <a:p>
            <a:pPr rtl="0"/>
            <a:r>
              <a:rPr lang="en-US" altLang="zh-CN" dirty="0"/>
              <a:t>2022</a:t>
            </a:r>
            <a:endParaRPr lang="en-US" altLang="zh-CN" dirty="0"/>
          </a:p>
        </p:txBody>
      </p:sp>
      <p:sp>
        <p:nvSpPr>
          <p:cNvPr id="81" name="页脚占位符 80"/>
          <p:cNvSpPr>
            <a:spLocks noGrp="1"/>
          </p:cNvSpPr>
          <p:nvPr>
            <p:ph type="ftr" sz="quarter" idx="21"/>
          </p:nvPr>
        </p:nvSpPr>
        <p:spPr>
          <a:xfrm>
            <a:off x="4038600" y="6356350"/>
            <a:ext cx="4114800" cy="365125"/>
          </a:xfrm>
        </p:spPr>
        <p:txBody>
          <a:bodyPr rtlCol="0"/>
          <a:lstStyle/>
          <a:p>
            <a:pPr rtl="0"/>
            <a:r>
              <a:rPr lang="en-US" altLang="zh-CN" dirty="0"/>
              <a:t>MSBD5013</a:t>
            </a:r>
            <a:endParaRPr lang="en-US" altLang="zh-CN" dirty="0"/>
          </a:p>
        </p:txBody>
      </p:sp>
      <p:sp>
        <p:nvSpPr>
          <p:cNvPr id="82" name="灯片编号占位符 81"/>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fld>
            <a:endParaRPr lang="zh-CN" altLang="en-US"/>
          </a:p>
        </p:txBody>
      </p:sp>
      <p:sp>
        <p:nvSpPr>
          <p:cNvPr id="16" name="文本占位符 15"/>
          <p:cNvSpPr>
            <a:spLocks noGrp="1"/>
          </p:cNvSpPr>
          <p:nvPr>
            <p:ph type="body" sz="quarter" idx="15"/>
          </p:nvPr>
        </p:nvSpPr>
        <p:spPr>
          <a:xfrm>
            <a:off x="2150495" y="4957764"/>
            <a:ext cx="7891007" cy="1143827"/>
          </a:xfrm>
        </p:spPr>
        <p:txBody>
          <a:bodyPr>
            <a:normAutofit/>
          </a:bodyPr>
          <a:lstStyle/>
          <a:p>
            <a:pPr algn="l"/>
            <a:r>
              <a:rPr lang="en-US" altLang="zh-CN" sz="1800" dirty="0">
                <a:solidFill>
                  <a:srgbClr val="000000"/>
                </a:solidFill>
                <a:effectLst/>
                <a:latin typeface="NimbusRomNo9L-Regu"/>
              </a:rPr>
              <a:t>In order to further understand the sales trend of products, we used the wavelet denoising method to observe the sales trend of several sample products and this figure  gives an example. </a:t>
            </a:r>
            <a:endParaRPr lang="zh-CN" altLang="en-US" sz="1200" dirty="0"/>
          </a:p>
        </p:txBody>
      </p:sp>
      <p:pic>
        <p:nvPicPr>
          <p:cNvPr id="4" name="图片 3"/>
          <p:cNvPicPr>
            <a:picLocks noChangeAspect="1"/>
          </p:cNvPicPr>
          <p:nvPr/>
        </p:nvPicPr>
        <p:blipFill rotWithShape="1">
          <a:blip r:embed="rId1"/>
          <a:srcRect l="2590" t="7800" r="817" b="5611"/>
          <a:stretch>
            <a:fillRect/>
          </a:stretch>
        </p:blipFill>
        <p:spPr>
          <a:xfrm>
            <a:off x="2150497" y="2267641"/>
            <a:ext cx="7891006" cy="23227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156" y="892177"/>
            <a:ext cx="8421688" cy="1325563"/>
          </a:xfrm>
        </p:spPr>
        <p:txBody>
          <a:bodyPr rtlCol="0"/>
          <a:lstStyle/>
          <a:p>
            <a:pPr rtl="0"/>
            <a:r>
              <a:rPr lang="en-US" altLang="zh-CN" dirty="0"/>
              <a:t>Exploratory Data Analysis</a:t>
            </a:r>
            <a:endParaRPr lang="zh-CN" altLang="en-US" dirty="0"/>
          </a:p>
        </p:txBody>
      </p:sp>
      <p:sp>
        <p:nvSpPr>
          <p:cNvPr id="80" name="日期占位符 79"/>
          <p:cNvSpPr>
            <a:spLocks noGrp="1"/>
          </p:cNvSpPr>
          <p:nvPr>
            <p:ph type="dt" sz="half" idx="20"/>
          </p:nvPr>
        </p:nvSpPr>
        <p:spPr>
          <a:xfrm>
            <a:off x="838200" y="6356350"/>
            <a:ext cx="2743200" cy="365125"/>
          </a:xfrm>
        </p:spPr>
        <p:txBody>
          <a:bodyPr rtlCol="0"/>
          <a:lstStyle/>
          <a:p>
            <a:pPr rtl="0"/>
            <a:r>
              <a:rPr lang="en-US" altLang="zh-CN" dirty="0"/>
              <a:t>2022</a:t>
            </a:r>
            <a:endParaRPr lang="en-US" altLang="zh-CN" dirty="0"/>
          </a:p>
        </p:txBody>
      </p:sp>
      <p:sp>
        <p:nvSpPr>
          <p:cNvPr id="81" name="页脚占位符 80"/>
          <p:cNvSpPr>
            <a:spLocks noGrp="1"/>
          </p:cNvSpPr>
          <p:nvPr>
            <p:ph type="ftr" sz="quarter" idx="21"/>
          </p:nvPr>
        </p:nvSpPr>
        <p:spPr>
          <a:xfrm>
            <a:off x="4038600" y="6356350"/>
            <a:ext cx="4114800" cy="365125"/>
          </a:xfrm>
        </p:spPr>
        <p:txBody>
          <a:bodyPr rtlCol="0"/>
          <a:lstStyle/>
          <a:p>
            <a:pPr rtl="0"/>
            <a:r>
              <a:rPr lang="en-US" altLang="zh-CN" dirty="0"/>
              <a:t>MSBD5013</a:t>
            </a:r>
            <a:endParaRPr lang="zh-CN" altLang="en-US" dirty="0"/>
          </a:p>
        </p:txBody>
      </p:sp>
      <p:sp>
        <p:nvSpPr>
          <p:cNvPr id="82" name="灯片编号占位符 81"/>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fld>
            <a:endParaRPr lang="zh-CN" altLang="en-US"/>
          </a:p>
        </p:txBody>
      </p:sp>
      <p:sp>
        <p:nvSpPr>
          <p:cNvPr id="16" name="文本占位符 15"/>
          <p:cNvSpPr>
            <a:spLocks noGrp="1"/>
          </p:cNvSpPr>
          <p:nvPr>
            <p:ph type="body" sz="quarter" idx="15"/>
          </p:nvPr>
        </p:nvSpPr>
        <p:spPr>
          <a:xfrm>
            <a:off x="949518" y="3770752"/>
            <a:ext cx="4031030" cy="2302420"/>
          </a:xfrm>
        </p:spPr>
        <p:txBody>
          <a:bodyPr>
            <a:normAutofit/>
          </a:bodyPr>
          <a:lstStyle/>
          <a:p>
            <a:pPr algn="l"/>
            <a:r>
              <a:rPr lang="en-US" altLang="zh-CN" dirty="0">
                <a:solidFill>
                  <a:srgbClr val="000000"/>
                </a:solidFill>
                <a:effectLst/>
                <a:latin typeface="NimbusRomNo9L-Regu"/>
              </a:rPr>
              <a:t>We also observed some commodities according to different time periods. We intercepted the average </a:t>
            </a:r>
            <a:endParaRPr lang="en-US" altLang="zh-CN" sz="1600" dirty="0"/>
          </a:p>
          <a:p>
            <a:pPr algn="l"/>
            <a:r>
              <a:rPr lang="en-US" altLang="zh-CN" dirty="0">
                <a:solidFill>
                  <a:srgbClr val="000000"/>
                </a:solidFill>
                <a:effectLst/>
                <a:latin typeface="NimbusRomNo9L-Regu"/>
              </a:rPr>
              <a:t>sales of each week, month and year to observe the changes in the sales of the commodity in a fixed period of time, and figure 3 shows some examples. </a:t>
            </a:r>
            <a:endParaRPr lang="en-US" altLang="zh-CN" dirty="0">
              <a:solidFill>
                <a:srgbClr val="000000"/>
              </a:solidFill>
              <a:effectLst/>
              <a:latin typeface="NimbusRomNo9L-Regu"/>
            </a:endParaRPr>
          </a:p>
          <a:p>
            <a:pPr algn="l"/>
            <a:r>
              <a:rPr lang="en-US" altLang="zh-CN" dirty="0">
                <a:solidFill>
                  <a:srgbClr val="000000"/>
                </a:solidFill>
                <a:effectLst/>
                <a:latin typeface="NimbusRomNo9L-Regu"/>
              </a:rPr>
              <a:t>Since there is category information for items in the original dataset, to see the relationship between category and sales we looked at the sales frequency distribution for each category.</a:t>
            </a:r>
            <a:endParaRPr lang="zh-CN" altLang="en-US" sz="1050" dirty="0"/>
          </a:p>
        </p:txBody>
      </p:sp>
      <p:pic>
        <p:nvPicPr>
          <p:cNvPr id="8" name="图片 7" descr="图表, 折线图&#10;&#10;描述已自动生成"/>
          <p:cNvPicPr>
            <a:picLocks noChangeAspect="1"/>
          </p:cNvPicPr>
          <p:nvPr/>
        </p:nvPicPr>
        <p:blipFill rotWithShape="1">
          <a:blip r:embed="rId1"/>
          <a:srcRect t="3151" r="978"/>
          <a:stretch>
            <a:fillRect/>
          </a:stretch>
        </p:blipFill>
        <p:spPr>
          <a:xfrm>
            <a:off x="5547253" y="2393343"/>
            <a:ext cx="6316094" cy="1483481"/>
          </a:xfrm>
          <a:prstGeom prst="rect">
            <a:avLst/>
          </a:prstGeom>
        </p:spPr>
      </p:pic>
      <p:pic>
        <p:nvPicPr>
          <p:cNvPr id="10" name="图片 9" descr="图表, 直方图&#10;&#10;描述已自动生成"/>
          <p:cNvPicPr>
            <a:picLocks noChangeAspect="1"/>
          </p:cNvPicPr>
          <p:nvPr/>
        </p:nvPicPr>
        <p:blipFill>
          <a:blip r:embed="rId2"/>
          <a:stretch>
            <a:fillRect/>
          </a:stretch>
        </p:blipFill>
        <p:spPr>
          <a:xfrm>
            <a:off x="5547252" y="4015594"/>
            <a:ext cx="6386113" cy="20575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85156" y="892177"/>
            <a:ext cx="8421688" cy="1325563"/>
          </a:xfrm>
        </p:spPr>
        <p:txBody>
          <a:bodyPr rtlCol="0"/>
          <a:lstStyle/>
          <a:p>
            <a:pPr rtl="0"/>
            <a:r>
              <a:rPr lang="en-US" altLang="zh-CN" dirty="0"/>
              <a:t>Exploratory Data Analysis</a:t>
            </a:r>
            <a:endParaRPr lang="zh-CN" altLang="en-US" dirty="0"/>
          </a:p>
        </p:txBody>
      </p:sp>
      <p:sp>
        <p:nvSpPr>
          <p:cNvPr id="80" name="日期占位符 79"/>
          <p:cNvSpPr>
            <a:spLocks noGrp="1"/>
          </p:cNvSpPr>
          <p:nvPr>
            <p:ph type="dt" sz="half" idx="20"/>
          </p:nvPr>
        </p:nvSpPr>
        <p:spPr>
          <a:xfrm>
            <a:off x="838200" y="6356350"/>
            <a:ext cx="2743200" cy="365125"/>
          </a:xfrm>
        </p:spPr>
        <p:txBody>
          <a:bodyPr rtlCol="0"/>
          <a:lstStyle/>
          <a:p>
            <a:pPr rtl="0"/>
            <a:r>
              <a:rPr lang="en-US" altLang="zh-CN" dirty="0"/>
              <a:t>2022</a:t>
            </a:r>
            <a:endParaRPr lang="en-US" altLang="zh-CN" dirty="0"/>
          </a:p>
        </p:txBody>
      </p:sp>
      <p:sp>
        <p:nvSpPr>
          <p:cNvPr id="81" name="页脚占位符 80"/>
          <p:cNvSpPr>
            <a:spLocks noGrp="1"/>
          </p:cNvSpPr>
          <p:nvPr>
            <p:ph type="ftr" sz="quarter" idx="21"/>
          </p:nvPr>
        </p:nvSpPr>
        <p:spPr>
          <a:xfrm>
            <a:off x="4038600" y="6356350"/>
            <a:ext cx="4114800" cy="365125"/>
          </a:xfrm>
        </p:spPr>
        <p:txBody>
          <a:bodyPr rtlCol="0"/>
          <a:lstStyle/>
          <a:p>
            <a:pPr rtl="0"/>
            <a:r>
              <a:rPr lang="en-US" altLang="zh-CN" dirty="0"/>
              <a:t>MSBD5013</a:t>
            </a:r>
            <a:endParaRPr lang="zh-CN" altLang="en-US" dirty="0"/>
          </a:p>
        </p:txBody>
      </p:sp>
      <p:sp>
        <p:nvSpPr>
          <p:cNvPr id="82" name="灯片编号占位符 81"/>
          <p:cNvSpPr>
            <a:spLocks noGrp="1"/>
          </p:cNvSpPr>
          <p:nvPr>
            <p:ph type="sldNum" sz="quarter" idx="22"/>
          </p:nvPr>
        </p:nvSpPr>
        <p:spPr>
          <a:xfrm>
            <a:off x="8610600" y="6356350"/>
            <a:ext cx="2743200" cy="365125"/>
          </a:xfrm>
        </p:spPr>
        <p:txBody>
          <a:bodyPr rtlCol="0"/>
          <a:lstStyle/>
          <a:p>
            <a:pPr rtl="0"/>
            <a:fld id="{B5CEABB6-07DC-46E8-9B57-56EC44A396E5}" type="slidenum">
              <a:rPr lang="en-US" altLang="zh-CN" smtClean="0"/>
            </a:fld>
            <a:endParaRPr lang="zh-CN" altLang="en-US"/>
          </a:p>
        </p:txBody>
      </p:sp>
      <p:sp>
        <p:nvSpPr>
          <p:cNvPr id="16" name="文本占位符 15"/>
          <p:cNvSpPr>
            <a:spLocks noGrp="1"/>
          </p:cNvSpPr>
          <p:nvPr>
            <p:ph type="body" sz="quarter" idx="15"/>
          </p:nvPr>
        </p:nvSpPr>
        <p:spPr>
          <a:xfrm>
            <a:off x="2452863" y="3757417"/>
            <a:ext cx="4031030" cy="1059255"/>
          </a:xfrm>
        </p:spPr>
        <p:txBody>
          <a:bodyPr>
            <a:normAutofit/>
          </a:bodyPr>
          <a:lstStyle/>
          <a:p>
            <a:pPr algn="l"/>
            <a:r>
              <a:rPr lang="en-US" altLang="zh-CN" dirty="0">
                <a:solidFill>
                  <a:srgbClr val="000000"/>
                </a:solidFill>
                <a:effectLst/>
                <a:latin typeface="NimbusRomNo9L-Regu"/>
              </a:rPr>
              <a:t>We also found some outliers in sales due to holidays or weekends, which should be considered, when necessary, in subsequent data processing and forecasting.</a:t>
            </a:r>
            <a:endParaRPr lang="en-US" altLang="zh-CN" sz="1000" dirty="0"/>
          </a:p>
        </p:txBody>
      </p:sp>
      <p:pic>
        <p:nvPicPr>
          <p:cNvPr id="4" name="图片 3" descr="图表&#10;&#10;描述已自动生成"/>
          <p:cNvPicPr>
            <a:picLocks noChangeAspect="1"/>
          </p:cNvPicPr>
          <p:nvPr/>
        </p:nvPicPr>
        <p:blipFill>
          <a:blip r:embed="rId1"/>
          <a:stretch>
            <a:fillRect/>
          </a:stretch>
        </p:blipFill>
        <p:spPr>
          <a:xfrm>
            <a:off x="7331942" y="2733487"/>
            <a:ext cx="3551228" cy="23928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3973" y="1004543"/>
            <a:ext cx="6135811" cy="1261579"/>
          </a:xfrm>
        </p:spPr>
        <p:txBody>
          <a:bodyPr rtlCol="0"/>
          <a:lstStyle/>
          <a:p>
            <a:pPr rtl="0"/>
            <a:r>
              <a:rPr lang="en-US" altLang="zh-CN" dirty="0"/>
              <a:t>Data Preprocessing</a:t>
            </a:r>
            <a:endParaRPr lang="zh-CN" altLang="en-US" dirty="0"/>
          </a:p>
        </p:txBody>
      </p:sp>
      <p:sp>
        <p:nvSpPr>
          <p:cNvPr id="3" name="副标题 2"/>
          <p:cNvSpPr>
            <a:spLocks noGrp="1"/>
          </p:cNvSpPr>
          <p:nvPr>
            <p:ph idx="1"/>
          </p:nvPr>
        </p:nvSpPr>
        <p:spPr>
          <a:xfrm>
            <a:off x="1119239" y="2695492"/>
            <a:ext cx="5567808" cy="1896387"/>
          </a:xfrm>
        </p:spPr>
        <p:txBody>
          <a:bodyPr rtlCol="0">
            <a:normAutofit/>
          </a:bodyPr>
          <a:lstStyle/>
          <a:p>
            <a:r>
              <a:rPr lang="en-US" altLang="zh-CN" dirty="0">
                <a:solidFill>
                  <a:srgbClr val="000000"/>
                </a:solidFill>
                <a:latin typeface="NimbusRomNo9L-Regu"/>
              </a:rPr>
              <a:t>W</a:t>
            </a:r>
            <a:r>
              <a:rPr lang="en-US" altLang="zh-CN" dirty="0">
                <a:solidFill>
                  <a:srgbClr val="000000"/>
                </a:solidFill>
                <a:effectLst/>
                <a:latin typeface="NimbusRomNo9L-Regu"/>
              </a:rPr>
              <a:t>e use R language for data preprocessing. Because the data set is too large, we did memory compression to avoid running out of memory. The original </a:t>
            </a:r>
            <a:r>
              <a:rPr lang="en-US" altLang="zh-CN" dirty="0" err="1">
                <a:solidFill>
                  <a:srgbClr val="000000"/>
                </a:solidFill>
                <a:effectLst/>
                <a:latin typeface="NimbusRomNo9L-Regu"/>
              </a:rPr>
              <a:t>dtype</a:t>
            </a:r>
            <a:r>
              <a:rPr lang="en-US" altLang="zh-CN" dirty="0">
                <a:solidFill>
                  <a:srgbClr val="000000"/>
                </a:solidFill>
                <a:effectLst/>
                <a:latin typeface="NimbusRomNo9L-Regu"/>
              </a:rPr>
              <a:t> was changed to the </a:t>
            </a:r>
            <a:r>
              <a:rPr lang="en-US" altLang="zh-CN" dirty="0" err="1">
                <a:solidFill>
                  <a:srgbClr val="000000"/>
                </a:solidFill>
                <a:effectLst/>
                <a:latin typeface="NimbusRomNo9L-Regu"/>
              </a:rPr>
              <a:t>dtype</a:t>
            </a:r>
            <a:r>
              <a:rPr lang="en-US" altLang="zh-CN" dirty="0">
                <a:solidFill>
                  <a:srgbClr val="000000"/>
                </a:solidFill>
                <a:effectLst/>
                <a:latin typeface="NimbusRomNo9L-Regu"/>
              </a:rPr>
              <a:t> with the smallest memory. Results show that this method greatly saves the memories. After doing some basic preprocessing on the data , we focus on feature engineering.</a:t>
            </a:r>
            <a:endParaRPr lang="zh-CN" altLang="en-US" sz="1050" dirty="0"/>
          </a:p>
        </p:txBody>
      </p:sp>
      <p:sp>
        <p:nvSpPr>
          <p:cNvPr id="6" name="日期占位符 5"/>
          <p:cNvSpPr>
            <a:spLocks noGrp="1"/>
          </p:cNvSpPr>
          <p:nvPr>
            <p:ph type="dt" sz="half" idx="10"/>
          </p:nvPr>
        </p:nvSpPr>
        <p:spPr>
          <a:xfrm>
            <a:off x="1333500" y="6356350"/>
            <a:ext cx="985157" cy="365125"/>
          </a:xfrm>
        </p:spPr>
        <p:txBody>
          <a:bodyPr rtlCol="0"/>
          <a:lstStyle/>
          <a:p>
            <a:pPr rtl="0"/>
            <a:r>
              <a:rPr lang="en-US" altLang="zh-CN"/>
              <a:t>20XX</a:t>
            </a:r>
            <a:endParaRPr lang="en-US" altLang="zh-CN"/>
          </a:p>
        </p:txBody>
      </p:sp>
      <p:sp>
        <p:nvSpPr>
          <p:cNvPr id="5" name="页脚占位符 4"/>
          <p:cNvSpPr>
            <a:spLocks noGrp="1"/>
          </p:cNvSpPr>
          <p:nvPr>
            <p:ph type="ftr" sz="quarter" idx="11"/>
          </p:nvPr>
        </p:nvSpPr>
        <p:spPr>
          <a:xfrm>
            <a:off x="2669886" y="6356349"/>
            <a:ext cx="2482842" cy="365125"/>
          </a:xfrm>
        </p:spPr>
        <p:txBody>
          <a:bodyPr rtlCol="0"/>
          <a:lstStyle/>
          <a:p>
            <a:pPr rtl="0"/>
            <a:r>
              <a:rPr lang="en-US" altLang="zh-CN" dirty="0"/>
              <a:t>MSBD5013</a:t>
            </a:r>
            <a:endParaRPr lang="zh-CN" altLang="en-US" dirty="0"/>
          </a:p>
        </p:txBody>
      </p:sp>
      <p:sp>
        <p:nvSpPr>
          <p:cNvPr id="4" name="灯片编号占位符 3"/>
          <p:cNvSpPr>
            <a:spLocks noGrp="1"/>
          </p:cNvSpPr>
          <p:nvPr>
            <p:ph type="sldNum" sz="quarter" idx="12"/>
          </p:nvPr>
        </p:nvSpPr>
        <p:spPr>
          <a:xfrm>
            <a:off x="5536305" y="6356350"/>
            <a:ext cx="987552" cy="365125"/>
          </a:xfrm>
        </p:spPr>
        <p:txBody>
          <a:bodyPr rtlCol="0"/>
          <a:lstStyle/>
          <a:p>
            <a:pPr rtl="0"/>
            <a:fld id="{19B51A1E-902D-48AF-9020-955120F399B6}" type="slidenum">
              <a:rPr lang="en-ZA" altLang="zh-CN" smtClean="0"/>
            </a:fld>
            <a:endParaRPr lang="zh-CN" altLang="en-ZA"/>
          </a:p>
        </p:txBody>
      </p:sp>
    </p:spTree>
  </p:cSld>
  <p:clrMapOvr>
    <a:masterClrMapping/>
  </p:clrMapOvr>
</p:sld>
</file>

<file path=ppt/theme/theme1.xml><?xml version="1.0" encoding="utf-8"?>
<a:theme xmlns:a="http://schemas.openxmlformats.org/drawingml/2006/main" name="单线">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极简风格轻快销售幻灯片</Template>
  <TotalTime>0</TotalTime>
  <Words>5618</Words>
  <Application>WPS 演示</Application>
  <PresentationFormat>宽屏</PresentationFormat>
  <Paragraphs>254</Paragraphs>
  <Slides>20</Slides>
  <Notes>20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Microsoft YaHei UI</vt:lpstr>
      <vt:lpstr>NimbusRomNo9L-Regu</vt:lpstr>
      <vt:lpstr>Times New Roman</vt:lpstr>
      <vt:lpstr>微软雅黑</vt:lpstr>
      <vt:lpstr>Segoe Print</vt:lpstr>
      <vt:lpstr>Tenorite</vt:lpstr>
      <vt:lpstr>单线</vt:lpstr>
      <vt:lpstr>MSBD5013: M5-forecasting</vt:lpstr>
      <vt:lpstr>Outline</vt:lpstr>
      <vt:lpstr>Introduction</vt:lpstr>
      <vt:lpstr>Dataset</vt:lpstr>
      <vt:lpstr>Exploratory Data Analysis</vt:lpstr>
      <vt:lpstr>Exploratory Data Analysis</vt:lpstr>
      <vt:lpstr>Exploratory Data Analysis</vt:lpstr>
      <vt:lpstr>Exploratory Data Analysis</vt:lpstr>
      <vt:lpstr>Data Preprocessing</vt:lpstr>
      <vt:lpstr>Feature Engineering</vt:lpstr>
      <vt:lpstr>PowerPoint 演示文稿</vt:lpstr>
      <vt:lpstr>Statistical Model: ARIMA</vt:lpstr>
      <vt:lpstr>PowerPoint 演示文稿</vt:lpstr>
      <vt:lpstr>PowerPoint 演示文稿</vt:lpstr>
      <vt:lpstr>PowerPoint 演示文稿</vt:lpstr>
      <vt:lpstr>PowerPoint 演示文稿</vt:lpstr>
      <vt:lpstr>PowerPoint 演示文稿</vt:lpstr>
      <vt:lpstr>PowerPoint 演示文稿</vt:lpstr>
      <vt:lpstr>summary</vt:lpstr>
      <vt:lpstr>Thanks! 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MSBD5013: M5-forecasting</dc:title>
  <dc:creator>Liu Yi</dc:creator>
  <cp:lastModifiedBy>_______彭辰</cp:lastModifiedBy>
  <cp:revision>6</cp:revision>
  <dcterms:created xsi:type="dcterms:W3CDTF">2022-05-01T06:22:00Z</dcterms:created>
  <dcterms:modified xsi:type="dcterms:W3CDTF">2022-05-01T08:02:06Z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2052-10.1.0.5975</vt:lpwstr>
  </property>
</Properties>
</file>