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3"/>
  </p:notesMasterIdLst>
  <p:sldIdLst>
    <p:sldId id="258" r:id="rId5"/>
    <p:sldId id="311" r:id="rId6"/>
    <p:sldId id="312" r:id="rId7"/>
    <p:sldId id="313" r:id="rId8"/>
    <p:sldId id="314" r:id="rId9"/>
    <p:sldId id="315" r:id="rId10"/>
    <p:sldId id="316" r:id="rId11"/>
    <p:sldId id="310" r:id="rId1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F528F"/>
    <a:srgbClr val="2153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127DDCC-034B-608C-4A0F-D8DC9175CA25}" v="667" dt="2021-12-16T15:27:21.188"/>
    <p1510:client id="{F4C2A41D-35D9-F54B-8CBC-90041E57B4E5}" v="1532" dt="2021-12-16T15:33:46.5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91" autoAdjust="0"/>
    <p:restoredTop sz="96255" autoAdjust="0"/>
  </p:normalViewPr>
  <p:slideViewPr>
    <p:cSldViewPr snapToGrid="0">
      <p:cViewPr varScale="1">
        <p:scale>
          <a:sx n="115" d="100"/>
          <a:sy n="115" d="100"/>
        </p:scale>
        <p:origin x="232" y="4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0DD6B-DEA2-4DBA-BA3C-1A089C8804E7}" type="datetimeFigureOut">
              <a:rPr lang="zh-CN" altLang="en-US" smtClean="0"/>
              <a:t>2022/5/3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E17C9-0DEA-4FD7-8DC0-F85C1032B126}" type="slidenum">
              <a:rPr lang="zh-CN" altLang="en-US" smtClean="0"/>
              <a:t>‹#›</a:t>
            </a:fld>
            <a:endParaRPr lang="zh-CN" altLang="en-US"/>
          </a:p>
        </p:txBody>
      </p:sp>
    </p:spTree>
    <p:extLst>
      <p:ext uri="{BB962C8B-B14F-4D97-AF65-F5344CB8AC3E}">
        <p14:creationId xmlns:p14="http://schemas.microsoft.com/office/powerpoint/2010/main" val="3531682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897B45-6D2D-46E0-96D8-AB0F186BC3E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C2B7F8F-CA74-4B52-AF1E-99687DA056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0D7EA23-22BE-47CC-9F0E-DB940F5E5809}"/>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0C733A6A-BDEE-4E29-9B1F-F9D7AA6EBC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620FD92-AB8D-40FA-A1D5-4B445C7BFB34}"/>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3387708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E2D63C-4157-45BD-9286-2748C0C53F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E95ED7B-AC49-45EF-BA89-269FBCCC83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CA56C1B-A4EC-46EA-81E7-57E9BF9707E3}"/>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1FD13107-5AFE-485A-8BED-D6C367AA82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AF4D88-0D42-492F-BB2B-322560276F83}"/>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8268950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0E20F17-CD0B-46B8-B1D0-2F02B68BEDF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9481F96-71FE-448D-8534-3EA1B90DB46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8EF73E-409D-435F-B771-8B271A108347}"/>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8076CF3B-717B-4942-9DCB-C6AACC1709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C8CEBE7-48B8-4BC8-94ED-FFFD2477BB26}"/>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2452026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標題投影片">
    <p:spTree>
      <p:nvGrpSpPr>
        <p:cNvPr id="1" name=""/>
        <p:cNvGrpSpPr/>
        <p:nvPr/>
      </p:nvGrpSpPr>
      <p:grpSpPr>
        <a:xfrm>
          <a:off x="0" y="0"/>
          <a:ext cx="0" cy="0"/>
          <a:chOff x="0" y="0"/>
          <a:chExt cx="0" cy="0"/>
        </a:xfrm>
      </p:grpSpPr>
      <p:pic>
        <p:nvPicPr>
          <p:cNvPr id="78" name="圖片 7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713"/>
            <a:ext cx="12192000" cy="6854573"/>
          </a:xfrm>
          <a:prstGeom prst="rect">
            <a:avLst/>
          </a:prstGeom>
        </p:spPr>
      </p:pic>
      <p:sp>
        <p:nvSpPr>
          <p:cNvPr id="3" name="文字版面配置區 2"/>
          <p:cNvSpPr>
            <a:spLocks noGrp="1"/>
          </p:cNvSpPr>
          <p:nvPr>
            <p:ph type="body" sz="quarter" idx="10" hasCustomPrompt="1"/>
          </p:nvPr>
        </p:nvSpPr>
        <p:spPr>
          <a:xfrm>
            <a:off x="989990" y="1556231"/>
            <a:ext cx="7781926" cy="4768369"/>
          </a:xfrm>
          <a:prstGeom prst="rect">
            <a:avLst/>
          </a:prstGeom>
        </p:spPr>
        <p:txBody>
          <a:bodyPr/>
          <a:lstStyle>
            <a:lvl1pPr>
              <a:lnSpc>
                <a:spcPts val="7000"/>
              </a:lnSpc>
              <a:defRPr sz="6000" b="1" baseline="0">
                <a:solidFill>
                  <a:srgbClr val="D5B969"/>
                </a:solidFill>
                <a:latin typeface="Arial" panose="020B0604020202020204" pitchFamily="34" charset="0"/>
                <a:cs typeface="Arial" panose="020B0604020202020204" pitchFamily="34" charset="0"/>
              </a:defRPr>
            </a:lvl1pPr>
          </a:lstStyle>
          <a:p>
            <a:pPr lvl="0"/>
            <a:r>
              <a:rPr lang="en-US" altLang="zh-TW" dirty="0"/>
              <a:t>Presentation </a:t>
            </a:r>
            <a:br>
              <a:rPr lang="en-US" altLang="zh-TW" dirty="0"/>
            </a:br>
            <a:r>
              <a:rPr lang="en-US" altLang="zh-TW" dirty="0"/>
              <a:t>Cover Title Here</a:t>
            </a:r>
            <a:endParaRPr lang="zh-TW" altLang="en-US" dirty="0"/>
          </a:p>
        </p:txBody>
      </p:sp>
      <p:grpSp>
        <p:nvGrpSpPr>
          <p:cNvPr id="81" name="群組 80"/>
          <p:cNvGrpSpPr>
            <a:grpSpLocks noChangeAspect="1"/>
          </p:cNvGrpSpPr>
          <p:nvPr userDrawn="1"/>
        </p:nvGrpSpPr>
        <p:grpSpPr>
          <a:xfrm>
            <a:off x="990600" y="5410200"/>
            <a:ext cx="1735036" cy="555193"/>
            <a:chOff x="2110109" y="1943024"/>
            <a:chExt cx="8009578" cy="2562980"/>
          </a:xfrm>
          <a:solidFill>
            <a:schemeClr val="bg1"/>
          </a:solidFill>
        </p:grpSpPr>
        <p:sp>
          <p:nvSpPr>
            <p:cNvPr id="82" name="Freeform 56"/>
            <p:cNvSpPr>
              <a:spLocks/>
            </p:cNvSpPr>
            <p:nvPr/>
          </p:nvSpPr>
          <p:spPr bwMode="auto">
            <a:xfrm>
              <a:off x="2778094" y="2657960"/>
              <a:ext cx="296645" cy="32013"/>
            </a:xfrm>
            <a:custGeom>
              <a:avLst/>
              <a:gdLst>
                <a:gd name="T0" fmla="*/ 0 w 321"/>
                <a:gd name="T1" fmla="*/ 0 h 35"/>
                <a:gd name="T2" fmla="*/ 160 w 321"/>
                <a:gd name="T3" fmla="*/ 35 h 35"/>
                <a:gd name="T4" fmla="*/ 321 w 321"/>
                <a:gd name="T5" fmla="*/ 0 h 35"/>
                <a:gd name="T6" fmla="*/ 0 w 321"/>
                <a:gd name="T7" fmla="*/ 0 h 35"/>
              </a:gdLst>
              <a:ahLst/>
              <a:cxnLst>
                <a:cxn ang="0">
                  <a:pos x="T0" y="T1"/>
                </a:cxn>
                <a:cxn ang="0">
                  <a:pos x="T2" y="T3"/>
                </a:cxn>
                <a:cxn ang="0">
                  <a:pos x="T4" y="T5"/>
                </a:cxn>
                <a:cxn ang="0">
                  <a:pos x="T6" y="T7"/>
                </a:cxn>
              </a:cxnLst>
              <a:rect l="0" t="0" r="r" b="b"/>
              <a:pathLst>
                <a:path w="321" h="35">
                  <a:moveTo>
                    <a:pt x="0" y="0"/>
                  </a:moveTo>
                  <a:cubicBezTo>
                    <a:pt x="49" y="22"/>
                    <a:pt x="103" y="35"/>
                    <a:pt x="160" y="35"/>
                  </a:cubicBezTo>
                  <a:cubicBezTo>
                    <a:pt x="218" y="35"/>
                    <a:pt x="272" y="22"/>
                    <a:pt x="321"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nvGrpSpPr>
            <p:cNvPr id="83" name="群組 82"/>
            <p:cNvGrpSpPr/>
            <p:nvPr/>
          </p:nvGrpSpPr>
          <p:grpSpPr>
            <a:xfrm>
              <a:off x="2110109" y="1943024"/>
              <a:ext cx="1632614" cy="2531084"/>
              <a:chOff x="2110109" y="1943024"/>
              <a:chExt cx="1632614" cy="2531084"/>
            </a:xfrm>
            <a:grpFill/>
          </p:grpSpPr>
          <p:grpSp>
            <p:nvGrpSpPr>
              <p:cNvPr id="138" name="群組 137"/>
              <p:cNvGrpSpPr/>
              <p:nvPr/>
            </p:nvGrpSpPr>
            <p:grpSpPr>
              <a:xfrm>
                <a:off x="2515595" y="1943024"/>
                <a:ext cx="825911" cy="682924"/>
                <a:chOff x="2515595" y="1943024"/>
                <a:chExt cx="825911" cy="682924"/>
              </a:xfrm>
              <a:grpFill/>
            </p:grpSpPr>
            <p:sp>
              <p:nvSpPr>
                <p:cNvPr id="146" name="Freeform 51"/>
                <p:cNvSpPr>
                  <a:spLocks/>
                </p:cNvSpPr>
                <p:nvPr/>
              </p:nvSpPr>
              <p:spPr bwMode="auto">
                <a:xfrm>
                  <a:off x="2515595" y="1943024"/>
                  <a:ext cx="825911" cy="452437"/>
                </a:xfrm>
                <a:custGeom>
                  <a:avLst/>
                  <a:gdLst>
                    <a:gd name="T0" fmla="*/ 834 w 894"/>
                    <a:gd name="T1" fmla="*/ 490 h 490"/>
                    <a:gd name="T2" fmla="*/ 679 w 894"/>
                    <a:gd name="T3" fmla="*/ 77 h 490"/>
                    <a:gd name="T4" fmla="*/ 430 w 894"/>
                    <a:gd name="T5" fmla="*/ 0 h 490"/>
                    <a:gd name="T6" fmla="*/ 198 w 894"/>
                    <a:gd name="T7" fmla="*/ 77 h 490"/>
                    <a:gd name="T8" fmla="*/ 51 w 894"/>
                    <a:gd name="T9" fmla="*/ 490 h 490"/>
                    <a:gd name="T10" fmla="*/ 834 w 894"/>
                    <a:gd name="T11" fmla="*/ 490 h 490"/>
                  </a:gdLst>
                  <a:ahLst/>
                  <a:cxnLst>
                    <a:cxn ang="0">
                      <a:pos x="T0" y="T1"/>
                    </a:cxn>
                    <a:cxn ang="0">
                      <a:pos x="T2" y="T3"/>
                    </a:cxn>
                    <a:cxn ang="0">
                      <a:pos x="T4" y="T5"/>
                    </a:cxn>
                    <a:cxn ang="0">
                      <a:pos x="T6" y="T7"/>
                    </a:cxn>
                    <a:cxn ang="0">
                      <a:pos x="T8" y="T9"/>
                    </a:cxn>
                    <a:cxn ang="0">
                      <a:pos x="T10" y="T11"/>
                    </a:cxn>
                  </a:cxnLst>
                  <a:rect l="0" t="0" r="r" b="b"/>
                  <a:pathLst>
                    <a:path w="894" h="490">
                      <a:moveTo>
                        <a:pt x="834" y="490"/>
                      </a:moveTo>
                      <a:cubicBezTo>
                        <a:pt x="834" y="490"/>
                        <a:pt x="894" y="241"/>
                        <a:pt x="679" y="77"/>
                      </a:cubicBezTo>
                      <a:cubicBezTo>
                        <a:pt x="679" y="77"/>
                        <a:pt x="593" y="0"/>
                        <a:pt x="430" y="0"/>
                      </a:cubicBezTo>
                      <a:cubicBezTo>
                        <a:pt x="284" y="0"/>
                        <a:pt x="198" y="77"/>
                        <a:pt x="198" y="77"/>
                      </a:cubicBezTo>
                      <a:cubicBezTo>
                        <a:pt x="0" y="215"/>
                        <a:pt x="51" y="490"/>
                        <a:pt x="51" y="490"/>
                      </a:cubicBezTo>
                      <a:lnTo>
                        <a:pt x="834" y="49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7" name="Freeform 52"/>
                <p:cNvSpPr>
                  <a:spLocks/>
                </p:cNvSpPr>
                <p:nvPr/>
              </p:nvSpPr>
              <p:spPr bwMode="auto">
                <a:xfrm>
                  <a:off x="2571082" y="2418937"/>
                  <a:ext cx="708533" cy="40549"/>
                </a:xfrm>
                <a:custGeom>
                  <a:avLst/>
                  <a:gdLst>
                    <a:gd name="T0" fmla="*/ 14 w 765"/>
                    <a:gd name="T1" fmla="*/ 43 h 43"/>
                    <a:gd name="T2" fmla="*/ 750 w 765"/>
                    <a:gd name="T3" fmla="*/ 43 h 43"/>
                    <a:gd name="T4" fmla="*/ 765 w 765"/>
                    <a:gd name="T5" fmla="*/ 0 h 43"/>
                    <a:gd name="T6" fmla="*/ 0 w 765"/>
                    <a:gd name="T7" fmla="*/ 0 h 43"/>
                    <a:gd name="T8" fmla="*/ 14 w 765"/>
                    <a:gd name="T9" fmla="*/ 43 h 43"/>
                  </a:gdLst>
                  <a:ahLst/>
                  <a:cxnLst>
                    <a:cxn ang="0">
                      <a:pos x="T0" y="T1"/>
                    </a:cxn>
                    <a:cxn ang="0">
                      <a:pos x="T2" y="T3"/>
                    </a:cxn>
                    <a:cxn ang="0">
                      <a:pos x="T4" y="T5"/>
                    </a:cxn>
                    <a:cxn ang="0">
                      <a:pos x="T6" y="T7"/>
                    </a:cxn>
                    <a:cxn ang="0">
                      <a:pos x="T8" y="T9"/>
                    </a:cxn>
                  </a:cxnLst>
                  <a:rect l="0" t="0" r="r" b="b"/>
                  <a:pathLst>
                    <a:path w="765" h="43">
                      <a:moveTo>
                        <a:pt x="14" y="43"/>
                      </a:moveTo>
                      <a:cubicBezTo>
                        <a:pt x="750" y="43"/>
                        <a:pt x="750" y="43"/>
                        <a:pt x="750" y="43"/>
                      </a:cubicBezTo>
                      <a:cubicBezTo>
                        <a:pt x="756" y="29"/>
                        <a:pt x="761" y="15"/>
                        <a:pt x="765" y="0"/>
                      </a:cubicBezTo>
                      <a:cubicBezTo>
                        <a:pt x="0" y="0"/>
                        <a:pt x="0" y="0"/>
                        <a:pt x="0" y="0"/>
                      </a:cubicBezTo>
                      <a:cubicBezTo>
                        <a:pt x="4" y="15"/>
                        <a:pt x="9" y="29"/>
                        <a:pt x="14" y="43"/>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8" name="Freeform 53"/>
                <p:cNvSpPr>
                  <a:spLocks/>
                </p:cNvSpPr>
                <p:nvPr/>
              </p:nvSpPr>
              <p:spPr bwMode="auto">
                <a:xfrm>
                  <a:off x="2596692" y="2482961"/>
                  <a:ext cx="657314" cy="38414"/>
                </a:xfrm>
                <a:custGeom>
                  <a:avLst/>
                  <a:gdLst>
                    <a:gd name="T0" fmla="*/ 713 w 713"/>
                    <a:gd name="T1" fmla="*/ 0 h 43"/>
                    <a:gd name="T2" fmla="*/ 0 w 713"/>
                    <a:gd name="T3" fmla="*/ 0 h 43"/>
                    <a:gd name="T4" fmla="*/ 25 w 713"/>
                    <a:gd name="T5" fmla="*/ 43 h 43"/>
                    <a:gd name="T6" fmla="*/ 688 w 713"/>
                    <a:gd name="T7" fmla="*/ 43 h 43"/>
                    <a:gd name="T8" fmla="*/ 713 w 713"/>
                    <a:gd name="T9" fmla="*/ 0 h 43"/>
                  </a:gdLst>
                  <a:ahLst/>
                  <a:cxnLst>
                    <a:cxn ang="0">
                      <a:pos x="T0" y="T1"/>
                    </a:cxn>
                    <a:cxn ang="0">
                      <a:pos x="T2" y="T3"/>
                    </a:cxn>
                    <a:cxn ang="0">
                      <a:pos x="T4" y="T5"/>
                    </a:cxn>
                    <a:cxn ang="0">
                      <a:pos x="T6" y="T7"/>
                    </a:cxn>
                    <a:cxn ang="0">
                      <a:pos x="T8" y="T9"/>
                    </a:cxn>
                  </a:cxnLst>
                  <a:rect l="0" t="0" r="r" b="b"/>
                  <a:pathLst>
                    <a:path w="713" h="43">
                      <a:moveTo>
                        <a:pt x="713" y="0"/>
                      </a:moveTo>
                      <a:cubicBezTo>
                        <a:pt x="0" y="0"/>
                        <a:pt x="0" y="0"/>
                        <a:pt x="0" y="0"/>
                      </a:cubicBezTo>
                      <a:cubicBezTo>
                        <a:pt x="7" y="15"/>
                        <a:pt x="16" y="29"/>
                        <a:pt x="25" y="43"/>
                      </a:cubicBezTo>
                      <a:cubicBezTo>
                        <a:pt x="688" y="43"/>
                        <a:pt x="688" y="43"/>
                        <a:pt x="688" y="43"/>
                      </a:cubicBezTo>
                      <a:cubicBezTo>
                        <a:pt x="697" y="29"/>
                        <a:pt x="705" y="15"/>
                        <a:pt x="7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9" name="Freeform 54"/>
                <p:cNvSpPr>
                  <a:spLocks/>
                </p:cNvSpPr>
                <p:nvPr/>
              </p:nvSpPr>
              <p:spPr bwMode="auto">
                <a:xfrm>
                  <a:off x="2635106" y="2546985"/>
                  <a:ext cx="580485" cy="29878"/>
                </a:xfrm>
                <a:custGeom>
                  <a:avLst/>
                  <a:gdLst>
                    <a:gd name="T0" fmla="*/ 30 w 627"/>
                    <a:gd name="T1" fmla="*/ 34 h 34"/>
                    <a:gd name="T2" fmla="*/ 597 w 627"/>
                    <a:gd name="T3" fmla="*/ 34 h 34"/>
                    <a:gd name="T4" fmla="*/ 627 w 627"/>
                    <a:gd name="T5" fmla="*/ 0 h 34"/>
                    <a:gd name="T6" fmla="*/ 0 w 627"/>
                    <a:gd name="T7" fmla="*/ 0 h 34"/>
                    <a:gd name="T8" fmla="*/ 30 w 627"/>
                    <a:gd name="T9" fmla="*/ 34 h 34"/>
                  </a:gdLst>
                  <a:ahLst/>
                  <a:cxnLst>
                    <a:cxn ang="0">
                      <a:pos x="T0" y="T1"/>
                    </a:cxn>
                    <a:cxn ang="0">
                      <a:pos x="T2" y="T3"/>
                    </a:cxn>
                    <a:cxn ang="0">
                      <a:pos x="T4" y="T5"/>
                    </a:cxn>
                    <a:cxn ang="0">
                      <a:pos x="T6" y="T7"/>
                    </a:cxn>
                    <a:cxn ang="0">
                      <a:pos x="T8" y="T9"/>
                    </a:cxn>
                  </a:cxnLst>
                  <a:rect l="0" t="0" r="r" b="b"/>
                  <a:pathLst>
                    <a:path w="627" h="34">
                      <a:moveTo>
                        <a:pt x="30" y="34"/>
                      </a:moveTo>
                      <a:cubicBezTo>
                        <a:pt x="597" y="34"/>
                        <a:pt x="597" y="34"/>
                        <a:pt x="597" y="34"/>
                      </a:cubicBezTo>
                      <a:cubicBezTo>
                        <a:pt x="608" y="23"/>
                        <a:pt x="618" y="12"/>
                        <a:pt x="627" y="0"/>
                      </a:cubicBezTo>
                      <a:cubicBezTo>
                        <a:pt x="0" y="0"/>
                        <a:pt x="0" y="0"/>
                        <a:pt x="0" y="0"/>
                      </a:cubicBezTo>
                      <a:cubicBezTo>
                        <a:pt x="9" y="12"/>
                        <a:pt x="19" y="23"/>
                        <a:pt x="30" y="34"/>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50" name="Freeform 55"/>
                <p:cNvSpPr>
                  <a:spLocks/>
                </p:cNvSpPr>
                <p:nvPr/>
              </p:nvSpPr>
              <p:spPr bwMode="auto">
                <a:xfrm>
                  <a:off x="2688460" y="2602472"/>
                  <a:ext cx="473778" cy="23476"/>
                </a:xfrm>
                <a:custGeom>
                  <a:avLst/>
                  <a:gdLst>
                    <a:gd name="T0" fmla="*/ 33 w 511"/>
                    <a:gd name="T1" fmla="*/ 26 h 26"/>
                    <a:gd name="T2" fmla="*/ 478 w 511"/>
                    <a:gd name="T3" fmla="*/ 26 h 26"/>
                    <a:gd name="T4" fmla="*/ 511 w 511"/>
                    <a:gd name="T5" fmla="*/ 0 h 26"/>
                    <a:gd name="T6" fmla="*/ 0 w 511"/>
                    <a:gd name="T7" fmla="*/ 0 h 26"/>
                    <a:gd name="T8" fmla="*/ 33 w 511"/>
                    <a:gd name="T9" fmla="*/ 26 h 26"/>
                  </a:gdLst>
                  <a:ahLst/>
                  <a:cxnLst>
                    <a:cxn ang="0">
                      <a:pos x="T0" y="T1"/>
                    </a:cxn>
                    <a:cxn ang="0">
                      <a:pos x="T2" y="T3"/>
                    </a:cxn>
                    <a:cxn ang="0">
                      <a:pos x="T4" y="T5"/>
                    </a:cxn>
                    <a:cxn ang="0">
                      <a:pos x="T6" y="T7"/>
                    </a:cxn>
                    <a:cxn ang="0">
                      <a:pos x="T8" y="T9"/>
                    </a:cxn>
                  </a:cxnLst>
                  <a:rect l="0" t="0" r="r" b="b"/>
                  <a:pathLst>
                    <a:path w="511" h="26">
                      <a:moveTo>
                        <a:pt x="33" y="26"/>
                      </a:moveTo>
                      <a:cubicBezTo>
                        <a:pt x="478" y="26"/>
                        <a:pt x="478" y="26"/>
                        <a:pt x="478" y="26"/>
                      </a:cubicBezTo>
                      <a:cubicBezTo>
                        <a:pt x="489" y="18"/>
                        <a:pt x="501" y="9"/>
                        <a:pt x="511" y="0"/>
                      </a:cubicBezTo>
                      <a:cubicBezTo>
                        <a:pt x="0" y="0"/>
                        <a:pt x="0" y="0"/>
                        <a:pt x="0" y="0"/>
                      </a:cubicBezTo>
                      <a:cubicBezTo>
                        <a:pt x="10" y="9"/>
                        <a:pt x="22" y="18"/>
                        <a:pt x="33" y="26"/>
                      </a:cubicBez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nvGrpSpPr>
              <p:cNvPr id="139" name="群組 138"/>
              <p:cNvGrpSpPr/>
              <p:nvPr/>
            </p:nvGrpSpPr>
            <p:grpSpPr>
              <a:xfrm>
                <a:off x="2110109" y="2707044"/>
                <a:ext cx="1632614" cy="1767064"/>
                <a:chOff x="2110109" y="2707044"/>
                <a:chExt cx="1632614" cy="1767064"/>
              </a:xfrm>
              <a:grpFill/>
            </p:grpSpPr>
            <p:sp>
              <p:nvSpPr>
                <p:cNvPr id="140" name="Freeform 50"/>
                <p:cNvSpPr>
                  <a:spLocks/>
                </p:cNvSpPr>
                <p:nvPr/>
              </p:nvSpPr>
              <p:spPr bwMode="auto">
                <a:xfrm>
                  <a:off x="2472912" y="3035701"/>
                  <a:ext cx="904873" cy="1438407"/>
                </a:xfrm>
                <a:custGeom>
                  <a:avLst/>
                  <a:gdLst>
                    <a:gd name="T0" fmla="*/ 979 w 979"/>
                    <a:gd name="T1" fmla="*/ 1556 h 1556"/>
                    <a:gd name="T2" fmla="*/ 659 w 979"/>
                    <a:gd name="T3" fmla="*/ 1022 h 1556"/>
                    <a:gd name="T4" fmla="*/ 649 w 979"/>
                    <a:gd name="T5" fmla="*/ 990 h 1556"/>
                    <a:gd name="T6" fmla="*/ 649 w 979"/>
                    <a:gd name="T7" fmla="*/ 978 h 1556"/>
                    <a:gd name="T8" fmla="*/ 649 w 979"/>
                    <a:gd name="T9" fmla="*/ 950 h 1556"/>
                    <a:gd name="T10" fmla="*/ 649 w 979"/>
                    <a:gd name="T11" fmla="*/ 0 h 1556"/>
                    <a:gd name="T12" fmla="*/ 528 w 979"/>
                    <a:gd name="T13" fmla="*/ 0 h 1556"/>
                    <a:gd name="T14" fmla="*/ 528 w 979"/>
                    <a:gd name="T15" fmla="*/ 991 h 1556"/>
                    <a:gd name="T16" fmla="*/ 528 w 979"/>
                    <a:gd name="T17" fmla="*/ 1021 h 1556"/>
                    <a:gd name="T18" fmla="*/ 740 w 979"/>
                    <a:gd name="T19" fmla="*/ 1375 h 1556"/>
                    <a:gd name="T20" fmla="*/ 240 w 979"/>
                    <a:gd name="T21" fmla="*/ 1375 h 1556"/>
                    <a:gd name="T22" fmla="*/ 452 w 979"/>
                    <a:gd name="T23" fmla="*/ 1021 h 1556"/>
                    <a:gd name="T24" fmla="*/ 452 w 979"/>
                    <a:gd name="T25" fmla="*/ 991 h 1556"/>
                    <a:gd name="T26" fmla="*/ 452 w 979"/>
                    <a:gd name="T27" fmla="*/ 0 h 1556"/>
                    <a:gd name="T28" fmla="*/ 331 w 979"/>
                    <a:gd name="T29" fmla="*/ 0 h 1556"/>
                    <a:gd name="T30" fmla="*/ 331 w 979"/>
                    <a:gd name="T31" fmla="*/ 950 h 1556"/>
                    <a:gd name="T32" fmla="*/ 331 w 979"/>
                    <a:gd name="T33" fmla="*/ 978 h 1556"/>
                    <a:gd name="T34" fmla="*/ 331 w 979"/>
                    <a:gd name="T35" fmla="*/ 990 h 1556"/>
                    <a:gd name="T36" fmla="*/ 321 w 979"/>
                    <a:gd name="T37" fmla="*/ 1022 h 1556"/>
                    <a:gd name="T38" fmla="*/ 0 w 979"/>
                    <a:gd name="T39" fmla="*/ 1556 h 1556"/>
                    <a:gd name="T40" fmla="*/ 979 w 979"/>
                    <a:gd name="T41" fmla="*/ 1556 h 1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9" h="1556">
                      <a:moveTo>
                        <a:pt x="979" y="1556"/>
                      </a:moveTo>
                      <a:cubicBezTo>
                        <a:pt x="659" y="1022"/>
                        <a:pt x="659" y="1022"/>
                        <a:pt x="659" y="1022"/>
                      </a:cubicBezTo>
                      <a:cubicBezTo>
                        <a:pt x="659" y="1022"/>
                        <a:pt x="649" y="1010"/>
                        <a:pt x="649" y="990"/>
                      </a:cubicBezTo>
                      <a:cubicBezTo>
                        <a:pt x="649" y="978"/>
                        <a:pt x="649" y="978"/>
                        <a:pt x="649" y="978"/>
                      </a:cubicBezTo>
                      <a:cubicBezTo>
                        <a:pt x="649" y="950"/>
                        <a:pt x="649" y="950"/>
                        <a:pt x="649" y="950"/>
                      </a:cubicBezTo>
                      <a:cubicBezTo>
                        <a:pt x="649" y="0"/>
                        <a:pt x="649" y="0"/>
                        <a:pt x="649" y="0"/>
                      </a:cubicBezTo>
                      <a:cubicBezTo>
                        <a:pt x="528" y="0"/>
                        <a:pt x="528" y="0"/>
                        <a:pt x="528" y="0"/>
                      </a:cubicBezTo>
                      <a:cubicBezTo>
                        <a:pt x="528" y="991"/>
                        <a:pt x="528" y="991"/>
                        <a:pt x="528" y="991"/>
                      </a:cubicBezTo>
                      <a:cubicBezTo>
                        <a:pt x="528" y="1021"/>
                        <a:pt x="528" y="1021"/>
                        <a:pt x="528" y="1021"/>
                      </a:cubicBezTo>
                      <a:cubicBezTo>
                        <a:pt x="538" y="1031"/>
                        <a:pt x="740" y="1375"/>
                        <a:pt x="740" y="1375"/>
                      </a:cubicBezTo>
                      <a:cubicBezTo>
                        <a:pt x="240" y="1375"/>
                        <a:pt x="240" y="1375"/>
                        <a:pt x="240" y="1375"/>
                      </a:cubicBezTo>
                      <a:cubicBezTo>
                        <a:pt x="240" y="1375"/>
                        <a:pt x="441" y="1031"/>
                        <a:pt x="452" y="1021"/>
                      </a:cubicBezTo>
                      <a:cubicBezTo>
                        <a:pt x="452" y="991"/>
                        <a:pt x="452" y="991"/>
                        <a:pt x="452" y="991"/>
                      </a:cubicBezTo>
                      <a:cubicBezTo>
                        <a:pt x="452" y="0"/>
                        <a:pt x="452" y="0"/>
                        <a:pt x="452" y="0"/>
                      </a:cubicBezTo>
                      <a:cubicBezTo>
                        <a:pt x="331" y="0"/>
                        <a:pt x="331" y="0"/>
                        <a:pt x="331" y="0"/>
                      </a:cubicBezTo>
                      <a:cubicBezTo>
                        <a:pt x="331" y="950"/>
                        <a:pt x="331" y="950"/>
                        <a:pt x="331" y="950"/>
                      </a:cubicBezTo>
                      <a:cubicBezTo>
                        <a:pt x="331" y="978"/>
                        <a:pt x="331" y="978"/>
                        <a:pt x="331" y="978"/>
                      </a:cubicBezTo>
                      <a:cubicBezTo>
                        <a:pt x="331" y="990"/>
                        <a:pt x="331" y="990"/>
                        <a:pt x="331" y="990"/>
                      </a:cubicBezTo>
                      <a:cubicBezTo>
                        <a:pt x="331" y="1010"/>
                        <a:pt x="321" y="1022"/>
                        <a:pt x="321" y="1022"/>
                      </a:cubicBezTo>
                      <a:cubicBezTo>
                        <a:pt x="0" y="1556"/>
                        <a:pt x="0" y="1556"/>
                        <a:pt x="0" y="1556"/>
                      </a:cubicBezTo>
                      <a:lnTo>
                        <a:pt x="979" y="1556"/>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1" name="Freeform 57"/>
                <p:cNvSpPr>
                  <a:spLocks/>
                </p:cNvSpPr>
                <p:nvPr/>
              </p:nvSpPr>
              <p:spPr bwMode="auto">
                <a:xfrm>
                  <a:off x="2110109" y="2707044"/>
                  <a:ext cx="1632614" cy="281706"/>
                </a:xfrm>
                <a:custGeom>
                  <a:avLst/>
                  <a:gdLst>
                    <a:gd name="T0" fmla="*/ 1647 w 1767"/>
                    <a:gd name="T1" fmla="*/ 0 h 304"/>
                    <a:gd name="T2" fmla="*/ 1044 w 1767"/>
                    <a:gd name="T3" fmla="*/ 0 h 304"/>
                    <a:gd name="T4" fmla="*/ 944 w 1767"/>
                    <a:gd name="T5" fmla="*/ 30 h 304"/>
                    <a:gd name="T6" fmla="*/ 884 w 1767"/>
                    <a:gd name="T7" fmla="*/ 111 h 304"/>
                    <a:gd name="T8" fmla="*/ 884 w 1767"/>
                    <a:gd name="T9" fmla="*/ 111 h 304"/>
                    <a:gd name="T10" fmla="*/ 824 w 1767"/>
                    <a:gd name="T11" fmla="*/ 30 h 304"/>
                    <a:gd name="T12" fmla="*/ 723 w 1767"/>
                    <a:gd name="T13" fmla="*/ 0 h 304"/>
                    <a:gd name="T14" fmla="*/ 121 w 1767"/>
                    <a:gd name="T15" fmla="*/ 0 h 304"/>
                    <a:gd name="T16" fmla="*/ 0 w 1767"/>
                    <a:gd name="T17" fmla="*/ 193 h 304"/>
                    <a:gd name="T18" fmla="*/ 552 w 1767"/>
                    <a:gd name="T19" fmla="*/ 193 h 304"/>
                    <a:gd name="T20" fmla="*/ 579 w 1767"/>
                    <a:gd name="T21" fmla="*/ 194 h 304"/>
                    <a:gd name="T22" fmla="*/ 653 w 1767"/>
                    <a:gd name="T23" fmla="*/ 227 h 304"/>
                    <a:gd name="T24" fmla="*/ 715 w 1767"/>
                    <a:gd name="T25" fmla="*/ 282 h 304"/>
                    <a:gd name="T26" fmla="*/ 733 w 1767"/>
                    <a:gd name="T27" fmla="*/ 304 h 304"/>
                    <a:gd name="T28" fmla="*/ 869 w 1767"/>
                    <a:gd name="T29" fmla="*/ 304 h 304"/>
                    <a:gd name="T30" fmla="*/ 884 w 1767"/>
                    <a:gd name="T31" fmla="*/ 304 h 304"/>
                    <a:gd name="T32" fmla="*/ 884 w 1767"/>
                    <a:gd name="T33" fmla="*/ 304 h 304"/>
                    <a:gd name="T34" fmla="*/ 931 w 1767"/>
                    <a:gd name="T35" fmla="*/ 304 h 304"/>
                    <a:gd name="T36" fmla="*/ 1034 w 1767"/>
                    <a:gd name="T37" fmla="*/ 304 h 304"/>
                    <a:gd name="T38" fmla="*/ 1052 w 1767"/>
                    <a:gd name="T39" fmla="*/ 282 h 304"/>
                    <a:gd name="T40" fmla="*/ 1115 w 1767"/>
                    <a:gd name="T41" fmla="*/ 227 h 304"/>
                    <a:gd name="T42" fmla="*/ 1189 w 1767"/>
                    <a:gd name="T43" fmla="*/ 194 h 304"/>
                    <a:gd name="T44" fmla="*/ 1216 w 1767"/>
                    <a:gd name="T45" fmla="*/ 193 h 304"/>
                    <a:gd name="T46" fmla="*/ 1767 w 1767"/>
                    <a:gd name="T47" fmla="*/ 193 h 304"/>
                    <a:gd name="T48" fmla="*/ 1647 w 1767"/>
                    <a:gd name="T49" fmla="*/ 0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767" h="304">
                      <a:moveTo>
                        <a:pt x="1647" y="0"/>
                      </a:moveTo>
                      <a:cubicBezTo>
                        <a:pt x="1044" y="0"/>
                        <a:pt x="1044" y="0"/>
                        <a:pt x="1044" y="0"/>
                      </a:cubicBezTo>
                      <a:cubicBezTo>
                        <a:pt x="1044" y="0"/>
                        <a:pt x="989" y="0"/>
                        <a:pt x="944" y="30"/>
                      </a:cubicBezTo>
                      <a:cubicBezTo>
                        <a:pt x="910" y="54"/>
                        <a:pt x="885" y="109"/>
                        <a:pt x="884" y="111"/>
                      </a:cubicBezTo>
                      <a:cubicBezTo>
                        <a:pt x="884" y="111"/>
                        <a:pt x="884" y="111"/>
                        <a:pt x="884" y="111"/>
                      </a:cubicBezTo>
                      <a:cubicBezTo>
                        <a:pt x="883" y="109"/>
                        <a:pt x="858" y="54"/>
                        <a:pt x="824" y="30"/>
                      </a:cubicBezTo>
                      <a:cubicBezTo>
                        <a:pt x="779" y="0"/>
                        <a:pt x="723" y="0"/>
                        <a:pt x="723" y="0"/>
                      </a:cubicBezTo>
                      <a:cubicBezTo>
                        <a:pt x="121" y="0"/>
                        <a:pt x="121" y="0"/>
                        <a:pt x="121" y="0"/>
                      </a:cubicBezTo>
                      <a:cubicBezTo>
                        <a:pt x="0" y="193"/>
                        <a:pt x="0" y="193"/>
                        <a:pt x="0" y="193"/>
                      </a:cubicBezTo>
                      <a:cubicBezTo>
                        <a:pt x="552" y="193"/>
                        <a:pt x="552" y="193"/>
                        <a:pt x="552" y="193"/>
                      </a:cubicBezTo>
                      <a:cubicBezTo>
                        <a:pt x="552" y="193"/>
                        <a:pt x="569" y="193"/>
                        <a:pt x="579" y="194"/>
                      </a:cubicBezTo>
                      <a:cubicBezTo>
                        <a:pt x="595" y="197"/>
                        <a:pt x="623" y="206"/>
                        <a:pt x="653" y="227"/>
                      </a:cubicBezTo>
                      <a:cubicBezTo>
                        <a:pt x="694" y="257"/>
                        <a:pt x="705" y="272"/>
                        <a:pt x="715" y="282"/>
                      </a:cubicBezTo>
                      <a:cubicBezTo>
                        <a:pt x="720" y="287"/>
                        <a:pt x="733" y="304"/>
                        <a:pt x="733" y="304"/>
                      </a:cubicBezTo>
                      <a:cubicBezTo>
                        <a:pt x="869" y="304"/>
                        <a:pt x="869" y="304"/>
                        <a:pt x="869" y="304"/>
                      </a:cubicBezTo>
                      <a:cubicBezTo>
                        <a:pt x="884" y="304"/>
                        <a:pt x="884" y="304"/>
                        <a:pt x="884" y="304"/>
                      </a:cubicBezTo>
                      <a:cubicBezTo>
                        <a:pt x="884" y="304"/>
                        <a:pt x="884" y="304"/>
                        <a:pt x="884" y="304"/>
                      </a:cubicBezTo>
                      <a:cubicBezTo>
                        <a:pt x="931" y="304"/>
                        <a:pt x="931" y="304"/>
                        <a:pt x="931" y="304"/>
                      </a:cubicBezTo>
                      <a:cubicBezTo>
                        <a:pt x="1034" y="304"/>
                        <a:pt x="1034" y="304"/>
                        <a:pt x="1034" y="304"/>
                      </a:cubicBezTo>
                      <a:cubicBezTo>
                        <a:pt x="1034" y="304"/>
                        <a:pt x="1047" y="287"/>
                        <a:pt x="1052" y="282"/>
                      </a:cubicBezTo>
                      <a:cubicBezTo>
                        <a:pt x="1062" y="272"/>
                        <a:pt x="1074" y="257"/>
                        <a:pt x="1115" y="227"/>
                      </a:cubicBezTo>
                      <a:cubicBezTo>
                        <a:pt x="1144" y="206"/>
                        <a:pt x="1173" y="197"/>
                        <a:pt x="1189" y="194"/>
                      </a:cubicBezTo>
                      <a:cubicBezTo>
                        <a:pt x="1199" y="193"/>
                        <a:pt x="1216" y="193"/>
                        <a:pt x="1216" y="193"/>
                      </a:cubicBezTo>
                      <a:cubicBezTo>
                        <a:pt x="1767" y="193"/>
                        <a:pt x="1767" y="193"/>
                        <a:pt x="1767" y="193"/>
                      </a:cubicBezTo>
                      <a:lnTo>
                        <a:pt x="1647"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2" name="Freeform 58"/>
                <p:cNvSpPr>
                  <a:spLocks/>
                </p:cNvSpPr>
                <p:nvPr/>
              </p:nvSpPr>
              <p:spPr bwMode="auto">
                <a:xfrm>
                  <a:off x="2165597" y="2939666"/>
                  <a:ext cx="390547" cy="1344505"/>
                </a:xfrm>
                <a:custGeom>
                  <a:avLst/>
                  <a:gdLst>
                    <a:gd name="T0" fmla="*/ 0 w 422"/>
                    <a:gd name="T1" fmla="*/ 0 h 1456"/>
                    <a:gd name="T2" fmla="*/ 0 w 422"/>
                    <a:gd name="T3" fmla="*/ 904 h 1456"/>
                    <a:gd name="T4" fmla="*/ 0 w 422"/>
                    <a:gd name="T5" fmla="*/ 916 h 1456"/>
                    <a:gd name="T6" fmla="*/ 1 w 422"/>
                    <a:gd name="T7" fmla="*/ 943 h 1456"/>
                    <a:gd name="T8" fmla="*/ 98 w 422"/>
                    <a:gd name="T9" fmla="*/ 1206 h 1456"/>
                    <a:gd name="T10" fmla="*/ 347 w 422"/>
                    <a:gd name="T11" fmla="*/ 1456 h 1456"/>
                    <a:gd name="T12" fmla="*/ 422 w 422"/>
                    <a:gd name="T13" fmla="*/ 1336 h 1456"/>
                    <a:gd name="T14" fmla="*/ 238 w 422"/>
                    <a:gd name="T15" fmla="*/ 1156 h 1456"/>
                    <a:gd name="T16" fmla="*/ 194 w 422"/>
                    <a:gd name="T17" fmla="*/ 1084 h 1456"/>
                    <a:gd name="T18" fmla="*/ 169 w 422"/>
                    <a:gd name="T19" fmla="*/ 1025 h 1456"/>
                    <a:gd name="T20" fmla="*/ 157 w 422"/>
                    <a:gd name="T21" fmla="*/ 987 h 1456"/>
                    <a:gd name="T22" fmla="*/ 150 w 422"/>
                    <a:gd name="T23" fmla="*/ 941 h 1456"/>
                    <a:gd name="T24" fmla="*/ 149 w 422"/>
                    <a:gd name="T25" fmla="*/ 913 h 1456"/>
                    <a:gd name="T26" fmla="*/ 149 w 422"/>
                    <a:gd name="T27" fmla="*/ 909 h 1456"/>
                    <a:gd name="T28" fmla="*/ 149 w 422"/>
                    <a:gd name="T29" fmla="*/ 0 h 1456"/>
                    <a:gd name="T30" fmla="*/ 0 w 422"/>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2" h="1456">
                      <a:moveTo>
                        <a:pt x="0" y="0"/>
                      </a:moveTo>
                      <a:cubicBezTo>
                        <a:pt x="0" y="904"/>
                        <a:pt x="0" y="904"/>
                        <a:pt x="0" y="904"/>
                      </a:cubicBezTo>
                      <a:cubicBezTo>
                        <a:pt x="0" y="904"/>
                        <a:pt x="0" y="913"/>
                        <a:pt x="0" y="916"/>
                      </a:cubicBezTo>
                      <a:cubicBezTo>
                        <a:pt x="0" y="926"/>
                        <a:pt x="1" y="935"/>
                        <a:pt x="1" y="943"/>
                      </a:cubicBezTo>
                      <a:cubicBezTo>
                        <a:pt x="11" y="1040"/>
                        <a:pt x="42" y="1111"/>
                        <a:pt x="98" y="1206"/>
                      </a:cubicBezTo>
                      <a:cubicBezTo>
                        <a:pt x="186" y="1353"/>
                        <a:pt x="347" y="1456"/>
                        <a:pt x="347" y="1456"/>
                      </a:cubicBezTo>
                      <a:cubicBezTo>
                        <a:pt x="422" y="1336"/>
                        <a:pt x="422" y="1336"/>
                        <a:pt x="422" y="1336"/>
                      </a:cubicBezTo>
                      <a:cubicBezTo>
                        <a:pt x="422" y="1336"/>
                        <a:pt x="320" y="1281"/>
                        <a:pt x="238" y="1156"/>
                      </a:cubicBezTo>
                      <a:cubicBezTo>
                        <a:pt x="221" y="1130"/>
                        <a:pt x="205" y="1107"/>
                        <a:pt x="194" y="1084"/>
                      </a:cubicBezTo>
                      <a:cubicBezTo>
                        <a:pt x="183" y="1062"/>
                        <a:pt x="175" y="1044"/>
                        <a:pt x="169" y="1025"/>
                      </a:cubicBezTo>
                      <a:cubicBezTo>
                        <a:pt x="164" y="1011"/>
                        <a:pt x="160" y="998"/>
                        <a:pt x="157" y="987"/>
                      </a:cubicBezTo>
                      <a:cubicBezTo>
                        <a:pt x="153" y="970"/>
                        <a:pt x="151" y="957"/>
                        <a:pt x="150" y="941"/>
                      </a:cubicBezTo>
                      <a:cubicBezTo>
                        <a:pt x="150" y="936"/>
                        <a:pt x="149" y="913"/>
                        <a:pt x="149" y="913"/>
                      </a:cubicBezTo>
                      <a:cubicBezTo>
                        <a:pt x="149" y="909"/>
                        <a:pt x="149" y="909"/>
                        <a:pt x="149" y="909"/>
                      </a:cubicBezTo>
                      <a:cubicBezTo>
                        <a:pt x="149" y="0"/>
                        <a:pt x="149" y="0"/>
                        <a:pt x="149"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3" name="Freeform 59"/>
                <p:cNvSpPr>
                  <a:spLocks/>
                </p:cNvSpPr>
                <p:nvPr/>
              </p:nvSpPr>
              <p:spPr bwMode="auto">
                <a:xfrm>
                  <a:off x="2376877" y="2939666"/>
                  <a:ext cx="288109" cy="1165238"/>
                </a:xfrm>
                <a:custGeom>
                  <a:avLst/>
                  <a:gdLst>
                    <a:gd name="T0" fmla="*/ 0 w 312"/>
                    <a:gd name="T1" fmla="*/ 0 h 1262"/>
                    <a:gd name="T2" fmla="*/ 0 w 312"/>
                    <a:gd name="T3" fmla="*/ 913 h 1262"/>
                    <a:gd name="T4" fmla="*/ 1 w 312"/>
                    <a:gd name="T5" fmla="*/ 920 h 1262"/>
                    <a:gd name="T6" fmla="*/ 2 w 312"/>
                    <a:gd name="T7" fmla="*/ 937 h 1262"/>
                    <a:gd name="T8" fmla="*/ 4 w 312"/>
                    <a:gd name="T9" fmla="*/ 946 h 1262"/>
                    <a:gd name="T10" fmla="*/ 16 w 312"/>
                    <a:gd name="T11" fmla="*/ 992 h 1262"/>
                    <a:gd name="T12" fmla="*/ 71 w 312"/>
                    <a:gd name="T13" fmla="*/ 1102 h 1262"/>
                    <a:gd name="T14" fmla="*/ 237 w 312"/>
                    <a:gd name="T15" fmla="*/ 1262 h 1262"/>
                    <a:gd name="T16" fmla="*/ 312 w 312"/>
                    <a:gd name="T17" fmla="*/ 1144 h 1262"/>
                    <a:gd name="T18" fmla="*/ 257 w 312"/>
                    <a:gd name="T19" fmla="*/ 1101 h 1262"/>
                    <a:gd name="T20" fmla="*/ 192 w 312"/>
                    <a:gd name="T21" fmla="*/ 1026 h 1262"/>
                    <a:gd name="T22" fmla="*/ 153 w 312"/>
                    <a:gd name="T23" fmla="*/ 940 h 1262"/>
                    <a:gd name="T24" fmla="*/ 145 w 312"/>
                    <a:gd name="T25" fmla="*/ 894 h 1262"/>
                    <a:gd name="T26" fmla="*/ 145 w 312"/>
                    <a:gd name="T27" fmla="*/ 881 h 1262"/>
                    <a:gd name="T28" fmla="*/ 145 w 312"/>
                    <a:gd name="T29" fmla="*/ 0 h 1262"/>
                    <a:gd name="T30" fmla="*/ 0 w 312"/>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2" h="1262">
                      <a:moveTo>
                        <a:pt x="0" y="0"/>
                      </a:moveTo>
                      <a:cubicBezTo>
                        <a:pt x="0" y="913"/>
                        <a:pt x="0" y="913"/>
                        <a:pt x="0" y="913"/>
                      </a:cubicBezTo>
                      <a:cubicBezTo>
                        <a:pt x="0" y="913"/>
                        <a:pt x="1" y="917"/>
                        <a:pt x="1" y="920"/>
                      </a:cubicBezTo>
                      <a:cubicBezTo>
                        <a:pt x="1" y="925"/>
                        <a:pt x="2" y="932"/>
                        <a:pt x="2" y="937"/>
                      </a:cubicBezTo>
                      <a:cubicBezTo>
                        <a:pt x="3" y="940"/>
                        <a:pt x="4" y="944"/>
                        <a:pt x="4" y="946"/>
                      </a:cubicBezTo>
                      <a:cubicBezTo>
                        <a:pt x="7" y="961"/>
                        <a:pt x="10" y="973"/>
                        <a:pt x="16" y="992"/>
                      </a:cubicBezTo>
                      <a:cubicBezTo>
                        <a:pt x="27" y="1023"/>
                        <a:pt x="45" y="1060"/>
                        <a:pt x="71" y="1102"/>
                      </a:cubicBezTo>
                      <a:cubicBezTo>
                        <a:pt x="139" y="1212"/>
                        <a:pt x="237" y="1262"/>
                        <a:pt x="237" y="1262"/>
                      </a:cubicBezTo>
                      <a:cubicBezTo>
                        <a:pt x="312" y="1144"/>
                        <a:pt x="312" y="1144"/>
                        <a:pt x="312" y="1144"/>
                      </a:cubicBezTo>
                      <a:cubicBezTo>
                        <a:pt x="312" y="1144"/>
                        <a:pt x="287" y="1130"/>
                        <a:pt x="257" y="1101"/>
                      </a:cubicBezTo>
                      <a:cubicBezTo>
                        <a:pt x="237" y="1082"/>
                        <a:pt x="213" y="1056"/>
                        <a:pt x="192" y="1026"/>
                      </a:cubicBezTo>
                      <a:cubicBezTo>
                        <a:pt x="172" y="995"/>
                        <a:pt x="160" y="963"/>
                        <a:pt x="153" y="940"/>
                      </a:cubicBezTo>
                      <a:cubicBezTo>
                        <a:pt x="147" y="920"/>
                        <a:pt x="146" y="904"/>
                        <a:pt x="145" y="894"/>
                      </a:cubicBezTo>
                      <a:cubicBezTo>
                        <a:pt x="145" y="885"/>
                        <a:pt x="145" y="881"/>
                        <a:pt x="145" y="881"/>
                      </a:cubicBezTo>
                      <a:cubicBezTo>
                        <a:pt x="145" y="0"/>
                        <a:pt x="145" y="0"/>
                        <a:pt x="145" y="0"/>
                      </a:cubicBezTo>
                      <a:lnTo>
                        <a:pt x="0"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4" name="Freeform 60"/>
                <p:cNvSpPr>
                  <a:spLocks/>
                </p:cNvSpPr>
                <p:nvPr/>
              </p:nvSpPr>
              <p:spPr bwMode="auto">
                <a:xfrm>
                  <a:off x="3294555" y="2939666"/>
                  <a:ext cx="392681" cy="1344505"/>
                </a:xfrm>
                <a:custGeom>
                  <a:avLst/>
                  <a:gdLst>
                    <a:gd name="T0" fmla="*/ 423 w 423"/>
                    <a:gd name="T1" fmla="*/ 0 h 1456"/>
                    <a:gd name="T2" fmla="*/ 423 w 423"/>
                    <a:gd name="T3" fmla="*/ 904 h 1456"/>
                    <a:gd name="T4" fmla="*/ 423 w 423"/>
                    <a:gd name="T5" fmla="*/ 916 h 1456"/>
                    <a:gd name="T6" fmla="*/ 421 w 423"/>
                    <a:gd name="T7" fmla="*/ 943 h 1456"/>
                    <a:gd name="T8" fmla="*/ 325 w 423"/>
                    <a:gd name="T9" fmla="*/ 1206 h 1456"/>
                    <a:gd name="T10" fmla="*/ 76 w 423"/>
                    <a:gd name="T11" fmla="*/ 1456 h 1456"/>
                    <a:gd name="T12" fmla="*/ 0 w 423"/>
                    <a:gd name="T13" fmla="*/ 1336 h 1456"/>
                    <a:gd name="T14" fmla="*/ 185 w 423"/>
                    <a:gd name="T15" fmla="*/ 1156 h 1456"/>
                    <a:gd name="T16" fmla="*/ 229 w 423"/>
                    <a:gd name="T17" fmla="*/ 1084 h 1456"/>
                    <a:gd name="T18" fmla="*/ 254 w 423"/>
                    <a:gd name="T19" fmla="*/ 1025 h 1456"/>
                    <a:gd name="T20" fmla="*/ 265 w 423"/>
                    <a:gd name="T21" fmla="*/ 987 h 1456"/>
                    <a:gd name="T22" fmla="*/ 272 w 423"/>
                    <a:gd name="T23" fmla="*/ 941 h 1456"/>
                    <a:gd name="T24" fmla="*/ 273 w 423"/>
                    <a:gd name="T25" fmla="*/ 913 h 1456"/>
                    <a:gd name="T26" fmla="*/ 273 w 423"/>
                    <a:gd name="T27" fmla="*/ 909 h 1456"/>
                    <a:gd name="T28" fmla="*/ 273 w 423"/>
                    <a:gd name="T29" fmla="*/ 0 h 1456"/>
                    <a:gd name="T30" fmla="*/ 423 w 423"/>
                    <a:gd name="T31" fmla="*/ 0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23" h="1456">
                      <a:moveTo>
                        <a:pt x="423" y="0"/>
                      </a:moveTo>
                      <a:cubicBezTo>
                        <a:pt x="423" y="904"/>
                        <a:pt x="423" y="904"/>
                        <a:pt x="423" y="904"/>
                      </a:cubicBezTo>
                      <a:cubicBezTo>
                        <a:pt x="423" y="904"/>
                        <a:pt x="423" y="913"/>
                        <a:pt x="423" y="916"/>
                      </a:cubicBezTo>
                      <a:cubicBezTo>
                        <a:pt x="423" y="926"/>
                        <a:pt x="422" y="935"/>
                        <a:pt x="421" y="943"/>
                      </a:cubicBezTo>
                      <a:cubicBezTo>
                        <a:pt x="411" y="1040"/>
                        <a:pt x="381" y="1111"/>
                        <a:pt x="325" y="1206"/>
                      </a:cubicBezTo>
                      <a:cubicBezTo>
                        <a:pt x="236" y="1353"/>
                        <a:pt x="76" y="1456"/>
                        <a:pt x="76" y="1456"/>
                      </a:cubicBezTo>
                      <a:cubicBezTo>
                        <a:pt x="0" y="1336"/>
                        <a:pt x="0" y="1336"/>
                        <a:pt x="0" y="1336"/>
                      </a:cubicBezTo>
                      <a:cubicBezTo>
                        <a:pt x="0" y="1336"/>
                        <a:pt x="103" y="1281"/>
                        <a:pt x="185" y="1156"/>
                      </a:cubicBezTo>
                      <a:cubicBezTo>
                        <a:pt x="202" y="1130"/>
                        <a:pt x="218" y="1107"/>
                        <a:pt x="229" y="1084"/>
                      </a:cubicBezTo>
                      <a:cubicBezTo>
                        <a:pt x="240" y="1062"/>
                        <a:pt x="248" y="1044"/>
                        <a:pt x="254" y="1025"/>
                      </a:cubicBezTo>
                      <a:cubicBezTo>
                        <a:pt x="259" y="1011"/>
                        <a:pt x="263" y="998"/>
                        <a:pt x="265" y="987"/>
                      </a:cubicBezTo>
                      <a:cubicBezTo>
                        <a:pt x="270" y="970"/>
                        <a:pt x="271" y="957"/>
                        <a:pt x="272" y="941"/>
                      </a:cubicBezTo>
                      <a:cubicBezTo>
                        <a:pt x="273" y="936"/>
                        <a:pt x="273" y="913"/>
                        <a:pt x="273" y="913"/>
                      </a:cubicBezTo>
                      <a:cubicBezTo>
                        <a:pt x="273" y="909"/>
                        <a:pt x="273" y="909"/>
                        <a:pt x="273" y="909"/>
                      </a:cubicBezTo>
                      <a:cubicBezTo>
                        <a:pt x="273" y="0"/>
                        <a:pt x="273" y="0"/>
                        <a:pt x="273" y="0"/>
                      </a:cubicBezTo>
                      <a:lnTo>
                        <a:pt x="423"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sp>
              <p:nvSpPr>
                <p:cNvPr id="145" name="Freeform 61"/>
                <p:cNvSpPr>
                  <a:spLocks/>
                </p:cNvSpPr>
                <p:nvPr/>
              </p:nvSpPr>
              <p:spPr bwMode="auto">
                <a:xfrm>
                  <a:off x="3185713" y="2939666"/>
                  <a:ext cx="288109" cy="1165238"/>
                </a:xfrm>
                <a:custGeom>
                  <a:avLst/>
                  <a:gdLst>
                    <a:gd name="T0" fmla="*/ 311 w 311"/>
                    <a:gd name="T1" fmla="*/ 0 h 1262"/>
                    <a:gd name="T2" fmla="*/ 311 w 311"/>
                    <a:gd name="T3" fmla="*/ 913 h 1262"/>
                    <a:gd name="T4" fmla="*/ 311 w 311"/>
                    <a:gd name="T5" fmla="*/ 920 h 1262"/>
                    <a:gd name="T6" fmla="*/ 309 w 311"/>
                    <a:gd name="T7" fmla="*/ 937 h 1262"/>
                    <a:gd name="T8" fmla="*/ 308 w 311"/>
                    <a:gd name="T9" fmla="*/ 946 h 1262"/>
                    <a:gd name="T10" fmla="*/ 295 w 311"/>
                    <a:gd name="T11" fmla="*/ 992 h 1262"/>
                    <a:gd name="T12" fmla="*/ 241 w 311"/>
                    <a:gd name="T13" fmla="*/ 1102 h 1262"/>
                    <a:gd name="T14" fmla="*/ 75 w 311"/>
                    <a:gd name="T15" fmla="*/ 1262 h 1262"/>
                    <a:gd name="T16" fmla="*/ 0 w 311"/>
                    <a:gd name="T17" fmla="*/ 1144 h 1262"/>
                    <a:gd name="T18" fmla="*/ 55 w 311"/>
                    <a:gd name="T19" fmla="*/ 1101 h 1262"/>
                    <a:gd name="T20" fmla="*/ 120 w 311"/>
                    <a:gd name="T21" fmla="*/ 1026 h 1262"/>
                    <a:gd name="T22" fmla="*/ 159 w 311"/>
                    <a:gd name="T23" fmla="*/ 940 h 1262"/>
                    <a:gd name="T24" fmla="*/ 166 w 311"/>
                    <a:gd name="T25" fmla="*/ 894 h 1262"/>
                    <a:gd name="T26" fmla="*/ 166 w 311"/>
                    <a:gd name="T27" fmla="*/ 881 h 1262"/>
                    <a:gd name="T28" fmla="*/ 166 w 311"/>
                    <a:gd name="T29" fmla="*/ 0 h 1262"/>
                    <a:gd name="T30" fmla="*/ 311 w 311"/>
                    <a:gd name="T31" fmla="*/ 0 h 1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1" h="1262">
                      <a:moveTo>
                        <a:pt x="311" y="0"/>
                      </a:moveTo>
                      <a:cubicBezTo>
                        <a:pt x="311" y="913"/>
                        <a:pt x="311" y="913"/>
                        <a:pt x="311" y="913"/>
                      </a:cubicBezTo>
                      <a:cubicBezTo>
                        <a:pt x="311" y="913"/>
                        <a:pt x="311" y="917"/>
                        <a:pt x="311" y="920"/>
                      </a:cubicBezTo>
                      <a:cubicBezTo>
                        <a:pt x="310" y="925"/>
                        <a:pt x="310" y="932"/>
                        <a:pt x="309" y="937"/>
                      </a:cubicBezTo>
                      <a:cubicBezTo>
                        <a:pt x="309" y="940"/>
                        <a:pt x="308" y="944"/>
                        <a:pt x="308" y="946"/>
                      </a:cubicBezTo>
                      <a:cubicBezTo>
                        <a:pt x="305" y="961"/>
                        <a:pt x="302" y="973"/>
                        <a:pt x="295" y="992"/>
                      </a:cubicBezTo>
                      <a:cubicBezTo>
                        <a:pt x="285" y="1023"/>
                        <a:pt x="267" y="1060"/>
                        <a:pt x="241" y="1102"/>
                      </a:cubicBezTo>
                      <a:cubicBezTo>
                        <a:pt x="173" y="1212"/>
                        <a:pt x="75" y="1262"/>
                        <a:pt x="75" y="1262"/>
                      </a:cubicBezTo>
                      <a:cubicBezTo>
                        <a:pt x="0" y="1144"/>
                        <a:pt x="0" y="1144"/>
                        <a:pt x="0" y="1144"/>
                      </a:cubicBezTo>
                      <a:cubicBezTo>
                        <a:pt x="0" y="1144"/>
                        <a:pt x="25" y="1130"/>
                        <a:pt x="55" y="1101"/>
                      </a:cubicBezTo>
                      <a:cubicBezTo>
                        <a:pt x="75" y="1082"/>
                        <a:pt x="99" y="1056"/>
                        <a:pt x="120" y="1026"/>
                      </a:cubicBezTo>
                      <a:cubicBezTo>
                        <a:pt x="140" y="995"/>
                        <a:pt x="152" y="963"/>
                        <a:pt x="159" y="940"/>
                      </a:cubicBezTo>
                      <a:cubicBezTo>
                        <a:pt x="165" y="920"/>
                        <a:pt x="166" y="904"/>
                        <a:pt x="166" y="894"/>
                      </a:cubicBezTo>
                      <a:cubicBezTo>
                        <a:pt x="167" y="885"/>
                        <a:pt x="166" y="881"/>
                        <a:pt x="166" y="881"/>
                      </a:cubicBezTo>
                      <a:cubicBezTo>
                        <a:pt x="166" y="0"/>
                        <a:pt x="166" y="0"/>
                        <a:pt x="166" y="0"/>
                      </a:cubicBezTo>
                      <a:lnTo>
                        <a:pt x="311" y="0"/>
                      </a:lnTo>
                      <a:close/>
                    </a:path>
                  </a:pathLst>
                </a:custGeom>
                <a:grpFill/>
                <a:ln>
                  <a:noFill/>
                </a:ln>
              </p:spPr>
              <p:txBody>
                <a:bodyPr vert="horz" wrap="square" lIns="91440" tIns="45720" rIns="91440" bIns="45720" numCol="1" anchor="t" anchorCtr="0" compatLnSpc="1">
                  <a:prstTxWarp prst="textNoShape">
                    <a:avLst/>
                  </a:prstTxWarp>
                </a:bodyPr>
                <a:lstStyle/>
                <a:p>
                  <a:endParaRPr lang="zh-HK" altLang="en-US"/>
                </a:p>
              </p:txBody>
            </p:sp>
          </p:grpSp>
        </p:grpSp>
        <p:grpSp>
          <p:nvGrpSpPr>
            <p:cNvPr id="84" name="群組 83"/>
            <p:cNvGrpSpPr/>
            <p:nvPr/>
          </p:nvGrpSpPr>
          <p:grpSpPr>
            <a:xfrm>
              <a:off x="4046885" y="2746058"/>
              <a:ext cx="6072802" cy="1759946"/>
              <a:chOff x="4046885" y="2746058"/>
              <a:chExt cx="6072802" cy="1759946"/>
            </a:xfrm>
            <a:grpFill/>
          </p:grpSpPr>
          <p:grpSp>
            <p:nvGrpSpPr>
              <p:cNvPr id="92" name="Group 123"/>
              <p:cNvGrpSpPr/>
              <p:nvPr/>
            </p:nvGrpSpPr>
            <p:grpSpPr>
              <a:xfrm>
                <a:off x="4046885" y="2746058"/>
                <a:ext cx="4601854" cy="443712"/>
                <a:chOff x="1751656" y="5034001"/>
                <a:chExt cx="3335953" cy="321654"/>
              </a:xfrm>
              <a:grpFill/>
            </p:grpSpPr>
            <p:sp>
              <p:nvSpPr>
                <p:cNvPr id="127" name="TextBox 165"/>
                <p:cNvSpPr txBox="1"/>
                <p:nvPr/>
              </p:nvSpPr>
              <p:spPr>
                <a:xfrm>
                  <a:off x="3167281" y="5034001"/>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8" name="TextBox 166"/>
                <p:cNvSpPr txBox="1"/>
                <p:nvPr/>
              </p:nvSpPr>
              <p:spPr>
                <a:xfrm>
                  <a:off x="4494370" y="5034001"/>
                  <a:ext cx="263590" cy="321654"/>
                </a:xfrm>
                <a:custGeom>
                  <a:avLst/>
                  <a:gdLst/>
                  <a:ahLst/>
                  <a:cxnLst/>
                  <a:rect l="l" t="t" r="r" b="b"/>
                  <a:pathLst>
                    <a:path w="486371" h="593508">
                      <a:moveTo>
                        <a:pt x="0" y="0"/>
                      </a:moveTo>
                      <a:lnTo>
                        <a:pt x="425653" y="445853"/>
                      </a:lnTo>
                      <a:lnTo>
                        <a:pt x="425653"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9" name="TextBox 167"/>
                <p:cNvSpPr txBox="1"/>
                <p:nvPr/>
              </p:nvSpPr>
              <p:spPr>
                <a:xfrm>
                  <a:off x="2817507" y="5041455"/>
                  <a:ext cx="308315" cy="305961"/>
                </a:xfrm>
                <a:custGeom>
                  <a:avLst/>
                  <a:gdLst/>
                  <a:ahLst/>
                  <a:cxnLst/>
                  <a:rect l="l" t="t" r="r" b="b"/>
                  <a:pathLst>
                    <a:path w="568895" h="564552">
                      <a:moveTo>
                        <a:pt x="284446" y="0"/>
                      </a:moveTo>
                      <a:cubicBezTo>
                        <a:pt x="336965" y="598"/>
                        <a:pt x="384609" y="13470"/>
                        <a:pt x="427378" y="38616"/>
                      </a:cubicBezTo>
                      <a:cubicBezTo>
                        <a:pt x="470148" y="63763"/>
                        <a:pt x="504269" y="97598"/>
                        <a:pt x="529742" y="140122"/>
                      </a:cubicBezTo>
                      <a:cubicBezTo>
                        <a:pt x="555215" y="182645"/>
                        <a:pt x="568266" y="230272"/>
                        <a:pt x="568895" y="283000"/>
                      </a:cubicBezTo>
                      <a:cubicBezTo>
                        <a:pt x="568266" y="335939"/>
                        <a:pt x="555215" y="383547"/>
                        <a:pt x="529742" y="425825"/>
                      </a:cubicBezTo>
                      <a:cubicBezTo>
                        <a:pt x="504269" y="468103"/>
                        <a:pt x="470148" y="501652"/>
                        <a:pt x="427378"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4" y="38616"/>
                      </a:cubicBezTo>
                      <a:cubicBezTo>
                        <a:pt x="184284" y="13470"/>
                        <a:pt x="231928" y="598"/>
                        <a:pt x="284446" y="0"/>
                      </a:cubicBezTo>
                      <a:close/>
                      <a:moveTo>
                        <a:pt x="284446" y="56374"/>
                      </a:moveTo>
                      <a:cubicBezTo>
                        <a:pt x="242250" y="56870"/>
                        <a:pt x="204359" y="67221"/>
                        <a:pt x="170771" y="87427"/>
                      </a:cubicBezTo>
                      <a:cubicBezTo>
                        <a:pt x="137185"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6" y="476964"/>
                      </a:cubicBezTo>
                      <a:cubicBezTo>
                        <a:pt x="205029" y="497264"/>
                        <a:pt x="242706" y="507668"/>
                        <a:pt x="284446" y="508178"/>
                      </a:cubicBezTo>
                      <a:cubicBezTo>
                        <a:pt x="326186" y="507668"/>
                        <a:pt x="363863" y="497264"/>
                        <a:pt x="397478" y="476964"/>
                      </a:cubicBezTo>
                      <a:cubicBezTo>
                        <a:pt x="431093" y="456664"/>
                        <a:pt x="457829" y="429525"/>
                        <a:pt x="477687" y="395549"/>
                      </a:cubicBezTo>
                      <a:cubicBezTo>
                        <a:pt x="497545" y="361572"/>
                        <a:pt x="507708" y="323815"/>
                        <a:pt x="508177" y="282276"/>
                      </a:cubicBezTo>
                      <a:cubicBezTo>
                        <a:pt x="507735" y="240510"/>
                        <a:pt x="497679" y="202645"/>
                        <a:pt x="478008" y="168682"/>
                      </a:cubicBezTo>
                      <a:cubicBezTo>
                        <a:pt x="458338" y="134719"/>
                        <a:pt x="431709" y="107634"/>
                        <a:pt x="398121"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0" name="TextBox 168"/>
                <p:cNvSpPr txBox="1"/>
                <p:nvPr/>
              </p:nvSpPr>
              <p:spPr>
                <a:xfrm>
                  <a:off x="3473270"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5" y="67505"/>
                        <a:pt x="170559" y="88158"/>
                      </a:cubicBezTo>
                      <a:cubicBezTo>
                        <a:pt x="137074" y="108810"/>
                        <a:pt x="110507" y="136302"/>
                        <a:pt x="90860" y="170633"/>
                      </a:cubicBezTo>
                      <a:cubicBezTo>
                        <a:pt x="71212" y="204964"/>
                        <a:pt x="61164" y="242916"/>
                        <a:pt x="60717" y="284487"/>
                      </a:cubicBezTo>
                      <a:cubicBezTo>
                        <a:pt x="60838" y="313630"/>
                        <a:pt x="66390" y="341392"/>
                        <a:pt x="77371" y="367771"/>
                      </a:cubicBezTo>
                      <a:cubicBezTo>
                        <a:pt x="88352" y="394150"/>
                        <a:pt x="104040" y="417775"/>
                        <a:pt x="124434" y="438646"/>
                      </a:cubicBezTo>
                      <a:cubicBezTo>
                        <a:pt x="144738" y="458972"/>
                        <a:pt x="168390" y="475540"/>
                        <a:pt x="195392" y="488351"/>
                      </a:cubicBezTo>
                      <a:cubicBezTo>
                        <a:pt x="222393" y="501161"/>
                        <a:pt x="250389" y="507770"/>
                        <a:pt x="279382" y="508178"/>
                      </a:cubicBezTo>
                      <a:cubicBezTo>
                        <a:pt x="311647" y="507945"/>
                        <a:pt x="342532" y="500685"/>
                        <a:pt x="372035" y="486396"/>
                      </a:cubicBezTo>
                      <a:cubicBezTo>
                        <a:pt x="401538" y="472107"/>
                        <a:pt x="425773" y="452184"/>
                        <a:pt x="444736" y="426629"/>
                      </a:cubicBezTo>
                      <a:cubicBezTo>
                        <a:pt x="463701" y="401073"/>
                        <a:pt x="473507" y="371279"/>
                        <a:pt x="474155" y="337247"/>
                      </a:cubicBezTo>
                      <a:lnTo>
                        <a:pt x="311965" y="337247"/>
                      </a:lnTo>
                      <a:lnTo>
                        <a:pt x="311965" y="280873"/>
                      </a:lnTo>
                      <a:lnTo>
                        <a:pt x="539215" y="280873"/>
                      </a:lnTo>
                      <a:cubicBezTo>
                        <a:pt x="540617" y="317542"/>
                        <a:pt x="537635" y="351609"/>
                        <a:pt x="530270" y="383073"/>
                      </a:cubicBezTo>
                      <a:cubicBezTo>
                        <a:pt x="522905" y="414536"/>
                        <a:pt x="507092" y="444649"/>
                        <a:pt x="482829" y="473412"/>
                      </a:cubicBezTo>
                      <a:cubicBezTo>
                        <a:pt x="457312" y="502538"/>
                        <a:pt x="426905" y="524965"/>
                        <a:pt x="391609" y="540692"/>
                      </a:cubicBezTo>
                      <a:cubicBezTo>
                        <a:pt x="356312" y="556419"/>
                        <a:pt x="319386" y="564372"/>
                        <a:pt x="280830" y="564552"/>
                      </a:cubicBezTo>
                      <a:cubicBezTo>
                        <a:pt x="229039" y="563926"/>
                        <a:pt x="182029" y="551026"/>
                        <a:pt x="139800" y="525851"/>
                      </a:cubicBezTo>
                      <a:cubicBezTo>
                        <a:pt x="97571" y="500676"/>
                        <a:pt x="63870" y="466977"/>
                        <a:pt x="38697" y="424754"/>
                      </a:cubicBezTo>
                      <a:cubicBezTo>
                        <a:pt x="13523" y="382530"/>
                        <a:pt x="625" y="335534"/>
                        <a:pt x="0" y="283764"/>
                      </a:cubicBezTo>
                      <a:cubicBezTo>
                        <a:pt x="602"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1" name="TextBox 169"/>
                <p:cNvSpPr txBox="1"/>
                <p:nvPr/>
              </p:nvSpPr>
              <p:spPr>
                <a:xfrm>
                  <a:off x="4141965" y="5041455"/>
                  <a:ext cx="308314" cy="305961"/>
                </a:xfrm>
                <a:custGeom>
                  <a:avLst/>
                  <a:gdLst/>
                  <a:ahLst/>
                  <a:cxnLst/>
                  <a:rect l="l" t="t" r="r" b="b"/>
                  <a:pathLst>
                    <a:path w="568894" h="564552">
                      <a:moveTo>
                        <a:pt x="284446" y="0"/>
                      </a:moveTo>
                      <a:cubicBezTo>
                        <a:pt x="336965" y="598"/>
                        <a:pt x="384609" y="13470"/>
                        <a:pt x="427379"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9" y="526472"/>
                      </a:cubicBezTo>
                      <a:cubicBezTo>
                        <a:pt x="384609" y="551292"/>
                        <a:pt x="336965" y="563985"/>
                        <a:pt x="284446" y="564552"/>
                      </a:cubicBezTo>
                      <a:cubicBezTo>
                        <a:pt x="231928" y="563985"/>
                        <a:pt x="184284" y="551292"/>
                        <a:pt x="141514" y="526472"/>
                      </a:cubicBezTo>
                      <a:cubicBezTo>
                        <a:pt x="98745" y="501652"/>
                        <a:pt x="64624" y="468103"/>
                        <a:pt x="39152" y="425825"/>
                      </a:cubicBezTo>
                      <a:cubicBezTo>
                        <a:pt x="13680" y="383547"/>
                        <a:pt x="629" y="335939"/>
                        <a:pt x="0" y="283000"/>
                      </a:cubicBezTo>
                      <a:cubicBezTo>
                        <a:pt x="629" y="230272"/>
                        <a:pt x="13680" y="182645"/>
                        <a:pt x="39152" y="140122"/>
                      </a:cubicBezTo>
                      <a:cubicBezTo>
                        <a:pt x="64624" y="97598"/>
                        <a:pt x="98745" y="63763"/>
                        <a:pt x="141514" y="38616"/>
                      </a:cubicBezTo>
                      <a:cubicBezTo>
                        <a:pt x="184284" y="13470"/>
                        <a:pt x="231928" y="598"/>
                        <a:pt x="284446" y="0"/>
                      </a:cubicBezTo>
                      <a:close/>
                      <a:moveTo>
                        <a:pt x="284446" y="56374"/>
                      </a:moveTo>
                      <a:cubicBezTo>
                        <a:pt x="242251" y="56870"/>
                        <a:pt x="204359" y="67221"/>
                        <a:pt x="170771" y="87427"/>
                      </a:cubicBezTo>
                      <a:cubicBezTo>
                        <a:pt x="137184" y="107634"/>
                        <a:pt x="110555" y="134718"/>
                        <a:pt x="90885" y="168682"/>
                      </a:cubicBezTo>
                      <a:cubicBezTo>
                        <a:pt x="71216" y="202645"/>
                        <a:pt x="61159" y="240510"/>
                        <a:pt x="60717" y="282276"/>
                      </a:cubicBezTo>
                      <a:cubicBezTo>
                        <a:pt x="61186" y="323815"/>
                        <a:pt x="71350" y="361572"/>
                        <a:pt x="91207" y="395549"/>
                      </a:cubicBezTo>
                      <a:cubicBezTo>
                        <a:pt x="111065" y="429525"/>
                        <a:pt x="137801" y="456664"/>
                        <a:pt x="171415" y="476964"/>
                      </a:cubicBezTo>
                      <a:cubicBezTo>
                        <a:pt x="205029" y="497264"/>
                        <a:pt x="242707" y="507668"/>
                        <a:pt x="284446" y="508178"/>
                      </a:cubicBezTo>
                      <a:cubicBezTo>
                        <a:pt x="326186" y="507668"/>
                        <a:pt x="363863" y="497264"/>
                        <a:pt x="397478" y="476964"/>
                      </a:cubicBezTo>
                      <a:cubicBezTo>
                        <a:pt x="431092" y="456664"/>
                        <a:pt x="457829" y="429525"/>
                        <a:pt x="477687" y="395549"/>
                      </a:cubicBezTo>
                      <a:cubicBezTo>
                        <a:pt x="497545" y="361572"/>
                        <a:pt x="507708" y="323815"/>
                        <a:pt x="508177" y="282276"/>
                      </a:cubicBezTo>
                      <a:cubicBezTo>
                        <a:pt x="507735" y="240510"/>
                        <a:pt x="497678" y="202645"/>
                        <a:pt x="478009" y="168682"/>
                      </a:cubicBezTo>
                      <a:cubicBezTo>
                        <a:pt x="458338" y="134719"/>
                        <a:pt x="431709" y="107634"/>
                        <a:pt x="398122" y="87427"/>
                      </a:cubicBezTo>
                      <a:cubicBezTo>
                        <a:pt x="364534"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2" name="TextBox 170"/>
                <p:cNvSpPr txBox="1"/>
                <p:nvPr/>
              </p:nvSpPr>
              <p:spPr>
                <a:xfrm>
                  <a:off x="4795198" y="5041455"/>
                  <a:ext cx="292411" cy="305961"/>
                </a:xfrm>
                <a:custGeom>
                  <a:avLst/>
                  <a:gdLst/>
                  <a:ahLst/>
                  <a:cxnLst/>
                  <a:rect l="l" t="t" r="r" b="b"/>
                  <a:pathLst>
                    <a:path w="539551" h="564552">
                      <a:moveTo>
                        <a:pt x="284450" y="0"/>
                      </a:moveTo>
                      <a:cubicBezTo>
                        <a:pt x="332269" y="208"/>
                        <a:pt x="375468" y="10452"/>
                        <a:pt x="414048" y="30732"/>
                      </a:cubicBezTo>
                      <a:cubicBezTo>
                        <a:pt x="452627" y="51012"/>
                        <a:pt x="486398" y="80078"/>
                        <a:pt x="515359" y="117931"/>
                      </a:cubicBezTo>
                      <a:lnTo>
                        <a:pt x="471256" y="159210"/>
                      </a:lnTo>
                      <a:cubicBezTo>
                        <a:pt x="448508" y="126727"/>
                        <a:pt x="421598" y="101531"/>
                        <a:pt x="390524" y="83622"/>
                      </a:cubicBezTo>
                      <a:cubicBezTo>
                        <a:pt x="359450" y="65713"/>
                        <a:pt x="323851" y="56630"/>
                        <a:pt x="283726" y="56374"/>
                      </a:cubicBezTo>
                      <a:cubicBezTo>
                        <a:pt x="241767" y="56910"/>
                        <a:pt x="204044" y="67505"/>
                        <a:pt x="170559" y="88158"/>
                      </a:cubicBezTo>
                      <a:cubicBezTo>
                        <a:pt x="137074" y="108810"/>
                        <a:pt x="110507" y="136302"/>
                        <a:pt x="90860" y="170633"/>
                      </a:cubicBezTo>
                      <a:cubicBezTo>
                        <a:pt x="71212" y="204964"/>
                        <a:pt x="61165" y="242916"/>
                        <a:pt x="60717" y="284487"/>
                      </a:cubicBezTo>
                      <a:cubicBezTo>
                        <a:pt x="60838" y="313630"/>
                        <a:pt x="66389" y="341392"/>
                        <a:pt x="77371" y="367771"/>
                      </a:cubicBezTo>
                      <a:cubicBezTo>
                        <a:pt x="88352" y="394150"/>
                        <a:pt x="104040" y="417775"/>
                        <a:pt x="124434" y="438646"/>
                      </a:cubicBezTo>
                      <a:cubicBezTo>
                        <a:pt x="144738" y="458972"/>
                        <a:pt x="168391" y="475540"/>
                        <a:pt x="195392" y="488351"/>
                      </a:cubicBezTo>
                      <a:cubicBezTo>
                        <a:pt x="222392" y="501161"/>
                        <a:pt x="250390" y="507770"/>
                        <a:pt x="279382" y="508178"/>
                      </a:cubicBezTo>
                      <a:cubicBezTo>
                        <a:pt x="311647" y="507945"/>
                        <a:pt x="342531" y="500685"/>
                        <a:pt x="372034" y="486396"/>
                      </a:cubicBezTo>
                      <a:cubicBezTo>
                        <a:pt x="401538" y="472107"/>
                        <a:pt x="425772" y="452184"/>
                        <a:pt x="444736" y="426629"/>
                      </a:cubicBezTo>
                      <a:cubicBezTo>
                        <a:pt x="463700" y="401073"/>
                        <a:pt x="473506" y="371279"/>
                        <a:pt x="474155" y="337247"/>
                      </a:cubicBezTo>
                      <a:lnTo>
                        <a:pt x="311964" y="337247"/>
                      </a:lnTo>
                      <a:lnTo>
                        <a:pt x="311964" y="280873"/>
                      </a:lnTo>
                      <a:lnTo>
                        <a:pt x="539216" y="280873"/>
                      </a:lnTo>
                      <a:cubicBezTo>
                        <a:pt x="540616" y="317542"/>
                        <a:pt x="537635" y="351609"/>
                        <a:pt x="530270" y="383073"/>
                      </a:cubicBezTo>
                      <a:cubicBezTo>
                        <a:pt x="522906" y="414536"/>
                        <a:pt x="507092" y="444649"/>
                        <a:pt x="482829" y="473412"/>
                      </a:cubicBezTo>
                      <a:cubicBezTo>
                        <a:pt x="457312" y="502538"/>
                        <a:pt x="426906" y="524965"/>
                        <a:pt x="391608" y="540692"/>
                      </a:cubicBezTo>
                      <a:cubicBezTo>
                        <a:pt x="356312" y="556419"/>
                        <a:pt x="319386" y="564372"/>
                        <a:pt x="280830" y="564552"/>
                      </a:cubicBezTo>
                      <a:cubicBezTo>
                        <a:pt x="229039" y="563926"/>
                        <a:pt x="182029" y="551026"/>
                        <a:pt x="139800" y="525851"/>
                      </a:cubicBezTo>
                      <a:cubicBezTo>
                        <a:pt x="97572" y="500676"/>
                        <a:pt x="63870" y="466977"/>
                        <a:pt x="38697" y="424754"/>
                      </a:cubicBezTo>
                      <a:cubicBezTo>
                        <a:pt x="13524" y="382530"/>
                        <a:pt x="625" y="335534"/>
                        <a:pt x="0" y="283764"/>
                      </a:cubicBezTo>
                      <a:cubicBezTo>
                        <a:pt x="603" y="231018"/>
                        <a:pt x="13546" y="183322"/>
                        <a:pt x="38831" y="140676"/>
                      </a:cubicBezTo>
                      <a:cubicBezTo>
                        <a:pt x="64116" y="98031"/>
                        <a:pt x="98130" y="64075"/>
                        <a:pt x="140873" y="38809"/>
                      </a:cubicBezTo>
                      <a:cubicBezTo>
                        <a:pt x="183616" y="13543"/>
                        <a:pt x="231475" y="607"/>
                        <a:pt x="284450"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3" name="TextBox 171"/>
                <p:cNvSpPr txBox="1"/>
                <p:nvPr/>
              </p:nvSpPr>
              <p:spPr>
                <a:xfrm>
                  <a:off x="1751656" y="5046556"/>
                  <a:ext cx="176496" cy="295761"/>
                </a:xfrm>
                <a:custGeom>
                  <a:avLst/>
                  <a:gdLst/>
                  <a:ahLst/>
                  <a:cxnLst/>
                  <a:rect l="l" t="t" r="r" b="b"/>
                  <a:pathLst>
                    <a:path w="325665" h="545730">
                      <a:moveTo>
                        <a:pt x="0" y="0"/>
                      </a:moveTo>
                      <a:lnTo>
                        <a:pt x="325665" y="0"/>
                      </a:lnTo>
                      <a:lnTo>
                        <a:pt x="325665" y="56373"/>
                      </a:lnTo>
                      <a:lnTo>
                        <a:pt x="192467" y="56373"/>
                      </a:lnTo>
                      <a:lnTo>
                        <a:pt x="192467"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4" name="TextBox 172"/>
                <p:cNvSpPr txBox="1"/>
                <p:nvPr/>
              </p:nvSpPr>
              <p:spPr>
                <a:xfrm>
                  <a:off x="1958670"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5" name="TextBox 173"/>
                <p:cNvSpPr txBox="1"/>
                <p:nvPr/>
              </p:nvSpPr>
              <p:spPr>
                <a:xfrm>
                  <a:off x="2235854" y="5046556"/>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6" name="TextBox 174"/>
                <p:cNvSpPr txBox="1"/>
                <p:nvPr/>
              </p:nvSpPr>
              <p:spPr>
                <a:xfrm>
                  <a:off x="2561514" y="5046556"/>
                  <a:ext cx="217296" cy="295761"/>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37" name="TextBox 175"/>
                <p:cNvSpPr txBox="1"/>
                <p:nvPr/>
              </p:nvSpPr>
              <p:spPr>
                <a:xfrm>
                  <a:off x="3922232" y="5046556"/>
                  <a:ext cx="207881" cy="295761"/>
                </a:xfrm>
                <a:custGeom>
                  <a:avLst/>
                  <a:gdLst/>
                  <a:ahLst/>
                  <a:cxnLst/>
                  <a:rect l="l" t="t" r="r" b="b"/>
                  <a:pathLst>
                    <a:path w="383576" h="545730">
                      <a:moveTo>
                        <a:pt x="0" y="0"/>
                      </a:moveTo>
                      <a:lnTo>
                        <a:pt x="60717" y="0"/>
                      </a:lnTo>
                      <a:lnTo>
                        <a:pt x="60717" y="233781"/>
                      </a:lnTo>
                      <a:lnTo>
                        <a:pt x="293089" y="0"/>
                      </a:lnTo>
                      <a:lnTo>
                        <a:pt x="374890" y="0"/>
                      </a:lnTo>
                      <a:lnTo>
                        <a:pt x="118629" y="254047"/>
                      </a:lnTo>
                      <a:lnTo>
                        <a:pt x="383576" y="545730"/>
                      </a:lnTo>
                      <a:lnTo>
                        <a:pt x="299604" y="545730"/>
                      </a:lnTo>
                      <a:lnTo>
                        <a:pt x="75919" y="295303"/>
                      </a:lnTo>
                      <a:lnTo>
                        <a:pt x="60717" y="310502"/>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3" name="Group 124"/>
              <p:cNvGrpSpPr/>
              <p:nvPr/>
            </p:nvGrpSpPr>
            <p:grpSpPr>
              <a:xfrm>
                <a:off x="4046885" y="4060126"/>
                <a:ext cx="4974660" cy="445878"/>
                <a:chOff x="1751656" y="5986588"/>
                <a:chExt cx="3606206" cy="323223"/>
              </a:xfrm>
              <a:grpFill/>
            </p:grpSpPr>
            <p:sp>
              <p:nvSpPr>
                <p:cNvPr id="114" name="TextBox 152"/>
                <p:cNvSpPr txBox="1"/>
                <p:nvPr/>
              </p:nvSpPr>
              <p:spPr>
                <a:xfrm>
                  <a:off x="1751656" y="5986588"/>
                  <a:ext cx="269475" cy="309885"/>
                </a:xfrm>
                <a:custGeom>
                  <a:avLst/>
                  <a:gdLst/>
                  <a:ahLst/>
                  <a:cxnLst/>
                  <a:rect l="l" t="t" r="r" b="b"/>
                  <a:pathLst>
                    <a:path w="497229" h="571791">
                      <a:moveTo>
                        <a:pt x="251872" y="0"/>
                      </a:moveTo>
                      <a:lnTo>
                        <a:pt x="497229" y="571791"/>
                      </a:lnTo>
                      <a:lnTo>
                        <a:pt x="429918" y="571791"/>
                      </a:lnTo>
                      <a:lnTo>
                        <a:pt x="365503" y="416876"/>
                      </a:lnTo>
                      <a:lnTo>
                        <a:pt x="132449" y="416876"/>
                      </a:lnTo>
                      <a:lnTo>
                        <a:pt x="66587" y="571791"/>
                      </a:lnTo>
                      <a:lnTo>
                        <a:pt x="0" y="571791"/>
                      </a:lnTo>
                      <a:lnTo>
                        <a:pt x="251872" y="0"/>
                      </a:lnTo>
                      <a:close/>
                      <a:moveTo>
                        <a:pt x="250423" y="141885"/>
                      </a:moveTo>
                      <a:lnTo>
                        <a:pt x="157057" y="360503"/>
                      </a:lnTo>
                      <a:lnTo>
                        <a:pt x="341618" y="360503"/>
                      </a:lnTo>
                      <a:lnTo>
                        <a:pt x="250423" y="141885"/>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5" name="TextBox 153"/>
                <p:cNvSpPr txBox="1"/>
                <p:nvPr/>
              </p:nvSpPr>
              <p:spPr>
                <a:xfrm>
                  <a:off x="2051528" y="5988157"/>
                  <a:ext cx="263590" cy="321654"/>
                </a:xfrm>
                <a:custGeom>
                  <a:avLst/>
                  <a:gdLst/>
                  <a:ahLst/>
                  <a:cxnLst/>
                  <a:rect l="l" t="t" r="r" b="b"/>
                  <a:pathLst>
                    <a:path w="486371" h="593508">
                      <a:moveTo>
                        <a:pt x="0" y="0"/>
                      </a:moveTo>
                      <a:lnTo>
                        <a:pt x="425654" y="445853"/>
                      </a:lnTo>
                      <a:lnTo>
                        <a:pt x="425654" y="23165"/>
                      </a:lnTo>
                      <a:lnTo>
                        <a:pt x="486371" y="23165"/>
                      </a:lnTo>
                      <a:lnTo>
                        <a:pt x="486371"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6" name="TextBox 154"/>
                <p:cNvSpPr txBox="1"/>
                <p:nvPr/>
              </p:nvSpPr>
              <p:spPr>
                <a:xfrm>
                  <a:off x="3698016" y="598815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6" y="148380"/>
                      </a:lnTo>
                      <a:lnTo>
                        <a:pt x="60716"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7" name="TextBox 155"/>
                <p:cNvSpPr txBox="1"/>
                <p:nvPr/>
              </p:nvSpPr>
              <p:spPr>
                <a:xfrm>
                  <a:off x="3145453" y="5995611"/>
                  <a:ext cx="242405" cy="305961"/>
                </a:xfrm>
                <a:custGeom>
                  <a:avLst/>
                  <a:gdLst/>
                  <a:ahLst/>
                  <a:cxnLst/>
                  <a:rect l="l" t="t" r="r" b="b"/>
                  <a:pathLst>
                    <a:path w="447279" h="564553">
                      <a:moveTo>
                        <a:pt x="284402" y="1"/>
                      </a:moveTo>
                      <a:cubicBezTo>
                        <a:pt x="314760" y="-29"/>
                        <a:pt x="343445" y="4368"/>
                        <a:pt x="370455" y="13191"/>
                      </a:cubicBezTo>
                      <a:cubicBezTo>
                        <a:pt x="397465" y="22015"/>
                        <a:pt x="423074" y="35446"/>
                        <a:pt x="447279" y="53484"/>
                      </a:cubicBezTo>
                      <a:lnTo>
                        <a:pt x="447279" y="128780"/>
                      </a:lnTo>
                      <a:cubicBezTo>
                        <a:pt x="425276" y="106124"/>
                        <a:pt x="399970" y="88445"/>
                        <a:pt x="371360" y="75743"/>
                      </a:cubicBezTo>
                      <a:cubicBezTo>
                        <a:pt x="342751" y="63042"/>
                        <a:pt x="312559" y="56586"/>
                        <a:pt x="280782" y="56375"/>
                      </a:cubicBezTo>
                      <a:cubicBezTo>
                        <a:pt x="239780" y="56938"/>
                        <a:pt x="202744" y="67557"/>
                        <a:pt x="169677" y="88233"/>
                      </a:cubicBezTo>
                      <a:cubicBezTo>
                        <a:pt x="136610" y="108909"/>
                        <a:pt x="110300" y="136261"/>
                        <a:pt x="90745" y="170292"/>
                      </a:cubicBezTo>
                      <a:cubicBezTo>
                        <a:pt x="71191" y="204322"/>
                        <a:pt x="61182" y="241650"/>
                        <a:pt x="60717" y="282277"/>
                      </a:cubicBezTo>
                      <a:cubicBezTo>
                        <a:pt x="61186" y="322904"/>
                        <a:pt x="71267" y="360233"/>
                        <a:pt x="90960" y="394263"/>
                      </a:cubicBezTo>
                      <a:cubicBezTo>
                        <a:pt x="110653" y="428293"/>
                        <a:pt x="137142" y="455645"/>
                        <a:pt x="170428" y="476321"/>
                      </a:cubicBezTo>
                      <a:cubicBezTo>
                        <a:pt x="203714" y="496996"/>
                        <a:pt x="240981" y="507616"/>
                        <a:pt x="282230" y="508179"/>
                      </a:cubicBezTo>
                      <a:cubicBezTo>
                        <a:pt x="313313" y="507877"/>
                        <a:pt x="343083" y="501240"/>
                        <a:pt x="371541" y="488268"/>
                      </a:cubicBezTo>
                      <a:cubicBezTo>
                        <a:pt x="400000" y="475295"/>
                        <a:pt x="425245" y="457798"/>
                        <a:pt x="447279" y="435775"/>
                      </a:cubicBezTo>
                      <a:lnTo>
                        <a:pt x="447279" y="511070"/>
                      </a:lnTo>
                      <a:cubicBezTo>
                        <a:pt x="423526" y="528160"/>
                        <a:pt x="397737" y="541320"/>
                        <a:pt x="369913" y="550550"/>
                      </a:cubicBezTo>
                      <a:cubicBezTo>
                        <a:pt x="342087" y="559780"/>
                        <a:pt x="313584" y="564447"/>
                        <a:pt x="284402" y="564553"/>
                      </a:cubicBezTo>
                      <a:cubicBezTo>
                        <a:pt x="232350" y="563964"/>
                        <a:pt x="184929" y="551235"/>
                        <a:pt x="142139" y="526366"/>
                      </a:cubicBezTo>
                      <a:cubicBezTo>
                        <a:pt x="99350" y="501496"/>
                        <a:pt x="65126" y="468019"/>
                        <a:pt x="39469" y="425933"/>
                      </a:cubicBezTo>
                      <a:cubicBezTo>
                        <a:pt x="13812" y="383848"/>
                        <a:pt x="656" y="336687"/>
                        <a:pt x="0" y="284450"/>
                      </a:cubicBezTo>
                      <a:cubicBezTo>
                        <a:pt x="616" y="231703"/>
                        <a:pt x="13611" y="183951"/>
                        <a:pt x="38987" y="141195"/>
                      </a:cubicBezTo>
                      <a:cubicBezTo>
                        <a:pt x="64362" y="98439"/>
                        <a:pt x="98425" y="64372"/>
                        <a:pt x="141174" y="38993"/>
                      </a:cubicBezTo>
                      <a:cubicBezTo>
                        <a:pt x="183923" y="13614"/>
                        <a:pt x="231666"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8" name="TextBox 156"/>
                <p:cNvSpPr txBox="1"/>
                <p:nvPr/>
              </p:nvSpPr>
              <p:spPr>
                <a:xfrm>
                  <a:off x="3996933" y="5995612"/>
                  <a:ext cx="308314" cy="305961"/>
                </a:xfrm>
                <a:custGeom>
                  <a:avLst/>
                  <a:gdLst/>
                  <a:ahLst/>
                  <a:cxnLst/>
                  <a:rect l="l" t="t" r="r" b="b"/>
                  <a:pathLst>
                    <a:path w="568894" h="564552">
                      <a:moveTo>
                        <a:pt x="284446" y="0"/>
                      </a:moveTo>
                      <a:cubicBezTo>
                        <a:pt x="336965" y="598"/>
                        <a:pt x="384608" y="13470"/>
                        <a:pt x="427378" y="38617"/>
                      </a:cubicBezTo>
                      <a:cubicBezTo>
                        <a:pt x="470148" y="63763"/>
                        <a:pt x="504269" y="97598"/>
                        <a:pt x="529742" y="140122"/>
                      </a:cubicBezTo>
                      <a:cubicBezTo>
                        <a:pt x="555214" y="182645"/>
                        <a:pt x="568266" y="230272"/>
                        <a:pt x="568894" y="283000"/>
                      </a:cubicBezTo>
                      <a:cubicBezTo>
                        <a:pt x="568266" y="335939"/>
                        <a:pt x="555214" y="383547"/>
                        <a:pt x="529742" y="425825"/>
                      </a:cubicBezTo>
                      <a:cubicBezTo>
                        <a:pt x="504269" y="468103"/>
                        <a:pt x="470148" y="501652"/>
                        <a:pt x="427378" y="526472"/>
                      </a:cubicBezTo>
                      <a:cubicBezTo>
                        <a:pt x="384608" y="551292"/>
                        <a:pt x="336965" y="563985"/>
                        <a:pt x="284446" y="564552"/>
                      </a:cubicBezTo>
                      <a:cubicBezTo>
                        <a:pt x="231927" y="563985"/>
                        <a:pt x="184284" y="551292"/>
                        <a:pt x="141514" y="526472"/>
                      </a:cubicBezTo>
                      <a:cubicBezTo>
                        <a:pt x="98745" y="501652"/>
                        <a:pt x="64624" y="468103"/>
                        <a:pt x="39151" y="425825"/>
                      </a:cubicBezTo>
                      <a:cubicBezTo>
                        <a:pt x="13678" y="383547"/>
                        <a:pt x="628" y="335939"/>
                        <a:pt x="0" y="283000"/>
                      </a:cubicBezTo>
                      <a:cubicBezTo>
                        <a:pt x="628" y="230272"/>
                        <a:pt x="13678" y="182645"/>
                        <a:pt x="39151" y="140122"/>
                      </a:cubicBezTo>
                      <a:cubicBezTo>
                        <a:pt x="64624" y="97598"/>
                        <a:pt x="98745" y="63763"/>
                        <a:pt x="141514" y="38617"/>
                      </a:cubicBezTo>
                      <a:cubicBezTo>
                        <a:pt x="184284" y="13470"/>
                        <a:pt x="231927" y="598"/>
                        <a:pt x="284446" y="0"/>
                      </a:cubicBezTo>
                      <a:close/>
                      <a:moveTo>
                        <a:pt x="284446" y="56374"/>
                      </a:moveTo>
                      <a:cubicBezTo>
                        <a:pt x="242250" y="56870"/>
                        <a:pt x="204359" y="67221"/>
                        <a:pt x="170771" y="87427"/>
                      </a:cubicBezTo>
                      <a:cubicBezTo>
                        <a:pt x="137183" y="107634"/>
                        <a:pt x="110555" y="134719"/>
                        <a:pt x="90884" y="168682"/>
                      </a:cubicBezTo>
                      <a:cubicBezTo>
                        <a:pt x="71214" y="202645"/>
                        <a:pt x="61159" y="240510"/>
                        <a:pt x="60716" y="282276"/>
                      </a:cubicBezTo>
                      <a:cubicBezTo>
                        <a:pt x="61186" y="323815"/>
                        <a:pt x="71349" y="361572"/>
                        <a:pt x="91207" y="395549"/>
                      </a:cubicBezTo>
                      <a:cubicBezTo>
                        <a:pt x="111064" y="429525"/>
                        <a:pt x="137800" y="456664"/>
                        <a:pt x="171414" y="476964"/>
                      </a:cubicBezTo>
                      <a:cubicBezTo>
                        <a:pt x="205028" y="497264"/>
                        <a:pt x="242706" y="507668"/>
                        <a:pt x="284446" y="508178"/>
                      </a:cubicBezTo>
                      <a:cubicBezTo>
                        <a:pt x="326185" y="507668"/>
                        <a:pt x="363862" y="497264"/>
                        <a:pt x="397478" y="476964"/>
                      </a:cubicBezTo>
                      <a:cubicBezTo>
                        <a:pt x="431092" y="456664"/>
                        <a:pt x="457828" y="429525"/>
                        <a:pt x="477686" y="395549"/>
                      </a:cubicBezTo>
                      <a:cubicBezTo>
                        <a:pt x="497544" y="361572"/>
                        <a:pt x="507708" y="323815"/>
                        <a:pt x="508177" y="282276"/>
                      </a:cubicBezTo>
                      <a:cubicBezTo>
                        <a:pt x="507734" y="240510"/>
                        <a:pt x="497678" y="202645"/>
                        <a:pt x="478008" y="168682"/>
                      </a:cubicBezTo>
                      <a:cubicBezTo>
                        <a:pt x="458338" y="134719"/>
                        <a:pt x="431709" y="107634"/>
                        <a:pt x="398121" y="87427"/>
                      </a:cubicBezTo>
                      <a:cubicBezTo>
                        <a:pt x="364533" y="67221"/>
                        <a:pt x="326641"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9" name="TextBox 157"/>
                <p:cNvSpPr txBox="1"/>
                <p:nvPr/>
              </p:nvSpPr>
              <p:spPr>
                <a:xfrm>
                  <a:off x="4487331" y="5995612"/>
                  <a:ext cx="308315" cy="305961"/>
                </a:xfrm>
                <a:custGeom>
                  <a:avLst/>
                  <a:gdLst/>
                  <a:ahLst/>
                  <a:cxnLst/>
                  <a:rect l="l" t="t" r="r" b="b"/>
                  <a:pathLst>
                    <a:path w="568895" h="564552">
                      <a:moveTo>
                        <a:pt x="284447" y="0"/>
                      </a:moveTo>
                      <a:cubicBezTo>
                        <a:pt x="336966" y="598"/>
                        <a:pt x="384609" y="13470"/>
                        <a:pt x="427379" y="38617"/>
                      </a:cubicBezTo>
                      <a:cubicBezTo>
                        <a:pt x="470148" y="63763"/>
                        <a:pt x="504270" y="97598"/>
                        <a:pt x="529742" y="140122"/>
                      </a:cubicBezTo>
                      <a:cubicBezTo>
                        <a:pt x="555215" y="182645"/>
                        <a:pt x="568267" y="230272"/>
                        <a:pt x="568895" y="283000"/>
                      </a:cubicBezTo>
                      <a:cubicBezTo>
                        <a:pt x="568267" y="335939"/>
                        <a:pt x="555215" y="383547"/>
                        <a:pt x="529742" y="425825"/>
                      </a:cubicBezTo>
                      <a:cubicBezTo>
                        <a:pt x="504270" y="468103"/>
                        <a:pt x="470148" y="501652"/>
                        <a:pt x="427379" y="526472"/>
                      </a:cubicBezTo>
                      <a:cubicBezTo>
                        <a:pt x="384609" y="551292"/>
                        <a:pt x="336966" y="563985"/>
                        <a:pt x="284447" y="564552"/>
                      </a:cubicBezTo>
                      <a:cubicBezTo>
                        <a:pt x="231928" y="563985"/>
                        <a:pt x="184284" y="551292"/>
                        <a:pt x="141515" y="526472"/>
                      </a:cubicBezTo>
                      <a:cubicBezTo>
                        <a:pt x="98746" y="501652"/>
                        <a:pt x="64625" y="468103"/>
                        <a:pt x="39152" y="425825"/>
                      </a:cubicBezTo>
                      <a:cubicBezTo>
                        <a:pt x="13680" y="383547"/>
                        <a:pt x="630" y="335939"/>
                        <a:pt x="0" y="283000"/>
                      </a:cubicBezTo>
                      <a:cubicBezTo>
                        <a:pt x="630" y="230272"/>
                        <a:pt x="13680" y="182645"/>
                        <a:pt x="39152" y="140122"/>
                      </a:cubicBezTo>
                      <a:cubicBezTo>
                        <a:pt x="64625" y="97598"/>
                        <a:pt x="98746" y="63763"/>
                        <a:pt x="141515" y="38617"/>
                      </a:cubicBezTo>
                      <a:cubicBezTo>
                        <a:pt x="184284" y="13470"/>
                        <a:pt x="231928" y="598"/>
                        <a:pt x="284447" y="0"/>
                      </a:cubicBezTo>
                      <a:close/>
                      <a:moveTo>
                        <a:pt x="284447" y="56374"/>
                      </a:moveTo>
                      <a:cubicBezTo>
                        <a:pt x="242251" y="56870"/>
                        <a:pt x="204360" y="67221"/>
                        <a:pt x="170772" y="87427"/>
                      </a:cubicBezTo>
                      <a:cubicBezTo>
                        <a:pt x="137184" y="107634"/>
                        <a:pt x="110556" y="134719"/>
                        <a:pt x="90885" y="168682"/>
                      </a:cubicBezTo>
                      <a:cubicBezTo>
                        <a:pt x="71216" y="202645"/>
                        <a:pt x="61160" y="240510"/>
                        <a:pt x="60717" y="282276"/>
                      </a:cubicBezTo>
                      <a:cubicBezTo>
                        <a:pt x="61187" y="323815"/>
                        <a:pt x="71350" y="361572"/>
                        <a:pt x="91208" y="395549"/>
                      </a:cubicBezTo>
                      <a:cubicBezTo>
                        <a:pt x="111065" y="429525"/>
                        <a:pt x="137801" y="456664"/>
                        <a:pt x="171415" y="476964"/>
                      </a:cubicBezTo>
                      <a:cubicBezTo>
                        <a:pt x="205030" y="497264"/>
                        <a:pt x="242708" y="507668"/>
                        <a:pt x="284447" y="508178"/>
                      </a:cubicBezTo>
                      <a:cubicBezTo>
                        <a:pt x="326186" y="507668"/>
                        <a:pt x="363864" y="497264"/>
                        <a:pt x="397478" y="476964"/>
                      </a:cubicBezTo>
                      <a:cubicBezTo>
                        <a:pt x="431093" y="456664"/>
                        <a:pt x="457829" y="429525"/>
                        <a:pt x="477687" y="395549"/>
                      </a:cubicBezTo>
                      <a:cubicBezTo>
                        <a:pt x="497545" y="361572"/>
                        <a:pt x="507708" y="323815"/>
                        <a:pt x="508178" y="282276"/>
                      </a:cubicBezTo>
                      <a:cubicBezTo>
                        <a:pt x="507736" y="240510"/>
                        <a:pt x="497679" y="202645"/>
                        <a:pt x="478009" y="168682"/>
                      </a:cubicBezTo>
                      <a:cubicBezTo>
                        <a:pt x="458339" y="134719"/>
                        <a:pt x="431710" y="107634"/>
                        <a:pt x="398122" y="87427"/>
                      </a:cubicBezTo>
                      <a:cubicBezTo>
                        <a:pt x="364534" y="67221"/>
                        <a:pt x="326642" y="56870"/>
                        <a:pt x="284447"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0" name="TextBox 158"/>
                <p:cNvSpPr txBox="1"/>
                <p:nvPr/>
              </p:nvSpPr>
              <p:spPr>
                <a:xfrm>
                  <a:off x="4820514" y="5995612"/>
                  <a:ext cx="292410" cy="305961"/>
                </a:xfrm>
                <a:custGeom>
                  <a:avLst/>
                  <a:gdLst/>
                  <a:ahLst/>
                  <a:cxnLst/>
                  <a:rect l="l" t="t" r="r" b="b"/>
                  <a:pathLst>
                    <a:path w="539550" h="564552">
                      <a:moveTo>
                        <a:pt x="284449" y="0"/>
                      </a:moveTo>
                      <a:cubicBezTo>
                        <a:pt x="332269" y="208"/>
                        <a:pt x="375468" y="10452"/>
                        <a:pt x="414047" y="30732"/>
                      </a:cubicBezTo>
                      <a:cubicBezTo>
                        <a:pt x="452627" y="51012"/>
                        <a:pt x="486398" y="80078"/>
                        <a:pt x="515360" y="117931"/>
                      </a:cubicBezTo>
                      <a:lnTo>
                        <a:pt x="471256" y="159210"/>
                      </a:lnTo>
                      <a:cubicBezTo>
                        <a:pt x="448509" y="126727"/>
                        <a:pt x="421598" y="101531"/>
                        <a:pt x="390524" y="83622"/>
                      </a:cubicBezTo>
                      <a:cubicBezTo>
                        <a:pt x="359450" y="65713"/>
                        <a:pt x="323851" y="56630"/>
                        <a:pt x="283726" y="56374"/>
                      </a:cubicBezTo>
                      <a:cubicBezTo>
                        <a:pt x="241767" y="56910"/>
                        <a:pt x="204044" y="67505"/>
                        <a:pt x="170558" y="88158"/>
                      </a:cubicBezTo>
                      <a:cubicBezTo>
                        <a:pt x="137073" y="108810"/>
                        <a:pt x="110507" y="136302"/>
                        <a:pt x="90860" y="170633"/>
                      </a:cubicBezTo>
                      <a:cubicBezTo>
                        <a:pt x="71211" y="204964"/>
                        <a:pt x="61164" y="242916"/>
                        <a:pt x="60717" y="284487"/>
                      </a:cubicBezTo>
                      <a:cubicBezTo>
                        <a:pt x="60838" y="313630"/>
                        <a:pt x="66389" y="341392"/>
                        <a:pt x="77370" y="367771"/>
                      </a:cubicBezTo>
                      <a:cubicBezTo>
                        <a:pt x="88352" y="394150"/>
                        <a:pt x="104040" y="417776"/>
                        <a:pt x="124434" y="438646"/>
                      </a:cubicBezTo>
                      <a:cubicBezTo>
                        <a:pt x="144738" y="458972"/>
                        <a:pt x="168390" y="475540"/>
                        <a:pt x="195391" y="488351"/>
                      </a:cubicBezTo>
                      <a:cubicBezTo>
                        <a:pt x="222392" y="501161"/>
                        <a:pt x="250389" y="507771"/>
                        <a:pt x="279382" y="508178"/>
                      </a:cubicBezTo>
                      <a:cubicBezTo>
                        <a:pt x="311647" y="507945"/>
                        <a:pt x="342531" y="500685"/>
                        <a:pt x="372034" y="486396"/>
                      </a:cubicBezTo>
                      <a:cubicBezTo>
                        <a:pt x="401538" y="472107"/>
                        <a:pt x="425771" y="452184"/>
                        <a:pt x="444736" y="426629"/>
                      </a:cubicBezTo>
                      <a:cubicBezTo>
                        <a:pt x="463700" y="401073"/>
                        <a:pt x="473507" y="371279"/>
                        <a:pt x="474155" y="337247"/>
                      </a:cubicBezTo>
                      <a:lnTo>
                        <a:pt x="311964" y="337247"/>
                      </a:lnTo>
                      <a:lnTo>
                        <a:pt x="311964" y="280873"/>
                      </a:lnTo>
                      <a:lnTo>
                        <a:pt x="539215" y="280873"/>
                      </a:lnTo>
                      <a:cubicBezTo>
                        <a:pt x="540616" y="317543"/>
                        <a:pt x="537635" y="351609"/>
                        <a:pt x="530269" y="383073"/>
                      </a:cubicBezTo>
                      <a:cubicBezTo>
                        <a:pt x="522905" y="414536"/>
                        <a:pt x="507091" y="444649"/>
                        <a:pt x="482829" y="473412"/>
                      </a:cubicBezTo>
                      <a:cubicBezTo>
                        <a:pt x="457312" y="502538"/>
                        <a:pt x="426905" y="524965"/>
                        <a:pt x="391609" y="540692"/>
                      </a:cubicBezTo>
                      <a:cubicBezTo>
                        <a:pt x="356312" y="556419"/>
                        <a:pt x="319386" y="564373"/>
                        <a:pt x="280829" y="564552"/>
                      </a:cubicBezTo>
                      <a:cubicBezTo>
                        <a:pt x="229039" y="563927"/>
                        <a:pt x="182028" y="551026"/>
                        <a:pt x="139800" y="525851"/>
                      </a:cubicBezTo>
                      <a:cubicBezTo>
                        <a:pt x="97571" y="500676"/>
                        <a:pt x="63870" y="466977"/>
                        <a:pt x="38696" y="424754"/>
                      </a:cubicBezTo>
                      <a:cubicBezTo>
                        <a:pt x="13523" y="382530"/>
                        <a:pt x="624" y="335534"/>
                        <a:pt x="0" y="283764"/>
                      </a:cubicBezTo>
                      <a:cubicBezTo>
                        <a:pt x="602" y="231018"/>
                        <a:pt x="13546" y="183322"/>
                        <a:pt x="38831" y="140676"/>
                      </a:cubicBezTo>
                      <a:cubicBezTo>
                        <a:pt x="64115" y="98031"/>
                        <a:pt x="98129" y="64075"/>
                        <a:pt x="140872" y="38809"/>
                      </a:cubicBezTo>
                      <a:cubicBezTo>
                        <a:pt x="183616" y="13543"/>
                        <a:pt x="231474" y="607"/>
                        <a:pt x="284449"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1" name="TextBox 159"/>
                <p:cNvSpPr txBox="1"/>
                <p:nvPr/>
              </p:nvSpPr>
              <p:spPr>
                <a:xfrm>
                  <a:off x="2374780" y="6000671"/>
                  <a:ext cx="220043" cy="295847"/>
                </a:xfrm>
                <a:custGeom>
                  <a:avLst/>
                  <a:gdLst/>
                  <a:ahLst/>
                  <a:cxnLst/>
                  <a:rect l="l" t="t" r="r" b="b"/>
                  <a:pathLst>
                    <a:path w="406018" h="545891">
                      <a:moveTo>
                        <a:pt x="0" y="76"/>
                      </a:moveTo>
                      <a:lnTo>
                        <a:pt x="102717" y="76"/>
                      </a:lnTo>
                      <a:cubicBezTo>
                        <a:pt x="143359" y="-617"/>
                        <a:pt x="181013" y="3479"/>
                        <a:pt x="215681" y="12364"/>
                      </a:cubicBezTo>
                      <a:cubicBezTo>
                        <a:pt x="250349" y="21250"/>
                        <a:pt x="283659" y="39081"/>
                        <a:pt x="315612" y="65860"/>
                      </a:cubicBezTo>
                      <a:cubicBezTo>
                        <a:pt x="346598" y="92892"/>
                        <a:pt x="369443" y="124086"/>
                        <a:pt x="384146" y="159444"/>
                      </a:cubicBezTo>
                      <a:cubicBezTo>
                        <a:pt x="398848" y="194802"/>
                        <a:pt x="406139" y="232876"/>
                        <a:pt x="406017" y="273664"/>
                      </a:cubicBezTo>
                      <a:cubicBezTo>
                        <a:pt x="406064" y="313638"/>
                        <a:pt x="398743" y="350806"/>
                        <a:pt x="384055" y="385168"/>
                      </a:cubicBezTo>
                      <a:cubicBezTo>
                        <a:pt x="369368" y="419531"/>
                        <a:pt x="347036" y="450182"/>
                        <a:pt x="317060" y="477123"/>
                      </a:cubicBezTo>
                      <a:cubicBezTo>
                        <a:pt x="284897" y="505291"/>
                        <a:pt x="251466" y="523968"/>
                        <a:pt x="216767" y="533155"/>
                      </a:cubicBezTo>
                      <a:cubicBezTo>
                        <a:pt x="182070" y="542342"/>
                        <a:pt x="143570" y="546559"/>
                        <a:pt x="101269" y="545806"/>
                      </a:cubicBezTo>
                      <a:lnTo>
                        <a:pt x="0" y="545806"/>
                      </a:lnTo>
                      <a:lnTo>
                        <a:pt x="0" y="76"/>
                      </a:lnTo>
                      <a:close/>
                      <a:moveTo>
                        <a:pt x="60717" y="56450"/>
                      </a:moveTo>
                      <a:lnTo>
                        <a:pt x="60717" y="489432"/>
                      </a:lnTo>
                      <a:lnTo>
                        <a:pt x="104889" y="489432"/>
                      </a:lnTo>
                      <a:cubicBezTo>
                        <a:pt x="138093" y="490020"/>
                        <a:pt x="168899" y="486491"/>
                        <a:pt x="197307" y="478843"/>
                      </a:cubicBezTo>
                      <a:cubicBezTo>
                        <a:pt x="225714" y="471195"/>
                        <a:pt x="252356" y="455899"/>
                        <a:pt x="277233" y="432956"/>
                      </a:cubicBezTo>
                      <a:cubicBezTo>
                        <a:pt x="299711" y="411717"/>
                        <a:pt x="316668" y="387401"/>
                        <a:pt x="328102" y="360007"/>
                      </a:cubicBezTo>
                      <a:cubicBezTo>
                        <a:pt x="339537" y="332614"/>
                        <a:pt x="345271" y="303592"/>
                        <a:pt x="345300" y="272940"/>
                      </a:cubicBezTo>
                      <a:cubicBezTo>
                        <a:pt x="345285" y="241459"/>
                        <a:pt x="339341" y="211561"/>
                        <a:pt x="327469" y="183248"/>
                      </a:cubicBezTo>
                      <a:cubicBezTo>
                        <a:pt x="315597" y="154934"/>
                        <a:pt x="297885" y="130286"/>
                        <a:pt x="274336" y="109304"/>
                      </a:cubicBezTo>
                      <a:cubicBezTo>
                        <a:pt x="249444" y="87778"/>
                        <a:pt x="223013" y="73448"/>
                        <a:pt x="195044" y="66314"/>
                      </a:cubicBezTo>
                      <a:cubicBezTo>
                        <a:pt x="167074" y="59179"/>
                        <a:pt x="137023" y="55891"/>
                        <a:pt x="104889" y="56450"/>
                      </a:cubicBezTo>
                      <a:lnTo>
                        <a:pt x="60717" y="5645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2" name="TextBox 160"/>
                <p:cNvSpPr txBox="1"/>
                <p:nvPr/>
              </p:nvSpPr>
              <p:spPr>
                <a:xfrm>
                  <a:off x="2736259" y="6000712"/>
                  <a:ext cx="176496" cy="295760"/>
                </a:xfrm>
                <a:custGeom>
                  <a:avLst/>
                  <a:gdLst/>
                  <a:ahLst/>
                  <a:cxnLst/>
                  <a:rect l="l" t="t" r="r" b="b"/>
                  <a:pathLst>
                    <a:path w="325665" h="545730">
                      <a:moveTo>
                        <a:pt x="0" y="0"/>
                      </a:moveTo>
                      <a:lnTo>
                        <a:pt x="325665" y="0"/>
                      </a:lnTo>
                      <a:lnTo>
                        <a:pt x="325665" y="56374"/>
                      </a:lnTo>
                      <a:lnTo>
                        <a:pt x="192467" y="56374"/>
                      </a:lnTo>
                      <a:lnTo>
                        <a:pt x="192467" y="545730"/>
                      </a:lnTo>
                      <a:lnTo>
                        <a:pt x="131750" y="545730"/>
                      </a:lnTo>
                      <a:lnTo>
                        <a:pt x="131750" y="56374"/>
                      </a:lnTo>
                      <a:lnTo>
                        <a:pt x="0" y="56374"/>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3" name="TextBox 161"/>
                <p:cNvSpPr txBox="1"/>
                <p:nvPr/>
              </p:nvSpPr>
              <p:spPr>
                <a:xfrm>
                  <a:off x="2950676" y="6000712"/>
                  <a:ext cx="153347" cy="295760"/>
                </a:xfrm>
                <a:custGeom>
                  <a:avLst/>
                  <a:gdLst/>
                  <a:ahLst/>
                  <a:cxnLst/>
                  <a:rect l="l" t="t" r="r" b="b"/>
                  <a:pathLst>
                    <a:path w="282954" h="545730">
                      <a:moveTo>
                        <a:pt x="0" y="0"/>
                      </a:moveTo>
                      <a:lnTo>
                        <a:pt x="282954" y="0"/>
                      </a:lnTo>
                      <a:lnTo>
                        <a:pt x="282954" y="56374"/>
                      </a:lnTo>
                      <a:lnTo>
                        <a:pt x="60716" y="56374"/>
                      </a:lnTo>
                      <a:lnTo>
                        <a:pt x="60716" y="218618"/>
                      </a:lnTo>
                      <a:lnTo>
                        <a:pt x="276439" y="218618"/>
                      </a:lnTo>
                      <a:lnTo>
                        <a:pt x="276439" y="274991"/>
                      </a:lnTo>
                      <a:lnTo>
                        <a:pt x="60716" y="274991"/>
                      </a:lnTo>
                      <a:lnTo>
                        <a:pt x="60716"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4" name="TextBox 162"/>
                <p:cNvSpPr txBox="1"/>
                <p:nvPr/>
              </p:nvSpPr>
              <p:spPr>
                <a:xfrm>
                  <a:off x="3425154" y="6000712"/>
                  <a:ext cx="217296" cy="295760"/>
                </a:xfrm>
                <a:custGeom>
                  <a:avLst/>
                  <a:gdLst/>
                  <a:ahLst/>
                  <a:cxnLst/>
                  <a:rect l="l" t="t" r="r" b="b"/>
                  <a:pathLst>
                    <a:path w="400950" h="545730">
                      <a:moveTo>
                        <a:pt x="0" y="0"/>
                      </a:moveTo>
                      <a:lnTo>
                        <a:pt x="60717" y="0"/>
                      </a:lnTo>
                      <a:lnTo>
                        <a:pt x="60717" y="221513"/>
                      </a:lnTo>
                      <a:lnTo>
                        <a:pt x="340233" y="221513"/>
                      </a:lnTo>
                      <a:lnTo>
                        <a:pt x="340233" y="0"/>
                      </a:lnTo>
                      <a:lnTo>
                        <a:pt x="400950" y="0"/>
                      </a:lnTo>
                      <a:lnTo>
                        <a:pt x="400950" y="545730"/>
                      </a:lnTo>
                      <a:lnTo>
                        <a:pt x="340233" y="545730"/>
                      </a:lnTo>
                      <a:lnTo>
                        <a:pt x="340233" y="277887"/>
                      </a:lnTo>
                      <a:lnTo>
                        <a:pt x="60717" y="277887"/>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5" name="TextBox 163"/>
                <p:cNvSpPr txBox="1"/>
                <p:nvPr/>
              </p:nvSpPr>
              <p:spPr>
                <a:xfrm>
                  <a:off x="4352539" y="6000712"/>
                  <a:ext cx="114508" cy="295760"/>
                </a:xfrm>
                <a:custGeom>
                  <a:avLst/>
                  <a:gdLst/>
                  <a:ahLst/>
                  <a:cxnLst/>
                  <a:rect l="l" t="t" r="r" b="b"/>
                  <a:pathLst>
                    <a:path w="211288" h="545730">
                      <a:moveTo>
                        <a:pt x="0" y="0"/>
                      </a:moveTo>
                      <a:lnTo>
                        <a:pt x="60717" y="0"/>
                      </a:lnTo>
                      <a:lnTo>
                        <a:pt x="60717" y="489356"/>
                      </a:lnTo>
                      <a:lnTo>
                        <a:pt x="211288" y="489356"/>
                      </a:lnTo>
                      <a:lnTo>
                        <a:pt x="211288"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26" name="TextBox 164"/>
                <p:cNvSpPr txBox="1"/>
                <p:nvPr/>
              </p:nvSpPr>
              <p:spPr>
                <a:xfrm>
                  <a:off x="5131150" y="6000712"/>
                  <a:ext cx="226712" cy="295760"/>
                </a:xfrm>
                <a:custGeom>
                  <a:avLst/>
                  <a:gdLst/>
                  <a:ahLst/>
                  <a:cxnLst/>
                  <a:rect l="l" t="t" r="r" b="b"/>
                  <a:pathLst>
                    <a:path w="418324" h="545730">
                      <a:moveTo>
                        <a:pt x="0" y="0"/>
                      </a:moveTo>
                      <a:lnTo>
                        <a:pt x="70218" y="0"/>
                      </a:lnTo>
                      <a:lnTo>
                        <a:pt x="209162" y="243191"/>
                      </a:lnTo>
                      <a:lnTo>
                        <a:pt x="348106" y="0"/>
                      </a:lnTo>
                      <a:lnTo>
                        <a:pt x="418324" y="0"/>
                      </a:lnTo>
                      <a:lnTo>
                        <a:pt x="239521" y="311226"/>
                      </a:lnTo>
                      <a:lnTo>
                        <a:pt x="239521" y="545730"/>
                      </a:lnTo>
                      <a:lnTo>
                        <a:pt x="178804" y="545730"/>
                      </a:lnTo>
                      <a:lnTo>
                        <a:pt x="178804"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nvGrpSpPr>
              <p:cNvPr id="94" name="Group 125"/>
              <p:cNvGrpSpPr/>
              <p:nvPr/>
            </p:nvGrpSpPr>
            <p:grpSpPr>
              <a:xfrm>
                <a:off x="4046885" y="3404172"/>
                <a:ext cx="6072802" cy="449734"/>
                <a:chOff x="1773650" y="5511077"/>
                <a:chExt cx="4402265" cy="326019"/>
              </a:xfrm>
              <a:grpFill/>
            </p:grpSpPr>
            <p:sp>
              <p:nvSpPr>
                <p:cNvPr id="95" name="TextBox 133"/>
                <p:cNvSpPr txBox="1"/>
                <p:nvPr/>
              </p:nvSpPr>
              <p:spPr>
                <a:xfrm>
                  <a:off x="5432224" y="5511077"/>
                  <a:ext cx="263590" cy="321654"/>
                </a:xfrm>
                <a:custGeom>
                  <a:avLst/>
                  <a:gdLst/>
                  <a:ahLst/>
                  <a:cxnLst/>
                  <a:rect l="l" t="t" r="r" b="b"/>
                  <a:pathLst>
                    <a:path w="486370" h="593508">
                      <a:moveTo>
                        <a:pt x="0" y="0"/>
                      </a:moveTo>
                      <a:lnTo>
                        <a:pt x="425653" y="445853"/>
                      </a:lnTo>
                      <a:lnTo>
                        <a:pt x="425653" y="23165"/>
                      </a:lnTo>
                      <a:lnTo>
                        <a:pt x="486370" y="23165"/>
                      </a:lnTo>
                      <a:lnTo>
                        <a:pt x="486370" y="593508"/>
                      </a:lnTo>
                      <a:lnTo>
                        <a:pt x="60717" y="148380"/>
                      </a:lnTo>
                      <a:lnTo>
                        <a:pt x="60717"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6" name="TextBox 134"/>
                <p:cNvSpPr txBox="1"/>
                <p:nvPr/>
              </p:nvSpPr>
              <p:spPr>
                <a:xfrm>
                  <a:off x="4628581" y="5518531"/>
                  <a:ext cx="185126" cy="305961"/>
                </a:xfrm>
                <a:custGeom>
                  <a:avLst/>
                  <a:gdLst/>
                  <a:ahLst/>
                  <a:cxnLst/>
                  <a:rect l="l" t="t" r="r" b="b"/>
                  <a:pathLst>
                    <a:path w="341590" h="564552">
                      <a:moveTo>
                        <a:pt x="180928" y="0"/>
                      </a:moveTo>
                      <a:cubicBezTo>
                        <a:pt x="211617" y="180"/>
                        <a:pt x="239132" y="7590"/>
                        <a:pt x="263472" y="22231"/>
                      </a:cubicBezTo>
                      <a:cubicBezTo>
                        <a:pt x="287811" y="36872"/>
                        <a:pt x="307345" y="57666"/>
                        <a:pt x="322073" y="84612"/>
                      </a:cubicBezTo>
                      <a:lnTo>
                        <a:pt x="273631" y="115746"/>
                      </a:lnTo>
                      <a:cubicBezTo>
                        <a:pt x="263099" y="96800"/>
                        <a:pt x="250485" y="82199"/>
                        <a:pt x="235789" y="71941"/>
                      </a:cubicBezTo>
                      <a:cubicBezTo>
                        <a:pt x="221093" y="61684"/>
                        <a:pt x="202323" y="56495"/>
                        <a:pt x="179479" y="56374"/>
                      </a:cubicBezTo>
                      <a:cubicBezTo>
                        <a:pt x="154478" y="56781"/>
                        <a:pt x="133324" y="64655"/>
                        <a:pt x="116017" y="79996"/>
                      </a:cubicBezTo>
                      <a:cubicBezTo>
                        <a:pt x="98711" y="95337"/>
                        <a:pt x="89688" y="115701"/>
                        <a:pt x="88949" y="141088"/>
                      </a:cubicBezTo>
                      <a:cubicBezTo>
                        <a:pt x="89320" y="156650"/>
                        <a:pt x="93969" y="169772"/>
                        <a:pt x="102897" y="180454"/>
                      </a:cubicBezTo>
                      <a:cubicBezTo>
                        <a:pt x="111825" y="191136"/>
                        <a:pt x="122805" y="200129"/>
                        <a:pt x="135837" y="207432"/>
                      </a:cubicBezTo>
                      <a:cubicBezTo>
                        <a:pt x="148869" y="214735"/>
                        <a:pt x="161726" y="221099"/>
                        <a:pt x="174409" y="226525"/>
                      </a:cubicBezTo>
                      <a:lnTo>
                        <a:pt x="210622" y="242454"/>
                      </a:lnTo>
                      <a:cubicBezTo>
                        <a:pt x="247130" y="257040"/>
                        <a:pt x="277830" y="275654"/>
                        <a:pt x="302721" y="298296"/>
                      </a:cubicBezTo>
                      <a:cubicBezTo>
                        <a:pt x="327613" y="320937"/>
                        <a:pt x="340569" y="353489"/>
                        <a:pt x="341590" y="395951"/>
                      </a:cubicBezTo>
                      <a:cubicBezTo>
                        <a:pt x="341229" y="428121"/>
                        <a:pt x="333434" y="456850"/>
                        <a:pt x="318204" y="482140"/>
                      </a:cubicBezTo>
                      <a:cubicBezTo>
                        <a:pt x="302973" y="507429"/>
                        <a:pt x="282473" y="527409"/>
                        <a:pt x="256701" y="542079"/>
                      </a:cubicBezTo>
                      <a:cubicBezTo>
                        <a:pt x="230929" y="556749"/>
                        <a:pt x="202050" y="564240"/>
                        <a:pt x="170064" y="564552"/>
                      </a:cubicBezTo>
                      <a:cubicBezTo>
                        <a:pt x="125730" y="563968"/>
                        <a:pt x="88605" y="551042"/>
                        <a:pt x="58689" y="525776"/>
                      </a:cubicBezTo>
                      <a:cubicBezTo>
                        <a:pt x="28774" y="500509"/>
                        <a:pt x="9210" y="466405"/>
                        <a:pt x="0" y="423465"/>
                      </a:cubicBezTo>
                      <a:lnTo>
                        <a:pt x="59313" y="406812"/>
                      </a:lnTo>
                      <a:cubicBezTo>
                        <a:pt x="63679" y="435427"/>
                        <a:pt x="75557" y="459290"/>
                        <a:pt x="94947" y="478402"/>
                      </a:cubicBezTo>
                      <a:cubicBezTo>
                        <a:pt x="114337" y="497513"/>
                        <a:pt x="138893" y="507439"/>
                        <a:pt x="168616" y="508178"/>
                      </a:cubicBezTo>
                      <a:cubicBezTo>
                        <a:pt x="198958" y="507590"/>
                        <a:pt x="225001" y="497544"/>
                        <a:pt x="246743" y="478040"/>
                      </a:cubicBezTo>
                      <a:cubicBezTo>
                        <a:pt x="268485" y="458536"/>
                        <a:pt x="279862" y="433104"/>
                        <a:pt x="280873" y="401744"/>
                      </a:cubicBezTo>
                      <a:cubicBezTo>
                        <a:pt x="279847" y="370791"/>
                        <a:pt x="269406" y="347621"/>
                        <a:pt x="249550" y="332235"/>
                      </a:cubicBezTo>
                      <a:cubicBezTo>
                        <a:pt x="229693" y="316849"/>
                        <a:pt x="206578" y="303817"/>
                        <a:pt x="180204" y="293137"/>
                      </a:cubicBezTo>
                      <a:lnTo>
                        <a:pt x="146888" y="278656"/>
                      </a:lnTo>
                      <a:cubicBezTo>
                        <a:pt x="114066" y="265050"/>
                        <a:pt x="86324" y="247914"/>
                        <a:pt x="63664" y="227249"/>
                      </a:cubicBezTo>
                      <a:cubicBezTo>
                        <a:pt x="41004" y="206584"/>
                        <a:pt x="29193" y="177139"/>
                        <a:pt x="28232" y="138916"/>
                      </a:cubicBezTo>
                      <a:cubicBezTo>
                        <a:pt x="28615" y="110533"/>
                        <a:pt x="35802" y="85978"/>
                        <a:pt x="49794" y="65252"/>
                      </a:cubicBezTo>
                      <a:cubicBezTo>
                        <a:pt x="63786" y="44525"/>
                        <a:pt x="82284" y="28505"/>
                        <a:pt x="105289" y="17191"/>
                      </a:cubicBezTo>
                      <a:cubicBezTo>
                        <a:pt x="128293" y="5877"/>
                        <a:pt x="153506"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7" name="TextBox 135"/>
                <p:cNvSpPr txBox="1"/>
                <p:nvPr/>
              </p:nvSpPr>
              <p:spPr>
                <a:xfrm>
                  <a:off x="4848929" y="5518530"/>
                  <a:ext cx="242405" cy="305961"/>
                </a:xfrm>
                <a:custGeom>
                  <a:avLst/>
                  <a:gdLst/>
                  <a:ahLst/>
                  <a:cxnLst/>
                  <a:rect l="l" t="t" r="r" b="b"/>
                  <a:pathLst>
                    <a:path w="447280" h="564553">
                      <a:moveTo>
                        <a:pt x="284403" y="1"/>
                      </a:moveTo>
                      <a:cubicBezTo>
                        <a:pt x="314761" y="-29"/>
                        <a:pt x="343446" y="4368"/>
                        <a:pt x="370456" y="13191"/>
                      </a:cubicBezTo>
                      <a:cubicBezTo>
                        <a:pt x="397467" y="22015"/>
                        <a:pt x="423075" y="35446"/>
                        <a:pt x="447280" y="53484"/>
                      </a:cubicBezTo>
                      <a:lnTo>
                        <a:pt x="447280" y="128780"/>
                      </a:lnTo>
                      <a:cubicBezTo>
                        <a:pt x="425277" y="106124"/>
                        <a:pt x="399970" y="88445"/>
                        <a:pt x="371361" y="75743"/>
                      </a:cubicBezTo>
                      <a:cubicBezTo>
                        <a:pt x="342752" y="63042"/>
                        <a:pt x="312559" y="56586"/>
                        <a:pt x="280783" y="56375"/>
                      </a:cubicBezTo>
                      <a:cubicBezTo>
                        <a:pt x="239780" y="56938"/>
                        <a:pt x="202745" y="67557"/>
                        <a:pt x="169678" y="88233"/>
                      </a:cubicBezTo>
                      <a:cubicBezTo>
                        <a:pt x="136611" y="108909"/>
                        <a:pt x="110300" y="136261"/>
                        <a:pt x="90746" y="170292"/>
                      </a:cubicBezTo>
                      <a:cubicBezTo>
                        <a:pt x="71192" y="204322"/>
                        <a:pt x="61182" y="241650"/>
                        <a:pt x="60718" y="282277"/>
                      </a:cubicBezTo>
                      <a:cubicBezTo>
                        <a:pt x="61187" y="322904"/>
                        <a:pt x="71268" y="360233"/>
                        <a:pt x="90961" y="394263"/>
                      </a:cubicBezTo>
                      <a:cubicBezTo>
                        <a:pt x="110653" y="428293"/>
                        <a:pt x="137143" y="455645"/>
                        <a:pt x="170429" y="476321"/>
                      </a:cubicBezTo>
                      <a:cubicBezTo>
                        <a:pt x="203714" y="496996"/>
                        <a:pt x="240982" y="507616"/>
                        <a:pt x="282231" y="508179"/>
                      </a:cubicBezTo>
                      <a:cubicBezTo>
                        <a:pt x="313313" y="507877"/>
                        <a:pt x="343084" y="501240"/>
                        <a:pt x="371542" y="488268"/>
                      </a:cubicBezTo>
                      <a:cubicBezTo>
                        <a:pt x="400000" y="475295"/>
                        <a:pt x="425246" y="457798"/>
                        <a:pt x="447280" y="435775"/>
                      </a:cubicBezTo>
                      <a:lnTo>
                        <a:pt x="447280" y="511070"/>
                      </a:lnTo>
                      <a:cubicBezTo>
                        <a:pt x="423527" y="528160"/>
                        <a:pt x="397738" y="541320"/>
                        <a:pt x="369913" y="550550"/>
                      </a:cubicBezTo>
                      <a:cubicBezTo>
                        <a:pt x="342088" y="559780"/>
                        <a:pt x="313585" y="564447"/>
                        <a:pt x="284403" y="564553"/>
                      </a:cubicBezTo>
                      <a:cubicBezTo>
                        <a:pt x="232350" y="563964"/>
                        <a:pt x="184929" y="551235"/>
                        <a:pt x="142140" y="526366"/>
                      </a:cubicBezTo>
                      <a:cubicBezTo>
                        <a:pt x="99350" y="501496"/>
                        <a:pt x="65127" y="468019"/>
                        <a:pt x="39470" y="425933"/>
                      </a:cubicBezTo>
                      <a:cubicBezTo>
                        <a:pt x="13813" y="383848"/>
                        <a:pt x="656" y="336687"/>
                        <a:pt x="0" y="284450"/>
                      </a:cubicBezTo>
                      <a:cubicBezTo>
                        <a:pt x="616" y="231703"/>
                        <a:pt x="13611" y="183951"/>
                        <a:pt x="38987" y="141195"/>
                      </a:cubicBezTo>
                      <a:cubicBezTo>
                        <a:pt x="64363" y="98439"/>
                        <a:pt x="98425" y="64372"/>
                        <a:pt x="141174" y="38993"/>
                      </a:cubicBezTo>
                      <a:cubicBezTo>
                        <a:pt x="183923" y="13614"/>
                        <a:pt x="231666" y="617"/>
                        <a:pt x="284403"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8" name="TextBox 136"/>
                <p:cNvSpPr txBox="1"/>
                <p:nvPr/>
              </p:nvSpPr>
              <p:spPr>
                <a:xfrm>
                  <a:off x="5741747" y="5518530"/>
                  <a:ext cx="242405" cy="305961"/>
                </a:xfrm>
                <a:custGeom>
                  <a:avLst/>
                  <a:gdLst/>
                  <a:ahLst/>
                  <a:cxnLst/>
                  <a:rect l="l" t="t" r="r" b="b"/>
                  <a:pathLst>
                    <a:path w="447279" h="564553">
                      <a:moveTo>
                        <a:pt x="284402" y="1"/>
                      </a:moveTo>
                      <a:cubicBezTo>
                        <a:pt x="314760" y="-29"/>
                        <a:pt x="343445" y="4368"/>
                        <a:pt x="370455" y="13191"/>
                      </a:cubicBezTo>
                      <a:cubicBezTo>
                        <a:pt x="397466" y="22015"/>
                        <a:pt x="423074" y="35446"/>
                        <a:pt x="447279" y="53484"/>
                      </a:cubicBezTo>
                      <a:lnTo>
                        <a:pt x="447279" y="128780"/>
                      </a:lnTo>
                      <a:cubicBezTo>
                        <a:pt x="425276" y="106124"/>
                        <a:pt x="399969" y="88445"/>
                        <a:pt x="371360" y="75743"/>
                      </a:cubicBezTo>
                      <a:cubicBezTo>
                        <a:pt x="342751" y="63042"/>
                        <a:pt x="312558" y="56586"/>
                        <a:pt x="280782" y="56375"/>
                      </a:cubicBezTo>
                      <a:cubicBezTo>
                        <a:pt x="239779" y="56938"/>
                        <a:pt x="202744" y="67557"/>
                        <a:pt x="169677" y="88233"/>
                      </a:cubicBezTo>
                      <a:cubicBezTo>
                        <a:pt x="136610" y="108909"/>
                        <a:pt x="110299" y="136261"/>
                        <a:pt x="90745" y="170292"/>
                      </a:cubicBezTo>
                      <a:cubicBezTo>
                        <a:pt x="71191" y="204322"/>
                        <a:pt x="61181" y="241650"/>
                        <a:pt x="60716" y="282277"/>
                      </a:cubicBezTo>
                      <a:cubicBezTo>
                        <a:pt x="61186" y="322904"/>
                        <a:pt x="71266" y="360233"/>
                        <a:pt x="90959" y="394263"/>
                      </a:cubicBezTo>
                      <a:cubicBezTo>
                        <a:pt x="110652" y="428293"/>
                        <a:pt x="137141" y="455645"/>
                        <a:pt x="170427" y="476321"/>
                      </a:cubicBezTo>
                      <a:cubicBezTo>
                        <a:pt x="203713" y="496996"/>
                        <a:pt x="240982" y="507616"/>
                        <a:pt x="282230" y="508179"/>
                      </a:cubicBezTo>
                      <a:cubicBezTo>
                        <a:pt x="313312" y="507877"/>
                        <a:pt x="343083" y="501240"/>
                        <a:pt x="371541" y="488268"/>
                      </a:cubicBezTo>
                      <a:cubicBezTo>
                        <a:pt x="399999" y="475295"/>
                        <a:pt x="425245" y="457798"/>
                        <a:pt x="447279" y="435775"/>
                      </a:cubicBezTo>
                      <a:lnTo>
                        <a:pt x="447279" y="511070"/>
                      </a:lnTo>
                      <a:cubicBezTo>
                        <a:pt x="423526" y="528160"/>
                        <a:pt x="397737" y="541320"/>
                        <a:pt x="369912" y="550550"/>
                      </a:cubicBezTo>
                      <a:cubicBezTo>
                        <a:pt x="342088" y="559780"/>
                        <a:pt x="313584" y="564447"/>
                        <a:pt x="284402" y="564553"/>
                      </a:cubicBezTo>
                      <a:cubicBezTo>
                        <a:pt x="232349" y="563964"/>
                        <a:pt x="184928" y="551235"/>
                        <a:pt x="142138" y="526366"/>
                      </a:cubicBezTo>
                      <a:cubicBezTo>
                        <a:pt x="99349" y="501496"/>
                        <a:pt x="65126" y="468019"/>
                        <a:pt x="39468" y="425933"/>
                      </a:cubicBezTo>
                      <a:cubicBezTo>
                        <a:pt x="13811" y="383848"/>
                        <a:pt x="655" y="336687"/>
                        <a:pt x="0" y="284450"/>
                      </a:cubicBezTo>
                      <a:cubicBezTo>
                        <a:pt x="615" y="231703"/>
                        <a:pt x="13611" y="183951"/>
                        <a:pt x="38986" y="141195"/>
                      </a:cubicBezTo>
                      <a:cubicBezTo>
                        <a:pt x="64362" y="98439"/>
                        <a:pt x="98424" y="64372"/>
                        <a:pt x="141173" y="38993"/>
                      </a:cubicBezTo>
                      <a:cubicBezTo>
                        <a:pt x="183922" y="13614"/>
                        <a:pt x="231665" y="617"/>
                        <a:pt x="284402" y="1"/>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99" name="TextBox 137"/>
                <p:cNvSpPr txBox="1"/>
                <p:nvPr/>
              </p:nvSpPr>
              <p:spPr>
                <a:xfrm>
                  <a:off x="5132767"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0" name="TextBox 138"/>
                <p:cNvSpPr txBox="1"/>
                <p:nvPr/>
              </p:nvSpPr>
              <p:spPr>
                <a:xfrm>
                  <a:off x="5228042"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40" y="218618"/>
                      </a:lnTo>
                      <a:lnTo>
                        <a:pt x="276440"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1" name="TextBox 139"/>
                <p:cNvSpPr txBox="1"/>
                <p:nvPr/>
              </p:nvSpPr>
              <p:spPr>
                <a:xfrm>
                  <a:off x="6022568" y="5523632"/>
                  <a:ext cx="153347" cy="295761"/>
                </a:xfrm>
                <a:custGeom>
                  <a:avLst/>
                  <a:gdLst/>
                  <a:ahLst/>
                  <a:cxnLst/>
                  <a:rect l="l" t="t" r="r" b="b"/>
                  <a:pathLst>
                    <a:path w="282954" h="545730">
                      <a:moveTo>
                        <a:pt x="0" y="0"/>
                      </a:moveTo>
                      <a:lnTo>
                        <a:pt x="282954" y="0"/>
                      </a:lnTo>
                      <a:lnTo>
                        <a:pt x="282954" y="56374"/>
                      </a:lnTo>
                      <a:lnTo>
                        <a:pt x="60717" y="56374"/>
                      </a:lnTo>
                      <a:lnTo>
                        <a:pt x="60717" y="218618"/>
                      </a:lnTo>
                      <a:lnTo>
                        <a:pt x="276439" y="218618"/>
                      </a:lnTo>
                      <a:lnTo>
                        <a:pt x="276439" y="274991"/>
                      </a:lnTo>
                      <a:lnTo>
                        <a:pt x="60717" y="274991"/>
                      </a:lnTo>
                      <a:lnTo>
                        <a:pt x="60717" y="489356"/>
                      </a:lnTo>
                      <a:lnTo>
                        <a:pt x="282954" y="489356"/>
                      </a:lnTo>
                      <a:lnTo>
                        <a:pt x="282954"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2" name="TextBox 140"/>
                <p:cNvSpPr txBox="1"/>
                <p:nvPr/>
              </p:nvSpPr>
              <p:spPr>
                <a:xfrm>
                  <a:off x="2044887" y="5511077"/>
                  <a:ext cx="263590" cy="321654"/>
                </a:xfrm>
                <a:custGeom>
                  <a:avLst/>
                  <a:gdLst/>
                  <a:ahLst/>
                  <a:cxnLst/>
                  <a:rect l="l" t="t" r="r" b="b"/>
                  <a:pathLst>
                    <a:path w="486370" h="593508">
                      <a:moveTo>
                        <a:pt x="0" y="0"/>
                      </a:moveTo>
                      <a:lnTo>
                        <a:pt x="425654" y="445853"/>
                      </a:lnTo>
                      <a:lnTo>
                        <a:pt x="425654" y="23165"/>
                      </a:lnTo>
                      <a:lnTo>
                        <a:pt x="486370" y="23165"/>
                      </a:lnTo>
                      <a:lnTo>
                        <a:pt x="486370" y="593508"/>
                      </a:lnTo>
                      <a:lnTo>
                        <a:pt x="60718" y="148380"/>
                      </a:lnTo>
                      <a:lnTo>
                        <a:pt x="60718" y="568895"/>
                      </a:lnTo>
                      <a:lnTo>
                        <a:pt x="0" y="568895"/>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3" name="TextBox 141"/>
                <p:cNvSpPr txBox="1"/>
                <p:nvPr/>
              </p:nvSpPr>
              <p:spPr>
                <a:xfrm>
                  <a:off x="3134687" y="5518531"/>
                  <a:ext cx="185127" cy="305962"/>
                </a:xfrm>
                <a:custGeom>
                  <a:avLst/>
                  <a:gdLst/>
                  <a:ahLst/>
                  <a:cxnLst/>
                  <a:rect l="l" t="t" r="r" b="b"/>
                  <a:pathLst>
                    <a:path w="341591" h="564552">
                      <a:moveTo>
                        <a:pt x="180928" y="0"/>
                      </a:moveTo>
                      <a:cubicBezTo>
                        <a:pt x="211618" y="180"/>
                        <a:pt x="239133" y="7590"/>
                        <a:pt x="263472" y="22231"/>
                      </a:cubicBezTo>
                      <a:cubicBezTo>
                        <a:pt x="287812" y="36872"/>
                        <a:pt x="307346" y="57666"/>
                        <a:pt x="322074" y="84612"/>
                      </a:cubicBezTo>
                      <a:lnTo>
                        <a:pt x="273631" y="115746"/>
                      </a:lnTo>
                      <a:cubicBezTo>
                        <a:pt x="263100" y="96800"/>
                        <a:pt x="250486" y="82199"/>
                        <a:pt x="235790" y="71941"/>
                      </a:cubicBezTo>
                      <a:cubicBezTo>
                        <a:pt x="221093" y="61684"/>
                        <a:pt x="202324" y="56495"/>
                        <a:pt x="179480" y="56374"/>
                      </a:cubicBezTo>
                      <a:cubicBezTo>
                        <a:pt x="154478" y="56781"/>
                        <a:pt x="133324" y="64655"/>
                        <a:pt x="116018" y="79996"/>
                      </a:cubicBezTo>
                      <a:cubicBezTo>
                        <a:pt x="98711" y="95337"/>
                        <a:pt x="89689" y="115701"/>
                        <a:pt x="88949" y="141088"/>
                      </a:cubicBezTo>
                      <a:cubicBezTo>
                        <a:pt x="89321" y="156650"/>
                        <a:pt x="93970" y="169772"/>
                        <a:pt x="102898" y="180454"/>
                      </a:cubicBezTo>
                      <a:cubicBezTo>
                        <a:pt x="111826" y="191136"/>
                        <a:pt x="122805" y="200129"/>
                        <a:pt x="135838" y="207432"/>
                      </a:cubicBezTo>
                      <a:cubicBezTo>
                        <a:pt x="148869" y="214735"/>
                        <a:pt x="161727" y="221099"/>
                        <a:pt x="174410" y="226525"/>
                      </a:cubicBezTo>
                      <a:lnTo>
                        <a:pt x="210622" y="242454"/>
                      </a:lnTo>
                      <a:cubicBezTo>
                        <a:pt x="247130" y="257040"/>
                        <a:pt x="277830" y="275654"/>
                        <a:pt x="302722" y="298296"/>
                      </a:cubicBezTo>
                      <a:cubicBezTo>
                        <a:pt x="327613" y="320937"/>
                        <a:pt x="340569" y="353489"/>
                        <a:pt x="341591" y="395951"/>
                      </a:cubicBezTo>
                      <a:cubicBezTo>
                        <a:pt x="341230" y="428121"/>
                        <a:pt x="333434" y="456850"/>
                        <a:pt x="318204" y="482140"/>
                      </a:cubicBezTo>
                      <a:cubicBezTo>
                        <a:pt x="302974" y="507429"/>
                        <a:pt x="282473" y="527409"/>
                        <a:pt x="256701" y="542079"/>
                      </a:cubicBezTo>
                      <a:cubicBezTo>
                        <a:pt x="230929" y="556749"/>
                        <a:pt x="202050" y="564240"/>
                        <a:pt x="170065" y="564552"/>
                      </a:cubicBezTo>
                      <a:cubicBezTo>
                        <a:pt x="125730" y="563968"/>
                        <a:pt x="88606" y="551042"/>
                        <a:pt x="58689" y="525776"/>
                      </a:cubicBezTo>
                      <a:cubicBezTo>
                        <a:pt x="28774" y="500509"/>
                        <a:pt x="9211" y="466405"/>
                        <a:pt x="0" y="423465"/>
                      </a:cubicBezTo>
                      <a:lnTo>
                        <a:pt x="59314" y="406812"/>
                      </a:lnTo>
                      <a:cubicBezTo>
                        <a:pt x="63680" y="435427"/>
                        <a:pt x="75558" y="459290"/>
                        <a:pt x="94948" y="478402"/>
                      </a:cubicBezTo>
                      <a:cubicBezTo>
                        <a:pt x="114337" y="497513"/>
                        <a:pt x="138893" y="507439"/>
                        <a:pt x="168616" y="508178"/>
                      </a:cubicBezTo>
                      <a:cubicBezTo>
                        <a:pt x="198959" y="507590"/>
                        <a:pt x="225001" y="497543"/>
                        <a:pt x="246744" y="478040"/>
                      </a:cubicBezTo>
                      <a:cubicBezTo>
                        <a:pt x="268486" y="458536"/>
                        <a:pt x="279862" y="433104"/>
                        <a:pt x="280873" y="401743"/>
                      </a:cubicBezTo>
                      <a:cubicBezTo>
                        <a:pt x="279847" y="370791"/>
                        <a:pt x="269406" y="347621"/>
                        <a:pt x="249550" y="332235"/>
                      </a:cubicBezTo>
                      <a:cubicBezTo>
                        <a:pt x="229694" y="316849"/>
                        <a:pt x="206579" y="303817"/>
                        <a:pt x="180204" y="293137"/>
                      </a:cubicBezTo>
                      <a:lnTo>
                        <a:pt x="146889" y="278656"/>
                      </a:lnTo>
                      <a:cubicBezTo>
                        <a:pt x="114066" y="265050"/>
                        <a:pt x="86325" y="247914"/>
                        <a:pt x="63665" y="227249"/>
                      </a:cubicBezTo>
                      <a:cubicBezTo>
                        <a:pt x="41004" y="206584"/>
                        <a:pt x="29193" y="177139"/>
                        <a:pt x="28232" y="138916"/>
                      </a:cubicBezTo>
                      <a:cubicBezTo>
                        <a:pt x="28615" y="110533"/>
                        <a:pt x="35802" y="85978"/>
                        <a:pt x="49795" y="65252"/>
                      </a:cubicBezTo>
                      <a:cubicBezTo>
                        <a:pt x="63786" y="44525"/>
                        <a:pt x="82284" y="28505"/>
                        <a:pt x="105289" y="17191"/>
                      </a:cubicBezTo>
                      <a:cubicBezTo>
                        <a:pt x="128294" y="5877"/>
                        <a:pt x="153507" y="146"/>
                        <a:pt x="180928" y="0"/>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4" name="TextBox 142"/>
                <p:cNvSpPr txBox="1"/>
                <p:nvPr/>
              </p:nvSpPr>
              <p:spPr>
                <a:xfrm>
                  <a:off x="3982038" y="5518531"/>
                  <a:ext cx="308314" cy="305962"/>
                </a:xfrm>
                <a:custGeom>
                  <a:avLst/>
                  <a:gdLst/>
                  <a:ahLst/>
                  <a:cxnLst/>
                  <a:rect l="l" t="t" r="r" b="b"/>
                  <a:pathLst>
                    <a:path w="568894" h="564552">
                      <a:moveTo>
                        <a:pt x="284446" y="0"/>
                      </a:moveTo>
                      <a:cubicBezTo>
                        <a:pt x="336964" y="598"/>
                        <a:pt x="384609" y="13470"/>
                        <a:pt x="427378" y="38616"/>
                      </a:cubicBezTo>
                      <a:cubicBezTo>
                        <a:pt x="470148" y="63763"/>
                        <a:pt x="504269" y="97598"/>
                        <a:pt x="529742" y="140122"/>
                      </a:cubicBezTo>
                      <a:cubicBezTo>
                        <a:pt x="555215" y="182645"/>
                        <a:pt x="568265" y="230272"/>
                        <a:pt x="568894" y="283000"/>
                      </a:cubicBezTo>
                      <a:cubicBezTo>
                        <a:pt x="568265" y="335939"/>
                        <a:pt x="555215" y="383547"/>
                        <a:pt x="529742" y="425825"/>
                      </a:cubicBezTo>
                      <a:cubicBezTo>
                        <a:pt x="504269" y="468103"/>
                        <a:pt x="470148" y="501652"/>
                        <a:pt x="427378" y="526472"/>
                      </a:cubicBezTo>
                      <a:cubicBezTo>
                        <a:pt x="384609" y="551292"/>
                        <a:pt x="336964" y="563985"/>
                        <a:pt x="284446" y="564552"/>
                      </a:cubicBezTo>
                      <a:cubicBezTo>
                        <a:pt x="231928" y="563985"/>
                        <a:pt x="184283" y="551292"/>
                        <a:pt x="141515" y="526472"/>
                      </a:cubicBezTo>
                      <a:cubicBezTo>
                        <a:pt x="98745" y="501652"/>
                        <a:pt x="64624" y="468103"/>
                        <a:pt x="39152" y="425825"/>
                      </a:cubicBezTo>
                      <a:cubicBezTo>
                        <a:pt x="13679" y="383547"/>
                        <a:pt x="629" y="335939"/>
                        <a:pt x="0" y="283000"/>
                      </a:cubicBezTo>
                      <a:cubicBezTo>
                        <a:pt x="629" y="230272"/>
                        <a:pt x="13679" y="182645"/>
                        <a:pt x="39152" y="140122"/>
                      </a:cubicBezTo>
                      <a:cubicBezTo>
                        <a:pt x="64624" y="97598"/>
                        <a:pt x="98745" y="63763"/>
                        <a:pt x="141515" y="38616"/>
                      </a:cubicBezTo>
                      <a:cubicBezTo>
                        <a:pt x="184283" y="13470"/>
                        <a:pt x="231928" y="598"/>
                        <a:pt x="284446" y="0"/>
                      </a:cubicBezTo>
                      <a:close/>
                      <a:moveTo>
                        <a:pt x="284446" y="56374"/>
                      </a:moveTo>
                      <a:cubicBezTo>
                        <a:pt x="242250" y="56870"/>
                        <a:pt x="204358" y="67221"/>
                        <a:pt x="170771" y="87427"/>
                      </a:cubicBezTo>
                      <a:cubicBezTo>
                        <a:pt x="137183" y="107634"/>
                        <a:pt x="110555" y="134718"/>
                        <a:pt x="90885" y="168682"/>
                      </a:cubicBezTo>
                      <a:cubicBezTo>
                        <a:pt x="71215" y="202645"/>
                        <a:pt x="61159" y="240510"/>
                        <a:pt x="60717" y="282276"/>
                      </a:cubicBezTo>
                      <a:cubicBezTo>
                        <a:pt x="61186" y="323815"/>
                        <a:pt x="71349" y="361572"/>
                        <a:pt x="91207" y="395549"/>
                      </a:cubicBezTo>
                      <a:cubicBezTo>
                        <a:pt x="111064" y="429525"/>
                        <a:pt x="137801" y="456664"/>
                        <a:pt x="171415" y="476964"/>
                      </a:cubicBezTo>
                      <a:cubicBezTo>
                        <a:pt x="205029" y="497264"/>
                        <a:pt x="242706" y="507668"/>
                        <a:pt x="284446" y="508178"/>
                      </a:cubicBezTo>
                      <a:cubicBezTo>
                        <a:pt x="326186" y="507668"/>
                        <a:pt x="363863" y="497264"/>
                        <a:pt x="397478" y="476964"/>
                      </a:cubicBezTo>
                      <a:cubicBezTo>
                        <a:pt x="431092" y="456664"/>
                        <a:pt x="457829" y="429525"/>
                        <a:pt x="477687" y="395549"/>
                      </a:cubicBezTo>
                      <a:cubicBezTo>
                        <a:pt x="497544" y="361572"/>
                        <a:pt x="507708" y="323815"/>
                        <a:pt x="508177" y="282276"/>
                      </a:cubicBezTo>
                      <a:cubicBezTo>
                        <a:pt x="507735" y="240510"/>
                        <a:pt x="497679" y="202645"/>
                        <a:pt x="478008" y="168682"/>
                      </a:cubicBezTo>
                      <a:cubicBezTo>
                        <a:pt x="458338" y="134719"/>
                        <a:pt x="431710" y="107634"/>
                        <a:pt x="398121" y="87427"/>
                      </a:cubicBezTo>
                      <a:cubicBezTo>
                        <a:pt x="364533" y="67221"/>
                        <a:pt x="326642" y="56870"/>
                        <a:pt x="284446" y="56374"/>
                      </a:cubicBez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5" name="TextBox 143"/>
                <p:cNvSpPr txBox="1"/>
                <p:nvPr/>
              </p:nvSpPr>
              <p:spPr>
                <a:xfrm>
                  <a:off x="1773650" y="5523632"/>
                  <a:ext cx="211147" cy="300861"/>
                </a:xfrm>
                <a:custGeom>
                  <a:avLst/>
                  <a:gdLst/>
                  <a:ahLst/>
                  <a:cxnLst/>
                  <a:rect l="l" t="t" r="r" b="b"/>
                  <a:pathLst>
                    <a:path w="389602" h="555141">
                      <a:moveTo>
                        <a:pt x="115" y="0"/>
                      </a:moveTo>
                      <a:lnTo>
                        <a:pt x="60832" y="0"/>
                      </a:lnTo>
                      <a:lnTo>
                        <a:pt x="60832" y="325031"/>
                      </a:lnTo>
                      <a:cubicBezTo>
                        <a:pt x="60244" y="345662"/>
                        <a:pt x="61059" y="366655"/>
                        <a:pt x="63277" y="388010"/>
                      </a:cubicBezTo>
                      <a:cubicBezTo>
                        <a:pt x="65494" y="409365"/>
                        <a:pt x="72646" y="428911"/>
                        <a:pt x="84729" y="446646"/>
                      </a:cubicBezTo>
                      <a:cubicBezTo>
                        <a:pt x="97280" y="463386"/>
                        <a:pt x="113634" y="476236"/>
                        <a:pt x="133790" y="485194"/>
                      </a:cubicBezTo>
                      <a:cubicBezTo>
                        <a:pt x="153944" y="494152"/>
                        <a:pt x="174281" y="498676"/>
                        <a:pt x="194798" y="498767"/>
                      </a:cubicBezTo>
                      <a:cubicBezTo>
                        <a:pt x="214788" y="498646"/>
                        <a:pt x="234370" y="494363"/>
                        <a:pt x="253545" y="485918"/>
                      </a:cubicBezTo>
                      <a:cubicBezTo>
                        <a:pt x="272719" y="477472"/>
                        <a:pt x="288862" y="465588"/>
                        <a:pt x="301972" y="450266"/>
                      </a:cubicBezTo>
                      <a:cubicBezTo>
                        <a:pt x="315759" y="432515"/>
                        <a:pt x="323845" y="412638"/>
                        <a:pt x="326230" y="390634"/>
                      </a:cubicBezTo>
                      <a:cubicBezTo>
                        <a:pt x="328614" y="368631"/>
                        <a:pt x="329460" y="346763"/>
                        <a:pt x="328765" y="325031"/>
                      </a:cubicBezTo>
                      <a:lnTo>
                        <a:pt x="328765" y="0"/>
                      </a:lnTo>
                      <a:lnTo>
                        <a:pt x="389482" y="0"/>
                      </a:lnTo>
                      <a:lnTo>
                        <a:pt x="389482" y="341681"/>
                      </a:lnTo>
                      <a:cubicBezTo>
                        <a:pt x="390206" y="371149"/>
                        <a:pt x="387676" y="398175"/>
                        <a:pt x="381893" y="422757"/>
                      </a:cubicBezTo>
                      <a:cubicBezTo>
                        <a:pt x="376110" y="447340"/>
                        <a:pt x="362738" y="470746"/>
                        <a:pt x="341776" y="492976"/>
                      </a:cubicBezTo>
                      <a:cubicBezTo>
                        <a:pt x="322628" y="513277"/>
                        <a:pt x="300307" y="528698"/>
                        <a:pt x="274814" y="539239"/>
                      </a:cubicBezTo>
                      <a:cubicBezTo>
                        <a:pt x="249320" y="549780"/>
                        <a:pt x="222648" y="555081"/>
                        <a:pt x="194798" y="555141"/>
                      </a:cubicBezTo>
                      <a:cubicBezTo>
                        <a:pt x="168729" y="555080"/>
                        <a:pt x="143384" y="550322"/>
                        <a:pt x="118766" y="540866"/>
                      </a:cubicBezTo>
                      <a:cubicBezTo>
                        <a:pt x="94145" y="531411"/>
                        <a:pt x="72425" y="517618"/>
                        <a:pt x="53604" y="499490"/>
                      </a:cubicBezTo>
                      <a:cubicBezTo>
                        <a:pt x="30503" y="476853"/>
                        <a:pt x="15626" y="452633"/>
                        <a:pt x="8970" y="426829"/>
                      </a:cubicBezTo>
                      <a:cubicBezTo>
                        <a:pt x="2314" y="401025"/>
                        <a:pt x="-638" y="372642"/>
                        <a:pt x="115" y="341681"/>
                      </a:cubicBezTo>
                      <a:lnTo>
                        <a:pt x="115"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6" name="TextBox 144"/>
                <p:cNvSpPr txBox="1"/>
                <p:nvPr/>
              </p:nvSpPr>
              <p:spPr>
                <a:xfrm>
                  <a:off x="2359497" y="5523632"/>
                  <a:ext cx="32906" cy="295761"/>
                </a:xfrm>
                <a:custGeom>
                  <a:avLst/>
                  <a:gdLst/>
                  <a:ahLst/>
                  <a:cxnLst/>
                  <a:rect l="l" t="t" r="r" b="b"/>
                  <a:pathLst>
                    <a:path w="60716" h="545730">
                      <a:moveTo>
                        <a:pt x="0" y="0"/>
                      </a:moveTo>
                      <a:lnTo>
                        <a:pt x="60716" y="0"/>
                      </a:lnTo>
                      <a:lnTo>
                        <a:pt x="60716"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7" name="TextBox 145"/>
                <p:cNvSpPr txBox="1"/>
                <p:nvPr/>
              </p:nvSpPr>
              <p:spPr>
                <a:xfrm>
                  <a:off x="2435756" y="5523632"/>
                  <a:ext cx="240051" cy="313464"/>
                </a:xfrm>
                <a:custGeom>
                  <a:avLst/>
                  <a:gdLst/>
                  <a:ahLst/>
                  <a:cxnLst/>
                  <a:rect l="l" t="t" r="r" b="b"/>
                  <a:pathLst>
                    <a:path w="442937" h="578396">
                      <a:moveTo>
                        <a:pt x="0" y="0"/>
                      </a:moveTo>
                      <a:lnTo>
                        <a:pt x="65862" y="0"/>
                      </a:lnTo>
                      <a:lnTo>
                        <a:pt x="221470" y="416242"/>
                      </a:lnTo>
                      <a:lnTo>
                        <a:pt x="377078" y="0"/>
                      </a:lnTo>
                      <a:lnTo>
                        <a:pt x="442937" y="0"/>
                      </a:lnTo>
                      <a:lnTo>
                        <a:pt x="221470" y="57839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8" name="TextBox 146"/>
                <p:cNvSpPr txBox="1"/>
                <p:nvPr/>
              </p:nvSpPr>
              <p:spPr>
                <a:xfrm>
                  <a:off x="2719915" y="5523632"/>
                  <a:ext cx="153347" cy="295761"/>
                </a:xfrm>
                <a:custGeom>
                  <a:avLst/>
                  <a:gdLst/>
                  <a:ahLst/>
                  <a:cxnLst/>
                  <a:rect l="l" t="t" r="r" b="b"/>
                  <a:pathLst>
                    <a:path w="282955" h="545730">
                      <a:moveTo>
                        <a:pt x="0" y="0"/>
                      </a:moveTo>
                      <a:lnTo>
                        <a:pt x="282955" y="0"/>
                      </a:lnTo>
                      <a:lnTo>
                        <a:pt x="282955" y="56373"/>
                      </a:lnTo>
                      <a:lnTo>
                        <a:pt x="60718" y="56373"/>
                      </a:lnTo>
                      <a:lnTo>
                        <a:pt x="60718" y="218618"/>
                      </a:lnTo>
                      <a:lnTo>
                        <a:pt x="276440" y="218618"/>
                      </a:lnTo>
                      <a:lnTo>
                        <a:pt x="276440" y="274991"/>
                      </a:lnTo>
                      <a:lnTo>
                        <a:pt x="60718" y="274991"/>
                      </a:lnTo>
                      <a:lnTo>
                        <a:pt x="60718" y="489356"/>
                      </a:lnTo>
                      <a:lnTo>
                        <a:pt x="282955" y="489356"/>
                      </a:lnTo>
                      <a:lnTo>
                        <a:pt x="282955"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09" name="TextBox 147"/>
                <p:cNvSpPr txBox="1"/>
                <p:nvPr/>
              </p:nvSpPr>
              <p:spPr>
                <a:xfrm>
                  <a:off x="2930908" y="5523614"/>
                  <a:ext cx="171002" cy="295777"/>
                </a:xfrm>
                <a:custGeom>
                  <a:avLst/>
                  <a:gdLst/>
                  <a:ahLst/>
                  <a:cxnLst/>
                  <a:rect l="l" t="t" r="r" b="b"/>
                  <a:pathLst>
                    <a:path w="315530" h="545761">
                      <a:moveTo>
                        <a:pt x="0" y="31"/>
                      </a:moveTo>
                      <a:lnTo>
                        <a:pt x="78825" y="31"/>
                      </a:lnTo>
                      <a:cubicBezTo>
                        <a:pt x="113899" y="-390"/>
                        <a:pt x="146509" y="3503"/>
                        <a:pt x="176656" y="11709"/>
                      </a:cubicBezTo>
                      <a:cubicBezTo>
                        <a:pt x="206802" y="19915"/>
                        <a:pt x="231194" y="34958"/>
                        <a:pt x="249831" y="56837"/>
                      </a:cubicBezTo>
                      <a:cubicBezTo>
                        <a:pt x="268469" y="78716"/>
                        <a:pt x="278062" y="109956"/>
                        <a:pt x="278610" y="150555"/>
                      </a:cubicBezTo>
                      <a:cubicBezTo>
                        <a:pt x="278162" y="193131"/>
                        <a:pt x="265868" y="227818"/>
                        <a:pt x="241727" y="254617"/>
                      </a:cubicBezTo>
                      <a:cubicBezTo>
                        <a:pt x="217587" y="281417"/>
                        <a:pt x="184291" y="296908"/>
                        <a:pt x="141841" y="301091"/>
                      </a:cubicBezTo>
                      <a:lnTo>
                        <a:pt x="315530" y="545761"/>
                      </a:lnTo>
                      <a:lnTo>
                        <a:pt x="241024" y="545761"/>
                      </a:lnTo>
                      <a:lnTo>
                        <a:pt x="75927" y="306150"/>
                      </a:lnTo>
                      <a:lnTo>
                        <a:pt x="60717" y="306150"/>
                      </a:lnTo>
                      <a:lnTo>
                        <a:pt x="60717" y="545761"/>
                      </a:lnTo>
                      <a:lnTo>
                        <a:pt x="0" y="545761"/>
                      </a:lnTo>
                      <a:lnTo>
                        <a:pt x="0" y="31"/>
                      </a:lnTo>
                      <a:close/>
                      <a:moveTo>
                        <a:pt x="60717" y="56404"/>
                      </a:moveTo>
                      <a:lnTo>
                        <a:pt x="60717" y="252672"/>
                      </a:lnTo>
                      <a:lnTo>
                        <a:pt x="79549" y="252672"/>
                      </a:lnTo>
                      <a:cubicBezTo>
                        <a:pt x="102919" y="253034"/>
                        <a:pt x="125069" y="250861"/>
                        <a:pt x="145999" y="246154"/>
                      </a:cubicBezTo>
                      <a:cubicBezTo>
                        <a:pt x="166928" y="241446"/>
                        <a:pt x="184034" y="232031"/>
                        <a:pt x="197318" y="217909"/>
                      </a:cubicBezTo>
                      <a:cubicBezTo>
                        <a:pt x="210601" y="203786"/>
                        <a:pt x="217460" y="182784"/>
                        <a:pt x="217894" y="154901"/>
                      </a:cubicBezTo>
                      <a:cubicBezTo>
                        <a:pt x="217532" y="125413"/>
                        <a:pt x="210932" y="103596"/>
                        <a:pt x="198096" y="89451"/>
                      </a:cubicBezTo>
                      <a:cubicBezTo>
                        <a:pt x="185259" y="75306"/>
                        <a:pt x="168358" y="66151"/>
                        <a:pt x="147393" y="61984"/>
                      </a:cubicBezTo>
                      <a:cubicBezTo>
                        <a:pt x="126428" y="57817"/>
                        <a:pt x="103572" y="55957"/>
                        <a:pt x="78825" y="56404"/>
                      </a:cubicBezTo>
                      <a:lnTo>
                        <a:pt x="60717" y="56404"/>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0" name="TextBox 148"/>
                <p:cNvSpPr txBox="1"/>
                <p:nvPr/>
              </p:nvSpPr>
              <p:spPr>
                <a:xfrm>
                  <a:off x="3368593" y="5523632"/>
                  <a:ext cx="32906" cy="295761"/>
                </a:xfrm>
                <a:custGeom>
                  <a:avLst/>
                  <a:gdLst/>
                  <a:ahLst/>
                  <a:cxnLst/>
                  <a:rect l="l" t="t" r="r" b="b"/>
                  <a:pathLst>
                    <a:path w="60717" h="545730">
                      <a:moveTo>
                        <a:pt x="0" y="0"/>
                      </a:moveTo>
                      <a:lnTo>
                        <a:pt x="60717" y="0"/>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1" name="TextBox 149"/>
                <p:cNvSpPr txBox="1"/>
                <p:nvPr/>
              </p:nvSpPr>
              <p:spPr>
                <a:xfrm>
                  <a:off x="3437648" y="5523632"/>
                  <a:ext cx="176496" cy="295761"/>
                </a:xfrm>
                <a:custGeom>
                  <a:avLst/>
                  <a:gdLst/>
                  <a:ahLst/>
                  <a:cxnLst/>
                  <a:rect l="l" t="t" r="r" b="b"/>
                  <a:pathLst>
                    <a:path w="325665" h="545730">
                      <a:moveTo>
                        <a:pt x="0" y="0"/>
                      </a:moveTo>
                      <a:lnTo>
                        <a:pt x="325665" y="0"/>
                      </a:lnTo>
                      <a:lnTo>
                        <a:pt x="325665" y="56373"/>
                      </a:lnTo>
                      <a:lnTo>
                        <a:pt x="192468" y="56373"/>
                      </a:lnTo>
                      <a:lnTo>
                        <a:pt x="192468" y="545730"/>
                      </a:lnTo>
                      <a:lnTo>
                        <a:pt x="131750" y="545730"/>
                      </a:lnTo>
                      <a:lnTo>
                        <a:pt x="131750" y="56373"/>
                      </a:lnTo>
                      <a:lnTo>
                        <a:pt x="0" y="56373"/>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2" name="TextBox 150"/>
                <p:cNvSpPr txBox="1"/>
                <p:nvPr/>
              </p:nvSpPr>
              <p:spPr>
                <a:xfrm>
                  <a:off x="3622701" y="5523632"/>
                  <a:ext cx="226711" cy="295761"/>
                </a:xfrm>
                <a:custGeom>
                  <a:avLst/>
                  <a:gdLst/>
                  <a:ahLst/>
                  <a:cxnLst/>
                  <a:rect l="l" t="t" r="r" b="b"/>
                  <a:pathLst>
                    <a:path w="418323" h="545730">
                      <a:moveTo>
                        <a:pt x="0" y="0"/>
                      </a:moveTo>
                      <a:lnTo>
                        <a:pt x="70217" y="0"/>
                      </a:lnTo>
                      <a:lnTo>
                        <a:pt x="209161" y="243191"/>
                      </a:lnTo>
                      <a:lnTo>
                        <a:pt x="348105" y="0"/>
                      </a:lnTo>
                      <a:lnTo>
                        <a:pt x="418323" y="0"/>
                      </a:lnTo>
                      <a:lnTo>
                        <a:pt x="239520" y="311226"/>
                      </a:lnTo>
                      <a:lnTo>
                        <a:pt x="239520" y="545730"/>
                      </a:lnTo>
                      <a:lnTo>
                        <a:pt x="178803" y="545730"/>
                      </a:lnTo>
                      <a:lnTo>
                        <a:pt x="178803" y="311226"/>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sp>
              <p:nvSpPr>
                <p:cNvPr id="113" name="TextBox 151"/>
                <p:cNvSpPr txBox="1"/>
                <p:nvPr/>
              </p:nvSpPr>
              <p:spPr>
                <a:xfrm>
                  <a:off x="4337872" y="5523632"/>
                  <a:ext cx="134516" cy="295761"/>
                </a:xfrm>
                <a:custGeom>
                  <a:avLst/>
                  <a:gdLst/>
                  <a:ahLst/>
                  <a:cxnLst/>
                  <a:rect l="l" t="t" r="r" b="b"/>
                  <a:pathLst>
                    <a:path w="248206" h="545730">
                      <a:moveTo>
                        <a:pt x="0" y="0"/>
                      </a:moveTo>
                      <a:lnTo>
                        <a:pt x="248206" y="0"/>
                      </a:lnTo>
                      <a:lnTo>
                        <a:pt x="248206" y="56373"/>
                      </a:lnTo>
                      <a:lnTo>
                        <a:pt x="60717" y="56373"/>
                      </a:lnTo>
                      <a:lnTo>
                        <a:pt x="60717" y="218618"/>
                      </a:lnTo>
                      <a:lnTo>
                        <a:pt x="242416" y="218618"/>
                      </a:lnTo>
                      <a:lnTo>
                        <a:pt x="242416" y="274991"/>
                      </a:lnTo>
                      <a:lnTo>
                        <a:pt x="60717" y="274991"/>
                      </a:lnTo>
                      <a:lnTo>
                        <a:pt x="60717" y="545730"/>
                      </a:lnTo>
                      <a:lnTo>
                        <a:pt x="0" y="545730"/>
                      </a:lnTo>
                      <a:lnTo>
                        <a:pt x="0" y="0"/>
                      </a:lnTo>
                      <a:close/>
                    </a:path>
                  </a:pathLst>
                </a:custGeom>
                <a:grpFill/>
                <a:ln w="635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sz="5700" spc="-30" dirty="0">
                    <a:latin typeface="Futura Std Book" panose="020B0502020204020303" pitchFamily="34" charset="0"/>
                  </a:endParaRPr>
                </a:p>
              </p:txBody>
            </p:sp>
          </p:grpSp>
        </p:grpSp>
        <p:grpSp>
          <p:nvGrpSpPr>
            <p:cNvPr id="85" name="群組 84"/>
            <p:cNvGrpSpPr/>
            <p:nvPr/>
          </p:nvGrpSpPr>
          <p:grpSpPr>
            <a:xfrm>
              <a:off x="4046885" y="2012140"/>
              <a:ext cx="4138992" cy="532254"/>
              <a:chOff x="4046885" y="2012140"/>
              <a:chExt cx="4138992" cy="532254"/>
            </a:xfrm>
            <a:grpFill/>
          </p:grpSpPr>
          <p:sp>
            <p:nvSpPr>
              <p:cNvPr id="86" name="TextBox 127"/>
              <p:cNvSpPr txBox="1"/>
              <p:nvPr/>
            </p:nvSpPr>
            <p:spPr>
              <a:xfrm>
                <a:off x="6210211" y="2012140"/>
                <a:ext cx="532254" cy="531123"/>
              </a:xfrm>
              <a:custGeom>
                <a:avLst/>
                <a:gdLst/>
                <a:ahLst/>
                <a:cxnLst/>
                <a:rect l="l" t="t" r="r" b="b"/>
                <a:pathLst>
                  <a:path w="700981" h="699492">
                    <a:moveTo>
                      <a:pt x="117574" y="0"/>
                    </a:moveTo>
                    <a:lnTo>
                      <a:pt x="191244" y="0"/>
                    </a:lnTo>
                    <a:lnTo>
                      <a:pt x="191244" y="152548"/>
                    </a:lnTo>
                    <a:lnTo>
                      <a:pt x="279053" y="152548"/>
                    </a:lnTo>
                    <a:lnTo>
                      <a:pt x="279053" y="104923"/>
                    </a:lnTo>
                    <a:lnTo>
                      <a:pt x="439043" y="104923"/>
                    </a:lnTo>
                    <a:lnTo>
                      <a:pt x="439043" y="0"/>
                    </a:lnTo>
                    <a:lnTo>
                      <a:pt x="512713" y="0"/>
                    </a:lnTo>
                    <a:lnTo>
                      <a:pt x="512713" y="104923"/>
                    </a:lnTo>
                    <a:lnTo>
                      <a:pt x="688330" y="104923"/>
                    </a:lnTo>
                    <a:lnTo>
                      <a:pt x="688330" y="172640"/>
                    </a:lnTo>
                    <a:lnTo>
                      <a:pt x="512713" y="172640"/>
                    </a:lnTo>
                    <a:lnTo>
                      <a:pt x="512713" y="272355"/>
                    </a:lnTo>
                    <a:lnTo>
                      <a:pt x="663029" y="272355"/>
                    </a:lnTo>
                    <a:lnTo>
                      <a:pt x="663029" y="334119"/>
                    </a:lnTo>
                    <a:cubicBezTo>
                      <a:pt x="656580" y="360908"/>
                      <a:pt x="640209" y="395882"/>
                      <a:pt x="613916" y="439043"/>
                    </a:cubicBezTo>
                    <a:cubicBezTo>
                      <a:pt x="588119" y="482203"/>
                      <a:pt x="561082" y="516185"/>
                      <a:pt x="532805" y="540990"/>
                    </a:cubicBezTo>
                    <a:cubicBezTo>
                      <a:pt x="582414" y="581670"/>
                      <a:pt x="638473" y="610691"/>
                      <a:pt x="700981" y="628054"/>
                    </a:cubicBezTo>
                    <a:lnTo>
                      <a:pt x="663029" y="698004"/>
                    </a:lnTo>
                    <a:cubicBezTo>
                      <a:pt x="597545" y="676671"/>
                      <a:pt x="536029" y="639712"/>
                      <a:pt x="478483" y="587127"/>
                    </a:cubicBezTo>
                    <a:cubicBezTo>
                      <a:pt x="400100" y="647154"/>
                      <a:pt x="325190" y="684609"/>
                      <a:pt x="253752" y="699492"/>
                    </a:cubicBezTo>
                    <a:lnTo>
                      <a:pt x="212824" y="631775"/>
                    </a:lnTo>
                    <a:cubicBezTo>
                      <a:pt x="284262" y="615900"/>
                      <a:pt x="355699" y="583902"/>
                      <a:pt x="427137" y="535781"/>
                    </a:cubicBezTo>
                    <a:cubicBezTo>
                      <a:pt x="388938" y="497086"/>
                      <a:pt x="351482" y="444252"/>
                      <a:pt x="314772" y="377279"/>
                    </a:cubicBezTo>
                    <a:lnTo>
                      <a:pt x="376535" y="352722"/>
                    </a:lnTo>
                    <a:cubicBezTo>
                      <a:pt x="410766" y="413246"/>
                      <a:pt x="444996" y="460623"/>
                      <a:pt x="479227" y="494853"/>
                    </a:cubicBezTo>
                    <a:cubicBezTo>
                      <a:pt x="529828" y="454670"/>
                      <a:pt x="565795" y="403324"/>
                      <a:pt x="587127" y="340816"/>
                    </a:cubicBezTo>
                    <a:lnTo>
                      <a:pt x="291703" y="340816"/>
                    </a:lnTo>
                    <a:lnTo>
                      <a:pt x="291703" y="272355"/>
                    </a:lnTo>
                    <a:lnTo>
                      <a:pt x="439043" y="272355"/>
                    </a:lnTo>
                    <a:lnTo>
                      <a:pt x="439043" y="172640"/>
                    </a:lnTo>
                    <a:lnTo>
                      <a:pt x="279053" y="172640"/>
                    </a:lnTo>
                    <a:lnTo>
                      <a:pt x="278309" y="220265"/>
                    </a:lnTo>
                    <a:lnTo>
                      <a:pt x="190500" y="220265"/>
                    </a:lnTo>
                    <a:lnTo>
                      <a:pt x="190500" y="351978"/>
                    </a:lnTo>
                    <a:cubicBezTo>
                      <a:pt x="230187" y="339080"/>
                      <a:pt x="259209" y="328166"/>
                      <a:pt x="277565" y="319236"/>
                    </a:cubicBezTo>
                    <a:lnTo>
                      <a:pt x="277565" y="392162"/>
                    </a:lnTo>
                    <a:cubicBezTo>
                      <a:pt x="262186" y="400595"/>
                      <a:pt x="233164" y="412005"/>
                      <a:pt x="190500" y="426392"/>
                    </a:cubicBezTo>
                    <a:lnTo>
                      <a:pt x="190500" y="608707"/>
                    </a:lnTo>
                    <a:cubicBezTo>
                      <a:pt x="190500" y="643929"/>
                      <a:pt x="185489" y="667246"/>
                      <a:pt x="175466" y="678656"/>
                    </a:cubicBezTo>
                    <a:cubicBezTo>
                      <a:pt x="164940" y="690562"/>
                      <a:pt x="141178" y="696515"/>
                      <a:pt x="104180" y="696515"/>
                    </a:cubicBezTo>
                    <a:lnTo>
                      <a:pt x="45393" y="696515"/>
                    </a:lnTo>
                    <a:lnTo>
                      <a:pt x="28277" y="621357"/>
                    </a:lnTo>
                    <a:lnTo>
                      <a:pt x="93018" y="623589"/>
                    </a:lnTo>
                    <a:cubicBezTo>
                      <a:pt x="109389" y="623589"/>
                      <a:pt x="117574" y="615404"/>
                      <a:pt x="117574" y="599033"/>
                    </a:cubicBezTo>
                    <a:lnTo>
                      <a:pt x="117574" y="447228"/>
                    </a:lnTo>
                    <a:cubicBezTo>
                      <a:pt x="75406" y="458142"/>
                      <a:pt x="42168" y="466576"/>
                      <a:pt x="17859" y="472529"/>
                    </a:cubicBezTo>
                    <a:lnTo>
                      <a:pt x="0" y="392162"/>
                    </a:lnTo>
                    <a:cubicBezTo>
                      <a:pt x="43160" y="386705"/>
                      <a:pt x="82352" y="379263"/>
                      <a:pt x="117574" y="369837"/>
                    </a:cubicBezTo>
                    <a:lnTo>
                      <a:pt x="117574" y="220265"/>
                    </a:lnTo>
                    <a:lnTo>
                      <a:pt x="7441" y="220265"/>
                    </a:lnTo>
                    <a:lnTo>
                      <a:pt x="7441" y="152548"/>
                    </a:lnTo>
                    <a:lnTo>
                      <a:pt x="117574" y="152548"/>
                    </a:lnTo>
                    <a:lnTo>
                      <a:pt x="117574" y="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7" name="TextBox 128"/>
              <p:cNvSpPr txBox="1"/>
              <p:nvPr/>
            </p:nvSpPr>
            <p:spPr>
              <a:xfrm>
                <a:off x="6925239" y="2012704"/>
                <a:ext cx="532253" cy="529993"/>
              </a:xfrm>
              <a:custGeom>
                <a:avLst/>
                <a:gdLst/>
                <a:ahLst/>
                <a:cxnLst/>
                <a:rect l="l" t="t" r="r" b="b"/>
                <a:pathLst>
                  <a:path w="700980" h="698004">
                    <a:moveTo>
                      <a:pt x="296912" y="0"/>
                    </a:moveTo>
                    <a:lnTo>
                      <a:pt x="375047" y="0"/>
                    </a:lnTo>
                    <a:cubicBezTo>
                      <a:pt x="375047" y="85328"/>
                      <a:pt x="373063" y="147588"/>
                      <a:pt x="369094" y="186779"/>
                    </a:cubicBezTo>
                    <a:lnTo>
                      <a:pt x="684609" y="186779"/>
                    </a:lnTo>
                    <a:lnTo>
                      <a:pt x="684609" y="265658"/>
                    </a:lnTo>
                    <a:lnTo>
                      <a:pt x="446484" y="264914"/>
                    </a:lnTo>
                    <a:cubicBezTo>
                      <a:pt x="457895" y="325437"/>
                      <a:pt x="484684" y="388937"/>
                      <a:pt x="526852" y="455414"/>
                    </a:cubicBezTo>
                    <a:cubicBezTo>
                      <a:pt x="569019" y="521890"/>
                      <a:pt x="627062" y="579437"/>
                      <a:pt x="700980" y="628054"/>
                    </a:cubicBezTo>
                    <a:lnTo>
                      <a:pt x="643682" y="696515"/>
                    </a:lnTo>
                    <a:cubicBezTo>
                      <a:pt x="509736" y="608707"/>
                      <a:pt x="417959" y="464840"/>
                      <a:pt x="368350" y="264914"/>
                    </a:cubicBezTo>
                    <a:lnTo>
                      <a:pt x="356443" y="264914"/>
                    </a:lnTo>
                    <a:cubicBezTo>
                      <a:pt x="323205" y="444004"/>
                      <a:pt x="223242" y="588367"/>
                      <a:pt x="56555" y="698004"/>
                    </a:cubicBezTo>
                    <a:lnTo>
                      <a:pt x="0" y="627310"/>
                    </a:lnTo>
                    <a:cubicBezTo>
                      <a:pt x="70445" y="587127"/>
                      <a:pt x="130969" y="534293"/>
                      <a:pt x="181570" y="468808"/>
                    </a:cubicBezTo>
                    <a:cubicBezTo>
                      <a:pt x="231676" y="403324"/>
                      <a:pt x="262682" y="335607"/>
                      <a:pt x="274588" y="265658"/>
                    </a:cubicBezTo>
                    <a:lnTo>
                      <a:pt x="17859" y="265658"/>
                    </a:lnTo>
                    <a:lnTo>
                      <a:pt x="17859" y="186779"/>
                    </a:lnTo>
                    <a:lnTo>
                      <a:pt x="287238" y="186779"/>
                    </a:lnTo>
                    <a:cubicBezTo>
                      <a:pt x="293687" y="141634"/>
                      <a:pt x="296912" y="79375"/>
                      <a:pt x="296912" y="0"/>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8" name="TextBox 129"/>
              <p:cNvSpPr txBox="1"/>
              <p:nvPr/>
            </p:nvSpPr>
            <p:spPr>
              <a:xfrm>
                <a:off x="4046885" y="2014401"/>
                <a:ext cx="532817" cy="529993"/>
              </a:xfrm>
              <a:custGeom>
                <a:avLst/>
                <a:gdLst/>
                <a:ahLst/>
                <a:cxnLst/>
                <a:rect l="l" t="t" r="r" b="b"/>
                <a:pathLst>
                  <a:path w="701724" h="698004">
                    <a:moveTo>
                      <a:pt x="601265" y="0"/>
                    </a:moveTo>
                    <a:lnTo>
                      <a:pt x="633264" y="61020"/>
                    </a:lnTo>
                    <a:cubicBezTo>
                      <a:pt x="565795" y="74910"/>
                      <a:pt x="481955" y="86072"/>
                      <a:pt x="381744" y="94506"/>
                    </a:cubicBezTo>
                    <a:lnTo>
                      <a:pt x="381744" y="157014"/>
                    </a:lnTo>
                    <a:lnTo>
                      <a:pt x="695771" y="157014"/>
                    </a:lnTo>
                    <a:lnTo>
                      <a:pt x="695771" y="218777"/>
                    </a:lnTo>
                    <a:lnTo>
                      <a:pt x="456158" y="218777"/>
                    </a:lnTo>
                    <a:cubicBezTo>
                      <a:pt x="512713" y="273348"/>
                      <a:pt x="594568" y="311299"/>
                      <a:pt x="701724" y="332631"/>
                    </a:cubicBezTo>
                    <a:lnTo>
                      <a:pt x="668982" y="400348"/>
                    </a:lnTo>
                    <a:cubicBezTo>
                      <a:pt x="659060" y="395883"/>
                      <a:pt x="648146" y="391914"/>
                      <a:pt x="636240" y="388442"/>
                    </a:cubicBezTo>
                    <a:cubicBezTo>
                      <a:pt x="624334" y="384969"/>
                      <a:pt x="613420" y="380504"/>
                      <a:pt x="603498" y="375047"/>
                    </a:cubicBezTo>
                    <a:lnTo>
                      <a:pt x="603498" y="698004"/>
                    </a:lnTo>
                    <a:lnTo>
                      <a:pt x="534293" y="698004"/>
                    </a:lnTo>
                    <a:lnTo>
                      <a:pt x="534293" y="663774"/>
                    </a:lnTo>
                    <a:lnTo>
                      <a:pt x="168176" y="663774"/>
                    </a:lnTo>
                    <a:lnTo>
                      <a:pt x="168176" y="698004"/>
                    </a:lnTo>
                    <a:lnTo>
                      <a:pt x="98971" y="698004"/>
                    </a:lnTo>
                    <a:lnTo>
                      <a:pt x="98971" y="378768"/>
                    </a:lnTo>
                    <a:cubicBezTo>
                      <a:pt x="86568" y="384225"/>
                      <a:pt x="65484" y="391914"/>
                      <a:pt x="35719" y="401836"/>
                    </a:cubicBezTo>
                    <a:lnTo>
                      <a:pt x="0" y="335608"/>
                    </a:lnTo>
                    <a:cubicBezTo>
                      <a:pt x="90289" y="313779"/>
                      <a:pt x="168920" y="274836"/>
                      <a:pt x="235892" y="218777"/>
                    </a:cubicBezTo>
                    <a:lnTo>
                      <a:pt x="5953" y="218777"/>
                    </a:lnTo>
                    <a:lnTo>
                      <a:pt x="5953" y="157014"/>
                    </a:lnTo>
                    <a:lnTo>
                      <a:pt x="311795" y="157014"/>
                    </a:lnTo>
                    <a:lnTo>
                      <a:pt x="311795" y="96738"/>
                    </a:lnTo>
                    <a:cubicBezTo>
                      <a:pt x="200174" y="99715"/>
                      <a:pt x="120054" y="101203"/>
                      <a:pt x="71437" y="101203"/>
                    </a:cubicBezTo>
                    <a:lnTo>
                      <a:pt x="46881" y="32742"/>
                    </a:lnTo>
                    <a:cubicBezTo>
                      <a:pt x="75158" y="33734"/>
                      <a:pt x="110133" y="34231"/>
                      <a:pt x="151804" y="34231"/>
                    </a:cubicBezTo>
                    <a:cubicBezTo>
                      <a:pt x="349746" y="34231"/>
                      <a:pt x="499566" y="22820"/>
                      <a:pt x="601265" y="0"/>
                    </a:cubicBezTo>
                    <a:close/>
                    <a:moveTo>
                      <a:pt x="381744" y="220266"/>
                    </a:moveTo>
                    <a:lnTo>
                      <a:pt x="381744" y="357932"/>
                    </a:lnTo>
                    <a:lnTo>
                      <a:pt x="565547" y="357932"/>
                    </a:lnTo>
                    <a:cubicBezTo>
                      <a:pt x="489644" y="328166"/>
                      <a:pt x="428377" y="282278"/>
                      <a:pt x="381744" y="220266"/>
                    </a:cubicBezTo>
                    <a:close/>
                    <a:moveTo>
                      <a:pt x="311795" y="221010"/>
                    </a:moveTo>
                    <a:cubicBezTo>
                      <a:pt x="268635" y="282526"/>
                      <a:pt x="212080" y="328166"/>
                      <a:pt x="142131" y="357932"/>
                    </a:cubicBezTo>
                    <a:lnTo>
                      <a:pt x="311795" y="357932"/>
                    </a:lnTo>
                    <a:lnTo>
                      <a:pt x="311795" y="221010"/>
                    </a:lnTo>
                    <a:close/>
                    <a:moveTo>
                      <a:pt x="168176" y="420440"/>
                    </a:moveTo>
                    <a:lnTo>
                      <a:pt x="168176" y="476994"/>
                    </a:lnTo>
                    <a:lnTo>
                      <a:pt x="534293" y="476994"/>
                    </a:lnTo>
                    <a:lnTo>
                      <a:pt x="534293" y="420440"/>
                    </a:lnTo>
                    <a:lnTo>
                      <a:pt x="168176" y="420440"/>
                    </a:lnTo>
                    <a:close/>
                    <a:moveTo>
                      <a:pt x="168176" y="536526"/>
                    </a:moveTo>
                    <a:lnTo>
                      <a:pt x="168176" y="602010"/>
                    </a:lnTo>
                    <a:lnTo>
                      <a:pt x="534293" y="602010"/>
                    </a:lnTo>
                    <a:lnTo>
                      <a:pt x="534293" y="536526"/>
                    </a:lnTo>
                    <a:lnTo>
                      <a:pt x="168176" y="536526"/>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89" name="TextBox 130"/>
              <p:cNvSpPr txBox="1"/>
              <p:nvPr/>
            </p:nvSpPr>
            <p:spPr>
              <a:xfrm>
                <a:off x="5486211" y="2012140"/>
                <a:ext cx="532254" cy="532253"/>
              </a:xfrm>
              <a:custGeom>
                <a:avLst/>
                <a:gdLst>
                  <a:gd name="connsiteX0" fmla="*/ 380437 w 700981"/>
                  <a:gd name="connsiteY0" fmla="*/ 234404 h 700980"/>
                  <a:gd name="connsiteX1" fmla="*/ 518103 w 700981"/>
                  <a:gd name="connsiteY1" fmla="*/ 325933 h 700980"/>
                  <a:gd name="connsiteX2" fmla="*/ 471966 w 700981"/>
                  <a:gd name="connsiteY2" fmla="*/ 383232 h 700980"/>
                  <a:gd name="connsiteX3" fmla="*/ 336533 w 700981"/>
                  <a:gd name="connsiteY3" fmla="*/ 284261 h 700980"/>
                  <a:gd name="connsiteX4" fmla="*/ 396064 w 700981"/>
                  <a:gd name="connsiteY4" fmla="*/ 55810 h 700980"/>
                  <a:gd name="connsiteX5" fmla="*/ 532242 w 700981"/>
                  <a:gd name="connsiteY5" fmla="*/ 146595 h 700980"/>
                  <a:gd name="connsiteX6" fmla="*/ 485361 w 700981"/>
                  <a:gd name="connsiteY6" fmla="*/ 202406 h 700980"/>
                  <a:gd name="connsiteX7" fmla="*/ 351415 w 700981"/>
                  <a:gd name="connsiteY7" fmla="*/ 104923 h 700980"/>
                  <a:gd name="connsiteX8" fmla="*/ 298401 w 700981"/>
                  <a:gd name="connsiteY8" fmla="*/ 4464 h 700980"/>
                  <a:gd name="connsiteX9" fmla="*/ 323701 w 700981"/>
                  <a:gd name="connsiteY9" fmla="*/ 65484 h 700980"/>
                  <a:gd name="connsiteX10" fmla="*/ 211336 w 700981"/>
                  <a:gd name="connsiteY10" fmla="*/ 95994 h 700980"/>
                  <a:gd name="connsiteX11" fmla="*/ 211336 w 700981"/>
                  <a:gd name="connsiteY11" fmla="*/ 200917 h 700980"/>
                  <a:gd name="connsiteX12" fmla="*/ 324445 w 700981"/>
                  <a:gd name="connsiteY12" fmla="*/ 200917 h 700980"/>
                  <a:gd name="connsiteX13" fmla="*/ 324445 w 700981"/>
                  <a:gd name="connsiteY13" fmla="*/ 264914 h 700980"/>
                  <a:gd name="connsiteX14" fmla="*/ 211336 w 700981"/>
                  <a:gd name="connsiteY14" fmla="*/ 264914 h 700980"/>
                  <a:gd name="connsiteX15" fmla="*/ 211336 w 700981"/>
                  <a:gd name="connsiteY15" fmla="*/ 271611 h 700980"/>
                  <a:gd name="connsiteX16" fmla="*/ 337096 w 700981"/>
                  <a:gd name="connsiteY16" fmla="*/ 395138 h 700980"/>
                  <a:gd name="connsiteX17" fmla="*/ 295424 w 700981"/>
                  <a:gd name="connsiteY17" fmla="*/ 459134 h 700980"/>
                  <a:gd name="connsiteX18" fmla="*/ 250776 w 700981"/>
                  <a:gd name="connsiteY18" fmla="*/ 402580 h 700980"/>
                  <a:gd name="connsiteX19" fmla="*/ 211336 w 700981"/>
                  <a:gd name="connsiteY19" fmla="*/ 352722 h 700980"/>
                  <a:gd name="connsiteX20" fmla="*/ 211336 w 700981"/>
                  <a:gd name="connsiteY20" fmla="*/ 698004 h 700980"/>
                  <a:gd name="connsiteX21" fmla="*/ 142875 w 700981"/>
                  <a:gd name="connsiteY21" fmla="*/ 700980 h 700980"/>
                  <a:gd name="connsiteX22" fmla="*/ 142875 w 700981"/>
                  <a:gd name="connsiteY22" fmla="*/ 395138 h 700980"/>
                  <a:gd name="connsiteX23" fmla="*/ 41672 w 700981"/>
                  <a:gd name="connsiteY23" fmla="*/ 561826 h 700980"/>
                  <a:gd name="connsiteX24" fmla="*/ 0 w 700981"/>
                  <a:gd name="connsiteY24" fmla="*/ 494853 h 700980"/>
                  <a:gd name="connsiteX25" fmla="*/ 140643 w 700981"/>
                  <a:gd name="connsiteY25" fmla="*/ 264914 h 700980"/>
                  <a:gd name="connsiteX26" fmla="*/ 4465 w 700981"/>
                  <a:gd name="connsiteY26" fmla="*/ 264914 h 700980"/>
                  <a:gd name="connsiteX27" fmla="*/ 4465 w 700981"/>
                  <a:gd name="connsiteY27" fmla="*/ 200917 h 700980"/>
                  <a:gd name="connsiteX28" fmla="*/ 142875 w 700981"/>
                  <a:gd name="connsiteY28" fmla="*/ 200917 h 700980"/>
                  <a:gd name="connsiteX29" fmla="*/ 142875 w 700981"/>
                  <a:gd name="connsiteY29" fmla="*/ 107900 h 700980"/>
                  <a:gd name="connsiteX30" fmla="*/ 27533 w 700981"/>
                  <a:gd name="connsiteY30" fmla="*/ 120550 h 700980"/>
                  <a:gd name="connsiteX31" fmla="*/ 11906 w 700981"/>
                  <a:gd name="connsiteY31" fmla="*/ 58042 h 700980"/>
                  <a:gd name="connsiteX32" fmla="*/ 298401 w 700981"/>
                  <a:gd name="connsiteY32" fmla="*/ 4464 h 700980"/>
                  <a:gd name="connsiteX33" fmla="*/ 564803 w 700981"/>
                  <a:gd name="connsiteY33" fmla="*/ 0 h 700980"/>
                  <a:gd name="connsiteX34" fmla="*/ 634008 w 700981"/>
                  <a:gd name="connsiteY34" fmla="*/ 0 h 700980"/>
                  <a:gd name="connsiteX35" fmla="*/ 634008 w 700981"/>
                  <a:gd name="connsiteY35" fmla="*/ 419695 h 700980"/>
                  <a:gd name="connsiteX36" fmla="*/ 700981 w 700981"/>
                  <a:gd name="connsiteY36" fmla="*/ 408533 h 700980"/>
                  <a:gd name="connsiteX37" fmla="*/ 700981 w 700981"/>
                  <a:gd name="connsiteY37" fmla="*/ 476250 h 700980"/>
                  <a:gd name="connsiteX38" fmla="*/ 634008 w 700981"/>
                  <a:gd name="connsiteY38" fmla="*/ 487412 h 700980"/>
                  <a:gd name="connsiteX39" fmla="*/ 634008 w 700981"/>
                  <a:gd name="connsiteY39" fmla="*/ 700980 h 700980"/>
                  <a:gd name="connsiteX40" fmla="*/ 564803 w 700981"/>
                  <a:gd name="connsiteY40" fmla="*/ 700980 h 700980"/>
                  <a:gd name="connsiteX41" fmla="*/ 564803 w 700981"/>
                  <a:gd name="connsiteY41" fmla="*/ 496341 h 700980"/>
                  <a:gd name="connsiteX42" fmla="*/ 315516 w 700981"/>
                  <a:gd name="connsiteY42" fmla="*/ 534293 h 700980"/>
                  <a:gd name="connsiteX43" fmla="*/ 315516 w 700981"/>
                  <a:gd name="connsiteY43" fmla="*/ 465088 h 700980"/>
                  <a:gd name="connsiteX44" fmla="*/ 564803 w 700981"/>
                  <a:gd name="connsiteY44" fmla="*/ 427880 h 70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00981" h="700980">
                    <a:moveTo>
                      <a:pt x="380437" y="234404"/>
                    </a:moveTo>
                    <a:cubicBezTo>
                      <a:pt x="417644" y="253752"/>
                      <a:pt x="463533" y="284261"/>
                      <a:pt x="518103" y="325933"/>
                    </a:cubicBezTo>
                    <a:lnTo>
                      <a:pt x="471966" y="383232"/>
                    </a:lnTo>
                    <a:cubicBezTo>
                      <a:pt x="420868" y="340568"/>
                      <a:pt x="375724" y="307578"/>
                      <a:pt x="336533" y="284261"/>
                    </a:cubicBezTo>
                    <a:close/>
                    <a:moveTo>
                      <a:pt x="396064" y="55810"/>
                    </a:moveTo>
                    <a:cubicBezTo>
                      <a:pt x="428310" y="73669"/>
                      <a:pt x="473702" y="103931"/>
                      <a:pt x="532242" y="146595"/>
                    </a:cubicBezTo>
                    <a:lnTo>
                      <a:pt x="485361" y="202406"/>
                    </a:lnTo>
                    <a:cubicBezTo>
                      <a:pt x="430294" y="158253"/>
                      <a:pt x="385646" y="125759"/>
                      <a:pt x="351415" y="104923"/>
                    </a:cubicBezTo>
                    <a:close/>
                    <a:moveTo>
                      <a:pt x="298401" y="4464"/>
                    </a:moveTo>
                    <a:lnTo>
                      <a:pt x="323701" y="65484"/>
                    </a:lnTo>
                    <a:cubicBezTo>
                      <a:pt x="287983" y="77886"/>
                      <a:pt x="250528" y="88056"/>
                      <a:pt x="211336" y="95994"/>
                    </a:cubicBezTo>
                    <a:lnTo>
                      <a:pt x="211336" y="200917"/>
                    </a:lnTo>
                    <a:lnTo>
                      <a:pt x="324445" y="200917"/>
                    </a:lnTo>
                    <a:lnTo>
                      <a:pt x="324445" y="264914"/>
                    </a:lnTo>
                    <a:lnTo>
                      <a:pt x="211336" y="264914"/>
                    </a:lnTo>
                    <a:lnTo>
                      <a:pt x="211336" y="271611"/>
                    </a:lnTo>
                    <a:cubicBezTo>
                      <a:pt x="266899" y="323205"/>
                      <a:pt x="308818" y="364380"/>
                      <a:pt x="337096" y="395138"/>
                    </a:cubicBezTo>
                    <a:lnTo>
                      <a:pt x="295424" y="459134"/>
                    </a:lnTo>
                    <a:cubicBezTo>
                      <a:pt x="280541" y="438298"/>
                      <a:pt x="265658" y="419447"/>
                      <a:pt x="250776" y="402580"/>
                    </a:cubicBezTo>
                    <a:cubicBezTo>
                      <a:pt x="237877" y="387201"/>
                      <a:pt x="224731" y="370582"/>
                      <a:pt x="211336" y="352722"/>
                    </a:cubicBezTo>
                    <a:lnTo>
                      <a:pt x="211336" y="698004"/>
                    </a:lnTo>
                    <a:lnTo>
                      <a:pt x="142875" y="700980"/>
                    </a:lnTo>
                    <a:lnTo>
                      <a:pt x="142875" y="395138"/>
                    </a:lnTo>
                    <a:cubicBezTo>
                      <a:pt x="124024" y="442763"/>
                      <a:pt x="90289" y="498326"/>
                      <a:pt x="41672" y="561826"/>
                    </a:cubicBezTo>
                    <a:lnTo>
                      <a:pt x="0" y="494853"/>
                    </a:lnTo>
                    <a:cubicBezTo>
                      <a:pt x="62508" y="423912"/>
                      <a:pt x="109389" y="347265"/>
                      <a:pt x="140643" y="264914"/>
                    </a:cubicBezTo>
                    <a:lnTo>
                      <a:pt x="4465" y="264914"/>
                    </a:lnTo>
                    <a:lnTo>
                      <a:pt x="4465" y="200917"/>
                    </a:lnTo>
                    <a:lnTo>
                      <a:pt x="142875" y="200917"/>
                    </a:lnTo>
                    <a:lnTo>
                      <a:pt x="142875" y="107900"/>
                    </a:lnTo>
                    <a:cubicBezTo>
                      <a:pt x="116582" y="112861"/>
                      <a:pt x="78135" y="117078"/>
                      <a:pt x="27533" y="120550"/>
                    </a:cubicBezTo>
                    <a:lnTo>
                      <a:pt x="11906" y="58042"/>
                    </a:lnTo>
                    <a:cubicBezTo>
                      <a:pt x="123031" y="52585"/>
                      <a:pt x="218529" y="34726"/>
                      <a:pt x="298401" y="4464"/>
                    </a:cubicBezTo>
                    <a:close/>
                    <a:moveTo>
                      <a:pt x="564803" y="0"/>
                    </a:moveTo>
                    <a:lnTo>
                      <a:pt x="634008" y="0"/>
                    </a:lnTo>
                    <a:lnTo>
                      <a:pt x="634008" y="419695"/>
                    </a:lnTo>
                    <a:lnTo>
                      <a:pt x="700981" y="408533"/>
                    </a:lnTo>
                    <a:lnTo>
                      <a:pt x="700981" y="476250"/>
                    </a:lnTo>
                    <a:lnTo>
                      <a:pt x="634008" y="487412"/>
                    </a:lnTo>
                    <a:lnTo>
                      <a:pt x="634008" y="700980"/>
                    </a:lnTo>
                    <a:lnTo>
                      <a:pt x="564803" y="700980"/>
                    </a:lnTo>
                    <a:lnTo>
                      <a:pt x="564803" y="496341"/>
                    </a:lnTo>
                    <a:lnTo>
                      <a:pt x="315516" y="534293"/>
                    </a:lnTo>
                    <a:lnTo>
                      <a:pt x="315516" y="465088"/>
                    </a:lnTo>
                    <a:lnTo>
                      <a:pt x="564803" y="42788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0" name="TextBox 131"/>
              <p:cNvSpPr txBox="1"/>
              <p:nvPr/>
            </p:nvSpPr>
            <p:spPr>
              <a:xfrm>
                <a:off x="7653059" y="2012140"/>
                <a:ext cx="532818" cy="527168"/>
              </a:xfrm>
              <a:custGeom>
                <a:avLst/>
                <a:gdLst>
                  <a:gd name="connsiteX0" fmla="*/ 139899 w 701725"/>
                  <a:gd name="connsiteY0" fmla="*/ 404813 h 694284"/>
                  <a:gd name="connsiteX1" fmla="*/ 554385 w 701725"/>
                  <a:gd name="connsiteY1" fmla="*/ 404813 h 694284"/>
                  <a:gd name="connsiteX2" fmla="*/ 554385 w 701725"/>
                  <a:gd name="connsiteY2" fmla="*/ 459135 h 694284"/>
                  <a:gd name="connsiteX3" fmla="*/ 392906 w 701725"/>
                  <a:gd name="connsiteY3" fmla="*/ 523876 h 694284"/>
                  <a:gd name="connsiteX4" fmla="*/ 701725 w 701725"/>
                  <a:gd name="connsiteY4" fmla="*/ 523876 h 694284"/>
                  <a:gd name="connsiteX5" fmla="*/ 701725 w 701725"/>
                  <a:gd name="connsiteY5" fmla="*/ 584151 h 694284"/>
                  <a:gd name="connsiteX6" fmla="*/ 392906 w 701725"/>
                  <a:gd name="connsiteY6" fmla="*/ 584151 h 694284"/>
                  <a:gd name="connsiteX7" fmla="*/ 392906 w 701725"/>
                  <a:gd name="connsiteY7" fmla="*/ 614661 h 694284"/>
                  <a:gd name="connsiteX8" fmla="*/ 325190 w 701725"/>
                  <a:gd name="connsiteY8" fmla="*/ 694284 h 694284"/>
                  <a:gd name="connsiteX9" fmla="*/ 215801 w 701725"/>
                  <a:gd name="connsiteY9" fmla="*/ 694284 h 694284"/>
                  <a:gd name="connsiteX10" fmla="*/ 198686 w 701725"/>
                  <a:gd name="connsiteY10" fmla="*/ 634008 h 694284"/>
                  <a:gd name="connsiteX11" fmla="*/ 300633 w 701725"/>
                  <a:gd name="connsiteY11" fmla="*/ 636985 h 694284"/>
                  <a:gd name="connsiteX12" fmla="*/ 322957 w 701725"/>
                  <a:gd name="connsiteY12" fmla="*/ 614661 h 694284"/>
                  <a:gd name="connsiteX13" fmla="*/ 322957 w 701725"/>
                  <a:gd name="connsiteY13" fmla="*/ 584151 h 694284"/>
                  <a:gd name="connsiteX14" fmla="*/ 0 w 701725"/>
                  <a:gd name="connsiteY14" fmla="*/ 584151 h 694284"/>
                  <a:gd name="connsiteX15" fmla="*/ 0 w 701725"/>
                  <a:gd name="connsiteY15" fmla="*/ 523876 h 694284"/>
                  <a:gd name="connsiteX16" fmla="*/ 322957 w 701725"/>
                  <a:gd name="connsiteY16" fmla="*/ 523876 h 694284"/>
                  <a:gd name="connsiteX17" fmla="*/ 322957 w 701725"/>
                  <a:gd name="connsiteY17" fmla="*/ 491878 h 694284"/>
                  <a:gd name="connsiteX18" fmla="*/ 453182 w 701725"/>
                  <a:gd name="connsiteY18" fmla="*/ 459880 h 694284"/>
                  <a:gd name="connsiteX19" fmla="*/ 139899 w 701725"/>
                  <a:gd name="connsiteY19" fmla="*/ 459880 h 694284"/>
                  <a:gd name="connsiteX20" fmla="*/ 422672 w 701725"/>
                  <a:gd name="connsiteY20" fmla="*/ 147339 h 694284"/>
                  <a:gd name="connsiteX21" fmla="*/ 462112 w 701725"/>
                  <a:gd name="connsiteY21" fmla="*/ 180826 h 694284"/>
                  <a:gd name="connsiteX22" fmla="*/ 411510 w 701725"/>
                  <a:gd name="connsiteY22" fmla="*/ 225474 h 694284"/>
                  <a:gd name="connsiteX23" fmla="*/ 453926 w 701725"/>
                  <a:gd name="connsiteY23" fmla="*/ 264914 h 694284"/>
                  <a:gd name="connsiteX24" fmla="*/ 406301 w 701725"/>
                  <a:gd name="connsiteY24" fmla="*/ 301377 h 694284"/>
                  <a:gd name="connsiteX25" fmla="*/ 366862 w 701725"/>
                  <a:gd name="connsiteY25" fmla="*/ 257472 h 694284"/>
                  <a:gd name="connsiteX26" fmla="*/ 279797 w 701725"/>
                  <a:gd name="connsiteY26" fmla="*/ 299144 h 694284"/>
                  <a:gd name="connsiteX27" fmla="*/ 247799 w 701725"/>
                  <a:gd name="connsiteY27" fmla="*/ 249287 h 694284"/>
                  <a:gd name="connsiteX28" fmla="*/ 325190 w 701725"/>
                  <a:gd name="connsiteY28" fmla="*/ 222498 h 694284"/>
                  <a:gd name="connsiteX29" fmla="*/ 275332 w 701725"/>
                  <a:gd name="connsiteY29" fmla="*/ 186779 h 694284"/>
                  <a:gd name="connsiteX30" fmla="*/ 314028 w 701725"/>
                  <a:gd name="connsiteY30" fmla="*/ 154037 h 694284"/>
                  <a:gd name="connsiteX31" fmla="*/ 340072 w 701725"/>
                  <a:gd name="connsiteY31" fmla="*/ 170408 h 694284"/>
                  <a:gd name="connsiteX32" fmla="*/ 371326 w 701725"/>
                  <a:gd name="connsiteY32" fmla="*/ 193476 h 694284"/>
                  <a:gd name="connsiteX33" fmla="*/ 422672 w 701725"/>
                  <a:gd name="connsiteY33" fmla="*/ 147339 h 694284"/>
                  <a:gd name="connsiteX34" fmla="*/ 209848 w 701725"/>
                  <a:gd name="connsiteY34" fmla="*/ 6697 h 694284"/>
                  <a:gd name="connsiteX35" fmla="*/ 242590 w 701725"/>
                  <a:gd name="connsiteY35" fmla="*/ 61763 h 694284"/>
                  <a:gd name="connsiteX36" fmla="*/ 110133 w 701725"/>
                  <a:gd name="connsiteY36" fmla="*/ 81855 h 694284"/>
                  <a:gd name="connsiteX37" fmla="*/ 112365 w 701725"/>
                  <a:gd name="connsiteY37" fmla="*/ 119806 h 694284"/>
                  <a:gd name="connsiteX38" fmla="*/ 228451 w 701725"/>
                  <a:gd name="connsiteY38" fmla="*/ 119806 h 694284"/>
                  <a:gd name="connsiteX39" fmla="*/ 228451 w 701725"/>
                  <a:gd name="connsiteY39" fmla="*/ 170408 h 694284"/>
                  <a:gd name="connsiteX40" fmla="*/ 114598 w 701725"/>
                  <a:gd name="connsiteY40" fmla="*/ 170408 h 694284"/>
                  <a:gd name="connsiteX41" fmla="*/ 115342 w 701725"/>
                  <a:gd name="connsiteY41" fmla="*/ 212824 h 694284"/>
                  <a:gd name="connsiteX42" fmla="*/ 228451 w 701725"/>
                  <a:gd name="connsiteY42" fmla="*/ 212824 h 694284"/>
                  <a:gd name="connsiteX43" fmla="*/ 228451 w 701725"/>
                  <a:gd name="connsiteY43" fmla="*/ 264170 h 694284"/>
                  <a:gd name="connsiteX44" fmla="*/ 116830 w 701725"/>
                  <a:gd name="connsiteY44" fmla="*/ 264170 h 694284"/>
                  <a:gd name="connsiteX45" fmla="*/ 118318 w 701725"/>
                  <a:gd name="connsiteY45" fmla="*/ 314027 h 694284"/>
                  <a:gd name="connsiteX46" fmla="*/ 584151 w 701725"/>
                  <a:gd name="connsiteY46" fmla="*/ 314027 h 694284"/>
                  <a:gd name="connsiteX47" fmla="*/ 584895 w 701725"/>
                  <a:gd name="connsiteY47" fmla="*/ 264170 h 694284"/>
                  <a:gd name="connsiteX48" fmla="*/ 480715 w 701725"/>
                  <a:gd name="connsiteY48" fmla="*/ 264170 h 694284"/>
                  <a:gd name="connsiteX49" fmla="*/ 480715 w 701725"/>
                  <a:gd name="connsiteY49" fmla="*/ 212824 h 694284"/>
                  <a:gd name="connsiteX50" fmla="*/ 587127 w 701725"/>
                  <a:gd name="connsiteY50" fmla="*/ 212824 h 694284"/>
                  <a:gd name="connsiteX51" fmla="*/ 588615 w 701725"/>
                  <a:gd name="connsiteY51" fmla="*/ 170408 h 694284"/>
                  <a:gd name="connsiteX52" fmla="*/ 480715 w 701725"/>
                  <a:gd name="connsiteY52" fmla="*/ 170408 h 694284"/>
                  <a:gd name="connsiteX53" fmla="*/ 480715 w 701725"/>
                  <a:gd name="connsiteY53" fmla="*/ 119806 h 694284"/>
                  <a:gd name="connsiteX54" fmla="*/ 590104 w 701725"/>
                  <a:gd name="connsiteY54" fmla="*/ 119806 h 694284"/>
                  <a:gd name="connsiteX55" fmla="*/ 590848 w 701725"/>
                  <a:gd name="connsiteY55" fmla="*/ 78878 h 694284"/>
                  <a:gd name="connsiteX56" fmla="*/ 472530 w 701725"/>
                  <a:gd name="connsiteY56" fmla="*/ 78878 h 694284"/>
                  <a:gd name="connsiteX57" fmla="*/ 472530 w 701725"/>
                  <a:gd name="connsiteY57" fmla="*/ 20091 h 694284"/>
                  <a:gd name="connsiteX58" fmla="*/ 656332 w 701725"/>
                  <a:gd name="connsiteY58" fmla="*/ 20091 h 694284"/>
                  <a:gd name="connsiteX59" fmla="*/ 648147 w 701725"/>
                  <a:gd name="connsiteY59" fmla="*/ 314027 h 694284"/>
                  <a:gd name="connsiteX60" fmla="*/ 687586 w 701725"/>
                  <a:gd name="connsiteY60" fmla="*/ 314027 h 694284"/>
                  <a:gd name="connsiteX61" fmla="*/ 687586 w 701725"/>
                  <a:gd name="connsiteY61" fmla="*/ 482203 h 694284"/>
                  <a:gd name="connsiteX62" fmla="*/ 620613 w 701725"/>
                  <a:gd name="connsiteY62" fmla="*/ 482203 h 694284"/>
                  <a:gd name="connsiteX63" fmla="*/ 620613 w 701725"/>
                  <a:gd name="connsiteY63" fmla="*/ 372814 h 694284"/>
                  <a:gd name="connsiteX64" fmla="*/ 83344 w 701725"/>
                  <a:gd name="connsiteY64" fmla="*/ 372814 h 694284"/>
                  <a:gd name="connsiteX65" fmla="*/ 83344 w 701725"/>
                  <a:gd name="connsiteY65" fmla="*/ 482203 h 694284"/>
                  <a:gd name="connsiteX66" fmla="*/ 17115 w 701725"/>
                  <a:gd name="connsiteY66" fmla="*/ 482203 h 694284"/>
                  <a:gd name="connsiteX67" fmla="*/ 17115 w 701725"/>
                  <a:gd name="connsiteY67" fmla="*/ 314027 h 694284"/>
                  <a:gd name="connsiteX68" fmla="*/ 54322 w 701725"/>
                  <a:gd name="connsiteY68" fmla="*/ 314027 h 694284"/>
                  <a:gd name="connsiteX69" fmla="*/ 46137 w 701725"/>
                  <a:gd name="connsiteY69" fmla="*/ 28277 h 694284"/>
                  <a:gd name="connsiteX70" fmla="*/ 209848 w 701725"/>
                  <a:gd name="connsiteY70" fmla="*/ 6697 h 694284"/>
                  <a:gd name="connsiteX71" fmla="*/ 308819 w 701725"/>
                  <a:gd name="connsiteY71" fmla="*/ 0 h 694284"/>
                  <a:gd name="connsiteX72" fmla="*/ 367606 w 701725"/>
                  <a:gd name="connsiteY72" fmla="*/ 40927 h 694284"/>
                  <a:gd name="connsiteX73" fmla="*/ 412998 w 701725"/>
                  <a:gd name="connsiteY73" fmla="*/ 744 h 694284"/>
                  <a:gd name="connsiteX74" fmla="*/ 450205 w 701725"/>
                  <a:gd name="connsiteY74" fmla="*/ 34230 h 694284"/>
                  <a:gd name="connsiteX75" fmla="*/ 406301 w 701725"/>
                  <a:gd name="connsiteY75" fmla="*/ 74414 h 694284"/>
                  <a:gd name="connsiteX76" fmla="*/ 445740 w 701725"/>
                  <a:gd name="connsiteY76" fmla="*/ 113853 h 694284"/>
                  <a:gd name="connsiteX77" fmla="*/ 400348 w 701725"/>
                  <a:gd name="connsiteY77" fmla="*/ 147339 h 694284"/>
                  <a:gd name="connsiteX78" fmla="*/ 362397 w 701725"/>
                  <a:gd name="connsiteY78" fmla="*/ 104923 h 694284"/>
                  <a:gd name="connsiteX79" fmla="*/ 275332 w 701725"/>
                  <a:gd name="connsiteY79" fmla="*/ 150316 h 694284"/>
                  <a:gd name="connsiteX80" fmla="*/ 237381 w 701725"/>
                  <a:gd name="connsiteY80" fmla="*/ 100459 h 694284"/>
                  <a:gd name="connsiteX81" fmla="*/ 319237 w 701725"/>
                  <a:gd name="connsiteY81" fmla="*/ 69949 h 694284"/>
                  <a:gd name="connsiteX82" fmla="*/ 268635 w 701725"/>
                  <a:gd name="connsiteY82" fmla="*/ 34974 h 694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701725" h="694284">
                    <a:moveTo>
                      <a:pt x="139899" y="404813"/>
                    </a:moveTo>
                    <a:lnTo>
                      <a:pt x="554385" y="404813"/>
                    </a:lnTo>
                    <a:lnTo>
                      <a:pt x="554385" y="459135"/>
                    </a:lnTo>
                    <a:cubicBezTo>
                      <a:pt x="510729" y="482452"/>
                      <a:pt x="456903" y="504032"/>
                      <a:pt x="392906" y="523876"/>
                    </a:cubicBezTo>
                    <a:lnTo>
                      <a:pt x="701725" y="523876"/>
                    </a:lnTo>
                    <a:lnTo>
                      <a:pt x="701725" y="584151"/>
                    </a:lnTo>
                    <a:lnTo>
                      <a:pt x="392906" y="584151"/>
                    </a:lnTo>
                    <a:lnTo>
                      <a:pt x="392906" y="614661"/>
                    </a:lnTo>
                    <a:cubicBezTo>
                      <a:pt x="392906" y="667743"/>
                      <a:pt x="370334" y="694284"/>
                      <a:pt x="325190" y="694284"/>
                    </a:cubicBezTo>
                    <a:lnTo>
                      <a:pt x="215801" y="694284"/>
                    </a:lnTo>
                    <a:lnTo>
                      <a:pt x="198686" y="634008"/>
                    </a:lnTo>
                    <a:lnTo>
                      <a:pt x="300633" y="636985"/>
                    </a:lnTo>
                    <a:cubicBezTo>
                      <a:pt x="315516" y="636985"/>
                      <a:pt x="322957" y="629544"/>
                      <a:pt x="322957" y="614661"/>
                    </a:cubicBezTo>
                    <a:lnTo>
                      <a:pt x="322957" y="584151"/>
                    </a:lnTo>
                    <a:lnTo>
                      <a:pt x="0" y="584151"/>
                    </a:lnTo>
                    <a:lnTo>
                      <a:pt x="0" y="523876"/>
                    </a:lnTo>
                    <a:lnTo>
                      <a:pt x="322957" y="523876"/>
                    </a:lnTo>
                    <a:lnTo>
                      <a:pt x="322957" y="491878"/>
                    </a:lnTo>
                    <a:cubicBezTo>
                      <a:pt x="357188" y="485924"/>
                      <a:pt x="400596" y="475258"/>
                      <a:pt x="453182" y="459880"/>
                    </a:cubicBezTo>
                    <a:lnTo>
                      <a:pt x="139899" y="459880"/>
                    </a:lnTo>
                    <a:close/>
                    <a:moveTo>
                      <a:pt x="422672" y="147339"/>
                    </a:moveTo>
                    <a:lnTo>
                      <a:pt x="462112" y="180826"/>
                    </a:lnTo>
                    <a:cubicBezTo>
                      <a:pt x="443756" y="199181"/>
                      <a:pt x="426889" y="214064"/>
                      <a:pt x="411510" y="225474"/>
                    </a:cubicBezTo>
                    <a:cubicBezTo>
                      <a:pt x="425897" y="237877"/>
                      <a:pt x="440036" y="251023"/>
                      <a:pt x="453926" y="264914"/>
                    </a:cubicBezTo>
                    <a:lnTo>
                      <a:pt x="406301" y="301377"/>
                    </a:lnTo>
                    <a:cubicBezTo>
                      <a:pt x="383481" y="272107"/>
                      <a:pt x="370334" y="257472"/>
                      <a:pt x="366862" y="257472"/>
                    </a:cubicBezTo>
                    <a:cubicBezTo>
                      <a:pt x="344041" y="273347"/>
                      <a:pt x="315020" y="287238"/>
                      <a:pt x="279797" y="299144"/>
                    </a:cubicBezTo>
                    <a:lnTo>
                      <a:pt x="247799" y="249287"/>
                    </a:lnTo>
                    <a:cubicBezTo>
                      <a:pt x="282030" y="241845"/>
                      <a:pt x="307826" y="232916"/>
                      <a:pt x="325190" y="222498"/>
                    </a:cubicBezTo>
                    <a:cubicBezTo>
                      <a:pt x="315268" y="215056"/>
                      <a:pt x="298649" y="203150"/>
                      <a:pt x="275332" y="186779"/>
                    </a:cubicBezTo>
                    <a:lnTo>
                      <a:pt x="314028" y="154037"/>
                    </a:lnTo>
                    <a:cubicBezTo>
                      <a:pt x="323453" y="160486"/>
                      <a:pt x="332135" y="165943"/>
                      <a:pt x="340072" y="170408"/>
                    </a:cubicBezTo>
                    <a:cubicBezTo>
                      <a:pt x="349498" y="176857"/>
                      <a:pt x="359916" y="184546"/>
                      <a:pt x="371326" y="193476"/>
                    </a:cubicBezTo>
                    <a:cubicBezTo>
                      <a:pt x="386209" y="184050"/>
                      <a:pt x="403324" y="168671"/>
                      <a:pt x="422672" y="147339"/>
                    </a:cubicBezTo>
                    <a:close/>
                    <a:moveTo>
                      <a:pt x="209848" y="6697"/>
                    </a:moveTo>
                    <a:lnTo>
                      <a:pt x="242590" y="61763"/>
                    </a:lnTo>
                    <a:cubicBezTo>
                      <a:pt x="214808" y="71189"/>
                      <a:pt x="170657" y="77886"/>
                      <a:pt x="110133" y="81855"/>
                    </a:cubicBezTo>
                    <a:lnTo>
                      <a:pt x="112365" y="119806"/>
                    </a:lnTo>
                    <a:lnTo>
                      <a:pt x="228451" y="119806"/>
                    </a:lnTo>
                    <a:lnTo>
                      <a:pt x="228451" y="170408"/>
                    </a:lnTo>
                    <a:lnTo>
                      <a:pt x="114598" y="170408"/>
                    </a:lnTo>
                    <a:lnTo>
                      <a:pt x="115342" y="212824"/>
                    </a:lnTo>
                    <a:lnTo>
                      <a:pt x="228451" y="212824"/>
                    </a:lnTo>
                    <a:lnTo>
                      <a:pt x="228451" y="264170"/>
                    </a:lnTo>
                    <a:lnTo>
                      <a:pt x="116830" y="264170"/>
                    </a:lnTo>
                    <a:lnTo>
                      <a:pt x="118318" y="314027"/>
                    </a:lnTo>
                    <a:lnTo>
                      <a:pt x="584151" y="314027"/>
                    </a:lnTo>
                    <a:lnTo>
                      <a:pt x="584895" y="264170"/>
                    </a:lnTo>
                    <a:lnTo>
                      <a:pt x="480715" y="264170"/>
                    </a:lnTo>
                    <a:lnTo>
                      <a:pt x="480715" y="212824"/>
                    </a:lnTo>
                    <a:lnTo>
                      <a:pt x="587127" y="212824"/>
                    </a:lnTo>
                    <a:lnTo>
                      <a:pt x="588615" y="170408"/>
                    </a:lnTo>
                    <a:lnTo>
                      <a:pt x="480715" y="170408"/>
                    </a:lnTo>
                    <a:lnTo>
                      <a:pt x="480715" y="119806"/>
                    </a:lnTo>
                    <a:lnTo>
                      <a:pt x="590104" y="119806"/>
                    </a:lnTo>
                    <a:lnTo>
                      <a:pt x="590848" y="78878"/>
                    </a:lnTo>
                    <a:lnTo>
                      <a:pt x="472530" y="78878"/>
                    </a:lnTo>
                    <a:lnTo>
                      <a:pt x="472530" y="20091"/>
                    </a:lnTo>
                    <a:lnTo>
                      <a:pt x="656332" y="20091"/>
                    </a:lnTo>
                    <a:lnTo>
                      <a:pt x="648147" y="314027"/>
                    </a:lnTo>
                    <a:lnTo>
                      <a:pt x="687586" y="314027"/>
                    </a:lnTo>
                    <a:lnTo>
                      <a:pt x="687586" y="482203"/>
                    </a:lnTo>
                    <a:lnTo>
                      <a:pt x="620613" y="482203"/>
                    </a:lnTo>
                    <a:lnTo>
                      <a:pt x="620613" y="372814"/>
                    </a:lnTo>
                    <a:lnTo>
                      <a:pt x="83344" y="372814"/>
                    </a:lnTo>
                    <a:lnTo>
                      <a:pt x="83344" y="482203"/>
                    </a:lnTo>
                    <a:lnTo>
                      <a:pt x="17115" y="482203"/>
                    </a:lnTo>
                    <a:lnTo>
                      <a:pt x="17115" y="314027"/>
                    </a:lnTo>
                    <a:lnTo>
                      <a:pt x="54322" y="314027"/>
                    </a:lnTo>
                    <a:lnTo>
                      <a:pt x="46137" y="28277"/>
                    </a:lnTo>
                    <a:cubicBezTo>
                      <a:pt x="110629" y="26292"/>
                      <a:pt x="165199" y="19099"/>
                      <a:pt x="209848" y="6697"/>
                    </a:cubicBezTo>
                    <a:close/>
                    <a:moveTo>
                      <a:pt x="308819" y="0"/>
                    </a:moveTo>
                    <a:cubicBezTo>
                      <a:pt x="328166" y="12402"/>
                      <a:pt x="347762" y="26044"/>
                      <a:pt x="367606" y="40927"/>
                    </a:cubicBezTo>
                    <a:cubicBezTo>
                      <a:pt x="388938" y="26541"/>
                      <a:pt x="404069" y="13146"/>
                      <a:pt x="412998" y="744"/>
                    </a:cubicBezTo>
                    <a:lnTo>
                      <a:pt x="450205" y="34230"/>
                    </a:lnTo>
                    <a:cubicBezTo>
                      <a:pt x="439291" y="49113"/>
                      <a:pt x="424656" y="62507"/>
                      <a:pt x="406301" y="74414"/>
                    </a:cubicBezTo>
                    <a:cubicBezTo>
                      <a:pt x="416223" y="83343"/>
                      <a:pt x="429369" y="96490"/>
                      <a:pt x="445740" y="113853"/>
                    </a:cubicBezTo>
                    <a:lnTo>
                      <a:pt x="400348" y="147339"/>
                    </a:lnTo>
                    <a:cubicBezTo>
                      <a:pt x="380504" y="119062"/>
                      <a:pt x="367854" y="104923"/>
                      <a:pt x="362397" y="104923"/>
                    </a:cubicBezTo>
                    <a:cubicBezTo>
                      <a:pt x="337592" y="120798"/>
                      <a:pt x="308570" y="135929"/>
                      <a:pt x="275332" y="150316"/>
                    </a:cubicBezTo>
                    <a:lnTo>
                      <a:pt x="237381" y="100459"/>
                    </a:lnTo>
                    <a:cubicBezTo>
                      <a:pt x="279053" y="89048"/>
                      <a:pt x="306338" y="78878"/>
                      <a:pt x="319237" y="69949"/>
                    </a:cubicBezTo>
                    <a:cubicBezTo>
                      <a:pt x="306834" y="60027"/>
                      <a:pt x="289967" y="48369"/>
                      <a:pt x="268635" y="34974"/>
                    </a:cubicBez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91" name="TextBox 132"/>
              <p:cNvSpPr txBox="1"/>
              <p:nvPr/>
            </p:nvSpPr>
            <p:spPr>
              <a:xfrm>
                <a:off x="4761940" y="2017226"/>
                <a:ext cx="529287" cy="520388"/>
              </a:xfrm>
              <a:custGeom>
                <a:avLst/>
                <a:gdLst>
                  <a:gd name="connsiteX0" fmla="*/ 89297 w 697075"/>
                  <a:gd name="connsiteY0" fmla="*/ 425648 h 685353"/>
                  <a:gd name="connsiteX1" fmla="*/ 154037 w 697075"/>
                  <a:gd name="connsiteY1" fmla="*/ 463600 h 685353"/>
                  <a:gd name="connsiteX2" fmla="*/ 59531 w 697075"/>
                  <a:gd name="connsiteY2" fmla="*/ 685353 h 685353"/>
                  <a:gd name="connsiteX3" fmla="*/ 0 w 697075"/>
                  <a:gd name="connsiteY3" fmla="*/ 624334 h 685353"/>
                  <a:gd name="connsiteX4" fmla="*/ 89297 w 697075"/>
                  <a:gd name="connsiteY4" fmla="*/ 425648 h 685353"/>
                  <a:gd name="connsiteX5" fmla="*/ 312355 w 697075"/>
                  <a:gd name="connsiteY5" fmla="*/ 401092 h 685353"/>
                  <a:gd name="connsiteX6" fmla="*/ 312355 w 697075"/>
                  <a:gd name="connsiteY6" fmla="*/ 474017 h 685353"/>
                  <a:gd name="connsiteX7" fmla="*/ 483507 w 697075"/>
                  <a:gd name="connsiteY7" fmla="*/ 474017 h 685353"/>
                  <a:gd name="connsiteX8" fmla="*/ 483507 w 697075"/>
                  <a:gd name="connsiteY8" fmla="*/ 401092 h 685353"/>
                  <a:gd name="connsiteX9" fmla="*/ 368909 w 697075"/>
                  <a:gd name="connsiteY9" fmla="*/ 275332 h 685353"/>
                  <a:gd name="connsiteX10" fmla="*/ 325005 w 697075"/>
                  <a:gd name="connsiteY10" fmla="*/ 342305 h 685353"/>
                  <a:gd name="connsiteX11" fmla="*/ 514761 w 697075"/>
                  <a:gd name="connsiteY11" fmla="*/ 342305 h 685353"/>
                  <a:gd name="connsiteX12" fmla="*/ 469368 w 697075"/>
                  <a:gd name="connsiteY12" fmla="*/ 275332 h 685353"/>
                  <a:gd name="connsiteX13" fmla="*/ 48377 w 697075"/>
                  <a:gd name="connsiteY13" fmla="*/ 206870 h 685353"/>
                  <a:gd name="connsiteX14" fmla="*/ 158510 w 697075"/>
                  <a:gd name="connsiteY14" fmla="*/ 279052 h 685353"/>
                  <a:gd name="connsiteX15" fmla="*/ 107908 w 697075"/>
                  <a:gd name="connsiteY15" fmla="*/ 343048 h 685353"/>
                  <a:gd name="connsiteX16" fmla="*/ 3728 w 697075"/>
                  <a:gd name="connsiteY16" fmla="*/ 262680 h 685353"/>
                  <a:gd name="connsiteX17" fmla="*/ 352538 w 697075"/>
                  <a:gd name="connsiteY17" fmla="*/ 139898 h 685353"/>
                  <a:gd name="connsiteX18" fmla="*/ 352538 w 697075"/>
                  <a:gd name="connsiteY18" fmla="*/ 212824 h 685353"/>
                  <a:gd name="connsiteX19" fmla="*/ 487972 w 697075"/>
                  <a:gd name="connsiteY19" fmla="*/ 212824 h 685353"/>
                  <a:gd name="connsiteX20" fmla="*/ 487972 w 697075"/>
                  <a:gd name="connsiteY20" fmla="*/ 139898 h 685353"/>
                  <a:gd name="connsiteX21" fmla="*/ 284077 w 697075"/>
                  <a:gd name="connsiteY21" fmla="*/ 0 h 685353"/>
                  <a:gd name="connsiteX22" fmla="*/ 352538 w 697075"/>
                  <a:gd name="connsiteY22" fmla="*/ 0 h 685353"/>
                  <a:gd name="connsiteX23" fmla="*/ 352538 w 697075"/>
                  <a:gd name="connsiteY23" fmla="*/ 77390 h 685353"/>
                  <a:gd name="connsiteX24" fmla="*/ 487972 w 697075"/>
                  <a:gd name="connsiteY24" fmla="*/ 77390 h 685353"/>
                  <a:gd name="connsiteX25" fmla="*/ 487972 w 697075"/>
                  <a:gd name="connsiteY25" fmla="*/ 0 h 685353"/>
                  <a:gd name="connsiteX26" fmla="*/ 554945 w 697075"/>
                  <a:gd name="connsiteY26" fmla="*/ 0 h 685353"/>
                  <a:gd name="connsiteX27" fmla="*/ 554945 w 697075"/>
                  <a:gd name="connsiteY27" fmla="*/ 77390 h 685353"/>
                  <a:gd name="connsiteX28" fmla="*/ 677728 w 697075"/>
                  <a:gd name="connsiteY28" fmla="*/ 77390 h 685353"/>
                  <a:gd name="connsiteX29" fmla="*/ 677728 w 697075"/>
                  <a:gd name="connsiteY29" fmla="*/ 136178 h 685353"/>
                  <a:gd name="connsiteX30" fmla="*/ 554945 w 697075"/>
                  <a:gd name="connsiteY30" fmla="*/ 136178 h 685353"/>
                  <a:gd name="connsiteX31" fmla="*/ 554945 w 697075"/>
                  <a:gd name="connsiteY31" fmla="*/ 212824 h 685353"/>
                  <a:gd name="connsiteX32" fmla="*/ 688890 w 697075"/>
                  <a:gd name="connsiteY32" fmla="*/ 212824 h 685353"/>
                  <a:gd name="connsiteX33" fmla="*/ 688890 w 697075"/>
                  <a:gd name="connsiteY33" fmla="*/ 275332 h 685353"/>
                  <a:gd name="connsiteX34" fmla="*/ 546759 w 697075"/>
                  <a:gd name="connsiteY34" fmla="*/ 275332 h 685353"/>
                  <a:gd name="connsiteX35" fmla="*/ 697075 w 697075"/>
                  <a:gd name="connsiteY35" fmla="*/ 395139 h 685353"/>
                  <a:gd name="connsiteX36" fmla="*/ 665078 w 697075"/>
                  <a:gd name="connsiteY36" fmla="*/ 461367 h 685353"/>
                  <a:gd name="connsiteX37" fmla="*/ 551968 w 697075"/>
                  <a:gd name="connsiteY37" fmla="*/ 380256 h 685353"/>
                  <a:gd name="connsiteX38" fmla="*/ 551968 w 697075"/>
                  <a:gd name="connsiteY38" fmla="*/ 532805 h 685353"/>
                  <a:gd name="connsiteX39" fmla="*/ 312355 w 697075"/>
                  <a:gd name="connsiteY39" fmla="*/ 532805 h 685353"/>
                  <a:gd name="connsiteX40" fmla="*/ 312355 w 697075"/>
                  <a:gd name="connsiteY40" fmla="*/ 580430 h 685353"/>
                  <a:gd name="connsiteX41" fmla="*/ 338400 w 697075"/>
                  <a:gd name="connsiteY41" fmla="*/ 606475 h 685353"/>
                  <a:gd name="connsiteX42" fmla="*/ 559409 w 697075"/>
                  <a:gd name="connsiteY42" fmla="*/ 606475 h 685353"/>
                  <a:gd name="connsiteX43" fmla="*/ 596617 w 697075"/>
                  <a:gd name="connsiteY43" fmla="*/ 583406 h 685353"/>
                  <a:gd name="connsiteX44" fmla="*/ 607779 w 697075"/>
                  <a:gd name="connsiteY44" fmla="*/ 500807 h 685353"/>
                  <a:gd name="connsiteX45" fmla="*/ 679216 w 697075"/>
                  <a:gd name="connsiteY45" fmla="*/ 526851 h 685353"/>
                  <a:gd name="connsiteX46" fmla="*/ 647218 w 697075"/>
                  <a:gd name="connsiteY46" fmla="*/ 651123 h 685353"/>
                  <a:gd name="connsiteX47" fmla="*/ 570572 w 697075"/>
                  <a:gd name="connsiteY47" fmla="*/ 671215 h 685353"/>
                  <a:gd name="connsiteX48" fmla="*/ 329470 w 697075"/>
                  <a:gd name="connsiteY48" fmla="*/ 671215 h 685353"/>
                  <a:gd name="connsiteX49" fmla="*/ 262497 w 697075"/>
                  <a:gd name="connsiteY49" fmla="*/ 653355 h 685353"/>
                  <a:gd name="connsiteX50" fmla="*/ 243894 w 697075"/>
                  <a:gd name="connsiteY50" fmla="*/ 584150 h 685353"/>
                  <a:gd name="connsiteX51" fmla="*/ 243894 w 697075"/>
                  <a:gd name="connsiteY51" fmla="*/ 417463 h 685353"/>
                  <a:gd name="connsiteX52" fmla="*/ 175433 w 697075"/>
                  <a:gd name="connsiteY52" fmla="*/ 464344 h 685353"/>
                  <a:gd name="connsiteX53" fmla="*/ 133017 w 697075"/>
                  <a:gd name="connsiteY53" fmla="*/ 401836 h 685353"/>
                  <a:gd name="connsiteX54" fmla="*/ 289286 w 697075"/>
                  <a:gd name="connsiteY54" fmla="*/ 276076 h 685353"/>
                  <a:gd name="connsiteX55" fmla="*/ 170224 w 697075"/>
                  <a:gd name="connsiteY55" fmla="*/ 276076 h 685353"/>
                  <a:gd name="connsiteX56" fmla="*/ 170224 w 697075"/>
                  <a:gd name="connsiteY56" fmla="*/ 213568 h 685353"/>
                  <a:gd name="connsiteX57" fmla="*/ 284077 w 697075"/>
                  <a:gd name="connsiteY57" fmla="*/ 213568 h 685353"/>
                  <a:gd name="connsiteX58" fmla="*/ 284077 w 697075"/>
                  <a:gd name="connsiteY58" fmla="*/ 139154 h 685353"/>
                  <a:gd name="connsiteX59" fmla="*/ 185107 w 697075"/>
                  <a:gd name="connsiteY59" fmla="*/ 139154 h 685353"/>
                  <a:gd name="connsiteX60" fmla="*/ 185107 w 697075"/>
                  <a:gd name="connsiteY60" fmla="*/ 98970 h 685353"/>
                  <a:gd name="connsiteX61" fmla="*/ 139714 w 697075"/>
                  <a:gd name="connsiteY61" fmla="*/ 155525 h 685353"/>
                  <a:gd name="connsiteX62" fmla="*/ 28837 w 697075"/>
                  <a:gd name="connsiteY62" fmla="*/ 68461 h 685353"/>
                  <a:gd name="connsiteX63" fmla="*/ 77950 w 697075"/>
                  <a:gd name="connsiteY63" fmla="*/ 13394 h 685353"/>
                  <a:gd name="connsiteX64" fmla="*/ 185107 w 697075"/>
                  <a:gd name="connsiteY64" fmla="*/ 87064 h 685353"/>
                  <a:gd name="connsiteX65" fmla="*/ 185107 w 697075"/>
                  <a:gd name="connsiteY65" fmla="*/ 77390 h 685353"/>
                  <a:gd name="connsiteX66" fmla="*/ 284077 w 697075"/>
                  <a:gd name="connsiteY66" fmla="*/ 77390 h 685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Lst>
                <a:rect l="l" t="t" r="r" b="b"/>
                <a:pathLst>
                  <a:path w="697075" h="685353">
                    <a:moveTo>
                      <a:pt x="89297" y="425648"/>
                    </a:moveTo>
                    <a:lnTo>
                      <a:pt x="154037" y="463600"/>
                    </a:lnTo>
                    <a:cubicBezTo>
                      <a:pt x="133697" y="543967"/>
                      <a:pt x="102195" y="617885"/>
                      <a:pt x="59531" y="685353"/>
                    </a:cubicBezTo>
                    <a:lnTo>
                      <a:pt x="0" y="624334"/>
                    </a:lnTo>
                    <a:cubicBezTo>
                      <a:pt x="43656" y="562322"/>
                      <a:pt x="73422" y="496094"/>
                      <a:pt x="89297" y="425648"/>
                    </a:cubicBezTo>
                    <a:close/>
                    <a:moveTo>
                      <a:pt x="312355" y="401092"/>
                    </a:moveTo>
                    <a:lnTo>
                      <a:pt x="312355" y="474017"/>
                    </a:lnTo>
                    <a:lnTo>
                      <a:pt x="483507" y="474017"/>
                    </a:lnTo>
                    <a:lnTo>
                      <a:pt x="483507" y="401092"/>
                    </a:lnTo>
                    <a:close/>
                    <a:moveTo>
                      <a:pt x="368909" y="275332"/>
                    </a:moveTo>
                    <a:cubicBezTo>
                      <a:pt x="357995" y="300633"/>
                      <a:pt x="343361" y="322957"/>
                      <a:pt x="325005" y="342305"/>
                    </a:cubicBezTo>
                    <a:lnTo>
                      <a:pt x="514761" y="342305"/>
                    </a:lnTo>
                    <a:cubicBezTo>
                      <a:pt x="498390" y="323949"/>
                      <a:pt x="483259" y="301625"/>
                      <a:pt x="469368" y="275332"/>
                    </a:cubicBezTo>
                    <a:close/>
                    <a:moveTo>
                      <a:pt x="48377" y="206870"/>
                    </a:moveTo>
                    <a:cubicBezTo>
                      <a:pt x="83600" y="225722"/>
                      <a:pt x="120310" y="249782"/>
                      <a:pt x="158510" y="279052"/>
                    </a:cubicBezTo>
                    <a:lnTo>
                      <a:pt x="107908" y="343048"/>
                    </a:lnTo>
                    <a:cubicBezTo>
                      <a:pt x="67724" y="308817"/>
                      <a:pt x="32998" y="282028"/>
                      <a:pt x="3728" y="262680"/>
                    </a:cubicBezTo>
                    <a:close/>
                    <a:moveTo>
                      <a:pt x="352538" y="139898"/>
                    </a:moveTo>
                    <a:lnTo>
                      <a:pt x="352538" y="212824"/>
                    </a:lnTo>
                    <a:lnTo>
                      <a:pt x="487972" y="212824"/>
                    </a:lnTo>
                    <a:lnTo>
                      <a:pt x="487972" y="139898"/>
                    </a:lnTo>
                    <a:close/>
                    <a:moveTo>
                      <a:pt x="284077" y="0"/>
                    </a:moveTo>
                    <a:lnTo>
                      <a:pt x="352538" y="0"/>
                    </a:lnTo>
                    <a:lnTo>
                      <a:pt x="352538" y="77390"/>
                    </a:lnTo>
                    <a:lnTo>
                      <a:pt x="487972" y="77390"/>
                    </a:lnTo>
                    <a:lnTo>
                      <a:pt x="487972" y="0"/>
                    </a:lnTo>
                    <a:lnTo>
                      <a:pt x="554945" y="0"/>
                    </a:lnTo>
                    <a:lnTo>
                      <a:pt x="554945" y="77390"/>
                    </a:lnTo>
                    <a:lnTo>
                      <a:pt x="677728" y="77390"/>
                    </a:lnTo>
                    <a:lnTo>
                      <a:pt x="677728" y="136178"/>
                    </a:lnTo>
                    <a:lnTo>
                      <a:pt x="554945" y="136178"/>
                    </a:lnTo>
                    <a:lnTo>
                      <a:pt x="554945" y="212824"/>
                    </a:lnTo>
                    <a:lnTo>
                      <a:pt x="688890" y="212824"/>
                    </a:lnTo>
                    <a:lnTo>
                      <a:pt x="688890" y="275332"/>
                    </a:lnTo>
                    <a:lnTo>
                      <a:pt x="546759" y="275332"/>
                    </a:lnTo>
                    <a:cubicBezTo>
                      <a:pt x="566603" y="315516"/>
                      <a:pt x="616708" y="355451"/>
                      <a:pt x="697075" y="395139"/>
                    </a:cubicBezTo>
                    <a:lnTo>
                      <a:pt x="665078" y="461367"/>
                    </a:lnTo>
                    <a:cubicBezTo>
                      <a:pt x="619437" y="434082"/>
                      <a:pt x="581734" y="407045"/>
                      <a:pt x="551968" y="380256"/>
                    </a:cubicBezTo>
                    <a:lnTo>
                      <a:pt x="551968" y="532805"/>
                    </a:lnTo>
                    <a:lnTo>
                      <a:pt x="312355" y="532805"/>
                    </a:lnTo>
                    <a:lnTo>
                      <a:pt x="312355" y="580430"/>
                    </a:lnTo>
                    <a:cubicBezTo>
                      <a:pt x="312355" y="597793"/>
                      <a:pt x="321036" y="606475"/>
                      <a:pt x="338400" y="606475"/>
                    </a:cubicBezTo>
                    <a:lnTo>
                      <a:pt x="559409" y="606475"/>
                    </a:lnTo>
                    <a:cubicBezTo>
                      <a:pt x="580245" y="606475"/>
                      <a:pt x="592648" y="598785"/>
                      <a:pt x="596617" y="583406"/>
                    </a:cubicBezTo>
                    <a:cubicBezTo>
                      <a:pt x="600585" y="567531"/>
                      <a:pt x="604306" y="539998"/>
                      <a:pt x="607779" y="500807"/>
                    </a:cubicBezTo>
                    <a:lnTo>
                      <a:pt x="679216" y="526851"/>
                    </a:lnTo>
                    <a:cubicBezTo>
                      <a:pt x="671279" y="595808"/>
                      <a:pt x="660613" y="637232"/>
                      <a:pt x="647218" y="651123"/>
                    </a:cubicBezTo>
                    <a:cubicBezTo>
                      <a:pt x="634320" y="664517"/>
                      <a:pt x="608771" y="671215"/>
                      <a:pt x="570572" y="671215"/>
                    </a:cubicBezTo>
                    <a:lnTo>
                      <a:pt x="329470" y="671215"/>
                    </a:lnTo>
                    <a:cubicBezTo>
                      <a:pt x="297720" y="671215"/>
                      <a:pt x="275396" y="665262"/>
                      <a:pt x="262497" y="653355"/>
                    </a:cubicBezTo>
                    <a:cubicBezTo>
                      <a:pt x="250095" y="640953"/>
                      <a:pt x="243894" y="617885"/>
                      <a:pt x="243894" y="584150"/>
                    </a:cubicBezTo>
                    <a:lnTo>
                      <a:pt x="243894" y="417463"/>
                    </a:lnTo>
                    <a:cubicBezTo>
                      <a:pt x="231492" y="427881"/>
                      <a:pt x="208671" y="443508"/>
                      <a:pt x="175433" y="464344"/>
                    </a:cubicBezTo>
                    <a:lnTo>
                      <a:pt x="133017" y="401836"/>
                    </a:lnTo>
                    <a:cubicBezTo>
                      <a:pt x="215368" y="364629"/>
                      <a:pt x="267458" y="322709"/>
                      <a:pt x="289286" y="276076"/>
                    </a:cubicBezTo>
                    <a:lnTo>
                      <a:pt x="170224" y="276076"/>
                    </a:lnTo>
                    <a:lnTo>
                      <a:pt x="170224" y="213568"/>
                    </a:lnTo>
                    <a:lnTo>
                      <a:pt x="284077" y="213568"/>
                    </a:lnTo>
                    <a:lnTo>
                      <a:pt x="284077" y="139154"/>
                    </a:lnTo>
                    <a:lnTo>
                      <a:pt x="185107" y="139154"/>
                    </a:lnTo>
                    <a:lnTo>
                      <a:pt x="185107" y="98970"/>
                    </a:lnTo>
                    <a:lnTo>
                      <a:pt x="139714" y="155525"/>
                    </a:lnTo>
                    <a:cubicBezTo>
                      <a:pt x="99034" y="118318"/>
                      <a:pt x="62075" y="89297"/>
                      <a:pt x="28837" y="68461"/>
                    </a:cubicBezTo>
                    <a:lnTo>
                      <a:pt x="77950" y="13394"/>
                    </a:lnTo>
                    <a:cubicBezTo>
                      <a:pt x="120118" y="40183"/>
                      <a:pt x="155837" y="64740"/>
                      <a:pt x="185107" y="87064"/>
                    </a:cubicBezTo>
                    <a:lnTo>
                      <a:pt x="185107" y="77390"/>
                    </a:lnTo>
                    <a:lnTo>
                      <a:pt x="284077" y="77390"/>
                    </a:lnTo>
                    <a:close/>
                  </a:path>
                </a:pathLst>
              </a:custGeom>
              <a:grp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sp>
        <p:nvSpPr>
          <p:cNvPr id="5" name="文字版面配置區 4"/>
          <p:cNvSpPr>
            <a:spLocks noGrp="1"/>
          </p:cNvSpPr>
          <p:nvPr>
            <p:ph type="body" sz="quarter" idx="11" hasCustomPrompt="1"/>
          </p:nvPr>
        </p:nvSpPr>
        <p:spPr>
          <a:xfrm>
            <a:off x="989990" y="3602191"/>
            <a:ext cx="6705600" cy="2722409"/>
          </a:xfrm>
          <a:prstGeom prst="rect">
            <a:avLst/>
          </a:prstGeom>
        </p:spPr>
        <p:txBody>
          <a:bodyPr/>
          <a:lstStyle>
            <a:lvl1pPr>
              <a:defRPr sz="2800" b="1" baseline="0">
                <a:solidFill>
                  <a:schemeClr val="bg1"/>
                </a:solidFill>
                <a:latin typeface="Arial" panose="020B0604020202020204" pitchFamily="34" charset="0"/>
                <a:cs typeface="Arial" panose="020B0604020202020204" pitchFamily="34" charset="0"/>
              </a:defRPr>
            </a:lvl1pPr>
          </a:lstStyle>
          <a:p>
            <a:r>
              <a:rPr lang="en-US" altLang="zh-HK" kern="0" dirty="0"/>
              <a:t>Insert the sub title of your presentation</a:t>
            </a:r>
          </a:p>
        </p:txBody>
      </p:sp>
    </p:spTree>
    <p:extLst>
      <p:ext uri="{BB962C8B-B14F-4D97-AF65-F5344CB8AC3E}">
        <p14:creationId xmlns:p14="http://schemas.microsoft.com/office/powerpoint/2010/main" val="3613343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12" name="bk object 16"/>
          <p:cNvSpPr/>
          <p:nvPr userDrawn="1"/>
        </p:nvSpPr>
        <p:spPr>
          <a:xfrm>
            <a:off x="0" y="0"/>
            <a:ext cx="1550670" cy="6174740"/>
          </a:xfrm>
          <a:custGeom>
            <a:avLst/>
            <a:gdLst/>
            <a:ahLst/>
            <a:cxnLst/>
            <a:rect l="l" t="t" r="r" b="b"/>
            <a:pathLst>
              <a:path w="1550670" h="6174740">
                <a:moveTo>
                  <a:pt x="1550530" y="0"/>
                </a:moveTo>
                <a:lnTo>
                  <a:pt x="0" y="0"/>
                </a:lnTo>
                <a:lnTo>
                  <a:pt x="0" y="6174112"/>
                </a:lnTo>
                <a:lnTo>
                  <a:pt x="1550530" y="5278952"/>
                </a:lnTo>
                <a:lnTo>
                  <a:pt x="1550530" y="0"/>
                </a:lnTo>
                <a:close/>
              </a:path>
            </a:pathLst>
          </a:custGeom>
          <a:solidFill>
            <a:srgbClr val="000000">
              <a:alpha val="79998"/>
            </a:srgbClr>
          </a:solidFill>
        </p:spPr>
        <p:txBody>
          <a:bodyPr wrap="square" lIns="0" tIns="0" rIns="0" bIns="0" rtlCol="0"/>
          <a:lstStyle/>
          <a:p>
            <a:endParaRPr/>
          </a:p>
        </p:txBody>
      </p:sp>
      <p:sp>
        <p:nvSpPr>
          <p:cNvPr id="13" name="bk object 17"/>
          <p:cNvSpPr/>
          <p:nvPr userDrawn="1"/>
        </p:nvSpPr>
        <p:spPr>
          <a:xfrm>
            <a:off x="1552948" y="5533314"/>
            <a:ext cx="1790700" cy="1325245"/>
          </a:xfrm>
          <a:custGeom>
            <a:avLst/>
            <a:gdLst/>
            <a:ahLst/>
            <a:cxnLst/>
            <a:rect l="l" t="t" r="r" b="b"/>
            <a:pathLst>
              <a:path w="1790700" h="1325245">
                <a:moveTo>
                  <a:pt x="895286" y="0"/>
                </a:moveTo>
                <a:lnTo>
                  <a:pt x="0" y="516915"/>
                </a:lnTo>
                <a:lnTo>
                  <a:pt x="0" y="1324686"/>
                </a:lnTo>
                <a:lnTo>
                  <a:pt x="14439" y="1324686"/>
                </a:lnTo>
                <a:lnTo>
                  <a:pt x="14483" y="525233"/>
                </a:lnTo>
                <a:lnTo>
                  <a:pt x="895286" y="16662"/>
                </a:lnTo>
                <a:lnTo>
                  <a:pt x="924144" y="16662"/>
                </a:lnTo>
                <a:lnTo>
                  <a:pt x="895286" y="0"/>
                </a:lnTo>
                <a:close/>
              </a:path>
              <a:path w="1790700" h="1325245">
                <a:moveTo>
                  <a:pt x="924144" y="16662"/>
                </a:moveTo>
                <a:lnTo>
                  <a:pt x="895286" y="16662"/>
                </a:lnTo>
                <a:lnTo>
                  <a:pt x="1776158" y="525233"/>
                </a:lnTo>
                <a:lnTo>
                  <a:pt x="1776158" y="1324686"/>
                </a:lnTo>
                <a:lnTo>
                  <a:pt x="1790585" y="1324686"/>
                </a:lnTo>
                <a:lnTo>
                  <a:pt x="1790541" y="516915"/>
                </a:lnTo>
                <a:lnTo>
                  <a:pt x="924144" y="16662"/>
                </a:lnTo>
                <a:close/>
              </a:path>
            </a:pathLst>
          </a:custGeom>
          <a:solidFill>
            <a:srgbClr val="F0CC79"/>
          </a:solidFill>
        </p:spPr>
        <p:txBody>
          <a:bodyPr wrap="square" lIns="0" tIns="0" rIns="0" bIns="0" rtlCol="0"/>
          <a:lstStyle/>
          <a:p>
            <a:endParaRPr/>
          </a:p>
        </p:txBody>
      </p:sp>
      <p:sp>
        <p:nvSpPr>
          <p:cNvPr id="14" name="bk object 18"/>
          <p:cNvSpPr/>
          <p:nvPr userDrawn="1"/>
        </p:nvSpPr>
        <p:spPr>
          <a:xfrm>
            <a:off x="0" y="4119365"/>
            <a:ext cx="2463165" cy="2456180"/>
          </a:xfrm>
          <a:custGeom>
            <a:avLst/>
            <a:gdLst/>
            <a:ahLst/>
            <a:cxnLst/>
            <a:rect l="l" t="t" r="r" b="b"/>
            <a:pathLst>
              <a:path w="2463165" h="2456179">
                <a:moveTo>
                  <a:pt x="0" y="2051075"/>
                </a:moveTo>
                <a:lnTo>
                  <a:pt x="0" y="2067737"/>
                </a:lnTo>
                <a:lnTo>
                  <a:pt x="672426" y="2456065"/>
                </a:lnTo>
                <a:lnTo>
                  <a:pt x="701279" y="2439403"/>
                </a:lnTo>
                <a:lnTo>
                  <a:pt x="672426" y="2439403"/>
                </a:lnTo>
                <a:lnTo>
                  <a:pt x="0" y="2051075"/>
                </a:lnTo>
                <a:close/>
              </a:path>
              <a:path w="2463165" h="2456179">
                <a:moveTo>
                  <a:pt x="0" y="0"/>
                </a:moveTo>
                <a:lnTo>
                  <a:pt x="0" y="16675"/>
                </a:lnTo>
                <a:lnTo>
                  <a:pt x="2433802" y="1422196"/>
                </a:lnTo>
                <a:lnTo>
                  <a:pt x="672426" y="2439403"/>
                </a:lnTo>
                <a:lnTo>
                  <a:pt x="701279" y="2439403"/>
                </a:lnTo>
                <a:lnTo>
                  <a:pt x="2462657" y="1422196"/>
                </a:lnTo>
                <a:lnTo>
                  <a:pt x="0" y="0"/>
                </a:lnTo>
                <a:close/>
              </a:path>
            </a:pathLst>
          </a:custGeom>
          <a:solidFill>
            <a:srgbClr val="F0CC79"/>
          </a:solidFill>
        </p:spPr>
        <p:txBody>
          <a:bodyPr wrap="square" lIns="0" tIns="0" rIns="0" bIns="0" rtlCol="0"/>
          <a:lstStyle/>
          <a:p>
            <a:endParaRPr/>
          </a:p>
        </p:txBody>
      </p:sp>
      <p:sp>
        <p:nvSpPr>
          <p:cNvPr id="15" name="bk object 19"/>
          <p:cNvSpPr/>
          <p:nvPr userDrawn="1"/>
        </p:nvSpPr>
        <p:spPr>
          <a:xfrm>
            <a:off x="154284" y="6041923"/>
            <a:ext cx="1413510" cy="816610"/>
          </a:xfrm>
          <a:custGeom>
            <a:avLst/>
            <a:gdLst/>
            <a:ahLst/>
            <a:cxnLst/>
            <a:rect l="l" t="t" r="r" b="b"/>
            <a:pathLst>
              <a:path w="1413510" h="816609">
                <a:moveTo>
                  <a:pt x="1413103" y="0"/>
                </a:moveTo>
                <a:lnTo>
                  <a:pt x="0" y="816076"/>
                </a:lnTo>
                <a:lnTo>
                  <a:pt x="28854" y="816076"/>
                </a:lnTo>
                <a:lnTo>
                  <a:pt x="1398663" y="24980"/>
                </a:lnTo>
                <a:lnTo>
                  <a:pt x="1413103" y="24980"/>
                </a:lnTo>
                <a:lnTo>
                  <a:pt x="1413103" y="0"/>
                </a:lnTo>
                <a:close/>
              </a:path>
              <a:path w="1413510" h="816609">
                <a:moveTo>
                  <a:pt x="1413103" y="24980"/>
                </a:moveTo>
                <a:lnTo>
                  <a:pt x="1398663" y="24980"/>
                </a:lnTo>
                <a:lnTo>
                  <a:pt x="1398663" y="816076"/>
                </a:lnTo>
                <a:lnTo>
                  <a:pt x="1413103" y="816076"/>
                </a:lnTo>
                <a:lnTo>
                  <a:pt x="1413103" y="24980"/>
                </a:lnTo>
                <a:close/>
              </a:path>
            </a:pathLst>
          </a:custGeom>
          <a:solidFill>
            <a:srgbClr val="F0CC79"/>
          </a:solidFill>
        </p:spPr>
        <p:txBody>
          <a:bodyPr wrap="square" lIns="0" tIns="0" rIns="0" bIns="0" rtlCol="0"/>
          <a:lstStyle/>
          <a:p>
            <a:endParaRPr/>
          </a:p>
        </p:txBody>
      </p:sp>
      <p:sp>
        <p:nvSpPr>
          <p:cNvPr id="16" name="bk object 20"/>
          <p:cNvSpPr/>
          <p:nvPr userDrawn="1"/>
        </p:nvSpPr>
        <p:spPr>
          <a:xfrm>
            <a:off x="0" y="0"/>
            <a:ext cx="1550670" cy="6174740"/>
          </a:xfrm>
          <a:custGeom>
            <a:avLst/>
            <a:gdLst/>
            <a:ahLst/>
            <a:cxnLst/>
            <a:rect l="l" t="t" r="r" b="b"/>
            <a:pathLst>
              <a:path w="1550670" h="6174740">
                <a:moveTo>
                  <a:pt x="1550530" y="0"/>
                </a:moveTo>
                <a:lnTo>
                  <a:pt x="0" y="0"/>
                </a:lnTo>
                <a:lnTo>
                  <a:pt x="0" y="6174112"/>
                </a:lnTo>
                <a:lnTo>
                  <a:pt x="1550530" y="5278952"/>
                </a:lnTo>
                <a:lnTo>
                  <a:pt x="1550530" y="0"/>
                </a:lnTo>
                <a:close/>
              </a:path>
            </a:pathLst>
          </a:custGeom>
          <a:solidFill>
            <a:srgbClr val="1D5B89">
              <a:alpha val="79998"/>
            </a:srgbClr>
          </a:solidFill>
        </p:spPr>
        <p:txBody>
          <a:bodyPr wrap="square" lIns="0" tIns="0" rIns="0" bIns="0" rtlCol="0"/>
          <a:lstStyle/>
          <a:p>
            <a:endParaRPr/>
          </a:p>
        </p:txBody>
      </p:sp>
      <p:sp>
        <p:nvSpPr>
          <p:cNvPr id="9" name="文字版面配置區 16"/>
          <p:cNvSpPr>
            <a:spLocks noGrp="1"/>
          </p:cNvSpPr>
          <p:nvPr>
            <p:ph type="body" sz="quarter" idx="13" hasCustomPrompt="1"/>
          </p:nvPr>
        </p:nvSpPr>
        <p:spPr>
          <a:xfrm>
            <a:off x="1802524" y="186454"/>
            <a:ext cx="9769366" cy="1011725"/>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altLang="zh-HK" sz="3600" b="1" kern="0" smtClean="0">
                <a:solidFill>
                  <a:schemeClr val="tx2">
                    <a:lumMod val="75000"/>
                  </a:schemeClr>
                </a:solidFill>
                <a:latin typeface="Arial" panose="020B0604020202020204" pitchFamily="34" charset="0"/>
                <a:cs typeface="Arial" panose="020B0604020202020204" pitchFamily="34" charset="0"/>
              </a:defRPr>
            </a:lvl1pPr>
          </a:lstStyle>
          <a:p>
            <a:r>
              <a:rPr lang="en-US" altLang="zh-HK" sz="3600" kern="0">
                <a:solidFill>
                  <a:schemeClr val="tx2">
                    <a:lumMod val="75000"/>
                  </a:schemeClr>
                </a:solidFill>
              </a:rPr>
              <a:t>Lorem Ipsum Dolor Sit </a:t>
            </a:r>
            <a:r>
              <a:rPr lang="en-US" altLang="zh-HK" sz="3600" kern="0" err="1">
                <a:solidFill>
                  <a:schemeClr val="tx2">
                    <a:lumMod val="75000"/>
                  </a:schemeClr>
                </a:solidFill>
              </a:rPr>
              <a:t>Amet</a:t>
            </a:r>
            <a:r>
              <a:rPr lang="en-US" altLang="zh-HK" sz="3600" kern="0">
                <a:solidFill>
                  <a:schemeClr val="tx2">
                    <a:lumMod val="75000"/>
                  </a:schemeClr>
                </a:solidFill>
              </a:rPr>
              <a:t>,</a:t>
            </a:r>
          </a:p>
          <a:p>
            <a:r>
              <a:rPr lang="en-US" altLang="zh-HK" sz="3600" kern="0" err="1">
                <a:solidFill>
                  <a:schemeClr val="tx2">
                    <a:lumMod val="75000"/>
                  </a:schemeClr>
                </a:solidFill>
              </a:rPr>
              <a:t>Consectetur</a:t>
            </a:r>
            <a:r>
              <a:rPr lang="en-US" altLang="zh-HK" sz="3600" kern="0">
                <a:solidFill>
                  <a:schemeClr val="tx2">
                    <a:lumMod val="75000"/>
                  </a:schemeClr>
                </a:solidFill>
              </a:rPr>
              <a:t> </a:t>
            </a:r>
            <a:r>
              <a:rPr lang="en-US" altLang="zh-HK" sz="3600" kern="0" err="1">
                <a:solidFill>
                  <a:schemeClr val="tx2">
                    <a:lumMod val="75000"/>
                  </a:schemeClr>
                </a:solidFill>
              </a:rPr>
              <a:t>Adipiscing</a:t>
            </a:r>
            <a:r>
              <a:rPr lang="en-US" altLang="zh-HK" sz="3600" kern="0">
                <a:solidFill>
                  <a:schemeClr val="tx2">
                    <a:lumMod val="75000"/>
                  </a:schemeClr>
                </a:solidFill>
              </a:rPr>
              <a:t> </a:t>
            </a:r>
            <a:r>
              <a:rPr lang="en-US" altLang="zh-HK" sz="3600" kern="0" err="1">
                <a:solidFill>
                  <a:schemeClr val="tx2">
                    <a:lumMod val="75000"/>
                  </a:schemeClr>
                </a:solidFill>
              </a:rPr>
              <a:t>Elit</a:t>
            </a:r>
            <a:endParaRPr lang="en-US" altLang="zh-HK" sz="3600" kern="0">
              <a:solidFill>
                <a:schemeClr val="tx2">
                  <a:lumMod val="75000"/>
                </a:schemeClr>
              </a:solidFill>
            </a:endParaRPr>
          </a:p>
        </p:txBody>
      </p:sp>
      <p:sp>
        <p:nvSpPr>
          <p:cNvPr id="10" name="文字版面配置區 18"/>
          <p:cNvSpPr>
            <a:spLocks noGrp="1"/>
          </p:cNvSpPr>
          <p:nvPr>
            <p:ph type="body" sz="quarter" idx="14" hasCustomPrompt="1"/>
          </p:nvPr>
        </p:nvSpPr>
        <p:spPr>
          <a:xfrm>
            <a:off x="1802524" y="1303279"/>
            <a:ext cx="9769366" cy="5013438"/>
          </a:xfrm>
          <a:prstGeom prst="rect">
            <a:avLst/>
          </a:prstGeom>
        </p:spPr>
        <p:txBody>
          <a:bodyPr>
            <a:normAutofit/>
          </a:bodyPr>
          <a:lstStyle>
            <a:lvl1pPr marL="285750" marR="0" indent="-285750" algn="l" defTabSz="914400" rtl="0" eaLnBrk="1" fontAlgn="auto" latinLnBrk="0" hangingPunct="1">
              <a:lnSpc>
                <a:spcPct val="125000"/>
              </a:lnSpc>
              <a:spcBef>
                <a:spcPts val="0"/>
              </a:spcBef>
              <a:spcAft>
                <a:spcPts val="0"/>
              </a:spcAft>
              <a:buClrTx/>
              <a:buSzTx/>
              <a:buFont typeface="Wingdings" panose="05000000000000000000" pitchFamily="2" charset="2"/>
              <a:buChar char="l"/>
              <a:tabLst/>
              <a:defRPr lang="en-US" altLang="zh-HK" sz="3200" b="0" kern="0" noProof="0" dirty="0">
                <a:solidFill>
                  <a:schemeClr val="tx1"/>
                </a:solidFill>
                <a:latin typeface="Arial" panose="020B0604020202020204" pitchFamily="34" charset="0"/>
                <a:ea typeface="+mn-ea"/>
                <a:cs typeface="Arial" panose="020B0604020202020204" pitchFamily="34" charset="0"/>
              </a:defRPr>
            </a:lvl1pPr>
          </a:lstStyle>
          <a:p>
            <a:pPr>
              <a:lnSpc>
                <a:spcPct val="125000"/>
              </a:lnSpc>
            </a:pPr>
            <a:r>
              <a:rPr lang="en-US" altLang="zh-HK" sz="1600" b="0" kern="0">
                <a:solidFill>
                  <a:schemeClr val="tx1"/>
                </a:solidFill>
              </a:rPr>
              <a:t>Lorem ipsum dolor sit </a:t>
            </a:r>
            <a:r>
              <a:rPr lang="en-US" altLang="zh-HK" sz="1600" b="0" kern="0" err="1">
                <a:solidFill>
                  <a:schemeClr val="tx1"/>
                </a:solidFill>
              </a:rPr>
              <a:t>amet</a:t>
            </a:r>
            <a:r>
              <a:rPr lang="en-US" altLang="zh-HK" sz="1600" b="0" kern="0">
                <a:solidFill>
                  <a:schemeClr val="tx1"/>
                </a:solidFill>
              </a:rPr>
              <a:t>, </a:t>
            </a:r>
            <a:r>
              <a:rPr lang="en-US" altLang="zh-HK" sz="1600" b="0" kern="0" err="1">
                <a:solidFill>
                  <a:schemeClr val="tx1"/>
                </a:solidFill>
              </a:rPr>
              <a:t>consectetuer</a:t>
            </a:r>
            <a:r>
              <a:rPr lang="en-US" altLang="zh-HK" sz="1600" b="0" kern="0">
                <a:solidFill>
                  <a:schemeClr val="tx1"/>
                </a:solidFill>
              </a:rPr>
              <a:t> </a:t>
            </a:r>
            <a:r>
              <a:rPr lang="en-US" altLang="zh-HK" sz="1600" b="0" kern="0" err="1">
                <a:solidFill>
                  <a:schemeClr val="tx1"/>
                </a:solidFill>
              </a:rPr>
              <a:t>adipiscing</a:t>
            </a:r>
            <a:r>
              <a:rPr lang="en-US" altLang="zh-HK" sz="1600" b="0" kern="0">
                <a:solidFill>
                  <a:schemeClr val="tx1"/>
                </a:solidFill>
              </a:rPr>
              <a:t> </a:t>
            </a:r>
            <a:r>
              <a:rPr lang="en-US" altLang="zh-HK" sz="1600" b="0" kern="0" err="1">
                <a:solidFill>
                  <a:schemeClr val="tx1"/>
                </a:solidFill>
              </a:rPr>
              <a:t>elit</a:t>
            </a:r>
            <a:r>
              <a:rPr lang="en-US" altLang="zh-HK" sz="1600" b="0" kern="0">
                <a:solidFill>
                  <a:schemeClr val="tx1"/>
                </a:solidFill>
              </a:rPr>
              <a:t>. </a:t>
            </a:r>
            <a:r>
              <a:rPr lang="en-US" altLang="zh-HK" sz="1600" b="0" kern="0" err="1">
                <a:solidFill>
                  <a:schemeClr val="tx1"/>
                </a:solidFill>
              </a:rPr>
              <a:t>Aenean</a:t>
            </a:r>
            <a:r>
              <a:rPr lang="en-US" altLang="zh-HK" sz="1600" b="0" kern="0">
                <a:solidFill>
                  <a:schemeClr val="tx1"/>
                </a:solidFill>
              </a:rPr>
              <a:t> </a:t>
            </a:r>
            <a:r>
              <a:rPr lang="en-US" altLang="zh-HK" sz="1600" b="0" kern="0" err="1">
                <a:solidFill>
                  <a:schemeClr val="tx1"/>
                </a:solidFill>
              </a:rPr>
              <a:t>commodo</a:t>
            </a:r>
            <a:r>
              <a:rPr lang="en-US" altLang="zh-HK" sz="1600" b="0" kern="0">
                <a:solidFill>
                  <a:schemeClr val="tx1"/>
                </a:solidFill>
              </a:rPr>
              <a:t> ligula </a:t>
            </a:r>
            <a:r>
              <a:rPr lang="en-US" altLang="zh-HK" sz="1600" b="0" kern="0" err="1">
                <a:solidFill>
                  <a:schemeClr val="tx1"/>
                </a:solidFill>
              </a:rPr>
              <a:t>eget</a:t>
            </a:r>
            <a:r>
              <a:rPr lang="en-US" altLang="zh-HK" sz="1600" b="0" kern="0">
                <a:solidFill>
                  <a:schemeClr val="tx1"/>
                </a:solidFill>
              </a:rPr>
              <a:t> dolor. </a:t>
            </a:r>
          </a:p>
          <a:p>
            <a:pPr>
              <a:lnSpc>
                <a:spcPct val="125000"/>
              </a:lnSpc>
            </a:pPr>
            <a:endParaRPr lang="en-US" altLang="zh-HK" sz="1600" b="0" kern="0">
              <a:solidFill>
                <a:schemeClr val="tx1"/>
              </a:solidFill>
            </a:endParaRPr>
          </a:p>
          <a:p>
            <a:pPr>
              <a:lnSpc>
                <a:spcPct val="125000"/>
              </a:lnSpc>
            </a:pPr>
            <a:r>
              <a:rPr lang="en-US" altLang="zh-HK" sz="1600" b="0" kern="0" err="1">
                <a:solidFill>
                  <a:schemeClr val="tx1"/>
                </a:solidFill>
              </a:rPr>
              <a:t>Aenean</a:t>
            </a:r>
            <a:r>
              <a:rPr lang="en-US" altLang="zh-HK" sz="1600" b="0" kern="0">
                <a:solidFill>
                  <a:schemeClr val="tx1"/>
                </a:solidFill>
              </a:rPr>
              <a:t> </a:t>
            </a:r>
            <a:r>
              <a:rPr lang="en-US" altLang="zh-HK" sz="1600" b="0" kern="0" err="1">
                <a:solidFill>
                  <a:schemeClr val="tx1"/>
                </a:solidFill>
              </a:rPr>
              <a:t>massa</a:t>
            </a:r>
            <a:r>
              <a:rPr lang="en-US" altLang="zh-HK" sz="1600" b="0" kern="0">
                <a:solidFill>
                  <a:schemeClr val="tx1"/>
                </a:solidFill>
              </a:rPr>
              <a:t>. Cum </a:t>
            </a:r>
            <a:r>
              <a:rPr lang="en-US" altLang="zh-HK" sz="1600" b="0" kern="0" err="1">
                <a:solidFill>
                  <a:schemeClr val="tx1"/>
                </a:solidFill>
              </a:rPr>
              <a:t>sociis</a:t>
            </a:r>
            <a:r>
              <a:rPr lang="en-US" altLang="zh-HK" sz="1600" b="0" kern="0">
                <a:solidFill>
                  <a:schemeClr val="tx1"/>
                </a:solidFill>
              </a:rPr>
              <a:t> </a:t>
            </a:r>
            <a:r>
              <a:rPr lang="en-US" altLang="zh-HK" sz="1600" b="0" kern="0" err="1">
                <a:solidFill>
                  <a:schemeClr val="tx1"/>
                </a:solidFill>
              </a:rPr>
              <a:t>natoque</a:t>
            </a:r>
            <a:r>
              <a:rPr lang="en-US" altLang="zh-HK" sz="1600" b="0" kern="0">
                <a:solidFill>
                  <a:schemeClr val="tx1"/>
                </a:solidFill>
              </a:rPr>
              <a:t> </a:t>
            </a:r>
            <a:r>
              <a:rPr lang="en-US" altLang="zh-HK" sz="1600" b="0" kern="0" err="1">
                <a:solidFill>
                  <a:schemeClr val="tx1"/>
                </a:solidFill>
              </a:rPr>
              <a:t>penatibus</a:t>
            </a:r>
            <a:r>
              <a:rPr lang="en-US" altLang="zh-HK" sz="1600" b="0" kern="0">
                <a:solidFill>
                  <a:schemeClr val="tx1"/>
                </a:solidFill>
              </a:rPr>
              <a:t> et </a:t>
            </a:r>
            <a:r>
              <a:rPr lang="en-US" altLang="zh-HK" sz="1600" b="0" kern="0" err="1">
                <a:solidFill>
                  <a:schemeClr val="tx1"/>
                </a:solidFill>
              </a:rPr>
              <a:t>magnis</a:t>
            </a:r>
            <a:r>
              <a:rPr lang="en-US" altLang="zh-HK" sz="1600" b="0" kern="0">
                <a:solidFill>
                  <a:schemeClr val="tx1"/>
                </a:solidFill>
              </a:rPr>
              <a:t> dis parturient </a:t>
            </a:r>
            <a:r>
              <a:rPr lang="en-US" altLang="zh-HK" sz="1600" b="0" kern="0" err="1">
                <a:solidFill>
                  <a:schemeClr val="tx1"/>
                </a:solidFill>
              </a:rPr>
              <a:t>montes</a:t>
            </a:r>
            <a:r>
              <a:rPr lang="en-US" altLang="zh-HK" sz="1600" b="0" kern="0">
                <a:solidFill>
                  <a:schemeClr val="tx1"/>
                </a:solidFill>
              </a:rPr>
              <a:t>, </a:t>
            </a:r>
            <a:r>
              <a:rPr lang="en-US" altLang="zh-HK" sz="1600" b="0" kern="0" err="1">
                <a:solidFill>
                  <a:schemeClr val="tx1"/>
                </a:solidFill>
              </a:rPr>
              <a:t>nascetur</a:t>
            </a:r>
            <a:r>
              <a:rPr lang="en-US" altLang="zh-HK" sz="1600" b="0" kern="0">
                <a:solidFill>
                  <a:schemeClr val="tx1"/>
                </a:solidFill>
              </a:rPr>
              <a:t> </a:t>
            </a:r>
            <a:r>
              <a:rPr lang="en-US" altLang="zh-HK" sz="1600" b="0" kern="0" err="1">
                <a:solidFill>
                  <a:schemeClr val="tx1"/>
                </a:solidFill>
              </a:rPr>
              <a:t>ridiculus</a:t>
            </a:r>
            <a:r>
              <a:rPr lang="en-US" altLang="zh-HK" sz="1600" b="0" kern="0">
                <a:solidFill>
                  <a:schemeClr val="tx1"/>
                </a:solidFill>
              </a:rPr>
              <a:t> mus. </a:t>
            </a:r>
          </a:p>
          <a:p>
            <a:pPr>
              <a:lnSpc>
                <a:spcPct val="125000"/>
              </a:lnSpc>
            </a:pPr>
            <a:endParaRPr lang="en-US" altLang="zh-HK" sz="1600" b="0" kern="0">
              <a:solidFill>
                <a:schemeClr val="tx1"/>
              </a:solidFill>
            </a:endParaRPr>
          </a:p>
          <a:p>
            <a:pPr>
              <a:lnSpc>
                <a:spcPct val="125000"/>
              </a:lnSpc>
            </a:pPr>
            <a:r>
              <a:rPr lang="en-US" altLang="zh-HK" sz="1600" b="0" kern="0" err="1">
                <a:solidFill>
                  <a:schemeClr val="tx1"/>
                </a:solidFill>
              </a:rPr>
              <a:t>Donec</a:t>
            </a:r>
            <a:r>
              <a:rPr lang="en-US" altLang="zh-HK" sz="1600" b="0" kern="0">
                <a:solidFill>
                  <a:schemeClr val="tx1"/>
                </a:solidFill>
              </a:rPr>
              <a:t> quam </a:t>
            </a:r>
            <a:r>
              <a:rPr lang="en-US" altLang="zh-HK" sz="1600" b="0" kern="0" err="1">
                <a:solidFill>
                  <a:schemeClr val="tx1"/>
                </a:solidFill>
              </a:rPr>
              <a:t>felis</a:t>
            </a:r>
            <a:r>
              <a:rPr lang="en-US" altLang="zh-HK" sz="1600" b="0" kern="0">
                <a:solidFill>
                  <a:schemeClr val="tx1"/>
                </a:solidFill>
              </a:rPr>
              <a:t>, </a:t>
            </a:r>
            <a:r>
              <a:rPr lang="en-US" altLang="zh-HK" sz="1600" b="0" kern="0" err="1">
                <a:solidFill>
                  <a:schemeClr val="tx1"/>
                </a:solidFill>
              </a:rPr>
              <a:t>ultricies</a:t>
            </a:r>
            <a:r>
              <a:rPr lang="en-US" altLang="zh-HK" sz="1600" b="0" kern="0">
                <a:solidFill>
                  <a:schemeClr val="tx1"/>
                </a:solidFill>
              </a:rPr>
              <a:t> </a:t>
            </a:r>
            <a:r>
              <a:rPr lang="en-US" altLang="zh-HK" sz="1600" b="0" kern="0" err="1">
                <a:solidFill>
                  <a:schemeClr val="tx1"/>
                </a:solidFill>
              </a:rPr>
              <a:t>nec</a:t>
            </a:r>
            <a:r>
              <a:rPr lang="en-US" altLang="zh-HK" sz="1600" b="0" kern="0">
                <a:solidFill>
                  <a:schemeClr val="tx1"/>
                </a:solidFill>
              </a:rPr>
              <a:t> </a:t>
            </a:r>
            <a:r>
              <a:rPr lang="en-US" altLang="zh-HK" sz="1600" b="0" kern="0" err="1">
                <a:solidFill>
                  <a:schemeClr val="tx1"/>
                </a:solidFill>
              </a:rPr>
              <a:t>pellentesque</a:t>
            </a:r>
            <a:r>
              <a:rPr lang="en-US" altLang="zh-HK" sz="1600" b="0" kern="0">
                <a:solidFill>
                  <a:schemeClr val="tx1"/>
                </a:solidFill>
              </a:rPr>
              <a:t> </a:t>
            </a:r>
            <a:r>
              <a:rPr lang="en-US" altLang="zh-HK" sz="1600" b="0" kern="0" err="1">
                <a:solidFill>
                  <a:schemeClr val="tx1"/>
                </a:solidFill>
              </a:rPr>
              <a:t>pretium</a:t>
            </a:r>
            <a:r>
              <a:rPr lang="en-US" altLang="zh-HK" sz="1600" b="0" kern="0">
                <a:solidFill>
                  <a:schemeClr val="tx1"/>
                </a:solidFill>
              </a:rPr>
              <a:t> </a:t>
            </a:r>
            <a:r>
              <a:rPr lang="en-US" altLang="zh-HK" sz="1600" b="0" kern="0" err="1">
                <a:solidFill>
                  <a:schemeClr val="tx1"/>
                </a:solidFill>
              </a:rPr>
              <a:t>quis</a:t>
            </a:r>
            <a:r>
              <a:rPr lang="en-US" altLang="zh-HK" sz="1600" b="0" kern="0">
                <a:solidFill>
                  <a:schemeClr val="tx1"/>
                </a:solidFill>
              </a:rPr>
              <a:t>, </a:t>
            </a:r>
            <a:r>
              <a:rPr lang="en-US" altLang="zh-HK" sz="1600" b="0" kern="0" err="1">
                <a:solidFill>
                  <a:schemeClr val="tx1"/>
                </a:solidFill>
              </a:rPr>
              <a:t>sem</a:t>
            </a:r>
            <a:r>
              <a:rPr lang="en-US" altLang="zh-HK" sz="1600" b="0" kern="0">
                <a:solidFill>
                  <a:schemeClr val="tx1"/>
                </a:solidFill>
              </a:rPr>
              <a:t> </a:t>
            </a:r>
            <a:r>
              <a:rPr lang="en-US" altLang="zh-HK" sz="1600" b="0" kern="0" err="1">
                <a:solidFill>
                  <a:schemeClr val="tx1"/>
                </a:solidFill>
              </a:rPr>
              <a:t>nascetur</a:t>
            </a:r>
            <a:r>
              <a:rPr lang="en-US" altLang="zh-HK" sz="1600" b="0" kern="0">
                <a:solidFill>
                  <a:schemeClr val="tx1"/>
                </a:solidFill>
              </a:rPr>
              <a:t> </a:t>
            </a:r>
            <a:r>
              <a:rPr lang="en-US" altLang="zh-HK" sz="1600" b="0" kern="0" err="1">
                <a:solidFill>
                  <a:schemeClr val="tx1"/>
                </a:solidFill>
              </a:rPr>
              <a:t>ridiculus</a:t>
            </a:r>
            <a:r>
              <a:rPr lang="en-US" altLang="zh-HK" sz="1600" b="0" kern="0">
                <a:solidFill>
                  <a:schemeClr val="tx1"/>
                </a:solidFill>
              </a:rPr>
              <a:t> mus. </a:t>
            </a:r>
            <a:r>
              <a:rPr lang="en-US" altLang="zh-HK" sz="1600" b="0" kern="0" err="1">
                <a:solidFill>
                  <a:schemeClr val="tx1"/>
                </a:solidFill>
              </a:rPr>
              <a:t>Donec</a:t>
            </a:r>
            <a:r>
              <a:rPr lang="en-US" altLang="zh-HK" sz="1600" b="0" kern="0">
                <a:solidFill>
                  <a:schemeClr val="tx1"/>
                </a:solidFill>
              </a:rPr>
              <a:t> quam </a:t>
            </a:r>
            <a:r>
              <a:rPr lang="en-US" altLang="zh-HK" sz="1600" b="0" kern="0" err="1">
                <a:solidFill>
                  <a:schemeClr val="tx1"/>
                </a:solidFill>
              </a:rPr>
              <a:t>felis</a:t>
            </a:r>
            <a:r>
              <a:rPr lang="en-US" altLang="zh-HK" sz="1600" b="0" kern="0">
                <a:solidFill>
                  <a:schemeClr val="tx1"/>
                </a:solidFill>
              </a:rPr>
              <a:t>, </a:t>
            </a:r>
            <a:r>
              <a:rPr lang="en-US" altLang="zh-HK" sz="1600" b="0" kern="0" err="1">
                <a:solidFill>
                  <a:schemeClr val="tx1"/>
                </a:solidFill>
              </a:rPr>
              <a:t>ultricies</a:t>
            </a:r>
            <a:r>
              <a:rPr lang="en-US" altLang="zh-HK" sz="1600" b="0" kern="0">
                <a:solidFill>
                  <a:schemeClr val="tx1"/>
                </a:solidFill>
              </a:rPr>
              <a:t> </a:t>
            </a:r>
            <a:r>
              <a:rPr lang="en-US" altLang="zh-HK" sz="1600" b="0" kern="0" err="1">
                <a:solidFill>
                  <a:schemeClr val="tx1"/>
                </a:solidFill>
              </a:rPr>
              <a:t>nec</a:t>
            </a:r>
            <a:r>
              <a:rPr lang="en-US" altLang="zh-HK" sz="1600" b="0" kern="0">
                <a:solidFill>
                  <a:schemeClr val="tx1"/>
                </a:solidFill>
              </a:rPr>
              <a:t> </a:t>
            </a:r>
            <a:r>
              <a:rPr lang="en-US" altLang="zh-HK" sz="1600" b="0" kern="0" err="1">
                <a:solidFill>
                  <a:schemeClr val="tx1"/>
                </a:solidFill>
              </a:rPr>
              <a:t>pellentesque</a:t>
            </a:r>
            <a:r>
              <a:rPr lang="en-US" altLang="zh-HK" sz="1600" b="0" kern="0">
                <a:solidFill>
                  <a:schemeClr val="tx1"/>
                </a:solidFill>
              </a:rPr>
              <a:t> </a:t>
            </a:r>
            <a:r>
              <a:rPr lang="en-US" altLang="zh-HK" sz="1600" b="0" kern="0" err="1">
                <a:solidFill>
                  <a:schemeClr val="tx1"/>
                </a:solidFill>
              </a:rPr>
              <a:t>pretium</a:t>
            </a:r>
            <a:r>
              <a:rPr lang="en-US" altLang="zh-HK" sz="1600" b="0" kern="0">
                <a:solidFill>
                  <a:schemeClr val="tx1"/>
                </a:solidFill>
              </a:rPr>
              <a:t> </a:t>
            </a:r>
            <a:r>
              <a:rPr lang="en-US" altLang="zh-HK" sz="1600" b="0" kern="0" err="1">
                <a:solidFill>
                  <a:schemeClr val="tx1"/>
                </a:solidFill>
              </a:rPr>
              <a:t>quis</a:t>
            </a:r>
            <a:r>
              <a:rPr lang="en-US" altLang="zh-HK" sz="1600" b="0" kern="0">
                <a:solidFill>
                  <a:schemeClr val="tx1"/>
                </a:solidFill>
              </a:rPr>
              <a:t>, </a:t>
            </a:r>
            <a:r>
              <a:rPr lang="en-US" altLang="zh-HK" sz="1600" b="0" kern="0" err="1">
                <a:solidFill>
                  <a:schemeClr val="tx1"/>
                </a:solidFill>
              </a:rPr>
              <a:t>sem</a:t>
            </a:r>
            <a:r>
              <a:rPr lang="en-US" altLang="zh-HK" sz="1600" b="0" kern="0">
                <a:solidFill>
                  <a:schemeClr val="tx1"/>
                </a:solidFill>
              </a:rPr>
              <a:t> </a:t>
            </a:r>
            <a:r>
              <a:rPr lang="en-US" altLang="zh-HK" sz="1600" b="0" kern="0" err="1">
                <a:solidFill>
                  <a:schemeClr val="tx1"/>
                </a:solidFill>
              </a:rPr>
              <a:t>montesna</a:t>
            </a:r>
            <a:r>
              <a:rPr lang="en-US" altLang="zh-HK" sz="1600" b="0" kern="0">
                <a:solidFill>
                  <a:schemeClr val="tx1"/>
                </a:solidFill>
              </a:rPr>
              <a:t>.</a:t>
            </a:r>
          </a:p>
        </p:txBody>
      </p:sp>
    </p:spTree>
    <p:extLst>
      <p:ext uri="{BB962C8B-B14F-4D97-AF65-F5344CB8AC3E}">
        <p14:creationId xmlns:p14="http://schemas.microsoft.com/office/powerpoint/2010/main" val="29351753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自訂版面配置">
    <p:spTree>
      <p:nvGrpSpPr>
        <p:cNvPr id="1" name=""/>
        <p:cNvGrpSpPr/>
        <p:nvPr/>
      </p:nvGrpSpPr>
      <p:grpSpPr>
        <a:xfrm>
          <a:off x="0" y="0"/>
          <a:ext cx="0" cy="0"/>
          <a:chOff x="0" y="0"/>
          <a:chExt cx="0" cy="0"/>
        </a:xfrm>
      </p:grpSpPr>
      <p:sp>
        <p:nvSpPr>
          <p:cNvPr id="3" name="bk object 16"/>
          <p:cNvSpPr/>
          <p:nvPr userDrawn="1"/>
        </p:nvSpPr>
        <p:spPr>
          <a:xfrm>
            <a:off x="0" y="0"/>
            <a:ext cx="12192000" cy="6858000"/>
          </a:xfrm>
          <a:custGeom>
            <a:avLst/>
            <a:gdLst/>
            <a:ahLst/>
            <a:cxnLst/>
            <a:rect l="l" t="t" r="r" b="b"/>
            <a:pathLst>
              <a:path w="12192000" h="6858000">
                <a:moveTo>
                  <a:pt x="0" y="6858000"/>
                </a:moveTo>
                <a:lnTo>
                  <a:pt x="12192000" y="6858000"/>
                </a:lnTo>
                <a:lnTo>
                  <a:pt x="12192000" y="0"/>
                </a:lnTo>
                <a:lnTo>
                  <a:pt x="0" y="0"/>
                </a:lnTo>
                <a:lnTo>
                  <a:pt x="0" y="6858000"/>
                </a:lnTo>
                <a:close/>
              </a:path>
            </a:pathLst>
          </a:custGeom>
          <a:solidFill>
            <a:srgbClr val="335171"/>
          </a:solidFill>
        </p:spPr>
        <p:txBody>
          <a:bodyPr wrap="square" lIns="0" tIns="0" rIns="0" bIns="0" rtlCol="0"/>
          <a:lstStyle/>
          <a:p>
            <a:endParaRPr/>
          </a:p>
        </p:txBody>
      </p:sp>
      <p:sp>
        <p:nvSpPr>
          <p:cNvPr id="4" name="bk object 17"/>
          <p:cNvSpPr/>
          <p:nvPr userDrawn="1"/>
        </p:nvSpPr>
        <p:spPr>
          <a:xfrm>
            <a:off x="5844844" y="1480656"/>
            <a:ext cx="1278255" cy="743585"/>
          </a:xfrm>
          <a:custGeom>
            <a:avLst/>
            <a:gdLst/>
            <a:ahLst/>
            <a:cxnLst/>
            <a:rect l="l" t="t" r="r" b="b"/>
            <a:pathLst>
              <a:path w="1278254" h="743585">
                <a:moveTo>
                  <a:pt x="1267333" y="0"/>
                </a:moveTo>
                <a:lnTo>
                  <a:pt x="0" y="731100"/>
                </a:lnTo>
                <a:lnTo>
                  <a:pt x="0" y="743038"/>
                </a:lnTo>
                <a:lnTo>
                  <a:pt x="1277670" y="5956"/>
                </a:lnTo>
                <a:lnTo>
                  <a:pt x="1267333" y="0"/>
                </a:lnTo>
                <a:close/>
              </a:path>
            </a:pathLst>
          </a:custGeom>
          <a:solidFill>
            <a:srgbClr val="F0CC79">
              <a:alpha val="50000"/>
            </a:srgbClr>
          </a:solidFill>
        </p:spPr>
        <p:txBody>
          <a:bodyPr wrap="square" lIns="0" tIns="0" rIns="0" bIns="0" rtlCol="0"/>
          <a:lstStyle/>
          <a:p>
            <a:endParaRPr/>
          </a:p>
        </p:txBody>
      </p:sp>
      <p:sp>
        <p:nvSpPr>
          <p:cNvPr id="5" name="bk object 18"/>
          <p:cNvSpPr/>
          <p:nvPr userDrawn="1"/>
        </p:nvSpPr>
        <p:spPr>
          <a:xfrm>
            <a:off x="5839396" y="744058"/>
            <a:ext cx="4625340" cy="2698750"/>
          </a:xfrm>
          <a:custGeom>
            <a:avLst/>
            <a:gdLst/>
            <a:ahLst/>
            <a:cxnLst/>
            <a:rect l="l" t="t" r="r" b="b"/>
            <a:pathLst>
              <a:path w="4625340" h="2698750">
                <a:moveTo>
                  <a:pt x="9182" y="0"/>
                </a:moveTo>
                <a:lnTo>
                  <a:pt x="0" y="6743"/>
                </a:lnTo>
                <a:lnTo>
                  <a:pt x="4620018" y="2698229"/>
                </a:lnTo>
                <a:lnTo>
                  <a:pt x="4625187" y="2689263"/>
                </a:lnTo>
                <a:lnTo>
                  <a:pt x="9182" y="0"/>
                </a:lnTo>
                <a:close/>
              </a:path>
            </a:pathLst>
          </a:custGeom>
          <a:solidFill>
            <a:srgbClr val="F0CC79">
              <a:alpha val="50000"/>
            </a:srgbClr>
          </a:solidFill>
        </p:spPr>
        <p:txBody>
          <a:bodyPr wrap="square" lIns="0" tIns="0" rIns="0" bIns="0" rtlCol="0"/>
          <a:lstStyle/>
          <a:p>
            <a:endParaRPr/>
          </a:p>
        </p:txBody>
      </p:sp>
      <p:sp>
        <p:nvSpPr>
          <p:cNvPr id="6" name="bk object 19"/>
          <p:cNvSpPr/>
          <p:nvPr userDrawn="1"/>
        </p:nvSpPr>
        <p:spPr>
          <a:xfrm>
            <a:off x="5206781" y="0"/>
            <a:ext cx="1944370" cy="1122680"/>
          </a:xfrm>
          <a:custGeom>
            <a:avLst/>
            <a:gdLst/>
            <a:ahLst/>
            <a:cxnLst/>
            <a:rect l="l" t="t" r="r" b="b"/>
            <a:pathLst>
              <a:path w="1944370" h="1122680">
                <a:moveTo>
                  <a:pt x="1943969" y="0"/>
                </a:moveTo>
                <a:lnTo>
                  <a:pt x="1923346" y="0"/>
                </a:lnTo>
                <a:lnTo>
                  <a:pt x="0" y="1111167"/>
                </a:lnTo>
                <a:lnTo>
                  <a:pt x="444" y="1122673"/>
                </a:lnTo>
                <a:lnTo>
                  <a:pt x="1943969" y="0"/>
                </a:lnTo>
                <a:close/>
              </a:path>
            </a:pathLst>
          </a:custGeom>
          <a:solidFill>
            <a:srgbClr val="F0CC79">
              <a:alpha val="50000"/>
            </a:srgbClr>
          </a:solidFill>
        </p:spPr>
        <p:txBody>
          <a:bodyPr wrap="square" lIns="0" tIns="0" rIns="0" bIns="0" rtlCol="0"/>
          <a:lstStyle/>
          <a:p>
            <a:endParaRPr/>
          </a:p>
        </p:txBody>
      </p:sp>
      <p:sp>
        <p:nvSpPr>
          <p:cNvPr id="7" name="bk object 20"/>
          <p:cNvSpPr/>
          <p:nvPr userDrawn="1"/>
        </p:nvSpPr>
        <p:spPr>
          <a:xfrm>
            <a:off x="1994720" y="0"/>
            <a:ext cx="3218815" cy="1859280"/>
          </a:xfrm>
          <a:custGeom>
            <a:avLst/>
            <a:gdLst/>
            <a:ahLst/>
            <a:cxnLst/>
            <a:rect l="l" t="t" r="r" b="b"/>
            <a:pathLst>
              <a:path w="3218815" h="1859280">
                <a:moveTo>
                  <a:pt x="20697" y="0"/>
                </a:moveTo>
                <a:lnTo>
                  <a:pt x="0" y="0"/>
                </a:lnTo>
                <a:lnTo>
                  <a:pt x="3218669" y="1859105"/>
                </a:lnTo>
                <a:lnTo>
                  <a:pt x="3218669" y="1841186"/>
                </a:lnTo>
                <a:lnTo>
                  <a:pt x="3208331" y="1841186"/>
                </a:lnTo>
                <a:lnTo>
                  <a:pt x="20697" y="0"/>
                </a:lnTo>
                <a:close/>
              </a:path>
              <a:path w="3218815" h="1859280">
                <a:moveTo>
                  <a:pt x="2566164" y="0"/>
                </a:moveTo>
                <a:lnTo>
                  <a:pt x="2545479" y="0"/>
                </a:lnTo>
                <a:lnTo>
                  <a:pt x="3208331" y="382807"/>
                </a:lnTo>
                <a:lnTo>
                  <a:pt x="3208331" y="1841186"/>
                </a:lnTo>
                <a:lnTo>
                  <a:pt x="3218669" y="1841186"/>
                </a:lnTo>
                <a:lnTo>
                  <a:pt x="3218669" y="376825"/>
                </a:lnTo>
                <a:lnTo>
                  <a:pt x="2566164" y="0"/>
                </a:lnTo>
                <a:close/>
              </a:path>
            </a:pathLst>
          </a:custGeom>
          <a:solidFill>
            <a:srgbClr val="F0CC79">
              <a:alpha val="50000"/>
            </a:srgbClr>
          </a:solidFill>
        </p:spPr>
        <p:txBody>
          <a:bodyPr wrap="square" lIns="0" tIns="0" rIns="0" bIns="0" rtlCol="0"/>
          <a:lstStyle/>
          <a:p>
            <a:endParaRPr/>
          </a:p>
        </p:txBody>
      </p:sp>
      <p:sp>
        <p:nvSpPr>
          <p:cNvPr id="8" name="bk object 21"/>
          <p:cNvSpPr/>
          <p:nvPr userDrawn="1"/>
        </p:nvSpPr>
        <p:spPr>
          <a:xfrm>
            <a:off x="4571831" y="1476653"/>
            <a:ext cx="1283970" cy="747395"/>
          </a:xfrm>
          <a:custGeom>
            <a:avLst/>
            <a:gdLst/>
            <a:ahLst/>
            <a:cxnLst/>
            <a:rect l="l" t="t" r="r" b="b"/>
            <a:pathLst>
              <a:path w="1283970" h="747394">
                <a:moveTo>
                  <a:pt x="0" y="0"/>
                </a:moveTo>
                <a:lnTo>
                  <a:pt x="0" y="11937"/>
                </a:lnTo>
                <a:lnTo>
                  <a:pt x="1273251" y="747026"/>
                </a:lnTo>
                <a:lnTo>
                  <a:pt x="1283360" y="741146"/>
                </a:lnTo>
                <a:lnTo>
                  <a:pt x="0" y="0"/>
                </a:lnTo>
                <a:close/>
              </a:path>
            </a:pathLst>
          </a:custGeom>
          <a:solidFill>
            <a:srgbClr val="F0CC79">
              <a:alpha val="50000"/>
            </a:srgbClr>
          </a:solidFill>
        </p:spPr>
        <p:txBody>
          <a:bodyPr wrap="square" lIns="0" tIns="0" rIns="0" bIns="0" rtlCol="0"/>
          <a:lstStyle/>
          <a:p>
            <a:endParaRPr/>
          </a:p>
        </p:txBody>
      </p:sp>
      <p:sp>
        <p:nvSpPr>
          <p:cNvPr id="9" name="bk object 22"/>
          <p:cNvSpPr/>
          <p:nvPr userDrawn="1"/>
        </p:nvSpPr>
        <p:spPr>
          <a:xfrm>
            <a:off x="6517202" y="0"/>
            <a:ext cx="5674995" cy="6858000"/>
          </a:xfrm>
          <a:custGeom>
            <a:avLst/>
            <a:gdLst/>
            <a:ahLst/>
            <a:cxnLst/>
            <a:rect l="l" t="t" r="r" b="b"/>
            <a:pathLst>
              <a:path w="5674995" h="6858000">
                <a:moveTo>
                  <a:pt x="5674804" y="0"/>
                </a:moveTo>
                <a:lnTo>
                  <a:pt x="0" y="0"/>
                </a:lnTo>
                <a:lnTo>
                  <a:pt x="0" y="5194592"/>
                </a:lnTo>
                <a:lnTo>
                  <a:pt x="20154" y="5206631"/>
                </a:lnTo>
                <a:lnTo>
                  <a:pt x="2880461" y="6858000"/>
                </a:lnTo>
                <a:lnTo>
                  <a:pt x="5674804" y="6858000"/>
                </a:lnTo>
                <a:lnTo>
                  <a:pt x="5674804" y="0"/>
                </a:lnTo>
                <a:close/>
              </a:path>
            </a:pathLst>
          </a:custGeom>
          <a:blipFill dpi="0" rotWithShape="1">
            <a:blip r:embed="rId2">
              <a:extLst>
                <a:ext uri="{28A0092B-C50C-407E-A947-70E740481C1C}">
                  <a14:useLocalDpi xmlns:a14="http://schemas.microsoft.com/office/drawing/2010/main" val="0"/>
                </a:ext>
              </a:extLst>
            </a:blip>
            <a:srcRect/>
            <a:stretch>
              <a:fillRect l="-2337" t="-13254" r="-2337" b="-13254"/>
            </a:stretch>
          </a:blipFill>
        </p:spPr>
        <p:txBody>
          <a:bodyPr wrap="square" lIns="0" tIns="0" rIns="0" bIns="0" rtlCol="0"/>
          <a:lstStyle/>
          <a:p>
            <a:endParaRPr/>
          </a:p>
        </p:txBody>
      </p:sp>
      <p:sp>
        <p:nvSpPr>
          <p:cNvPr id="10" name="bk object 23"/>
          <p:cNvSpPr/>
          <p:nvPr userDrawn="1"/>
        </p:nvSpPr>
        <p:spPr>
          <a:xfrm>
            <a:off x="374958" y="5785182"/>
            <a:ext cx="1790700" cy="1073150"/>
          </a:xfrm>
          <a:custGeom>
            <a:avLst/>
            <a:gdLst/>
            <a:ahLst/>
            <a:cxnLst/>
            <a:rect l="l" t="t" r="r" b="b"/>
            <a:pathLst>
              <a:path w="1790700" h="1073150">
                <a:moveTo>
                  <a:pt x="895286" y="0"/>
                </a:moveTo>
                <a:lnTo>
                  <a:pt x="0" y="516889"/>
                </a:lnTo>
                <a:lnTo>
                  <a:pt x="0" y="1072817"/>
                </a:lnTo>
                <a:lnTo>
                  <a:pt x="14414" y="1072817"/>
                </a:lnTo>
                <a:lnTo>
                  <a:pt x="14458" y="525221"/>
                </a:lnTo>
                <a:lnTo>
                  <a:pt x="895286" y="16649"/>
                </a:lnTo>
                <a:lnTo>
                  <a:pt x="924123" y="16649"/>
                </a:lnTo>
                <a:lnTo>
                  <a:pt x="895286" y="0"/>
                </a:lnTo>
                <a:close/>
              </a:path>
              <a:path w="1790700" h="1073150">
                <a:moveTo>
                  <a:pt x="924123" y="16649"/>
                </a:moveTo>
                <a:lnTo>
                  <a:pt x="895286" y="16649"/>
                </a:lnTo>
                <a:lnTo>
                  <a:pt x="1776158" y="525221"/>
                </a:lnTo>
                <a:lnTo>
                  <a:pt x="1776158" y="1072817"/>
                </a:lnTo>
                <a:lnTo>
                  <a:pt x="1790581" y="1072817"/>
                </a:lnTo>
                <a:lnTo>
                  <a:pt x="1790519" y="516889"/>
                </a:lnTo>
                <a:lnTo>
                  <a:pt x="924123" y="16649"/>
                </a:lnTo>
                <a:close/>
              </a:path>
            </a:pathLst>
          </a:custGeom>
          <a:solidFill>
            <a:srgbClr val="F0CC79">
              <a:alpha val="50000"/>
            </a:srgbClr>
          </a:solidFill>
        </p:spPr>
        <p:txBody>
          <a:bodyPr wrap="square" lIns="0" tIns="0" rIns="0" bIns="0" rtlCol="0"/>
          <a:lstStyle/>
          <a:p>
            <a:endParaRPr/>
          </a:p>
        </p:txBody>
      </p:sp>
      <p:sp>
        <p:nvSpPr>
          <p:cNvPr id="11" name="bk object 24"/>
          <p:cNvSpPr/>
          <p:nvPr userDrawn="1"/>
        </p:nvSpPr>
        <p:spPr>
          <a:xfrm>
            <a:off x="0" y="5051511"/>
            <a:ext cx="1285240" cy="1483995"/>
          </a:xfrm>
          <a:custGeom>
            <a:avLst/>
            <a:gdLst/>
            <a:ahLst/>
            <a:cxnLst/>
            <a:rect l="l" t="t" r="r" b="b"/>
            <a:pathLst>
              <a:path w="1285240" h="1483995">
                <a:moveTo>
                  <a:pt x="0" y="0"/>
                </a:moveTo>
                <a:lnTo>
                  <a:pt x="0" y="16666"/>
                </a:lnTo>
                <a:lnTo>
                  <a:pt x="1255798" y="741891"/>
                </a:lnTo>
                <a:lnTo>
                  <a:pt x="0" y="1467132"/>
                </a:lnTo>
                <a:lnTo>
                  <a:pt x="0" y="1483797"/>
                </a:lnTo>
                <a:lnTo>
                  <a:pt x="1284665" y="741891"/>
                </a:lnTo>
                <a:lnTo>
                  <a:pt x="0" y="0"/>
                </a:lnTo>
                <a:close/>
              </a:path>
            </a:pathLst>
          </a:custGeom>
          <a:solidFill>
            <a:srgbClr val="F0CC79">
              <a:alpha val="50000"/>
            </a:srgbClr>
          </a:solidFill>
        </p:spPr>
        <p:txBody>
          <a:bodyPr wrap="square" lIns="0" tIns="0" rIns="0" bIns="0" rtlCol="0"/>
          <a:lstStyle/>
          <a:p>
            <a:endParaRPr/>
          </a:p>
        </p:txBody>
      </p:sp>
      <p:sp>
        <p:nvSpPr>
          <p:cNvPr id="12" name="bk object 25"/>
          <p:cNvSpPr/>
          <p:nvPr userDrawn="1"/>
        </p:nvSpPr>
        <p:spPr>
          <a:xfrm>
            <a:off x="0" y="6293772"/>
            <a:ext cx="389890" cy="564515"/>
          </a:xfrm>
          <a:custGeom>
            <a:avLst/>
            <a:gdLst/>
            <a:ahLst/>
            <a:cxnLst/>
            <a:rect l="l" t="t" r="r" b="b"/>
            <a:pathLst>
              <a:path w="389890" h="564515">
                <a:moveTo>
                  <a:pt x="389378" y="24993"/>
                </a:moveTo>
                <a:lnTo>
                  <a:pt x="374951" y="24993"/>
                </a:lnTo>
                <a:lnTo>
                  <a:pt x="374951" y="564227"/>
                </a:lnTo>
                <a:lnTo>
                  <a:pt x="389378" y="564227"/>
                </a:lnTo>
                <a:lnTo>
                  <a:pt x="389378" y="24993"/>
                </a:lnTo>
                <a:close/>
              </a:path>
              <a:path w="389890" h="564515">
                <a:moveTo>
                  <a:pt x="389378" y="0"/>
                </a:moveTo>
                <a:lnTo>
                  <a:pt x="0" y="224871"/>
                </a:lnTo>
                <a:lnTo>
                  <a:pt x="0" y="241533"/>
                </a:lnTo>
                <a:lnTo>
                  <a:pt x="374951" y="24993"/>
                </a:lnTo>
                <a:lnTo>
                  <a:pt x="389378" y="24993"/>
                </a:lnTo>
                <a:lnTo>
                  <a:pt x="389378" y="0"/>
                </a:lnTo>
                <a:close/>
              </a:path>
            </a:pathLst>
          </a:custGeom>
          <a:solidFill>
            <a:srgbClr val="F0CC79">
              <a:alpha val="50000"/>
            </a:srgbClr>
          </a:solidFill>
        </p:spPr>
        <p:txBody>
          <a:bodyPr wrap="square" lIns="0" tIns="0" rIns="0" bIns="0" rtlCol="0"/>
          <a:lstStyle/>
          <a:p>
            <a:endParaRPr/>
          </a:p>
        </p:txBody>
      </p:sp>
      <p:sp>
        <p:nvSpPr>
          <p:cNvPr id="15" name="文字版面配置區 14"/>
          <p:cNvSpPr>
            <a:spLocks noGrp="1"/>
          </p:cNvSpPr>
          <p:nvPr>
            <p:ph type="body" sz="quarter" idx="10" hasCustomPrompt="1"/>
          </p:nvPr>
        </p:nvSpPr>
        <p:spPr>
          <a:xfrm>
            <a:off x="904875" y="2689637"/>
            <a:ext cx="6486525" cy="1828800"/>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altLang="zh-HK" sz="3600" b="1" kern="0" dirty="0" smtClean="0">
                <a:solidFill>
                  <a:schemeClr val="bg1"/>
                </a:solidFill>
                <a:latin typeface="Arial" panose="020B0604020202020204" pitchFamily="34" charset="0"/>
                <a:ea typeface="+mj-ea"/>
                <a:cs typeface="Arial" panose="020B0604020202020204" pitchFamily="34" charset="0"/>
              </a:defRPr>
            </a:lvl1pPr>
          </a:lstStyle>
          <a:p>
            <a:r>
              <a:rPr lang="en-US" altLang="zh-HK" sz="3600" kern="0" dirty="0">
                <a:solidFill>
                  <a:schemeClr val="bg1"/>
                </a:solidFill>
              </a:rPr>
              <a:t>Lorem Ipsum Dolor </a:t>
            </a:r>
          </a:p>
          <a:p>
            <a:r>
              <a:rPr lang="en-US" altLang="zh-HK" sz="3600" kern="0" dirty="0">
                <a:solidFill>
                  <a:schemeClr val="bg1"/>
                </a:solidFill>
              </a:rPr>
              <a:t>Sit </a:t>
            </a:r>
            <a:r>
              <a:rPr lang="en-US" altLang="zh-HK" sz="3600" kern="0" dirty="0" err="1">
                <a:solidFill>
                  <a:schemeClr val="bg1"/>
                </a:solidFill>
              </a:rPr>
              <a:t>Amet</a:t>
            </a:r>
            <a:r>
              <a:rPr lang="en-US" altLang="zh-HK" sz="3600" kern="0" dirty="0">
                <a:solidFill>
                  <a:schemeClr val="bg1"/>
                </a:solidFill>
              </a:rPr>
              <a:t>, </a:t>
            </a:r>
            <a:r>
              <a:rPr lang="en-US" altLang="zh-HK" sz="3600" kern="0" dirty="0" err="1">
                <a:solidFill>
                  <a:schemeClr val="bg1"/>
                </a:solidFill>
              </a:rPr>
              <a:t>Consectetur</a:t>
            </a:r>
            <a:r>
              <a:rPr lang="en-US" altLang="zh-HK" sz="3600" kern="0" dirty="0">
                <a:solidFill>
                  <a:schemeClr val="bg1"/>
                </a:solidFill>
              </a:rPr>
              <a:t> </a:t>
            </a:r>
          </a:p>
          <a:p>
            <a:r>
              <a:rPr lang="en-US" altLang="zh-HK" sz="3600" kern="0" dirty="0" err="1">
                <a:solidFill>
                  <a:schemeClr val="bg1"/>
                </a:solidFill>
              </a:rPr>
              <a:t>Adipiscing</a:t>
            </a:r>
            <a:r>
              <a:rPr lang="en-US" altLang="zh-HK" sz="3600" kern="0" dirty="0">
                <a:solidFill>
                  <a:schemeClr val="bg1"/>
                </a:solidFill>
              </a:rPr>
              <a:t> </a:t>
            </a:r>
            <a:r>
              <a:rPr lang="en-US" altLang="zh-HK" sz="3600" kern="0" dirty="0" err="1">
                <a:solidFill>
                  <a:schemeClr val="bg1"/>
                </a:solidFill>
              </a:rPr>
              <a:t>Elit</a:t>
            </a:r>
            <a:endParaRPr lang="en-US" altLang="zh-HK" sz="3600" kern="0" dirty="0">
              <a:solidFill>
                <a:schemeClr val="bg1"/>
              </a:solidFill>
            </a:endParaRPr>
          </a:p>
        </p:txBody>
      </p:sp>
      <p:sp>
        <p:nvSpPr>
          <p:cNvPr id="17" name="文字版面配置區 16"/>
          <p:cNvSpPr>
            <a:spLocks noGrp="1"/>
          </p:cNvSpPr>
          <p:nvPr>
            <p:ph type="body" sz="quarter" idx="11" hasCustomPrompt="1"/>
          </p:nvPr>
        </p:nvSpPr>
        <p:spPr>
          <a:xfrm>
            <a:off x="908330" y="2224048"/>
            <a:ext cx="3048000" cy="957262"/>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Tx/>
              <a:buNone/>
              <a:tabLst/>
              <a:defRPr lang="en-US" altLang="zh-HK" sz="2400" b="1" kern="0" noProof="0" dirty="0" smtClean="0">
                <a:solidFill>
                  <a:srgbClr val="D2BE68"/>
                </a:solidFill>
                <a:latin typeface="Arial" panose="020B0604020202020204" pitchFamily="34" charset="0"/>
                <a:ea typeface="+mj-ea"/>
                <a:cs typeface="Arial" panose="020B0604020202020204" pitchFamily="34" charset="0"/>
              </a:defRPr>
            </a:lvl1pPr>
          </a:lstStyle>
          <a:p>
            <a:r>
              <a:rPr lang="en-US" altLang="zh-HK" sz="2400" kern="0" dirty="0">
                <a:solidFill>
                  <a:srgbClr val="D2BE68"/>
                </a:solidFill>
              </a:rPr>
              <a:t>Section Break</a:t>
            </a:r>
          </a:p>
        </p:txBody>
      </p:sp>
    </p:spTree>
    <p:extLst>
      <p:ext uri="{BB962C8B-B14F-4D97-AF65-F5344CB8AC3E}">
        <p14:creationId xmlns:p14="http://schemas.microsoft.com/office/powerpoint/2010/main" val="2778209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4C006B-596C-4628-B9EE-FCC6FAA00D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8F37501-721A-4659-A855-40437099C36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AE2B32-BB0D-4A8F-BD22-23078BC8302B}"/>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0702C1AE-4BFF-43BE-86F6-CC8D175CC0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128F121-8C33-4BD2-813A-7E1CF0598C2D}"/>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1746592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5227B1-231D-418D-9A03-C2C46A4F06A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5316184-0F73-432D-8790-21830E63B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99BE11-37B8-46CD-AE53-89346007F061}"/>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82C259FC-81E9-4890-BF3E-B4C46816420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8137A6D-D290-415A-9954-0FCE8FCB5885}"/>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2559875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2BA03-7B5A-46F3-9EED-6746ABD65D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56546D-B08F-4A62-B640-E301A92DA18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07CBEFE-AFE5-4C58-A472-86EFA9A5D3EA}"/>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D58B629-4B84-412B-B952-650FC1BA8A51}"/>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6" name="页脚占位符 5">
            <a:extLst>
              <a:ext uri="{FF2B5EF4-FFF2-40B4-BE49-F238E27FC236}">
                <a16:creationId xmlns:a16="http://schemas.microsoft.com/office/drawing/2014/main" id="{1077FBDA-17D2-479F-B9D4-CDD6E933EE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E6454D-80D3-43ED-9FB6-5663C3854AF4}"/>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418116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46A849-023D-474A-864B-5B0892DA0872}"/>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50A7AFC-6C22-477E-8317-DDC0F52A3C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6D06192-8A3F-432F-92E7-CD667C73952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D1E5E08B-9469-449D-9CF5-B53B87136A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C44DA9B-9753-4493-AA0F-864047441513}"/>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1CDC942-792C-4647-AE9A-A626CD5410DE}"/>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8" name="页脚占位符 7">
            <a:extLst>
              <a:ext uri="{FF2B5EF4-FFF2-40B4-BE49-F238E27FC236}">
                <a16:creationId xmlns:a16="http://schemas.microsoft.com/office/drawing/2014/main" id="{FB6309BA-5E77-4F4C-9E7F-3C1B641D10E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BDA9B9C9-35C8-4DE0-B552-FD9130E596C4}"/>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1269910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8B38E5-D779-4560-9563-05A192BED63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EA5FDB6-E7FE-40E7-8EBC-E10DBF827C97}"/>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4" name="页脚占位符 3">
            <a:extLst>
              <a:ext uri="{FF2B5EF4-FFF2-40B4-BE49-F238E27FC236}">
                <a16:creationId xmlns:a16="http://schemas.microsoft.com/office/drawing/2014/main" id="{A4514C6F-1A40-4230-AF12-788F0518F9A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CF2BDA7-0AD5-40C4-B621-AC37ADEC8D9D}"/>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2018441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D424E5F-EEFD-4DEE-A766-11A1B781AFC3}"/>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3" name="页脚占位符 2">
            <a:extLst>
              <a:ext uri="{FF2B5EF4-FFF2-40B4-BE49-F238E27FC236}">
                <a16:creationId xmlns:a16="http://schemas.microsoft.com/office/drawing/2014/main" id="{1B3034D1-F0D7-455C-BFE6-E9405D671D9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EA2712B-2523-4918-904B-716B2521220F}"/>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2065221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51643E-B2ED-4258-83AF-C8747084363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573F52-A92C-482B-B390-075F55CCD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FE09464-B6AB-4EF4-B303-571D233533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FD081F5-5FA6-4DB4-963E-CB8B34E87F72}"/>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6" name="页脚占位符 5">
            <a:extLst>
              <a:ext uri="{FF2B5EF4-FFF2-40B4-BE49-F238E27FC236}">
                <a16:creationId xmlns:a16="http://schemas.microsoft.com/office/drawing/2014/main" id="{88EC9756-CE09-48EE-AF88-C952A8D5EF1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7B850D-523A-42E4-8723-8CCDB4D8E799}"/>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2540771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BD919-4A52-48B2-8406-D1F08C48BC9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D7C584F-E2BE-4820-9E95-8B01EA540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476D49D-9C78-420B-A475-7440E4DF106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AAC0D5B-E1E6-49A6-81EF-C71DF0B13123}"/>
              </a:ext>
            </a:extLst>
          </p:cNvPr>
          <p:cNvSpPr>
            <a:spLocks noGrp="1"/>
          </p:cNvSpPr>
          <p:nvPr>
            <p:ph type="dt" sz="half" idx="10"/>
          </p:nvPr>
        </p:nvSpPr>
        <p:spPr/>
        <p:txBody>
          <a:bodyPr/>
          <a:lstStyle/>
          <a:p>
            <a:fld id="{0D37F1F0-F297-4508-B232-21F3A03D316F}" type="datetimeFigureOut">
              <a:rPr lang="zh-CN" altLang="en-US" smtClean="0"/>
              <a:t>2022/5/3</a:t>
            </a:fld>
            <a:endParaRPr lang="zh-CN" altLang="en-US"/>
          </a:p>
        </p:txBody>
      </p:sp>
      <p:sp>
        <p:nvSpPr>
          <p:cNvPr id="6" name="页脚占位符 5">
            <a:extLst>
              <a:ext uri="{FF2B5EF4-FFF2-40B4-BE49-F238E27FC236}">
                <a16:creationId xmlns:a16="http://schemas.microsoft.com/office/drawing/2014/main" id="{38164078-1B0C-4980-A726-8C45014211D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0F9132-F1FF-4B0D-B6FD-B42CF9523CAD}"/>
              </a:ext>
            </a:extLst>
          </p:cNvPr>
          <p:cNvSpPr>
            <a:spLocks noGrp="1"/>
          </p:cNvSpPr>
          <p:nvPr>
            <p:ph type="sldNum" sz="quarter" idx="12"/>
          </p:nvPr>
        </p:nvSpPr>
        <p:spPr/>
        <p:txBody>
          <a:body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2188804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B8CC966D-C950-4997-95E2-DF0C15FD80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2AA1FE6-456C-459F-9B4E-B178AD5571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A4ACAA3-0F18-4B7E-BE46-3C515FD669C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37F1F0-F297-4508-B232-21F3A03D316F}" type="datetimeFigureOut">
              <a:rPr lang="zh-CN" altLang="en-US" smtClean="0"/>
              <a:t>2022/5/3</a:t>
            </a:fld>
            <a:endParaRPr lang="zh-CN" altLang="en-US"/>
          </a:p>
        </p:txBody>
      </p:sp>
      <p:sp>
        <p:nvSpPr>
          <p:cNvPr id="5" name="页脚占位符 4">
            <a:extLst>
              <a:ext uri="{FF2B5EF4-FFF2-40B4-BE49-F238E27FC236}">
                <a16:creationId xmlns:a16="http://schemas.microsoft.com/office/drawing/2014/main" id="{DC4BEAE1-DBA2-4780-8FFC-1999A91D4F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27B10CC4-F811-4FFA-83EB-04238CB62B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DD3264-8F9D-4DA6-9301-7B9DCF15C961}" type="slidenum">
              <a:rPr lang="zh-CN" altLang="en-US" smtClean="0"/>
              <a:t>‹#›</a:t>
            </a:fld>
            <a:endParaRPr lang="zh-CN" altLang="en-US"/>
          </a:p>
        </p:txBody>
      </p:sp>
    </p:spTree>
    <p:extLst>
      <p:ext uri="{BB962C8B-B14F-4D97-AF65-F5344CB8AC3E}">
        <p14:creationId xmlns:p14="http://schemas.microsoft.com/office/powerpoint/2010/main" val="3956135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6" r:id="rId13"/>
    <p:sldLayoutId id="2147483667"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CEE05BF-C61C-2647-837D-E27DB7172AD7}"/>
              </a:ext>
            </a:extLst>
          </p:cNvPr>
          <p:cNvSpPr/>
          <p:nvPr/>
        </p:nvSpPr>
        <p:spPr>
          <a:xfrm>
            <a:off x="1087119" y="1514068"/>
            <a:ext cx="10017762" cy="1838732"/>
          </a:xfrm>
          <a:prstGeom prst="rect">
            <a:avLst/>
          </a:prstGeom>
          <a:solidFill>
            <a:schemeClr val="bg1">
              <a:lumMod val="85000"/>
              <a:alpha val="44292"/>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字版面配置區 5"/>
          <p:cNvSpPr>
            <a:spLocks noGrp="1"/>
          </p:cNvSpPr>
          <p:nvPr>
            <p:ph type="body" sz="quarter" idx="10"/>
          </p:nvPr>
        </p:nvSpPr>
        <p:spPr>
          <a:xfrm>
            <a:off x="1087120" y="1515246"/>
            <a:ext cx="10017760" cy="1836377"/>
          </a:xfrm>
        </p:spPr>
        <p:txBody>
          <a:bodyPr>
            <a:normAutofit/>
          </a:bodyPr>
          <a:lstStyle/>
          <a:p>
            <a:pPr marL="0" indent="0" algn="ctr">
              <a:buNone/>
            </a:pPr>
            <a:r>
              <a:rPr lang="en-US" altLang="zh-CN" sz="3600" dirty="0">
                <a:solidFill>
                  <a:schemeClr val="bg1"/>
                </a:solidFill>
              </a:rPr>
              <a:t>Project 2: Replication Study of                       </a:t>
            </a:r>
            <a:r>
              <a:rPr lang="en-HK" sz="3600" dirty="0">
                <a:solidFill>
                  <a:schemeClr val="bg1"/>
                </a:solidFill>
              </a:rPr>
              <a:t>(Re-)</a:t>
            </a:r>
            <a:r>
              <a:rPr lang="en-HK" sz="3600" dirty="0" err="1">
                <a:solidFill>
                  <a:schemeClr val="bg1"/>
                </a:solidFill>
              </a:rPr>
              <a:t>Imag</a:t>
            </a:r>
            <a:r>
              <a:rPr lang="en-HK" sz="3600" dirty="0">
                <a:solidFill>
                  <a:schemeClr val="bg1"/>
                </a:solidFill>
              </a:rPr>
              <a:t>(in)</a:t>
            </a:r>
            <a:r>
              <a:rPr lang="en-HK" sz="3600" dirty="0" err="1">
                <a:solidFill>
                  <a:schemeClr val="bg1"/>
                </a:solidFill>
              </a:rPr>
              <a:t>ing</a:t>
            </a:r>
            <a:r>
              <a:rPr lang="en-HK" sz="3600" dirty="0">
                <a:solidFill>
                  <a:schemeClr val="bg1"/>
                </a:solidFill>
              </a:rPr>
              <a:t> Price Trends</a:t>
            </a:r>
            <a:endParaRPr lang="en-US" altLang="zh-CN" sz="3600" dirty="0">
              <a:solidFill>
                <a:schemeClr val="bg1"/>
              </a:solidFill>
            </a:endParaRPr>
          </a:p>
        </p:txBody>
      </p:sp>
      <p:sp>
        <p:nvSpPr>
          <p:cNvPr id="4" name="文字版面配置區 6">
            <a:extLst>
              <a:ext uri="{FF2B5EF4-FFF2-40B4-BE49-F238E27FC236}">
                <a16:creationId xmlns:a16="http://schemas.microsoft.com/office/drawing/2014/main" id="{520F0428-7A85-294D-891F-86DAAC34B7A8}"/>
              </a:ext>
            </a:extLst>
          </p:cNvPr>
          <p:cNvSpPr txBox="1">
            <a:spLocks/>
          </p:cNvSpPr>
          <p:nvPr/>
        </p:nvSpPr>
        <p:spPr>
          <a:xfrm>
            <a:off x="1031358" y="4023360"/>
            <a:ext cx="10129284" cy="18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1" kern="1200" baseline="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spcAft>
                <a:spcPts val="1200"/>
              </a:spcAft>
              <a:buNone/>
            </a:pPr>
            <a:r>
              <a:rPr lang="en-US" altLang="zh-CN" sz="2400" b="0" dirty="0"/>
              <a:t>MSBD 5013: Statistic </a:t>
            </a:r>
            <a:r>
              <a:rPr lang="en-US" altLang="zh-CN" sz="2400" b="0" dirty="0" err="1"/>
              <a:t>Predicion</a:t>
            </a:r>
            <a:endParaRPr lang="en-US" altLang="zh-CN" sz="2400" b="0" dirty="0"/>
          </a:p>
          <a:p>
            <a:pPr marL="0" indent="0" algn="ctr">
              <a:spcBef>
                <a:spcPts val="0"/>
              </a:spcBef>
              <a:spcAft>
                <a:spcPts val="1200"/>
              </a:spcAft>
              <a:buNone/>
            </a:pPr>
            <a:r>
              <a:rPr lang="en-US" altLang="zh-CN" sz="2400" b="0" dirty="0"/>
              <a:t>By </a:t>
            </a:r>
            <a:r>
              <a:rPr lang="en-US" altLang="zh-CN" sz="2400" b="0" dirty="0" err="1"/>
              <a:t>Zhaoyang</a:t>
            </a:r>
            <a:r>
              <a:rPr lang="en-US" altLang="zh-CN" sz="2400" b="0" dirty="0"/>
              <a:t> DENG and Congjian CHEN</a:t>
            </a:r>
          </a:p>
          <a:p>
            <a:pPr marL="0" indent="0" algn="ctr">
              <a:spcBef>
                <a:spcPts val="0"/>
              </a:spcBef>
              <a:spcAft>
                <a:spcPts val="1200"/>
              </a:spcAft>
              <a:buFont typeface="Arial" panose="020B0604020202020204" pitchFamily="34" charset="0"/>
              <a:buNone/>
            </a:pPr>
            <a:r>
              <a:rPr lang="en-US" altLang="zh-CN" sz="2400" b="0" dirty="0"/>
              <a:t>May 2nd, 2022</a:t>
            </a:r>
          </a:p>
        </p:txBody>
      </p:sp>
    </p:spTree>
    <p:extLst>
      <p:ext uri="{BB962C8B-B14F-4D97-AF65-F5344CB8AC3E}">
        <p14:creationId xmlns:p14="http://schemas.microsoft.com/office/powerpoint/2010/main" val="40619218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184B05-8523-454F-AFDC-7FEC23452630}"/>
              </a:ext>
            </a:extLst>
          </p:cNvPr>
          <p:cNvSpPr>
            <a:spLocks noGrp="1"/>
          </p:cNvSpPr>
          <p:nvPr>
            <p:ph type="body" sz="quarter" idx="13"/>
          </p:nvPr>
        </p:nvSpPr>
        <p:spPr/>
        <p:txBody>
          <a:bodyPr/>
          <a:lstStyle/>
          <a:p>
            <a:r>
              <a:rPr lang="en-US" altLang="zh-CN" dirty="0"/>
              <a:t>1.</a:t>
            </a:r>
            <a:r>
              <a:rPr lang="zh-CN" altLang="en-US" dirty="0"/>
              <a:t> </a:t>
            </a:r>
            <a:r>
              <a:rPr lang="en-US" dirty="0"/>
              <a:t>Introduction and Task Description</a:t>
            </a:r>
          </a:p>
          <a:p>
            <a:endParaRPr lang="en-US" dirty="0"/>
          </a:p>
        </p:txBody>
      </p:sp>
      <p:sp>
        <p:nvSpPr>
          <p:cNvPr id="3" name="Text Placeholder 2">
            <a:extLst>
              <a:ext uri="{FF2B5EF4-FFF2-40B4-BE49-F238E27FC236}">
                <a16:creationId xmlns:a16="http://schemas.microsoft.com/office/drawing/2014/main" id="{6B04BF58-9E43-B44B-9714-FDBD59A65BAF}"/>
              </a:ext>
            </a:extLst>
          </p:cNvPr>
          <p:cNvSpPr>
            <a:spLocks noGrp="1"/>
          </p:cNvSpPr>
          <p:nvPr>
            <p:ph type="body" sz="quarter" idx="14"/>
          </p:nvPr>
        </p:nvSpPr>
        <p:spPr/>
        <p:txBody>
          <a:bodyPr>
            <a:normAutofit fontScale="70000" lnSpcReduction="20000"/>
          </a:bodyPr>
          <a:lstStyle/>
          <a:p>
            <a:pPr>
              <a:spcAft>
                <a:spcPts val="600"/>
              </a:spcAft>
            </a:pPr>
            <a:r>
              <a:rPr lang="en-US" dirty="0"/>
              <a:t>Stock price forecasting from a statistics or machine learning perspective has been a difficult task, because of incomplete data, external economic changes, black swan events, etc. </a:t>
            </a:r>
          </a:p>
          <a:p>
            <a:pPr>
              <a:spcAft>
                <a:spcPts val="600"/>
              </a:spcAft>
            </a:pPr>
            <a:r>
              <a:rPr lang="en-US" dirty="0"/>
              <a:t>Currently, many price trend prediction tasks utilize the idea of formulating a model of return prediction based on price trends as a test of the weak-form efficient markets null hypothesis.</a:t>
            </a:r>
          </a:p>
          <a:p>
            <a:pPr>
              <a:spcAft>
                <a:spcPts val="600"/>
              </a:spcAft>
            </a:pPr>
            <a:r>
              <a:rPr lang="en-US" dirty="0"/>
              <a:t>In this task, we will be replicate this article </a:t>
            </a:r>
            <a:r>
              <a:rPr lang="en-HK" dirty="0"/>
              <a:t>“(Re-)</a:t>
            </a:r>
            <a:r>
              <a:rPr lang="en-HK" dirty="0" err="1"/>
              <a:t>Imag</a:t>
            </a:r>
            <a:r>
              <a:rPr lang="en-HK" dirty="0"/>
              <a:t>(in)</a:t>
            </a:r>
            <a:r>
              <a:rPr lang="en-HK" dirty="0" err="1"/>
              <a:t>ing</a:t>
            </a:r>
            <a:r>
              <a:rPr lang="en-HK" dirty="0"/>
              <a:t> Price Trends”</a:t>
            </a:r>
            <a:r>
              <a:rPr lang="en-US" dirty="0"/>
              <a:t>, which builds on machine learning to reconsider the idea of price-based return predictability from a different philosophical perspective. Specifically, this article turns the stock trend over a certain time period into an image and apply CNN (Convolutional Neural Network) on the image to predict the future trend (up or down). </a:t>
            </a:r>
          </a:p>
        </p:txBody>
      </p:sp>
    </p:spTree>
    <p:extLst>
      <p:ext uri="{BB962C8B-B14F-4D97-AF65-F5344CB8AC3E}">
        <p14:creationId xmlns:p14="http://schemas.microsoft.com/office/powerpoint/2010/main" val="1955808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184B05-8523-454F-AFDC-7FEC23452630}"/>
              </a:ext>
            </a:extLst>
          </p:cNvPr>
          <p:cNvSpPr>
            <a:spLocks noGrp="1"/>
          </p:cNvSpPr>
          <p:nvPr>
            <p:ph type="body" sz="quarter" idx="13"/>
          </p:nvPr>
        </p:nvSpPr>
        <p:spPr/>
        <p:txBody>
          <a:bodyPr/>
          <a:lstStyle/>
          <a:p>
            <a:r>
              <a:rPr lang="en-US" dirty="0"/>
              <a:t>2. Dataset</a:t>
            </a:r>
          </a:p>
        </p:txBody>
      </p:sp>
      <p:sp>
        <p:nvSpPr>
          <p:cNvPr id="3" name="Text Placeholder 2">
            <a:extLst>
              <a:ext uri="{FF2B5EF4-FFF2-40B4-BE49-F238E27FC236}">
                <a16:creationId xmlns:a16="http://schemas.microsoft.com/office/drawing/2014/main" id="{6B04BF58-9E43-B44B-9714-FDBD59A65BAF}"/>
              </a:ext>
            </a:extLst>
          </p:cNvPr>
          <p:cNvSpPr>
            <a:spLocks noGrp="1"/>
          </p:cNvSpPr>
          <p:nvPr>
            <p:ph type="body" sz="quarter" idx="14"/>
          </p:nvPr>
        </p:nvSpPr>
        <p:spPr/>
        <p:txBody>
          <a:bodyPr>
            <a:normAutofit fontScale="55000" lnSpcReduction="20000"/>
          </a:bodyPr>
          <a:lstStyle/>
          <a:p>
            <a:pPr>
              <a:spcAft>
                <a:spcPts val="600"/>
              </a:spcAft>
            </a:pPr>
            <a:r>
              <a:rPr lang="en-HK" dirty="0"/>
              <a:t>The daily stock dataset is from CRSP for all firms listed on NYSE, AMEX, and NASDAQ. The sample runs from 1993–2019 based on the fact that daily opening, high, and low prices first become available in June 1992.</a:t>
            </a:r>
          </a:p>
          <a:p>
            <a:pPr>
              <a:spcAft>
                <a:spcPts val="600"/>
              </a:spcAft>
            </a:pPr>
            <a:r>
              <a:rPr lang="en-HK" dirty="0"/>
              <a:t>The original data has</a:t>
            </a:r>
            <a:r>
              <a:rPr lang="zh-CN" altLang="en-US" dirty="0"/>
              <a:t> </a:t>
            </a:r>
            <a:r>
              <a:rPr lang="en-US" altLang="zh-CN" dirty="0"/>
              <a:t>been transformed</a:t>
            </a:r>
            <a:r>
              <a:rPr lang="en-HK" dirty="0"/>
              <a:t> into images following the same procedures introduced in the paper (Section 2). Current images have the same resolution (64 * 60) and added with moving average lines (MA) and volume bars (VB). Some example figures are shown as follows.</a:t>
            </a:r>
          </a:p>
          <a:p>
            <a:pPr>
              <a:spcAft>
                <a:spcPts val="600"/>
              </a:spcAft>
            </a:pPr>
            <a:endParaRPr lang="en-HK" dirty="0"/>
          </a:p>
          <a:p>
            <a:pPr>
              <a:spcAft>
                <a:spcPts val="600"/>
              </a:spcAft>
            </a:pPr>
            <a:endParaRPr lang="en-HK" dirty="0"/>
          </a:p>
          <a:p>
            <a:pPr>
              <a:spcAft>
                <a:spcPts val="600"/>
              </a:spcAft>
            </a:pPr>
            <a:endParaRPr lang="en-HK" dirty="0"/>
          </a:p>
          <a:p>
            <a:pPr>
              <a:spcAft>
                <a:spcPts val="600"/>
              </a:spcAft>
            </a:pPr>
            <a:endParaRPr lang="en-HK" dirty="0"/>
          </a:p>
          <a:p>
            <a:pPr>
              <a:spcAft>
                <a:spcPts val="600"/>
              </a:spcAft>
            </a:pPr>
            <a:endParaRPr lang="en-HK" dirty="0"/>
          </a:p>
          <a:p>
            <a:pPr>
              <a:spcAft>
                <a:spcPts val="600"/>
              </a:spcAft>
            </a:pPr>
            <a:r>
              <a:rPr lang="en-HK" dirty="0"/>
              <a:t>Also, a series of data files in terms of return rates provide labels for our task. We will use </a:t>
            </a:r>
            <a:r>
              <a:rPr lang="en-HK" b="1" dirty="0"/>
              <a:t>Retx_20d_label </a:t>
            </a:r>
            <a:r>
              <a:rPr lang="en-HK" dirty="0"/>
              <a:t>as our label, which takes value 1 for positive returns for the following 20 days and 0 for non-positive returns</a:t>
            </a:r>
            <a:r>
              <a:rPr lang="en-US" dirty="0"/>
              <a:t>.</a:t>
            </a:r>
          </a:p>
        </p:txBody>
      </p:sp>
      <p:pic>
        <p:nvPicPr>
          <p:cNvPr id="4" name="Picture 3">
            <a:extLst>
              <a:ext uri="{FF2B5EF4-FFF2-40B4-BE49-F238E27FC236}">
                <a16:creationId xmlns:a16="http://schemas.microsoft.com/office/drawing/2014/main" id="{69C96C55-169E-964E-8E95-A0542E397887}"/>
              </a:ext>
            </a:extLst>
          </p:cNvPr>
          <p:cNvPicPr>
            <a:picLocks noChangeAspect="1"/>
          </p:cNvPicPr>
          <p:nvPr/>
        </p:nvPicPr>
        <p:blipFill>
          <a:blip r:embed="rId2"/>
          <a:stretch>
            <a:fillRect/>
          </a:stretch>
        </p:blipFill>
        <p:spPr>
          <a:xfrm>
            <a:off x="4088715" y="3519265"/>
            <a:ext cx="4919818" cy="1741945"/>
          </a:xfrm>
          <a:prstGeom prst="rect">
            <a:avLst/>
          </a:prstGeom>
        </p:spPr>
      </p:pic>
    </p:spTree>
    <p:extLst>
      <p:ext uri="{BB962C8B-B14F-4D97-AF65-F5344CB8AC3E}">
        <p14:creationId xmlns:p14="http://schemas.microsoft.com/office/powerpoint/2010/main" val="2012928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184B05-8523-454F-AFDC-7FEC23452630}"/>
              </a:ext>
            </a:extLst>
          </p:cNvPr>
          <p:cNvSpPr>
            <a:spLocks noGrp="1"/>
          </p:cNvSpPr>
          <p:nvPr>
            <p:ph type="body" sz="quarter" idx="13"/>
          </p:nvPr>
        </p:nvSpPr>
        <p:spPr/>
        <p:txBody>
          <a:bodyPr/>
          <a:lstStyle/>
          <a:p>
            <a:r>
              <a:rPr lang="en-US" dirty="0"/>
              <a:t>3. Architecture Design</a:t>
            </a:r>
          </a:p>
        </p:txBody>
      </p:sp>
      <p:pic>
        <p:nvPicPr>
          <p:cNvPr id="6" name="Picture 5">
            <a:extLst>
              <a:ext uri="{FF2B5EF4-FFF2-40B4-BE49-F238E27FC236}">
                <a16:creationId xmlns:a16="http://schemas.microsoft.com/office/drawing/2014/main" id="{D83F36F8-2655-CA45-9ED0-2271732F6405}"/>
              </a:ext>
            </a:extLst>
          </p:cNvPr>
          <p:cNvPicPr>
            <a:picLocks noChangeAspect="1"/>
          </p:cNvPicPr>
          <p:nvPr/>
        </p:nvPicPr>
        <p:blipFill>
          <a:blip r:embed="rId2"/>
          <a:stretch>
            <a:fillRect/>
          </a:stretch>
        </p:blipFill>
        <p:spPr>
          <a:xfrm>
            <a:off x="2417380" y="1285278"/>
            <a:ext cx="2629155" cy="4853825"/>
          </a:xfrm>
          <a:prstGeom prst="rect">
            <a:avLst/>
          </a:prstGeom>
        </p:spPr>
      </p:pic>
      <p:cxnSp>
        <p:nvCxnSpPr>
          <p:cNvPr id="7" name="Straight Arrow Connector 6">
            <a:extLst>
              <a:ext uri="{FF2B5EF4-FFF2-40B4-BE49-F238E27FC236}">
                <a16:creationId xmlns:a16="http://schemas.microsoft.com/office/drawing/2014/main" id="{23FBF4F3-D500-AC48-ADB8-F7969E080DAA}"/>
              </a:ext>
            </a:extLst>
          </p:cNvPr>
          <p:cNvCxnSpPr>
            <a:cxnSpLocks/>
          </p:cNvCxnSpPr>
          <p:nvPr/>
        </p:nvCxnSpPr>
        <p:spPr>
          <a:xfrm>
            <a:off x="4673600" y="2601811"/>
            <a:ext cx="702062" cy="0"/>
          </a:xfrm>
          <a:prstGeom prst="straightConnector1">
            <a:avLst/>
          </a:prstGeom>
          <a:ln w="57150">
            <a:solidFill>
              <a:srgbClr val="FF6565"/>
            </a:solidFill>
            <a:tailEnd type="triangle"/>
          </a:ln>
        </p:spPr>
        <p:style>
          <a:lnRef idx="1">
            <a:schemeClr val="accent2"/>
          </a:lnRef>
          <a:fillRef idx="0">
            <a:schemeClr val="accent2"/>
          </a:fillRef>
          <a:effectRef idx="0">
            <a:schemeClr val="accent2"/>
          </a:effectRef>
          <a:fontRef idx="minor">
            <a:schemeClr val="tx1"/>
          </a:fontRef>
        </p:style>
      </p:cxnSp>
      <p:sp>
        <p:nvSpPr>
          <p:cNvPr id="8" name="Rounded Rectangle 7">
            <a:extLst>
              <a:ext uri="{FF2B5EF4-FFF2-40B4-BE49-F238E27FC236}">
                <a16:creationId xmlns:a16="http://schemas.microsoft.com/office/drawing/2014/main" id="{DC7D65D1-B7A5-E143-AF19-03AED14489BE}"/>
              </a:ext>
            </a:extLst>
          </p:cNvPr>
          <p:cNvSpPr/>
          <p:nvPr/>
        </p:nvSpPr>
        <p:spPr>
          <a:xfrm>
            <a:off x="5375662" y="1961836"/>
            <a:ext cx="5518116" cy="1467163"/>
          </a:xfrm>
          <a:prstGeom prst="roundRect">
            <a:avLst/>
          </a:prstGeom>
          <a:ln>
            <a:solidFill>
              <a:srgbClr val="FF6565"/>
            </a:solidFill>
            <a:prstDash val="dash"/>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Arial" panose="020B0604020202020204" pitchFamily="34" charset="0"/>
              <a:buChar char="•"/>
            </a:pPr>
            <a:r>
              <a:rPr lang="en-US" sz="1500" dirty="0">
                <a:latin typeface="Arial" panose="020B0604020202020204" pitchFamily="34" charset="0"/>
                <a:cs typeface="Arial" panose="020B0604020202020204" pitchFamily="34" charset="0"/>
              </a:rPr>
              <a:t>nn.Conv2d(1, 64, </a:t>
            </a:r>
            <a:r>
              <a:rPr lang="en-US" sz="1500" dirty="0" err="1">
                <a:latin typeface="Arial" panose="020B0604020202020204" pitchFamily="34" charset="0"/>
                <a:cs typeface="Arial" panose="020B0604020202020204" pitchFamily="34" charset="0"/>
              </a:rPr>
              <a:t>kernel_size</a:t>
            </a:r>
            <a:r>
              <a:rPr lang="en-US" sz="1500" dirty="0">
                <a:latin typeface="Arial" panose="020B0604020202020204" pitchFamily="34" charset="0"/>
                <a:cs typeface="Arial" panose="020B0604020202020204" pitchFamily="34" charset="0"/>
              </a:rPr>
              <a:t>=(5,3), stride=(3,1), dilation=(2,1), padding=(12,1)),</a:t>
            </a:r>
          </a:p>
          <a:p>
            <a:pPr marL="171450" indent="-171450">
              <a:buFont typeface="Arial" panose="020B0604020202020204" pitchFamily="34" charset="0"/>
              <a:buChar char="•"/>
            </a:pPr>
            <a:r>
              <a:rPr lang="en-US" sz="1500" dirty="0">
                <a:latin typeface="Arial" panose="020B0604020202020204" pitchFamily="34" charset="0"/>
                <a:cs typeface="Arial" panose="020B0604020202020204" pitchFamily="34" charset="0"/>
              </a:rPr>
              <a:t>nn.BatchNorm2d(64),</a:t>
            </a:r>
          </a:p>
          <a:p>
            <a:pPr marL="171450" indent="-171450">
              <a:buFont typeface="Arial" panose="020B0604020202020204" pitchFamily="34" charset="0"/>
              <a:buChar char="•"/>
            </a:pPr>
            <a:r>
              <a:rPr lang="en-US" sz="1500" dirty="0" err="1">
                <a:latin typeface="Arial" panose="020B0604020202020204" pitchFamily="34" charset="0"/>
                <a:cs typeface="Arial" panose="020B0604020202020204" pitchFamily="34" charset="0"/>
              </a:rPr>
              <a:t>nn.LeakyReLU</a:t>
            </a:r>
            <a:r>
              <a:rPr lang="en-US" sz="1500" dirty="0">
                <a:latin typeface="Arial" panose="020B0604020202020204" pitchFamily="34" charset="0"/>
                <a:cs typeface="Arial" panose="020B0604020202020204" pitchFamily="34" charset="0"/>
              </a:rPr>
              <a:t>(</a:t>
            </a:r>
            <a:r>
              <a:rPr lang="en-US" sz="1500" dirty="0" err="1">
                <a:latin typeface="Arial" panose="020B0604020202020204" pitchFamily="34" charset="0"/>
                <a:cs typeface="Arial" panose="020B0604020202020204" pitchFamily="34" charset="0"/>
              </a:rPr>
              <a:t>negative_slope</a:t>
            </a:r>
            <a:r>
              <a:rPr lang="en-US" sz="1500" dirty="0">
                <a:latin typeface="Arial" panose="020B0604020202020204" pitchFamily="34" charset="0"/>
                <a:cs typeface="Arial" panose="020B0604020202020204" pitchFamily="34" charset="0"/>
              </a:rPr>
              <a:t>=0.01, </a:t>
            </a:r>
            <a:r>
              <a:rPr lang="en-US" sz="1500" dirty="0" err="1">
                <a:latin typeface="Arial" panose="020B0604020202020204" pitchFamily="34" charset="0"/>
                <a:cs typeface="Arial" panose="020B0604020202020204" pitchFamily="34" charset="0"/>
              </a:rPr>
              <a:t>inplace</a:t>
            </a:r>
            <a:r>
              <a:rPr lang="en-US" sz="1500" dirty="0">
                <a:latin typeface="Arial" panose="020B0604020202020204" pitchFamily="34" charset="0"/>
                <a:cs typeface="Arial" panose="020B0604020202020204" pitchFamily="34" charset="0"/>
              </a:rPr>
              <a:t>=True),</a:t>
            </a:r>
          </a:p>
          <a:p>
            <a:pPr marL="171450" indent="-171450">
              <a:buFont typeface="Arial" panose="020B0604020202020204" pitchFamily="34" charset="0"/>
              <a:buChar char="•"/>
            </a:pPr>
            <a:r>
              <a:rPr lang="en-US" sz="1500" dirty="0">
                <a:latin typeface="Arial" panose="020B0604020202020204" pitchFamily="34" charset="0"/>
                <a:cs typeface="Arial" panose="020B0604020202020204" pitchFamily="34" charset="0"/>
              </a:rPr>
              <a:t>nn.MaxPool2d((2,1), stride=(2,1))</a:t>
            </a:r>
          </a:p>
        </p:txBody>
      </p:sp>
      <p:sp>
        <p:nvSpPr>
          <p:cNvPr id="9" name="Rounded Rectangle 8">
            <a:extLst>
              <a:ext uri="{FF2B5EF4-FFF2-40B4-BE49-F238E27FC236}">
                <a16:creationId xmlns:a16="http://schemas.microsoft.com/office/drawing/2014/main" id="{91EB16C2-F072-CE49-8A09-E8FACEE580C2}"/>
              </a:ext>
            </a:extLst>
          </p:cNvPr>
          <p:cNvSpPr/>
          <p:nvPr/>
        </p:nvSpPr>
        <p:spPr>
          <a:xfrm>
            <a:off x="5375662" y="4970598"/>
            <a:ext cx="5518116" cy="598956"/>
          </a:xfrm>
          <a:prstGeom prst="roundRect">
            <a:avLst/>
          </a:prstGeom>
          <a:ln>
            <a:solidFill>
              <a:srgbClr val="FF6565"/>
            </a:solidFill>
            <a:prstDash val="dash"/>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Arial" panose="020B0604020202020204" pitchFamily="34" charset="0"/>
              <a:buChar char="•"/>
            </a:pPr>
            <a:r>
              <a:rPr lang="en-US" sz="1500" dirty="0">
                <a:latin typeface="Arial" panose="020B0604020202020204" pitchFamily="34" charset="0"/>
                <a:cs typeface="Arial" panose="020B0604020202020204" pitchFamily="34" charset="0"/>
              </a:rPr>
              <a:t>nn.Dropout(p=0.5),</a:t>
            </a:r>
          </a:p>
          <a:p>
            <a:pPr marL="171450" indent="-171450">
              <a:spcAft>
                <a:spcPts val="600"/>
              </a:spcAft>
              <a:buFont typeface="Arial" panose="020B0604020202020204" pitchFamily="34" charset="0"/>
              <a:buChar char="•"/>
            </a:pPr>
            <a:r>
              <a:rPr lang="en-US" sz="1500" dirty="0" err="1">
                <a:latin typeface="Arial" panose="020B0604020202020204" pitchFamily="34" charset="0"/>
                <a:cs typeface="Arial" panose="020B0604020202020204" pitchFamily="34" charset="0"/>
              </a:rPr>
              <a:t>nn.Linear</a:t>
            </a:r>
            <a:r>
              <a:rPr lang="en-US" sz="1500" dirty="0">
                <a:latin typeface="Arial" panose="020B0604020202020204" pitchFamily="34" charset="0"/>
                <a:cs typeface="Arial" panose="020B0604020202020204" pitchFamily="34" charset="0"/>
              </a:rPr>
              <a:t>(46080, 2)</a:t>
            </a:r>
          </a:p>
        </p:txBody>
      </p:sp>
      <p:sp>
        <p:nvSpPr>
          <p:cNvPr id="11" name="Rounded Rectangle 10">
            <a:extLst>
              <a:ext uri="{FF2B5EF4-FFF2-40B4-BE49-F238E27FC236}">
                <a16:creationId xmlns:a16="http://schemas.microsoft.com/office/drawing/2014/main" id="{56B8194F-63BC-3243-8BF3-0E5D53A89193}"/>
              </a:ext>
            </a:extLst>
          </p:cNvPr>
          <p:cNvSpPr/>
          <p:nvPr/>
        </p:nvSpPr>
        <p:spPr>
          <a:xfrm>
            <a:off x="5375662" y="5659865"/>
            <a:ext cx="5518116" cy="329258"/>
          </a:xfrm>
          <a:prstGeom prst="roundRect">
            <a:avLst/>
          </a:prstGeom>
          <a:ln>
            <a:solidFill>
              <a:srgbClr val="FF6565"/>
            </a:solidFill>
            <a:prstDash val="dash"/>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Arial" panose="020B0604020202020204" pitchFamily="34" charset="0"/>
              <a:buChar char="•"/>
            </a:pPr>
            <a:r>
              <a:rPr lang="en-US" sz="1500" dirty="0" err="1">
                <a:latin typeface="Arial" panose="020B0604020202020204" pitchFamily="34" charset="0"/>
                <a:cs typeface="Arial" panose="020B0604020202020204" pitchFamily="34" charset="0"/>
              </a:rPr>
              <a:t>nn.Softmax</a:t>
            </a:r>
            <a:r>
              <a:rPr lang="en-US" sz="1500" dirty="0">
                <a:latin typeface="Arial" panose="020B0604020202020204" pitchFamily="34" charset="0"/>
                <a:cs typeface="Arial" panose="020B0604020202020204" pitchFamily="34" charset="0"/>
              </a:rPr>
              <a:t>(dim=1)</a:t>
            </a:r>
          </a:p>
        </p:txBody>
      </p:sp>
      <p:sp>
        <p:nvSpPr>
          <p:cNvPr id="13" name="Rounded Rectangle 12">
            <a:extLst>
              <a:ext uri="{FF2B5EF4-FFF2-40B4-BE49-F238E27FC236}">
                <a16:creationId xmlns:a16="http://schemas.microsoft.com/office/drawing/2014/main" id="{24495D08-6047-794B-94D2-33777AF59F28}"/>
              </a:ext>
            </a:extLst>
          </p:cNvPr>
          <p:cNvSpPr/>
          <p:nvPr/>
        </p:nvSpPr>
        <p:spPr>
          <a:xfrm>
            <a:off x="5375662" y="3931363"/>
            <a:ext cx="5518116" cy="388711"/>
          </a:xfrm>
          <a:prstGeom prst="roundRect">
            <a:avLst/>
          </a:prstGeom>
          <a:ln>
            <a:solidFill>
              <a:srgbClr val="FF6565"/>
            </a:solidFill>
            <a:prstDash val="dash"/>
          </a:ln>
        </p:spPr>
        <p:style>
          <a:lnRef idx="2">
            <a:schemeClr val="accent2"/>
          </a:lnRef>
          <a:fillRef idx="1">
            <a:schemeClr val="lt1"/>
          </a:fillRef>
          <a:effectRef idx="0">
            <a:schemeClr val="accent2"/>
          </a:effectRef>
          <a:fontRef idx="minor">
            <a:schemeClr val="dk1"/>
          </a:fontRef>
        </p:style>
        <p:txBody>
          <a:bodyPr rtlCol="0" anchor="t"/>
          <a:lstStyle/>
          <a:p>
            <a:pPr marL="171450" indent="-171450">
              <a:buFont typeface="Arial" panose="020B0604020202020204" pitchFamily="34" charset="0"/>
              <a:buChar char="•"/>
            </a:pPr>
            <a:r>
              <a:rPr lang="en-US" sz="1500" dirty="0">
                <a:latin typeface="Arial" panose="020B0604020202020204" pitchFamily="34" charset="0"/>
                <a:cs typeface="Arial" panose="020B0604020202020204" pitchFamily="34" charset="0"/>
              </a:rPr>
              <a:t>Adjust size of channels. The rest is same as layer 1.</a:t>
            </a:r>
          </a:p>
        </p:txBody>
      </p:sp>
      <p:cxnSp>
        <p:nvCxnSpPr>
          <p:cNvPr id="18" name="Straight Arrow Connector 17">
            <a:extLst>
              <a:ext uri="{FF2B5EF4-FFF2-40B4-BE49-F238E27FC236}">
                <a16:creationId xmlns:a16="http://schemas.microsoft.com/office/drawing/2014/main" id="{3BF7174D-C691-AC4B-89A0-C610096D9C77}"/>
              </a:ext>
            </a:extLst>
          </p:cNvPr>
          <p:cNvCxnSpPr>
            <a:cxnSpLocks/>
          </p:cNvCxnSpPr>
          <p:nvPr/>
        </p:nvCxnSpPr>
        <p:spPr>
          <a:xfrm>
            <a:off x="4583289" y="5390167"/>
            <a:ext cx="792373" cy="0"/>
          </a:xfrm>
          <a:prstGeom prst="straightConnector1">
            <a:avLst/>
          </a:prstGeom>
          <a:ln w="57150">
            <a:solidFill>
              <a:srgbClr val="FF6565"/>
            </a:solidFill>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9EB40204-5B76-754B-A91E-7F47995967CC}"/>
              </a:ext>
            </a:extLst>
          </p:cNvPr>
          <p:cNvCxnSpPr>
            <a:cxnSpLocks/>
          </p:cNvCxnSpPr>
          <p:nvPr/>
        </p:nvCxnSpPr>
        <p:spPr>
          <a:xfrm>
            <a:off x="4572000" y="5796668"/>
            <a:ext cx="803662" cy="0"/>
          </a:xfrm>
          <a:prstGeom prst="straightConnector1">
            <a:avLst/>
          </a:prstGeom>
          <a:ln w="57150">
            <a:solidFill>
              <a:srgbClr val="FF6565"/>
            </a:solidFill>
            <a:tailEnd type="triangle"/>
          </a:ln>
        </p:spPr>
        <p:style>
          <a:lnRef idx="1">
            <a:schemeClr val="accent2"/>
          </a:lnRef>
          <a:fillRef idx="0">
            <a:schemeClr val="accent2"/>
          </a:fillRef>
          <a:effectRef idx="0">
            <a:schemeClr val="accent2"/>
          </a:effectRef>
          <a:fontRef idx="minor">
            <a:schemeClr val="tx1"/>
          </a:fontRef>
        </p:style>
      </p:cxnSp>
      <p:cxnSp>
        <p:nvCxnSpPr>
          <p:cNvPr id="24" name="Straight Arrow Connector 23">
            <a:extLst>
              <a:ext uri="{FF2B5EF4-FFF2-40B4-BE49-F238E27FC236}">
                <a16:creationId xmlns:a16="http://schemas.microsoft.com/office/drawing/2014/main" id="{80A56065-4E4E-3D45-9C4A-0A207B63D951}"/>
              </a:ext>
            </a:extLst>
          </p:cNvPr>
          <p:cNvCxnSpPr>
            <a:cxnSpLocks/>
            <a:endCxn id="13" idx="1"/>
          </p:cNvCxnSpPr>
          <p:nvPr/>
        </p:nvCxnSpPr>
        <p:spPr>
          <a:xfrm>
            <a:off x="4673600" y="3324300"/>
            <a:ext cx="702062" cy="801419"/>
          </a:xfrm>
          <a:prstGeom prst="straightConnector1">
            <a:avLst/>
          </a:prstGeom>
          <a:ln w="57150">
            <a:solidFill>
              <a:srgbClr val="FF6565"/>
            </a:solidFill>
            <a:tailEnd type="triangle"/>
          </a:ln>
        </p:spPr>
        <p:style>
          <a:lnRef idx="1">
            <a:schemeClr val="accent2"/>
          </a:lnRef>
          <a:fillRef idx="0">
            <a:schemeClr val="accent2"/>
          </a:fillRef>
          <a:effectRef idx="0">
            <a:schemeClr val="accent2"/>
          </a:effectRef>
          <a:fontRef idx="minor">
            <a:schemeClr val="tx1"/>
          </a:fontRef>
        </p:style>
      </p:cxnSp>
      <p:cxnSp>
        <p:nvCxnSpPr>
          <p:cNvPr id="26" name="Straight Arrow Connector 25">
            <a:extLst>
              <a:ext uri="{FF2B5EF4-FFF2-40B4-BE49-F238E27FC236}">
                <a16:creationId xmlns:a16="http://schemas.microsoft.com/office/drawing/2014/main" id="{6A0EF351-40EA-D448-BF49-F705EE14E51B}"/>
              </a:ext>
            </a:extLst>
          </p:cNvPr>
          <p:cNvCxnSpPr>
            <a:cxnSpLocks/>
          </p:cNvCxnSpPr>
          <p:nvPr/>
        </p:nvCxnSpPr>
        <p:spPr>
          <a:xfrm>
            <a:off x="4673600" y="4148296"/>
            <a:ext cx="702062" cy="1"/>
          </a:xfrm>
          <a:prstGeom prst="straightConnector1">
            <a:avLst/>
          </a:prstGeom>
          <a:ln w="57150">
            <a:solidFill>
              <a:srgbClr val="FF6565"/>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63785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184B05-8523-454F-AFDC-7FEC23452630}"/>
              </a:ext>
            </a:extLst>
          </p:cNvPr>
          <p:cNvSpPr>
            <a:spLocks noGrp="1"/>
          </p:cNvSpPr>
          <p:nvPr>
            <p:ph type="body" sz="quarter" idx="13"/>
          </p:nvPr>
        </p:nvSpPr>
        <p:spPr/>
        <p:txBody>
          <a:bodyPr/>
          <a:lstStyle/>
          <a:p>
            <a:r>
              <a:rPr lang="en-US" dirty="0"/>
              <a:t>4. W</a:t>
            </a:r>
            <a:r>
              <a:rPr lang="en-US" altLang="zh-CN" dirty="0"/>
              <a:t>orking Flow</a:t>
            </a:r>
            <a:endParaRPr lang="en-US" dirty="0"/>
          </a:p>
        </p:txBody>
      </p:sp>
      <p:sp>
        <p:nvSpPr>
          <p:cNvPr id="3" name="Text Placeholder 2">
            <a:extLst>
              <a:ext uri="{FF2B5EF4-FFF2-40B4-BE49-F238E27FC236}">
                <a16:creationId xmlns:a16="http://schemas.microsoft.com/office/drawing/2014/main" id="{6B04BF58-9E43-B44B-9714-FDBD59A65BAF}"/>
              </a:ext>
            </a:extLst>
          </p:cNvPr>
          <p:cNvSpPr>
            <a:spLocks noGrp="1"/>
          </p:cNvSpPr>
          <p:nvPr>
            <p:ph type="body" sz="quarter" idx="14"/>
          </p:nvPr>
        </p:nvSpPr>
        <p:spPr/>
        <p:txBody>
          <a:bodyPr>
            <a:normAutofit fontScale="92500"/>
          </a:bodyPr>
          <a:lstStyle/>
          <a:p>
            <a:r>
              <a:rPr lang="en-US" dirty="0"/>
              <a:t>Data Split: </a:t>
            </a:r>
          </a:p>
          <a:p>
            <a:pPr marL="0" indent="0">
              <a:buNone/>
            </a:pPr>
            <a:r>
              <a:rPr lang="en-US" dirty="0"/>
              <a:t>	</a:t>
            </a:r>
            <a:r>
              <a:rPr lang="en-US" sz="2400" dirty="0"/>
              <a:t>A normal economic cycle;</a:t>
            </a:r>
          </a:p>
          <a:p>
            <a:pPr marL="0" indent="0">
              <a:buNone/>
            </a:pPr>
            <a:r>
              <a:rPr lang="en-US" sz="2400" dirty="0"/>
              <a:t>	The exclusion of dramatic economic fluctuations favors the forecast.</a:t>
            </a:r>
          </a:p>
          <a:p>
            <a:pPr marL="0" indent="0">
              <a:buNone/>
            </a:pPr>
            <a:r>
              <a:rPr lang="en-US" altLang="zh-CN" sz="2400" dirty="0"/>
              <a:t>		2018: the rate hike; </a:t>
            </a:r>
          </a:p>
          <a:p>
            <a:pPr marL="0" indent="0">
              <a:buNone/>
            </a:pPr>
            <a:r>
              <a:rPr lang="en-US" altLang="zh-CN" sz="2400" dirty="0"/>
              <a:t>		2019: the trade war with the start of rate cuts.</a:t>
            </a:r>
            <a:endParaRPr lang="en-US" sz="2400" dirty="0"/>
          </a:p>
          <a:p>
            <a:r>
              <a:rPr lang="en-US" dirty="0"/>
              <a:t>Loss and Evaluation: </a:t>
            </a:r>
          </a:p>
          <a:p>
            <a:pPr marL="0" indent="0">
              <a:buNone/>
            </a:pPr>
            <a:r>
              <a:rPr lang="en-US" dirty="0"/>
              <a:t>	</a:t>
            </a:r>
            <a:r>
              <a:rPr lang="en-US" sz="2400" dirty="0"/>
              <a:t>Cross-entropy loss and accuracy are used.</a:t>
            </a:r>
          </a:p>
          <a:p>
            <a:r>
              <a:rPr lang="en-US" dirty="0"/>
              <a:t>Train and Test: </a:t>
            </a:r>
          </a:p>
          <a:p>
            <a:pPr marL="0" indent="0">
              <a:buNone/>
            </a:pPr>
            <a:r>
              <a:rPr lang="en-US" dirty="0"/>
              <a:t>	</a:t>
            </a:r>
            <a:r>
              <a:rPr lang="en-US" sz="2400" dirty="0"/>
              <a:t>Dropout(0.5), Batch normalization and Early stopping(5 epochs)</a:t>
            </a:r>
          </a:p>
          <a:p>
            <a:endParaRPr lang="en-US" dirty="0"/>
          </a:p>
        </p:txBody>
      </p:sp>
      <p:graphicFrame>
        <p:nvGraphicFramePr>
          <p:cNvPr id="4" name="表格 3">
            <a:extLst>
              <a:ext uri="{FF2B5EF4-FFF2-40B4-BE49-F238E27FC236}">
                <a16:creationId xmlns:a16="http://schemas.microsoft.com/office/drawing/2014/main" id="{E47CE9E0-7993-4A4B-B998-2F67F2B56E0C}"/>
              </a:ext>
            </a:extLst>
          </p:cNvPr>
          <p:cNvGraphicFramePr>
            <a:graphicFrameLocks noGrp="1"/>
          </p:cNvGraphicFramePr>
          <p:nvPr/>
        </p:nvGraphicFramePr>
        <p:xfrm>
          <a:off x="4251482" y="1303279"/>
          <a:ext cx="5465724" cy="741680"/>
        </p:xfrm>
        <a:graphic>
          <a:graphicData uri="http://schemas.openxmlformats.org/drawingml/2006/table">
            <a:tbl>
              <a:tblPr firstRow="1" bandRow="1">
                <a:tableStyleId>{5C22544A-7EE6-4342-B048-85BDC9FD1C3A}</a:tableStyleId>
              </a:tblPr>
              <a:tblGrid>
                <a:gridCol w="2732862">
                  <a:extLst>
                    <a:ext uri="{9D8B030D-6E8A-4147-A177-3AD203B41FA5}">
                      <a16:colId xmlns:a16="http://schemas.microsoft.com/office/drawing/2014/main" val="946569056"/>
                    </a:ext>
                  </a:extLst>
                </a:gridCol>
                <a:gridCol w="2732862">
                  <a:extLst>
                    <a:ext uri="{9D8B030D-6E8A-4147-A177-3AD203B41FA5}">
                      <a16:colId xmlns:a16="http://schemas.microsoft.com/office/drawing/2014/main" val="3825248576"/>
                    </a:ext>
                  </a:extLst>
                </a:gridCol>
              </a:tblGrid>
              <a:tr h="370840">
                <a:tc>
                  <a:txBody>
                    <a:bodyPr/>
                    <a:lstStyle/>
                    <a:p>
                      <a:pPr algn="ctr"/>
                      <a:r>
                        <a:rPr lang="en-US" altLang="zh-CN" dirty="0"/>
                        <a:t>Train and Validate</a:t>
                      </a:r>
                      <a:endParaRPr lang="zh-CN" altLang="en-US" dirty="0"/>
                    </a:p>
                  </a:txBody>
                  <a:tcPr/>
                </a:tc>
                <a:tc>
                  <a:txBody>
                    <a:bodyPr/>
                    <a:lstStyle/>
                    <a:p>
                      <a:pPr algn="ctr"/>
                      <a:r>
                        <a:rPr lang="en-US" altLang="zh-CN" dirty="0"/>
                        <a:t>Test </a:t>
                      </a:r>
                      <a:endParaRPr lang="zh-CN" altLang="en-US" dirty="0"/>
                    </a:p>
                  </a:txBody>
                  <a:tcPr/>
                </a:tc>
                <a:extLst>
                  <a:ext uri="{0D108BD9-81ED-4DB2-BD59-A6C34878D82A}">
                    <a16:rowId xmlns:a16="http://schemas.microsoft.com/office/drawing/2014/main" val="3946081183"/>
                  </a:ext>
                </a:extLst>
              </a:tr>
              <a:tr h="370840">
                <a:tc>
                  <a:txBody>
                    <a:bodyPr/>
                    <a:lstStyle/>
                    <a:p>
                      <a:pPr algn="ctr"/>
                      <a:r>
                        <a:rPr lang="en-US" altLang="zh-CN" dirty="0"/>
                        <a:t>2017   </a:t>
                      </a:r>
                      <a:r>
                        <a:rPr lang="en-US" altLang="zh-CN" sz="1400" b="1" dirty="0"/>
                        <a:t>(Train:70%, Validate:30%) </a:t>
                      </a:r>
                      <a:r>
                        <a:rPr lang="en-US" altLang="zh-CN" sz="1400" dirty="0"/>
                        <a:t> </a:t>
                      </a:r>
                      <a:r>
                        <a:rPr lang="en-US" altLang="zh-CN" sz="1400" b="1" dirty="0"/>
                        <a:t> </a:t>
                      </a:r>
                      <a:endParaRPr lang="zh-CN" altLang="en-US" sz="1400" b="1" dirty="0"/>
                    </a:p>
                  </a:txBody>
                  <a:tcPr/>
                </a:tc>
                <a:tc>
                  <a:txBody>
                    <a:bodyPr/>
                    <a:lstStyle/>
                    <a:p>
                      <a:pPr algn="ctr"/>
                      <a:r>
                        <a:rPr lang="en-US" altLang="zh-CN" dirty="0"/>
                        <a:t>2018,2019</a:t>
                      </a:r>
                      <a:endParaRPr lang="zh-CN" altLang="en-US" b="1" dirty="0"/>
                    </a:p>
                  </a:txBody>
                  <a:tcPr/>
                </a:tc>
                <a:extLst>
                  <a:ext uri="{0D108BD9-81ED-4DB2-BD59-A6C34878D82A}">
                    <a16:rowId xmlns:a16="http://schemas.microsoft.com/office/drawing/2014/main" val="2649807749"/>
                  </a:ext>
                </a:extLst>
              </a:tr>
            </a:tbl>
          </a:graphicData>
        </a:graphic>
      </p:graphicFrame>
    </p:spTree>
    <p:extLst>
      <p:ext uri="{BB962C8B-B14F-4D97-AF65-F5344CB8AC3E}">
        <p14:creationId xmlns:p14="http://schemas.microsoft.com/office/powerpoint/2010/main" val="919353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184B05-8523-454F-AFDC-7FEC23452630}"/>
              </a:ext>
            </a:extLst>
          </p:cNvPr>
          <p:cNvSpPr>
            <a:spLocks noGrp="1"/>
          </p:cNvSpPr>
          <p:nvPr>
            <p:ph type="body" sz="quarter" idx="13"/>
          </p:nvPr>
        </p:nvSpPr>
        <p:spPr/>
        <p:txBody>
          <a:bodyPr/>
          <a:lstStyle/>
          <a:p>
            <a:r>
              <a:rPr lang="en-US" dirty="0"/>
              <a:t>5. Results</a:t>
            </a:r>
          </a:p>
        </p:txBody>
      </p:sp>
      <p:sp>
        <p:nvSpPr>
          <p:cNvPr id="3" name="Text Placeholder 2">
            <a:extLst>
              <a:ext uri="{FF2B5EF4-FFF2-40B4-BE49-F238E27FC236}">
                <a16:creationId xmlns:a16="http://schemas.microsoft.com/office/drawing/2014/main" id="{6B04BF58-9E43-B44B-9714-FDBD59A65BAF}"/>
              </a:ext>
            </a:extLst>
          </p:cNvPr>
          <p:cNvSpPr>
            <a:spLocks noGrp="1"/>
          </p:cNvSpPr>
          <p:nvPr>
            <p:ph type="body" sz="quarter" idx="14"/>
          </p:nvPr>
        </p:nvSpPr>
        <p:spPr/>
        <p:txBody>
          <a:bodyPr>
            <a:normAutofit/>
          </a:bodyPr>
          <a:lstStyle/>
          <a:p>
            <a:r>
              <a:rPr lang="en-US" dirty="0"/>
              <a:t>Best performance in epoch 17:</a:t>
            </a:r>
          </a:p>
          <a:p>
            <a:pPr marL="0" indent="0">
              <a:buNone/>
            </a:pPr>
            <a:r>
              <a:rPr lang="en-US" dirty="0"/>
              <a:t>	</a:t>
            </a:r>
            <a:r>
              <a:rPr lang="en-US" sz="2800" dirty="0"/>
              <a:t>Training loss: 0.68;</a:t>
            </a:r>
          </a:p>
          <a:p>
            <a:pPr marL="0" indent="0">
              <a:buNone/>
            </a:pPr>
            <a:r>
              <a:rPr lang="en-US" sz="2800" dirty="0"/>
              <a:t>	Validating loss: 0.70;</a:t>
            </a:r>
          </a:p>
          <a:p>
            <a:pPr marL="0" indent="0">
              <a:buNone/>
            </a:pPr>
            <a:r>
              <a:rPr lang="en-US" sz="2800" dirty="0"/>
              <a:t>	Test loss: 0.73;</a:t>
            </a:r>
          </a:p>
          <a:p>
            <a:pPr marL="0" indent="0">
              <a:buNone/>
            </a:pPr>
            <a:r>
              <a:rPr lang="en-US" sz="2800" dirty="0"/>
              <a:t>	Accuracy: 0.5074</a:t>
            </a:r>
          </a:p>
        </p:txBody>
      </p:sp>
    </p:spTree>
    <p:extLst>
      <p:ext uri="{BB962C8B-B14F-4D97-AF65-F5344CB8AC3E}">
        <p14:creationId xmlns:p14="http://schemas.microsoft.com/office/powerpoint/2010/main" val="4276450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6184B05-8523-454F-AFDC-7FEC23452630}"/>
              </a:ext>
            </a:extLst>
          </p:cNvPr>
          <p:cNvSpPr>
            <a:spLocks noGrp="1"/>
          </p:cNvSpPr>
          <p:nvPr>
            <p:ph type="body" sz="quarter" idx="13"/>
          </p:nvPr>
        </p:nvSpPr>
        <p:spPr/>
        <p:txBody>
          <a:bodyPr>
            <a:normAutofit fontScale="92500" lnSpcReduction="10000"/>
          </a:bodyPr>
          <a:lstStyle/>
          <a:p>
            <a:r>
              <a:rPr lang="en-US" dirty="0"/>
              <a:t>6. Interpretability of the CNN Model by Grad-CAM</a:t>
            </a:r>
          </a:p>
        </p:txBody>
      </p:sp>
      <p:sp>
        <p:nvSpPr>
          <p:cNvPr id="3" name="Text Placeholder 2">
            <a:extLst>
              <a:ext uri="{FF2B5EF4-FFF2-40B4-BE49-F238E27FC236}">
                <a16:creationId xmlns:a16="http://schemas.microsoft.com/office/drawing/2014/main" id="{6B04BF58-9E43-B44B-9714-FDBD59A65BAF}"/>
              </a:ext>
            </a:extLst>
          </p:cNvPr>
          <p:cNvSpPr>
            <a:spLocks noGrp="1"/>
          </p:cNvSpPr>
          <p:nvPr>
            <p:ph type="body" sz="quarter" idx="14"/>
          </p:nvPr>
        </p:nvSpPr>
        <p:spPr>
          <a:xfrm>
            <a:off x="1802524" y="1303278"/>
            <a:ext cx="9769366" cy="5181411"/>
          </a:xfrm>
        </p:spPr>
        <p:txBody>
          <a:bodyPr>
            <a:normAutofit fontScale="55000" lnSpcReduction="20000"/>
          </a:bodyPr>
          <a:lstStyle/>
          <a:p>
            <a:r>
              <a:rPr lang="en-US" dirty="0"/>
              <a:t>The visualization by Grad-CAM helps to explain which part of image the network is pay more attention on in different layers. For a certain region of image, the lighter, the more important.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We randomly select some samples with label=1 and label=0. From the results above, we can see that in layer 1, price bars are brighter. In layer 2, the region above price bars is emphasized. In layer 3, the region between price and volume bars are more activated. The difference between ‘up’ and ‘down’ images is yet not clear.</a:t>
            </a:r>
          </a:p>
          <a:p>
            <a:pPr marL="0" indent="0">
              <a:buNone/>
            </a:pPr>
            <a:endParaRPr lang="en-US" dirty="0"/>
          </a:p>
        </p:txBody>
      </p:sp>
      <p:grpSp>
        <p:nvGrpSpPr>
          <p:cNvPr id="6" name="组合 5">
            <a:extLst>
              <a:ext uri="{FF2B5EF4-FFF2-40B4-BE49-F238E27FC236}">
                <a16:creationId xmlns:a16="http://schemas.microsoft.com/office/drawing/2014/main" id="{32B2C79C-9A77-4EBF-A830-638987A691F9}"/>
              </a:ext>
            </a:extLst>
          </p:cNvPr>
          <p:cNvGrpSpPr/>
          <p:nvPr/>
        </p:nvGrpSpPr>
        <p:grpSpPr>
          <a:xfrm>
            <a:off x="3775798" y="2043617"/>
            <a:ext cx="5822817" cy="2770765"/>
            <a:chOff x="8059241" y="2472787"/>
            <a:chExt cx="3893313" cy="1852618"/>
          </a:xfrm>
        </p:grpSpPr>
        <p:sp>
          <p:nvSpPr>
            <p:cNvPr id="7" name="TextBox 60">
              <a:extLst>
                <a:ext uri="{FF2B5EF4-FFF2-40B4-BE49-F238E27FC236}">
                  <a16:creationId xmlns:a16="http://schemas.microsoft.com/office/drawing/2014/main" id="{37A2B154-E0A3-4191-9F85-5A147E2317CB}"/>
                </a:ext>
              </a:extLst>
            </p:cNvPr>
            <p:cNvSpPr txBox="1"/>
            <p:nvPr/>
          </p:nvSpPr>
          <p:spPr>
            <a:xfrm>
              <a:off x="8059241" y="2767797"/>
              <a:ext cx="365704" cy="246947"/>
            </a:xfrm>
            <a:prstGeom prst="rect">
              <a:avLst/>
            </a:prstGeom>
            <a:noFill/>
          </p:spPr>
          <p:txBody>
            <a:bodyPr wrap="none" rtlCol="0">
              <a:spAutoFit/>
            </a:bodyPr>
            <a:lstStyle/>
            <a:p>
              <a:r>
                <a:rPr lang="en-US" dirty="0"/>
                <a:t>‘up’</a:t>
              </a:r>
            </a:p>
          </p:txBody>
        </p:sp>
        <p:sp>
          <p:nvSpPr>
            <p:cNvPr id="8" name="TextBox 61">
              <a:extLst>
                <a:ext uri="{FF2B5EF4-FFF2-40B4-BE49-F238E27FC236}">
                  <a16:creationId xmlns:a16="http://schemas.microsoft.com/office/drawing/2014/main" id="{BA5DC3A4-FBD1-4C12-A79A-4300375B9094}"/>
                </a:ext>
              </a:extLst>
            </p:cNvPr>
            <p:cNvSpPr txBox="1"/>
            <p:nvPr/>
          </p:nvSpPr>
          <p:spPr>
            <a:xfrm>
              <a:off x="8059241" y="3551535"/>
              <a:ext cx="562918" cy="246947"/>
            </a:xfrm>
            <a:prstGeom prst="rect">
              <a:avLst/>
            </a:prstGeom>
            <a:noFill/>
          </p:spPr>
          <p:txBody>
            <a:bodyPr wrap="none" rtlCol="0">
              <a:spAutoFit/>
            </a:bodyPr>
            <a:lstStyle/>
            <a:p>
              <a:r>
                <a:rPr lang="en-US" dirty="0"/>
                <a:t>‘down’</a:t>
              </a:r>
            </a:p>
          </p:txBody>
        </p:sp>
        <p:sp>
          <p:nvSpPr>
            <p:cNvPr id="9" name="TextBox 62">
              <a:extLst>
                <a:ext uri="{FF2B5EF4-FFF2-40B4-BE49-F238E27FC236}">
                  <a16:creationId xmlns:a16="http://schemas.microsoft.com/office/drawing/2014/main" id="{4ED8DE6D-CD02-4B5A-9DBD-722FB678BA74}"/>
                </a:ext>
              </a:extLst>
            </p:cNvPr>
            <p:cNvSpPr txBox="1"/>
            <p:nvPr/>
          </p:nvSpPr>
          <p:spPr>
            <a:xfrm>
              <a:off x="8440099" y="4049162"/>
              <a:ext cx="867545" cy="230832"/>
            </a:xfrm>
            <a:prstGeom prst="rect">
              <a:avLst/>
            </a:prstGeom>
            <a:noFill/>
          </p:spPr>
          <p:txBody>
            <a:bodyPr wrap="none" rtlCol="0">
              <a:spAutoFit/>
            </a:bodyPr>
            <a:lstStyle/>
            <a:p>
              <a:r>
                <a:rPr lang="en-US" sz="900" dirty="0"/>
                <a:t>Original Image</a:t>
              </a:r>
            </a:p>
          </p:txBody>
        </p:sp>
        <p:sp>
          <p:nvSpPr>
            <p:cNvPr id="10" name="TextBox 63">
              <a:extLst>
                <a:ext uri="{FF2B5EF4-FFF2-40B4-BE49-F238E27FC236}">
                  <a16:creationId xmlns:a16="http://schemas.microsoft.com/office/drawing/2014/main" id="{07EEB2D1-659B-43FC-8289-4F957ABCDB08}"/>
                </a:ext>
              </a:extLst>
            </p:cNvPr>
            <p:cNvSpPr txBox="1"/>
            <p:nvPr/>
          </p:nvSpPr>
          <p:spPr>
            <a:xfrm>
              <a:off x="9438852" y="4049162"/>
              <a:ext cx="521297" cy="230832"/>
            </a:xfrm>
            <a:prstGeom prst="rect">
              <a:avLst/>
            </a:prstGeom>
            <a:noFill/>
          </p:spPr>
          <p:txBody>
            <a:bodyPr wrap="none" rtlCol="0">
              <a:spAutoFit/>
            </a:bodyPr>
            <a:lstStyle/>
            <a:p>
              <a:r>
                <a:rPr lang="en-US" sz="900" dirty="0"/>
                <a:t>Layer 1</a:t>
              </a:r>
            </a:p>
          </p:txBody>
        </p:sp>
        <p:sp>
          <p:nvSpPr>
            <p:cNvPr id="11" name="TextBox 64">
              <a:extLst>
                <a:ext uri="{FF2B5EF4-FFF2-40B4-BE49-F238E27FC236}">
                  <a16:creationId xmlns:a16="http://schemas.microsoft.com/office/drawing/2014/main" id="{B5A7EBB7-4B83-4E91-ACD8-261045C76C84}"/>
                </a:ext>
              </a:extLst>
            </p:cNvPr>
            <p:cNvSpPr txBox="1"/>
            <p:nvPr/>
          </p:nvSpPr>
          <p:spPr>
            <a:xfrm>
              <a:off x="10263229" y="4049162"/>
              <a:ext cx="521297" cy="230832"/>
            </a:xfrm>
            <a:prstGeom prst="rect">
              <a:avLst/>
            </a:prstGeom>
            <a:noFill/>
          </p:spPr>
          <p:txBody>
            <a:bodyPr wrap="none" rtlCol="0">
              <a:spAutoFit/>
            </a:bodyPr>
            <a:lstStyle/>
            <a:p>
              <a:r>
                <a:rPr lang="en-US" sz="900" dirty="0"/>
                <a:t>Layer 2</a:t>
              </a:r>
            </a:p>
          </p:txBody>
        </p:sp>
        <p:sp>
          <p:nvSpPr>
            <p:cNvPr id="12" name="TextBox 65">
              <a:extLst>
                <a:ext uri="{FF2B5EF4-FFF2-40B4-BE49-F238E27FC236}">
                  <a16:creationId xmlns:a16="http://schemas.microsoft.com/office/drawing/2014/main" id="{9BC86A83-717B-40C6-8F84-D422B5B71A06}"/>
                </a:ext>
              </a:extLst>
            </p:cNvPr>
            <p:cNvSpPr txBox="1"/>
            <p:nvPr/>
          </p:nvSpPr>
          <p:spPr>
            <a:xfrm>
              <a:off x="11090551" y="4049162"/>
              <a:ext cx="521297" cy="230832"/>
            </a:xfrm>
            <a:prstGeom prst="rect">
              <a:avLst/>
            </a:prstGeom>
            <a:noFill/>
          </p:spPr>
          <p:txBody>
            <a:bodyPr wrap="none" rtlCol="0">
              <a:spAutoFit/>
            </a:bodyPr>
            <a:lstStyle/>
            <a:p>
              <a:r>
                <a:rPr lang="en-US" sz="900" dirty="0"/>
                <a:t>Layer 3</a:t>
              </a:r>
            </a:p>
          </p:txBody>
        </p:sp>
        <p:sp>
          <p:nvSpPr>
            <p:cNvPr id="13" name="Rounded Rectangle 66">
              <a:extLst>
                <a:ext uri="{FF2B5EF4-FFF2-40B4-BE49-F238E27FC236}">
                  <a16:creationId xmlns:a16="http://schemas.microsoft.com/office/drawing/2014/main" id="{3693621D-631B-46A5-AE90-8238BC1E763A}"/>
                </a:ext>
              </a:extLst>
            </p:cNvPr>
            <p:cNvSpPr/>
            <p:nvPr/>
          </p:nvSpPr>
          <p:spPr>
            <a:xfrm>
              <a:off x="8059246" y="2472787"/>
              <a:ext cx="3893308" cy="1852618"/>
            </a:xfrm>
            <a:prstGeom prst="roundRect">
              <a:avLst/>
            </a:prstGeom>
            <a:noFill/>
            <a:ln>
              <a:solidFill>
                <a:srgbClr val="FF6565"/>
              </a:solidFill>
              <a:prstDash val="dash"/>
            </a:ln>
          </p:spPr>
          <p:style>
            <a:lnRef idx="2">
              <a:schemeClr val="accent2"/>
            </a:lnRef>
            <a:fillRef idx="1">
              <a:schemeClr val="lt1"/>
            </a:fillRef>
            <a:effectRef idx="0">
              <a:schemeClr val="accent2"/>
            </a:effectRef>
            <a:fontRef idx="minor">
              <a:schemeClr val="dk1"/>
            </a:fontRef>
          </p:style>
          <p:txBody>
            <a:bodyPr rtlCol="0" anchor="t"/>
            <a:lstStyle/>
            <a:p>
              <a:endParaRPr lang="en-US" sz="900" dirty="0">
                <a:latin typeface="Arial" panose="020B0604020202020204" pitchFamily="34" charset="0"/>
                <a:cs typeface="Arial" panose="020B0604020202020204" pitchFamily="34" charset="0"/>
              </a:endParaRPr>
            </a:p>
          </p:txBody>
        </p:sp>
        <p:pic>
          <p:nvPicPr>
            <p:cNvPr id="14" name="Picture 67">
              <a:extLst>
                <a:ext uri="{FF2B5EF4-FFF2-40B4-BE49-F238E27FC236}">
                  <a16:creationId xmlns:a16="http://schemas.microsoft.com/office/drawing/2014/main" id="{488CA13B-9694-4556-8778-FFFE4D9AE6F4}"/>
                </a:ext>
              </a:extLst>
            </p:cNvPr>
            <p:cNvPicPr>
              <a:picLocks noChangeAspect="1"/>
            </p:cNvPicPr>
            <p:nvPr/>
          </p:nvPicPr>
          <p:blipFill>
            <a:blip r:embed="rId2"/>
            <a:stretch>
              <a:fillRect/>
            </a:stretch>
          </p:blipFill>
          <p:spPr>
            <a:xfrm>
              <a:off x="8541180" y="2519003"/>
              <a:ext cx="672265" cy="720000"/>
            </a:xfrm>
            <a:prstGeom prst="rect">
              <a:avLst/>
            </a:prstGeom>
          </p:spPr>
        </p:pic>
        <p:pic>
          <p:nvPicPr>
            <p:cNvPr id="15" name="Picture 68">
              <a:extLst>
                <a:ext uri="{FF2B5EF4-FFF2-40B4-BE49-F238E27FC236}">
                  <a16:creationId xmlns:a16="http://schemas.microsoft.com/office/drawing/2014/main" id="{9FB9C503-B57A-466C-9C84-E9BFEF6C849B}"/>
                </a:ext>
              </a:extLst>
            </p:cNvPr>
            <p:cNvPicPr>
              <a:picLocks noChangeAspect="1"/>
            </p:cNvPicPr>
            <p:nvPr/>
          </p:nvPicPr>
          <p:blipFill>
            <a:blip r:embed="rId3"/>
            <a:stretch>
              <a:fillRect/>
            </a:stretch>
          </p:blipFill>
          <p:spPr>
            <a:xfrm>
              <a:off x="9365806" y="2519003"/>
              <a:ext cx="674631" cy="720000"/>
            </a:xfrm>
            <a:prstGeom prst="rect">
              <a:avLst/>
            </a:prstGeom>
          </p:spPr>
        </p:pic>
        <p:pic>
          <p:nvPicPr>
            <p:cNvPr id="16" name="Picture 69">
              <a:extLst>
                <a:ext uri="{FF2B5EF4-FFF2-40B4-BE49-F238E27FC236}">
                  <a16:creationId xmlns:a16="http://schemas.microsoft.com/office/drawing/2014/main" id="{4A4A58E2-CADA-4196-989C-FC824EF79A4C}"/>
                </a:ext>
              </a:extLst>
            </p:cNvPr>
            <p:cNvPicPr>
              <a:picLocks noChangeAspect="1"/>
            </p:cNvPicPr>
            <p:nvPr/>
          </p:nvPicPr>
          <p:blipFill>
            <a:blip r:embed="rId4"/>
            <a:stretch>
              <a:fillRect/>
            </a:stretch>
          </p:blipFill>
          <p:spPr>
            <a:xfrm>
              <a:off x="10192798" y="2519003"/>
              <a:ext cx="668852" cy="720000"/>
            </a:xfrm>
            <a:prstGeom prst="rect">
              <a:avLst/>
            </a:prstGeom>
          </p:spPr>
        </p:pic>
        <p:pic>
          <p:nvPicPr>
            <p:cNvPr id="17" name="Picture 70">
              <a:extLst>
                <a:ext uri="{FF2B5EF4-FFF2-40B4-BE49-F238E27FC236}">
                  <a16:creationId xmlns:a16="http://schemas.microsoft.com/office/drawing/2014/main" id="{1FEA582D-F105-4ECF-9F7C-8FD8316B6167}"/>
                </a:ext>
              </a:extLst>
            </p:cNvPr>
            <p:cNvPicPr>
              <a:picLocks noChangeAspect="1"/>
            </p:cNvPicPr>
            <p:nvPr/>
          </p:nvPicPr>
          <p:blipFill>
            <a:blip r:embed="rId5"/>
            <a:stretch>
              <a:fillRect/>
            </a:stretch>
          </p:blipFill>
          <p:spPr>
            <a:xfrm>
              <a:off x="11014010" y="2519003"/>
              <a:ext cx="674380" cy="720000"/>
            </a:xfrm>
            <a:prstGeom prst="rect">
              <a:avLst/>
            </a:prstGeom>
          </p:spPr>
        </p:pic>
        <p:pic>
          <p:nvPicPr>
            <p:cNvPr id="18" name="Picture 71">
              <a:extLst>
                <a:ext uri="{FF2B5EF4-FFF2-40B4-BE49-F238E27FC236}">
                  <a16:creationId xmlns:a16="http://schemas.microsoft.com/office/drawing/2014/main" id="{54178882-F083-4353-889F-C31AB0061930}"/>
                </a:ext>
              </a:extLst>
            </p:cNvPr>
            <p:cNvPicPr>
              <a:picLocks noChangeAspect="1"/>
            </p:cNvPicPr>
            <p:nvPr/>
          </p:nvPicPr>
          <p:blipFill>
            <a:blip r:embed="rId6"/>
            <a:stretch>
              <a:fillRect/>
            </a:stretch>
          </p:blipFill>
          <p:spPr>
            <a:xfrm>
              <a:off x="9361319" y="3315041"/>
              <a:ext cx="676364" cy="720000"/>
            </a:xfrm>
            <a:prstGeom prst="rect">
              <a:avLst/>
            </a:prstGeom>
          </p:spPr>
        </p:pic>
        <p:pic>
          <p:nvPicPr>
            <p:cNvPr id="19" name="Picture 72">
              <a:extLst>
                <a:ext uri="{FF2B5EF4-FFF2-40B4-BE49-F238E27FC236}">
                  <a16:creationId xmlns:a16="http://schemas.microsoft.com/office/drawing/2014/main" id="{682927AF-D694-4FA3-9734-68D56475EA5A}"/>
                </a:ext>
              </a:extLst>
            </p:cNvPr>
            <p:cNvPicPr>
              <a:picLocks noChangeAspect="1"/>
            </p:cNvPicPr>
            <p:nvPr/>
          </p:nvPicPr>
          <p:blipFill>
            <a:blip r:embed="rId7"/>
            <a:stretch>
              <a:fillRect/>
            </a:stretch>
          </p:blipFill>
          <p:spPr>
            <a:xfrm>
              <a:off x="10189388" y="3315041"/>
              <a:ext cx="672916" cy="720000"/>
            </a:xfrm>
            <a:prstGeom prst="rect">
              <a:avLst/>
            </a:prstGeom>
          </p:spPr>
        </p:pic>
        <p:pic>
          <p:nvPicPr>
            <p:cNvPr id="20" name="Picture 73">
              <a:extLst>
                <a:ext uri="{FF2B5EF4-FFF2-40B4-BE49-F238E27FC236}">
                  <a16:creationId xmlns:a16="http://schemas.microsoft.com/office/drawing/2014/main" id="{8D938C51-A51D-4149-830F-7724FEFB12BB}"/>
                </a:ext>
              </a:extLst>
            </p:cNvPr>
            <p:cNvPicPr>
              <a:picLocks noChangeAspect="1"/>
            </p:cNvPicPr>
            <p:nvPr/>
          </p:nvPicPr>
          <p:blipFill>
            <a:blip r:embed="rId8"/>
            <a:stretch>
              <a:fillRect/>
            </a:stretch>
          </p:blipFill>
          <p:spPr>
            <a:xfrm>
              <a:off x="11014010" y="3315041"/>
              <a:ext cx="676243" cy="720000"/>
            </a:xfrm>
            <a:prstGeom prst="rect">
              <a:avLst/>
            </a:prstGeom>
          </p:spPr>
        </p:pic>
        <p:pic>
          <p:nvPicPr>
            <p:cNvPr id="21" name="Picture 74">
              <a:extLst>
                <a:ext uri="{FF2B5EF4-FFF2-40B4-BE49-F238E27FC236}">
                  <a16:creationId xmlns:a16="http://schemas.microsoft.com/office/drawing/2014/main" id="{90396D51-0197-4855-A00D-832B4C162E28}"/>
                </a:ext>
              </a:extLst>
            </p:cNvPr>
            <p:cNvPicPr>
              <a:picLocks noChangeAspect="1"/>
            </p:cNvPicPr>
            <p:nvPr/>
          </p:nvPicPr>
          <p:blipFill>
            <a:blip r:embed="rId9"/>
            <a:stretch>
              <a:fillRect/>
            </a:stretch>
          </p:blipFill>
          <p:spPr>
            <a:xfrm>
              <a:off x="8538131" y="3315041"/>
              <a:ext cx="671483" cy="720000"/>
            </a:xfrm>
            <a:prstGeom prst="rect">
              <a:avLst/>
            </a:prstGeom>
          </p:spPr>
        </p:pic>
      </p:grpSp>
    </p:spTree>
    <p:extLst>
      <p:ext uri="{BB962C8B-B14F-4D97-AF65-F5344CB8AC3E}">
        <p14:creationId xmlns:p14="http://schemas.microsoft.com/office/powerpoint/2010/main" val="1869166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版面配置區 1"/>
          <p:cNvSpPr>
            <a:spLocks noGrp="1"/>
          </p:cNvSpPr>
          <p:nvPr>
            <p:ph type="body" sz="quarter" idx="10"/>
          </p:nvPr>
        </p:nvSpPr>
        <p:spPr/>
        <p:txBody>
          <a:bodyPr/>
          <a:lstStyle/>
          <a:p>
            <a:r>
              <a:rPr lang="en-US" altLang="zh-HK" dirty="0"/>
              <a:t>Thank you for listening!</a:t>
            </a:r>
          </a:p>
        </p:txBody>
      </p:sp>
    </p:spTree>
    <p:extLst>
      <p:ext uri="{BB962C8B-B14F-4D97-AF65-F5344CB8AC3E}">
        <p14:creationId xmlns:p14="http://schemas.microsoft.com/office/powerpoint/2010/main" val="190048558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BE92217E4FC484483362B43B1E235A0" ma:contentTypeVersion="7" ma:contentTypeDescription="Create a new document." ma:contentTypeScope="" ma:versionID="2ef948ac1471b00a9523c4788906f5b1">
  <xsd:schema xmlns:xsd="http://www.w3.org/2001/XMLSchema" xmlns:xs="http://www.w3.org/2001/XMLSchema" xmlns:p="http://schemas.microsoft.com/office/2006/metadata/properties" xmlns:ns3="208fcddf-28e0-4ad8-81a5-6f68ede3575f" xmlns:ns4="7a01be3a-e665-4ba5-a3c5-d0bcdf488678" targetNamespace="http://schemas.microsoft.com/office/2006/metadata/properties" ma:root="true" ma:fieldsID="c387ee736fea6032e8788d62fe55acdf" ns3:_="" ns4:_="">
    <xsd:import namespace="208fcddf-28e0-4ad8-81a5-6f68ede3575f"/>
    <xsd:import namespace="7a01be3a-e665-4ba5-a3c5-d0bcdf48867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8fcddf-28e0-4ad8-81a5-6f68ede357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a01be3a-e665-4ba5-a3c5-d0bcdf48867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818B583-0169-4DE2-9141-46336BC8ADEE}">
  <ds:schemaRefs>
    <ds:schemaRef ds:uri="208fcddf-28e0-4ad8-81a5-6f68ede3575f"/>
    <ds:schemaRef ds:uri="7a01be3a-e665-4ba5-a3c5-d0bcdf48867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7198FE6-AC50-4E78-A275-E378CE96113D}">
  <ds:schemaRefs>
    <ds:schemaRef ds:uri="http://schemas.microsoft.com/office/2006/documentManagement/types"/>
    <ds:schemaRef ds:uri="http://purl.org/dc/elements/1.1/"/>
    <ds:schemaRef ds:uri="208fcddf-28e0-4ad8-81a5-6f68ede3575f"/>
    <ds:schemaRef ds:uri="http://purl.org/dc/dcmitype/"/>
    <ds:schemaRef ds:uri="http://schemas.microsoft.com/office/2006/metadata/properties"/>
    <ds:schemaRef ds:uri="http://www.w3.org/XML/1998/namespace"/>
    <ds:schemaRef ds:uri="http://schemas.microsoft.com/office/infopath/2007/PartnerControls"/>
    <ds:schemaRef ds:uri="http://schemas.openxmlformats.org/package/2006/metadata/core-properties"/>
    <ds:schemaRef ds:uri="7a01be3a-e665-4ba5-a3c5-d0bcdf488678"/>
    <ds:schemaRef ds:uri="http://purl.org/dc/terms/"/>
  </ds:schemaRefs>
</ds:datastoreItem>
</file>

<file path=customXml/itemProps3.xml><?xml version="1.0" encoding="utf-8"?>
<ds:datastoreItem xmlns:ds="http://schemas.openxmlformats.org/officeDocument/2006/customXml" ds:itemID="{3A3CA859-7828-476A-BA62-B43291473E5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858</TotalTime>
  <Words>685</Words>
  <Application>Microsoft Macintosh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等线</vt:lpstr>
      <vt:lpstr>等线 Light</vt:lpstr>
      <vt:lpstr>Arial</vt:lpstr>
      <vt:lpstr>Futura Std Book</vt:lpstr>
      <vt:lpstr>Wingdings</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MA Xiaoran</dc:creator>
  <cp:lastModifiedBy>陈 聪健</cp:lastModifiedBy>
  <cp:revision>64</cp:revision>
  <dcterms:created xsi:type="dcterms:W3CDTF">2021-12-16T12:00:44Z</dcterms:created>
  <dcterms:modified xsi:type="dcterms:W3CDTF">2022-05-02T16:09:52Z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0x0101001BE92217E4FC484483362B43B1E235A0</vt:lpwstr>
  </property>
</Properties>
</file>