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EBBE-8B3E-A854-9E33-0E78DA4B2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F8BB2-A8AF-99CF-4B56-B918C020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4F08C-23AA-3BBC-D7C5-8ECC9112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DAFC-02BA-243C-59AB-C7B5C428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0DFF-4635-324E-FDD1-31F811C5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E25E-6668-DE5C-976B-262BA92E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8261E-3F2A-F891-3AEF-A421051CE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5EBA-A608-56BA-B41D-39DA8BAA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3024E-2E56-810B-7F08-B3EB617E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45B5-812F-D52D-590E-8E248ABC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C03B2-2762-D4B2-7166-2A8F23EE7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DDA0F-EE1A-9C65-C25C-9FD6FB38C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F8FB-640A-F287-7FEC-D4F45AD2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1334-5DAF-C2D6-CDA3-EBCD0D1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0CAD-5968-CDFF-C035-F623C78B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6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0469-491E-D404-8F68-0775712C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7529-6DF0-102D-8E05-AA019DAC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7967-150C-6814-C0E6-C0590811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A64A-398C-522F-CCF0-4618C41F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7DDE7-0734-14C3-E04F-61A3E1CC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BB13-0A69-45CA-1167-88DD23EA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43045-9FBC-9329-3BD2-4AAC158C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24245-3D0A-A1AC-8467-CD81BB35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61E94-D00B-F6F7-8EDD-DA1C4F2A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B119-53D0-11C4-2298-3D88B8F4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0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44FB-5E83-26F7-F7D2-5B66E3BF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ECE1-AD12-EAAC-1540-F054EDB14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3FC3E-35EE-3FA7-29A0-10B2B0860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673F-FB87-C0EA-C102-BB839763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BC9D-43B8-32D2-A63C-7B754A51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147C-0D37-E2C1-3E59-564BB0A9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CF5F-3146-240F-818C-F64C2043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803B8-21DC-6F96-483D-05A7E7E5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981A-DA49-51B6-024A-B1AD9953E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F6E9-C49D-017C-6D2D-A2CA5C0D7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9B49D-1F5E-C63D-940C-78242948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67BB3-4B5E-E3EE-4F49-893E0A27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75EEB-973A-1500-C5E1-18967C29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860D2-3F61-6D3F-F1C7-B7AD59EB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0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C08A-E411-2F4C-49A3-3EC7652E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F891F-56AA-B201-5A63-005F2054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93BD4-7A3F-A605-CF8A-46DF89D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3CB35-A513-F91F-B82A-C94F8873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3C4C-4634-F6EE-82B1-7306168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8771D-4103-3EE3-4948-E514A749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3FF4F-C09E-55D5-9844-D2E6A9F3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2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F019-E6AE-5062-2DAE-7EE88F8E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19A8-5BB5-FB21-4D69-2AE1FA12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F2525-0D26-A98F-33C9-BAE55CACF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D5D07-12DF-6F9C-AA81-4190DAFE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0CEFC-6DAB-DA16-CBD6-D1F6CA1C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257AC-CC4A-D9C3-A78F-2CB02173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7B89-98BE-E4D7-B132-B4568375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944A7-3E4E-BCD0-4A66-EFCA04E2A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1C517-F6E8-FFEA-3183-B9092525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EE1FC-6A87-2B0D-A20B-CA397E57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6F3B2-14BD-C274-FABE-0849515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995A1-4B60-EE62-30D3-7CCA269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3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A9FD3-FE9F-836A-C254-54C561D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14ABC-BB31-D7E0-C2E5-1C6486652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6BE0-17B5-A141-0594-ECDF11AC8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69C6-4B1B-4FB6-AABF-F4917EB9255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103E-E56D-C482-3D89-922F1ED95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A414-074A-C16E-850B-A87DF1BA2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CC62-7727-4B25-86F1-9C61574C7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291B-6C44-62CA-BE0A-3597FC727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Clustering </a:t>
            </a:r>
            <a:r>
              <a:rPr lang="fr-FR" dirty="0" err="1"/>
              <a:t>Analysis</a:t>
            </a:r>
            <a:r>
              <a:rPr lang="fr-FR" dirty="0"/>
              <a:t> on Les Misérables Social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3DDE1-2A1B-CF18-2966-63B836EBC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DUNDA, Gerry Windiarto Mohamad</a:t>
            </a:r>
          </a:p>
          <a:p>
            <a:r>
              <a:rPr lang="en-US" dirty="0"/>
              <a:t>20491372</a:t>
            </a:r>
          </a:p>
          <a:p>
            <a:r>
              <a:rPr lang="en-US" dirty="0"/>
              <a:t>MATH 5473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111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3E3-0AAD-2BEC-EF30-B6C98C09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Louvain Community Detector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D8090-6C79-7E3D-DE50-9B403F519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Treat all nodes as a single cluster</a:t>
                </a:r>
              </a:p>
              <a:p>
                <a:r>
                  <a:rPr lang="en-US" dirty="0"/>
                  <a:t>Move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its community to its neighbor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consider the change in the modularity.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move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if it is positive.</a:t>
                </a:r>
              </a:p>
              <a:p>
                <a:r>
                  <a:rPr lang="en-US" dirty="0"/>
                  <a:t>Iterate through all nodes repeatedly until further change is not possible.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D8090-6C79-7E3D-DE50-9B403F519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705366-678C-2870-B726-969D99F9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3322468"/>
            <a:ext cx="8172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0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DC2D-8AD6-054C-12D5-6DA76E13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Fiedler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F5BF2-A62D-F326-65D1-5CA589C9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94" y="1330255"/>
            <a:ext cx="8625944" cy="517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6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5D53-D066-9242-7E52-335B442E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</a:t>
            </a:r>
            <a:r>
              <a:rPr lang="en-US" dirty="0" err="1"/>
              <a:t>Ncut</a:t>
            </a:r>
            <a:r>
              <a:rPr lang="en-US" dirty="0"/>
              <a:t>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79A0-2D24-AC83-F542-D9C822CA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78668"/>
            <a:ext cx="10515600" cy="828413"/>
          </a:xfrm>
        </p:spPr>
        <p:txBody>
          <a:bodyPr/>
          <a:lstStyle/>
          <a:p>
            <a:r>
              <a:rPr lang="en-US" dirty="0"/>
              <a:t>Less intuitive than Fiedler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7A39C-16CB-AE1F-4CCE-85D26B06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19" y="1363580"/>
            <a:ext cx="7698907" cy="46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6F8E-1DD8-673E-1EE4-CC892763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Path Theory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F431-37B8-4F3F-6F04-86971027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8568"/>
            <a:ext cx="10515600" cy="11189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discover a large flux from Cosette and Marius to Valjean node</a:t>
            </a:r>
          </a:p>
          <a:p>
            <a:r>
              <a:rPr lang="en-US" dirty="0"/>
              <a:t>both Valjean and Javert point towards Enjolras and </a:t>
            </a:r>
            <a:r>
              <a:rPr lang="en-US" dirty="0" err="1"/>
              <a:t>Thénardier</a:t>
            </a:r>
            <a:r>
              <a:rPr lang="en-US" dirty="0"/>
              <a:t>, suggesting intermediary role in the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0A349-152B-E96A-D4E6-BD7280AA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02" y="1329431"/>
            <a:ext cx="6993796" cy="419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3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4E761D-A9E5-6D52-185D-B3639EED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13" y="841124"/>
            <a:ext cx="8150866" cy="4893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2A7A8-6D5E-0D14-DC93-5BB33820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</a:t>
            </a:r>
            <a:r>
              <a:rPr lang="en-US" dirty="0" err="1"/>
              <a:t>Ncut</a:t>
            </a:r>
            <a:r>
              <a:rPr lang="en-US" dirty="0"/>
              <a:t>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9CD5-1224-5303-41EF-7300EFE4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2072"/>
            <a:ext cx="10515600" cy="13255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Valjean and Javert are in the same community, along with his relatives</a:t>
            </a:r>
          </a:p>
          <a:p>
            <a:r>
              <a:rPr lang="en-US" dirty="0"/>
              <a:t>Gavroche good friends are Enjolras, </a:t>
            </a:r>
            <a:r>
              <a:rPr lang="en-US" dirty="0" err="1"/>
              <a:t>Grantaire</a:t>
            </a:r>
            <a:r>
              <a:rPr lang="en-US" dirty="0"/>
              <a:t>, Joly, </a:t>
            </a:r>
            <a:r>
              <a:rPr lang="en-US" dirty="0" err="1"/>
              <a:t>Combeferre</a:t>
            </a:r>
            <a:r>
              <a:rPr lang="en-US" dirty="0"/>
              <a:t>, and </a:t>
            </a:r>
            <a:r>
              <a:rPr lang="en-US" dirty="0" err="1"/>
              <a:t>Courfeyrac</a:t>
            </a:r>
            <a:endParaRPr lang="en-US" dirty="0"/>
          </a:p>
          <a:p>
            <a:r>
              <a:rPr lang="en-US" dirty="0" err="1"/>
              <a:t>Zephine</a:t>
            </a:r>
            <a:r>
              <a:rPr lang="en-US" dirty="0"/>
              <a:t>, Dahlia, and </a:t>
            </a:r>
            <a:r>
              <a:rPr lang="en-US" dirty="0" err="1"/>
              <a:t>Favourite</a:t>
            </a:r>
            <a:r>
              <a:rPr lang="en-US" dirty="0"/>
              <a:t> are members of Fantine’s group</a:t>
            </a:r>
          </a:p>
          <a:p>
            <a:r>
              <a:rPr lang="en-US" dirty="0"/>
              <a:t>Side characters are in yellow</a:t>
            </a:r>
          </a:p>
          <a:p>
            <a:r>
              <a:rPr lang="en-US" dirty="0"/>
              <a:t>Orange community is prisoners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6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A92A38-E789-D6E8-A186-93062AFC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13" y="802142"/>
            <a:ext cx="8750232" cy="5253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CE0BFF-2D44-833B-B755-5E0B4D14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Louvain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74A6-6872-650D-9931-04F9916F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2312"/>
            <a:ext cx="10515600" cy="690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Similar to modified </a:t>
            </a:r>
            <a:r>
              <a:rPr lang="en-US" dirty="0" err="1"/>
              <a:t>Ncut</a:t>
            </a:r>
            <a:r>
              <a:rPr lang="en-US" dirty="0"/>
              <a:t> except Marguerite. She is in Fantine’s community.</a:t>
            </a:r>
          </a:p>
          <a:p>
            <a:r>
              <a:rPr lang="en-US" dirty="0"/>
              <a:t>In fact, Marguerite is closer to Fantine as Marguerite gave Fantine lessons on poverty</a:t>
            </a:r>
          </a:p>
        </p:txBody>
      </p:sp>
    </p:spTree>
    <p:extLst>
      <p:ext uri="{BB962C8B-B14F-4D97-AF65-F5344CB8AC3E}">
        <p14:creationId xmlns:p14="http://schemas.microsoft.com/office/powerpoint/2010/main" val="213887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BAC0-A8AC-6E47-04EB-7372FD86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DA03-77CB-0762-2893-B5E0062F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Biclustering</a:t>
            </a:r>
            <a:r>
              <a:rPr lang="en-US" dirty="0"/>
              <a:t> methods gives little insight about </a:t>
            </a:r>
            <a:r>
              <a:rPr lang="fr-FR" dirty="0"/>
              <a:t>Les Misérables </a:t>
            </a:r>
            <a:r>
              <a:rPr lang="fr-FR" dirty="0" err="1"/>
              <a:t>dataset</a:t>
            </a:r>
            <a:r>
              <a:rPr lang="fr-FR" dirty="0"/>
              <a:t>. </a:t>
            </a:r>
            <a:r>
              <a:rPr lang="fr-FR" dirty="0" err="1"/>
              <a:t>However</a:t>
            </a:r>
            <a:r>
              <a:rPr lang="fr-FR" dirty="0"/>
              <a:t>, TPA </a:t>
            </a:r>
            <a:r>
              <a:rPr lang="fr-FR" dirty="0" err="1"/>
              <a:t>gives</a:t>
            </a:r>
            <a:r>
              <a:rPr lang="fr-FR" dirty="0"/>
              <a:t> </a:t>
            </a:r>
            <a:r>
              <a:rPr lang="fr-FR" dirty="0" err="1"/>
              <a:t>remarkable</a:t>
            </a:r>
            <a:r>
              <a:rPr lang="fr-FR" dirty="0"/>
              <a:t> insight about the </a:t>
            </a:r>
            <a:r>
              <a:rPr lang="fr-FR" dirty="0" err="1"/>
              <a:t>intermediary</a:t>
            </a:r>
            <a:r>
              <a:rPr lang="fr-FR" dirty="0"/>
              <a:t> </a:t>
            </a:r>
            <a:r>
              <a:rPr lang="fr-FR" dirty="0" err="1"/>
              <a:t>characters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contribute</a:t>
            </a:r>
            <a:r>
              <a:rPr lang="fr-FR" dirty="0"/>
              <a:t> important plot in the story.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Multi-clustering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more intuitive insights about the </a:t>
            </a:r>
            <a:r>
              <a:rPr lang="fr-FR" dirty="0" err="1"/>
              <a:t>communities</a:t>
            </a:r>
            <a:r>
              <a:rPr lang="fr-FR" dirty="0"/>
              <a:t> in the story and Louvain </a:t>
            </a:r>
            <a:r>
              <a:rPr lang="fr-FR" dirty="0" err="1"/>
              <a:t>gives</a:t>
            </a:r>
            <a:r>
              <a:rPr lang="fr-FR" dirty="0"/>
              <a:t> more plausible </a:t>
            </a:r>
            <a:r>
              <a:rPr lang="fr-FR" dirty="0" err="1"/>
              <a:t>result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4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C329-CF6C-943A-9833-7ECE7054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91E3-6526-9E8F-7DCE-542AF5E8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Prior Knowledge of the dataset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8931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ADF8-6A30-6F1E-543C-83491452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4E75-498E-132B-6BDA-16E0E32E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48"/>
            <a:ext cx="10515600" cy="1325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Les Misérables Social Network Dataset</a:t>
            </a:r>
          </a:p>
          <a:p>
            <a:r>
              <a:rPr lang="en-US" dirty="0"/>
              <a:t>Suppose that we do not read the novel and we have complex network of characters with edge as co-occurrence in the scene.</a:t>
            </a:r>
          </a:p>
          <a:p>
            <a:r>
              <a:rPr lang="en-US" dirty="0"/>
              <a:t>Where should we start to gain interesting insight on the story?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A6722-C54A-9E86-6ADE-6F2214FF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83" y="1312646"/>
            <a:ext cx="6174497" cy="370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4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F5A8-DC94-98E7-AC59-4B90F99F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Knowledge of </a:t>
            </a:r>
            <a:r>
              <a:rPr lang="fr-FR" dirty="0"/>
              <a:t>Les Misérables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9657-4617-E291-8529-4D09B173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Javert is the inspector trying to capture ex-convict Valjean</a:t>
            </a:r>
          </a:p>
          <a:p>
            <a:r>
              <a:rPr lang="en-US" dirty="0"/>
              <a:t>Cosette and Marius are relatives to Valjean</a:t>
            </a:r>
          </a:p>
        </p:txBody>
      </p:sp>
    </p:spTree>
    <p:extLst>
      <p:ext uri="{BB962C8B-B14F-4D97-AF65-F5344CB8AC3E}">
        <p14:creationId xmlns:p14="http://schemas.microsoft.com/office/powerpoint/2010/main" val="68253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54F-8905-7084-7DF6-A7BDAA59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EA13-2500-F14A-0E9D-37D56B24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Biclustering</a:t>
            </a:r>
            <a:r>
              <a:rPr lang="en-US" dirty="0"/>
              <a:t> methods</a:t>
            </a:r>
          </a:p>
          <a:p>
            <a:pPr marL="0" indent="0">
              <a:buNone/>
            </a:pPr>
            <a:r>
              <a:rPr lang="en-US" dirty="0"/>
              <a:t>	- Bipartition technique based on Fiedler</a:t>
            </a:r>
          </a:p>
          <a:p>
            <a:pPr marL="0" indent="0">
              <a:buNone/>
            </a:pPr>
            <a:r>
              <a:rPr lang="en-US" dirty="0"/>
              <a:t>	- Normalized </a:t>
            </a:r>
            <a:r>
              <a:rPr lang="en-US" dirty="0" err="1"/>
              <a:t>Ncut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Transition path theory</a:t>
            </a:r>
          </a:p>
          <a:p>
            <a:r>
              <a:rPr lang="en-US" dirty="0"/>
              <a:t>Multi-clustering methods</a:t>
            </a:r>
          </a:p>
          <a:p>
            <a:pPr marL="0" indent="0">
              <a:buNone/>
            </a:pPr>
            <a:r>
              <a:rPr lang="en-US" dirty="0"/>
              <a:t>	- Modified </a:t>
            </a:r>
            <a:r>
              <a:rPr lang="en-US" dirty="0" err="1"/>
              <a:t>Ncut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Louvain community detection</a:t>
            </a:r>
          </a:p>
        </p:txBody>
      </p:sp>
    </p:spTree>
    <p:extLst>
      <p:ext uri="{BB962C8B-B14F-4D97-AF65-F5344CB8AC3E}">
        <p14:creationId xmlns:p14="http://schemas.microsoft.com/office/powerpoint/2010/main" val="92244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8702-CA72-DFFC-A13D-188259D0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 Technique Based on Fiedler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46A9A-96E3-2349-92C5-8A5B52D3A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weighted undirected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define adjacency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Unnormalized Laplacian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Find the eigenvector corresponding to the second 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The resulting </a:t>
                </a:r>
                <a:r>
                  <a:rPr lang="en-US" b="0" dirty="0" err="1"/>
                  <a:t>bipartitioning</a:t>
                </a:r>
                <a:r>
                  <a:rPr lang="en-US" b="0" dirty="0"/>
                  <a:t> is sets 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46A9A-96E3-2349-92C5-8A5B52D3A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6E28127-8FA1-4DC4-3B76-3184E4865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912" y="4191508"/>
            <a:ext cx="3208584" cy="378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D6E09E-52AA-5B0B-6ADD-0D101EAD5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26" y="4687240"/>
            <a:ext cx="2822935" cy="3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2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2AFB-287C-A4AE-46ED-946ADB51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</a:t>
            </a:r>
            <a:r>
              <a:rPr lang="en-US" dirty="0" err="1"/>
              <a:t>Ncut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7658C-E3FB-804A-77EC-69885AB3B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to the previous method except we consider the normalized Laplacian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original idea is to minimize the sum of weights across two different groups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7658C-E3FB-804A-77EC-69885AB3B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13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34B7-729B-A8C6-CB75-5582B678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Path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D8AF8-F152-82B3-469F-445F16A30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Define Markov transition probability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the stationary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the </a:t>
                </a:r>
                <a:r>
                  <a:rPr lang="en-US" dirty="0" err="1"/>
                  <a:t>commitor</a:t>
                </a:r>
                <a:r>
                  <a:rPr lang="en-US" dirty="0"/>
                  <a:t> function</a:t>
                </a:r>
              </a:p>
              <a:p>
                <a:r>
                  <a:rPr lang="en-US" dirty="0"/>
                  <a:t>Source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dirty="0"/>
                  <a:t>Javert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sink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dirty="0"/>
                  <a:t>Valjean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with Dirichlet boundary condition  </a:t>
                </a:r>
              </a:p>
              <a:p>
                <a:endParaRPr lang="en-US" dirty="0"/>
              </a:p>
              <a:p>
                <a:r>
                  <a:rPr lang="en-US" dirty="0"/>
                  <a:t>Assign node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we can compute the flux which is defined as probability current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D8AF8-F152-82B3-469F-445F16A30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388D7FF-5388-0602-2121-B09F8417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18" y="2860874"/>
            <a:ext cx="47910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A0B90-098D-71B2-5913-1CDF6499B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644" y="2860874"/>
            <a:ext cx="1581150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83CA4-A84F-B9DF-7F3B-BFF93FD86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348" y="4170131"/>
            <a:ext cx="8389398" cy="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7BDD-DCB7-2BB8-AB50-D6946668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</a:t>
            </a:r>
            <a:r>
              <a:rPr lang="en-US" dirty="0" err="1"/>
              <a:t>Ncut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C881E9-D377-CD07-23E5-B7863ECA1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eigenvectors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perform descending sort based on the eigenvalues</a:t>
                </a:r>
              </a:p>
              <a:p>
                <a:endParaRPr lang="en-US" dirty="0"/>
              </a:p>
              <a:p>
                <a:r>
                  <a:rPr lang="en-US" dirty="0"/>
                  <a:t>Perform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on the row 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C881E9-D377-CD07-23E5-B7863ECA1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3445EAD-8678-4456-0D8A-4A441A7C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820" y="2616647"/>
            <a:ext cx="6632359" cy="4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8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532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Clustering Analysis on Les Misérables Social Network</vt:lpstr>
      <vt:lpstr>Outline</vt:lpstr>
      <vt:lpstr>Introduction</vt:lpstr>
      <vt:lpstr>Prior Knowledge of Les Misérables</vt:lpstr>
      <vt:lpstr>Methodology</vt:lpstr>
      <vt:lpstr>Bipartition Technique Based on Fiedler</vt:lpstr>
      <vt:lpstr>Normalized Ncut</vt:lpstr>
      <vt:lpstr>Transition Path Theory</vt:lpstr>
      <vt:lpstr>Modified Ncut</vt:lpstr>
      <vt:lpstr>Louvain Community Detector</vt:lpstr>
      <vt:lpstr>Results for Fiedler</vt:lpstr>
      <vt:lpstr>Normalized Ncut Result</vt:lpstr>
      <vt:lpstr>Transition Path Theory Result</vt:lpstr>
      <vt:lpstr>Modified Ncut Result</vt:lpstr>
      <vt:lpstr>Louvain 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 on Les Misérables Social Network</dc:title>
  <dc:creator>Gerry Windiarto Mohamad DUNDA</dc:creator>
  <cp:lastModifiedBy>Gerry Windiarto Mohamad DUNDA</cp:lastModifiedBy>
  <cp:revision>34</cp:revision>
  <dcterms:created xsi:type="dcterms:W3CDTF">2023-05-15T04:42:52Z</dcterms:created>
  <dcterms:modified xsi:type="dcterms:W3CDTF">2023-05-15T13:28:15Z</dcterms:modified>
</cp:coreProperties>
</file>