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21"/>
  </p:notesMasterIdLst>
  <p:sldIdLst>
    <p:sldId id="257" r:id="rId2"/>
    <p:sldId id="258" r:id="rId3"/>
    <p:sldId id="259" r:id="rId4"/>
    <p:sldId id="266" r:id="rId5"/>
    <p:sldId id="260" r:id="rId6"/>
    <p:sldId id="267" r:id="rId7"/>
    <p:sldId id="261" r:id="rId8"/>
    <p:sldId id="268" r:id="rId9"/>
    <p:sldId id="262" r:id="rId10"/>
    <p:sldId id="269" r:id="rId11"/>
    <p:sldId id="270" r:id="rId12"/>
    <p:sldId id="263" r:id="rId13"/>
    <p:sldId id="271" r:id="rId14"/>
    <p:sldId id="264" r:id="rId15"/>
    <p:sldId id="272" r:id="rId16"/>
    <p:sldId id="265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5C5CA-4A9D-734D-9DF0-64736E8DCF6A}" v="168" dt="2021-10-18T17:20:12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4"/>
    <p:restoredTop sz="89369"/>
  </p:normalViewPr>
  <p:slideViewPr>
    <p:cSldViewPr snapToGrid="0" snapToObjects="1">
      <p:cViewPr>
        <p:scale>
          <a:sx n="101" d="100"/>
          <a:sy n="101" d="100"/>
        </p:scale>
        <p:origin x="104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hao SHAO" userId="750bacbf-a815-4cbc-bf41-b27ba8b2630f" providerId="ADAL" clId="{7FAFBD5B-AD26-3A4D-9DA8-E2BAEA4638D2}"/>
    <pc:docChg chg="custSel modSld">
      <pc:chgData name="Zhihao SHAO" userId="750bacbf-a815-4cbc-bf41-b27ba8b2630f" providerId="ADAL" clId="{7FAFBD5B-AD26-3A4D-9DA8-E2BAEA4638D2}" dt="2021-10-19T06:46:39.423" v="34" actId="27636"/>
      <pc:docMkLst>
        <pc:docMk/>
      </pc:docMkLst>
      <pc:sldChg chg="modSp">
        <pc:chgData name="Zhihao SHAO" userId="750bacbf-a815-4cbc-bf41-b27ba8b2630f" providerId="ADAL" clId="{7FAFBD5B-AD26-3A4D-9DA8-E2BAEA4638D2}" dt="2021-10-19T06:46:39.423" v="34" actId="27636"/>
        <pc:sldMkLst>
          <pc:docMk/>
          <pc:sldMk cId="863747095" sldId="266"/>
        </pc:sldMkLst>
        <pc:spChg chg="mod">
          <ac:chgData name="Zhihao SHAO" userId="750bacbf-a815-4cbc-bf41-b27ba8b2630f" providerId="ADAL" clId="{7FAFBD5B-AD26-3A4D-9DA8-E2BAEA4638D2}" dt="2021-10-19T06:46:39.423" v="34" actId="27636"/>
          <ac:spMkLst>
            <pc:docMk/>
            <pc:sldMk cId="863747095" sldId="266"/>
            <ac:spMk id="13" creationId="{49B83E01-1A3A-F24F-BE3F-C1035621C91A}"/>
          </ac:spMkLst>
        </pc:spChg>
      </pc:sldChg>
      <pc:sldChg chg="modSp">
        <pc:chgData name="Zhihao SHAO" userId="750bacbf-a815-4cbc-bf41-b27ba8b2630f" providerId="ADAL" clId="{7FAFBD5B-AD26-3A4D-9DA8-E2BAEA4638D2}" dt="2021-10-19T06:21:35.730" v="21" actId="20577"/>
        <pc:sldMkLst>
          <pc:docMk/>
          <pc:sldMk cId="3493930806" sldId="268"/>
        </pc:sldMkLst>
        <pc:spChg chg="mod">
          <ac:chgData name="Zhihao SHAO" userId="750bacbf-a815-4cbc-bf41-b27ba8b2630f" providerId="ADAL" clId="{7FAFBD5B-AD26-3A4D-9DA8-E2BAEA4638D2}" dt="2021-10-19T06:21:35.730" v="21" actId="20577"/>
          <ac:spMkLst>
            <pc:docMk/>
            <pc:sldMk cId="3493930806" sldId="268"/>
            <ac:spMk id="3" creationId="{ADB132E2-52BB-F449-B823-66E35C9E766E}"/>
          </ac:spMkLst>
        </pc:spChg>
      </pc:sldChg>
    </pc:docChg>
  </pc:docChgLst>
  <pc:docChgLst>
    <pc:chgData name="Zhihao SHAO" userId="750bacbf-a815-4cbc-bf41-b27ba8b2630f" providerId="ADAL" clId="{EA85C5CA-4A9D-734D-9DF0-64736E8DCF6A}"/>
    <pc:docChg chg="undo redo custSel addSld delSld modSld modMainMaster">
      <pc:chgData name="Zhihao SHAO" userId="750bacbf-a815-4cbc-bf41-b27ba8b2630f" providerId="ADAL" clId="{EA85C5CA-4A9D-734D-9DF0-64736E8DCF6A}" dt="2021-10-18T17:20:44.528" v="3001" actId="1076"/>
      <pc:docMkLst>
        <pc:docMk/>
      </pc:docMkLst>
      <pc:sldChg chg="addSp modSp del mod">
        <pc:chgData name="Zhihao SHAO" userId="750bacbf-a815-4cbc-bf41-b27ba8b2630f" providerId="ADAL" clId="{EA85C5CA-4A9D-734D-9DF0-64736E8DCF6A}" dt="2021-10-18T14:08:11.783" v="214" actId="2696"/>
        <pc:sldMkLst>
          <pc:docMk/>
          <pc:sldMk cId="538390458" sldId="256"/>
        </pc:sldMkLst>
        <pc:spChg chg="add mod">
          <ac:chgData name="Zhihao SHAO" userId="750bacbf-a815-4cbc-bf41-b27ba8b2630f" providerId="ADAL" clId="{EA85C5CA-4A9D-734D-9DF0-64736E8DCF6A}" dt="2021-10-18T14:05:16.191" v="46"/>
          <ac:spMkLst>
            <pc:docMk/>
            <pc:sldMk cId="538390458" sldId="256"/>
            <ac:spMk id="2" creationId="{481F2332-648D-ED40-B909-7C7F22A48B90}"/>
          </ac:spMkLst>
        </pc:spChg>
        <pc:picChg chg="mod">
          <ac:chgData name="Zhihao SHAO" userId="750bacbf-a815-4cbc-bf41-b27ba8b2630f" providerId="ADAL" clId="{EA85C5CA-4A9D-734D-9DF0-64736E8DCF6A}" dt="2021-10-18T14:06:53.886" v="116" actId="1076"/>
          <ac:picMkLst>
            <pc:docMk/>
            <pc:sldMk cId="538390458" sldId="256"/>
            <ac:picMk id="6" creationId="{9FDFA7F7-8D12-B049-9088-8279E9F53A7D}"/>
          </ac:picMkLst>
        </pc:picChg>
      </pc:sldChg>
      <pc:sldChg chg="addSp delSp modSp new mod setBg delDesignElem">
        <pc:chgData name="Zhihao SHAO" userId="750bacbf-a815-4cbc-bf41-b27ba8b2630f" providerId="ADAL" clId="{EA85C5CA-4A9D-734D-9DF0-64736E8DCF6A}" dt="2021-10-18T14:11:22.906" v="374" actId="1076"/>
        <pc:sldMkLst>
          <pc:docMk/>
          <pc:sldMk cId="999036611" sldId="257"/>
        </pc:sldMkLst>
        <pc:spChg chg="mod ord">
          <ac:chgData name="Zhihao SHAO" userId="750bacbf-a815-4cbc-bf41-b27ba8b2630f" providerId="ADAL" clId="{EA85C5CA-4A9D-734D-9DF0-64736E8DCF6A}" dt="2021-10-18T14:06:47.471" v="114" actId="255"/>
          <ac:spMkLst>
            <pc:docMk/>
            <pc:sldMk cId="999036611" sldId="257"/>
            <ac:spMk id="2" creationId="{81946501-6B55-4146-A194-B80AE4C88EB5}"/>
          </ac:spMkLst>
        </pc:spChg>
        <pc:spChg chg="del mod">
          <ac:chgData name="Zhihao SHAO" userId="750bacbf-a815-4cbc-bf41-b27ba8b2630f" providerId="ADAL" clId="{EA85C5CA-4A9D-734D-9DF0-64736E8DCF6A}" dt="2021-10-18T14:05:24.243" v="47" actId="26606"/>
          <ac:spMkLst>
            <pc:docMk/>
            <pc:sldMk cId="999036611" sldId="257"/>
            <ac:spMk id="3" creationId="{ADB132E2-52BB-F449-B823-66E35C9E766E}"/>
          </ac:spMkLst>
        </pc:spChg>
        <pc:spChg chg="add del mod">
          <ac:chgData name="Zhihao SHAO" userId="750bacbf-a815-4cbc-bf41-b27ba8b2630f" providerId="ADAL" clId="{EA85C5CA-4A9D-734D-9DF0-64736E8DCF6A}" dt="2021-10-18T14:04:33.979" v="35" actId="478"/>
          <ac:spMkLst>
            <pc:docMk/>
            <pc:sldMk cId="999036611" sldId="257"/>
            <ac:spMk id="4" creationId="{CF4BC3FD-F6D0-3843-AD55-9542F2E23D0D}"/>
          </ac:spMkLst>
        </pc:spChg>
        <pc:spChg chg="add mod">
          <ac:chgData name="Zhihao SHAO" userId="750bacbf-a815-4cbc-bf41-b27ba8b2630f" providerId="ADAL" clId="{EA85C5CA-4A9D-734D-9DF0-64736E8DCF6A}" dt="2021-10-18T14:05:24.243" v="47" actId="26606"/>
          <ac:spMkLst>
            <pc:docMk/>
            <pc:sldMk cId="999036611" sldId="257"/>
            <ac:spMk id="5" creationId="{56A4D9B5-9850-F94E-8AF8-37E5E3A2124F}"/>
          </ac:spMkLst>
        </pc:spChg>
        <pc:spChg chg="add del mod">
          <ac:chgData name="Zhihao SHAO" userId="750bacbf-a815-4cbc-bf41-b27ba8b2630f" providerId="ADAL" clId="{EA85C5CA-4A9D-734D-9DF0-64736E8DCF6A}" dt="2021-10-18T14:05:12.596" v="41"/>
          <ac:spMkLst>
            <pc:docMk/>
            <pc:sldMk cId="999036611" sldId="257"/>
            <ac:spMk id="6" creationId="{F067395F-A452-9149-82F1-5448494A3B7D}"/>
          </ac:spMkLst>
        </pc:spChg>
        <pc:spChg chg="add del mod">
          <ac:chgData name="Zhihao SHAO" userId="750bacbf-a815-4cbc-bf41-b27ba8b2630f" providerId="ADAL" clId="{EA85C5CA-4A9D-734D-9DF0-64736E8DCF6A}" dt="2021-10-18T14:05:13.368" v="43"/>
          <ac:spMkLst>
            <pc:docMk/>
            <pc:sldMk cId="999036611" sldId="257"/>
            <ac:spMk id="7" creationId="{A01FE281-8515-D641-BB53-4F3FF47E5556}"/>
          </ac:spMkLst>
        </pc:spChg>
        <pc:spChg chg="add del">
          <ac:chgData name="Zhihao SHAO" userId="750bacbf-a815-4cbc-bf41-b27ba8b2630f" providerId="ADAL" clId="{EA85C5CA-4A9D-734D-9DF0-64736E8DCF6A}" dt="2021-10-18T14:05:15.388" v="45"/>
          <ac:spMkLst>
            <pc:docMk/>
            <pc:sldMk cId="999036611" sldId="257"/>
            <ac:spMk id="8" creationId="{2B566528-1B12-4246-9431-5C2D7D081168}"/>
          </ac:spMkLst>
        </pc:spChg>
        <pc:spChg chg="add del">
          <ac:chgData name="Zhihao SHAO" userId="750bacbf-a815-4cbc-bf41-b27ba8b2630f" providerId="ADAL" clId="{EA85C5CA-4A9D-734D-9DF0-64736E8DCF6A}" dt="2021-10-18T14:11:16.137" v="373"/>
          <ac:spMkLst>
            <pc:docMk/>
            <pc:sldMk cId="999036611" sldId="257"/>
            <ac:spMk id="9" creationId="{88294908-8B00-4F58-BBBA-20F71A40AA9E}"/>
          </ac:spMkLst>
        </pc:spChg>
        <pc:spChg chg="add del">
          <ac:chgData name="Zhihao SHAO" userId="750bacbf-a815-4cbc-bf41-b27ba8b2630f" providerId="ADAL" clId="{EA85C5CA-4A9D-734D-9DF0-64736E8DCF6A}" dt="2021-10-18T14:05:15.388" v="45"/>
          <ac:spMkLst>
            <pc:docMk/>
            <pc:sldMk cId="999036611" sldId="257"/>
            <ac:spMk id="10" creationId="{2E80C965-DB6D-4F81-9E9E-B027384D0BD6}"/>
          </ac:spMkLst>
        </pc:spChg>
        <pc:spChg chg="add del">
          <ac:chgData name="Zhihao SHAO" userId="750bacbf-a815-4cbc-bf41-b27ba8b2630f" providerId="ADAL" clId="{EA85C5CA-4A9D-734D-9DF0-64736E8DCF6A}" dt="2021-10-18T14:11:16.137" v="373"/>
          <ac:spMkLst>
            <pc:docMk/>
            <pc:sldMk cId="999036611" sldId="257"/>
            <ac:spMk id="11" creationId="{4364C879-1404-4203-8E9D-CC5DE0A621A2}"/>
          </ac:spMkLst>
        </pc:spChg>
        <pc:spChg chg="add del">
          <ac:chgData name="Zhihao SHAO" userId="750bacbf-a815-4cbc-bf41-b27ba8b2630f" providerId="ADAL" clId="{EA85C5CA-4A9D-734D-9DF0-64736E8DCF6A}" dt="2021-10-18T14:05:15.388" v="45"/>
          <ac:spMkLst>
            <pc:docMk/>
            <pc:sldMk cId="999036611" sldId="257"/>
            <ac:spMk id="12" creationId="{A580F890-B085-4E95-96AA-55AEBEC5CE6E}"/>
          </ac:spMkLst>
        </pc:spChg>
        <pc:spChg chg="add del">
          <ac:chgData name="Zhihao SHAO" userId="750bacbf-a815-4cbc-bf41-b27ba8b2630f" providerId="ADAL" clId="{EA85C5CA-4A9D-734D-9DF0-64736E8DCF6A}" dt="2021-10-18T14:11:16.137" v="373"/>
          <ac:spMkLst>
            <pc:docMk/>
            <pc:sldMk cId="999036611" sldId="257"/>
            <ac:spMk id="13" creationId="{84617302-4B0D-4351-A6BB-6F0930D943AC}"/>
          </ac:spMkLst>
        </pc:spChg>
        <pc:spChg chg="add del">
          <ac:chgData name="Zhihao SHAO" userId="750bacbf-a815-4cbc-bf41-b27ba8b2630f" providerId="ADAL" clId="{EA85C5CA-4A9D-734D-9DF0-64736E8DCF6A}" dt="2021-10-18T14:05:15.388" v="45"/>
          <ac:spMkLst>
            <pc:docMk/>
            <pc:sldMk cId="999036611" sldId="257"/>
            <ac:spMk id="14" creationId="{D3F51FEB-38FB-4F6C-9F7B-2F2AFAB65463}"/>
          </ac:spMkLst>
        </pc:spChg>
        <pc:spChg chg="add del">
          <ac:chgData name="Zhihao SHAO" userId="750bacbf-a815-4cbc-bf41-b27ba8b2630f" providerId="ADAL" clId="{EA85C5CA-4A9D-734D-9DF0-64736E8DCF6A}" dt="2021-10-18T14:11:16.137" v="373"/>
          <ac:spMkLst>
            <pc:docMk/>
            <pc:sldMk cId="999036611" sldId="257"/>
            <ac:spMk id="15" creationId="{DA2C7802-C2E0-4218-8F89-8DD7CCD2CD1C}"/>
          </ac:spMkLst>
        </pc:spChg>
        <pc:spChg chg="add del">
          <ac:chgData name="Zhihao SHAO" userId="750bacbf-a815-4cbc-bf41-b27ba8b2630f" providerId="ADAL" clId="{EA85C5CA-4A9D-734D-9DF0-64736E8DCF6A}" dt="2021-10-18T14:05:15.388" v="45"/>
          <ac:spMkLst>
            <pc:docMk/>
            <pc:sldMk cId="999036611" sldId="257"/>
            <ac:spMk id="16" creationId="{1E547BA6-BAE0-43BB-A7CA-60F69CE252F0}"/>
          </ac:spMkLst>
        </pc:spChg>
        <pc:spChg chg="add del mod">
          <ac:chgData name="Zhihao SHAO" userId="750bacbf-a815-4cbc-bf41-b27ba8b2630f" providerId="ADAL" clId="{EA85C5CA-4A9D-734D-9DF0-64736E8DCF6A}" dt="2021-10-18T14:09:16.951" v="278"/>
          <ac:spMkLst>
            <pc:docMk/>
            <pc:sldMk cId="999036611" sldId="257"/>
            <ac:spMk id="17" creationId="{896CF8BE-09C3-9C43-91E3-43F5F1BD8E61}"/>
          </ac:spMkLst>
        </pc:spChg>
        <pc:spChg chg="add del">
          <ac:chgData name="Zhihao SHAO" userId="750bacbf-a815-4cbc-bf41-b27ba8b2630f" providerId="ADAL" clId="{EA85C5CA-4A9D-734D-9DF0-64736E8DCF6A}" dt="2021-10-18T14:11:16.137" v="373"/>
          <ac:spMkLst>
            <pc:docMk/>
            <pc:sldMk cId="999036611" sldId="257"/>
            <ac:spMk id="18" creationId="{A6D7111A-21E5-4EE9-8A78-10E5530F0116}"/>
          </ac:spMkLst>
        </pc:spChg>
        <pc:spChg chg="add mod">
          <ac:chgData name="Zhihao SHAO" userId="750bacbf-a815-4cbc-bf41-b27ba8b2630f" providerId="ADAL" clId="{EA85C5CA-4A9D-734D-9DF0-64736E8DCF6A}" dt="2021-10-18T14:09:14.245" v="276" actId="1076"/>
          <ac:spMkLst>
            <pc:docMk/>
            <pc:sldMk cId="999036611" sldId="257"/>
            <ac:spMk id="19" creationId="{098DD24B-51CD-CB46-80BF-83BBFE58CC29}"/>
          </ac:spMkLst>
        </pc:spChg>
        <pc:spChg chg="add del">
          <ac:chgData name="Zhihao SHAO" userId="750bacbf-a815-4cbc-bf41-b27ba8b2630f" providerId="ADAL" clId="{EA85C5CA-4A9D-734D-9DF0-64736E8DCF6A}" dt="2021-10-18T14:11:16.137" v="373"/>
          <ac:spMkLst>
            <pc:docMk/>
            <pc:sldMk cId="999036611" sldId="257"/>
            <ac:spMk id="20" creationId="{A3969E80-A77B-49FC-9122-D89AFD5EE118}"/>
          </ac:spMkLst>
        </pc:spChg>
        <pc:spChg chg="add del">
          <ac:chgData name="Zhihao SHAO" userId="750bacbf-a815-4cbc-bf41-b27ba8b2630f" providerId="ADAL" clId="{EA85C5CA-4A9D-734D-9DF0-64736E8DCF6A}" dt="2021-10-18T14:11:16.137" v="373"/>
          <ac:spMkLst>
            <pc:docMk/>
            <pc:sldMk cId="999036611" sldId="257"/>
            <ac:spMk id="22" creationId="{1849CA57-76BD-4CF2-80BA-D7A46A01B7B1}"/>
          </ac:spMkLst>
        </pc:spChg>
        <pc:spChg chg="add del">
          <ac:chgData name="Zhihao SHAO" userId="750bacbf-a815-4cbc-bf41-b27ba8b2630f" providerId="ADAL" clId="{EA85C5CA-4A9D-734D-9DF0-64736E8DCF6A}" dt="2021-10-18T14:11:16.137" v="373"/>
          <ac:spMkLst>
            <pc:docMk/>
            <pc:sldMk cId="999036611" sldId="257"/>
            <ac:spMk id="24" creationId="{35E9085E-E730-4768-83D4-6CB7E9897153}"/>
          </ac:spMkLst>
        </pc:spChg>
        <pc:spChg chg="add del">
          <ac:chgData name="Zhihao SHAO" userId="750bacbf-a815-4cbc-bf41-b27ba8b2630f" providerId="ADAL" clId="{EA85C5CA-4A9D-734D-9DF0-64736E8DCF6A}" dt="2021-10-18T14:11:16.137" v="373"/>
          <ac:spMkLst>
            <pc:docMk/>
            <pc:sldMk cId="999036611" sldId="257"/>
            <ac:spMk id="26" creationId="{973272FE-A474-4CAE-8CA2-BCC8B476C3F4}"/>
          </ac:spMkLst>
        </pc:spChg>
        <pc:spChg chg="add del">
          <ac:chgData name="Zhihao SHAO" userId="750bacbf-a815-4cbc-bf41-b27ba8b2630f" providerId="ADAL" clId="{EA85C5CA-4A9D-734D-9DF0-64736E8DCF6A}" dt="2021-10-18T14:11:16.137" v="373"/>
          <ac:spMkLst>
            <pc:docMk/>
            <pc:sldMk cId="999036611" sldId="257"/>
            <ac:spMk id="28" creationId="{E07981EA-05A6-437C-88D7-B377B92B031D}"/>
          </ac:spMkLst>
        </pc:spChg>
        <pc:spChg chg="add del">
          <ac:chgData name="Zhihao SHAO" userId="750bacbf-a815-4cbc-bf41-b27ba8b2630f" providerId="ADAL" clId="{EA85C5CA-4A9D-734D-9DF0-64736E8DCF6A}" dt="2021-10-18T14:11:16.137" v="373"/>
          <ac:spMkLst>
            <pc:docMk/>
            <pc:sldMk cId="999036611" sldId="257"/>
            <ac:spMk id="30" creationId="{15E3C750-986E-4769-B1AE-49289FBEE757}"/>
          </ac:spMkLst>
        </pc:spChg>
        <pc:picChg chg="add mod">
          <ac:chgData name="Zhihao SHAO" userId="750bacbf-a815-4cbc-bf41-b27ba8b2630f" providerId="ADAL" clId="{EA85C5CA-4A9D-734D-9DF0-64736E8DCF6A}" dt="2021-10-18T14:11:22.906" v="374" actId="1076"/>
          <ac:picMkLst>
            <pc:docMk/>
            <pc:sldMk cId="999036611" sldId="257"/>
            <ac:picMk id="25" creationId="{C8CEBEA7-CC42-DC4D-A467-E81A121BC99F}"/>
          </ac:picMkLst>
        </pc:picChg>
        <pc:picChg chg="add mod">
          <ac:chgData name="Zhihao SHAO" userId="750bacbf-a815-4cbc-bf41-b27ba8b2630f" providerId="ADAL" clId="{EA85C5CA-4A9D-734D-9DF0-64736E8DCF6A}" dt="2021-10-18T14:07:00.031" v="118"/>
          <ac:picMkLst>
            <pc:docMk/>
            <pc:sldMk cId="999036611" sldId="257"/>
            <ac:picMk id="27" creationId="{651B5831-AFC0-D048-9A8A-F1CA4EE509B4}"/>
          </ac:picMkLst>
        </pc:picChg>
      </pc:sldChg>
      <pc:sldChg chg="addSp delSp modSp add mod setBg delDesignElem">
        <pc:chgData name="Zhihao SHAO" userId="750bacbf-a815-4cbc-bf41-b27ba8b2630f" providerId="ADAL" clId="{EA85C5CA-4A9D-734D-9DF0-64736E8DCF6A}" dt="2021-10-18T14:11:59.230" v="376" actId="115"/>
        <pc:sldMkLst>
          <pc:docMk/>
          <pc:sldMk cId="2134373680" sldId="258"/>
        </pc:sldMkLst>
        <pc:spChg chg="mod">
          <ac:chgData name="Zhihao SHAO" userId="750bacbf-a815-4cbc-bf41-b27ba8b2630f" providerId="ADAL" clId="{EA85C5CA-4A9D-734D-9DF0-64736E8DCF6A}" dt="2021-10-18T14:11:59.230" v="376" actId="115"/>
          <ac:spMkLst>
            <pc:docMk/>
            <pc:sldMk cId="2134373680" sldId="258"/>
            <ac:spMk id="2" creationId="{81946501-6B55-4146-A194-B80AE4C88EB5}"/>
          </ac:spMkLst>
        </pc:spChg>
        <pc:spChg chg="mod">
          <ac:chgData name="Zhihao SHAO" userId="750bacbf-a815-4cbc-bf41-b27ba8b2630f" providerId="ADAL" clId="{EA85C5CA-4A9D-734D-9DF0-64736E8DCF6A}" dt="2021-10-18T14:11:13.566" v="371"/>
          <ac:spMkLst>
            <pc:docMk/>
            <pc:sldMk cId="2134373680" sldId="258"/>
            <ac:spMk id="3" creationId="{ADB132E2-52BB-F449-B823-66E35C9E766E}"/>
          </ac:spMkLst>
        </pc:spChg>
        <pc:spChg chg="del">
          <ac:chgData name="Zhihao SHAO" userId="750bacbf-a815-4cbc-bf41-b27ba8b2630f" providerId="ADAL" clId="{EA85C5CA-4A9D-734D-9DF0-64736E8DCF6A}" dt="2021-10-18T14:04:36.747" v="36" actId="478"/>
          <ac:spMkLst>
            <pc:docMk/>
            <pc:sldMk cId="2134373680" sldId="258"/>
            <ac:spMk id="4" creationId="{CF4BC3FD-F6D0-3843-AD55-9542F2E23D0D}"/>
          </ac:spMkLst>
        </pc:spChg>
        <pc:spChg chg="add mod">
          <ac:chgData name="Zhihao SHAO" userId="750bacbf-a815-4cbc-bf41-b27ba8b2630f" providerId="ADAL" clId="{EA85C5CA-4A9D-734D-9DF0-64736E8DCF6A}" dt="2021-10-18T14:11:16.137" v="373"/>
          <ac:spMkLst>
            <pc:docMk/>
            <pc:sldMk cId="2134373680" sldId="258"/>
            <ac:spMk id="5" creationId="{48DFD33A-D4FF-3E43-A208-4C695B123937}"/>
          </ac:spMkLst>
        </pc:spChg>
        <pc:spChg chg="add del">
          <ac:chgData name="Zhihao SHAO" userId="750bacbf-a815-4cbc-bf41-b27ba8b2630f" providerId="ADAL" clId="{EA85C5CA-4A9D-734D-9DF0-64736E8DCF6A}" dt="2021-10-18T14:10:59.156" v="362" actId="26606"/>
          <ac:spMkLst>
            <pc:docMk/>
            <pc:sldMk cId="2134373680" sldId="258"/>
            <ac:spMk id="7" creationId="{2B566528-1B12-4246-9431-5C2D7D081168}"/>
          </ac:spMkLst>
        </pc:spChg>
        <pc:spChg chg="del">
          <ac:chgData name="Zhihao SHAO" userId="750bacbf-a815-4cbc-bf41-b27ba8b2630f" providerId="ADAL" clId="{EA85C5CA-4A9D-734D-9DF0-64736E8DCF6A}" dt="2021-10-18T14:04:21.984" v="31"/>
          <ac:spMkLst>
            <pc:docMk/>
            <pc:sldMk cId="2134373680" sldId="258"/>
            <ac:spMk id="8" creationId="{2B566528-1B12-4246-9431-5C2D7D081168}"/>
          </ac:spMkLst>
        </pc:spChg>
        <pc:spChg chg="add del">
          <ac:chgData name="Zhihao SHAO" userId="750bacbf-a815-4cbc-bf41-b27ba8b2630f" providerId="ADAL" clId="{EA85C5CA-4A9D-734D-9DF0-64736E8DCF6A}" dt="2021-10-18T14:10:59.156" v="362" actId="26606"/>
          <ac:spMkLst>
            <pc:docMk/>
            <pc:sldMk cId="2134373680" sldId="258"/>
            <ac:spMk id="9" creationId="{2E80C965-DB6D-4F81-9E9E-B027384D0BD6}"/>
          </ac:spMkLst>
        </pc:spChg>
        <pc:spChg chg="del">
          <ac:chgData name="Zhihao SHAO" userId="750bacbf-a815-4cbc-bf41-b27ba8b2630f" providerId="ADAL" clId="{EA85C5CA-4A9D-734D-9DF0-64736E8DCF6A}" dt="2021-10-18T14:04:21.984" v="31"/>
          <ac:spMkLst>
            <pc:docMk/>
            <pc:sldMk cId="2134373680" sldId="258"/>
            <ac:spMk id="10" creationId="{2E80C965-DB6D-4F81-9E9E-B027384D0BD6}"/>
          </ac:spMkLst>
        </pc:spChg>
        <pc:spChg chg="add del">
          <ac:chgData name="Zhihao SHAO" userId="750bacbf-a815-4cbc-bf41-b27ba8b2630f" providerId="ADAL" clId="{EA85C5CA-4A9D-734D-9DF0-64736E8DCF6A}" dt="2021-10-18T14:10:59.156" v="362" actId="26606"/>
          <ac:spMkLst>
            <pc:docMk/>
            <pc:sldMk cId="2134373680" sldId="258"/>
            <ac:spMk id="11" creationId="{A580F890-B085-4E95-96AA-55AEBEC5CE6E}"/>
          </ac:spMkLst>
        </pc:spChg>
        <pc:spChg chg="del">
          <ac:chgData name="Zhihao SHAO" userId="750bacbf-a815-4cbc-bf41-b27ba8b2630f" providerId="ADAL" clId="{EA85C5CA-4A9D-734D-9DF0-64736E8DCF6A}" dt="2021-10-18T14:04:21.984" v="31"/>
          <ac:spMkLst>
            <pc:docMk/>
            <pc:sldMk cId="2134373680" sldId="258"/>
            <ac:spMk id="12" creationId="{A580F890-B085-4E95-96AA-55AEBEC5CE6E}"/>
          </ac:spMkLst>
        </pc:spChg>
        <pc:spChg chg="add del">
          <ac:chgData name="Zhihao SHAO" userId="750bacbf-a815-4cbc-bf41-b27ba8b2630f" providerId="ADAL" clId="{EA85C5CA-4A9D-734D-9DF0-64736E8DCF6A}" dt="2021-10-18T14:10:59.156" v="362" actId="26606"/>
          <ac:spMkLst>
            <pc:docMk/>
            <pc:sldMk cId="2134373680" sldId="258"/>
            <ac:spMk id="13" creationId="{D3F51FEB-38FB-4F6C-9F7B-2F2AFAB65463}"/>
          </ac:spMkLst>
        </pc:spChg>
        <pc:spChg chg="del">
          <ac:chgData name="Zhihao SHAO" userId="750bacbf-a815-4cbc-bf41-b27ba8b2630f" providerId="ADAL" clId="{EA85C5CA-4A9D-734D-9DF0-64736E8DCF6A}" dt="2021-10-18T14:04:21.984" v="31"/>
          <ac:spMkLst>
            <pc:docMk/>
            <pc:sldMk cId="2134373680" sldId="258"/>
            <ac:spMk id="14" creationId="{D3F51FEB-38FB-4F6C-9F7B-2F2AFAB65463}"/>
          </ac:spMkLst>
        </pc:spChg>
        <pc:spChg chg="del">
          <ac:chgData name="Zhihao SHAO" userId="750bacbf-a815-4cbc-bf41-b27ba8b2630f" providerId="ADAL" clId="{EA85C5CA-4A9D-734D-9DF0-64736E8DCF6A}" dt="2021-10-18T14:04:21.984" v="31"/>
          <ac:spMkLst>
            <pc:docMk/>
            <pc:sldMk cId="2134373680" sldId="258"/>
            <ac:spMk id="16" creationId="{1E547BA6-BAE0-43BB-A7CA-60F69CE252F0}"/>
          </ac:spMkLst>
        </pc:spChg>
        <pc:spChg chg="add del">
          <ac:chgData name="Zhihao SHAO" userId="750bacbf-a815-4cbc-bf41-b27ba8b2630f" providerId="ADAL" clId="{EA85C5CA-4A9D-734D-9DF0-64736E8DCF6A}" dt="2021-10-18T14:10:59.156" v="362" actId="26606"/>
          <ac:spMkLst>
            <pc:docMk/>
            <pc:sldMk cId="2134373680" sldId="258"/>
            <ac:spMk id="18" creationId="{1E547BA6-BAE0-43BB-A7CA-60F69CE252F0}"/>
          </ac:spMkLst>
        </pc:spChg>
      </pc:sldChg>
      <pc:sldChg chg="delSp add del setBg delDesignElem">
        <pc:chgData name="Zhihao SHAO" userId="750bacbf-a815-4cbc-bf41-b27ba8b2630f" providerId="ADAL" clId="{EA85C5CA-4A9D-734D-9DF0-64736E8DCF6A}" dt="2021-10-18T14:04:20.346" v="29" actId="2696"/>
        <pc:sldMkLst>
          <pc:docMk/>
          <pc:sldMk cId="3345309424" sldId="258"/>
        </pc:sldMkLst>
        <pc:spChg chg="del">
          <ac:chgData name="Zhihao SHAO" userId="750bacbf-a815-4cbc-bf41-b27ba8b2630f" providerId="ADAL" clId="{EA85C5CA-4A9D-734D-9DF0-64736E8DCF6A}" dt="2021-10-18T14:03:32.348" v="19"/>
          <ac:spMkLst>
            <pc:docMk/>
            <pc:sldMk cId="3345309424" sldId="258"/>
            <ac:spMk id="8" creationId="{2B566528-1B12-4246-9431-5C2D7D081168}"/>
          </ac:spMkLst>
        </pc:spChg>
        <pc:spChg chg="del">
          <ac:chgData name="Zhihao SHAO" userId="750bacbf-a815-4cbc-bf41-b27ba8b2630f" providerId="ADAL" clId="{EA85C5CA-4A9D-734D-9DF0-64736E8DCF6A}" dt="2021-10-18T14:03:32.348" v="19"/>
          <ac:spMkLst>
            <pc:docMk/>
            <pc:sldMk cId="3345309424" sldId="258"/>
            <ac:spMk id="10" creationId="{2E80C965-DB6D-4F81-9E9E-B027384D0BD6}"/>
          </ac:spMkLst>
        </pc:spChg>
        <pc:spChg chg="del">
          <ac:chgData name="Zhihao SHAO" userId="750bacbf-a815-4cbc-bf41-b27ba8b2630f" providerId="ADAL" clId="{EA85C5CA-4A9D-734D-9DF0-64736E8DCF6A}" dt="2021-10-18T14:03:32.348" v="19"/>
          <ac:spMkLst>
            <pc:docMk/>
            <pc:sldMk cId="3345309424" sldId="258"/>
            <ac:spMk id="12" creationId="{A580F890-B085-4E95-96AA-55AEBEC5CE6E}"/>
          </ac:spMkLst>
        </pc:spChg>
        <pc:spChg chg="del">
          <ac:chgData name="Zhihao SHAO" userId="750bacbf-a815-4cbc-bf41-b27ba8b2630f" providerId="ADAL" clId="{EA85C5CA-4A9D-734D-9DF0-64736E8DCF6A}" dt="2021-10-18T14:03:32.348" v="19"/>
          <ac:spMkLst>
            <pc:docMk/>
            <pc:sldMk cId="3345309424" sldId="258"/>
            <ac:spMk id="14" creationId="{D3F51FEB-38FB-4F6C-9F7B-2F2AFAB65463}"/>
          </ac:spMkLst>
        </pc:spChg>
        <pc:spChg chg="del">
          <ac:chgData name="Zhihao SHAO" userId="750bacbf-a815-4cbc-bf41-b27ba8b2630f" providerId="ADAL" clId="{EA85C5CA-4A9D-734D-9DF0-64736E8DCF6A}" dt="2021-10-18T14:03:32.348" v="19"/>
          <ac:spMkLst>
            <pc:docMk/>
            <pc:sldMk cId="3345309424" sldId="258"/>
            <ac:spMk id="16" creationId="{1E547BA6-BAE0-43BB-A7CA-60F69CE252F0}"/>
          </ac:spMkLst>
        </pc:spChg>
      </pc:sldChg>
      <pc:sldChg chg="modSp add mod">
        <pc:chgData name="Zhihao SHAO" userId="750bacbf-a815-4cbc-bf41-b27ba8b2630f" providerId="ADAL" clId="{EA85C5CA-4A9D-734D-9DF0-64736E8DCF6A}" dt="2021-10-18T14:12:09.359" v="379" actId="207"/>
        <pc:sldMkLst>
          <pc:docMk/>
          <pc:sldMk cId="2083735456" sldId="259"/>
        </pc:sldMkLst>
        <pc:spChg chg="mod">
          <ac:chgData name="Zhihao SHAO" userId="750bacbf-a815-4cbc-bf41-b27ba8b2630f" providerId="ADAL" clId="{EA85C5CA-4A9D-734D-9DF0-64736E8DCF6A}" dt="2021-10-18T14:12:09.359" v="379" actId="207"/>
          <ac:spMkLst>
            <pc:docMk/>
            <pc:sldMk cId="2083735456" sldId="259"/>
            <ac:spMk id="3" creationId="{ADB132E2-52BB-F449-B823-66E35C9E766E}"/>
          </ac:spMkLst>
        </pc:spChg>
      </pc:sldChg>
      <pc:sldChg chg="add del">
        <pc:chgData name="Zhihao SHAO" userId="750bacbf-a815-4cbc-bf41-b27ba8b2630f" providerId="ADAL" clId="{EA85C5CA-4A9D-734D-9DF0-64736E8DCF6A}" dt="2021-10-18T14:12:04.596" v="377" actId="2696"/>
        <pc:sldMkLst>
          <pc:docMk/>
          <pc:sldMk cId="2375915242" sldId="259"/>
        </pc:sldMkLst>
      </pc:sldChg>
      <pc:sldChg chg="modSp add mod">
        <pc:chgData name="Zhihao SHAO" userId="750bacbf-a815-4cbc-bf41-b27ba8b2630f" providerId="ADAL" clId="{EA85C5CA-4A9D-734D-9DF0-64736E8DCF6A}" dt="2021-10-18T14:12:20.865" v="383" actId="207"/>
        <pc:sldMkLst>
          <pc:docMk/>
          <pc:sldMk cId="2629451002" sldId="260"/>
        </pc:sldMkLst>
        <pc:spChg chg="mod">
          <ac:chgData name="Zhihao SHAO" userId="750bacbf-a815-4cbc-bf41-b27ba8b2630f" providerId="ADAL" clId="{EA85C5CA-4A9D-734D-9DF0-64736E8DCF6A}" dt="2021-10-18T14:12:20.865" v="383" actId="207"/>
          <ac:spMkLst>
            <pc:docMk/>
            <pc:sldMk cId="2629451002" sldId="260"/>
            <ac:spMk id="3" creationId="{ADB132E2-52BB-F449-B823-66E35C9E766E}"/>
          </ac:spMkLst>
        </pc:spChg>
      </pc:sldChg>
      <pc:sldChg chg="add del">
        <pc:chgData name="Zhihao SHAO" userId="750bacbf-a815-4cbc-bf41-b27ba8b2630f" providerId="ADAL" clId="{EA85C5CA-4A9D-734D-9DF0-64736E8DCF6A}" dt="2021-10-18T14:12:17.103" v="381" actId="2696"/>
        <pc:sldMkLst>
          <pc:docMk/>
          <pc:sldMk cId="3539611373" sldId="260"/>
        </pc:sldMkLst>
      </pc:sldChg>
      <pc:sldChg chg="modSp add mod">
        <pc:chgData name="Zhihao SHAO" userId="750bacbf-a815-4cbc-bf41-b27ba8b2630f" providerId="ADAL" clId="{EA85C5CA-4A9D-734D-9DF0-64736E8DCF6A}" dt="2021-10-18T14:12:25.431" v="385" actId="207"/>
        <pc:sldMkLst>
          <pc:docMk/>
          <pc:sldMk cId="1067758337" sldId="261"/>
        </pc:sldMkLst>
        <pc:spChg chg="mod">
          <ac:chgData name="Zhihao SHAO" userId="750bacbf-a815-4cbc-bf41-b27ba8b2630f" providerId="ADAL" clId="{EA85C5CA-4A9D-734D-9DF0-64736E8DCF6A}" dt="2021-10-18T14:12:25.431" v="385" actId="207"/>
          <ac:spMkLst>
            <pc:docMk/>
            <pc:sldMk cId="1067758337" sldId="261"/>
            <ac:spMk id="3" creationId="{ADB132E2-52BB-F449-B823-66E35C9E766E}"/>
          </ac:spMkLst>
        </pc:spChg>
      </pc:sldChg>
      <pc:sldChg chg="modSp add mod">
        <pc:chgData name="Zhihao SHAO" userId="750bacbf-a815-4cbc-bf41-b27ba8b2630f" providerId="ADAL" clId="{EA85C5CA-4A9D-734D-9DF0-64736E8DCF6A}" dt="2021-10-18T14:12:30.447" v="387" actId="207"/>
        <pc:sldMkLst>
          <pc:docMk/>
          <pc:sldMk cId="1643958575" sldId="262"/>
        </pc:sldMkLst>
        <pc:spChg chg="mod">
          <ac:chgData name="Zhihao SHAO" userId="750bacbf-a815-4cbc-bf41-b27ba8b2630f" providerId="ADAL" clId="{EA85C5CA-4A9D-734D-9DF0-64736E8DCF6A}" dt="2021-10-18T14:12:30.447" v="387" actId="207"/>
          <ac:spMkLst>
            <pc:docMk/>
            <pc:sldMk cId="1643958575" sldId="262"/>
            <ac:spMk id="3" creationId="{ADB132E2-52BB-F449-B823-66E35C9E766E}"/>
          </ac:spMkLst>
        </pc:spChg>
      </pc:sldChg>
      <pc:sldChg chg="modSp add mod">
        <pc:chgData name="Zhihao SHAO" userId="750bacbf-a815-4cbc-bf41-b27ba8b2630f" providerId="ADAL" clId="{EA85C5CA-4A9D-734D-9DF0-64736E8DCF6A}" dt="2021-10-18T14:12:35.262" v="389" actId="207"/>
        <pc:sldMkLst>
          <pc:docMk/>
          <pc:sldMk cId="975429075" sldId="263"/>
        </pc:sldMkLst>
        <pc:spChg chg="mod">
          <ac:chgData name="Zhihao SHAO" userId="750bacbf-a815-4cbc-bf41-b27ba8b2630f" providerId="ADAL" clId="{EA85C5CA-4A9D-734D-9DF0-64736E8DCF6A}" dt="2021-10-18T14:12:35.262" v="389" actId="207"/>
          <ac:spMkLst>
            <pc:docMk/>
            <pc:sldMk cId="975429075" sldId="263"/>
            <ac:spMk id="3" creationId="{ADB132E2-52BB-F449-B823-66E35C9E766E}"/>
          </ac:spMkLst>
        </pc:spChg>
      </pc:sldChg>
      <pc:sldChg chg="modSp add mod">
        <pc:chgData name="Zhihao SHAO" userId="750bacbf-a815-4cbc-bf41-b27ba8b2630f" providerId="ADAL" clId="{EA85C5CA-4A9D-734D-9DF0-64736E8DCF6A}" dt="2021-10-18T14:12:40.148" v="391" actId="207"/>
        <pc:sldMkLst>
          <pc:docMk/>
          <pc:sldMk cId="2380078759" sldId="264"/>
        </pc:sldMkLst>
        <pc:spChg chg="mod">
          <ac:chgData name="Zhihao SHAO" userId="750bacbf-a815-4cbc-bf41-b27ba8b2630f" providerId="ADAL" clId="{EA85C5CA-4A9D-734D-9DF0-64736E8DCF6A}" dt="2021-10-18T14:12:40.148" v="391" actId="207"/>
          <ac:spMkLst>
            <pc:docMk/>
            <pc:sldMk cId="2380078759" sldId="264"/>
            <ac:spMk id="3" creationId="{ADB132E2-52BB-F449-B823-66E35C9E766E}"/>
          </ac:spMkLst>
        </pc:spChg>
      </pc:sldChg>
      <pc:sldChg chg="modSp add mod">
        <pc:chgData name="Zhihao SHAO" userId="750bacbf-a815-4cbc-bf41-b27ba8b2630f" providerId="ADAL" clId="{EA85C5CA-4A9D-734D-9DF0-64736E8DCF6A}" dt="2021-10-18T14:12:46.261" v="393" actId="207"/>
        <pc:sldMkLst>
          <pc:docMk/>
          <pc:sldMk cId="1688427575" sldId="265"/>
        </pc:sldMkLst>
        <pc:spChg chg="mod">
          <ac:chgData name="Zhihao SHAO" userId="750bacbf-a815-4cbc-bf41-b27ba8b2630f" providerId="ADAL" clId="{EA85C5CA-4A9D-734D-9DF0-64736E8DCF6A}" dt="2021-10-18T14:12:46.261" v="393" actId="207"/>
          <ac:spMkLst>
            <pc:docMk/>
            <pc:sldMk cId="1688427575" sldId="265"/>
            <ac:spMk id="3" creationId="{ADB132E2-52BB-F449-B823-66E35C9E766E}"/>
          </ac:spMkLst>
        </pc:spChg>
      </pc:sldChg>
      <pc:sldChg chg="addSp delSp modSp add mod">
        <pc:chgData name="Zhihao SHAO" userId="750bacbf-a815-4cbc-bf41-b27ba8b2630f" providerId="ADAL" clId="{EA85C5CA-4A9D-734D-9DF0-64736E8DCF6A}" dt="2021-10-18T14:27:14.500" v="547" actId="20577"/>
        <pc:sldMkLst>
          <pc:docMk/>
          <pc:sldMk cId="863747095" sldId="266"/>
        </pc:sldMkLst>
        <pc:spChg chg="mod">
          <ac:chgData name="Zhihao SHAO" userId="750bacbf-a815-4cbc-bf41-b27ba8b2630f" providerId="ADAL" clId="{EA85C5CA-4A9D-734D-9DF0-64736E8DCF6A}" dt="2021-10-18T14:21:30.334" v="407" actId="20577"/>
          <ac:spMkLst>
            <pc:docMk/>
            <pc:sldMk cId="863747095" sldId="266"/>
            <ac:spMk id="2" creationId="{81946501-6B55-4146-A194-B80AE4C88EB5}"/>
          </ac:spMkLst>
        </pc:spChg>
        <pc:spChg chg="mod">
          <ac:chgData name="Zhihao SHAO" userId="750bacbf-a815-4cbc-bf41-b27ba8b2630f" providerId="ADAL" clId="{EA85C5CA-4A9D-734D-9DF0-64736E8DCF6A}" dt="2021-10-18T14:24:05.826" v="450"/>
          <ac:spMkLst>
            <pc:docMk/>
            <pc:sldMk cId="863747095" sldId="266"/>
            <ac:spMk id="3" creationId="{ADB132E2-52BB-F449-B823-66E35C9E766E}"/>
          </ac:spMkLst>
        </pc:spChg>
        <pc:spChg chg="add del mod">
          <ac:chgData name="Zhihao SHAO" userId="750bacbf-a815-4cbc-bf41-b27ba8b2630f" providerId="ADAL" clId="{EA85C5CA-4A9D-734D-9DF0-64736E8DCF6A}" dt="2021-10-18T14:23:08.410" v="438"/>
          <ac:spMkLst>
            <pc:docMk/>
            <pc:sldMk cId="863747095" sldId="266"/>
            <ac:spMk id="4" creationId="{8E7FFC67-B6EA-AB41-89C3-CE03A5D6ABAC}"/>
          </ac:spMkLst>
        </pc:spChg>
        <pc:spChg chg="add mod">
          <ac:chgData name="Zhihao SHAO" userId="750bacbf-a815-4cbc-bf41-b27ba8b2630f" providerId="ADAL" clId="{EA85C5CA-4A9D-734D-9DF0-64736E8DCF6A}" dt="2021-10-18T14:23:06.976" v="436" actId="1076"/>
          <ac:spMkLst>
            <pc:docMk/>
            <pc:sldMk cId="863747095" sldId="266"/>
            <ac:spMk id="6" creationId="{C24CF6E3-622F-E443-9903-EF37B66C456A}"/>
          </ac:spMkLst>
        </pc:spChg>
        <pc:spChg chg="add mod">
          <ac:chgData name="Zhihao SHAO" userId="750bacbf-a815-4cbc-bf41-b27ba8b2630f" providerId="ADAL" clId="{EA85C5CA-4A9D-734D-9DF0-64736E8DCF6A}" dt="2021-10-18T14:26:03.250" v="482" actId="1076"/>
          <ac:spMkLst>
            <pc:docMk/>
            <pc:sldMk cId="863747095" sldId="266"/>
            <ac:spMk id="7" creationId="{1A5DDD4C-C9DC-0048-8B8C-DB4D1FC8AFC2}"/>
          </ac:spMkLst>
        </pc:spChg>
        <pc:spChg chg="add mod">
          <ac:chgData name="Zhihao SHAO" userId="750bacbf-a815-4cbc-bf41-b27ba8b2630f" providerId="ADAL" clId="{EA85C5CA-4A9D-734D-9DF0-64736E8DCF6A}" dt="2021-10-18T14:23:54.302" v="446" actId="20577"/>
          <ac:spMkLst>
            <pc:docMk/>
            <pc:sldMk cId="863747095" sldId="266"/>
            <ac:spMk id="8" creationId="{52D9DAA4-2530-8348-87E3-3D10B2074C86}"/>
          </ac:spMkLst>
        </pc:spChg>
        <pc:spChg chg="add del mod">
          <ac:chgData name="Zhihao SHAO" userId="750bacbf-a815-4cbc-bf41-b27ba8b2630f" providerId="ADAL" clId="{EA85C5CA-4A9D-734D-9DF0-64736E8DCF6A}" dt="2021-10-18T14:26:00.465" v="481" actId="21"/>
          <ac:spMkLst>
            <pc:docMk/>
            <pc:sldMk cId="863747095" sldId="266"/>
            <ac:spMk id="9" creationId="{DEA37689-4283-DB4F-BD9B-FEBDDA12C3D6}"/>
          </ac:spMkLst>
        </pc:spChg>
        <pc:spChg chg="add del mod">
          <ac:chgData name="Zhihao SHAO" userId="750bacbf-a815-4cbc-bf41-b27ba8b2630f" providerId="ADAL" clId="{EA85C5CA-4A9D-734D-9DF0-64736E8DCF6A}" dt="2021-10-18T14:24:16.476" v="454"/>
          <ac:spMkLst>
            <pc:docMk/>
            <pc:sldMk cId="863747095" sldId="266"/>
            <ac:spMk id="10" creationId="{AB4CC891-9EFC-F44F-B3B4-DBD452BB1050}"/>
          </ac:spMkLst>
        </pc:spChg>
        <pc:spChg chg="add mod">
          <ac:chgData name="Zhihao SHAO" userId="750bacbf-a815-4cbc-bf41-b27ba8b2630f" providerId="ADAL" clId="{EA85C5CA-4A9D-734D-9DF0-64736E8DCF6A}" dt="2021-10-18T14:27:14.500" v="547" actId="20577"/>
          <ac:spMkLst>
            <pc:docMk/>
            <pc:sldMk cId="863747095" sldId="266"/>
            <ac:spMk id="13" creationId="{49B83E01-1A3A-F24F-BE3F-C1035621C91A}"/>
          </ac:spMkLst>
        </pc:spChg>
        <pc:picChg chg="add mod">
          <ac:chgData name="Zhihao SHAO" userId="750bacbf-a815-4cbc-bf41-b27ba8b2630f" providerId="ADAL" clId="{EA85C5CA-4A9D-734D-9DF0-64736E8DCF6A}" dt="2021-10-18T14:22:55.431" v="429" actId="1076"/>
          <ac:picMkLst>
            <pc:docMk/>
            <pc:sldMk cId="863747095" sldId="266"/>
            <ac:picMk id="1026" creationId="{1C0950A8-CA20-084E-87CC-0A9AE2828A1C}"/>
          </ac:picMkLst>
        </pc:picChg>
        <pc:picChg chg="add mod">
          <ac:chgData name="Zhihao SHAO" userId="750bacbf-a815-4cbc-bf41-b27ba8b2630f" providerId="ADAL" clId="{EA85C5CA-4A9D-734D-9DF0-64736E8DCF6A}" dt="2021-10-18T14:26:03.250" v="482" actId="1076"/>
          <ac:picMkLst>
            <pc:docMk/>
            <pc:sldMk cId="863747095" sldId="266"/>
            <ac:picMk id="1028" creationId="{2A45301C-F9F4-B842-A16F-F1ED053B7E76}"/>
          </ac:picMkLst>
        </pc:picChg>
      </pc:sldChg>
      <pc:sldChg chg="addSp modSp add mod">
        <pc:chgData name="Zhihao SHAO" userId="750bacbf-a815-4cbc-bf41-b27ba8b2630f" providerId="ADAL" clId="{EA85C5CA-4A9D-734D-9DF0-64736E8DCF6A}" dt="2021-10-18T14:30:33.451" v="623" actId="14100"/>
        <pc:sldMkLst>
          <pc:docMk/>
          <pc:sldMk cId="3334795867" sldId="267"/>
        </pc:sldMkLst>
        <pc:spChg chg="mod">
          <ac:chgData name="Zhihao SHAO" userId="750bacbf-a815-4cbc-bf41-b27ba8b2630f" providerId="ADAL" clId="{EA85C5CA-4A9D-734D-9DF0-64736E8DCF6A}" dt="2021-10-18T14:29:01.426" v="576" actId="20577"/>
          <ac:spMkLst>
            <pc:docMk/>
            <pc:sldMk cId="3334795867" sldId="267"/>
            <ac:spMk id="2" creationId="{81946501-6B55-4146-A194-B80AE4C88EB5}"/>
          </ac:spMkLst>
        </pc:spChg>
        <pc:spChg chg="mod">
          <ac:chgData name="Zhihao SHAO" userId="750bacbf-a815-4cbc-bf41-b27ba8b2630f" providerId="ADAL" clId="{EA85C5CA-4A9D-734D-9DF0-64736E8DCF6A}" dt="2021-10-18T14:30:20.164" v="621" actId="207"/>
          <ac:spMkLst>
            <pc:docMk/>
            <pc:sldMk cId="3334795867" sldId="267"/>
            <ac:spMk id="3" creationId="{ADB132E2-52BB-F449-B823-66E35C9E766E}"/>
          </ac:spMkLst>
        </pc:spChg>
        <pc:picChg chg="add mod">
          <ac:chgData name="Zhihao SHAO" userId="750bacbf-a815-4cbc-bf41-b27ba8b2630f" providerId="ADAL" clId="{EA85C5CA-4A9D-734D-9DF0-64736E8DCF6A}" dt="2021-10-18T14:30:33.451" v="623" actId="14100"/>
          <ac:picMkLst>
            <pc:docMk/>
            <pc:sldMk cId="3334795867" sldId="267"/>
            <ac:picMk id="2049" creationId="{215EFF54-223C-6D4B-B002-958277609E95}"/>
          </ac:picMkLst>
        </pc:picChg>
      </pc:sldChg>
      <pc:sldChg chg="addSp delSp modSp add mod modNotesTx">
        <pc:chgData name="Zhihao SHAO" userId="750bacbf-a815-4cbc-bf41-b27ba8b2630f" providerId="ADAL" clId="{EA85C5CA-4A9D-734D-9DF0-64736E8DCF6A}" dt="2021-10-18T14:50:00.488" v="1035" actId="20577"/>
        <pc:sldMkLst>
          <pc:docMk/>
          <pc:sldMk cId="3493930806" sldId="268"/>
        </pc:sldMkLst>
        <pc:spChg chg="mod">
          <ac:chgData name="Zhihao SHAO" userId="750bacbf-a815-4cbc-bf41-b27ba8b2630f" providerId="ADAL" clId="{EA85C5CA-4A9D-734D-9DF0-64736E8DCF6A}" dt="2021-10-18T14:36:33.442" v="651" actId="20577"/>
          <ac:spMkLst>
            <pc:docMk/>
            <pc:sldMk cId="3493930806" sldId="268"/>
            <ac:spMk id="2" creationId="{81946501-6B55-4146-A194-B80AE4C88EB5}"/>
          </ac:spMkLst>
        </pc:spChg>
        <pc:spChg chg="mod">
          <ac:chgData name="Zhihao SHAO" userId="750bacbf-a815-4cbc-bf41-b27ba8b2630f" providerId="ADAL" clId="{EA85C5CA-4A9D-734D-9DF0-64736E8DCF6A}" dt="2021-10-18T14:42:27.969" v="948" actId="27636"/>
          <ac:spMkLst>
            <pc:docMk/>
            <pc:sldMk cId="3493930806" sldId="268"/>
            <ac:spMk id="3" creationId="{ADB132E2-52BB-F449-B823-66E35C9E766E}"/>
          </ac:spMkLst>
        </pc:spChg>
        <pc:spChg chg="add mod">
          <ac:chgData name="Zhihao SHAO" userId="750bacbf-a815-4cbc-bf41-b27ba8b2630f" providerId="ADAL" clId="{EA85C5CA-4A9D-734D-9DF0-64736E8DCF6A}" dt="2021-10-18T14:50:00.488" v="1035" actId="20577"/>
          <ac:spMkLst>
            <pc:docMk/>
            <pc:sldMk cId="3493930806" sldId="268"/>
            <ac:spMk id="11" creationId="{EDDB4381-A471-FB43-BF55-034C3FC7C79A}"/>
          </ac:spMkLst>
        </pc:spChg>
        <pc:picChg chg="add mod">
          <ac:chgData name="Zhihao SHAO" userId="750bacbf-a815-4cbc-bf41-b27ba8b2630f" providerId="ADAL" clId="{EA85C5CA-4A9D-734D-9DF0-64736E8DCF6A}" dt="2021-10-18T14:40:06.888" v="736" actId="1076"/>
          <ac:picMkLst>
            <pc:docMk/>
            <pc:sldMk cId="3493930806" sldId="268"/>
            <ac:picMk id="6" creationId="{BFAC0280-B67F-C24C-A5B6-6FE6E9FCF756}"/>
          </ac:picMkLst>
        </pc:picChg>
        <pc:picChg chg="add mod">
          <ac:chgData name="Zhihao SHAO" userId="750bacbf-a815-4cbc-bf41-b27ba8b2630f" providerId="ADAL" clId="{EA85C5CA-4A9D-734D-9DF0-64736E8DCF6A}" dt="2021-10-18T14:49:17.785" v="965" actId="1076"/>
          <ac:picMkLst>
            <pc:docMk/>
            <pc:sldMk cId="3493930806" sldId="268"/>
            <ac:picMk id="8" creationId="{78496038-74B8-4046-BD07-B43BBF46C142}"/>
          </ac:picMkLst>
        </pc:picChg>
        <pc:picChg chg="add mod">
          <ac:chgData name="Zhihao SHAO" userId="750bacbf-a815-4cbc-bf41-b27ba8b2630f" providerId="ADAL" clId="{EA85C5CA-4A9D-734D-9DF0-64736E8DCF6A}" dt="2021-10-18T14:49:15.991" v="964" actId="1076"/>
          <ac:picMkLst>
            <pc:docMk/>
            <pc:sldMk cId="3493930806" sldId="268"/>
            <ac:picMk id="10" creationId="{262956D0-EF5F-3E4C-9FAA-672B6AA3AB27}"/>
          </ac:picMkLst>
        </pc:picChg>
        <pc:picChg chg="del">
          <ac:chgData name="Zhihao SHAO" userId="750bacbf-a815-4cbc-bf41-b27ba8b2630f" providerId="ADAL" clId="{EA85C5CA-4A9D-734D-9DF0-64736E8DCF6A}" dt="2021-10-18T14:37:11.697" v="652" actId="478"/>
          <ac:picMkLst>
            <pc:docMk/>
            <pc:sldMk cId="3493930806" sldId="268"/>
            <ac:picMk id="2049" creationId="{215EFF54-223C-6D4B-B002-958277609E95}"/>
          </ac:picMkLst>
        </pc:picChg>
        <pc:picChg chg="add del mod">
          <ac:chgData name="Zhihao SHAO" userId="750bacbf-a815-4cbc-bf41-b27ba8b2630f" providerId="ADAL" clId="{EA85C5CA-4A9D-734D-9DF0-64736E8DCF6A}" dt="2021-10-18T14:39:34.569" v="728" actId="478"/>
          <ac:picMkLst>
            <pc:docMk/>
            <pc:sldMk cId="3493930806" sldId="268"/>
            <ac:picMk id="3073" creationId="{DE89272C-0CFE-3F49-8F02-D4F3ED48421A}"/>
          </ac:picMkLst>
        </pc:picChg>
        <pc:picChg chg="add del">
          <ac:chgData name="Zhihao SHAO" userId="750bacbf-a815-4cbc-bf41-b27ba8b2630f" providerId="ADAL" clId="{EA85C5CA-4A9D-734D-9DF0-64736E8DCF6A}" dt="2021-10-18T14:39:39.547" v="730" actId="478"/>
          <ac:picMkLst>
            <pc:docMk/>
            <pc:sldMk cId="3493930806" sldId="268"/>
            <ac:picMk id="3074" creationId="{17268FDA-AE8E-1041-B0F5-6792C0F7C62D}"/>
          </ac:picMkLst>
        </pc:picChg>
      </pc:sldChg>
      <pc:sldChg chg="addSp delSp modSp add mod modNotesTx">
        <pc:chgData name="Zhihao SHAO" userId="750bacbf-a815-4cbc-bf41-b27ba8b2630f" providerId="ADAL" clId="{EA85C5CA-4A9D-734D-9DF0-64736E8DCF6A}" dt="2021-10-18T16:24:02.167" v="1652" actId="20577"/>
        <pc:sldMkLst>
          <pc:docMk/>
          <pc:sldMk cId="3590119392" sldId="269"/>
        </pc:sldMkLst>
        <pc:spChg chg="mod">
          <ac:chgData name="Zhihao SHAO" userId="750bacbf-a815-4cbc-bf41-b27ba8b2630f" providerId="ADAL" clId="{EA85C5CA-4A9D-734D-9DF0-64736E8DCF6A}" dt="2021-10-18T16:21:42.623" v="1496" actId="20577"/>
          <ac:spMkLst>
            <pc:docMk/>
            <pc:sldMk cId="3590119392" sldId="269"/>
            <ac:spMk id="2" creationId="{81946501-6B55-4146-A194-B80AE4C88EB5}"/>
          </ac:spMkLst>
        </pc:spChg>
        <pc:spChg chg="mod">
          <ac:chgData name="Zhihao SHAO" userId="750bacbf-a815-4cbc-bf41-b27ba8b2630f" providerId="ADAL" clId="{EA85C5CA-4A9D-734D-9DF0-64736E8DCF6A}" dt="2021-10-18T16:21:59.821" v="1499" actId="1076"/>
          <ac:spMkLst>
            <pc:docMk/>
            <pc:sldMk cId="3590119392" sldId="269"/>
            <ac:spMk id="3" creationId="{ADB132E2-52BB-F449-B823-66E35C9E766E}"/>
          </ac:spMkLst>
        </pc:spChg>
        <pc:spChg chg="del">
          <ac:chgData name="Zhihao SHAO" userId="750bacbf-a815-4cbc-bf41-b27ba8b2630f" providerId="ADAL" clId="{EA85C5CA-4A9D-734D-9DF0-64736E8DCF6A}" dt="2021-10-18T14:51:21.302" v="1073" actId="478"/>
          <ac:spMkLst>
            <pc:docMk/>
            <pc:sldMk cId="3590119392" sldId="269"/>
            <ac:spMk id="11" creationId="{EDDB4381-A471-FB43-BF55-034C3FC7C79A}"/>
          </ac:spMkLst>
        </pc:spChg>
        <pc:picChg chg="add mod">
          <ac:chgData name="Zhihao SHAO" userId="750bacbf-a815-4cbc-bf41-b27ba8b2630f" providerId="ADAL" clId="{EA85C5CA-4A9D-734D-9DF0-64736E8DCF6A}" dt="2021-10-18T16:21:54.888" v="1498" actId="1076"/>
          <ac:picMkLst>
            <pc:docMk/>
            <pc:sldMk cId="3590119392" sldId="269"/>
            <ac:picMk id="6" creationId="{A5050A99-AC5E-5440-A018-2419C093E8DD}"/>
          </ac:picMkLst>
        </pc:picChg>
        <pc:picChg chg="del">
          <ac:chgData name="Zhihao SHAO" userId="750bacbf-a815-4cbc-bf41-b27ba8b2630f" providerId="ADAL" clId="{EA85C5CA-4A9D-734D-9DF0-64736E8DCF6A}" dt="2021-10-18T14:51:18.778" v="1072" actId="478"/>
          <ac:picMkLst>
            <pc:docMk/>
            <pc:sldMk cId="3590119392" sldId="269"/>
            <ac:picMk id="6" creationId="{BFAC0280-B67F-C24C-A5B6-6FE6E9FCF756}"/>
          </ac:picMkLst>
        </pc:picChg>
        <pc:picChg chg="del">
          <ac:chgData name="Zhihao SHAO" userId="750bacbf-a815-4cbc-bf41-b27ba8b2630f" providerId="ADAL" clId="{EA85C5CA-4A9D-734D-9DF0-64736E8DCF6A}" dt="2021-10-18T14:51:22.099" v="1074" actId="478"/>
          <ac:picMkLst>
            <pc:docMk/>
            <pc:sldMk cId="3590119392" sldId="269"/>
            <ac:picMk id="8" creationId="{78496038-74B8-4046-BD07-B43BBF46C142}"/>
          </ac:picMkLst>
        </pc:picChg>
        <pc:picChg chg="del">
          <ac:chgData name="Zhihao SHAO" userId="750bacbf-a815-4cbc-bf41-b27ba8b2630f" providerId="ADAL" clId="{EA85C5CA-4A9D-734D-9DF0-64736E8DCF6A}" dt="2021-10-18T14:51:23.026" v="1075" actId="478"/>
          <ac:picMkLst>
            <pc:docMk/>
            <pc:sldMk cId="3590119392" sldId="269"/>
            <ac:picMk id="10" creationId="{262956D0-EF5F-3E4C-9FAA-672B6AA3AB27}"/>
          </ac:picMkLst>
        </pc:picChg>
        <pc:picChg chg="add del mod">
          <ac:chgData name="Zhihao SHAO" userId="750bacbf-a815-4cbc-bf41-b27ba8b2630f" providerId="ADAL" clId="{EA85C5CA-4A9D-734D-9DF0-64736E8DCF6A}" dt="2021-10-18T16:20:49.392" v="1479" actId="478"/>
          <ac:picMkLst>
            <pc:docMk/>
            <pc:sldMk cId="3590119392" sldId="269"/>
            <ac:picMk id="1025" creationId="{498C8840-3600-494A-822F-0A2435A9B38D}"/>
          </ac:picMkLst>
        </pc:picChg>
      </pc:sldChg>
      <pc:sldChg chg="addSp delSp modSp add mod modNotesTx">
        <pc:chgData name="Zhihao SHAO" userId="750bacbf-a815-4cbc-bf41-b27ba8b2630f" providerId="ADAL" clId="{EA85C5CA-4A9D-734D-9DF0-64736E8DCF6A}" dt="2021-10-18T16:28:09.017" v="1851" actId="20577"/>
        <pc:sldMkLst>
          <pc:docMk/>
          <pc:sldMk cId="3925923445" sldId="270"/>
        </pc:sldMkLst>
        <pc:spChg chg="mod">
          <ac:chgData name="Zhihao SHAO" userId="750bacbf-a815-4cbc-bf41-b27ba8b2630f" providerId="ADAL" clId="{EA85C5CA-4A9D-734D-9DF0-64736E8DCF6A}" dt="2021-10-18T16:22:08.385" v="1509" actId="20577"/>
          <ac:spMkLst>
            <pc:docMk/>
            <pc:sldMk cId="3925923445" sldId="270"/>
            <ac:spMk id="2" creationId="{81946501-6B55-4146-A194-B80AE4C88EB5}"/>
          </ac:spMkLst>
        </pc:spChg>
        <pc:spChg chg="mod">
          <ac:chgData name="Zhihao SHAO" userId="750bacbf-a815-4cbc-bf41-b27ba8b2630f" providerId="ADAL" clId="{EA85C5CA-4A9D-734D-9DF0-64736E8DCF6A}" dt="2021-10-18T16:28:09.017" v="1851" actId="20577"/>
          <ac:spMkLst>
            <pc:docMk/>
            <pc:sldMk cId="3925923445" sldId="270"/>
            <ac:spMk id="3" creationId="{ADB132E2-52BB-F449-B823-66E35C9E766E}"/>
          </ac:spMkLst>
        </pc:spChg>
        <pc:picChg chg="del">
          <ac:chgData name="Zhihao SHAO" userId="750bacbf-a815-4cbc-bf41-b27ba8b2630f" providerId="ADAL" clId="{EA85C5CA-4A9D-734D-9DF0-64736E8DCF6A}" dt="2021-10-18T16:22:11.921" v="1510" actId="478"/>
          <ac:picMkLst>
            <pc:docMk/>
            <pc:sldMk cId="3925923445" sldId="270"/>
            <ac:picMk id="6" creationId="{A5050A99-AC5E-5440-A018-2419C093E8DD}"/>
          </ac:picMkLst>
        </pc:picChg>
        <pc:picChg chg="add mod">
          <ac:chgData name="Zhihao SHAO" userId="750bacbf-a815-4cbc-bf41-b27ba8b2630f" providerId="ADAL" clId="{EA85C5CA-4A9D-734D-9DF0-64736E8DCF6A}" dt="2021-10-18T16:27:47.264" v="1845" actId="1076"/>
          <ac:picMkLst>
            <pc:docMk/>
            <pc:sldMk cId="3925923445" sldId="270"/>
            <ac:picMk id="7" creationId="{7CABE5B0-AF68-9741-B6ED-B64481B3F7FE}"/>
          </ac:picMkLst>
        </pc:picChg>
      </pc:sldChg>
      <pc:sldChg chg="addSp delSp modSp add mod">
        <pc:chgData name="Zhihao SHAO" userId="750bacbf-a815-4cbc-bf41-b27ba8b2630f" providerId="ADAL" clId="{EA85C5CA-4A9D-734D-9DF0-64736E8DCF6A}" dt="2021-10-18T16:48:00.725" v="2041" actId="255"/>
        <pc:sldMkLst>
          <pc:docMk/>
          <pc:sldMk cId="210653860" sldId="271"/>
        </pc:sldMkLst>
        <pc:spChg chg="mod">
          <ac:chgData name="Zhihao SHAO" userId="750bacbf-a815-4cbc-bf41-b27ba8b2630f" providerId="ADAL" clId="{EA85C5CA-4A9D-734D-9DF0-64736E8DCF6A}" dt="2021-10-18T16:28:45.376" v="1865" actId="20577"/>
          <ac:spMkLst>
            <pc:docMk/>
            <pc:sldMk cId="210653860" sldId="271"/>
            <ac:spMk id="2" creationId="{81946501-6B55-4146-A194-B80AE4C88EB5}"/>
          </ac:spMkLst>
        </pc:spChg>
        <pc:spChg chg="mod">
          <ac:chgData name="Zhihao SHAO" userId="750bacbf-a815-4cbc-bf41-b27ba8b2630f" providerId="ADAL" clId="{EA85C5CA-4A9D-734D-9DF0-64736E8DCF6A}" dt="2021-10-18T16:48:00.725" v="2041" actId="255"/>
          <ac:spMkLst>
            <pc:docMk/>
            <pc:sldMk cId="210653860" sldId="271"/>
            <ac:spMk id="3" creationId="{ADB132E2-52BB-F449-B823-66E35C9E766E}"/>
          </ac:spMkLst>
        </pc:spChg>
        <pc:spChg chg="add">
          <ac:chgData name="Zhihao SHAO" userId="750bacbf-a815-4cbc-bf41-b27ba8b2630f" providerId="ADAL" clId="{EA85C5CA-4A9D-734D-9DF0-64736E8DCF6A}" dt="2021-10-18T16:45:32.284" v="1980"/>
          <ac:spMkLst>
            <pc:docMk/>
            <pc:sldMk cId="210653860" sldId="271"/>
            <ac:spMk id="4" creationId="{DF92347C-5853-6346-BB96-EB380CF29EEB}"/>
          </ac:spMkLst>
        </pc:spChg>
        <pc:spChg chg="add del mod">
          <ac:chgData name="Zhihao SHAO" userId="750bacbf-a815-4cbc-bf41-b27ba8b2630f" providerId="ADAL" clId="{EA85C5CA-4A9D-734D-9DF0-64736E8DCF6A}" dt="2021-10-18T16:45:37.591" v="1982" actId="478"/>
          <ac:spMkLst>
            <pc:docMk/>
            <pc:sldMk cId="210653860" sldId="271"/>
            <ac:spMk id="6" creationId="{BDDC9453-6B28-1D40-A2E7-D03494C6CE08}"/>
          </ac:spMkLst>
        </pc:spChg>
        <pc:spChg chg="add del mod">
          <ac:chgData name="Zhihao SHAO" userId="750bacbf-a815-4cbc-bf41-b27ba8b2630f" providerId="ADAL" clId="{EA85C5CA-4A9D-734D-9DF0-64736E8DCF6A}" dt="2021-10-18T16:45:46.421" v="1984" actId="478"/>
          <ac:spMkLst>
            <pc:docMk/>
            <pc:sldMk cId="210653860" sldId="271"/>
            <ac:spMk id="8" creationId="{9A88CDA7-9CD3-EC47-871F-88C9E50F6785}"/>
          </ac:spMkLst>
        </pc:spChg>
        <pc:spChg chg="add del mod">
          <ac:chgData name="Zhihao SHAO" userId="750bacbf-a815-4cbc-bf41-b27ba8b2630f" providerId="ADAL" clId="{EA85C5CA-4A9D-734D-9DF0-64736E8DCF6A}" dt="2021-10-18T16:46:09.376" v="1986" actId="478"/>
          <ac:spMkLst>
            <pc:docMk/>
            <pc:sldMk cId="210653860" sldId="271"/>
            <ac:spMk id="9" creationId="{BE90DC95-F310-E54C-B92C-58588FA59317}"/>
          </ac:spMkLst>
        </pc:spChg>
        <pc:picChg chg="del">
          <ac:chgData name="Zhihao SHAO" userId="750bacbf-a815-4cbc-bf41-b27ba8b2630f" providerId="ADAL" clId="{EA85C5CA-4A9D-734D-9DF0-64736E8DCF6A}" dt="2021-10-18T16:30:17.281" v="1958" actId="478"/>
          <ac:picMkLst>
            <pc:docMk/>
            <pc:sldMk cId="210653860" sldId="271"/>
            <ac:picMk id="7" creationId="{7CABE5B0-AF68-9741-B6ED-B64481B3F7FE}"/>
          </ac:picMkLst>
        </pc:picChg>
        <pc:picChg chg="add mod">
          <ac:chgData name="Zhihao SHAO" userId="750bacbf-a815-4cbc-bf41-b27ba8b2630f" providerId="ADAL" clId="{EA85C5CA-4A9D-734D-9DF0-64736E8DCF6A}" dt="2021-10-18T16:47:45.474" v="2037" actId="1076"/>
          <ac:picMkLst>
            <pc:docMk/>
            <pc:sldMk cId="210653860" sldId="271"/>
            <ac:picMk id="3074" creationId="{C1F28E3D-8A73-8344-BF90-B0B222F22417}"/>
          </ac:picMkLst>
        </pc:picChg>
        <pc:picChg chg="add mod">
          <ac:chgData name="Zhihao SHAO" userId="750bacbf-a815-4cbc-bf41-b27ba8b2630f" providerId="ADAL" clId="{EA85C5CA-4A9D-734D-9DF0-64736E8DCF6A}" dt="2021-10-18T16:47:46.892" v="2038" actId="1076"/>
          <ac:picMkLst>
            <pc:docMk/>
            <pc:sldMk cId="210653860" sldId="271"/>
            <ac:picMk id="3084" creationId="{3917077A-77DF-5747-AB57-C6D468120AFA}"/>
          </ac:picMkLst>
        </pc:picChg>
        <pc:picChg chg="add mod">
          <ac:chgData name="Zhihao SHAO" userId="750bacbf-a815-4cbc-bf41-b27ba8b2630f" providerId="ADAL" clId="{EA85C5CA-4A9D-734D-9DF0-64736E8DCF6A}" dt="2021-10-18T16:47:43.352" v="2036" actId="1076"/>
          <ac:picMkLst>
            <pc:docMk/>
            <pc:sldMk cId="210653860" sldId="271"/>
            <ac:picMk id="3086" creationId="{A8A9BD59-33F6-8943-ACE0-D2AAE9B2A3A4}"/>
          </ac:picMkLst>
        </pc:picChg>
      </pc:sldChg>
      <pc:sldChg chg="addSp delSp modSp add mod">
        <pc:chgData name="Zhihao SHAO" userId="750bacbf-a815-4cbc-bf41-b27ba8b2630f" providerId="ADAL" clId="{EA85C5CA-4A9D-734D-9DF0-64736E8DCF6A}" dt="2021-10-18T16:52:41.172" v="2265" actId="207"/>
        <pc:sldMkLst>
          <pc:docMk/>
          <pc:sldMk cId="1940749138" sldId="272"/>
        </pc:sldMkLst>
        <pc:spChg chg="mod">
          <ac:chgData name="Zhihao SHAO" userId="750bacbf-a815-4cbc-bf41-b27ba8b2630f" providerId="ADAL" clId="{EA85C5CA-4A9D-734D-9DF0-64736E8DCF6A}" dt="2021-10-18T16:48:27.865" v="2055" actId="20577"/>
          <ac:spMkLst>
            <pc:docMk/>
            <pc:sldMk cId="1940749138" sldId="272"/>
            <ac:spMk id="2" creationId="{81946501-6B55-4146-A194-B80AE4C88EB5}"/>
          </ac:spMkLst>
        </pc:spChg>
        <pc:spChg chg="add del">
          <ac:chgData name="Zhihao SHAO" userId="750bacbf-a815-4cbc-bf41-b27ba8b2630f" providerId="ADAL" clId="{EA85C5CA-4A9D-734D-9DF0-64736E8DCF6A}" dt="2021-10-18T16:48:39.638" v="2059" actId="478"/>
          <ac:spMkLst>
            <pc:docMk/>
            <pc:sldMk cId="1940749138" sldId="272"/>
            <ac:spMk id="3" creationId="{ADB132E2-52BB-F449-B823-66E35C9E766E}"/>
          </ac:spMkLst>
        </pc:spChg>
        <pc:spChg chg="add del mod">
          <ac:chgData name="Zhihao SHAO" userId="750bacbf-a815-4cbc-bf41-b27ba8b2630f" providerId="ADAL" clId="{EA85C5CA-4A9D-734D-9DF0-64736E8DCF6A}" dt="2021-10-18T16:48:35.973" v="2058" actId="478"/>
          <ac:spMkLst>
            <pc:docMk/>
            <pc:sldMk cId="1940749138" sldId="272"/>
            <ac:spMk id="7" creationId="{9A6E2B7C-EB58-EC48-A08A-25A8F15BD9D6}"/>
          </ac:spMkLst>
        </pc:spChg>
        <pc:spChg chg="add del mod">
          <ac:chgData name="Zhihao SHAO" userId="750bacbf-a815-4cbc-bf41-b27ba8b2630f" providerId="ADAL" clId="{EA85C5CA-4A9D-734D-9DF0-64736E8DCF6A}" dt="2021-10-18T16:48:41.749" v="2060" actId="478"/>
          <ac:spMkLst>
            <pc:docMk/>
            <pc:sldMk cId="1940749138" sldId="272"/>
            <ac:spMk id="9" creationId="{9BA6EE4A-0E5B-414D-835F-0645E45F59A7}"/>
          </ac:spMkLst>
        </pc:spChg>
        <pc:spChg chg="add mod">
          <ac:chgData name="Zhihao SHAO" userId="750bacbf-a815-4cbc-bf41-b27ba8b2630f" providerId="ADAL" clId="{EA85C5CA-4A9D-734D-9DF0-64736E8DCF6A}" dt="2021-10-18T16:51:00.058" v="2182" actId="115"/>
          <ac:spMkLst>
            <pc:docMk/>
            <pc:sldMk cId="1940749138" sldId="272"/>
            <ac:spMk id="16" creationId="{CEE14B55-3753-F146-8133-27F6ED6DB4EA}"/>
          </ac:spMkLst>
        </pc:spChg>
        <pc:spChg chg="add mod">
          <ac:chgData name="Zhihao SHAO" userId="750bacbf-a815-4cbc-bf41-b27ba8b2630f" providerId="ADAL" clId="{EA85C5CA-4A9D-734D-9DF0-64736E8DCF6A}" dt="2021-10-18T16:52:41.172" v="2265" actId="207"/>
          <ac:spMkLst>
            <pc:docMk/>
            <pc:sldMk cId="1940749138" sldId="272"/>
            <ac:spMk id="17" creationId="{14330179-A1B7-D546-BB5C-231DE8A4EC25}"/>
          </ac:spMkLst>
        </pc:spChg>
        <pc:spChg chg="add del">
          <ac:chgData name="Zhihao SHAO" userId="750bacbf-a815-4cbc-bf41-b27ba8b2630f" providerId="ADAL" clId="{EA85C5CA-4A9D-734D-9DF0-64736E8DCF6A}" dt="2021-10-18T16:51:24.168" v="2187"/>
          <ac:spMkLst>
            <pc:docMk/>
            <pc:sldMk cId="1940749138" sldId="272"/>
            <ac:spMk id="18" creationId="{403F2AC3-1C5D-344C-906C-4FD8B04B8784}"/>
          </ac:spMkLst>
        </pc:spChg>
        <pc:spChg chg="add mod">
          <ac:chgData name="Zhihao SHAO" userId="750bacbf-a815-4cbc-bf41-b27ba8b2630f" providerId="ADAL" clId="{EA85C5CA-4A9D-734D-9DF0-64736E8DCF6A}" dt="2021-10-18T16:51:02.659" v="2183" actId="115"/>
          <ac:spMkLst>
            <pc:docMk/>
            <pc:sldMk cId="1940749138" sldId="272"/>
            <ac:spMk id="20" creationId="{1668947A-3A70-4444-A289-895764068926}"/>
          </ac:spMkLst>
        </pc:spChg>
        <pc:spChg chg="add mod">
          <ac:chgData name="Zhihao SHAO" userId="750bacbf-a815-4cbc-bf41-b27ba8b2630f" providerId="ADAL" clId="{EA85C5CA-4A9D-734D-9DF0-64736E8DCF6A}" dt="2021-10-18T16:51:06.771" v="2184" actId="115"/>
          <ac:spMkLst>
            <pc:docMk/>
            <pc:sldMk cId="1940749138" sldId="272"/>
            <ac:spMk id="21" creationId="{79473D00-FCC5-B54A-8D83-A9115DA3EE85}"/>
          </ac:spMkLst>
        </pc:spChg>
        <pc:picChg chg="add mod">
          <ac:chgData name="Zhihao SHAO" userId="750bacbf-a815-4cbc-bf41-b27ba8b2630f" providerId="ADAL" clId="{EA85C5CA-4A9D-734D-9DF0-64736E8DCF6A}" dt="2021-10-18T16:49:24.201" v="2080" actId="1076"/>
          <ac:picMkLst>
            <pc:docMk/>
            <pc:sldMk cId="1940749138" sldId="272"/>
            <ac:picMk id="11" creationId="{3C5803F0-CDF5-F24F-8AFD-CF93A529B11D}"/>
          </ac:picMkLst>
        </pc:picChg>
        <pc:picChg chg="add mod">
          <ac:chgData name="Zhihao SHAO" userId="750bacbf-a815-4cbc-bf41-b27ba8b2630f" providerId="ADAL" clId="{EA85C5CA-4A9D-734D-9DF0-64736E8DCF6A}" dt="2021-10-18T16:49:24.201" v="2080" actId="1076"/>
          <ac:picMkLst>
            <pc:docMk/>
            <pc:sldMk cId="1940749138" sldId="272"/>
            <ac:picMk id="13" creationId="{37A74951-DE96-6643-95CD-DEE3AEAEA4D6}"/>
          </ac:picMkLst>
        </pc:picChg>
        <pc:picChg chg="add mod">
          <ac:chgData name="Zhihao SHAO" userId="750bacbf-a815-4cbc-bf41-b27ba8b2630f" providerId="ADAL" clId="{EA85C5CA-4A9D-734D-9DF0-64736E8DCF6A}" dt="2021-10-18T16:49:24.201" v="2080" actId="1076"/>
          <ac:picMkLst>
            <pc:docMk/>
            <pc:sldMk cId="1940749138" sldId="272"/>
            <ac:picMk id="15" creationId="{02508D96-3801-C442-8F94-928A47120D27}"/>
          </ac:picMkLst>
        </pc:picChg>
        <pc:picChg chg="del">
          <ac:chgData name="Zhihao SHAO" userId="750bacbf-a815-4cbc-bf41-b27ba8b2630f" providerId="ADAL" clId="{EA85C5CA-4A9D-734D-9DF0-64736E8DCF6A}" dt="2021-10-18T16:48:42.600" v="2062" actId="478"/>
          <ac:picMkLst>
            <pc:docMk/>
            <pc:sldMk cId="1940749138" sldId="272"/>
            <ac:picMk id="3074" creationId="{C1F28E3D-8A73-8344-BF90-B0B222F22417}"/>
          </ac:picMkLst>
        </pc:picChg>
        <pc:picChg chg="del">
          <ac:chgData name="Zhihao SHAO" userId="750bacbf-a815-4cbc-bf41-b27ba8b2630f" providerId="ADAL" clId="{EA85C5CA-4A9D-734D-9DF0-64736E8DCF6A}" dt="2021-10-18T16:48:31.037" v="2056" actId="478"/>
          <ac:picMkLst>
            <pc:docMk/>
            <pc:sldMk cId="1940749138" sldId="272"/>
            <ac:picMk id="3084" creationId="{3917077A-77DF-5747-AB57-C6D468120AFA}"/>
          </ac:picMkLst>
        </pc:picChg>
        <pc:picChg chg="del">
          <ac:chgData name="Zhihao SHAO" userId="750bacbf-a815-4cbc-bf41-b27ba8b2630f" providerId="ADAL" clId="{EA85C5CA-4A9D-734D-9DF0-64736E8DCF6A}" dt="2021-10-18T16:48:42.263" v="2061" actId="478"/>
          <ac:picMkLst>
            <pc:docMk/>
            <pc:sldMk cId="1940749138" sldId="272"/>
            <ac:picMk id="3086" creationId="{A8A9BD59-33F6-8943-ACE0-D2AAE9B2A3A4}"/>
          </ac:picMkLst>
        </pc:picChg>
        <pc:picChg chg="add del">
          <ac:chgData name="Zhihao SHAO" userId="750bacbf-a815-4cbc-bf41-b27ba8b2630f" providerId="ADAL" clId="{EA85C5CA-4A9D-734D-9DF0-64736E8DCF6A}" dt="2021-10-18T16:51:24.168" v="2187"/>
          <ac:picMkLst>
            <pc:docMk/>
            <pc:sldMk cId="1940749138" sldId="272"/>
            <ac:picMk id="4097" creationId="{9C71D512-8AD0-1D44-9086-37C5F7E2D64A}"/>
          </ac:picMkLst>
        </pc:picChg>
      </pc:sldChg>
      <pc:sldChg chg="addSp delSp modSp add mod">
        <pc:chgData name="Zhihao SHAO" userId="750bacbf-a815-4cbc-bf41-b27ba8b2630f" providerId="ADAL" clId="{EA85C5CA-4A9D-734D-9DF0-64736E8DCF6A}" dt="2021-10-18T17:20:44.528" v="3001" actId="1076"/>
        <pc:sldMkLst>
          <pc:docMk/>
          <pc:sldMk cId="2721083934" sldId="273"/>
        </pc:sldMkLst>
        <pc:spChg chg="mod">
          <ac:chgData name="Zhihao SHAO" userId="750bacbf-a815-4cbc-bf41-b27ba8b2630f" providerId="ADAL" clId="{EA85C5CA-4A9D-734D-9DF0-64736E8DCF6A}" dt="2021-10-18T16:54:39.708" v="2281" actId="20577"/>
          <ac:spMkLst>
            <pc:docMk/>
            <pc:sldMk cId="2721083934" sldId="273"/>
            <ac:spMk id="2" creationId="{81946501-6B55-4146-A194-B80AE4C88EB5}"/>
          </ac:spMkLst>
        </pc:spChg>
        <pc:spChg chg="add del mod">
          <ac:chgData name="Zhihao SHAO" userId="750bacbf-a815-4cbc-bf41-b27ba8b2630f" providerId="ADAL" clId="{EA85C5CA-4A9D-734D-9DF0-64736E8DCF6A}" dt="2021-10-18T17:06:02.885" v="2409"/>
          <ac:spMkLst>
            <pc:docMk/>
            <pc:sldMk cId="2721083934" sldId="273"/>
            <ac:spMk id="3" creationId="{6B0A53BD-3490-9547-92F3-AE79ECFB398E}"/>
          </ac:spMkLst>
        </pc:spChg>
        <pc:spChg chg="add mod">
          <ac:chgData name="Zhihao SHAO" userId="750bacbf-a815-4cbc-bf41-b27ba8b2630f" providerId="ADAL" clId="{EA85C5CA-4A9D-734D-9DF0-64736E8DCF6A}" dt="2021-10-18T17:20:44.528" v="3001" actId="1076"/>
          <ac:spMkLst>
            <pc:docMk/>
            <pc:sldMk cId="2721083934" sldId="273"/>
            <ac:spMk id="14" creationId="{38A70605-0283-C44C-B62F-C7E43317B630}"/>
          </ac:spMkLst>
        </pc:spChg>
        <pc:spChg chg="del mod">
          <ac:chgData name="Zhihao SHAO" userId="750bacbf-a815-4cbc-bf41-b27ba8b2630f" providerId="ADAL" clId="{EA85C5CA-4A9D-734D-9DF0-64736E8DCF6A}" dt="2021-10-18T16:54:58.196" v="2285" actId="478"/>
          <ac:spMkLst>
            <pc:docMk/>
            <pc:sldMk cId="2721083934" sldId="273"/>
            <ac:spMk id="16" creationId="{CEE14B55-3753-F146-8133-27F6ED6DB4EA}"/>
          </ac:spMkLst>
        </pc:spChg>
        <pc:spChg chg="del">
          <ac:chgData name="Zhihao SHAO" userId="750bacbf-a815-4cbc-bf41-b27ba8b2630f" providerId="ADAL" clId="{EA85C5CA-4A9D-734D-9DF0-64736E8DCF6A}" dt="2021-10-18T16:55:03.107" v="2291" actId="478"/>
          <ac:spMkLst>
            <pc:docMk/>
            <pc:sldMk cId="2721083934" sldId="273"/>
            <ac:spMk id="17" creationId="{14330179-A1B7-D546-BB5C-231DE8A4EC25}"/>
          </ac:spMkLst>
        </pc:spChg>
        <pc:spChg chg="del">
          <ac:chgData name="Zhihao SHAO" userId="750bacbf-a815-4cbc-bf41-b27ba8b2630f" providerId="ADAL" clId="{EA85C5CA-4A9D-734D-9DF0-64736E8DCF6A}" dt="2021-10-18T16:54:59.136" v="2286" actId="478"/>
          <ac:spMkLst>
            <pc:docMk/>
            <pc:sldMk cId="2721083934" sldId="273"/>
            <ac:spMk id="20" creationId="{1668947A-3A70-4444-A289-895764068926}"/>
          </ac:spMkLst>
        </pc:spChg>
        <pc:spChg chg="del">
          <ac:chgData name="Zhihao SHAO" userId="750bacbf-a815-4cbc-bf41-b27ba8b2630f" providerId="ADAL" clId="{EA85C5CA-4A9D-734D-9DF0-64736E8DCF6A}" dt="2021-10-18T16:55:00.768" v="2287" actId="478"/>
          <ac:spMkLst>
            <pc:docMk/>
            <pc:sldMk cId="2721083934" sldId="273"/>
            <ac:spMk id="21" creationId="{79473D00-FCC5-B54A-8D83-A9115DA3EE85}"/>
          </ac:spMkLst>
        </pc:spChg>
        <pc:picChg chg="del">
          <ac:chgData name="Zhihao SHAO" userId="750bacbf-a815-4cbc-bf41-b27ba8b2630f" providerId="ADAL" clId="{EA85C5CA-4A9D-734D-9DF0-64736E8DCF6A}" dt="2021-10-18T16:55:01.251" v="2288" actId="478"/>
          <ac:picMkLst>
            <pc:docMk/>
            <pc:sldMk cId="2721083934" sldId="273"/>
            <ac:picMk id="11" creationId="{3C5803F0-CDF5-F24F-8AFD-CF93A529B11D}"/>
          </ac:picMkLst>
        </pc:picChg>
        <pc:picChg chg="del">
          <ac:chgData name="Zhihao SHAO" userId="750bacbf-a815-4cbc-bf41-b27ba8b2630f" providerId="ADAL" clId="{EA85C5CA-4A9D-734D-9DF0-64736E8DCF6A}" dt="2021-10-18T16:55:01.579" v="2289" actId="478"/>
          <ac:picMkLst>
            <pc:docMk/>
            <pc:sldMk cId="2721083934" sldId="273"/>
            <ac:picMk id="13" creationId="{37A74951-DE96-6643-95CD-DEE3AEAEA4D6}"/>
          </ac:picMkLst>
        </pc:picChg>
        <pc:picChg chg="del">
          <ac:chgData name="Zhihao SHAO" userId="750bacbf-a815-4cbc-bf41-b27ba8b2630f" providerId="ADAL" clId="{EA85C5CA-4A9D-734D-9DF0-64736E8DCF6A}" dt="2021-10-18T16:55:01.930" v="2290" actId="478"/>
          <ac:picMkLst>
            <pc:docMk/>
            <pc:sldMk cId="2721083934" sldId="273"/>
            <ac:picMk id="15" creationId="{02508D96-3801-C442-8F94-928A47120D27}"/>
          </ac:picMkLst>
        </pc:picChg>
      </pc:sldChg>
      <pc:sldChg chg="modSp add mod">
        <pc:chgData name="Zhihao SHAO" userId="750bacbf-a815-4cbc-bf41-b27ba8b2630f" providerId="ADAL" clId="{EA85C5CA-4A9D-734D-9DF0-64736E8DCF6A}" dt="2021-10-18T17:20:14.466" v="2996" actId="20577"/>
        <pc:sldMkLst>
          <pc:docMk/>
          <pc:sldMk cId="2506080685" sldId="274"/>
        </pc:sldMkLst>
        <pc:spChg chg="mod">
          <ac:chgData name="Zhihao SHAO" userId="750bacbf-a815-4cbc-bf41-b27ba8b2630f" providerId="ADAL" clId="{EA85C5CA-4A9D-734D-9DF0-64736E8DCF6A}" dt="2021-10-18T17:20:14.466" v="2996" actId="20577"/>
          <ac:spMkLst>
            <pc:docMk/>
            <pc:sldMk cId="2506080685" sldId="274"/>
            <ac:spMk id="14" creationId="{38A70605-0283-C44C-B62F-C7E43317B630}"/>
          </ac:spMkLst>
        </pc:spChg>
      </pc:sldChg>
      <pc:sldChg chg="delSp modSp add mod setBg">
        <pc:chgData name="Zhihao SHAO" userId="750bacbf-a815-4cbc-bf41-b27ba8b2630f" providerId="ADAL" clId="{EA85C5CA-4A9D-734D-9DF0-64736E8DCF6A}" dt="2021-10-18T17:19:15.726" v="2984" actId="1076"/>
        <pc:sldMkLst>
          <pc:docMk/>
          <pc:sldMk cId="415487802" sldId="275"/>
        </pc:sldMkLst>
        <pc:spChg chg="mod">
          <ac:chgData name="Zhihao SHAO" userId="750bacbf-a815-4cbc-bf41-b27ba8b2630f" providerId="ADAL" clId="{EA85C5CA-4A9D-734D-9DF0-64736E8DCF6A}" dt="2021-10-18T17:19:15.726" v="2984" actId="1076"/>
          <ac:spMkLst>
            <pc:docMk/>
            <pc:sldMk cId="415487802" sldId="275"/>
            <ac:spMk id="2" creationId="{81946501-6B55-4146-A194-B80AE4C88EB5}"/>
          </ac:spMkLst>
        </pc:spChg>
        <pc:spChg chg="del">
          <ac:chgData name="Zhihao SHAO" userId="750bacbf-a815-4cbc-bf41-b27ba8b2630f" providerId="ADAL" clId="{EA85C5CA-4A9D-734D-9DF0-64736E8DCF6A}" dt="2021-10-18T17:18:33.452" v="2928" actId="478"/>
          <ac:spMkLst>
            <pc:docMk/>
            <pc:sldMk cId="415487802" sldId="275"/>
            <ac:spMk id="19" creationId="{098DD24B-51CD-CB46-80BF-83BBFE58CC29}"/>
          </ac:spMkLst>
        </pc:spChg>
      </pc:sldChg>
      <pc:sldMasterChg chg="modSldLayout">
        <pc:chgData name="Zhihao SHAO" userId="750bacbf-a815-4cbc-bf41-b27ba8b2630f" providerId="ADAL" clId="{EA85C5CA-4A9D-734D-9DF0-64736E8DCF6A}" dt="2021-10-18T14:03:14.213" v="14"/>
        <pc:sldMasterMkLst>
          <pc:docMk/>
          <pc:sldMasterMk cId="2765521335" sldId="2147483822"/>
        </pc:sldMasterMkLst>
        <pc:sldLayoutChg chg="addSp delSp">
          <pc:chgData name="Zhihao SHAO" userId="750bacbf-a815-4cbc-bf41-b27ba8b2630f" providerId="ADAL" clId="{EA85C5CA-4A9D-734D-9DF0-64736E8DCF6A}" dt="2021-10-18T14:03:14.213" v="14"/>
          <pc:sldLayoutMkLst>
            <pc:docMk/>
            <pc:sldMasterMk cId="2765521335" sldId="2147483822"/>
            <pc:sldLayoutMk cId="1840217362" sldId="2147483840"/>
          </pc:sldLayoutMkLst>
          <pc:spChg chg="add del">
            <ac:chgData name="Zhihao SHAO" userId="750bacbf-a815-4cbc-bf41-b27ba8b2630f" providerId="ADAL" clId="{EA85C5CA-4A9D-734D-9DF0-64736E8DCF6A}" dt="2021-10-18T14:03:14.213" v="14"/>
            <ac:spMkLst>
              <pc:docMk/>
              <pc:sldMasterMk cId="2765521335" sldId="2147483822"/>
              <pc:sldLayoutMk cId="1840217362" sldId="2147483840"/>
              <ac:spMk id="7" creationId="{00000000-0000-0000-0000-000000000000}"/>
            </ac:spMkLst>
          </pc:spChg>
        </pc:sldLayoutChg>
      </pc:sldMasterChg>
    </pc:docChg>
  </pc:docChgLst>
  <pc:docChgLst>
    <pc:chgData name="Zhihao SHAO" userId="750bacbf-a815-4cbc-bf41-b27ba8b2630f" providerId="ADAL" clId="{CBE05414-5BEB-234D-8630-A893537DEF84}"/>
    <pc:docChg chg="modSld">
      <pc:chgData name="Zhihao SHAO" userId="750bacbf-a815-4cbc-bf41-b27ba8b2630f" providerId="ADAL" clId="{CBE05414-5BEB-234D-8630-A893537DEF84}" dt="2021-10-19T07:48:52.483" v="39" actId="20577"/>
      <pc:docMkLst>
        <pc:docMk/>
      </pc:docMkLst>
      <pc:sldChg chg="modSp">
        <pc:chgData name="Zhihao SHAO" userId="750bacbf-a815-4cbc-bf41-b27ba8b2630f" providerId="ADAL" clId="{CBE05414-5BEB-234D-8630-A893537DEF84}" dt="2021-10-19T07:48:52.483" v="39" actId="20577"/>
        <pc:sldMkLst>
          <pc:docMk/>
          <pc:sldMk cId="210653860" sldId="271"/>
        </pc:sldMkLst>
        <pc:spChg chg="mod">
          <ac:chgData name="Zhihao SHAO" userId="750bacbf-a815-4cbc-bf41-b27ba8b2630f" providerId="ADAL" clId="{CBE05414-5BEB-234D-8630-A893537DEF84}" dt="2021-10-19T07:48:52.483" v="39" actId="20577"/>
          <ac:spMkLst>
            <pc:docMk/>
            <pc:sldMk cId="210653860" sldId="271"/>
            <ac:spMk id="3" creationId="{ADB132E2-52BB-F449-B823-66E35C9E766E}"/>
          </ac:spMkLst>
        </pc:spChg>
        <pc:picChg chg="mod">
          <ac:chgData name="Zhihao SHAO" userId="750bacbf-a815-4cbc-bf41-b27ba8b2630f" providerId="ADAL" clId="{CBE05414-5BEB-234D-8630-A893537DEF84}" dt="2021-10-19T07:48:43.537" v="37" actId="1076"/>
          <ac:picMkLst>
            <pc:docMk/>
            <pc:sldMk cId="210653860" sldId="271"/>
            <ac:picMk id="3074" creationId="{C1F28E3D-8A73-8344-BF90-B0B222F22417}"/>
          </ac:picMkLst>
        </pc:picChg>
        <pc:picChg chg="mod">
          <ac:chgData name="Zhihao SHAO" userId="750bacbf-a815-4cbc-bf41-b27ba8b2630f" providerId="ADAL" clId="{CBE05414-5BEB-234D-8630-A893537DEF84}" dt="2021-10-19T07:48:41.695" v="36" actId="1076"/>
          <ac:picMkLst>
            <pc:docMk/>
            <pc:sldMk cId="210653860" sldId="271"/>
            <ac:picMk id="3086" creationId="{A8A9BD59-33F6-8943-ACE0-D2AAE9B2A3A4}"/>
          </ac:picMkLst>
        </pc:picChg>
      </pc:sldChg>
    </pc:docChg>
  </pc:docChgLst>
  <pc:docChgLst>
    <pc:chgData name="Zhihao SHAO" userId="750bacbf-a815-4cbc-bf41-b27ba8b2630f" providerId="ADAL" clId="{A6FE60BC-C619-FB4F-B29B-5E37789DF1DF}"/>
    <pc:docChg chg="undo custSel modSld">
      <pc:chgData name="Zhihao SHAO" userId="750bacbf-a815-4cbc-bf41-b27ba8b2630f" providerId="ADAL" clId="{A6FE60BC-C619-FB4F-B29B-5E37789DF1DF}" dt="2021-10-03T10:15:06.123" v="6048" actId="1076"/>
      <pc:docMkLst>
        <pc:docMk/>
      </pc:docMkLst>
      <pc:sldChg chg="addSp delSp modSp mod">
        <pc:chgData name="Zhihao SHAO" userId="750bacbf-a815-4cbc-bf41-b27ba8b2630f" providerId="ADAL" clId="{A6FE60BC-C619-FB4F-B29B-5E37789DF1DF}" dt="2021-10-03T10:15:06.123" v="6048" actId="1076"/>
        <pc:sldMkLst>
          <pc:docMk/>
          <pc:sldMk cId="538390458" sldId="256"/>
        </pc:sldMkLst>
        <pc:spChg chg="add del">
          <ac:chgData name="Zhihao SHAO" userId="750bacbf-a815-4cbc-bf41-b27ba8b2630f" providerId="ADAL" clId="{A6FE60BC-C619-FB4F-B29B-5E37789DF1DF}" dt="2021-10-03T06:07:26.717" v="297"/>
          <ac:spMkLst>
            <pc:docMk/>
            <pc:sldMk cId="538390458" sldId="256"/>
            <ac:spMk id="2" creationId="{55A49894-6C53-1A41-A3DE-822856F34C3B}"/>
          </ac:spMkLst>
        </pc:spChg>
        <pc:spChg chg="mod">
          <ac:chgData name="Zhihao SHAO" userId="750bacbf-a815-4cbc-bf41-b27ba8b2630f" providerId="ADAL" clId="{A6FE60BC-C619-FB4F-B29B-5E37789DF1DF}" dt="2021-10-03T09:38:48.104" v="4610" actId="20577"/>
          <ac:spMkLst>
            <pc:docMk/>
            <pc:sldMk cId="538390458" sldId="256"/>
            <ac:spMk id="4" creationId="{0D34F1C0-FE66-F245-AA0A-649BDEF4068C}"/>
          </ac:spMkLst>
        </pc:spChg>
        <pc:spChg chg="add mod">
          <ac:chgData name="Zhihao SHAO" userId="750bacbf-a815-4cbc-bf41-b27ba8b2630f" providerId="ADAL" clId="{A6FE60BC-C619-FB4F-B29B-5E37789DF1DF}" dt="2021-10-03T09:34:40.123" v="4514" actId="21"/>
          <ac:spMkLst>
            <pc:docMk/>
            <pc:sldMk cId="538390458" sldId="256"/>
            <ac:spMk id="9" creationId="{CDD1C5BB-6C9D-9946-AA7B-32C8FB9AEB0E}"/>
          </ac:spMkLst>
        </pc:spChg>
        <pc:spChg chg="add mod">
          <ac:chgData name="Zhihao SHAO" userId="750bacbf-a815-4cbc-bf41-b27ba8b2630f" providerId="ADAL" clId="{A6FE60BC-C619-FB4F-B29B-5E37789DF1DF}" dt="2021-10-03T09:52:28.350" v="5390" actId="20577"/>
          <ac:spMkLst>
            <pc:docMk/>
            <pc:sldMk cId="538390458" sldId="256"/>
            <ac:spMk id="10" creationId="{5D299299-3113-C34B-BDC2-45EC1E266203}"/>
          </ac:spMkLst>
        </pc:spChg>
        <pc:spChg chg="mod">
          <ac:chgData name="Zhihao SHAO" userId="750bacbf-a815-4cbc-bf41-b27ba8b2630f" providerId="ADAL" clId="{A6FE60BC-C619-FB4F-B29B-5E37789DF1DF}" dt="2021-10-03T09:34:42.616" v="4515"/>
          <ac:spMkLst>
            <pc:docMk/>
            <pc:sldMk cId="538390458" sldId="256"/>
            <ac:spMk id="13" creationId="{12A84EE1-E0D0-E34C-828A-9D58298FF663}"/>
          </ac:spMkLst>
        </pc:spChg>
        <pc:spChg chg="mod">
          <ac:chgData name="Zhihao SHAO" userId="750bacbf-a815-4cbc-bf41-b27ba8b2630f" providerId="ADAL" clId="{A6FE60BC-C619-FB4F-B29B-5E37789DF1DF}" dt="2021-10-03T06:41:12.342" v="1542" actId="20577"/>
          <ac:spMkLst>
            <pc:docMk/>
            <pc:sldMk cId="538390458" sldId="256"/>
            <ac:spMk id="14" creationId="{6B29DC14-8544-5D41-9651-4A0AAFD0614E}"/>
          </ac:spMkLst>
        </pc:spChg>
        <pc:spChg chg="mod">
          <ac:chgData name="Zhihao SHAO" userId="750bacbf-a815-4cbc-bf41-b27ba8b2630f" providerId="ADAL" clId="{A6FE60BC-C619-FB4F-B29B-5E37789DF1DF}" dt="2021-10-01T08:02:05.510" v="198" actId="20577"/>
          <ac:spMkLst>
            <pc:docMk/>
            <pc:sldMk cId="538390458" sldId="256"/>
            <ac:spMk id="16" creationId="{B26C585B-E054-8A40-B060-A36094E93CF6}"/>
          </ac:spMkLst>
        </pc:spChg>
        <pc:spChg chg="mod">
          <ac:chgData name="Zhihao SHAO" userId="750bacbf-a815-4cbc-bf41-b27ba8b2630f" providerId="ADAL" clId="{A6FE60BC-C619-FB4F-B29B-5E37789DF1DF}" dt="2021-10-03T09:17:56.618" v="4144" actId="20577"/>
          <ac:spMkLst>
            <pc:docMk/>
            <pc:sldMk cId="538390458" sldId="256"/>
            <ac:spMk id="17" creationId="{9ADD9E85-ED6C-B247-B4A1-6B4D1B294CE2}"/>
          </ac:spMkLst>
        </pc:spChg>
        <pc:spChg chg="mod">
          <ac:chgData name="Zhihao SHAO" userId="750bacbf-a815-4cbc-bf41-b27ba8b2630f" providerId="ADAL" clId="{A6FE60BC-C619-FB4F-B29B-5E37789DF1DF}" dt="2021-10-03T08:35:49.796" v="2924" actId="14100"/>
          <ac:spMkLst>
            <pc:docMk/>
            <pc:sldMk cId="538390458" sldId="256"/>
            <ac:spMk id="19" creationId="{DF282C80-2499-234A-BDEE-61E6E8507BDA}"/>
          </ac:spMkLst>
        </pc:spChg>
        <pc:spChg chg="mod">
          <ac:chgData name="Zhihao SHAO" userId="750bacbf-a815-4cbc-bf41-b27ba8b2630f" providerId="ADAL" clId="{A6FE60BC-C619-FB4F-B29B-5E37789DF1DF}" dt="2021-10-03T09:15:42.408" v="4028" actId="20577"/>
          <ac:spMkLst>
            <pc:docMk/>
            <pc:sldMk cId="538390458" sldId="256"/>
            <ac:spMk id="20" creationId="{0ABC8C9D-0A9B-2841-BCA6-682BD7D4F4D3}"/>
          </ac:spMkLst>
        </pc:spChg>
        <pc:spChg chg="mod">
          <ac:chgData name="Zhihao SHAO" userId="750bacbf-a815-4cbc-bf41-b27ba8b2630f" providerId="ADAL" clId="{A6FE60BC-C619-FB4F-B29B-5E37789DF1DF}" dt="2021-10-01T08:02:20.624" v="226" actId="20577"/>
          <ac:spMkLst>
            <pc:docMk/>
            <pc:sldMk cId="538390458" sldId="256"/>
            <ac:spMk id="22" creationId="{893445E3-DDD1-B54B-A180-F1A1F1F5B0A7}"/>
          </ac:spMkLst>
        </pc:spChg>
        <pc:spChg chg="mod">
          <ac:chgData name="Zhihao SHAO" userId="750bacbf-a815-4cbc-bf41-b27ba8b2630f" providerId="ADAL" clId="{A6FE60BC-C619-FB4F-B29B-5E37789DF1DF}" dt="2021-10-03T09:16:01.861" v="4032" actId="12"/>
          <ac:spMkLst>
            <pc:docMk/>
            <pc:sldMk cId="538390458" sldId="256"/>
            <ac:spMk id="23" creationId="{BB26566C-52D7-B848-A7AD-CEBA72FDB97C}"/>
          </ac:spMkLst>
        </pc:spChg>
        <pc:spChg chg="mod">
          <ac:chgData name="Zhihao SHAO" userId="750bacbf-a815-4cbc-bf41-b27ba8b2630f" providerId="ADAL" clId="{A6FE60BC-C619-FB4F-B29B-5E37789DF1DF}" dt="2021-10-01T08:02:32.401" v="227"/>
          <ac:spMkLst>
            <pc:docMk/>
            <pc:sldMk cId="538390458" sldId="256"/>
            <ac:spMk id="25" creationId="{5F53D25A-2678-674A-8CD8-B8A79E6C3731}"/>
          </ac:spMkLst>
        </pc:spChg>
        <pc:spChg chg="mod">
          <ac:chgData name="Zhihao SHAO" userId="750bacbf-a815-4cbc-bf41-b27ba8b2630f" providerId="ADAL" clId="{A6FE60BC-C619-FB4F-B29B-5E37789DF1DF}" dt="2021-10-01T08:02:32.401" v="227"/>
          <ac:spMkLst>
            <pc:docMk/>
            <pc:sldMk cId="538390458" sldId="256"/>
            <ac:spMk id="26" creationId="{A66C86A4-2D8D-1C49-887D-AEB57E163634}"/>
          </ac:spMkLst>
        </pc:spChg>
        <pc:spChg chg="mod">
          <ac:chgData name="Zhihao SHAO" userId="750bacbf-a815-4cbc-bf41-b27ba8b2630f" providerId="ADAL" clId="{A6FE60BC-C619-FB4F-B29B-5E37789DF1DF}" dt="2021-10-01T08:03:13.743" v="263" actId="20577"/>
          <ac:spMkLst>
            <pc:docMk/>
            <pc:sldMk cId="538390458" sldId="256"/>
            <ac:spMk id="28" creationId="{4A981E57-AFF7-5645-84D7-1F79C7C4D3AC}"/>
          </ac:spMkLst>
        </pc:spChg>
        <pc:spChg chg="mod">
          <ac:chgData name="Zhihao SHAO" userId="750bacbf-a815-4cbc-bf41-b27ba8b2630f" providerId="ADAL" clId="{A6FE60BC-C619-FB4F-B29B-5E37789DF1DF}" dt="2021-10-03T10:07:59.548" v="6016" actId="33524"/>
          <ac:spMkLst>
            <pc:docMk/>
            <pc:sldMk cId="538390458" sldId="256"/>
            <ac:spMk id="29" creationId="{D1B6CEA6-47AB-774A-B364-8A9E2B08A923}"/>
          </ac:spMkLst>
        </pc:spChg>
        <pc:spChg chg="mod">
          <ac:chgData name="Zhihao SHAO" userId="750bacbf-a815-4cbc-bf41-b27ba8b2630f" providerId="ADAL" clId="{A6FE60BC-C619-FB4F-B29B-5E37789DF1DF}" dt="2021-10-01T08:03:23.491" v="277" actId="20577"/>
          <ac:spMkLst>
            <pc:docMk/>
            <pc:sldMk cId="538390458" sldId="256"/>
            <ac:spMk id="31" creationId="{2D7C927A-CF02-F84F-AAD2-5B34C55BF4A1}"/>
          </ac:spMkLst>
        </pc:spChg>
        <pc:spChg chg="mod">
          <ac:chgData name="Zhihao SHAO" userId="750bacbf-a815-4cbc-bf41-b27ba8b2630f" providerId="ADAL" clId="{A6FE60BC-C619-FB4F-B29B-5E37789DF1DF}" dt="2021-10-03T10:07:05.965" v="5995" actId="14100"/>
          <ac:spMkLst>
            <pc:docMk/>
            <pc:sldMk cId="538390458" sldId="256"/>
            <ac:spMk id="32" creationId="{CDD70437-09D4-0A49-9F89-72AC7D6F2E54}"/>
          </ac:spMkLst>
        </pc:spChg>
        <pc:spChg chg="mod">
          <ac:chgData name="Zhihao SHAO" userId="750bacbf-a815-4cbc-bf41-b27ba8b2630f" providerId="ADAL" clId="{A6FE60BC-C619-FB4F-B29B-5E37789DF1DF}" dt="2021-10-03T10:10:20.338" v="6024" actId="1035"/>
          <ac:spMkLst>
            <pc:docMk/>
            <pc:sldMk cId="538390458" sldId="256"/>
            <ac:spMk id="34" creationId="{6A29ED38-86CD-5B45-97DA-AADCC610242E}"/>
          </ac:spMkLst>
        </pc:spChg>
        <pc:spChg chg="mod">
          <ac:chgData name="Zhihao SHAO" userId="750bacbf-a815-4cbc-bf41-b27ba8b2630f" providerId="ADAL" clId="{A6FE60BC-C619-FB4F-B29B-5E37789DF1DF}" dt="2021-10-03T10:10:24.334" v="6025" actId="14100"/>
          <ac:spMkLst>
            <pc:docMk/>
            <pc:sldMk cId="538390458" sldId="256"/>
            <ac:spMk id="35" creationId="{EC620F0E-80B7-1242-A603-BD04C344AC01}"/>
          </ac:spMkLst>
        </pc:spChg>
        <pc:spChg chg="add mod">
          <ac:chgData name="Zhihao SHAO" userId="750bacbf-a815-4cbc-bf41-b27ba8b2630f" providerId="ADAL" clId="{A6FE60BC-C619-FB4F-B29B-5E37789DF1DF}" dt="2021-10-03T08:37:06.296" v="2950" actId="1076"/>
          <ac:spMkLst>
            <pc:docMk/>
            <pc:sldMk cId="538390458" sldId="256"/>
            <ac:spMk id="36" creationId="{4FD49383-97A2-5640-BCC5-B45B608A9E4A}"/>
          </ac:spMkLst>
        </pc:spChg>
        <pc:spChg chg="add del mod">
          <ac:chgData name="Zhihao SHAO" userId="750bacbf-a815-4cbc-bf41-b27ba8b2630f" providerId="ADAL" clId="{A6FE60BC-C619-FB4F-B29B-5E37789DF1DF}" dt="2021-10-03T07:12:15.388" v="1833"/>
          <ac:spMkLst>
            <pc:docMk/>
            <pc:sldMk cId="538390458" sldId="256"/>
            <ac:spMk id="38" creationId="{4E682C4E-6BE7-2249-B60F-C5EF73ABC7EA}"/>
          </ac:spMkLst>
        </pc:spChg>
        <pc:spChg chg="add mod">
          <ac:chgData name="Zhihao SHAO" userId="750bacbf-a815-4cbc-bf41-b27ba8b2630f" providerId="ADAL" clId="{A6FE60BC-C619-FB4F-B29B-5E37789DF1DF}" dt="2021-10-03T08:37:45.463" v="2956" actId="1076"/>
          <ac:spMkLst>
            <pc:docMk/>
            <pc:sldMk cId="538390458" sldId="256"/>
            <ac:spMk id="38" creationId="{77EE0085-07CF-F34E-9E16-A1B519F6E09A}"/>
          </ac:spMkLst>
        </pc:spChg>
        <pc:spChg chg="add mod">
          <ac:chgData name="Zhihao SHAO" userId="750bacbf-a815-4cbc-bf41-b27ba8b2630f" providerId="ADAL" clId="{A6FE60BC-C619-FB4F-B29B-5E37789DF1DF}" dt="2021-10-03T08:37:14.845" v="2951" actId="1076"/>
          <ac:spMkLst>
            <pc:docMk/>
            <pc:sldMk cId="538390458" sldId="256"/>
            <ac:spMk id="39" creationId="{846767A9-550A-4C40-A02D-DAA84F090EA9}"/>
          </ac:spMkLst>
        </pc:spChg>
        <pc:spChg chg="add mod">
          <ac:chgData name="Zhihao SHAO" userId="750bacbf-a815-4cbc-bf41-b27ba8b2630f" providerId="ADAL" clId="{A6FE60BC-C619-FB4F-B29B-5E37789DF1DF}" dt="2021-10-03T08:47:36.109" v="3429" actId="20577"/>
          <ac:spMkLst>
            <pc:docMk/>
            <pc:sldMk cId="538390458" sldId="256"/>
            <ac:spMk id="40" creationId="{865EA88A-74F2-4D45-A639-20D5A73863D2}"/>
          </ac:spMkLst>
        </pc:spChg>
        <pc:spChg chg="add del mod">
          <ac:chgData name="Zhihao SHAO" userId="750bacbf-a815-4cbc-bf41-b27ba8b2630f" providerId="ADAL" clId="{A6FE60BC-C619-FB4F-B29B-5E37789DF1DF}" dt="2021-10-03T08:32:46.386" v="2853" actId="478"/>
          <ac:spMkLst>
            <pc:docMk/>
            <pc:sldMk cId="538390458" sldId="256"/>
            <ac:spMk id="41" creationId="{2376B285-0DCE-8949-A02E-6E7108C3246B}"/>
          </ac:spMkLst>
        </pc:spChg>
        <pc:spChg chg="add mod">
          <ac:chgData name="Zhihao SHAO" userId="750bacbf-a815-4cbc-bf41-b27ba8b2630f" providerId="ADAL" clId="{A6FE60BC-C619-FB4F-B29B-5E37789DF1DF}" dt="2021-10-03T10:15:06.123" v="6048" actId="1076"/>
          <ac:spMkLst>
            <pc:docMk/>
            <pc:sldMk cId="538390458" sldId="256"/>
            <ac:spMk id="43" creationId="{194B45D4-AF1A-0C47-88B6-00245DFEE7E3}"/>
          </ac:spMkLst>
        </pc:spChg>
        <pc:spChg chg="add mod">
          <ac:chgData name="Zhihao SHAO" userId="750bacbf-a815-4cbc-bf41-b27ba8b2630f" providerId="ADAL" clId="{A6FE60BC-C619-FB4F-B29B-5E37789DF1DF}" dt="2021-10-03T10:07:24.909" v="5996" actId="164"/>
          <ac:spMkLst>
            <pc:docMk/>
            <pc:sldMk cId="538390458" sldId="256"/>
            <ac:spMk id="46" creationId="{52C3CC29-6B11-D446-808E-37A644006F76}"/>
          </ac:spMkLst>
        </pc:spChg>
        <pc:grpChg chg="add mod">
          <ac:chgData name="Zhihao SHAO" userId="750bacbf-a815-4cbc-bf41-b27ba8b2630f" providerId="ADAL" clId="{A6FE60BC-C619-FB4F-B29B-5E37789DF1DF}" dt="2021-10-03T08:34:33.879" v="2883" actId="1035"/>
          <ac:grpSpMkLst>
            <pc:docMk/>
            <pc:sldMk cId="538390458" sldId="256"/>
            <ac:grpSpMk id="11" creationId="{CE40E6F4-BBAE-B742-901B-D1F1D42BA067}"/>
          </ac:grpSpMkLst>
        </pc:grpChg>
        <pc:grpChg chg="add mod">
          <ac:chgData name="Zhihao SHAO" userId="750bacbf-a815-4cbc-bf41-b27ba8b2630f" providerId="ADAL" clId="{A6FE60BC-C619-FB4F-B29B-5E37789DF1DF}" dt="2021-10-03T08:47:05.294" v="3415" actId="1076"/>
          <ac:grpSpMkLst>
            <pc:docMk/>
            <pc:sldMk cId="538390458" sldId="256"/>
            <ac:grpSpMk id="12" creationId="{591150D3-85D2-6744-8603-C09D3C1449AA}"/>
          </ac:grpSpMkLst>
        </pc:grpChg>
        <pc:grpChg chg="add mod">
          <ac:chgData name="Zhihao SHAO" userId="750bacbf-a815-4cbc-bf41-b27ba8b2630f" providerId="ADAL" clId="{A6FE60BC-C619-FB4F-B29B-5E37789DF1DF}" dt="2021-10-03T08:36:25.548" v="2935" actId="1036"/>
          <ac:grpSpMkLst>
            <pc:docMk/>
            <pc:sldMk cId="538390458" sldId="256"/>
            <ac:grpSpMk id="15" creationId="{DFB3CE4D-F791-7C4D-B179-BB0F600E9404}"/>
          </ac:grpSpMkLst>
        </pc:grpChg>
        <pc:grpChg chg="add mod">
          <ac:chgData name="Zhihao SHAO" userId="750bacbf-a815-4cbc-bf41-b27ba8b2630f" providerId="ADAL" clId="{A6FE60BC-C619-FB4F-B29B-5E37789DF1DF}" dt="2021-10-03T09:15:13.759" v="4017" actId="1035"/>
          <ac:grpSpMkLst>
            <pc:docMk/>
            <pc:sldMk cId="538390458" sldId="256"/>
            <ac:grpSpMk id="18" creationId="{8B801D78-849E-2641-A30B-CE3A71226F7B}"/>
          </ac:grpSpMkLst>
        </pc:grpChg>
        <pc:grpChg chg="add mod">
          <ac:chgData name="Zhihao SHAO" userId="750bacbf-a815-4cbc-bf41-b27ba8b2630f" providerId="ADAL" clId="{A6FE60BC-C619-FB4F-B29B-5E37789DF1DF}" dt="2021-10-03T08:34:33.879" v="2883" actId="1035"/>
          <ac:grpSpMkLst>
            <pc:docMk/>
            <pc:sldMk cId="538390458" sldId="256"/>
            <ac:grpSpMk id="21" creationId="{AFCEF0EE-D1AD-0945-8B9E-28C671021482}"/>
          </ac:grpSpMkLst>
        </pc:grpChg>
        <pc:grpChg chg="add del mod">
          <ac:chgData name="Zhihao SHAO" userId="750bacbf-a815-4cbc-bf41-b27ba8b2630f" providerId="ADAL" clId="{A6FE60BC-C619-FB4F-B29B-5E37789DF1DF}" dt="2021-10-01T08:02:36.979" v="229" actId="478"/>
          <ac:grpSpMkLst>
            <pc:docMk/>
            <pc:sldMk cId="538390458" sldId="256"/>
            <ac:grpSpMk id="24" creationId="{E10C25FF-6B6B-D642-84CF-25DC88D62DD6}"/>
          </ac:grpSpMkLst>
        </pc:grpChg>
        <pc:grpChg chg="add mod">
          <ac:chgData name="Zhihao SHAO" userId="750bacbf-a815-4cbc-bf41-b27ba8b2630f" providerId="ADAL" clId="{A6FE60BC-C619-FB4F-B29B-5E37789DF1DF}" dt="2021-10-03T10:07:29.905" v="6006" actId="1035"/>
          <ac:grpSpMkLst>
            <pc:docMk/>
            <pc:sldMk cId="538390458" sldId="256"/>
            <ac:grpSpMk id="27" creationId="{713F847B-E15B-974E-B8F9-5C716AE98619}"/>
          </ac:grpSpMkLst>
        </pc:grpChg>
        <pc:grpChg chg="add mod">
          <ac:chgData name="Zhihao SHAO" userId="750bacbf-a815-4cbc-bf41-b27ba8b2630f" providerId="ADAL" clId="{A6FE60BC-C619-FB4F-B29B-5E37789DF1DF}" dt="2021-10-03T10:10:32.370" v="6026" actId="1035"/>
          <ac:grpSpMkLst>
            <pc:docMk/>
            <pc:sldMk cId="538390458" sldId="256"/>
            <ac:grpSpMk id="30" creationId="{618D1CB6-A3CA-9149-B66E-5AE16C053EA1}"/>
          </ac:grpSpMkLst>
        </pc:grpChg>
        <pc:grpChg chg="add mod">
          <ac:chgData name="Zhihao SHAO" userId="750bacbf-a815-4cbc-bf41-b27ba8b2630f" providerId="ADAL" clId="{A6FE60BC-C619-FB4F-B29B-5E37789DF1DF}" dt="2021-10-03T10:01:48.948" v="5653" actId="1076"/>
          <ac:grpSpMkLst>
            <pc:docMk/>
            <pc:sldMk cId="538390458" sldId="256"/>
            <ac:grpSpMk id="33" creationId="{7455820D-78ED-5D43-8730-23C08CC9FCCC}"/>
          </ac:grpSpMkLst>
        </pc:grpChg>
        <pc:grpChg chg="add mod">
          <ac:chgData name="Zhihao SHAO" userId="750bacbf-a815-4cbc-bf41-b27ba8b2630f" providerId="ADAL" clId="{A6FE60BC-C619-FB4F-B29B-5E37789DF1DF}" dt="2021-10-03T10:07:27.349" v="6000" actId="1035"/>
          <ac:grpSpMkLst>
            <pc:docMk/>
            <pc:sldMk cId="538390458" sldId="256"/>
            <ac:grpSpMk id="47" creationId="{D431EB91-96AD-924E-ACA8-453930FDE549}"/>
          </ac:grpSpMkLst>
        </pc:grpChg>
        <pc:picChg chg="add mod">
          <ac:chgData name="Zhihao SHAO" userId="750bacbf-a815-4cbc-bf41-b27ba8b2630f" providerId="ADAL" clId="{A6FE60BC-C619-FB4F-B29B-5E37789DF1DF}" dt="2021-10-03T10:07:24.909" v="5996" actId="164"/>
          <ac:picMkLst>
            <pc:docMk/>
            <pc:sldMk cId="538390458" sldId="256"/>
            <ac:picMk id="3" creationId="{CC0EE438-EDEE-7847-9B9B-FD25030151AF}"/>
          </ac:picMkLst>
        </pc:picChg>
        <pc:picChg chg="add del mod">
          <ac:chgData name="Zhihao SHAO" userId="750bacbf-a815-4cbc-bf41-b27ba8b2630f" providerId="ADAL" clId="{A6FE60BC-C619-FB4F-B29B-5E37789DF1DF}" dt="2021-10-03T06:30:23.044" v="844" actId="478"/>
          <ac:picMkLst>
            <pc:docMk/>
            <pc:sldMk cId="538390458" sldId="256"/>
            <ac:picMk id="5" creationId="{D7F52046-D759-6A40-AD3F-4B2E42D75D80}"/>
          </ac:picMkLst>
        </pc:picChg>
        <pc:picChg chg="add mod">
          <ac:chgData name="Zhihao SHAO" userId="750bacbf-a815-4cbc-bf41-b27ba8b2630f" providerId="ADAL" clId="{A6FE60BC-C619-FB4F-B29B-5E37789DF1DF}" dt="2021-10-03T10:07:24.909" v="5996" actId="164"/>
          <ac:picMkLst>
            <pc:docMk/>
            <pc:sldMk cId="538390458" sldId="256"/>
            <ac:picMk id="7" creationId="{00C730AE-4A3F-CA4F-83C2-4275441932B8}"/>
          </ac:picMkLst>
        </pc:picChg>
        <pc:picChg chg="add mod modCrop">
          <ac:chgData name="Zhihao SHAO" userId="750bacbf-a815-4cbc-bf41-b27ba8b2630f" providerId="ADAL" clId="{A6FE60BC-C619-FB4F-B29B-5E37789DF1DF}" dt="2021-10-03T09:01:10.870" v="3593" actId="1037"/>
          <ac:picMkLst>
            <pc:docMk/>
            <pc:sldMk cId="538390458" sldId="256"/>
            <ac:picMk id="24" creationId="{50F1BCDB-80B2-3845-AC1F-5E3FEBA3F2D5}"/>
          </ac:picMkLst>
        </pc:picChg>
        <pc:picChg chg="add mod">
          <ac:chgData name="Zhihao SHAO" userId="750bacbf-a815-4cbc-bf41-b27ba8b2630f" providerId="ADAL" clId="{A6FE60BC-C619-FB4F-B29B-5E37789DF1DF}" dt="2021-10-03T08:37:01.242" v="2949" actId="14100"/>
          <ac:picMkLst>
            <pc:docMk/>
            <pc:sldMk cId="538390458" sldId="256"/>
            <ac:picMk id="26" creationId="{2882BA59-EA4E-9244-A964-DDD79B7EEDD4}"/>
          </ac:picMkLst>
        </pc:picChg>
        <pc:picChg chg="add del mod">
          <ac:chgData name="Zhihao SHAO" userId="750bacbf-a815-4cbc-bf41-b27ba8b2630f" providerId="ADAL" clId="{A6FE60BC-C619-FB4F-B29B-5E37789DF1DF}" dt="2021-10-03T08:32:44.680" v="2852" actId="478"/>
          <ac:picMkLst>
            <pc:docMk/>
            <pc:sldMk cId="538390458" sldId="256"/>
            <ac:picMk id="37" creationId="{84E2BECF-2B3A-A041-9D52-6939D990FD7F}"/>
          </ac:picMkLst>
        </pc:picChg>
        <pc:picChg chg="add mod">
          <ac:chgData name="Zhihao SHAO" userId="750bacbf-a815-4cbc-bf41-b27ba8b2630f" providerId="ADAL" clId="{A6FE60BC-C619-FB4F-B29B-5E37789DF1DF}" dt="2021-10-03T08:36:59.038" v="2948" actId="14100"/>
          <ac:picMkLst>
            <pc:docMk/>
            <pc:sldMk cId="538390458" sldId="256"/>
            <ac:picMk id="42" creationId="{B70B8404-29C1-BA43-9B70-B3F4CB210CD6}"/>
          </ac:picMkLst>
        </pc:picChg>
        <pc:picChg chg="add mod">
          <ac:chgData name="Zhihao SHAO" userId="750bacbf-a815-4cbc-bf41-b27ba8b2630f" providerId="ADAL" clId="{A6FE60BC-C619-FB4F-B29B-5E37789DF1DF}" dt="2021-10-03T08:36:31.911" v="2936" actId="1038"/>
          <ac:picMkLst>
            <pc:docMk/>
            <pc:sldMk cId="538390458" sldId="256"/>
            <ac:picMk id="44" creationId="{D2AE774B-22D2-9942-B3E8-A678EADDC9A6}"/>
          </ac:picMkLst>
        </pc:picChg>
        <pc:picChg chg="add mod">
          <ac:chgData name="Zhihao SHAO" userId="750bacbf-a815-4cbc-bf41-b27ba8b2630f" providerId="ADAL" clId="{A6FE60BC-C619-FB4F-B29B-5E37789DF1DF}" dt="2021-10-03T10:07:24.909" v="5996" actId="164"/>
          <ac:picMkLst>
            <pc:docMk/>
            <pc:sldMk cId="538390458" sldId="256"/>
            <ac:picMk id="45" creationId="{F6B433DB-2F86-FA46-97AE-113D575AC1F9}"/>
          </ac:picMkLst>
        </pc:picChg>
        <pc:picChg chg="add del">
          <ac:chgData name="Zhihao SHAO" userId="750bacbf-a815-4cbc-bf41-b27ba8b2630f" providerId="ADAL" clId="{A6FE60BC-C619-FB4F-B29B-5E37789DF1DF}" dt="2021-10-03T06:07:26.717" v="297"/>
          <ac:picMkLst>
            <pc:docMk/>
            <pc:sldMk cId="538390458" sldId="256"/>
            <ac:picMk id="1026" creationId="{5C43799B-C95A-354E-8F50-9796C7A0A2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27580-F42D-A944-BCE2-F407BAF023A9}" type="datetimeFigureOut">
              <a:rPr lang="en-CN" smtClean="0"/>
              <a:t>10/19/21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F6567-1E5F-E04A-97FC-2FDFB938D9C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212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always have a question in my mind upon being assigned a similar task: should I feed my model with a full set of features without selection, or a small subset after close examination? Which one would support a better prediction? If any difference, how large is it and is it worth the time I spend on selection? </a:t>
            </a:r>
            <a:endParaRPr lang="en-US" dirty="0">
              <a:effectLst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project, I explored this problem on several common statistical and machine learning methods used in binary classification. </a:t>
            </a:r>
            <a:endParaRPr lang="en-US" dirty="0">
              <a:effectLst/>
            </a:endParaRP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F6567-1E5F-E04A-97FC-2FDFB938D9C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2782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the time limit, in this project I only used the main application training and testing data, which means that the models presented later were trained on incomplete data.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here is just a baseline prototype that we can then improve upon. </a:t>
            </a:r>
            <a:endParaRPr lang="en-US" dirty="0">
              <a:effectLst/>
            </a:endParaRP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F6567-1E5F-E04A-97FC-2FDFB938D9C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0720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CN" dirty="0"/>
              <a:t>mbalanced distribution of response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F6567-1E5F-E04A-97FC-2FDFB938D9C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9426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F6567-1E5F-E04A-97FC-2FDFB938D9C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312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EDA suggests that most original features show weak correlation (absolute value &lt; 0.1) with the response variable. In order to reduce the dimensionality, I conducted PCA analysis and extracted top 40 components which can explain about 80% of the data variance. Furthermore, 16 predictors with highest correlations were selected.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F6567-1E5F-E04A-97FC-2FDFB938D9C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3419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EDA suggests that most original features show weak correlation (absolute value &lt; 0.1) with the response variable. In order to reduce the dimensionality, I conducted PCA analysis and extracted top 40 components which can explain about 80% of the data variance. Furthermore, 16 predictors with highest correlations were selected.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F6567-1E5F-E04A-97FC-2FDFB938D9C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104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EDA suggests that most original features show weak correlation (absolute value &lt; 0.1) with the response variable. In order to reduce the dimensionality, I conducted PCA analysis and extracted top 40 components which can explain about 80% of the data variance. Furthermore, 16 predictors with highest correlations were selected.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F6567-1E5F-E04A-97FC-2FDFB938D9C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1688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EDA suggests that most original features show weak correlation (absolute value &lt; 0.1) with the response variable. In order to reduce the dimensionality, I conducted PCA analysis and extracted top 40 components which can explain about 80% of the data variance. Furthermore, 16 predictors with highest correlations were selected.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F6567-1E5F-E04A-97FC-2FDFB938D9C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4260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EDA suggests that most original features show weak correlation (absolute value &lt; 0.1) with the response variable. In order to reduce the dimensionality, I conducted PCA analysis and extracted top 40 components which can explain about 80% of the data variance. Furthermore, 16 predictors with highest correlations were selected. 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F6567-1E5F-E04A-97FC-2FDFB938D9C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1824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E397C4-16FE-E44A-9814-6796A01A86AA}" type="datetime1">
              <a:rPr lang="en-US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52E689-1828-1E4C-8FCC-966182B6CB39}" type="slidenum">
              <a:rPr lang="en-CN" smtClean="0"/>
              <a:t>‹#›</a:t>
            </a:fld>
            <a:endParaRPr lang="en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76306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915A-A195-514A-9FC7-E277FAFF0B36}" type="datetime1">
              <a:rPr lang="en-US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418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9B05-44B8-B74D-8B4C-FF3FEB212519}" type="datetime1">
              <a:rPr lang="en-US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760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1CED-4FE0-EB44-B4B6-809B13F79CD5}" type="datetime1">
              <a:rPr lang="en-US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603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28A6A8-037A-B841-B937-8CF0634B4DCF}" type="datetime1">
              <a:rPr lang="en-US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2E689-1828-1E4C-8FCC-966182B6CB39}" type="slidenum">
              <a:rPr lang="en-CN" smtClean="0"/>
              <a:t>‹#›</a:t>
            </a:fld>
            <a:endParaRPr lang="en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0622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07062-29E2-F84D-B560-73F19562DFB8}" type="datetime1">
              <a:rPr lang="en-US" smtClean="0"/>
              <a:t>10/19/21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193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385E-B73E-6A42-8FDA-AC3627B0D2D9}" type="datetime1">
              <a:rPr lang="en-US" smtClean="0"/>
              <a:t>10/19/21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648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209C-3CDB-ED4B-9529-B5DC7BD4AC85}" type="datetime1">
              <a:rPr lang="en-US" smtClean="0"/>
              <a:t>10/19/21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167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FD43-60B8-3E47-AADA-CCE9273846E6}" type="datetime1">
              <a:rPr lang="en-US" smtClean="0"/>
              <a:t>10/19/21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632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4B94EC-1915-F547-A989-8E0C1821B05D}" type="datetime1">
              <a:rPr lang="en-US" smtClean="0"/>
              <a:t>10/19/21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2E689-1828-1E4C-8FCC-966182B6CB39}" type="slidenum">
              <a:rPr lang="en-CN" smtClean="0"/>
              <a:t>‹#›</a:t>
            </a:fld>
            <a:endParaRPr lang="en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67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0854F4-0098-414A-B993-76CC022BCCA3}" type="datetime1">
              <a:rPr lang="en-US" smtClean="0"/>
              <a:t>10/19/21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52E689-1828-1E4C-8FCC-966182B6CB39}" type="slidenum">
              <a:rPr lang="en-CN" smtClean="0"/>
              <a:t>‹#›</a:t>
            </a:fld>
            <a:endParaRPr lang="en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823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2AE5BED-42CE-BE45-B879-B29BAA59A742}" type="datetime1">
              <a:rPr lang="en-US" smtClean="0"/>
              <a:t>10/19/21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452E689-1828-1E4C-8FCC-966182B6CB39}" type="slidenum">
              <a:rPr lang="en-CN" smtClean="0"/>
              <a:t>‹#›</a:t>
            </a:fld>
            <a:endParaRPr lang="en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310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i&amp;url=https%3A%2F%2Fwww.omnisci.com%2Ftechnical-glossary%2Ffeature-selection&amp;psig=AOvVaw3-q1aDkQGeLgutZx91ws3j&amp;ust=1634653480531000&amp;source=images&amp;cd=vfe&amp;ved=0CAsQjRxqFwoTCIjaiPWU1PMCFQAAAAAdAAAAABAD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kaggle.com/c/home-credit-default-risk/overvie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133" y="2353641"/>
            <a:ext cx="7732222" cy="2150719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0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MATH 4995 Project 1: </a:t>
            </a:r>
            <a:br>
              <a:rPr lang="en-US" sz="50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Supervised Classification with Full Spectrum or Premium Subset?</a:t>
            </a:r>
            <a:br>
              <a:rPr lang="en-US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(Home Credit Default Risk dataset)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4D9B5-9850-F94E-8AF8-37E5E3A2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452E689-1828-1E4C-8FCC-966182B6CB39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C8CEBEA7-CC42-DC4D-A467-E81A121B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2" y="233914"/>
            <a:ext cx="471019" cy="723014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651B5831-AFC0-D048-9A8A-F1CA4EE5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879" y="233914"/>
            <a:ext cx="723014" cy="723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8DD24B-51CD-CB46-80BF-83BBFE58CC29}"/>
              </a:ext>
            </a:extLst>
          </p:cNvPr>
          <p:cNvSpPr txBox="1"/>
          <p:nvPr/>
        </p:nvSpPr>
        <p:spPr>
          <a:xfrm>
            <a:off x="4937097" y="5456083"/>
            <a:ext cx="2428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Presenter: SHAO Zhihao</a:t>
            </a:r>
          </a:p>
          <a:p>
            <a:r>
              <a:rPr lang="en-CN" dirty="0"/>
              <a:t>Date: 19/10/2021</a:t>
            </a:r>
          </a:p>
        </p:txBody>
      </p:sp>
    </p:spTree>
    <p:extLst>
      <p:ext uri="{BB962C8B-B14F-4D97-AF65-F5344CB8AC3E}">
        <p14:creationId xmlns:p14="http://schemas.microsoft.com/office/powerpoint/2010/main" val="999036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Feature Engineering: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80" y="1113452"/>
            <a:ext cx="7653040" cy="4229652"/>
          </a:xfrm>
        </p:spPr>
        <p:txBody>
          <a:bodyPr>
            <a:normAutofit/>
          </a:bodyPr>
          <a:lstStyle/>
          <a:p>
            <a:r>
              <a:rPr lang="en-CN" sz="2400" dirty="0"/>
              <a:t>Fill in missing values</a:t>
            </a:r>
          </a:p>
          <a:p>
            <a:pPr lvl="1"/>
            <a:r>
              <a:rPr lang="en-CN" dirty="0"/>
              <a:t>Numerical: median</a:t>
            </a:r>
          </a:p>
          <a:p>
            <a:pPr lvl="1"/>
            <a:r>
              <a:rPr lang="en-CN" dirty="0"/>
              <a:t>Categorical: mode</a:t>
            </a:r>
          </a:p>
          <a:p>
            <a:pPr marL="0" indent="0">
              <a:buNone/>
            </a:pPr>
            <a:r>
              <a:rPr lang="en-CN" dirty="0"/>
              <a:t>	(can be improved by MICE regression mentioned by Jasper) </a:t>
            </a:r>
          </a:p>
          <a:p>
            <a:r>
              <a:rPr lang="en-CN" sz="2400" dirty="0"/>
              <a:t>Label-encoding categorical predictors</a:t>
            </a:r>
          </a:p>
          <a:p>
            <a:r>
              <a:rPr lang="en-CN" sz="2400" dirty="0"/>
              <a:t>Dimensionality reduction by PCA</a:t>
            </a:r>
          </a:p>
          <a:p>
            <a:pPr lvl="1"/>
            <a:r>
              <a:rPr lang="en-US" b="1" dirty="0"/>
              <a:t>Top 40 components which can explain about 80% of the data variance </a:t>
            </a:r>
            <a:endParaRPr lang="en-C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10</a:t>
            </a:fld>
            <a:endParaRPr lang="en-CN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A5050A99-AC5E-5440-A018-2419C093E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006" y="4341768"/>
            <a:ext cx="3807987" cy="251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1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Feature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80" y="1583352"/>
            <a:ext cx="5836320" cy="4229652"/>
          </a:xfrm>
        </p:spPr>
        <p:txBody>
          <a:bodyPr>
            <a:normAutofit/>
          </a:bodyPr>
          <a:lstStyle/>
          <a:p>
            <a:r>
              <a:rPr lang="en-CN" sz="2400" dirty="0"/>
              <a:t>“Full spectrum”: all </a:t>
            </a:r>
            <a:r>
              <a:rPr lang="en-CN" sz="2400" b="1" dirty="0">
                <a:solidFill>
                  <a:srgbClr val="FF0000"/>
                </a:solidFill>
              </a:rPr>
              <a:t>285</a:t>
            </a:r>
            <a:r>
              <a:rPr lang="en-CN" sz="2400" dirty="0"/>
              <a:t> predictors</a:t>
            </a:r>
          </a:p>
          <a:p>
            <a:pPr marL="0" indent="0">
              <a:buNone/>
            </a:pPr>
            <a:endParaRPr lang="en-CN" sz="2400" dirty="0"/>
          </a:p>
          <a:p>
            <a:r>
              <a:rPr lang="en-CN" sz="2400" dirty="0"/>
              <a:t>”Premium subset”: </a:t>
            </a:r>
            <a:r>
              <a:rPr lang="en-CN" sz="2400" b="1" dirty="0">
                <a:solidFill>
                  <a:srgbClr val="FF0000"/>
                </a:solidFill>
              </a:rPr>
              <a:t>16</a:t>
            </a:r>
            <a:r>
              <a:rPr lang="en-CN" sz="2400" dirty="0"/>
              <a:t> predictors after manual inspection</a:t>
            </a:r>
          </a:p>
          <a:p>
            <a:pPr lvl="1"/>
            <a:r>
              <a:rPr lang="en-CN" sz="2400" dirty="0"/>
              <a:t>Highest correlation with response</a:t>
            </a:r>
          </a:p>
          <a:p>
            <a:pPr lvl="1"/>
            <a:r>
              <a:rPr lang="en-US" sz="2400" dirty="0"/>
              <a:t>Remove m</a:t>
            </a:r>
            <a:r>
              <a:rPr lang="en-CN" sz="2400" dirty="0"/>
              <a:t>ulticolinearity (VIF &gt; 10 &amp; &gt; 0.6 correlated with other predictors)</a:t>
            </a:r>
          </a:p>
          <a:p>
            <a:pPr lvl="1"/>
            <a:endParaRPr lang="en-CN" sz="2400" b="1" dirty="0"/>
          </a:p>
          <a:p>
            <a:pPr lvl="1"/>
            <a:endParaRPr lang="en-C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11</a:t>
            </a:fld>
            <a:endParaRPr lang="en-CN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CABE5B0-AF68-9741-B6ED-B64481B3F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1113968"/>
            <a:ext cx="5173067" cy="54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2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N" sz="3000" dirty="0"/>
              <a:t>Introduction</a:t>
            </a:r>
          </a:p>
          <a:p>
            <a:r>
              <a:rPr lang="en-CN" sz="3000" dirty="0"/>
              <a:t>Dataset Description</a:t>
            </a:r>
          </a:p>
          <a:p>
            <a:r>
              <a:rPr lang="en-CN" sz="3000" dirty="0"/>
              <a:t>Exploratory Data Analysis</a:t>
            </a:r>
          </a:p>
          <a:p>
            <a:r>
              <a:rPr lang="en-CN" sz="3000" dirty="0"/>
              <a:t>Feature Engineering and Selection</a:t>
            </a:r>
          </a:p>
          <a:p>
            <a:r>
              <a:rPr lang="en-CN" sz="3000" dirty="0">
                <a:solidFill>
                  <a:srgbClr val="FF0000"/>
                </a:solidFill>
              </a:rPr>
              <a:t>Modelling </a:t>
            </a:r>
          </a:p>
          <a:p>
            <a:r>
              <a:rPr lang="en-CN" sz="3000" dirty="0"/>
              <a:t>Results</a:t>
            </a:r>
          </a:p>
          <a:p>
            <a:r>
              <a:rPr lang="en-CN" sz="3000" dirty="0"/>
              <a:t>Analysis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542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Modelling: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80" y="1104901"/>
            <a:ext cx="9303420" cy="5571704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Three models were explored:</a:t>
            </a:r>
          </a:p>
          <a:p>
            <a:pPr lvl="1"/>
            <a:r>
              <a:rPr lang="en-US" sz="2400" dirty="0"/>
              <a:t>Logistic regression;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Linear discriminant analysis;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Random forest (n_estimators</a:t>
            </a:r>
            <a:r>
              <a:rPr lang="en-US" sz="2400"/>
              <a:t>: 100).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600" dirty="0"/>
              <a:t>The models were built upon </a:t>
            </a:r>
            <a:r>
              <a:rPr lang="en-US" sz="2600" b="1" dirty="0"/>
              <a:t>“full spectrum” (285 predictors)</a:t>
            </a:r>
            <a:r>
              <a:rPr lang="en-US" sz="2600" dirty="0"/>
              <a:t> and </a:t>
            </a:r>
            <a:r>
              <a:rPr lang="en-US" sz="2600" b="1" dirty="0"/>
              <a:t>“premium subset” (16 predictors), </a:t>
            </a:r>
            <a:r>
              <a:rPr lang="en-US" sz="2600" dirty="0"/>
              <a:t>respectively.  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600" b="1" dirty="0">
                <a:solidFill>
                  <a:srgbClr val="FF0000"/>
                </a:solidFill>
              </a:rPr>
              <a:t>5-fold cross validation</a:t>
            </a:r>
            <a:r>
              <a:rPr lang="en-US" sz="2600" dirty="0"/>
              <a:t> was performed for model selection. </a:t>
            </a:r>
          </a:p>
          <a:p>
            <a:pPr lvl="1"/>
            <a:endParaRPr lang="en-CN" sz="2400" b="1" dirty="0"/>
          </a:p>
          <a:p>
            <a:pPr lvl="1"/>
            <a:endParaRPr lang="en-C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13</a:t>
            </a:fld>
            <a:endParaRPr lang="en-CN"/>
          </a:p>
        </p:txBody>
      </p:sp>
      <p:pic>
        <p:nvPicPr>
          <p:cNvPr id="3074" name="Picture 2" descr="Linear Discriminant Analysis - StatsTest.com">
            <a:extLst>
              <a:ext uri="{FF2B5EF4-FFF2-40B4-BE49-F238E27FC236}">
                <a16:creationId xmlns:a16="http://schemas.microsoft.com/office/drawing/2014/main" id="{C1F28E3D-8A73-8344-BF90-B0B222F22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595" y="2018835"/>
            <a:ext cx="2325209" cy="168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What is Logistic Regression? | TIBCO Software">
            <a:extLst>
              <a:ext uri="{FF2B5EF4-FFF2-40B4-BE49-F238E27FC236}">
                <a16:creationId xmlns:a16="http://schemas.microsoft.com/office/drawing/2014/main" id="{DF92347C-5853-6346-BB96-EB380CF29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3084" name="Picture 12" descr="Linear to Logistic Regression, Explained Step by Step - Velocity Business  Solutions Limited">
            <a:extLst>
              <a:ext uri="{FF2B5EF4-FFF2-40B4-BE49-F238E27FC236}">
                <a16:creationId xmlns:a16="http://schemas.microsoft.com/office/drawing/2014/main" id="{3917077A-77DF-5747-AB57-C6D468120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00" r="3125"/>
          <a:stretch/>
        </p:blipFill>
        <p:spPr bwMode="auto">
          <a:xfrm>
            <a:off x="5797826" y="708153"/>
            <a:ext cx="2249534" cy="168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andom Forests Understanding">
            <a:extLst>
              <a:ext uri="{FF2B5EF4-FFF2-40B4-BE49-F238E27FC236}">
                <a16:creationId xmlns:a16="http://schemas.microsoft.com/office/drawing/2014/main" id="{A8A9BD59-33F6-8943-ACE0-D2AAE9B2A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2479887" cy="168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5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N" sz="3000" dirty="0"/>
              <a:t>Introduction</a:t>
            </a:r>
          </a:p>
          <a:p>
            <a:r>
              <a:rPr lang="en-CN" sz="3000" dirty="0"/>
              <a:t>Dataset Description</a:t>
            </a:r>
          </a:p>
          <a:p>
            <a:r>
              <a:rPr lang="en-CN" sz="3000" dirty="0"/>
              <a:t>Exploratory Data Analysis</a:t>
            </a:r>
          </a:p>
          <a:p>
            <a:r>
              <a:rPr lang="en-CN" sz="3000" dirty="0"/>
              <a:t>Feature Engineering and Selection</a:t>
            </a:r>
          </a:p>
          <a:p>
            <a:r>
              <a:rPr lang="en-CN" sz="3000" dirty="0"/>
              <a:t>Modelling </a:t>
            </a:r>
          </a:p>
          <a:p>
            <a:r>
              <a:rPr lang="en-CN" sz="3000" dirty="0">
                <a:solidFill>
                  <a:srgbClr val="FF0000"/>
                </a:solidFill>
              </a:rPr>
              <a:t>Results</a:t>
            </a:r>
          </a:p>
          <a:p>
            <a:r>
              <a:rPr lang="en-CN" sz="3000" dirty="0"/>
              <a:t>Analysis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007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Results: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15</a:t>
            </a:fld>
            <a:endParaRPr lang="en-CN"/>
          </a:p>
        </p:txBody>
      </p:sp>
      <p:sp>
        <p:nvSpPr>
          <p:cNvPr id="4" name="AutoShape 4" descr="What is Logistic Regression? | TIBCO Software">
            <a:extLst>
              <a:ext uri="{FF2B5EF4-FFF2-40B4-BE49-F238E27FC236}">
                <a16:creationId xmlns:a16="http://schemas.microsoft.com/office/drawing/2014/main" id="{DF92347C-5853-6346-BB96-EB380CF29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3C5803F0-CDF5-F24F-8AFD-CF93A529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45357"/>
            <a:ext cx="3698955" cy="3672086"/>
          </a:xfrm>
          <a:prstGeom prst="rect">
            <a:avLst/>
          </a:prstGeom>
        </p:spPr>
      </p:pic>
      <p:pic>
        <p:nvPicPr>
          <p:cNvPr id="13" name="Picture 1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7A74951-DE96-6643-95CD-DEE3AEAEA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8608" y="1745357"/>
            <a:ext cx="3698955" cy="3672086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02508D96-3801-C442-8F94-928A47120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749" y="1745357"/>
            <a:ext cx="3698955" cy="36720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E14B55-3753-F146-8133-27F6ED6DB4EA}"/>
              </a:ext>
            </a:extLst>
          </p:cNvPr>
          <p:cNvSpPr txBox="1"/>
          <p:nvPr/>
        </p:nvSpPr>
        <p:spPr>
          <a:xfrm>
            <a:off x="1150493" y="1139749"/>
            <a:ext cx="2684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400" b="1" u="sng" dirty="0">
                <a:solidFill>
                  <a:srgbClr val="FF0000"/>
                </a:solidFill>
              </a:rPr>
              <a:t>Logistic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68947A-3A70-4444-A289-895764068926}"/>
              </a:ext>
            </a:extLst>
          </p:cNvPr>
          <p:cNvSpPr txBox="1"/>
          <p:nvPr/>
        </p:nvSpPr>
        <p:spPr>
          <a:xfrm>
            <a:off x="6031548" y="1139749"/>
            <a:ext cx="693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400" b="1" u="sng" dirty="0">
                <a:solidFill>
                  <a:srgbClr val="FF0000"/>
                </a:solidFill>
              </a:rPr>
              <a:t>LDA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73D00-FCC5-B54A-8D83-A9115DA3EE85}"/>
              </a:ext>
            </a:extLst>
          </p:cNvPr>
          <p:cNvSpPr txBox="1"/>
          <p:nvPr/>
        </p:nvSpPr>
        <p:spPr>
          <a:xfrm>
            <a:off x="9179150" y="1139749"/>
            <a:ext cx="2168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2400" b="1" u="sng" dirty="0">
                <a:solidFill>
                  <a:srgbClr val="FF0000"/>
                </a:solidFill>
              </a:rPr>
              <a:t>Random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330179-A1B7-D546-BB5C-231DE8A4EC25}"/>
              </a:ext>
            </a:extLst>
          </p:cNvPr>
          <p:cNvSpPr txBox="1"/>
          <p:nvPr/>
        </p:nvSpPr>
        <p:spPr>
          <a:xfrm>
            <a:off x="2990310" y="5873799"/>
            <a:ext cx="621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The best AUC score on test dataset is </a:t>
            </a:r>
            <a:r>
              <a:rPr lang="en-CN" sz="2400" b="1" dirty="0">
                <a:solidFill>
                  <a:srgbClr val="FF0000"/>
                </a:solidFill>
              </a:rPr>
              <a:t>0.73731</a:t>
            </a:r>
          </a:p>
        </p:txBody>
      </p:sp>
    </p:spTree>
    <p:extLst>
      <p:ext uri="{BB962C8B-B14F-4D97-AF65-F5344CB8AC3E}">
        <p14:creationId xmlns:p14="http://schemas.microsoft.com/office/powerpoint/2010/main" val="1940749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N" sz="3000" dirty="0"/>
              <a:t>Introduction</a:t>
            </a:r>
          </a:p>
          <a:p>
            <a:r>
              <a:rPr lang="en-CN" sz="3000" dirty="0"/>
              <a:t>Dataset Description</a:t>
            </a:r>
          </a:p>
          <a:p>
            <a:r>
              <a:rPr lang="en-CN" sz="3000" dirty="0"/>
              <a:t>Exploratory Data Analysis</a:t>
            </a:r>
          </a:p>
          <a:p>
            <a:r>
              <a:rPr lang="en-CN" sz="3000" dirty="0"/>
              <a:t>Feature Engineering and Selection</a:t>
            </a:r>
          </a:p>
          <a:p>
            <a:r>
              <a:rPr lang="en-CN" sz="3000" dirty="0"/>
              <a:t>Modelling </a:t>
            </a:r>
          </a:p>
          <a:p>
            <a:r>
              <a:rPr lang="en-CN" sz="3000" dirty="0"/>
              <a:t>Results</a:t>
            </a:r>
          </a:p>
          <a:p>
            <a:r>
              <a:rPr lang="en-CN" sz="3000" dirty="0">
                <a:solidFill>
                  <a:srgbClr val="FF0000"/>
                </a:solidFill>
              </a:rPr>
              <a:t>Analysis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842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Analysis: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17</a:t>
            </a:fld>
            <a:endParaRPr lang="en-CN"/>
          </a:p>
        </p:txBody>
      </p:sp>
      <p:sp>
        <p:nvSpPr>
          <p:cNvPr id="4" name="AutoShape 4" descr="What is Logistic Regression? | TIBCO Software">
            <a:extLst>
              <a:ext uri="{FF2B5EF4-FFF2-40B4-BE49-F238E27FC236}">
                <a16:creationId xmlns:a16="http://schemas.microsoft.com/office/drawing/2014/main" id="{DF92347C-5853-6346-BB96-EB380CF29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A70605-0283-C44C-B62F-C7E43317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80" y="1544545"/>
            <a:ext cx="10314048" cy="4821766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In logistic regression, the model built with filtered predictors outperforms the other one, </a:t>
            </a:r>
            <a:r>
              <a:rPr lang="en-US" sz="2600" dirty="0"/>
              <a:t>indicating that the exclusion of multicollinearity improves such generalized linear model.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b="1" dirty="0"/>
              <a:t>Such improvement is not significant in LDA or random forest</a:t>
            </a:r>
            <a:r>
              <a:rPr lang="en-US" sz="2600" dirty="0"/>
              <a:t>, maybe because LDA is inherently based on </a:t>
            </a:r>
            <a:r>
              <a:rPr lang="en-US" sz="2600" b="1" dirty="0"/>
              <a:t>stronger assumptions</a:t>
            </a:r>
            <a:r>
              <a:rPr lang="en-US" sz="2600" dirty="0"/>
              <a:t>?</a:t>
            </a:r>
          </a:p>
          <a:p>
            <a:pPr lvl="1"/>
            <a:r>
              <a:rPr lang="en-US" sz="2600" dirty="0"/>
              <a:t>No multicollinearity </a:t>
            </a:r>
          </a:p>
          <a:p>
            <a:pPr lvl="1"/>
            <a:r>
              <a:rPr lang="en-US" sz="2600" dirty="0"/>
              <a:t>Homoscedasticity </a:t>
            </a:r>
          </a:p>
          <a:p>
            <a:pPr lvl="1"/>
            <a:r>
              <a:rPr lang="en-US" sz="2600" dirty="0"/>
              <a:t>Normality</a:t>
            </a:r>
          </a:p>
          <a:p>
            <a:pPr marL="530352" lvl="1" indent="0">
              <a:buNone/>
            </a:pPr>
            <a:endParaRPr lang="en-US" sz="2600" dirty="0"/>
          </a:p>
          <a:p>
            <a:r>
              <a:rPr lang="en-US" sz="2600" dirty="0"/>
              <a:t>As for random forest, one of its intrinsic advantages compared to bagging is to </a:t>
            </a:r>
            <a:r>
              <a:rPr lang="en-US" sz="2600" b="1" dirty="0"/>
              <a:t>reduce inter-tree correlation</a:t>
            </a:r>
            <a:r>
              <a:rPr lang="en-US" sz="2600" dirty="0"/>
              <a:t>, so it can accommodate a large number of features. </a:t>
            </a:r>
            <a:endParaRPr lang="en-CN" sz="2600" b="1" dirty="0"/>
          </a:p>
          <a:p>
            <a:pPr lvl="1"/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72108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Analysis: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18</a:t>
            </a:fld>
            <a:endParaRPr lang="en-CN"/>
          </a:p>
        </p:txBody>
      </p:sp>
      <p:sp>
        <p:nvSpPr>
          <p:cNvPr id="4" name="AutoShape 4" descr="What is Logistic Regression? | TIBCO Software">
            <a:extLst>
              <a:ext uri="{FF2B5EF4-FFF2-40B4-BE49-F238E27FC236}">
                <a16:creationId xmlns:a16="http://schemas.microsoft.com/office/drawing/2014/main" id="{DF92347C-5853-6346-BB96-EB380CF29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A70605-0283-C44C-B62F-C7E43317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80" y="1714500"/>
            <a:ext cx="1054802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Methods like best subset selection/forward (backward) stepwise selection were not used here mainly because the total number of predictors (285) is too large for my weak laptop (╥_╥)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Or any suggestion to apply such subset selection in this situation?</a:t>
            </a:r>
            <a:endParaRPr lang="en-CN" sz="2400" b="1" dirty="0">
              <a:solidFill>
                <a:srgbClr val="FF0000"/>
              </a:solidFill>
            </a:endParaRPr>
          </a:p>
          <a:p>
            <a:endParaRPr lang="en-CN" sz="2400" u="sng" dirty="0">
              <a:solidFill>
                <a:schemeClr val="tx1"/>
              </a:solidFill>
            </a:endParaRPr>
          </a:p>
          <a:p>
            <a:r>
              <a:rPr lang="en-US" sz="2400" dirty="0"/>
              <a:t>Relatively low AUC scores of my models may be attributed to </a:t>
            </a:r>
          </a:p>
          <a:p>
            <a:pPr lvl="1"/>
            <a:r>
              <a:rPr lang="en-US" sz="2400" dirty="0"/>
              <a:t>Insufficient data retrieval</a:t>
            </a:r>
          </a:p>
          <a:p>
            <a:pPr lvl="1"/>
            <a:r>
              <a:rPr lang="en-US" sz="2400" dirty="0"/>
              <a:t>Suboptimal number of filtered predictors</a:t>
            </a:r>
          </a:p>
          <a:p>
            <a:pPr marL="530352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(can be improved by grid search)</a:t>
            </a:r>
          </a:p>
          <a:p>
            <a:endParaRPr lang="en-C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08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889" y="2353640"/>
            <a:ext cx="7732222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The end.</a:t>
            </a:r>
            <a:br>
              <a:rPr lang="en-US" sz="50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br>
              <a:rPr lang="en-US" sz="50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Any question is welcomed!</a:t>
            </a:r>
            <a:endParaRPr lang="en-US" sz="3300" kern="1200" dirty="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4D9B5-9850-F94E-8AF8-37E5E3A2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F452E689-1828-1E4C-8FCC-966182B6CB39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C8CEBEA7-CC42-DC4D-A467-E81A121B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92" y="233914"/>
            <a:ext cx="471019" cy="723014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651B5831-AFC0-D048-9A8A-F1CA4EE5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9879" y="233914"/>
            <a:ext cx="723014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N" sz="3000" dirty="0"/>
              <a:t>Introduction</a:t>
            </a:r>
          </a:p>
          <a:p>
            <a:r>
              <a:rPr lang="en-CN" sz="3000" dirty="0"/>
              <a:t>Dataset Description</a:t>
            </a:r>
          </a:p>
          <a:p>
            <a:r>
              <a:rPr lang="en-CN" sz="3000" dirty="0"/>
              <a:t>Exploratory Data Analysis</a:t>
            </a:r>
          </a:p>
          <a:p>
            <a:r>
              <a:rPr lang="en-CN" sz="3000" dirty="0"/>
              <a:t>Feature Engineering and Selection</a:t>
            </a:r>
          </a:p>
          <a:p>
            <a:r>
              <a:rPr lang="en-CN" sz="3000" dirty="0"/>
              <a:t>Modelling </a:t>
            </a:r>
          </a:p>
          <a:p>
            <a:r>
              <a:rPr lang="en-CN" sz="3000" dirty="0"/>
              <a:t>Results</a:t>
            </a:r>
          </a:p>
          <a:p>
            <a:r>
              <a:rPr lang="en-CN" sz="3000" dirty="0"/>
              <a:t>Analysis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437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N" sz="3000" dirty="0">
                <a:solidFill>
                  <a:srgbClr val="FF0000"/>
                </a:solidFill>
              </a:rPr>
              <a:t>Introduction</a:t>
            </a:r>
          </a:p>
          <a:p>
            <a:r>
              <a:rPr lang="en-CN" sz="3000" dirty="0"/>
              <a:t>Dataset Description</a:t>
            </a:r>
          </a:p>
          <a:p>
            <a:r>
              <a:rPr lang="en-CN" sz="3000" dirty="0"/>
              <a:t>Exploratory Data Analysis</a:t>
            </a:r>
          </a:p>
          <a:p>
            <a:r>
              <a:rPr lang="en-CN" sz="3000" dirty="0"/>
              <a:t>Feature Engineering and Selection</a:t>
            </a:r>
          </a:p>
          <a:p>
            <a:r>
              <a:rPr lang="en-CN" sz="3000" dirty="0"/>
              <a:t>Modelling </a:t>
            </a:r>
          </a:p>
          <a:p>
            <a:r>
              <a:rPr lang="en-CN" sz="3000" dirty="0"/>
              <a:t>Results</a:t>
            </a:r>
          </a:p>
          <a:p>
            <a:r>
              <a:rPr lang="en-CN" sz="3000" dirty="0"/>
              <a:t>Analysis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373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46" y="1457471"/>
            <a:ext cx="6172003" cy="2026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people </a:t>
            </a:r>
            <a:r>
              <a:rPr lang="en-US" dirty="0">
                <a:solidFill>
                  <a:schemeClr val="tx1"/>
                </a:solidFill>
              </a:rPr>
              <a:t>struggle to get loans due to insufficient or non-existent credit histories</a:t>
            </a:r>
            <a:r>
              <a:rPr lang="en-US" dirty="0"/>
              <a:t>. In order to make sure this underserved population has a positive loan experience, Home Credit is challenging </a:t>
            </a:r>
            <a:r>
              <a:rPr lang="en-US" dirty="0" err="1"/>
              <a:t>kagglers</a:t>
            </a:r>
            <a:r>
              <a:rPr lang="en-US" dirty="0"/>
              <a:t> to makes use of a variety of alternative data to </a:t>
            </a:r>
            <a:r>
              <a:rPr lang="en-US" b="1" dirty="0">
                <a:solidFill>
                  <a:srgbClr val="FF0000"/>
                </a:solidFill>
              </a:rPr>
              <a:t>predict their clients’ repayment abilities. </a:t>
            </a:r>
            <a:endParaRPr lang="en-US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N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4</a:t>
            </a:fld>
            <a:endParaRPr lang="en-CN"/>
          </a:p>
        </p:txBody>
      </p:sp>
      <p:pic>
        <p:nvPicPr>
          <p:cNvPr id="1026" name="Picture 2" descr="Home Credit Group">
            <a:extLst>
              <a:ext uri="{FF2B5EF4-FFF2-40B4-BE49-F238E27FC236}">
                <a16:creationId xmlns:a16="http://schemas.microsoft.com/office/drawing/2014/main" id="{1C0950A8-CA20-084E-87CC-0A9AE2828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227" y="518484"/>
            <a:ext cx="3781306" cy="257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CF6E3-622F-E443-9903-EF37B66C456A}"/>
              </a:ext>
            </a:extLst>
          </p:cNvPr>
          <p:cNvSpPr txBox="1"/>
          <p:nvPr/>
        </p:nvSpPr>
        <p:spPr>
          <a:xfrm>
            <a:off x="7767227" y="3118424"/>
            <a:ext cx="32047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hlinkClick r:id="rId4"/>
              </a:rPr>
              <a:t>https://www.kaggle.com/c/home-credit-default-risk/overview</a:t>
            </a:r>
            <a:r>
              <a:rPr lang="en-US" sz="900" dirty="0"/>
              <a:t> </a:t>
            </a:r>
            <a:endParaRPr lang="en-CN" sz="9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9DAA4-2530-8348-87E3-3D10B2074C86}"/>
              </a:ext>
            </a:extLst>
          </p:cNvPr>
          <p:cNvSpPr txBox="1">
            <a:spLocks/>
          </p:cNvSpPr>
          <p:nvPr/>
        </p:nvSpPr>
        <p:spPr>
          <a:xfrm>
            <a:off x="1119345" y="4055360"/>
            <a:ext cx="6172003" cy="2026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CN" sz="3000" dirty="0"/>
          </a:p>
        </p:txBody>
      </p:sp>
      <p:pic>
        <p:nvPicPr>
          <p:cNvPr id="1028" name="Picture 4" descr="What is Feature Selection? Definition and FAQs | OmniSci">
            <a:extLst>
              <a:ext uri="{FF2B5EF4-FFF2-40B4-BE49-F238E27FC236}">
                <a16:creationId xmlns:a16="http://schemas.microsoft.com/office/drawing/2014/main" id="{2A45301C-F9F4-B842-A16F-F1ED053B7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45" y="3859620"/>
            <a:ext cx="3748962" cy="212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5DDD4C-C9DC-0048-8B8C-DB4D1FC8AFC2}"/>
              </a:ext>
            </a:extLst>
          </p:cNvPr>
          <p:cNvSpPr txBox="1"/>
          <p:nvPr/>
        </p:nvSpPr>
        <p:spPr>
          <a:xfrm>
            <a:off x="1087001" y="6022918"/>
            <a:ext cx="49122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hlinkClick r:id="rId6"/>
              </a:rPr>
              <a:t>https://www.google.com/url?sa=i&amp;url=https%3A%2F%2Fwww.omnisci.com%2Ftechnical-glossary%2Ffeature-selection&amp;psig=AOvVaw3-q1aDkQGeLgutZx91ws3j&amp;ust=1634653480531000&amp;source=images&amp;cd=vfe&amp;ved=0CAsQjRxqFwoTCIjaiPWU1PMCFQAAAAAdAAAAABAD</a:t>
            </a:r>
            <a:r>
              <a:rPr lang="en-US" sz="500" dirty="0"/>
              <a:t> </a:t>
            </a:r>
            <a:endParaRPr lang="en-CN" sz="5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9B83E01-1A3A-F24F-BE3F-C1035621C91A}"/>
              </a:ext>
            </a:extLst>
          </p:cNvPr>
          <p:cNvSpPr txBox="1">
            <a:spLocks/>
          </p:cNvSpPr>
          <p:nvPr/>
        </p:nvSpPr>
        <p:spPr>
          <a:xfrm>
            <a:off x="5095923" y="3917368"/>
            <a:ext cx="6647882" cy="22808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“A Million-Dollar Question”: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Should I feed my model with a full set of features without selection, or a small subset after close examination?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one would support a better prediction?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any difference, how large is it and is it worth the time I spend on selection? 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n-CN" sz="3000" dirty="0"/>
          </a:p>
        </p:txBody>
      </p:sp>
    </p:spTree>
    <p:extLst>
      <p:ext uri="{BB962C8B-B14F-4D97-AF65-F5344CB8AC3E}">
        <p14:creationId xmlns:p14="http://schemas.microsoft.com/office/powerpoint/2010/main" val="86374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N" sz="3000" dirty="0"/>
              <a:t>Introduction</a:t>
            </a:r>
          </a:p>
          <a:p>
            <a:r>
              <a:rPr lang="en-CN" sz="3000" dirty="0">
                <a:solidFill>
                  <a:srgbClr val="FF0000"/>
                </a:solidFill>
              </a:rPr>
              <a:t>Dataset Description</a:t>
            </a:r>
          </a:p>
          <a:p>
            <a:r>
              <a:rPr lang="en-CN" sz="3000" dirty="0"/>
              <a:t>Exploratory Data Analysis</a:t>
            </a:r>
          </a:p>
          <a:p>
            <a:r>
              <a:rPr lang="en-CN" sz="3000" dirty="0"/>
              <a:t>Feature Engineering and Selection</a:t>
            </a:r>
          </a:p>
          <a:p>
            <a:r>
              <a:rPr lang="en-CN" sz="3000" dirty="0"/>
              <a:t>Modelling </a:t>
            </a:r>
          </a:p>
          <a:p>
            <a:r>
              <a:rPr lang="en-CN" sz="3000" dirty="0"/>
              <a:t>Results</a:t>
            </a:r>
          </a:p>
          <a:p>
            <a:r>
              <a:rPr lang="en-CN" sz="3000" dirty="0"/>
              <a:t>Analysis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945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Dataset Description: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4408035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7 different source of data: </a:t>
            </a:r>
            <a:endParaRPr lang="en-US" sz="3200" dirty="0"/>
          </a:p>
          <a:p>
            <a:r>
              <a:rPr lang="en-US" b="1" dirty="0" err="1">
                <a:solidFill>
                  <a:srgbClr val="FF0000"/>
                </a:solidFill>
              </a:rPr>
              <a:t>Application_train</a:t>
            </a:r>
            <a:r>
              <a:rPr lang="en-US" b="1" dirty="0">
                <a:solidFill>
                  <a:srgbClr val="FF0000"/>
                </a:solidFill>
              </a:rPr>
              <a:t>/test</a:t>
            </a:r>
          </a:p>
          <a:p>
            <a:r>
              <a:rPr lang="en-US" dirty="0"/>
              <a:t>Bureau</a:t>
            </a:r>
          </a:p>
          <a:p>
            <a:r>
              <a:rPr lang="en-US" dirty="0" err="1"/>
              <a:t>Bureau_balance</a:t>
            </a:r>
            <a:endParaRPr lang="en-US" dirty="0"/>
          </a:p>
          <a:p>
            <a:r>
              <a:rPr lang="en-US" dirty="0" err="1"/>
              <a:t>Previous_application</a:t>
            </a:r>
            <a:r>
              <a:rPr lang="en-US" dirty="0"/>
              <a:t> </a:t>
            </a:r>
          </a:p>
          <a:p>
            <a:r>
              <a:rPr lang="en-US" dirty="0" err="1"/>
              <a:t>Pos_cash_balance</a:t>
            </a:r>
            <a:r>
              <a:rPr lang="en-US" dirty="0"/>
              <a:t> </a:t>
            </a:r>
            <a:endParaRPr lang="en-US" sz="3200" dirty="0"/>
          </a:p>
          <a:p>
            <a:r>
              <a:rPr lang="en-US" dirty="0" err="1"/>
              <a:t>Credit_card_balance</a:t>
            </a:r>
            <a:endParaRPr lang="en-US" dirty="0"/>
          </a:p>
          <a:p>
            <a:r>
              <a:rPr lang="en-US" dirty="0" err="1"/>
              <a:t>Installments_payment</a:t>
            </a:r>
            <a:r>
              <a:rPr lang="en-US" dirty="0"/>
              <a:t> </a:t>
            </a:r>
            <a:endParaRPr lang="en-US" sz="3200" dirty="0"/>
          </a:p>
          <a:p>
            <a:pPr marL="0" indent="0">
              <a:buNone/>
            </a:pPr>
            <a:endParaRPr lang="en-CN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6</a:t>
            </a:fld>
            <a:endParaRPr lang="en-CN"/>
          </a:p>
        </p:txBody>
      </p:sp>
      <p:pic>
        <p:nvPicPr>
          <p:cNvPr id="2049" name="Picture 1" descr="page1image58283504">
            <a:extLst>
              <a:ext uri="{FF2B5EF4-FFF2-40B4-BE49-F238E27FC236}">
                <a16:creationId xmlns:a16="http://schemas.microsoft.com/office/drawing/2014/main" id="{215EFF54-223C-6D4B-B002-95827760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19" y="1043091"/>
            <a:ext cx="7392776" cy="513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95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N" sz="3000" dirty="0"/>
              <a:t>Introduction</a:t>
            </a:r>
          </a:p>
          <a:p>
            <a:r>
              <a:rPr lang="en-CN" sz="3000" dirty="0"/>
              <a:t>Dataset Description</a:t>
            </a:r>
          </a:p>
          <a:p>
            <a:r>
              <a:rPr lang="en-CN" sz="3000" dirty="0">
                <a:solidFill>
                  <a:srgbClr val="FF0000"/>
                </a:solidFill>
              </a:rPr>
              <a:t>Exploratory Data Analysis</a:t>
            </a:r>
          </a:p>
          <a:p>
            <a:r>
              <a:rPr lang="en-CN" sz="3000" dirty="0"/>
              <a:t>Feature Engineering and Selection</a:t>
            </a:r>
          </a:p>
          <a:p>
            <a:r>
              <a:rPr lang="en-CN" sz="3000" dirty="0"/>
              <a:t>Modelling </a:t>
            </a:r>
          </a:p>
          <a:p>
            <a:r>
              <a:rPr lang="en-CN" sz="3000" dirty="0"/>
              <a:t>Results</a:t>
            </a:r>
          </a:p>
          <a:p>
            <a:r>
              <a:rPr lang="en-CN" sz="3000" dirty="0"/>
              <a:t>Analysis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775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Exploratory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77" y="1457470"/>
            <a:ext cx="5891148" cy="5177505"/>
          </a:xfrm>
        </p:spPr>
        <p:txBody>
          <a:bodyPr>
            <a:normAutofit/>
          </a:bodyPr>
          <a:lstStyle/>
          <a:p>
            <a:r>
              <a:rPr lang="en-CN" sz="2400" b="1" dirty="0">
                <a:solidFill>
                  <a:schemeClr val="tx1"/>
                </a:solidFill>
              </a:rPr>
              <a:t>Response variable – “TARGET”: </a:t>
            </a:r>
          </a:p>
          <a:p>
            <a:pPr marL="0" indent="0">
              <a:buNone/>
            </a:pPr>
            <a:r>
              <a:rPr lang="en-US" dirty="0"/>
              <a:t>This is a standard supervised classification task. The </a:t>
            </a:r>
            <a:r>
              <a:rPr lang="en-US" b="1" dirty="0"/>
              <a:t>binary</a:t>
            </a:r>
            <a:r>
              <a:rPr lang="en-US" dirty="0"/>
              <a:t> label ‘TARGET’ are included in the training data, with </a:t>
            </a:r>
            <a:r>
              <a:rPr lang="en-US" b="1" dirty="0">
                <a:solidFill>
                  <a:srgbClr val="FF0000"/>
                </a:solidFill>
              </a:rPr>
              <a:t>0 (will repay loan on time)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1 (will have difficulty repaying loan)</a:t>
            </a:r>
          </a:p>
          <a:p>
            <a:pPr marL="0" indent="0">
              <a:buNone/>
            </a:pPr>
            <a:endParaRPr lang="en-CN" sz="3000" dirty="0"/>
          </a:p>
          <a:p>
            <a:r>
              <a:rPr lang="en-CN" sz="2400" b="1" dirty="0">
                <a:solidFill>
                  <a:schemeClr val="tx1"/>
                </a:solidFill>
              </a:rPr>
              <a:t>Predictors:</a:t>
            </a:r>
          </a:p>
          <a:p>
            <a:pPr lvl="1"/>
            <a:r>
              <a:rPr lang="en-CN" sz="2400" b="1" dirty="0">
                <a:solidFill>
                  <a:schemeClr val="tx1"/>
                </a:solidFill>
              </a:rPr>
              <a:t>Data type</a:t>
            </a:r>
          </a:p>
          <a:p>
            <a:pPr lvl="1"/>
            <a:r>
              <a:rPr lang="en-CN" sz="2400" b="1" dirty="0">
                <a:solidFill>
                  <a:schemeClr val="tx1"/>
                </a:solidFill>
              </a:rPr>
              <a:t>Normality </a:t>
            </a:r>
          </a:p>
          <a:p>
            <a:pPr lvl="1"/>
            <a:r>
              <a:rPr lang="en-CN" sz="2400" b="1" dirty="0">
                <a:solidFill>
                  <a:schemeClr val="tx1"/>
                </a:solidFill>
              </a:rPr>
              <a:t>Multicolinearity</a:t>
            </a:r>
          </a:p>
          <a:p>
            <a:pPr lvl="1"/>
            <a:r>
              <a:rPr lang="en-CN" sz="2400" b="1" dirty="0">
                <a:solidFill>
                  <a:schemeClr val="tx1"/>
                </a:solidFill>
              </a:rPr>
              <a:t>Missing value status</a:t>
            </a:r>
          </a:p>
          <a:p>
            <a:pPr lvl="1"/>
            <a:r>
              <a:rPr lang="en-CN" sz="2400" b="1" dirty="0">
                <a:solidFill>
                  <a:schemeClr val="tx1"/>
                </a:solidFill>
              </a:rPr>
              <a:t>Correlation with </a:t>
            </a:r>
            <a:r>
              <a:rPr lang="en-CN" sz="2400" b="1">
                <a:solidFill>
                  <a:schemeClr val="tx1"/>
                </a:solidFill>
              </a:rPr>
              <a:t>response </a:t>
            </a:r>
            <a:r>
              <a:rPr lang="en-US" sz="2400" b="1" dirty="0">
                <a:solidFill>
                  <a:schemeClr val="tx1"/>
                </a:solidFill>
              </a:rPr>
              <a:t>variable</a:t>
            </a:r>
            <a:endParaRPr lang="en-CN" sz="2400" b="1" dirty="0">
              <a:solidFill>
                <a:schemeClr val="tx1"/>
              </a:solidFill>
            </a:endParaRPr>
          </a:p>
          <a:p>
            <a:endParaRPr lang="en-CN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8</a:t>
            </a:fld>
            <a:endParaRPr lang="en-CN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BFAC0280-B67F-C24C-A5B6-6FE6E9FCF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035" y="761707"/>
            <a:ext cx="5008312" cy="2667293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78496038-74B8-4046-BD07-B43BBF46C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610" y="4588612"/>
            <a:ext cx="2387476" cy="1623835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262956D0-EF5F-3E4C-9FAA-672B6AA3A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867" y="4588612"/>
            <a:ext cx="2387476" cy="16238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DB4381-A471-FB43-BF55-034C3FC7C79A}"/>
              </a:ext>
            </a:extLst>
          </p:cNvPr>
          <p:cNvSpPr txBox="1"/>
          <p:nvPr/>
        </p:nvSpPr>
        <p:spPr>
          <a:xfrm>
            <a:off x="6495095" y="4098811"/>
            <a:ext cx="528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Example: Anormal distribution of “DAYS_EMPLOYED”</a:t>
            </a:r>
          </a:p>
        </p:txBody>
      </p:sp>
    </p:spTree>
    <p:extLst>
      <p:ext uri="{BB962C8B-B14F-4D97-AF65-F5344CB8AC3E}">
        <p14:creationId xmlns:p14="http://schemas.microsoft.com/office/powerpoint/2010/main" val="349393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501-6B55-4146-A194-B80AE4C8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N" sz="3600" u="sng" dirty="0"/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132E2-52BB-F449-B823-66E35C9E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N" sz="3000" dirty="0"/>
              <a:t>Introduction</a:t>
            </a:r>
          </a:p>
          <a:p>
            <a:r>
              <a:rPr lang="en-CN" sz="3000" dirty="0"/>
              <a:t>Dataset Description</a:t>
            </a:r>
          </a:p>
          <a:p>
            <a:r>
              <a:rPr lang="en-CN" sz="3000" dirty="0"/>
              <a:t>Exploratory Data Analysis</a:t>
            </a:r>
          </a:p>
          <a:p>
            <a:r>
              <a:rPr lang="en-CN" sz="3000" dirty="0">
                <a:solidFill>
                  <a:srgbClr val="FF0000"/>
                </a:solidFill>
              </a:rPr>
              <a:t>Feature Engineering and Selection</a:t>
            </a:r>
          </a:p>
          <a:p>
            <a:r>
              <a:rPr lang="en-CN" sz="3000" dirty="0"/>
              <a:t>Modelling </a:t>
            </a:r>
          </a:p>
          <a:p>
            <a:r>
              <a:rPr lang="en-CN" sz="3000" dirty="0"/>
              <a:t>Results</a:t>
            </a:r>
          </a:p>
          <a:p>
            <a:r>
              <a:rPr lang="en-CN" sz="3000" dirty="0"/>
              <a:t>Analysis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D33A-D4FF-3E43-A208-4C695B12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E689-1828-1E4C-8FCC-966182B6CB39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395857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{1C2E7429-1DA3-FE44-A11F-7AE646B7BE2C}tf10001072</Template>
  <TotalTime>405</TotalTime>
  <Words>1222</Words>
  <Application>Microsoft Office PowerPoint</Application>
  <PresentationFormat>Widescreen</PresentationFormat>
  <Paragraphs>185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Crop</vt:lpstr>
      <vt:lpstr>MATH 4995 Project 1:  Supervised Classification with Full Spectrum or Premium Subset? (Home Credit Default Risk dataset) </vt:lpstr>
      <vt:lpstr>Table of Contents:</vt:lpstr>
      <vt:lpstr>Table of Contents:</vt:lpstr>
      <vt:lpstr>Introduction:</vt:lpstr>
      <vt:lpstr>Table of Contents:</vt:lpstr>
      <vt:lpstr>Dataset Description:</vt:lpstr>
      <vt:lpstr>Table of Contents:</vt:lpstr>
      <vt:lpstr>Exploratory Data Analysis:</vt:lpstr>
      <vt:lpstr>Table of Contents:</vt:lpstr>
      <vt:lpstr>Feature Engineering:</vt:lpstr>
      <vt:lpstr>Feature Selection:</vt:lpstr>
      <vt:lpstr>Table of Contents:</vt:lpstr>
      <vt:lpstr>Modelling:</vt:lpstr>
      <vt:lpstr>Table of Contents:</vt:lpstr>
      <vt:lpstr>Results:</vt:lpstr>
      <vt:lpstr>Table of Contents:</vt:lpstr>
      <vt:lpstr>Analysis:</vt:lpstr>
      <vt:lpstr>Analysis:</vt:lpstr>
      <vt:lpstr>The end.  Any question is welcomed!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Zhihao SHAO</dc:creator>
  <cp:lastModifiedBy>Zhihao SHAO</cp:lastModifiedBy>
  <cp:revision>3</cp:revision>
  <dcterms:created xsi:type="dcterms:W3CDTF">2021-10-01T07:35:55Z</dcterms:created>
  <dcterms:modified xsi:type="dcterms:W3CDTF">2021-10-19T07:48:54Z</dcterms:modified>
</cp:coreProperties>
</file>