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ySoft/StockAnalysisSystem" TargetMode="External"/><Relationship Id="rId2" Type="http://schemas.openxmlformats.org/officeDocument/2006/relationships/hyperlink" Target="https://gitee.com/SleepySoft/StockAnalysis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baidu.com/s/1H-viluqOoKrKRNJJmU17j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SleepySoft/StockAnalysisSystem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zh-cn/help/2977003/the-latest-supported-visual-c-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Stock Analysis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介绍与配置</a:t>
            </a:r>
            <a:endParaRPr lang="en-US" altLang="zh-CN" dirty="0" smtClean="0"/>
          </a:p>
          <a:p>
            <a:r>
              <a:rPr lang="en-US" altLang="zh-CN" dirty="0" smtClean="0"/>
              <a:t>Introduction and Setup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最初的目的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找到数只和牛市相关度高，且不会爆雷的股票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分散持有，降低风险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拿到牛市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股票太多了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3700</a:t>
            </a:r>
            <a:r>
              <a:rPr lang="zh-CN" altLang="en-US" dirty="0" smtClean="0"/>
              <a:t>只股票，每天分析一只要分析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用一种统一的方法批量分析股票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机器初步筛选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对在意的标的人工复核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广泛涉猎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如果有效，甚至可以从新三板等高风险市场淘金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系统了解这个市场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中国股市的历史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个股的经历（高光时刻，黑点）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所以有了这个项目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Stock Analysis System</a:t>
            </a:r>
          </a:p>
          <a:p>
            <a:r>
              <a:rPr lang="zh-CN" altLang="en-US" dirty="0" smtClean="0"/>
              <a:t>项目地址</a:t>
            </a:r>
            <a:endParaRPr lang="en-US" altLang="zh-CN" dirty="0" smtClean="0"/>
          </a:p>
          <a:p>
            <a:pPr lvl="1"/>
            <a:r>
              <a:rPr lang="en-US" u="sng" dirty="0" smtClean="0">
                <a:hlinkClick r:id="rId2"/>
              </a:rPr>
              <a:t>https://gitee.com/SleepySoft/StockAnalysisSystem</a:t>
            </a:r>
            <a:endParaRPr lang="en-US" dirty="0" smtClean="0"/>
          </a:p>
          <a:p>
            <a:pPr lvl="1"/>
            <a:r>
              <a:rPr lang="en-US" u="sng" dirty="0" smtClean="0">
                <a:hlinkClick r:id="rId3"/>
              </a:rPr>
              <a:t>https://github.com/SleepySoft/StockAnalysisSystem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pan.baidu.com/s/1H-viluqOoKrKRNJJmU17jg</a:t>
            </a:r>
            <a:endParaRPr lang="en-US" dirty="0" smtClean="0"/>
          </a:p>
          <a:p>
            <a:pPr lvl="2">
              <a:buFont typeface="Wingdings" pitchFamily="2" charset="2"/>
              <a:buChar char="ü"/>
            </a:pPr>
            <a:r>
              <a:rPr lang="zh-CN" altLang="en-US" dirty="0" smtClean="0"/>
              <a:t>提取码：</a:t>
            </a:r>
            <a:r>
              <a:rPr lang="en-US" altLang="zh-CN" dirty="0" smtClean="0"/>
              <a:t>4</a:t>
            </a:r>
            <a:r>
              <a:rPr lang="en-US" dirty="0" smtClean="0"/>
              <a:t>r3u</a:t>
            </a:r>
          </a:p>
          <a:p>
            <a:r>
              <a:rPr lang="zh-CN" altLang="en-US" dirty="0" smtClean="0"/>
              <a:t>讨论组</a:t>
            </a:r>
            <a:endParaRPr lang="en-US" altLang="zh-CN" dirty="0" smtClean="0"/>
          </a:p>
          <a:p>
            <a:pPr lvl="1"/>
            <a:r>
              <a:rPr lang="en-US" dirty="0" smtClean="0"/>
              <a:t>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931499339</a:t>
            </a:r>
          </a:p>
          <a:p>
            <a:pPr lvl="1"/>
            <a:r>
              <a:rPr lang="zh-CN" altLang="en-US" dirty="0" smtClean="0"/>
              <a:t>密码：</a:t>
            </a:r>
            <a:r>
              <a:rPr lang="en-US" dirty="0" err="1" smtClean="0"/>
              <a:t>SleepySoft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必备软件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zh-CN" altLang="en-US" dirty="0" smtClean="0"/>
              <a:t>两种运行方法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（和依赖库打包成</a:t>
            </a:r>
            <a:r>
              <a:rPr lang="en-US" altLang="zh-CN" dirty="0" smtClean="0"/>
              <a:t>exe</a:t>
            </a:r>
            <a:r>
              <a:rPr lang="zh-CN" altLang="en-US" dirty="0" smtClean="0"/>
              <a:t>），并直接运行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下载源代码，通过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配置与导入数据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Ts </a:t>
            </a:r>
            <a:r>
              <a:rPr lang="en-US" altLang="zh-CN" dirty="0" smtClean="0"/>
              <a:t>Token</a:t>
            </a:r>
          </a:p>
          <a:p>
            <a:pPr lvl="1"/>
            <a:r>
              <a:rPr lang="zh-CN" altLang="en-US" dirty="0" smtClean="0"/>
              <a:t>导</a:t>
            </a:r>
            <a:r>
              <a:rPr lang="zh-CN" altLang="en-US" dirty="0" smtClean="0"/>
              <a:t>入数据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-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可在度盘中找到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或度盘下载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zh-CN" altLang="en-US" dirty="0" smtClean="0"/>
              <a:t>压，并运行</a:t>
            </a:r>
            <a:r>
              <a:rPr lang="en-US" altLang="zh-CN" dirty="0" smtClean="0"/>
              <a:t>main.exe</a:t>
            </a:r>
          </a:p>
          <a:p>
            <a:r>
              <a:rPr lang="zh-CN" altLang="en-US" dirty="0" smtClean="0"/>
              <a:t>配置并导入离线数据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–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gitee.com/SleepySoft/StockAnalysisSystem.git</a:t>
            </a:r>
            <a:endParaRPr lang="en-US" altLang="zh-CN" dirty="0" smtClean="0"/>
          </a:p>
          <a:p>
            <a:r>
              <a:rPr lang="zh-CN" altLang="en-US" dirty="0" smtClean="0"/>
              <a:t>选择一个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环境（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Anaconda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安装一个</a:t>
            </a:r>
            <a:r>
              <a:rPr lang="en-US" altLang="zh-CN" dirty="0" smtClean="0"/>
              <a:t>python</a:t>
            </a:r>
            <a:endParaRPr lang="en-US" altLang="zh-CN" dirty="0" smtClean="0"/>
          </a:p>
          <a:p>
            <a:r>
              <a:rPr lang="zh-CN" altLang="en-US" dirty="0" smtClean="0"/>
              <a:t>一键配置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build.bat -e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en-US" altLang="zh-CN" dirty="0" smtClean="0"/>
              <a:t>ython main.py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可能的问题（</a:t>
            </a:r>
            <a:r>
              <a:rPr lang="en-US" altLang="zh-CN" dirty="0" smtClean="0"/>
              <a:t>Window Server 2012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Mongodb</a:t>
            </a:r>
            <a:r>
              <a:rPr lang="zh-CN" altLang="en-US" dirty="0" smtClean="0"/>
              <a:t>无法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下载并安装</a:t>
            </a:r>
            <a:r>
              <a:rPr lang="en-US" altLang="zh-CN" dirty="0" smtClean="0"/>
              <a:t>VC</a:t>
            </a:r>
            <a:r>
              <a:rPr lang="zh-CN" altLang="en-US" dirty="0" smtClean="0"/>
              <a:t>运行库：</a:t>
            </a:r>
            <a:r>
              <a:rPr lang="en-US" altLang="zh-CN" dirty="0" smtClean="0"/>
              <a:t>VC_redist.x64.exe</a:t>
            </a:r>
          </a:p>
          <a:p>
            <a:pPr lvl="2"/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support.microsoft.com/zh-cn/help/2977003/the-latest-supported-visual-c-downloads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度盘就有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</a:t>
            </a:r>
            <a:r>
              <a:rPr lang="zh-CN" altLang="en-US" dirty="0" smtClean="0"/>
              <a:t>牙驱动不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找到你使用的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Qt5Bluetooth.dll</a:t>
            </a:r>
            <a:r>
              <a:rPr lang="zh-CN" altLang="en-US" dirty="0" smtClean="0"/>
              <a:t>重命名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</Words>
  <PresentationFormat>全屏显示(4:3)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Stock Analysis System</vt:lpstr>
      <vt:lpstr>Introduction</vt:lpstr>
      <vt:lpstr>Introduction</vt:lpstr>
      <vt:lpstr>Introduction</vt:lpstr>
      <vt:lpstr>Setup</vt:lpstr>
      <vt:lpstr>Setup - Release</vt:lpstr>
      <vt:lpstr>Setup – Source Code</vt:lpstr>
      <vt:lpstr>Issues</vt:lpstr>
      <vt:lpstr>Finish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System</dc:title>
  <dc:creator>Yufei Qiu</dc:creator>
  <cp:lastModifiedBy>sleep</cp:lastModifiedBy>
  <cp:revision>29</cp:revision>
  <dcterms:created xsi:type="dcterms:W3CDTF">2020-03-23T12:56:24Z</dcterms:created>
  <dcterms:modified xsi:type="dcterms:W3CDTF">2020-03-23T13:24:29Z</dcterms:modified>
</cp:coreProperties>
</file>