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76" r:id="rId3"/>
    <p:sldMasterId id="2147483695" r:id="rId4"/>
    <p:sldMasterId id="2147483710" r:id="rId5"/>
  </p:sldMasterIdLst>
  <p:notesMasterIdLst>
    <p:notesMasterId r:id="rId23"/>
  </p:notesMasterIdLst>
  <p:sldIdLst>
    <p:sldId id="270" r:id="rId6"/>
    <p:sldId id="271" r:id="rId7"/>
    <p:sldId id="275" r:id="rId8"/>
    <p:sldId id="273" r:id="rId9"/>
    <p:sldId id="274" r:id="rId10"/>
    <p:sldId id="260" r:id="rId11"/>
    <p:sldId id="261" r:id="rId12"/>
    <p:sldId id="262" r:id="rId13"/>
    <p:sldId id="263" r:id="rId14"/>
    <p:sldId id="264" r:id="rId15"/>
    <p:sldId id="258" r:id="rId16"/>
    <p:sldId id="265" r:id="rId17"/>
    <p:sldId id="259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2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698" autoAdjust="0"/>
  </p:normalViewPr>
  <p:slideViewPr>
    <p:cSldViewPr snapToGrid="0">
      <p:cViewPr varScale="1">
        <p:scale>
          <a:sx n="58" d="100"/>
          <a:sy n="58" d="100"/>
        </p:scale>
        <p:origin x="4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0118-17CF-4958-8E93-3911D65D1B8B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187C-8D50-4E77-9AAA-6ACD069F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7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>
                <a:solidFill>
                  <a:prstClr val="black"/>
                </a:solidFill>
                <a:latin typeface="맑은 고딕" panose="020F0502020204030204"/>
              </a:rPr>
              <a:pPr/>
              <a:t>1</a:t>
            </a:fld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66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framework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，簡單來說就是當你開發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應用程式時所用的框架。它通常會提供：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一個既定的程式骨架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你必須按照它的規範寫程式，例如把資料庫相關的程式與跟畫面溝通的程式分開，而不是全部寫在同一個檔案。這對於程式的開發速度、再利用性、和程式可讀性等等都有相當大的好處。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強大且豐富的函式庫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Libraries 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通常會提供一些開發網站所需要且常用的功能，例如使用者認證、安全機制、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mapping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、資料庫連接等等。讓你在開發網站時可以直接使用函式庫，然後專注在客製化自己的功能。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8187C-8D50-4E77-9AAA-6ACD069F1CF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3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02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6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5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1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8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9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5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680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30847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16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31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92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86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032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xmlns="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xmlns="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56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xmlns="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xmlns="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4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14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06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95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521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517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8901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95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59829" y="2524264"/>
            <a:ext cx="7632171" cy="1824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43872" y="2852936"/>
            <a:ext cx="724812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43872" y="3621021"/>
            <a:ext cx="724812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66" y="2327672"/>
            <a:ext cx="2975317" cy="22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2536010"/>
            <a:ext cx="623392" cy="1824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95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27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58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19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65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30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874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5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77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659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94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8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5/7/2021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65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4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6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6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2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2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4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F783-14F4-4D68-835F-A8AD5F06CF15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3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Getting started with </a:t>
            </a:r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Django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97" y="5200119"/>
            <a:ext cx="12192000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TW" b="1" dirty="0" smtClean="0"/>
              <a:t>2021/05/10</a:t>
            </a:r>
            <a:endParaRPr lang="en-US" altLang="ko-KR" dirty="0"/>
          </a:p>
        </p:txBody>
      </p:sp>
      <p:pic>
        <p:nvPicPr>
          <p:cNvPr id="2052" name="Picture 4" descr="https://www.twcert.org.tw/Public/Images/201904/05919040308214f06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21" y="526963"/>
            <a:ext cx="4134363" cy="3433722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981002" y="5092573"/>
            <a:ext cx="8229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7200" y="1905000"/>
            <a:ext cx="4679949" cy="334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711200" y="2224847"/>
            <a:ext cx="5689600" cy="253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&lt;p&gt;</a:t>
            </a:r>
            <a:endParaRPr sz="2400"/>
          </a:p>
          <a:p>
            <a:pPr>
              <a:buClr>
                <a:srgbClr val="FFFFFF"/>
              </a:buClr>
              <a:buSzPts val="2000"/>
            </a:pPr>
            <a:r>
              <a:rPr lang="en-US" sz="2667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If you like, you can switch back to the 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 </a:t>
            </a:r>
            <a:r>
              <a:rPr lang="en-US" sz="2667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href="page1.htm"</a:t>
            </a: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First Page&lt;/a&gt;.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最著名的 </a:t>
            </a:r>
            <a:r>
              <a:rPr lang="en-US" altLang="zh-TW" dirty="0"/>
              <a:t>Web </a:t>
            </a:r>
            <a:r>
              <a:rPr lang="en-US" altLang="zh-TW" dirty="0" smtClean="0"/>
              <a:t>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5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629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13" y="989098"/>
            <a:ext cx="7754432" cy="109552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6351" y="414692"/>
            <a:ext cx="22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建立第一個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52" y="989098"/>
            <a:ext cx="2206933" cy="10955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6351" y="224484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進入資料夾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46" y="2744555"/>
            <a:ext cx="5296639" cy="6763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61" y="4075002"/>
            <a:ext cx="7439136" cy="242922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76351" y="3568739"/>
            <a:ext cx="323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試跑，</a:t>
            </a:r>
            <a:r>
              <a:rPr lang="en-US" altLang="zh-TW" dirty="0"/>
              <a:t>http://127.0.0.1:8000/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852" y="4503734"/>
            <a:ext cx="2519367" cy="11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5" y="965416"/>
            <a:ext cx="8583223" cy="2762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0760" y="360609"/>
            <a:ext cx="574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讓</a:t>
            </a:r>
            <a:r>
              <a:rPr lang="zh-TW" altLang="en-US" dirty="0"/>
              <a:t>我們利用 </a:t>
            </a:r>
            <a:r>
              <a:rPr lang="en-US" altLang="zh-TW" dirty="0" err="1"/>
              <a:t>startapp</a:t>
            </a:r>
            <a:r>
              <a:rPr lang="en-US" altLang="zh-TW" dirty="0"/>
              <a:t> </a:t>
            </a:r>
            <a:r>
              <a:rPr lang="zh-TW" altLang="en-US" dirty="0"/>
              <a:t>建立第一個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calculator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8" y="360609"/>
            <a:ext cx="1629002" cy="37343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075" y="1580186"/>
            <a:ext cx="9083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將</a:t>
            </a:r>
            <a:r>
              <a:rPr lang="zh-TW" altLang="en-US" dirty="0"/>
              <a:t>新增的 </a:t>
            </a:r>
            <a:r>
              <a:rPr lang="en-US" altLang="zh-TW" dirty="0" err="1"/>
              <a:t>Django</a:t>
            </a:r>
            <a:r>
              <a:rPr lang="en-US" altLang="zh-TW" dirty="0"/>
              <a:t> app </a:t>
            </a:r>
            <a:r>
              <a:rPr lang="zh-TW" altLang="en-US" dirty="0"/>
              <a:t>加入設定檔</a:t>
            </a:r>
          </a:p>
          <a:p>
            <a:r>
              <a:rPr lang="zh-TW" altLang="en-US" dirty="0"/>
              <a:t>在前一個指令，我們透過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zh-TW" altLang="en-US" dirty="0"/>
              <a:t>命令列工具建立了 </a:t>
            </a:r>
            <a:r>
              <a:rPr lang="en-US" altLang="zh-TW" dirty="0" smtClean="0"/>
              <a:t>calculator</a:t>
            </a:r>
            <a:r>
              <a:rPr lang="zh-TW" altLang="en-US" dirty="0" smtClean="0"/>
              <a:t>這個 </a:t>
            </a:r>
            <a:r>
              <a:rPr lang="en-US" altLang="zh-TW" dirty="0"/>
              <a:t>app</a:t>
            </a:r>
            <a:r>
              <a:rPr lang="zh-TW" altLang="en-US" dirty="0"/>
              <a:t>。但若要讓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zh-TW" altLang="en-US" dirty="0"/>
              <a:t>知道要管理哪些 </a:t>
            </a:r>
            <a:r>
              <a:rPr lang="en-US" altLang="zh-TW" dirty="0"/>
              <a:t>apps</a:t>
            </a:r>
            <a:r>
              <a:rPr lang="zh-TW" altLang="en-US" dirty="0"/>
              <a:t>，還需再調整設定檔</a:t>
            </a:r>
            <a:r>
              <a:rPr lang="zh-TW" altLang="en-US" dirty="0" smtClean="0"/>
              <a:t>。</a:t>
            </a:r>
            <a:r>
              <a:rPr lang="en-US" altLang="zh-TW" dirty="0" err="1" smtClean="0"/>
              <a:t>Bmi_app</a:t>
            </a:r>
            <a:r>
              <a:rPr lang="en-US" altLang="zh-TW" dirty="0" smtClean="0"/>
              <a:t> &gt; setting.py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81" y="2503516"/>
            <a:ext cx="44297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3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5517" y="2072029"/>
            <a:ext cx="5010849" cy="3600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52" y="2072029"/>
            <a:ext cx="1228896" cy="12765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56" y="3558136"/>
            <a:ext cx="9392961" cy="6287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56" y="4315767"/>
            <a:ext cx="880232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067" y="569405"/>
            <a:ext cx="6058746" cy="24006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75" y="4500576"/>
            <a:ext cx="1657581" cy="428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87" y="4452807"/>
            <a:ext cx="5022195" cy="24051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313" y="4732390"/>
            <a:ext cx="4383361" cy="923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077" y="379691"/>
            <a:ext cx="580153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1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4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46327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092E20"/>
                </a:solidFill>
                <a:cs typeface="Arial" pitchFamily="34" charset="0"/>
              </a:rPr>
              <a:t>Agenda</a:t>
            </a:r>
            <a:endParaRPr lang="en-US" sz="4800" dirty="0">
              <a:solidFill>
                <a:srgbClr val="092E20"/>
              </a:solidFill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826392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2338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6381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6381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6381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6381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6381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2498" y="2133751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What is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Django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2497" y="4650554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More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Resource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2497" y="2968106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How does it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Work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(MVT)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2497" y="3826338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TW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Start with simple App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49635" y="1993955"/>
            <a:ext cx="1861457" cy="125543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 smtClean="0">
                <a:solidFill>
                  <a:srgbClr val="092E20"/>
                </a:solidFill>
                <a:latin typeface="Berlin Sans FB" panose="020E0602020502020306" pitchFamily="34" charset="0"/>
                <a:ea typeface="Arial Unicode MS"/>
                <a:cs typeface="Arial" pitchFamily="34" charset="0"/>
              </a:rPr>
              <a:t>01</a:t>
            </a:r>
            <a:r>
              <a:rPr lang="en-US" altLang="zh-TW" sz="7200" dirty="0" smtClean="0">
                <a:solidFill>
                  <a:srgbClr val="092E20"/>
                </a:solidFill>
                <a:latin typeface="Berlin Sans FB" panose="020E0602020502020306" pitchFamily="34" charset="0"/>
                <a:ea typeface="Arial Unicode MS"/>
                <a:cs typeface="Arial" pitchFamily="34" charset="0"/>
              </a:rPr>
              <a:t>.</a:t>
            </a:r>
            <a:endParaRPr lang="en-US" sz="8000" dirty="0" smtClean="0">
              <a:solidFill>
                <a:srgbClr val="092E20"/>
              </a:solidFill>
              <a:latin typeface="Berlin Sans FB" panose="020E0602020502020306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098471" y="3249386"/>
            <a:ext cx="5600700" cy="78190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092E20"/>
                </a:solidFill>
                <a:latin typeface="Berlin Sans FB" panose="020E0602020502020306" pitchFamily="34" charset="0"/>
                <a:ea typeface="Arial Unicode MS"/>
                <a:cs typeface="Arial" pitchFamily="34" charset="0"/>
              </a:rPr>
              <a:t>What is </a:t>
            </a:r>
            <a:r>
              <a:rPr lang="en-US" sz="4800" dirty="0" err="1" smtClean="0">
                <a:solidFill>
                  <a:srgbClr val="092E20"/>
                </a:solidFill>
                <a:latin typeface="Berlin Sans FB" panose="020E0602020502020306" pitchFamily="34" charset="0"/>
                <a:ea typeface="Arial Unicode MS"/>
                <a:cs typeface="Arial" pitchFamily="34" charset="0"/>
              </a:rPr>
              <a:t>Django</a:t>
            </a:r>
            <a:endParaRPr lang="en-US" sz="4800" dirty="0" smtClean="0">
              <a:solidFill>
                <a:srgbClr val="092E20"/>
              </a:solidFill>
              <a:latin typeface="Berlin Sans FB" panose="020E0602020502020306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/>
          <p:nvPr/>
        </p:nvSpPr>
        <p:spPr>
          <a:xfrm>
            <a:off x="-81646" y="343805"/>
            <a:ext cx="6139543" cy="7831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25865" y="312113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092E20"/>
                </a:solidFill>
                <a:latin typeface="Arial"/>
                <a:ea typeface="Arial Unicode MS"/>
                <a:cs typeface="Arial" pitchFamily="34" charset="0"/>
              </a:rPr>
              <a:t>01. What is </a:t>
            </a:r>
            <a:r>
              <a:rPr lang="en-US" sz="4800" dirty="0" err="1" smtClean="0">
                <a:solidFill>
                  <a:srgbClr val="092E20"/>
                </a:solidFill>
                <a:latin typeface="Arial"/>
                <a:ea typeface="Arial Unicode MS"/>
                <a:cs typeface="Arial" pitchFamily="34" charset="0"/>
              </a:rPr>
              <a:t>Django</a:t>
            </a:r>
            <a:endParaRPr lang="en-US" sz="4800" dirty="0">
              <a:solidFill>
                <a:srgbClr val="092E20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40181" y="1672606"/>
            <a:ext cx="563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Microsoft YaHei" panose="020B0503020204020204" pitchFamily="34" charset="-122"/>
              <a:buChar char="→"/>
            </a:pPr>
            <a:r>
              <a:rPr lang="en-US" altLang="zh-TW" sz="24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Web framework (</a:t>
            </a:r>
            <a:r>
              <a:rPr lang="zh-TW" altLang="en-US" sz="24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網頁框架</a:t>
            </a:r>
            <a:r>
              <a:rPr lang="en-US" altLang="zh-TW" sz="24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https://djangogirlstaipei.gitbooks.io/django-girls-taipei-tutorial/content/images/MT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16" y="312113"/>
            <a:ext cx="5558784" cy="60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247912" y="2411904"/>
            <a:ext cx="493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 learning capabilities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7912" y="2873569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Maintainable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0181" y="3730831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342900" indent="-342900">
              <a:buFont typeface="Microsoft YaHei" panose="020B0503020204020204" pitchFamily="34" charset="-122"/>
              <a:buChar char="→"/>
              <a:defRPr sz="24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 smtClean="0"/>
              <a:t> MTV Structure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47912" y="4239296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TW" sz="2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odel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47912" y="4752858"/>
            <a:ext cx="19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TW" sz="2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emplate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47912" y="526444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TW" sz="2400" dirty="0" smtClean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TW" sz="2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iew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7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.prod.mdn.mozit.cloud/attachments/2016/09/23/13931/9db08f02b23e353bcd1597947e612079/basic-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04" y="1907032"/>
            <a:ext cx="6077800" cy="42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625865" y="312113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092E20"/>
                </a:solidFill>
                <a:latin typeface="Arial"/>
                <a:ea typeface="Arial Unicode MS"/>
                <a:cs typeface="Arial" pitchFamily="34" charset="0"/>
              </a:rPr>
              <a:t>01. What is </a:t>
            </a:r>
            <a:r>
              <a:rPr lang="en-US" sz="4800" dirty="0" err="1" smtClean="0">
                <a:solidFill>
                  <a:srgbClr val="092E20"/>
                </a:solidFill>
                <a:latin typeface="Arial"/>
                <a:ea typeface="Arial Unicode MS"/>
                <a:cs typeface="Arial" pitchFamily="34" charset="0"/>
              </a:rPr>
              <a:t>Django</a:t>
            </a:r>
            <a:endParaRPr lang="en-US" sz="4800" dirty="0">
              <a:solidFill>
                <a:srgbClr val="092E20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56518" y="1539678"/>
            <a:ext cx="406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framework (</a:t>
            </a:r>
            <a:r>
              <a:rPr lang="zh-TW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網頁框架</a:t>
            </a:r>
            <a:r>
              <a:rPr lang="en-US" altLang="zh-TW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9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1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500FF"/>
                </a:solidFill>
              </a:rPr>
              <a:t>Web Server</a:t>
            </a:r>
            <a:endParaRPr lang="en-US" sz="2400" dirty="0">
              <a:solidFill>
                <a:srgbClr val="05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 smtClean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 smtClean="0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 smtClean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 smtClean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smtClean="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rot="10800000">
            <a:off x="6887708" y="3717706"/>
            <a:ext cx="1172618" cy="791052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1139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95818" y="4937038"/>
            <a:ext cx="1247070" cy="10164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smtClean="0">
                <a:solidFill>
                  <a:prstClr val="black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dirty="0" smtClean="0">
                <a:solidFill>
                  <a:prstClr val="black"/>
                </a:solidFill>
              </a:rPr>
              <a:t>Render</a:t>
            </a:r>
          </a:p>
        </p:txBody>
      </p:sp>
      <p:pic>
        <p:nvPicPr>
          <p:cNvPr id="23" name="Picture 22" title="Screen shot of data.pr4e.org/page2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98" y="3469521"/>
            <a:ext cx="3810104" cy="2770641"/>
          </a:xfrm>
          <a:prstGeom prst="rect">
            <a:avLst/>
          </a:prstGeom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 smtClean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 smtClean="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 smtClean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7192</TotalTime>
  <Words>347</Words>
  <Application>Microsoft Office PowerPoint</Application>
  <PresentationFormat>寬螢幕</PresentationFormat>
  <Paragraphs>102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17</vt:i4>
      </vt:variant>
    </vt:vector>
  </HeadingPairs>
  <TitlesOfParts>
    <vt:vector size="34" baseType="lpstr">
      <vt:lpstr>Arial Unicode MS</vt:lpstr>
      <vt:lpstr>Gill Sans</vt:lpstr>
      <vt:lpstr>Malgun Gothic</vt:lpstr>
      <vt:lpstr>Microsoft YaHei</vt:lpstr>
      <vt:lpstr>MS PGothic</vt:lpstr>
      <vt:lpstr>ヒラギノ角ゴ ProN W3</vt:lpstr>
      <vt:lpstr>新細明體</vt:lpstr>
      <vt:lpstr>Arial</vt:lpstr>
      <vt:lpstr>Berlin Sans FB</vt:lpstr>
      <vt:lpstr>Calibri</vt:lpstr>
      <vt:lpstr>Calibri Light</vt:lpstr>
      <vt:lpstr>Wingdings</vt:lpstr>
      <vt:lpstr>Office 佈景主題</vt:lpstr>
      <vt:lpstr>Cover and End Slide Master</vt:lpstr>
      <vt:lpstr>Contents Slide Master</vt:lpstr>
      <vt:lpstr>Section Break Slide Master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sihyu.yao 姚思羽</dc:creator>
  <cp:lastModifiedBy>sihyu.yao 姚思羽</cp:lastModifiedBy>
  <cp:revision>26</cp:revision>
  <dcterms:created xsi:type="dcterms:W3CDTF">2021-04-28T00:46:01Z</dcterms:created>
  <dcterms:modified xsi:type="dcterms:W3CDTF">2021-05-07T09:14:48Z</dcterms:modified>
</cp:coreProperties>
</file>