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9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0118-17CF-4958-8E93-3911D65D1B8B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187C-8D50-4E77-9AAA-6ACD069F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7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02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6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6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5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45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23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4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1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0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48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31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84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59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39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5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51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47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9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6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6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8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4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Django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2021/04/28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6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13" y="989098"/>
            <a:ext cx="7754432" cy="109552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6351" y="414692"/>
            <a:ext cx="22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建立第一個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52" y="989098"/>
            <a:ext cx="2206933" cy="10955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6351" y="224484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進入資料夾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46" y="2744555"/>
            <a:ext cx="5296639" cy="6763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61" y="4075002"/>
            <a:ext cx="7439136" cy="242922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76351" y="3568739"/>
            <a:ext cx="323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試跑，</a:t>
            </a:r>
            <a:r>
              <a:rPr lang="en-US" altLang="zh-TW" dirty="0"/>
              <a:t>http://127.0.0.1:8000/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852" y="4503734"/>
            <a:ext cx="2519367" cy="11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5" y="965416"/>
            <a:ext cx="8583223" cy="2762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0760" y="360609"/>
            <a:ext cx="574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讓</a:t>
            </a:r>
            <a:r>
              <a:rPr lang="zh-TW" altLang="en-US" dirty="0"/>
              <a:t>我們利用 </a:t>
            </a:r>
            <a:r>
              <a:rPr lang="en-US" altLang="zh-TW" dirty="0" err="1"/>
              <a:t>startapp</a:t>
            </a:r>
            <a:r>
              <a:rPr lang="en-US" altLang="zh-TW" dirty="0"/>
              <a:t> </a:t>
            </a:r>
            <a:r>
              <a:rPr lang="zh-TW" altLang="en-US" dirty="0"/>
              <a:t>建立第一個 </a:t>
            </a:r>
            <a:r>
              <a:rPr lang="en-US" altLang="zh-TW" dirty="0" err="1"/>
              <a:t>Django</a:t>
            </a:r>
            <a:r>
              <a:rPr lang="en-US" altLang="zh-TW" dirty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calculator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88" y="360609"/>
            <a:ext cx="1629002" cy="37343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9075" y="1580186"/>
            <a:ext cx="9083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將</a:t>
            </a:r>
            <a:r>
              <a:rPr lang="zh-TW" altLang="en-US" dirty="0"/>
              <a:t>新增的 </a:t>
            </a:r>
            <a:r>
              <a:rPr lang="en-US" altLang="zh-TW" dirty="0" err="1"/>
              <a:t>Django</a:t>
            </a:r>
            <a:r>
              <a:rPr lang="en-US" altLang="zh-TW" dirty="0"/>
              <a:t> app </a:t>
            </a:r>
            <a:r>
              <a:rPr lang="zh-TW" altLang="en-US" dirty="0"/>
              <a:t>加入設定檔</a:t>
            </a:r>
          </a:p>
          <a:p>
            <a:r>
              <a:rPr lang="zh-TW" altLang="en-US" dirty="0"/>
              <a:t>在前一個指令，我們透過 </a:t>
            </a:r>
            <a:r>
              <a:rPr lang="en-US" altLang="zh-TW" dirty="0" err="1"/>
              <a:t>Django</a:t>
            </a:r>
            <a:r>
              <a:rPr lang="en-US" altLang="zh-TW" dirty="0"/>
              <a:t> </a:t>
            </a:r>
            <a:r>
              <a:rPr lang="zh-TW" altLang="en-US" dirty="0"/>
              <a:t>命令列工具建立了 </a:t>
            </a:r>
            <a:r>
              <a:rPr lang="en-US" altLang="zh-TW" dirty="0" smtClean="0"/>
              <a:t>calculator</a:t>
            </a:r>
            <a:r>
              <a:rPr lang="zh-TW" altLang="en-US" dirty="0" smtClean="0"/>
              <a:t>這個 </a:t>
            </a:r>
            <a:r>
              <a:rPr lang="en-US" altLang="zh-TW" dirty="0"/>
              <a:t>app</a:t>
            </a:r>
            <a:r>
              <a:rPr lang="zh-TW" altLang="en-US" dirty="0"/>
              <a:t>。但若要讓 </a:t>
            </a:r>
            <a:r>
              <a:rPr lang="en-US" altLang="zh-TW" dirty="0" err="1"/>
              <a:t>Django</a:t>
            </a:r>
            <a:r>
              <a:rPr lang="en-US" altLang="zh-TW" dirty="0"/>
              <a:t> </a:t>
            </a:r>
            <a:r>
              <a:rPr lang="zh-TW" altLang="en-US" dirty="0"/>
              <a:t>知道要管理哪些 </a:t>
            </a:r>
            <a:r>
              <a:rPr lang="en-US" altLang="zh-TW" dirty="0"/>
              <a:t>apps</a:t>
            </a:r>
            <a:r>
              <a:rPr lang="zh-TW" altLang="en-US" dirty="0"/>
              <a:t>，還需再調整設定檔</a:t>
            </a:r>
            <a:r>
              <a:rPr lang="zh-TW" altLang="en-US" dirty="0" smtClean="0"/>
              <a:t>。</a:t>
            </a:r>
            <a:r>
              <a:rPr lang="en-US" altLang="zh-TW" dirty="0" err="1" smtClean="0"/>
              <a:t>Bmi_app</a:t>
            </a:r>
            <a:r>
              <a:rPr lang="en-US" altLang="zh-TW" dirty="0" smtClean="0"/>
              <a:t> &gt; setting.py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81" y="2503516"/>
            <a:ext cx="442974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3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5517" y="2072029"/>
            <a:ext cx="5010849" cy="3600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52" y="2072029"/>
            <a:ext cx="1228896" cy="12765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56" y="3558136"/>
            <a:ext cx="9392961" cy="6287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556" y="4315767"/>
            <a:ext cx="880232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0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067" y="569405"/>
            <a:ext cx="6058746" cy="24006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75" y="4500576"/>
            <a:ext cx="1657581" cy="4286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87" y="4452807"/>
            <a:ext cx="5022195" cy="24051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0313" y="4732390"/>
            <a:ext cx="4383361" cy="923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077" y="379691"/>
            <a:ext cx="580153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1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4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</a:t>
            </a:r>
            <a:r>
              <a:rPr lang="en-US" altLang="zh-TW" dirty="0" err="1" smtClean="0"/>
              <a:t>django</a:t>
            </a:r>
            <a:endParaRPr lang="en-US" altLang="zh-TW" dirty="0" smtClean="0"/>
          </a:p>
          <a:p>
            <a:r>
              <a:rPr lang="en-US" altLang="zh-TW" dirty="0" smtClean="0"/>
              <a:t>What’s Web &amp; framework</a:t>
            </a:r>
          </a:p>
          <a:p>
            <a:r>
              <a:rPr lang="en-US" altLang="zh-TW" dirty="0" smtClean="0"/>
              <a:t>How does it work (MVT)</a:t>
            </a:r>
          </a:p>
          <a:p>
            <a:r>
              <a:rPr lang="en-US" altLang="zh-TW" dirty="0" smtClean="0"/>
              <a:t>What’s T?</a:t>
            </a:r>
          </a:p>
          <a:p>
            <a:r>
              <a:rPr lang="en-US" altLang="zh-TW" dirty="0" smtClean="0"/>
              <a:t>What’s V?</a:t>
            </a:r>
          </a:p>
          <a:p>
            <a:r>
              <a:rPr lang="en-US" altLang="zh-TW" dirty="0" smtClean="0"/>
              <a:t>What’s M?</a:t>
            </a:r>
          </a:p>
          <a:p>
            <a:r>
              <a:rPr lang="en-US" altLang="zh-TW" dirty="0" smtClean="0"/>
              <a:t>What can we do ? Try the example on Mozilla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3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最著名的 </a:t>
            </a:r>
            <a:r>
              <a:rPr lang="en-US" altLang="zh-TW" dirty="0"/>
              <a:t>Web </a:t>
            </a:r>
            <a:r>
              <a:rPr lang="en-US" altLang="zh-TW" dirty="0" smtClean="0"/>
              <a:t>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5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9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1678591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093197" y="1054178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837044" y="1054178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1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1678591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093197" y="1054178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837044" y="1054178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rot="10800000">
            <a:off x="6887708" y="3717706"/>
            <a:ext cx="1172618" cy="791052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1139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95818" y="4937038"/>
            <a:ext cx="1247070" cy="10164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prstClr val="black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025" dirty="0" smtClean="0">
                <a:solidFill>
                  <a:prstClr val="black"/>
                </a:solidFill>
              </a:rPr>
              <a:t>Render</a:t>
            </a:r>
          </a:p>
        </p:txBody>
      </p:sp>
      <p:pic>
        <p:nvPicPr>
          <p:cNvPr id="23" name="Picture 22" title="Screen shot of data.pr4e.org/page2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98" y="3469521"/>
            <a:ext cx="3810104" cy="2770641"/>
          </a:xfrm>
          <a:prstGeom prst="rect">
            <a:avLst/>
          </a:prstGeom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7200" y="1905000"/>
            <a:ext cx="4679949" cy="334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711200" y="2224847"/>
            <a:ext cx="5689600" cy="253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&lt;p&gt;</a:t>
            </a:r>
            <a:endParaRPr sz="2400"/>
          </a:p>
          <a:p>
            <a:pPr>
              <a:buClr>
                <a:srgbClr val="FFFFFF"/>
              </a:buClr>
              <a:buSzPts val="2000"/>
            </a:pPr>
            <a:r>
              <a:rPr lang="en-US" sz="2667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If you like, you can switch back to the 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&lt;a </a:t>
            </a:r>
            <a:r>
              <a:rPr lang="en-US" sz="2667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href="page1.htm"</a:t>
            </a: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First Page&lt;/a&gt;.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&lt;/p&gt;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629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287</Words>
  <Application>Microsoft Office PowerPoint</Application>
  <PresentationFormat>寬螢幕</PresentationFormat>
  <Paragraphs>83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Gill Sans</vt:lpstr>
      <vt:lpstr>MS PGothic</vt:lpstr>
      <vt:lpstr>ヒラギノ角ゴ ProN W3</vt:lpstr>
      <vt:lpstr>新細明體</vt:lpstr>
      <vt:lpstr>Arial</vt:lpstr>
      <vt:lpstr>Calibri</vt:lpstr>
      <vt:lpstr>Calibri Light</vt:lpstr>
      <vt:lpstr>Office 佈景主題</vt:lpstr>
      <vt:lpstr>Office Theme</vt:lpstr>
      <vt:lpstr>Django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sihyu.yao 姚思羽</dc:creator>
  <cp:lastModifiedBy>sihyu.yao 姚思羽</cp:lastModifiedBy>
  <cp:revision>13</cp:revision>
  <dcterms:created xsi:type="dcterms:W3CDTF">2021-04-28T00:46:01Z</dcterms:created>
  <dcterms:modified xsi:type="dcterms:W3CDTF">2021-05-07T05:56:17Z</dcterms:modified>
</cp:coreProperties>
</file>