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57" r:id="rId5"/>
    <p:sldId id="258" r:id="rId6"/>
    <p:sldId id="259" r:id="rId7"/>
    <p:sldId id="260" r:id="rId8"/>
    <p:sldId id="261" r:id="rId9"/>
    <p:sldId id="262" r:id="rId10"/>
    <p:sldId id="264" r:id="rId11"/>
    <p:sldId id="265" r:id="rId12"/>
    <p:sldId id="272" r:id="rId13"/>
    <p:sldId id="266" r:id="rId14"/>
    <p:sldId id="271"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1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6/21/2018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6818C0-8357-444E-9E21-469E765577D6}"/>
              </a:ext>
            </a:extLst>
          </p:cNvPr>
          <p:cNvSpPr>
            <a:spLocks noGrp="1"/>
          </p:cNvSpPr>
          <p:nvPr>
            <p:ph type="ctrTitle"/>
          </p:nvPr>
        </p:nvSpPr>
        <p:spPr>
          <a:xfrm>
            <a:off x="1743076" y="185738"/>
            <a:ext cx="10448924" cy="2624667"/>
          </a:xfrm>
        </p:spPr>
        <p:txBody>
          <a:bodyPr anchor="ctr">
            <a:normAutofit/>
          </a:bodyPr>
          <a:lstStyle/>
          <a:p>
            <a:pPr algn="l"/>
            <a:r>
              <a:rPr lang="zh-TW" altLang="en-US" dirty="0">
                <a:latin typeface="Noto Sans CJK TC Light" panose="020B0300000000000000" pitchFamily="34" charset="-120"/>
                <a:ea typeface="Noto Sans CJK TC Light" panose="020B0300000000000000" pitchFamily="34" charset="-120"/>
              </a:rPr>
              <a:t>網頁程式設計期末專題</a:t>
            </a:r>
            <a:br>
              <a:rPr lang="en-US" altLang="zh-TW" dirty="0">
                <a:latin typeface="Noto Sans CJK TC Light" panose="020B0300000000000000" pitchFamily="34" charset="-120"/>
                <a:ea typeface="Noto Sans CJK TC Light" panose="020B0300000000000000" pitchFamily="34" charset="-120"/>
              </a:rPr>
            </a:br>
            <a:r>
              <a:rPr lang="zh-TW" altLang="en-US" dirty="0">
                <a:latin typeface="Noto Sans CJK TC Light" panose="020B0300000000000000" pitchFamily="34" charset="-120"/>
                <a:ea typeface="Noto Sans CJK TC Light" panose="020B0300000000000000" pitchFamily="34" charset="-120"/>
              </a:rPr>
              <a:t>－台灣開發者論壇 </a:t>
            </a:r>
            <a:r>
              <a:rPr lang="en-US" altLang="zh-TW" dirty="0">
                <a:latin typeface="Noto Sans CJK TC Light" panose="020B0300000000000000" pitchFamily="34" charset="-120"/>
                <a:ea typeface="Noto Sans CJK TC Light" panose="020B0300000000000000" pitchFamily="34" charset="-120"/>
              </a:rPr>
              <a:t>"</a:t>
            </a:r>
            <a:r>
              <a:rPr lang="en-US" altLang="zh-TW" dirty="0" err="1">
                <a:latin typeface="Noto Sans CJK TC Light" panose="020B0300000000000000" pitchFamily="34" charset="-120"/>
                <a:ea typeface="Noto Sans CJK TC Light" panose="020B0300000000000000" pitchFamily="34" charset="-120"/>
              </a:rPr>
              <a:t>DevZone</a:t>
            </a:r>
            <a:r>
              <a:rPr lang="en-US" altLang="zh-TW" dirty="0">
                <a:latin typeface="Noto Sans CJK TC Light" panose="020B0300000000000000" pitchFamily="34" charset="-120"/>
                <a:ea typeface="Noto Sans CJK TC Light" panose="020B0300000000000000" pitchFamily="34" charset="-120"/>
              </a:rPr>
              <a:t>"</a:t>
            </a:r>
            <a:endParaRPr lang="zh-TW" altLang="en-US" dirty="0">
              <a:latin typeface="Noto Sans CJK TC Light" panose="020B0300000000000000" pitchFamily="34" charset="-120"/>
              <a:ea typeface="Noto Sans CJK TC Light" panose="020B0300000000000000" pitchFamily="34" charset="-120"/>
            </a:endParaRPr>
          </a:p>
        </p:txBody>
      </p:sp>
      <p:sp>
        <p:nvSpPr>
          <p:cNvPr id="3" name="副標題 2">
            <a:extLst>
              <a:ext uri="{FF2B5EF4-FFF2-40B4-BE49-F238E27FC236}">
                <a16:creationId xmlns:a16="http://schemas.microsoft.com/office/drawing/2014/main" id="{F2F222C3-F3DC-4E82-8B16-0F1CC9B1240B}"/>
              </a:ext>
            </a:extLst>
          </p:cNvPr>
          <p:cNvSpPr>
            <a:spLocks noGrp="1"/>
          </p:cNvSpPr>
          <p:nvPr>
            <p:ph type="subTitle" idx="1"/>
          </p:nvPr>
        </p:nvSpPr>
        <p:spPr>
          <a:xfrm>
            <a:off x="4004204" y="2933759"/>
            <a:ext cx="6987645" cy="3594100"/>
          </a:xfrm>
        </p:spPr>
        <p:txBody>
          <a:bodyPr>
            <a:noAutofit/>
          </a:bodyPr>
          <a:lstStyle/>
          <a:p>
            <a:pPr algn="l"/>
            <a:r>
              <a:rPr lang="zh-TW" altLang="en-US" sz="2800" dirty="0">
                <a:latin typeface="Noto Sans CJK TC Light" panose="020B0300000000000000" pitchFamily="34" charset="-120"/>
                <a:ea typeface="Noto Sans CJK TC Light" panose="020B0300000000000000" pitchFamily="34" charset="-120"/>
              </a:rPr>
              <a:t>成員：</a:t>
            </a:r>
            <a:endParaRPr lang="en-US" altLang="zh-TW"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資工二</a:t>
            </a:r>
            <a:endParaRPr lang="en-US" altLang="zh-TW"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姚韋辰　</a:t>
            </a:r>
            <a:r>
              <a:rPr lang="en-US" altLang="zh-TW" sz="2800" dirty="0">
                <a:latin typeface="Noto Sans CJK TC Light" panose="020B0300000000000000" pitchFamily="34" charset="-120"/>
                <a:ea typeface="Noto Sans CJK TC Light" panose="020B0300000000000000" pitchFamily="34" charset="-120"/>
              </a:rPr>
              <a:t>105810037</a:t>
            </a:r>
          </a:p>
          <a:p>
            <a:pPr algn="l"/>
            <a:r>
              <a:rPr lang="zh-TW" altLang="en-US" sz="2800" dirty="0">
                <a:latin typeface="Noto Sans CJK TC Light" panose="020B0300000000000000" pitchFamily="34" charset="-120"/>
                <a:ea typeface="Noto Sans CJK TC Light" panose="020B0300000000000000" pitchFamily="34" charset="-120"/>
              </a:rPr>
              <a:t>　陳威任　</a:t>
            </a:r>
            <a:r>
              <a:rPr lang="en-US" altLang="zh-TW" sz="2800" dirty="0">
                <a:latin typeface="Noto Sans CJK TC Light" panose="020B0300000000000000" pitchFamily="34" charset="-120"/>
                <a:ea typeface="Noto Sans CJK TC Light" panose="020B0300000000000000" pitchFamily="34" charset="-120"/>
              </a:rPr>
              <a:t>105590010</a:t>
            </a:r>
          </a:p>
          <a:p>
            <a:pPr algn="l"/>
            <a:r>
              <a:rPr lang="zh-TW" altLang="en-US" sz="2800" dirty="0">
                <a:latin typeface="Noto Sans CJK TC Light" panose="020B0300000000000000" pitchFamily="34" charset="-120"/>
                <a:ea typeface="Noto Sans CJK TC Light" panose="020B0300000000000000" pitchFamily="34" charset="-120"/>
              </a:rPr>
              <a:t>　　林敬勛　</a:t>
            </a:r>
            <a:r>
              <a:rPr lang="en-US" altLang="zh-TW" sz="2800" dirty="0">
                <a:latin typeface="Noto Sans CJK TC Light" panose="020B0300000000000000" pitchFamily="34" charset="-120"/>
                <a:ea typeface="Noto Sans CJK TC Light" panose="020B0300000000000000" pitchFamily="34" charset="-120"/>
              </a:rPr>
              <a:t>105590021</a:t>
            </a:r>
            <a:endParaRPr lang="zh-TW" altLang="en-US"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　　　卓旭嘉　</a:t>
            </a:r>
            <a:r>
              <a:rPr lang="en-US" altLang="zh-TW" sz="2800" dirty="0">
                <a:latin typeface="Noto Sans CJK TC Light" panose="020B0300000000000000" pitchFamily="34" charset="-120"/>
                <a:ea typeface="Noto Sans CJK TC Light" panose="020B0300000000000000" pitchFamily="34" charset="-120"/>
              </a:rPr>
              <a:t>105590046</a:t>
            </a:r>
            <a:endParaRPr lang="zh-TW" altLang="en-US" sz="2800" dirty="0">
              <a:latin typeface="Noto Sans CJK TC Light" panose="020B0300000000000000" pitchFamily="34" charset="-120"/>
              <a:ea typeface="Noto Sans CJK TC Light" panose="020B0300000000000000" pitchFamily="34" charset="-120"/>
            </a:endParaRPr>
          </a:p>
          <a:p>
            <a:pPr algn="l"/>
            <a:r>
              <a:rPr lang="zh-TW" altLang="en-US" sz="2800" dirty="0">
                <a:latin typeface="Noto Sans CJK TC Light" panose="020B0300000000000000" pitchFamily="34" charset="-120"/>
                <a:ea typeface="Noto Sans CJK TC Light" panose="020B0300000000000000" pitchFamily="34" charset="-120"/>
              </a:rPr>
              <a:t>　　　　</a:t>
            </a:r>
          </a:p>
          <a:p>
            <a:pPr algn="l"/>
            <a:endParaRPr lang="zh-TW" altLang="en-US" sz="2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428385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377857" y="1620910"/>
            <a:ext cx="10018713" cy="669530"/>
          </a:xfrm>
        </p:spPr>
        <p:txBody>
          <a:bodyPr anchor="t">
            <a:normAutofit/>
          </a:bodyPr>
          <a:lstStyle/>
          <a:p>
            <a:r>
              <a:rPr lang="zh-TW" altLang="en-US" sz="3200" dirty="0">
                <a:latin typeface="Noto Sans CJK TC Light" panose="020B0300000000000000" pitchFamily="34" charset="-120"/>
                <a:ea typeface="Noto Sans CJK TC Light" panose="020B0300000000000000" pitchFamily="34" charset="-120"/>
              </a:rPr>
              <a:t>網站架構</a:t>
            </a:r>
            <a:r>
              <a:rPr lang="en-US" altLang="zh-TW" sz="3200" dirty="0">
                <a:latin typeface="Noto Sans CJK TC Light" panose="020B0300000000000000" pitchFamily="34" charset="-120"/>
                <a:ea typeface="Noto Sans CJK TC Light" panose="020B0300000000000000" pitchFamily="34" charset="-120"/>
              </a:rPr>
              <a:t>-</a:t>
            </a:r>
            <a:r>
              <a:rPr lang="en-US" altLang="zh-TW" sz="2800" dirty="0">
                <a:latin typeface="Noto Sans CJK TC Light" panose="020B0300000000000000" pitchFamily="34" charset="-120"/>
                <a:ea typeface="Noto Sans CJK TC Light" panose="020B0300000000000000" pitchFamily="34" charset="-120"/>
              </a:rPr>
              <a:t>DB(</a:t>
            </a:r>
            <a:r>
              <a:rPr lang="zh-TW" altLang="en-US" sz="2800" dirty="0">
                <a:latin typeface="Noto Sans CJK TC Light" panose="020B0300000000000000" pitchFamily="34" charset="-120"/>
                <a:ea typeface="Noto Sans CJK TC Light" panose="020B0300000000000000" pitchFamily="34" charset="-120"/>
              </a:rPr>
              <a:t>資料庫</a:t>
            </a:r>
            <a:r>
              <a:rPr lang="en-US" altLang="zh-TW" sz="2800" dirty="0">
                <a:latin typeface="Noto Sans CJK TC Light" panose="020B0300000000000000" pitchFamily="34" charset="-120"/>
                <a:ea typeface="Noto Sans CJK TC Light" panose="020B0300000000000000" pitchFamily="34" charset="-120"/>
              </a:rPr>
              <a:t>)</a:t>
            </a:r>
            <a:r>
              <a:rPr lang="zh-TW" altLang="en-US" sz="2800" dirty="0">
                <a:latin typeface="Noto Sans CJK TC Light" panose="020B0300000000000000" pitchFamily="34" charset="-120"/>
                <a:ea typeface="Noto Sans CJK TC Light" panose="020B0300000000000000" pitchFamily="34" charset="-120"/>
              </a:rPr>
              <a:t>型結構</a:t>
            </a: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pic>
        <p:nvPicPr>
          <p:cNvPr id="5" name="圖片 4">
            <a:extLst>
              <a:ext uri="{FF2B5EF4-FFF2-40B4-BE49-F238E27FC236}">
                <a16:creationId xmlns:a16="http://schemas.microsoft.com/office/drawing/2014/main" id="{56C030BE-95B9-4CC4-9F5D-C3831CEF2D09}"/>
              </a:ext>
            </a:extLst>
          </p:cNvPr>
          <p:cNvPicPr>
            <a:picLocks noChangeAspect="1"/>
          </p:cNvPicPr>
          <p:nvPr/>
        </p:nvPicPr>
        <p:blipFill>
          <a:blip r:embed="rId2"/>
          <a:stretch>
            <a:fillRect/>
          </a:stretch>
        </p:blipFill>
        <p:spPr>
          <a:xfrm>
            <a:off x="3311371" y="440549"/>
            <a:ext cx="7914909" cy="6180311"/>
          </a:xfrm>
          <a:prstGeom prst="rect">
            <a:avLst/>
          </a:prstGeom>
        </p:spPr>
      </p:pic>
    </p:spTree>
    <p:extLst>
      <p:ext uri="{BB962C8B-B14F-4D97-AF65-F5344CB8AC3E}">
        <p14:creationId xmlns:p14="http://schemas.microsoft.com/office/powerpoint/2010/main" val="284355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10018713" cy="3124201"/>
          </a:xfrm>
        </p:spPr>
        <p:txBody>
          <a:bodyPr anchor="t">
            <a:normAutofit fontScale="92500" lnSpcReduction="10000"/>
          </a:bodyPr>
          <a:lstStyle/>
          <a:p>
            <a:r>
              <a:rPr lang="zh-TW" altLang="en-US" sz="3200" dirty="0">
                <a:latin typeface="Noto Sans CJK TC Light" panose="020B0300000000000000" pitchFamily="34" charset="-120"/>
                <a:ea typeface="Noto Sans CJK TC Light" panose="020B0300000000000000" pitchFamily="34" charset="-120"/>
              </a:rPr>
              <a:t>未來規劃：</a:t>
            </a:r>
            <a:endParaRPr lang="en-US" altLang="zh-TW" sz="3200" dirty="0">
              <a:latin typeface="Noto Sans CJK TC Light" panose="020B0300000000000000" pitchFamily="34" charset="-120"/>
              <a:ea typeface="Noto Sans CJK TC Light" panose="020B0300000000000000" pitchFamily="34" charset="-120"/>
            </a:endParaRPr>
          </a:p>
          <a:p>
            <a:pPr lvl="1"/>
            <a:r>
              <a:rPr lang="zh-TW" altLang="en-US" sz="2800" dirty="0">
                <a:latin typeface="Noto Sans CJK TC Light" panose="020B0300000000000000" pitchFamily="34" charset="-120"/>
                <a:ea typeface="Noto Sans CJK TC Light" panose="020B0300000000000000" pitchFamily="34" charset="-120"/>
              </a:rPr>
              <a:t>社群行銷</a:t>
            </a:r>
          </a:p>
          <a:p>
            <a:pPr lvl="1"/>
            <a:r>
              <a:rPr lang="zh-TW" altLang="en-US" sz="2800" dirty="0">
                <a:latin typeface="Noto Sans CJK TC Light" panose="020B0300000000000000" pitchFamily="34" charset="-120"/>
                <a:ea typeface="Noto Sans CJK TC Light" panose="020B0300000000000000" pitchFamily="34" charset="-120"/>
              </a:rPr>
              <a:t>拓展外國市場</a:t>
            </a:r>
          </a:p>
          <a:p>
            <a:pPr lvl="1"/>
            <a:r>
              <a:rPr lang="zh-TW" altLang="en-US" sz="2800" dirty="0">
                <a:latin typeface="Noto Sans CJK TC Light" panose="020B0300000000000000" pitchFamily="34" charset="-120"/>
                <a:ea typeface="Noto Sans CJK TC Light" panose="020B0300000000000000" pitchFamily="34" charset="-120"/>
              </a:rPr>
              <a:t>校園推廣</a:t>
            </a:r>
          </a:p>
          <a:p>
            <a:pPr lvl="1"/>
            <a:r>
              <a:rPr lang="zh-TW" altLang="en-US" sz="2800" dirty="0">
                <a:latin typeface="Noto Sans CJK TC Light" panose="020B0300000000000000" pitchFamily="34" charset="-120"/>
                <a:ea typeface="Noto Sans CJK TC Light" panose="020B0300000000000000" pitchFamily="34" charset="-120"/>
              </a:rPr>
              <a:t>精簡成本</a:t>
            </a:r>
          </a:p>
          <a:p>
            <a:pPr lvl="1"/>
            <a:r>
              <a:rPr lang="zh-TW" altLang="en-US" sz="2800" dirty="0">
                <a:latin typeface="Noto Sans CJK TC Light" panose="020B0300000000000000" pitchFamily="34" charset="-120"/>
                <a:ea typeface="Noto Sans CJK TC Light" panose="020B0300000000000000" pitchFamily="34" charset="-120"/>
              </a:rPr>
              <a:t>新增功能的話</a:t>
            </a: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212079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8D2EE286-6CBA-421D-9E4C-66AE8450866B}"/>
              </a:ext>
            </a:extLst>
          </p:cNvPr>
          <p:cNvPicPr>
            <a:picLocks noChangeAspect="1"/>
          </p:cNvPicPr>
          <p:nvPr/>
        </p:nvPicPr>
        <p:blipFill>
          <a:blip r:embed="rId2"/>
          <a:stretch>
            <a:fillRect/>
          </a:stretch>
        </p:blipFill>
        <p:spPr>
          <a:xfrm>
            <a:off x="2548155" y="1818000"/>
            <a:ext cx="8960000" cy="5040000"/>
          </a:xfrm>
          <a:prstGeom prst="rect">
            <a:avLst/>
          </a:prstGeom>
        </p:spPr>
      </p:pic>
      <p:sp>
        <p:nvSpPr>
          <p:cNvPr id="5" name="文字方塊 4">
            <a:extLst>
              <a:ext uri="{FF2B5EF4-FFF2-40B4-BE49-F238E27FC236}">
                <a16:creationId xmlns:a16="http://schemas.microsoft.com/office/drawing/2014/main" id="{3499B2F4-1A65-4A2F-BA91-9F37F1ED0AE7}"/>
              </a:ext>
            </a:extLst>
          </p:cNvPr>
          <p:cNvSpPr txBox="1"/>
          <p:nvPr/>
        </p:nvSpPr>
        <p:spPr>
          <a:xfrm>
            <a:off x="1374572" y="1368918"/>
            <a:ext cx="196368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討論版分類列表</a:t>
            </a:r>
          </a:p>
        </p:txBody>
      </p:sp>
      <p:cxnSp>
        <p:nvCxnSpPr>
          <p:cNvPr id="9" name="接點: 肘形 8">
            <a:extLst>
              <a:ext uri="{FF2B5EF4-FFF2-40B4-BE49-F238E27FC236}">
                <a16:creationId xmlns:a16="http://schemas.microsoft.com/office/drawing/2014/main" id="{528FBB04-6781-4A82-A70B-43EB38D66F3A}"/>
              </a:ext>
            </a:extLst>
          </p:cNvPr>
          <p:cNvCxnSpPr>
            <a:cxnSpLocks/>
          </p:cNvCxnSpPr>
          <p:nvPr/>
        </p:nvCxnSpPr>
        <p:spPr>
          <a:xfrm rot="16200000" flipH="1">
            <a:off x="1076924" y="2316828"/>
            <a:ext cx="2086745" cy="949912"/>
          </a:xfrm>
          <a:prstGeom prst="bentConnector3">
            <a:avLst>
              <a:gd name="adj1" fmla="val 10020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31" name="文字方塊 30">
            <a:extLst>
              <a:ext uri="{FF2B5EF4-FFF2-40B4-BE49-F238E27FC236}">
                <a16:creationId xmlns:a16="http://schemas.microsoft.com/office/drawing/2014/main" id="{3264DE7C-9CF0-4DFE-BD95-8F20CAA8B1E9}"/>
              </a:ext>
            </a:extLst>
          </p:cNvPr>
          <p:cNvSpPr txBox="1"/>
          <p:nvPr/>
        </p:nvSpPr>
        <p:spPr>
          <a:xfrm>
            <a:off x="7168226" y="122695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文章列表</a:t>
            </a:r>
          </a:p>
        </p:txBody>
      </p:sp>
      <p:cxnSp>
        <p:nvCxnSpPr>
          <p:cNvPr id="33" name="直線單箭頭接點 32">
            <a:extLst>
              <a:ext uri="{FF2B5EF4-FFF2-40B4-BE49-F238E27FC236}">
                <a16:creationId xmlns:a16="http://schemas.microsoft.com/office/drawing/2014/main" id="{80735693-5820-4EED-9B82-29106DE15211}"/>
              </a:ext>
            </a:extLst>
          </p:cNvPr>
          <p:cNvCxnSpPr/>
          <p:nvPr/>
        </p:nvCxnSpPr>
        <p:spPr>
          <a:xfrm>
            <a:off x="7812349" y="1597413"/>
            <a:ext cx="0" cy="2388742"/>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34" name="文字方塊 33">
            <a:extLst>
              <a:ext uri="{FF2B5EF4-FFF2-40B4-BE49-F238E27FC236}">
                <a16:creationId xmlns:a16="http://schemas.microsoft.com/office/drawing/2014/main" id="{30D3FF73-66D6-41C2-9F16-DE92ED4E14FA}"/>
              </a:ext>
            </a:extLst>
          </p:cNvPr>
          <p:cNvSpPr txBox="1"/>
          <p:nvPr/>
        </p:nvSpPr>
        <p:spPr>
          <a:xfrm>
            <a:off x="9108489" y="1088801"/>
            <a:ext cx="258104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提醒    註冊    登入</a:t>
            </a:r>
          </a:p>
        </p:txBody>
      </p:sp>
      <p:cxnSp>
        <p:nvCxnSpPr>
          <p:cNvPr id="35" name="直線單箭頭接點 34">
            <a:extLst>
              <a:ext uri="{FF2B5EF4-FFF2-40B4-BE49-F238E27FC236}">
                <a16:creationId xmlns:a16="http://schemas.microsoft.com/office/drawing/2014/main" id="{BEA1DE1F-DC2E-4093-BEA1-C552BF0994E4}"/>
              </a:ext>
            </a:extLst>
          </p:cNvPr>
          <p:cNvCxnSpPr>
            <a:cxnSpLocks/>
          </p:cNvCxnSpPr>
          <p:nvPr/>
        </p:nvCxnSpPr>
        <p:spPr>
          <a:xfrm>
            <a:off x="5425238" y="1597413"/>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37" name="文字方塊 36">
            <a:extLst>
              <a:ext uri="{FF2B5EF4-FFF2-40B4-BE49-F238E27FC236}">
                <a16:creationId xmlns:a16="http://schemas.microsoft.com/office/drawing/2014/main" id="{E59BBF5E-4377-4760-A8ED-52CDB5603C1A}"/>
              </a:ext>
            </a:extLst>
          </p:cNvPr>
          <p:cNvSpPr txBox="1"/>
          <p:nvPr/>
        </p:nvSpPr>
        <p:spPr>
          <a:xfrm>
            <a:off x="4910458" y="1333069"/>
            <a:ext cx="72279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搜尋</a:t>
            </a:r>
          </a:p>
        </p:txBody>
      </p:sp>
      <p:cxnSp>
        <p:nvCxnSpPr>
          <p:cNvPr id="38" name="直線單箭頭接點 37">
            <a:extLst>
              <a:ext uri="{FF2B5EF4-FFF2-40B4-BE49-F238E27FC236}">
                <a16:creationId xmlns:a16="http://schemas.microsoft.com/office/drawing/2014/main" id="{531845E7-016D-43DA-BAE1-15EE0D1813E0}"/>
              </a:ext>
            </a:extLst>
          </p:cNvPr>
          <p:cNvCxnSpPr>
            <a:cxnSpLocks/>
          </p:cNvCxnSpPr>
          <p:nvPr/>
        </p:nvCxnSpPr>
        <p:spPr>
          <a:xfrm>
            <a:off x="10017214" y="1498008"/>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39" name="直線單箭頭接點 38">
            <a:extLst>
              <a:ext uri="{FF2B5EF4-FFF2-40B4-BE49-F238E27FC236}">
                <a16:creationId xmlns:a16="http://schemas.microsoft.com/office/drawing/2014/main" id="{BF1DBEC2-B9BE-48F8-9921-55F9FB7DA531}"/>
              </a:ext>
            </a:extLst>
          </p:cNvPr>
          <p:cNvCxnSpPr>
            <a:cxnSpLocks/>
          </p:cNvCxnSpPr>
          <p:nvPr/>
        </p:nvCxnSpPr>
        <p:spPr>
          <a:xfrm>
            <a:off x="10649008" y="1498008"/>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40" name="直線單箭頭接點 39">
            <a:extLst>
              <a:ext uri="{FF2B5EF4-FFF2-40B4-BE49-F238E27FC236}">
                <a16:creationId xmlns:a16="http://schemas.microsoft.com/office/drawing/2014/main" id="{251EE111-17C9-4F28-BAE5-5D2EA1739E6D}"/>
              </a:ext>
            </a:extLst>
          </p:cNvPr>
          <p:cNvCxnSpPr>
            <a:cxnSpLocks/>
          </p:cNvCxnSpPr>
          <p:nvPr/>
        </p:nvCxnSpPr>
        <p:spPr>
          <a:xfrm>
            <a:off x="9370623" y="1498008"/>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41" name="文字方塊 40">
            <a:extLst>
              <a:ext uri="{FF2B5EF4-FFF2-40B4-BE49-F238E27FC236}">
                <a16:creationId xmlns:a16="http://schemas.microsoft.com/office/drawing/2014/main" id="{CC2C325B-0D49-43A7-BAEF-1508F55A7211}"/>
              </a:ext>
            </a:extLst>
          </p:cNvPr>
          <p:cNvSpPr txBox="1"/>
          <p:nvPr/>
        </p:nvSpPr>
        <p:spPr>
          <a:xfrm>
            <a:off x="9661599" y="5933599"/>
            <a:ext cx="143547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使用者功能</a:t>
            </a:r>
          </a:p>
        </p:txBody>
      </p:sp>
      <p:cxnSp>
        <p:nvCxnSpPr>
          <p:cNvPr id="42" name="直線單箭頭接點 41">
            <a:extLst>
              <a:ext uri="{FF2B5EF4-FFF2-40B4-BE49-F238E27FC236}">
                <a16:creationId xmlns:a16="http://schemas.microsoft.com/office/drawing/2014/main" id="{B6681FD7-3B4F-4C2C-A02F-BF01E0D70896}"/>
              </a:ext>
            </a:extLst>
          </p:cNvPr>
          <p:cNvCxnSpPr>
            <a:cxnSpLocks/>
          </p:cNvCxnSpPr>
          <p:nvPr/>
        </p:nvCxnSpPr>
        <p:spPr>
          <a:xfrm flipV="1">
            <a:off x="9645323" y="4781912"/>
            <a:ext cx="0" cy="143018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44" name="文字方塊 43">
            <a:extLst>
              <a:ext uri="{FF2B5EF4-FFF2-40B4-BE49-F238E27FC236}">
                <a16:creationId xmlns:a16="http://schemas.microsoft.com/office/drawing/2014/main" id="{78BB8C20-942B-4652-A2A2-EB37CE830D41}"/>
              </a:ext>
            </a:extLst>
          </p:cNvPr>
          <p:cNvSpPr txBox="1"/>
          <p:nvPr/>
        </p:nvSpPr>
        <p:spPr>
          <a:xfrm>
            <a:off x="8239958" y="575444"/>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發文功能</a:t>
            </a:r>
          </a:p>
        </p:txBody>
      </p:sp>
      <p:cxnSp>
        <p:nvCxnSpPr>
          <p:cNvPr id="45" name="直線單箭頭接點 44">
            <a:extLst>
              <a:ext uri="{FF2B5EF4-FFF2-40B4-BE49-F238E27FC236}">
                <a16:creationId xmlns:a16="http://schemas.microsoft.com/office/drawing/2014/main" id="{A81C9ECC-884C-4341-8B6F-A4992C9803DD}"/>
              </a:ext>
            </a:extLst>
          </p:cNvPr>
          <p:cNvCxnSpPr>
            <a:cxnSpLocks/>
          </p:cNvCxnSpPr>
          <p:nvPr/>
        </p:nvCxnSpPr>
        <p:spPr>
          <a:xfrm>
            <a:off x="8502091" y="984651"/>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53" name="直線接點 52">
            <a:extLst>
              <a:ext uri="{FF2B5EF4-FFF2-40B4-BE49-F238E27FC236}">
                <a16:creationId xmlns:a16="http://schemas.microsoft.com/office/drawing/2014/main" id="{C872D950-3CE9-4788-A37D-E80916F2A25F}"/>
              </a:ext>
            </a:extLst>
          </p:cNvPr>
          <p:cNvCxnSpPr>
            <a:cxnSpLocks/>
          </p:cNvCxnSpPr>
          <p:nvPr/>
        </p:nvCxnSpPr>
        <p:spPr>
          <a:xfrm>
            <a:off x="5921649" y="1087329"/>
            <a:ext cx="0" cy="1772312"/>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cxnSp>
        <p:nvCxnSpPr>
          <p:cNvPr id="63" name="直線單箭頭接點 62">
            <a:extLst>
              <a:ext uri="{FF2B5EF4-FFF2-40B4-BE49-F238E27FC236}">
                <a16:creationId xmlns:a16="http://schemas.microsoft.com/office/drawing/2014/main" id="{64FA2323-3CCF-432C-AB34-5EBF25533E4D}"/>
              </a:ext>
            </a:extLst>
          </p:cNvPr>
          <p:cNvCxnSpPr>
            <a:cxnSpLocks/>
          </p:cNvCxnSpPr>
          <p:nvPr/>
        </p:nvCxnSpPr>
        <p:spPr>
          <a:xfrm>
            <a:off x="5921649" y="285964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64" name="直線單箭頭接點 63">
            <a:extLst>
              <a:ext uri="{FF2B5EF4-FFF2-40B4-BE49-F238E27FC236}">
                <a16:creationId xmlns:a16="http://schemas.microsoft.com/office/drawing/2014/main" id="{544D37E1-A821-4A58-9107-A773D0CD759F}"/>
              </a:ext>
            </a:extLst>
          </p:cNvPr>
          <p:cNvCxnSpPr>
            <a:cxnSpLocks/>
          </p:cNvCxnSpPr>
          <p:nvPr/>
        </p:nvCxnSpPr>
        <p:spPr>
          <a:xfrm>
            <a:off x="6613321" y="285964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66" name="直線接點 65">
            <a:extLst>
              <a:ext uri="{FF2B5EF4-FFF2-40B4-BE49-F238E27FC236}">
                <a16:creationId xmlns:a16="http://schemas.microsoft.com/office/drawing/2014/main" id="{EB7370E5-8523-449A-A9B3-23D15768678A}"/>
              </a:ext>
            </a:extLst>
          </p:cNvPr>
          <p:cNvCxnSpPr>
            <a:cxnSpLocks/>
          </p:cNvCxnSpPr>
          <p:nvPr/>
        </p:nvCxnSpPr>
        <p:spPr>
          <a:xfrm>
            <a:off x="5921649" y="2848455"/>
            <a:ext cx="691672" cy="11186"/>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sp>
        <p:nvSpPr>
          <p:cNvPr id="70" name="文字方塊 69">
            <a:extLst>
              <a:ext uri="{FF2B5EF4-FFF2-40B4-BE49-F238E27FC236}">
                <a16:creationId xmlns:a16="http://schemas.microsoft.com/office/drawing/2014/main" id="{7453CA1E-DCBF-45B1-8124-0A9F34AF1C7F}"/>
              </a:ext>
            </a:extLst>
          </p:cNvPr>
          <p:cNvSpPr txBox="1"/>
          <p:nvPr/>
        </p:nvSpPr>
        <p:spPr>
          <a:xfrm>
            <a:off x="1005900" y="4412580"/>
            <a:ext cx="1278880"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主導覽列</a:t>
            </a:r>
          </a:p>
        </p:txBody>
      </p:sp>
      <p:cxnSp>
        <p:nvCxnSpPr>
          <p:cNvPr id="72" name="接點: 肘形 71">
            <a:extLst>
              <a:ext uri="{FF2B5EF4-FFF2-40B4-BE49-F238E27FC236}">
                <a16:creationId xmlns:a16="http://schemas.microsoft.com/office/drawing/2014/main" id="{B357CEF1-3A4C-41D5-B308-A17D9E45D994}"/>
              </a:ext>
            </a:extLst>
          </p:cNvPr>
          <p:cNvCxnSpPr/>
          <p:nvPr/>
        </p:nvCxnSpPr>
        <p:spPr>
          <a:xfrm rot="5400000" flipH="1" flipV="1">
            <a:off x="1018076" y="2931160"/>
            <a:ext cx="1861130" cy="995680"/>
          </a:xfrm>
          <a:prstGeom prst="bentConnector3">
            <a:avLst>
              <a:gd name="adj1" fmla="val 99677"/>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75" name="文字方塊 74">
            <a:extLst>
              <a:ext uri="{FF2B5EF4-FFF2-40B4-BE49-F238E27FC236}">
                <a16:creationId xmlns:a16="http://schemas.microsoft.com/office/drawing/2014/main" id="{270903B4-C27E-4C64-BC2F-F0DF6B945A04}"/>
              </a:ext>
            </a:extLst>
          </p:cNvPr>
          <p:cNvSpPr txBox="1"/>
          <p:nvPr/>
        </p:nvSpPr>
        <p:spPr>
          <a:xfrm>
            <a:off x="5744340" y="717997"/>
            <a:ext cx="193661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熱門</a:t>
            </a:r>
            <a:r>
              <a:rPr lang="en-US" altLang="zh-TW" dirty="0">
                <a:latin typeface="Noto Sans CJK TC DemiLight" panose="020B0400000000000000" pitchFamily="34" charset="-120"/>
                <a:ea typeface="Noto Sans CJK TC DemiLight" panose="020B0400000000000000" pitchFamily="34" charset="-120"/>
              </a:rPr>
              <a:t>&amp;</a:t>
            </a:r>
            <a:r>
              <a:rPr lang="zh-TW" altLang="en-US" dirty="0">
                <a:latin typeface="Noto Sans CJK TC DemiLight" panose="020B0400000000000000" pitchFamily="34" charset="-120"/>
                <a:ea typeface="Noto Sans CJK TC DemiLight" panose="020B0400000000000000" pitchFamily="34" charset="-120"/>
              </a:rPr>
              <a:t>最新文章</a:t>
            </a:r>
          </a:p>
        </p:txBody>
      </p:sp>
    </p:spTree>
    <p:extLst>
      <p:ext uri="{BB962C8B-B14F-4D97-AF65-F5344CB8AC3E}">
        <p14:creationId xmlns:p14="http://schemas.microsoft.com/office/powerpoint/2010/main" val="371178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5" name="圖片 4">
            <a:extLst>
              <a:ext uri="{FF2B5EF4-FFF2-40B4-BE49-F238E27FC236}">
                <a16:creationId xmlns:a16="http://schemas.microsoft.com/office/drawing/2014/main" id="{4F88878F-04B9-4687-8019-3995AB7E8DE9}"/>
              </a:ext>
            </a:extLst>
          </p:cNvPr>
          <p:cNvPicPr>
            <a:picLocks noChangeAspect="1"/>
          </p:cNvPicPr>
          <p:nvPr/>
        </p:nvPicPr>
        <p:blipFill>
          <a:blip r:embed="rId2"/>
          <a:stretch>
            <a:fillRect/>
          </a:stretch>
        </p:blipFill>
        <p:spPr>
          <a:xfrm>
            <a:off x="2548155" y="1818000"/>
            <a:ext cx="8960000" cy="5040000"/>
          </a:xfrm>
          <a:prstGeom prst="rect">
            <a:avLst/>
          </a:prstGeom>
        </p:spPr>
      </p:pic>
      <p:sp>
        <p:nvSpPr>
          <p:cNvPr id="8" name="文字方塊 7">
            <a:extLst>
              <a:ext uri="{FF2B5EF4-FFF2-40B4-BE49-F238E27FC236}">
                <a16:creationId xmlns:a16="http://schemas.microsoft.com/office/drawing/2014/main" id="{0E2A248D-C045-4B61-A086-4974AF9A219D}"/>
              </a:ext>
            </a:extLst>
          </p:cNvPr>
          <p:cNvSpPr txBox="1"/>
          <p:nvPr/>
        </p:nvSpPr>
        <p:spPr>
          <a:xfrm>
            <a:off x="7862760" y="1435439"/>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內文</a:t>
            </a:r>
          </a:p>
        </p:txBody>
      </p:sp>
      <p:cxnSp>
        <p:nvCxnSpPr>
          <p:cNvPr id="9" name="直線單箭頭接點 8">
            <a:extLst>
              <a:ext uri="{FF2B5EF4-FFF2-40B4-BE49-F238E27FC236}">
                <a16:creationId xmlns:a16="http://schemas.microsoft.com/office/drawing/2014/main" id="{B1C2CDD3-4C11-48D6-A590-C3D28F32F76B}"/>
              </a:ext>
            </a:extLst>
          </p:cNvPr>
          <p:cNvCxnSpPr>
            <a:cxnSpLocks/>
          </p:cNvCxnSpPr>
          <p:nvPr/>
        </p:nvCxnSpPr>
        <p:spPr>
          <a:xfrm>
            <a:off x="8016443" y="1763406"/>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0" name="直線單箭頭接點 9">
            <a:extLst>
              <a:ext uri="{FF2B5EF4-FFF2-40B4-BE49-F238E27FC236}">
                <a16:creationId xmlns:a16="http://schemas.microsoft.com/office/drawing/2014/main" id="{DD793E99-16B6-470F-95C5-7D30F631CEEA}"/>
              </a:ext>
            </a:extLst>
          </p:cNvPr>
          <p:cNvCxnSpPr>
            <a:cxnSpLocks/>
          </p:cNvCxnSpPr>
          <p:nvPr/>
        </p:nvCxnSpPr>
        <p:spPr>
          <a:xfrm>
            <a:off x="5211241" y="4262120"/>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7BC3CD78-3CF9-4742-A10F-D5FA3BF506A1}"/>
              </a:ext>
            </a:extLst>
          </p:cNvPr>
          <p:cNvCxnSpPr>
            <a:cxnSpLocks/>
          </p:cNvCxnSpPr>
          <p:nvPr/>
        </p:nvCxnSpPr>
        <p:spPr>
          <a:xfrm>
            <a:off x="65066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接點 11">
            <a:extLst>
              <a:ext uri="{FF2B5EF4-FFF2-40B4-BE49-F238E27FC236}">
                <a16:creationId xmlns:a16="http://schemas.microsoft.com/office/drawing/2014/main" id="{808DF035-BA92-4B50-8D25-C7AD767A8BB8}"/>
              </a:ext>
            </a:extLst>
          </p:cNvPr>
          <p:cNvCxnSpPr>
            <a:cxnSpLocks/>
          </p:cNvCxnSpPr>
          <p:nvPr/>
        </p:nvCxnSpPr>
        <p:spPr>
          <a:xfrm>
            <a:off x="5211241" y="4262120"/>
            <a:ext cx="2479879" cy="9761"/>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cxnSp>
        <p:nvCxnSpPr>
          <p:cNvPr id="13" name="直線單箭頭接點 12">
            <a:extLst>
              <a:ext uri="{FF2B5EF4-FFF2-40B4-BE49-F238E27FC236}">
                <a16:creationId xmlns:a16="http://schemas.microsoft.com/office/drawing/2014/main" id="{8E806964-4450-469F-A284-8B57FD07FD14}"/>
              </a:ext>
            </a:extLst>
          </p:cNvPr>
          <p:cNvCxnSpPr>
            <a:cxnSpLocks/>
          </p:cNvCxnSpPr>
          <p:nvPr/>
        </p:nvCxnSpPr>
        <p:spPr>
          <a:xfrm>
            <a:off x="59224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5" name="直線單箭頭接點 14">
            <a:extLst>
              <a:ext uri="{FF2B5EF4-FFF2-40B4-BE49-F238E27FC236}">
                <a16:creationId xmlns:a16="http://schemas.microsoft.com/office/drawing/2014/main" id="{5F2BB30E-8C3A-4DF1-A1B0-45BDC5CA75E4}"/>
              </a:ext>
            </a:extLst>
          </p:cNvPr>
          <p:cNvCxnSpPr>
            <a:cxnSpLocks/>
          </p:cNvCxnSpPr>
          <p:nvPr/>
        </p:nvCxnSpPr>
        <p:spPr>
          <a:xfrm>
            <a:off x="71162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6" name="直線單箭頭接點 15">
            <a:extLst>
              <a:ext uri="{FF2B5EF4-FFF2-40B4-BE49-F238E27FC236}">
                <a16:creationId xmlns:a16="http://schemas.microsoft.com/office/drawing/2014/main" id="{473D3313-CDBB-48C1-873C-3C72EF209187}"/>
              </a:ext>
            </a:extLst>
          </p:cNvPr>
          <p:cNvCxnSpPr>
            <a:cxnSpLocks/>
          </p:cNvCxnSpPr>
          <p:nvPr/>
        </p:nvCxnSpPr>
        <p:spPr>
          <a:xfrm>
            <a:off x="7691120"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9" name="文字方塊 18">
            <a:extLst>
              <a:ext uri="{FF2B5EF4-FFF2-40B4-BE49-F238E27FC236}">
                <a16:creationId xmlns:a16="http://schemas.microsoft.com/office/drawing/2014/main" id="{72E75C59-951D-47A5-B1F9-C1A24677D2F4}"/>
              </a:ext>
            </a:extLst>
          </p:cNvPr>
          <p:cNvSpPr txBox="1"/>
          <p:nvPr/>
        </p:nvSpPr>
        <p:spPr>
          <a:xfrm>
            <a:off x="5723389" y="915553"/>
            <a:ext cx="342371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按讚、留言、收藏、關注、回復</a:t>
            </a:r>
          </a:p>
        </p:txBody>
      </p:sp>
      <p:cxnSp>
        <p:nvCxnSpPr>
          <p:cNvPr id="20" name="直線接點 19">
            <a:extLst>
              <a:ext uri="{FF2B5EF4-FFF2-40B4-BE49-F238E27FC236}">
                <a16:creationId xmlns:a16="http://schemas.microsoft.com/office/drawing/2014/main" id="{E460F9E9-8CB6-4A15-BB5F-D664BCE50DB7}"/>
              </a:ext>
            </a:extLst>
          </p:cNvPr>
          <p:cNvCxnSpPr>
            <a:cxnSpLocks/>
          </p:cNvCxnSpPr>
          <p:nvPr/>
        </p:nvCxnSpPr>
        <p:spPr>
          <a:xfrm flipH="1">
            <a:off x="5922441" y="1225296"/>
            <a:ext cx="9322" cy="3046585"/>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sp>
        <p:nvSpPr>
          <p:cNvPr id="23" name="文字方塊 22">
            <a:extLst>
              <a:ext uri="{FF2B5EF4-FFF2-40B4-BE49-F238E27FC236}">
                <a16:creationId xmlns:a16="http://schemas.microsoft.com/office/drawing/2014/main" id="{28052DCA-BDA4-4355-9747-482EDB0111B3}"/>
              </a:ext>
            </a:extLst>
          </p:cNvPr>
          <p:cNvSpPr txBox="1"/>
          <p:nvPr/>
        </p:nvSpPr>
        <p:spPr>
          <a:xfrm>
            <a:off x="1234711" y="5624713"/>
            <a:ext cx="102031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留言</a:t>
            </a:r>
          </a:p>
        </p:txBody>
      </p:sp>
      <p:cxnSp>
        <p:nvCxnSpPr>
          <p:cNvPr id="24" name="直線單箭頭接點 23">
            <a:extLst>
              <a:ext uri="{FF2B5EF4-FFF2-40B4-BE49-F238E27FC236}">
                <a16:creationId xmlns:a16="http://schemas.microsoft.com/office/drawing/2014/main" id="{BA0106CF-4046-48D7-A4A6-0E584C6B5C5F}"/>
              </a:ext>
            </a:extLst>
          </p:cNvPr>
          <p:cNvCxnSpPr>
            <a:cxnSpLocks/>
          </p:cNvCxnSpPr>
          <p:nvPr/>
        </p:nvCxnSpPr>
        <p:spPr>
          <a:xfrm>
            <a:off x="1961889" y="5809379"/>
            <a:ext cx="3455931"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8435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B3A32451-869E-403E-B468-140369CBC1D1}"/>
              </a:ext>
            </a:extLst>
          </p:cNvPr>
          <p:cNvPicPr>
            <a:picLocks noChangeAspect="1"/>
          </p:cNvPicPr>
          <p:nvPr/>
        </p:nvPicPr>
        <p:blipFill>
          <a:blip r:embed="rId2"/>
          <a:stretch>
            <a:fillRect/>
          </a:stretch>
        </p:blipFill>
        <p:spPr>
          <a:xfrm>
            <a:off x="2548157" y="1818000"/>
            <a:ext cx="8960000" cy="5040000"/>
          </a:xfrm>
          <a:prstGeom prst="rect">
            <a:avLst/>
          </a:prstGeom>
        </p:spPr>
      </p:pic>
      <p:sp>
        <p:nvSpPr>
          <p:cNvPr id="5" name="文字方塊 4">
            <a:extLst>
              <a:ext uri="{FF2B5EF4-FFF2-40B4-BE49-F238E27FC236}">
                <a16:creationId xmlns:a16="http://schemas.microsoft.com/office/drawing/2014/main" id="{D87D182D-F032-4C6A-9541-D1B7D12C21B7}"/>
              </a:ext>
            </a:extLst>
          </p:cNvPr>
          <p:cNvSpPr txBox="1"/>
          <p:nvPr/>
        </p:nvSpPr>
        <p:spPr>
          <a:xfrm>
            <a:off x="7503506" y="86119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聊天室</a:t>
            </a:r>
          </a:p>
        </p:txBody>
      </p:sp>
      <p:cxnSp>
        <p:nvCxnSpPr>
          <p:cNvPr id="6" name="直線單箭頭接點 5">
            <a:extLst>
              <a:ext uri="{FF2B5EF4-FFF2-40B4-BE49-F238E27FC236}">
                <a16:creationId xmlns:a16="http://schemas.microsoft.com/office/drawing/2014/main" id="{635BFB75-BD80-4DDE-B113-9F0AE398D3C2}"/>
              </a:ext>
            </a:extLst>
          </p:cNvPr>
          <p:cNvCxnSpPr/>
          <p:nvPr/>
        </p:nvCxnSpPr>
        <p:spPr>
          <a:xfrm>
            <a:off x="7614229" y="1231653"/>
            <a:ext cx="0" cy="2388742"/>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7" name="文字方塊 6">
            <a:extLst>
              <a:ext uri="{FF2B5EF4-FFF2-40B4-BE49-F238E27FC236}">
                <a16:creationId xmlns:a16="http://schemas.microsoft.com/office/drawing/2014/main" id="{DFC931EF-8356-4823-8C3B-07E1F6C6290F}"/>
              </a:ext>
            </a:extLst>
          </p:cNvPr>
          <p:cNvSpPr txBox="1"/>
          <p:nvPr/>
        </p:nvSpPr>
        <p:spPr>
          <a:xfrm>
            <a:off x="776146" y="5079971"/>
            <a:ext cx="199273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當前聊天的好友</a:t>
            </a:r>
          </a:p>
        </p:txBody>
      </p:sp>
      <p:cxnSp>
        <p:nvCxnSpPr>
          <p:cNvPr id="10" name="直線單箭頭接點 9">
            <a:extLst>
              <a:ext uri="{FF2B5EF4-FFF2-40B4-BE49-F238E27FC236}">
                <a16:creationId xmlns:a16="http://schemas.microsoft.com/office/drawing/2014/main" id="{CE9E6D8B-EFFA-434F-815A-2E9FBB4D35EA}"/>
              </a:ext>
            </a:extLst>
          </p:cNvPr>
          <p:cNvCxnSpPr>
            <a:cxnSpLocks/>
          </p:cNvCxnSpPr>
          <p:nvPr/>
        </p:nvCxnSpPr>
        <p:spPr>
          <a:xfrm>
            <a:off x="5488249" y="1230527"/>
            <a:ext cx="0" cy="1703173"/>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2" name="文字方塊 11">
            <a:extLst>
              <a:ext uri="{FF2B5EF4-FFF2-40B4-BE49-F238E27FC236}">
                <a16:creationId xmlns:a16="http://schemas.microsoft.com/office/drawing/2014/main" id="{F85D6EB8-E9D9-4EA4-A5E3-C54C44438533}"/>
              </a:ext>
            </a:extLst>
          </p:cNvPr>
          <p:cNvSpPr txBox="1"/>
          <p:nvPr/>
        </p:nvSpPr>
        <p:spPr>
          <a:xfrm>
            <a:off x="5444385" y="101359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好友列表</a:t>
            </a:r>
          </a:p>
        </p:txBody>
      </p:sp>
      <p:cxnSp>
        <p:nvCxnSpPr>
          <p:cNvPr id="14" name="接點: 肘形 13">
            <a:extLst>
              <a:ext uri="{FF2B5EF4-FFF2-40B4-BE49-F238E27FC236}">
                <a16:creationId xmlns:a16="http://schemas.microsoft.com/office/drawing/2014/main" id="{4BD84EDC-7497-4439-9BC4-51D4D3B4594B}"/>
              </a:ext>
            </a:extLst>
          </p:cNvPr>
          <p:cNvCxnSpPr/>
          <p:nvPr/>
        </p:nvCxnSpPr>
        <p:spPr>
          <a:xfrm flipV="1">
            <a:off x="1876309" y="3299595"/>
            <a:ext cx="1785144" cy="1727200"/>
          </a:xfrm>
          <a:prstGeom prst="bentConnector3">
            <a:avLst>
              <a:gd name="adj1" fmla="val -654"/>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2428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408509A7-951A-4017-9DB2-13A9BB98F5B1}"/>
              </a:ext>
            </a:extLst>
          </p:cNvPr>
          <p:cNvPicPr>
            <a:picLocks noChangeAspect="1"/>
          </p:cNvPicPr>
          <p:nvPr/>
        </p:nvPicPr>
        <p:blipFill>
          <a:blip r:embed="rId2"/>
          <a:stretch>
            <a:fillRect/>
          </a:stretch>
        </p:blipFill>
        <p:spPr>
          <a:xfrm>
            <a:off x="3396000" y="1795500"/>
            <a:ext cx="5400000" cy="5062500"/>
          </a:xfrm>
          <a:prstGeom prst="rect">
            <a:avLst/>
          </a:prstGeom>
        </p:spPr>
      </p:pic>
      <p:sp>
        <p:nvSpPr>
          <p:cNvPr id="5" name="文字方塊 4">
            <a:extLst>
              <a:ext uri="{FF2B5EF4-FFF2-40B4-BE49-F238E27FC236}">
                <a16:creationId xmlns:a16="http://schemas.microsoft.com/office/drawing/2014/main" id="{BBB1ECEB-CB7D-464A-98E1-D636EE0BF592}"/>
              </a:ext>
            </a:extLst>
          </p:cNvPr>
          <p:cNvSpPr txBox="1"/>
          <p:nvPr/>
        </p:nvSpPr>
        <p:spPr>
          <a:xfrm>
            <a:off x="1305766" y="2821798"/>
            <a:ext cx="196368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討論版分類列表</a:t>
            </a:r>
          </a:p>
        </p:txBody>
      </p:sp>
      <p:cxnSp>
        <p:nvCxnSpPr>
          <p:cNvPr id="6" name="直線單箭頭接點 5">
            <a:extLst>
              <a:ext uri="{FF2B5EF4-FFF2-40B4-BE49-F238E27FC236}">
                <a16:creationId xmlns:a16="http://schemas.microsoft.com/office/drawing/2014/main" id="{C5005EEC-E354-4C79-BC99-D372A8490146}"/>
              </a:ext>
            </a:extLst>
          </p:cNvPr>
          <p:cNvCxnSpPr>
            <a:cxnSpLocks/>
          </p:cNvCxnSpPr>
          <p:nvPr/>
        </p:nvCxnSpPr>
        <p:spPr>
          <a:xfrm>
            <a:off x="2273728" y="3191130"/>
            <a:ext cx="1122272"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8" name="文字方塊 7">
            <a:extLst>
              <a:ext uri="{FF2B5EF4-FFF2-40B4-BE49-F238E27FC236}">
                <a16:creationId xmlns:a16="http://schemas.microsoft.com/office/drawing/2014/main" id="{9736055A-2887-4155-B9E2-D865F1B539F9}"/>
              </a:ext>
            </a:extLst>
          </p:cNvPr>
          <p:cNvSpPr txBox="1"/>
          <p:nvPr/>
        </p:nvSpPr>
        <p:spPr>
          <a:xfrm>
            <a:off x="1305766" y="4566513"/>
            <a:ext cx="143547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使用者功能</a:t>
            </a:r>
          </a:p>
        </p:txBody>
      </p:sp>
      <p:cxnSp>
        <p:nvCxnSpPr>
          <p:cNvPr id="9" name="直線單箭頭接點 8">
            <a:extLst>
              <a:ext uri="{FF2B5EF4-FFF2-40B4-BE49-F238E27FC236}">
                <a16:creationId xmlns:a16="http://schemas.microsoft.com/office/drawing/2014/main" id="{0BBDFCB2-545D-4FA9-BCA0-2967F75C1B96}"/>
              </a:ext>
            </a:extLst>
          </p:cNvPr>
          <p:cNvCxnSpPr>
            <a:cxnSpLocks/>
          </p:cNvCxnSpPr>
          <p:nvPr/>
        </p:nvCxnSpPr>
        <p:spPr>
          <a:xfrm>
            <a:off x="2147182" y="4935845"/>
            <a:ext cx="1122272"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0" name="文字方塊 9">
            <a:extLst>
              <a:ext uri="{FF2B5EF4-FFF2-40B4-BE49-F238E27FC236}">
                <a16:creationId xmlns:a16="http://schemas.microsoft.com/office/drawing/2014/main" id="{6E8E2AA6-1273-4360-B1C2-77050CC2FB70}"/>
              </a:ext>
            </a:extLst>
          </p:cNvPr>
          <p:cNvSpPr txBox="1"/>
          <p:nvPr/>
        </p:nvSpPr>
        <p:spPr>
          <a:xfrm>
            <a:off x="6385609" y="1066960"/>
            <a:ext cx="258104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提醒    註冊    登入</a:t>
            </a:r>
          </a:p>
        </p:txBody>
      </p:sp>
      <p:cxnSp>
        <p:nvCxnSpPr>
          <p:cNvPr id="11" name="直線單箭頭接點 10">
            <a:extLst>
              <a:ext uri="{FF2B5EF4-FFF2-40B4-BE49-F238E27FC236}">
                <a16:creationId xmlns:a16="http://schemas.microsoft.com/office/drawing/2014/main" id="{50579F09-844E-4D39-9199-200BEEB8F8B6}"/>
              </a:ext>
            </a:extLst>
          </p:cNvPr>
          <p:cNvCxnSpPr>
            <a:cxnSpLocks/>
          </p:cNvCxnSpPr>
          <p:nvPr/>
        </p:nvCxnSpPr>
        <p:spPr>
          <a:xfrm>
            <a:off x="7294334" y="147616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9BFBE3C2-EF0D-4338-A5D3-3A767C689AC1}"/>
              </a:ext>
            </a:extLst>
          </p:cNvPr>
          <p:cNvCxnSpPr>
            <a:cxnSpLocks/>
          </p:cNvCxnSpPr>
          <p:nvPr/>
        </p:nvCxnSpPr>
        <p:spPr>
          <a:xfrm>
            <a:off x="7926128" y="147616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3" name="直線單箭頭接點 12">
            <a:extLst>
              <a:ext uri="{FF2B5EF4-FFF2-40B4-BE49-F238E27FC236}">
                <a16:creationId xmlns:a16="http://schemas.microsoft.com/office/drawing/2014/main" id="{D5870DF4-ABC8-4624-96F5-696A4A4A8F88}"/>
              </a:ext>
            </a:extLst>
          </p:cNvPr>
          <p:cNvCxnSpPr>
            <a:cxnSpLocks/>
          </p:cNvCxnSpPr>
          <p:nvPr/>
        </p:nvCxnSpPr>
        <p:spPr>
          <a:xfrm>
            <a:off x="6759503" y="147616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4" name="直線單箭頭接點 13">
            <a:extLst>
              <a:ext uri="{FF2B5EF4-FFF2-40B4-BE49-F238E27FC236}">
                <a16:creationId xmlns:a16="http://schemas.microsoft.com/office/drawing/2014/main" id="{6A38661A-8E68-4A51-B816-FBF81583FC23}"/>
              </a:ext>
            </a:extLst>
          </p:cNvPr>
          <p:cNvCxnSpPr>
            <a:cxnSpLocks/>
          </p:cNvCxnSpPr>
          <p:nvPr/>
        </p:nvCxnSpPr>
        <p:spPr>
          <a:xfrm>
            <a:off x="5425238" y="1597413"/>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A04BB2E3-E994-4B0F-8155-08DD5C5559DB}"/>
              </a:ext>
            </a:extLst>
          </p:cNvPr>
          <p:cNvSpPr txBox="1"/>
          <p:nvPr/>
        </p:nvSpPr>
        <p:spPr>
          <a:xfrm>
            <a:off x="4910458" y="1333069"/>
            <a:ext cx="72279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搜尋</a:t>
            </a:r>
          </a:p>
        </p:txBody>
      </p:sp>
      <p:sp>
        <p:nvSpPr>
          <p:cNvPr id="16" name="文字方塊 15">
            <a:extLst>
              <a:ext uri="{FF2B5EF4-FFF2-40B4-BE49-F238E27FC236}">
                <a16:creationId xmlns:a16="http://schemas.microsoft.com/office/drawing/2014/main" id="{C0D14D29-612E-461D-B5C6-5624C9E6AC0B}"/>
              </a:ext>
            </a:extLst>
          </p:cNvPr>
          <p:cNvSpPr txBox="1"/>
          <p:nvPr/>
        </p:nvSpPr>
        <p:spPr>
          <a:xfrm>
            <a:off x="8239958" y="575444"/>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發文功能</a:t>
            </a:r>
          </a:p>
        </p:txBody>
      </p:sp>
      <p:cxnSp>
        <p:nvCxnSpPr>
          <p:cNvPr id="17" name="直線單箭頭接點 16">
            <a:extLst>
              <a:ext uri="{FF2B5EF4-FFF2-40B4-BE49-F238E27FC236}">
                <a16:creationId xmlns:a16="http://schemas.microsoft.com/office/drawing/2014/main" id="{99F6300D-BBD3-467B-AC23-484DD8D45C71}"/>
              </a:ext>
            </a:extLst>
          </p:cNvPr>
          <p:cNvCxnSpPr>
            <a:cxnSpLocks/>
          </p:cNvCxnSpPr>
          <p:nvPr/>
        </p:nvCxnSpPr>
        <p:spPr>
          <a:xfrm>
            <a:off x="8502091" y="984651"/>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8" name="文字方塊 17">
            <a:extLst>
              <a:ext uri="{FF2B5EF4-FFF2-40B4-BE49-F238E27FC236}">
                <a16:creationId xmlns:a16="http://schemas.microsoft.com/office/drawing/2014/main" id="{B10AB86F-7636-45A1-84DA-65B0C4759732}"/>
              </a:ext>
            </a:extLst>
          </p:cNvPr>
          <p:cNvSpPr txBox="1"/>
          <p:nvPr/>
        </p:nvSpPr>
        <p:spPr>
          <a:xfrm>
            <a:off x="9677746" y="331991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文章列表</a:t>
            </a:r>
          </a:p>
        </p:txBody>
      </p:sp>
      <p:cxnSp>
        <p:nvCxnSpPr>
          <p:cNvPr id="19" name="直線單箭頭接點 18">
            <a:extLst>
              <a:ext uri="{FF2B5EF4-FFF2-40B4-BE49-F238E27FC236}">
                <a16:creationId xmlns:a16="http://schemas.microsoft.com/office/drawing/2014/main" id="{0299EA66-1723-468C-B847-38BA817BE7DA}"/>
              </a:ext>
            </a:extLst>
          </p:cNvPr>
          <p:cNvCxnSpPr>
            <a:cxnSpLocks/>
          </p:cNvCxnSpPr>
          <p:nvPr/>
        </p:nvCxnSpPr>
        <p:spPr>
          <a:xfrm flipH="1">
            <a:off x="8646160" y="3690373"/>
            <a:ext cx="1675709"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21" name="直線接點 20">
            <a:extLst>
              <a:ext uri="{FF2B5EF4-FFF2-40B4-BE49-F238E27FC236}">
                <a16:creationId xmlns:a16="http://schemas.microsoft.com/office/drawing/2014/main" id="{32A1278D-C79B-464C-8615-DA2E21AE5F3D}"/>
              </a:ext>
            </a:extLst>
          </p:cNvPr>
          <p:cNvCxnSpPr>
            <a:cxnSpLocks/>
          </p:cNvCxnSpPr>
          <p:nvPr/>
        </p:nvCxnSpPr>
        <p:spPr>
          <a:xfrm>
            <a:off x="5680651" y="1066960"/>
            <a:ext cx="0" cy="1772312"/>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cxnSp>
        <p:nvCxnSpPr>
          <p:cNvPr id="22" name="直線單箭頭接點 21">
            <a:extLst>
              <a:ext uri="{FF2B5EF4-FFF2-40B4-BE49-F238E27FC236}">
                <a16:creationId xmlns:a16="http://schemas.microsoft.com/office/drawing/2014/main" id="{A8A16173-4467-4FA4-8040-B8FDBF782494}"/>
              </a:ext>
            </a:extLst>
          </p:cNvPr>
          <p:cNvCxnSpPr>
            <a:cxnSpLocks/>
          </p:cNvCxnSpPr>
          <p:nvPr/>
        </p:nvCxnSpPr>
        <p:spPr>
          <a:xfrm>
            <a:off x="5680651" y="2839272"/>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23" name="直線單箭頭接點 22">
            <a:extLst>
              <a:ext uri="{FF2B5EF4-FFF2-40B4-BE49-F238E27FC236}">
                <a16:creationId xmlns:a16="http://schemas.microsoft.com/office/drawing/2014/main" id="{4F3BF755-280A-4DE5-B608-F3A1B4FCD5D1}"/>
              </a:ext>
            </a:extLst>
          </p:cNvPr>
          <p:cNvCxnSpPr>
            <a:cxnSpLocks/>
          </p:cNvCxnSpPr>
          <p:nvPr/>
        </p:nvCxnSpPr>
        <p:spPr>
          <a:xfrm>
            <a:off x="6372323" y="2839272"/>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24" name="直線接點 23">
            <a:extLst>
              <a:ext uri="{FF2B5EF4-FFF2-40B4-BE49-F238E27FC236}">
                <a16:creationId xmlns:a16="http://schemas.microsoft.com/office/drawing/2014/main" id="{D2196C6C-501B-420D-9FB1-D91D43654C29}"/>
              </a:ext>
            </a:extLst>
          </p:cNvPr>
          <p:cNvCxnSpPr>
            <a:cxnSpLocks/>
          </p:cNvCxnSpPr>
          <p:nvPr/>
        </p:nvCxnSpPr>
        <p:spPr>
          <a:xfrm>
            <a:off x="5680651" y="2828086"/>
            <a:ext cx="691672" cy="11186"/>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sp>
        <p:nvSpPr>
          <p:cNvPr id="25" name="文字方塊 24">
            <a:extLst>
              <a:ext uri="{FF2B5EF4-FFF2-40B4-BE49-F238E27FC236}">
                <a16:creationId xmlns:a16="http://schemas.microsoft.com/office/drawing/2014/main" id="{C02A5581-20FD-4C1B-A1A2-4777460E817D}"/>
              </a:ext>
            </a:extLst>
          </p:cNvPr>
          <p:cNvSpPr txBox="1"/>
          <p:nvPr/>
        </p:nvSpPr>
        <p:spPr>
          <a:xfrm>
            <a:off x="5503342" y="697628"/>
            <a:ext cx="1936618"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熱門</a:t>
            </a:r>
            <a:r>
              <a:rPr lang="en-US" altLang="zh-TW" dirty="0">
                <a:latin typeface="Noto Sans CJK TC DemiLight" panose="020B0400000000000000" pitchFamily="34" charset="-120"/>
                <a:ea typeface="Noto Sans CJK TC DemiLight" panose="020B0400000000000000" pitchFamily="34" charset="-120"/>
              </a:rPr>
              <a:t>&amp;</a:t>
            </a:r>
            <a:r>
              <a:rPr lang="zh-TW" altLang="en-US" dirty="0">
                <a:latin typeface="Noto Sans CJK TC DemiLight" panose="020B0400000000000000" pitchFamily="34" charset="-120"/>
                <a:ea typeface="Noto Sans CJK TC DemiLight" panose="020B0400000000000000" pitchFamily="34" charset="-120"/>
              </a:rPr>
              <a:t>最新文章</a:t>
            </a:r>
          </a:p>
        </p:txBody>
      </p:sp>
      <p:sp>
        <p:nvSpPr>
          <p:cNvPr id="26" name="文字方塊 25">
            <a:extLst>
              <a:ext uri="{FF2B5EF4-FFF2-40B4-BE49-F238E27FC236}">
                <a16:creationId xmlns:a16="http://schemas.microsoft.com/office/drawing/2014/main" id="{04B55B3D-6A5F-4C21-B53D-5125F48BCEC7}"/>
              </a:ext>
            </a:extLst>
          </p:cNvPr>
          <p:cNvSpPr txBox="1"/>
          <p:nvPr/>
        </p:nvSpPr>
        <p:spPr>
          <a:xfrm>
            <a:off x="1677709" y="1947235"/>
            <a:ext cx="1278880"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主導覽列</a:t>
            </a:r>
          </a:p>
        </p:txBody>
      </p:sp>
      <p:cxnSp>
        <p:nvCxnSpPr>
          <p:cNvPr id="27" name="接點: 肘形 26">
            <a:extLst>
              <a:ext uri="{FF2B5EF4-FFF2-40B4-BE49-F238E27FC236}">
                <a16:creationId xmlns:a16="http://schemas.microsoft.com/office/drawing/2014/main" id="{106CE2DB-2636-4FBF-B3DF-D5506E4800AE}"/>
              </a:ext>
            </a:extLst>
          </p:cNvPr>
          <p:cNvCxnSpPr>
            <a:cxnSpLocks/>
          </p:cNvCxnSpPr>
          <p:nvPr/>
        </p:nvCxnSpPr>
        <p:spPr>
          <a:xfrm>
            <a:off x="2223588" y="2312341"/>
            <a:ext cx="1148711" cy="276628"/>
          </a:xfrm>
          <a:prstGeom prst="bentConnector3">
            <a:avLst>
              <a:gd name="adj1" fmla="val 470"/>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441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35AEF56C-50F9-4F67-9529-D58069516FD8}"/>
              </a:ext>
            </a:extLst>
          </p:cNvPr>
          <p:cNvPicPr>
            <a:picLocks noChangeAspect="1"/>
          </p:cNvPicPr>
          <p:nvPr/>
        </p:nvPicPr>
        <p:blipFill>
          <a:blip r:embed="rId2"/>
          <a:stretch>
            <a:fillRect/>
          </a:stretch>
        </p:blipFill>
        <p:spPr>
          <a:xfrm>
            <a:off x="3396000" y="1795500"/>
            <a:ext cx="5400000" cy="5062500"/>
          </a:xfrm>
          <a:prstGeom prst="rect">
            <a:avLst/>
          </a:prstGeom>
        </p:spPr>
      </p:pic>
      <p:sp>
        <p:nvSpPr>
          <p:cNvPr id="5" name="文字方塊 4">
            <a:extLst>
              <a:ext uri="{FF2B5EF4-FFF2-40B4-BE49-F238E27FC236}">
                <a16:creationId xmlns:a16="http://schemas.microsoft.com/office/drawing/2014/main" id="{C62FC0A4-95DF-405F-9416-84BC32E17672}"/>
              </a:ext>
            </a:extLst>
          </p:cNvPr>
          <p:cNvSpPr txBox="1"/>
          <p:nvPr/>
        </p:nvSpPr>
        <p:spPr>
          <a:xfrm>
            <a:off x="7862760" y="1435439"/>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內文</a:t>
            </a:r>
          </a:p>
        </p:txBody>
      </p:sp>
      <p:cxnSp>
        <p:nvCxnSpPr>
          <p:cNvPr id="6" name="直線單箭頭接點 5">
            <a:extLst>
              <a:ext uri="{FF2B5EF4-FFF2-40B4-BE49-F238E27FC236}">
                <a16:creationId xmlns:a16="http://schemas.microsoft.com/office/drawing/2014/main" id="{5F864161-17AC-4DD0-A8B9-A3AC422315E2}"/>
              </a:ext>
            </a:extLst>
          </p:cNvPr>
          <p:cNvCxnSpPr>
            <a:cxnSpLocks/>
          </p:cNvCxnSpPr>
          <p:nvPr/>
        </p:nvCxnSpPr>
        <p:spPr>
          <a:xfrm>
            <a:off x="8016443" y="1763406"/>
            <a:ext cx="0" cy="187499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7" name="直線單箭頭接點 6">
            <a:extLst>
              <a:ext uri="{FF2B5EF4-FFF2-40B4-BE49-F238E27FC236}">
                <a16:creationId xmlns:a16="http://schemas.microsoft.com/office/drawing/2014/main" id="{1F8F845C-A349-4B1A-AEB6-0DB4E47872D8}"/>
              </a:ext>
            </a:extLst>
          </p:cNvPr>
          <p:cNvCxnSpPr>
            <a:cxnSpLocks/>
          </p:cNvCxnSpPr>
          <p:nvPr/>
        </p:nvCxnSpPr>
        <p:spPr>
          <a:xfrm>
            <a:off x="5211241" y="4262120"/>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8" name="直線單箭頭接點 7">
            <a:extLst>
              <a:ext uri="{FF2B5EF4-FFF2-40B4-BE49-F238E27FC236}">
                <a16:creationId xmlns:a16="http://schemas.microsoft.com/office/drawing/2014/main" id="{D7EA879B-51EB-4DE7-AE66-453AE29F44B8}"/>
              </a:ext>
            </a:extLst>
          </p:cNvPr>
          <p:cNvCxnSpPr>
            <a:cxnSpLocks/>
          </p:cNvCxnSpPr>
          <p:nvPr/>
        </p:nvCxnSpPr>
        <p:spPr>
          <a:xfrm>
            <a:off x="65066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9" name="直線接點 8">
            <a:extLst>
              <a:ext uri="{FF2B5EF4-FFF2-40B4-BE49-F238E27FC236}">
                <a16:creationId xmlns:a16="http://schemas.microsoft.com/office/drawing/2014/main" id="{69089554-5274-4484-8CE1-C035A033FF7B}"/>
              </a:ext>
            </a:extLst>
          </p:cNvPr>
          <p:cNvCxnSpPr>
            <a:cxnSpLocks/>
          </p:cNvCxnSpPr>
          <p:nvPr/>
        </p:nvCxnSpPr>
        <p:spPr>
          <a:xfrm>
            <a:off x="5211241" y="4262120"/>
            <a:ext cx="2479879" cy="9761"/>
          </a:xfrm>
          <a:prstGeom prst="line">
            <a:avLst/>
          </a:prstGeom>
          <a:ln>
            <a:solidFill>
              <a:srgbClr val="FF0000"/>
            </a:solidFill>
          </a:ln>
          <a:effectLst>
            <a:reflection blurRad="12700" stA="26000" endPos="32000" dist="12700" dir="5400000" sy="-100000" rotWithShape="0"/>
          </a:effectLst>
        </p:spPr>
        <p:style>
          <a:lnRef idx="3">
            <a:schemeClr val="dk1"/>
          </a:lnRef>
          <a:fillRef idx="0">
            <a:schemeClr val="dk1"/>
          </a:fillRef>
          <a:effectRef idx="2">
            <a:schemeClr val="dk1"/>
          </a:effectRef>
          <a:fontRef idx="minor">
            <a:schemeClr val="tx1"/>
          </a:fontRef>
        </p:style>
      </p:cxnSp>
      <p:cxnSp>
        <p:nvCxnSpPr>
          <p:cNvPr id="10" name="直線單箭頭接點 9">
            <a:extLst>
              <a:ext uri="{FF2B5EF4-FFF2-40B4-BE49-F238E27FC236}">
                <a16:creationId xmlns:a16="http://schemas.microsoft.com/office/drawing/2014/main" id="{B9BD17E1-18F1-4F16-A23D-B16D8430ED8C}"/>
              </a:ext>
            </a:extLst>
          </p:cNvPr>
          <p:cNvCxnSpPr>
            <a:cxnSpLocks/>
          </p:cNvCxnSpPr>
          <p:nvPr/>
        </p:nvCxnSpPr>
        <p:spPr>
          <a:xfrm>
            <a:off x="59224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96C570D9-B948-4F29-9479-9B1AC91E003A}"/>
              </a:ext>
            </a:extLst>
          </p:cNvPr>
          <p:cNvCxnSpPr>
            <a:cxnSpLocks/>
          </p:cNvCxnSpPr>
          <p:nvPr/>
        </p:nvCxnSpPr>
        <p:spPr>
          <a:xfrm>
            <a:off x="7116241"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46CE9B6D-2C16-4688-A060-E8FC79747159}"/>
              </a:ext>
            </a:extLst>
          </p:cNvPr>
          <p:cNvCxnSpPr>
            <a:cxnSpLocks/>
          </p:cNvCxnSpPr>
          <p:nvPr/>
        </p:nvCxnSpPr>
        <p:spPr>
          <a:xfrm>
            <a:off x="7691120" y="4271881"/>
            <a:ext cx="0" cy="142639"/>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3" name="文字方塊 12">
            <a:extLst>
              <a:ext uri="{FF2B5EF4-FFF2-40B4-BE49-F238E27FC236}">
                <a16:creationId xmlns:a16="http://schemas.microsoft.com/office/drawing/2014/main" id="{A88716BD-F8F3-419F-A23C-D6A082AB97FA}"/>
              </a:ext>
            </a:extLst>
          </p:cNvPr>
          <p:cNvSpPr txBox="1"/>
          <p:nvPr/>
        </p:nvSpPr>
        <p:spPr>
          <a:xfrm>
            <a:off x="5723389" y="915553"/>
            <a:ext cx="342371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按讚、留言、收藏、關注、回復</a:t>
            </a:r>
          </a:p>
        </p:txBody>
      </p:sp>
      <p:cxnSp>
        <p:nvCxnSpPr>
          <p:cNvPr id="14" name="直線接點 13">
            <a:extLst>
              <a:ext uri="{FF2B5EF4-FFF2-40B4-BE49-F238E27FC236}">
                <a16:creationId xmlns:a16="http://schemas.microsoft.com/office/drawing/2014/main" id="{83C699D6-26BC-4814-8A66-827A14A920B2}"/>
              </a:ext>
            </a:extLst>
          </p:cNvPr>
          <p:cNvCxnSpPr>
            <a:cxnSpLocks/>
          </p:cNvCxnSpPr>
          <p:nvPr/>
        </p:nvCxnSpPr>
        <p:spPr>
          <a:xfrm flipH="1">
            <a:off x="5922441" y="1225296"/>
            <a:ext cx="9322" cy="3046585"/>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01F496B8-4D32-4606-9DCB-81F900BAC436}"/>
              </a:ext>
            </a:extLst>
          </p:cNvPr>
          <p:cNvSpPr txBox="1"/>
          <p:nvPr/>
        </p:nvSpPr>
        <p:spPr>
          <a:xfrm>
            <a:off x="1234711" y="5624713"/>
            <a:ext cx="102031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留言</a:t>
            </a:r>
          </a:p>
        </p:txBody>
      </p:sp>
      <p:cxnSp>
        <p:nvCxnSpPr>
          <p:cNvPr id="16" name="直線單箭頭接點 15">
            <a:extLst>
              <a:ext uri="{FF2B5EF4-FFF2-40B4-BE49-F238E27FC236}">
                <a16:creationId xmlns:a16="http://schemas.microsoft.com/office/drawing/2014/main" id="{EC4D5149-6306-4DA8-A6BF-B45EF98673D3}"/>
              </a:ext>
            </a:extLst>
          </p:cNvPr>
          <p:cNvCxnSpPr>
            <a:cxnSpLocks/>
          </p:cNvCxnSpPr>
          <p:nvPr/>
        </p:nvCxnSpPr>
        <p:spPr>
          <a:xfrm>
            <a:off x="1961889" y="5809379"/>
            <a:ext cx="3455931"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1773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B5FFEC33-8F8E-4DA8-BBA9-BE3EDBC7FB64}"/>
              </a:ext>
            </a:extLst>
          </p:cNvPr>
          <p:cNvPicPr>
            <a:picLocks noChangeAspect="1"/>
          </p:cNvPicPr>
          <p:nvPr/>
        </p:nvPicPr>
        <p:blipFill>
          <a:blip r:embed="rId2"/>
          <a:stretch>
            <a:fillRect/>
          </a:stretch>
        </p:blipFill>
        <p:spPr>
          <a:xfrm>
            <a:off x="3396000" y="1795500"/>
            <a:ext cx="5400000" cy="5062500"/>
          </a:xfrm>
          <a:prstGeom prst="rect">
            <a:avLst/>
          </a:prstGeom>
        </p:spPr>
      </p:pic>
      <p:sp>
        <p:nvSpPr>
          <p:cNvPr id="5" name="文字方塊 4">
            <a:extLst>
              <a:ext uri="{FF2B5EF4-FFF2-40B4-BE49-F238E27FC236}">
                <a16:creationId xmlns:a16="http://schemas.microsoft.com/office/drawing/2014/main" id="{73DA7D1D-EBB4-4505-9F0C-D31800B76AD5}"/>
              </a:ext>
            </a:extLst>
          </p:cNvPr>
          <p:cNvSpPr txBox="1"/>
          <p:nvPr/>
        </p:nvSpPr>
        <p:spPr>
          <a:xfrm>
            <a:off x="7503506" y="86119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聊天室</a:t>
            </a:r>
          </a:p>
        </p:txBody>
      </p:sp>
      <p:cxnSp>
        <p:nvCxnSpPr>
          <p:cNvPr id="6" name="直線單箭頭接點 5">
            <a:extLst>
              <a:ext uri="{FF2B5EF4-FFF2-40B4-BE49-F238E27FC236}">
                <a16:creationId xmlns:a16="http://schemas.microsoft.com/office/drawing/2014/main" id="{6B17C38D-2E31-4C35-ADC4-E60B7852B2E4}"/>
              </a:ext>
            </a:extLst>
          </p:cNvPr>
          <p:cNvCxnSpPr/>
          <p:nvPr/>
        </p:nvCxnSpPr>
        <p:spPr>
          <a:xfrm>
            <a:off x="7614229" y="1231653"/>
            <a:ext cx="0" cy="2388742"/>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7" name="文字方塊 6">
            <a:extLst>
              <a:ext uri="{FF2B5EF4-FFF2-40B4-BE49-F238E27FC236}">
                <a16:creationId xmlns:a16="http://schemas.microsoft.com/office/drawing/2014/main" id="{F20D490E-3C52-49DE-8220-B516C187B6CF}"/>
              </a:ext>
            </a:extLst>
          </p:cNvPr>
          <p:cNvSpPr txBox="1"/>
          <p:nvPr/>
        </p:nvSpPr>
        <p:spPr>
          <a:xfrm>
            <a:off x="776146" y="5079971"/>
            <a:ext cx="199273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當前聊天的好友</a:t>
            </a:r>
          </a:p>
        </p:txBody>
      </p:sp>
      <p:cxnSp>
        <p:nvCxnSpPr>
          <p:cNvPr id="8" name="直線單箭頭接點 7">
            <a:extLst>
              <a:ext uri="{FF2B5EF4-FFF2-40B4-BE49-F238E27FC236}">
                <a16:creationId xmlns:a16="http://schemas.microsoft.com/office/drawing/2014/main" id="{0A5A2A67-8D84-4B2C-9250-2E6C68F21D50}"/>
              </a:ext>
            </a:extLst>
          </p:cNvPr>
          <p:cNvCxnSpPr>
            <a:cxnSpLocks/>
          </p:cNvCxnSpPr>
          <p:nvPr/>
        </p:nvCxnSpPr>
        <p:spPr>
          <a:xfrm flipV="1">
            <a:off x="1876309" y="3027049"/>
            <a:ext cx="2403523" cy="3575"/>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9" name="文字方塊 8">
            <a:extLst>
              <a:ext uri="{FF2B5EF4-FFF2-40B4-BE49-F238E27FC236}">
                <a16:creationId xmlns:a16="http://schemas.microsoft.com/office/drawing/2014/main" id="{1DD88CB1-93A0-4E99-9D78-7B06CA2DDA27}"/>
              </a:ext>
            </a:extLst>
          </p:cNvPr>
          <p:cNvSpPr txBox="1"/>
          <p:nvPr/>
        </p:nvSpPr>
        <p:spPr>
          <a:xfrm>
            <a:off x="1605988" y="2661292"/>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好友列表</a:t>
            </a:r>
          </a:p>
        </p:txBody>
      </p:sp>
      <p:cxnSp>
        <p:nvCxnSpPr>
          <p:cNvPr id="10" name="接點: 肘形 9">
            <a:extLst>
              <a:ext uri="{FF2B5EF4-FFF2-40B4-BE49-F238E27FC236}">
                <a16:creationId xmlns:a16="http://schemas.microsoft.com/office/drawing/2014/main" id="{34E69607-8AB8-4273-ADFE-07240AC1911C}"/>
              </a:ext>
            </a:extLst>
          </p:cNvPr>
          <p:cNvCxnSpPr>
            <a:cxnSpLocks/>
          </p:cNvCxnSpPr>
          <p:nvPr/>
        </p:nvCxnSpPr>
        <p:spPr>
          <a:xfrm flipV="1">
            <a:off x="1876309" y="3299595"/>
            <a:ext cx="1785144" cy="1727200"/>
          </a:xfrm>
          <a:prstGeom prst="bentConnector3">
            <a:avLst>
              <a:gd name="adj1" fmla="val -654"/>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9634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9E15275F-8D2A-4116-A933-6D7C124FC650}"/>
              </a:ext>
            </a:extLst>
          </p:cNvPr>
          <p:cNvPicPr>
            <a:picLocks noChangeAspect="1"/>
          </p:cNvPicPr>
          <p:nvPr/>
        </p:nvPicPr>
        <p:blipFill>
          <a:blip r:embed="rId2"/>
          <a:stretch>
            <a:fillRect/>
          </a:stretch>
        </p:blipFill>
        <p:spPr>
          <a:xfrm>
            <a:off x="6416043" y="784860"/>
            <a:ext cx="3048000" cy="6057900"/>
          </a:xfrm>
          <a:prstGeom prst="rect">
            <a:avLst/>
          </a:prstGeom>
        </p:spPr>
      </p:pic>
      <p:cxnSp>
        <p:nvCxnSpPr>
          <p:cNvPr id="6" name="直線單箭頭接點 5">
            <a:extLst>
              <a:ext uri="{FF2B5EF4-FFF2-40B4-BE49-F238E27FC236}">
                <a16:creationId xmlns:a16="http://schemas.microsoft.com/office/drawing/2014/main" id="{CABDBD85-72B1-4E35-ACC6-912F27941271}"/>
              </a:ext>
            </a:extLst>
          </p:cNvPr>
          <p:cNvCxnSpPr>
            <a:cxnSpLocks/>
          </p:cNvCxnSpPr>
          <p:nvPr/>
        </p:nvCxnSpPr>
        <p:spPr>
          <a:xfrm>
            <a:off x="5088048" y="1701173"/>
            <a:ext cx="1122272"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9" name="文字方塊 8">
            <a:extLst>
              <a:ext uri="{FF2B5EF4-FFF2-40B4-BE49-F238E27FC236}">
                <a16:creationId xmlns:a16="http://schemas.microsoft.com/office/drawing/2014/main" id="{BFD841D1-0B3E-458D-AEA1-0083F6AA1855}"/>
              </a:ext>
            </a:extLst>
          </p:cNvPr>
          <p:cNvSpPr txBox="1"/>
          <p:nvPr/>
        </p:nvSpPr>
        <p:spPr>
          <a:xfrm>
            <a:off x="9521161" y="1285144"/>
            <a:ext cx="3124192"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搜尋、提醒、註冊</a:t>
            </a:r>
            <a:r>
              <a:rPr lang="en-US" altLang="zh-TW" dirty="0">
                <a:latin typeface="Noto Sans CJK TC DemiLight" panose="020B0400000000000000" pitchFamily="34" charset="-120"/>
                <a:ea typeface="Noto Sans CJK TC DemiLight" panose="020B0400000000000000" pitchFamily="34" charset="-120"/>
              </a:rPr>
              <a:t>/</a:t>
            </a:r>
            <a:r>
              <a:rPr lang="zh-TW" altLang="en-US" dirty="0">
                <a:latin typeface="Noto Sans CJK TC DemiLight" panose="020B0400000000000000" pitchFamily="34" charset="-120"/>
                <a:ea typeface="Noto Sans CJK TC DemiLight" panose="020B0400000000000000" pitchFamily="34" charset="-120"/>
              </a:rPr>
              <a:t>登入</a:t>
            </a:r>
          </a:p>
        </p:txBody>
      </p:sp>
      <p:cxnSp>
        <p:nvCxnSpPr>
          <p:cNvPr id="10" name="直線單箭頭接點 9">
            <a:extLst>
              <a:ext uri="{FF2B5EF4-FFF2-40B4-BE49-F238E27FC236}">
                <a16:creationId xmlns:a16="http://schemas.microsoft.com/office/drawing/2014/main" id="{D1A450F2-ACE9-4004-A42F-8E28CCC0F72D}"/>
              </a:ext>
            </a:extLst>
          </p:cNvPr>
          <p:cNvCxnSpPr>
            <a:cxnSpLocks/>
          </p:cNvCxnSpPr>
          <p:nvPr/>
        </p:nvCxnSpPr>
        <p:spPr>
          <a:xfrm>
            <a:off x="6572974" y="186097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1" name="直線單箭頭接點 10">
            <a:extLst>
              <a:ext uri="{FF2B5EF4-FFF2-40B4-BE49-F238E27FC236}">
                <a16:creationId xmlns:a16="http://schemas.microsoft.com/office/drawing/2014/main" id="{93DF122A-5E87-4C6A-BCFE-CBD66E2BB5DC}"/>
              </a:ext>
            </a:extLst>
          </p:cNvPr>
          <p:cNvCxnSpPr>
            <a:cxnSpLocks/>
          </p:cNvCxnSpPr>
          <p:nvPr/>
        </p:nvCxnSpPr>
        <p:spPr>
          <a:xfrm>
            <a:off x="7204768" y="1860977"/>
            <a:ext cx="0" cy="879457"/>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A1BB133B-B13E-4E7A-B1A6-BFC22DBA509C}"/>
              </a:ext>
            </a:extLst>
          </p:cNvPr>
          <p:cNvCxnSpPr>
            <a:cxnSpLocks/>
          </p:cNvCxnSpPr>
          <p:nvPr/>
        </p:nvCxnSpPr>
        <p:spPr>
          <a:xfrm flipH="1">
            <a:off x="9419382" y="1717879"/>
            <a:ext cx="1066418"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3" name="直線單箭頭接點 12">
            <a:extLst>
              <a:ext uri="{FF2B5EF4-FFF2-40B4-BE49-F238E27FC236}">
                <a16:creationId xmlns:a16="http://schemas.microsoft.com/office/drawing/2014/main" id="{F26DE93D-A797-476F-A762-CE6C19CE6140}"/>
              </a:ext>
            </a:extLst>
          </p:cNvPr>
          <p:cNvCxnSpPr>
            <a:cxnSpLocks/>
          </p:cNvCxnSpPr>
          <p:nvPr/>
        </p:nvCxnSpPr>
        <p:spPr>
          <a:xfrm flipH="1">
            <a:off x="9464043" y="2135841"/>
            <a:ext cx="488548"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5513F5F7-C968-4AB9-B95A-E4066D41D00F}"/>
              </a:ext>
            </a:extLst>
          </p:cNvPr>
          <p:cNvSpPr txBox="1"/>
          <p:nvPr/>
        </p:nvSpPr>
        <p:spPr>
          <a:xfrm>
            <a:off x="9952591" y="2009034"/>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發文功能</a:t>
            </a:r>
          </a:p>
        </p:txBody>
      </p:sp>
      <p:sp>
        <p:nvSpPr>
          <p:cNvPr id="17" name="文字方塊 16">
            <a:extLst>
              <a:ext uri="{FF2B5EF4-FFF2-40B4-BE49-F238E27FC236}">
                <a16:creationId xmlns:a16="http://schemas.microsoft.com/office/drawing/2014/main" id="{BA097AA1-4323-4403-A029-B07B3870A4E1}"/>
              </a:ext>
            </a:extLst>
          </p:cNvPr>
          <p:cNvSpPr txBox="1"/>
          <p:nvPr/>
        </p:nvSpPr>
        <p:spPr>
          <a:xfrm>
            <a:off x="10146323" y="3813810"/>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文章列表</a:t>
            </a:r>
          </a:p>
        </p:txBody>
      </p:sp>
      <p:cxnSp>
        <p:nvCxnSpPr>
          <p:cNvPr id="18" name="直線單箭頭接點 17">
            <a:extLst>
              <a:ext uri="{FF2B5EF4-FFF2-40B4-BE49-F238E27FC236}">
                <a16:creationId xmlns:a16="http://schemas.microsoft.com/office/drawing/2014/main" id="{6F13EB16-2691-439D-9447-32105FFAD1DA}"/>
              </a:ext>
            </a:extLst>
          </p:cNvPr>
          <p:cNvCxnSpPr>
            <a:cxnSpLocks/>
          </p:cNvCxnSpPr>
          <p:nvPr/>
        </p:nvCxnSpPr>
        <p:spPr>
          <a:xfrm flipH="1">
            <a:off x="9114737" y="4184268"/>
            <a:ext cx="1675709"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24" name="文字方塊 23">
            <a:extLst>
              <a:ext uri="{FF2B5EF4-FFF2-40B4-BE49-F238E27FC236}">
                <a16:creationId xmlns:a16="http://schemas.microsoft.com/office/drawing/2014/main" id="{A8E9A0F1-A188-44E0-8C95-B51DA2636F6C}"/>
              </a:ext>
            </a:extLst>
          </p:cNvPr>
          <p:cNvSpPr txBox="1"/>
          <p:nvPr/>
        </p:nvSpPr>
        <p:spPr>
          <a:xfrm>
            <a:off x="4478172" y="1349053"/>
            <a:ext cx="1278880"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主導覽列</a:t>
            </a:r>
          </a:p>
        </p:txBody>
      </p:sp>
    </p:spTree>
    <p:extLst>
      <p:ext uri="{BB962C8B-B14F-4D97-AF65-F5344CB8AC3E}">
        <p14:creationId xmlns:p14="http://schemas.microsoft.com/office/powerpoint/2010/main" val="270473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A0CB0111-43D5-4F84-9AA6-C5158B14100F}"/>
              </a:ext>
            </a:extLst>
          </p:cNvPr>
          <p:cNvPicPr>
            <a:picLocks noChangeAspect="1"/>
          </p:cNvPicPr>
          <p:nvPr/>
        </p:nvPicPr>
        <p:blipFill>
          <a:blip r:embed="rId2"/>
          <a:stretch>
            <a:fillRect/>
          </a:stretch>
        </p:blipFill>
        <p:spPr>
          <a:xfrm>
            <a:off x="6414249" y="800100"/>
            <a:ext cx="3048000" cy="6057900"/>
          </a:xfrm>
          <a:prstGeom prst="rect">
            <a:avLst/>
          </a:prstGeom>
        </p:spPr>
      </p:pic>
      <p:sp>
        <p:nvSpPr>
          <p:cNvPr id="5" name="文字方塊 4">
            <a:extLst>
              <a:ext uri="{FF2B5EF4-FFF2-40B4-BE49-F238E27FC236}">
                <a16:creationId xmlns:a16="http://schemas.microsoft.com/office/drawing/2014/main" id="{672176A5-5A3F-4F92-A03B-4F0BF76A1DF1}"/>
              </a:ext>
            </a:extLst>
          </p:cNvPr>
          <p:cNvSpPr txBox="1"/>
          <p:nvPr/>
        </p:nvSpPr>
        <p:spPr>
          <a:xfrm>
            <a:off x="9571947" y="2218928"/>
            <a:ext cx="1130666"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內文</a:t>
            </a:r>
          </a:p>
        </p:txBody>
      </p:sp>
      <p:cxnSp>
        <p:nvCxnSpPr>
          <p:cNvPr id="6" name="直線單箭頭接點 5">
            <a:extLst>
              <a:ext uri="{FF2B5EF4-FFF2-40B4-BE49-F238E27FC236}">
                <a16:creationId xmlns:a16="http://schemas.microsoft.com/office/drawing/2014/main" id="{E7C47D3F-E818-43D1-A538-773934F0AA31}"/>
              </a:ext>
            </a:extLst>
          </p:cNvPr>
          <p:cNvCxnSpPr>
            <a:cxnSpLocks/>
          </p:cNvCxnSpPr>
          <p:nvPr/>
        </p:nvCxnSpPr>
        <p:spPr>
          <a:xfrm flipH="1">
            <a:off x="9304969" y="2584565"/>
            <a:ext cx="1239317"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cxnSp>
        <p:nvCxnSpPr>
          <p:cNvPr id="12" name="直線單箭頭接點 11">
            <a:extLst>
              <a:ext uri="{FF2B5EF4-FFF2-40B4-BE49-F238E27FC236}">
                <a16:creationId xmlns:a16="http://schemas.microsoft.com/office/drawing/2014/main" id="{B0C939F9-01AC-4B7F-B99C-2B9358D6C33C}"/>
              </a:ext>
            </a:extLst>
          </p:cNvPr>
          <p:cNvCxnSpPr>
            <a:cxnSpLocks/>
          </p:cNvCxnSpPr>
          <p:nvPr/>
        </p:nvCxnSpPr>
        <p:spPr>
          <a:xfrm>
            <a:off x="7684249" y="3829050"/>
            <a:ext cx="558800"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13" name="文字方塊 12">
            <a:extLst>
              <a:ext uri="{FF2B5EF4-FFF2-40B4-BE49-F238E27FC236}">
                <a16:creationId xmlns:a16="http://schemas.microsoft.com/office/drawing/2014/main" id="{C930F8B6-2E1B-4688-A67B-4994951045E8}"/>
              </a:ext>
            </a:extLst>
          </p:cNvPr>
          <p:cNvSpPr txBox="1"/>
          <p:nvPr/>
        </p:nvSpPr>
        <p:spPr>
          <a:xfrm>
            <a:off x="2999662" y="3459718"/>
            <a:ext cx="3423715"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按讚、留言、收藏、關注、回復</a:t>
            </a:r>
          </a:p>
        </p:txBody>
      </p:sp>
      <p:cxnSp>
        <p:nvCxnSpPr>
          <p:cNvPr id="14" name="直線接點 13">
            <a:extLst>
              <a:ext uri="{FF2B5EF4-FFF2-40B4-BE49-F238E27FC236}">
                <a16:creationId xmlns:a16="http://schemas.microsoft.com/office/drawing/2014/main" id="{C89AB193-25F3-4820-AC4C-8A5DE2701B71}"/>
              </a:ext>
            </a:extLst>
          </p:cNvPr>
          <p:cNvCxnSpPr>
            <a:cxnSpLocks/>
          </p:cNvCxnSpPr>
          <p:nvPr/>
        </p:nvCxnSpPr>
        <p:spPr>
          <a:xfrm>
            <a:off x="4821009" y="3829050"/>
            <a:ext cx="3294620" cy="0"/>
          </a:xfrm>
          <a:prstGeom prst="line">
            <a:avLst/>
          </a:prstGeom>
          <a:ln>
            <a:solidFill>
              <a:srgbClr val="FF0000"/>
            </a:solidFill>
          </a:ln>
          <a:effectLst/>
        </p:spPr>
        <p:style>
          <a:lnRef idx="3">
            <a:schemeClr val="dk1"/>
          </a:lnRef>
          <a:fillRef idx="0">
            <a:schemeClr val="dk1"/>
          </a:fillRef>
          <a:effectRef idx="2">
            <a:schemeClr val="dk1"/>
          </a:effectRef>
          <a:fontRef idx="minor">
            <a:schemeClr val="tx1"/>
          </a:fontRef>
        </p:style>
      </p:cxnSp>
      <p:sp>
        <p:nvSpPr>
          <p:cNvPr id="15" name="文字方塊 14">
            <a:extLst>
              <a:ext uri="{FF2B5EF4-FFF2-40B4-BE49-F238E27FC236}">
                <a16:creationId xmlns:a16="http://schemas.microsoft.com/office/drawing/2014/main" id="{077462EB-5D9F-429F-B457-85799E9510C5}"/>
              </a:ext>
            </a:extLst>
          </p:cNvPr>
          <p:cNvSpPr txBox="1"/>
          <p:nvPr/>
        </p:nvSpPr>
        <p:spPr>
          <a:xfrm>
            <a:off x="4568402" y="5715238"/>
            <a:ext cx="1020311"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留言</a:t>
            </a:r>
          </a:p>
        </p:txBody>
      </p:sp>
      <p:cxnSp>
        <p:nvCxnSpPr>
          <p:cNvPr id="16" name="直線單箭頭接點 15">
            <a:extLst>
              <a:ext uri="{FF2B5EF4-FFF2-40B4-BE49-F238E27FC236}">
                <a16:creationId xmlns:a16="http://schemas.microsoft.com/office/drawing/2014/main" id="{DA9CE186-7C4E-41F0-8316-1262F43C48F5}"/>
              </a:ext>
            </a:extLst>
          </p:cNvPr>
          <p:cNvCxnSpPr>
            <a:cxnSpLocks/>
          </p:cNvCxnSpPr>
          <p:nvPr/>
        </p:nvCxnSpPr>
        <p:spPr>
          <a:xfrm>
            <a:off x="5294968" y="5899904"/>
            <a:ext cx="1528913" cy="0"/>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853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A504A9-9042-42F6-B02F-0EAE48C63CD8}"/>
              </a:ext>
            </a:extLst>
          </p:cNvPr>
          <p:cNvSpPr>
            <a:spLocks noGrp="1"/>
          </p:cNvSpPr>
          <p:nvPr>
            <p:ph type="title"/>
          </p:nvPr>
        </p:nvSpPr>
        <p:spPr>
          <a:xfrm>
            <a:off x="1086643" y="2552700"/>
            <a:ext cx="10018713" cy="1752599"/>
          </a:xfrm>
        </p:spPr>
        <p:txBody>
          <a:bodyPr>
            <a:normAutofit/>
          </a:bodyPr>
          <a:lstStyle/>
          <a:p>
            <a:r>
              <a:rPr lang="zh-TW" altLang="en-US" sz="8800" b="1" dirty="0">
                <a:latin typeface="Noto Sans CJK TC Light" panose="020B0300000000000000" pitchFamily="34" charset="-120"/>
                <a:ea typeface="Noto Sans CJK TC Light" panose="020B0300000000000000" pitchFamily="34" charset="-120"/>
              </a:rPr>
              <a:t>專案介紹</a:t>
            </a:r>
            <a:endParaRPr lang="zh-TW" altLang="en-US" sz="8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409450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0" y="685800"/>
            <a:ext cx="3570289"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專案布局規劃</a:t>
            </a:r>
            <a:endParaRPr lang="zh-TW" altLang="en-US" dirty="0">
              <a:latin typeface="Noto Sans CJK TC Light" panose="020B0300000000000000" pitchFamily="34" charset="-120"/>
              <a:ea typeface="Noto Sans CJK TC Light" panose="020B0300000000000000" pitchFamily="34" charset="-120"/>
            </a:endParaRPr>
          </a:p>
        </p:txBody>
      </p:sp>
      <p:pic>
        <p:nvPicPr>
          <p:cNvPr id="3" name="圖片 2">
            <a:extLst>
              <a:ext uri="{FF2B5EF4-FFF2-40B4-BE49-F238E27FC236}">
                <a16:creationId xmlns:a16="http://schemas.microsoft.com/office/drawing/2014/main" id="{CA0BCC24-05A8-4EFD-A7CD-6B92A98CAF1C}"/>
              </a:ext>
            </a:extLst>
          </p:cNvPr>
          <p:cNvPicPr>
            <a:picLocks noChangeAspect="1"/>
          </p:cNvPicPr>
          <p:nvPr/>
        </p:nvPicPr>
        <p:blipFill>
          <a:blip r:embed="rId2"/>
          <a:stretch>
            <a:fillRect/>
          </a:stretch>
        </p:blipFill>
        <p:spPr>
          <a:xfrm>
            <a:off x="6405883" y="800100"/>
            <a:ext cx="3171825" cy="6057900"/>
          </a:xfrm>
          <a:prstGeom prst="rect">
            <a:avLst/>
          </a:prstGeom>
        </p:spPr>
      </p:pic>
      <p:cxnSp>
        <p:nvCxnSpPr>
          <p:cNvPr id="7" name="直線單箭頭接點 6">
            <a:extLst>
              <a:ext uri="{FF2B5EF4-FFF2-40B4-BE49-F238E27FC236}">
                <a16:creationId xmlns:a16="http://schemas.microsoft.com/office/drawing/2014/main" id="{F596D9DE-55D0-4B81-A147-F415F3FD9CC3}"/>
              </a:ext>
            </a:extLst>
          </p:cNvPr>
          <p:cNvCxnSpPr>
            <a:cxnSpLocks/>
          </p:cNvCxnSpPr>
          <p:nvPr/>
        </p:nvCxnSpPr>
        <p:spPr>
          <a:xfrm flipV="1">
            <a:off x="4162718" y="2726421"/>
            <a:ext cx="2403523" cy="3575"/>
          </a:xfrm>
          <a:prstGeom prst="straightConnector1">
            <a:avLst/>
          </a:prstGeom>
          <a:ln>
            <a:solidFill>
              <a:srgbClr val="FF0000"/>
            </a:solidFill>
            <a:tailEnd type="triangle"/>
          </a:ln>
          <a:effectLst/>
        </p:spPr>
        <p:style>
          <a:lnRef idx="3">
            <a:schemeClr val="dk1"/>
          </a:lnRef>
          <a:fillRef idx="0">
            <a:schemeClr val="dk1"/>
          </a:fillRef>
          <a:effectRef idx="2">
            <a:schemeClr val="dk1"/>
          </a:effectRef>
          <a:fontRef idx="minor">
            <a:schemeClr val="tx1"/>
          </a:fontRef>
        </p:style>
      </p:cxnSp>
      <p:sp>
        <p:nvSpPr>
          <p:cNvPr id="8" name="文字方塊 7">
            <a:extLst>
              <a:ext uri="{FF2B5EF4-FFF2-40B4-BE49-F238E27FC236}">
                <a16:creationId xmlns:a16="http://schemas.microsoft.com/office/drawing/2014/main" id="{BC0FD90F-4615-4A4B-8AB6-77088D6F34CD}"/>
              </a:ext>
            </a:extLst>
          </p:cNvPr>
          <p:cNvSpPr txBox="1"/>
          <p:nvPr/>
        </p:nvSpPr>
        <p:spPr>
          <a:xfrm>
            <a:off x="2946234" y="2541755"/>
            <a:ext cx="1216484" cy="369332"/>
          </a:xfrm>
          <a:prstGeom prst="rect">
            <a:avLst/>
          </a:prstGeom>
          <a:noFill/>
        </p:spPr>
        <p:txBody>
          <a:bodyPr wrap="square" rtlCol="0">
            <a:spAutoFit/>
          </a:bodyPr>
          <a:lstStyle/>
          <a:p>
            <a:r>
              <a:rPr lang="zh-TW" altLang="en-US" dirty="0">
                <a:latin typeface="Noto Sans CJK TC DemiLight" panose="020B0400000000000000" pitchFamily="34" charset="-120"/>
                <a:ea typeface="Noto Sans CJK TC DemiLight" panose="020B0400000000000000" pitchFamily="34" charset="-120"/>
              </a:rPr>
              <a:t>好友列表</a:t>
            </a:r>
          </a:p>
        </p:txBody>
      </p:sp>
    </p:spTree>
    <p:extLst>
      <p:ext uri="{BB962C8B-B14F-4D97-AF65-F5344CB8AC3E}">
        <p14:creationId xmlns:p14="http://schemas.microsoft.com/office/powerpoint/2010/main" val="2783892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7D5E99-7CB7-4BE9-892D-44730BBCA11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專案介紹</a:t>
            </a:r>
            <a:endParaRPr lang="zh-TW" altLang="en-US" dirty="0">
              <a:latin typeface="Noto Sans CJK TC Light" panose="020B0300000000000000" pitchFamily="34" charset="-120"/>
              <a:ea typeface="Noto Sans CJK TC Light" panose="020B0300000000000000" pitchFamily="34" charset="-120"/>
            </a:endParaRPr>
          </a:p>
        </p:txBody>
      </p:sp>
      <p:sp>
        <p:nvSpPr>
          <p:cNvPr id="4" name="內容版面配置區 2">
            <a:extLst>
              <a:ext uri="{FF2B5EF4-FFF2-40B4-BE49-F238E27FC236}">
                <a16:creationId xmlns:a16="http://schemas.microsoft.com/office/drawing/2014/main" id="{A8945C12-525B-40A7-8F4A-CF75CFE538B8}"/>
              </a:ext>
            </a:extLst>
          </p:cNvPr>
          <p:cNvSpPr txBox="1">
            <a:spLocks/>
          </p:cNvSpPr>
          <p:nvPr/>
        </p:nvSpPr>
        <p:spPr>
          <a:xfrm>
            <a:off x="1255711" y="2265458"/>
            <a:ext cx="4111419" cy="372783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TW" sz="4000" dirty="0" err="1">
                <a:latin typeface="Noto Sans CJK TC Light" panose="020B0300000000000000" pitchFamily="34" charset="-120"/>
                <a:ea typeface="Noto Sans CJK TC Light" panose="020B0300000000000000" pitchFamily="34" charset="-120"/>
              </a:rPr>
              <a:t>DevZone</a:t>
            </a:r>
            <a:endParaRPr lang="en-US" altLang="zh-TW" sz="320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2800" dirty="0">
                <a:latin typeface="Noto Sans CJK TC Light" panose="020B0300000000000000" pitchFamily="34" charset="-120"/>
                <a:ea typeface="Noto Sans CJK TC Light" panose="020B0300000000000000" pitchFamily="34" charset="-120"/>
              </a:rPr>
              <a:t>　“致力於提供開發者們無障礙的交流環境”</a:t>
            </a:r>
            <a:endParaRPr lang="en-US" altLang="zh-TW" sz="2800" dirty="0">
              <a:latin typeface="Noto Sans CJK TC Light" panose="020B0300000000000000" pitchFamily="34" charset="-120"/>
              <a:ea typeface="Noto Sans CJK TC Light" panose="020B0300000000000000" pitchFamily="34" charset="-120"/>
            </a:endParaRPr>
          </a:p>
          <a:p>
            <a:pPr marL="0" indent="0">
              <a:buNone/>
            </a:pPr>
            <a:endParaRPr lang="en-US" altLang="zh-TW" sz="2800" dirty="0">
              <a:latin typeface="Noto Sans CJK TC Light" panose="020B0300000000000000" pitchFamily="34" charset="-120"/>
              <a:ea typeface="Noto Sans CJK TC Light" panose="020B0300000000000000" pitchFamily="34" charset="-120"/>
            </a:endParaRPr>
          </a:p>
          <a:p>
            <a:pPr marL="0" indent="0">
              <a:buNone/>
            </a:pPr>
            <a:endParaRPr lang="en-US" altLang="zh-TW" sz="2800" dirty="0">
              <a:latin typeface="Noto Sans CJK TC Light" panose="020B0300000000000000" pitchFamily="34" charset="-120"/>
              <a:ea typeface="Noto Sans CJK TC Light" panose="020B0300000000000000" pitchFamily="34" charset="-120"/>
            </a:endParaRPr>
          </a:p>
          <a:p>
            <a:pPr marL="0" indent="0" algn="r">
              <a:buNone/>
            </a:pPr>
            <a:r>
              <a:rPr lang="zh-TW" altLang="en-US" sz="2800" dirty="0">
                <a:latin typeface="Noto Sans CJK TC Light" panose="020B0300000000000000" pitchFamily="34" charset="-120"/>
                <a:ea typeface="Noto Sans CJK TC Light" panose="020B0300000000000000" pitchFamily="34" charset="-120"/>
              </a:rPr>
              <a:t>－  姚韋辰</a:t>
            </a:r>
          </a:p>
          <a:p>
            <a:pPr marL="0" indent="0">
              <a:buNone/>
            </a:pPr>
            <a:endParaRPr lang="en-US" altLang="zh-TW" sz="2800" dirty="0">
              <a:latin typeface="Noto Sans CJK TC Light" panose="020B0300000000000000" pitchFamily="34" charset="-120"/>
              <a:ea typeface="Noto Sans CJK TC Light" panose="020B0300000000000000" pitchFamily="34" charset="-120"/>
            </a:endParaRPr>
          </a:p>
          <a:p>
            <a:pPr marL="0" indent="0">
              <a:buNone/>
            </a:pPr>
            <a:br>
              <a:rPr lang="zh-TW" altLang="en-US" sz="3200" dirty="0">
                <a:latin typeface="Noto Sans CJK TC Light" panose="020B0300000000000000" pitchFamily="34" charset="-120"/>
                <a:ea typeface="Noto Sans CJK TC Light" panose="020B0300000000000000" pitchFamily="34" charset="-120"/>
              </a:rPr>
            </a:br>
            <a:r>
              <a:rPr lang="zh-TW" altLang="en-US" sz="3200" dirty="0">
                <a:latin typeface="Noto Sans CJK TC Light" panose="020B0300000000000000" pitchFamily="34" charset="-120"/>
                <a:ea typeface="Noto Sans CJK TC Light" panose="020B0300000000000000" pitchFamily="34" charset="-120"/>
              </a:rPr>
              <a:t>　　</a:t>
            </a:r>
            <a:endParaRPr lang="zh-TW" altLang="en-US" sz="2800" dirty="0">
              <a:latin typeface="Noto Sans CJK TC Light" panose="020B0300000000000000" pitchFamily="34" charset="-120"/>
              <a:ea typeface="Noto Sans CJK TC Light" panose="020B0300000000000000" pitchFamily="34" charset="-120"/>
            </a:endParaRPr>
          </a:p>
        </p:txBody>
      </p:sp>
      <p:pic>
        <p:nvPicPr>
          <p:cNvPr id="8" name="圖片 7">
            <a:extLst>
              <a:ext uri="{FF2B5EF4-FFF2-40B4-BE49-F238E27FC236}">
                <a16:creationId xmlns:a16="http://schemas.microsoft.com/office/drawing/2014/main" id="{83E6B9C4-8D39-4F73-98A2-8A11D3B6C969}"/>
              </a:ext>
            </a:extLst>
          </p:cNvPr>
          <p:cNvPicPr>
            <a:picLocks noChangeAspect="1"/>
          </p:cNvPicPr>
          <p:nvPr/>
        </p:nvPicPr>
        <p:blipFill>
          <a:blip r:embed="rId2"/>
          <a:stretch>
            <a:fillRect/>
          </a:stretch>
        </p:blipFill>
        <p:spPr>
          <a:xfrm>
            <a:off x="9128349" y="909000"/>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pic>
        <p:nvPicPr>
          <p:cNvPr id="12" name="圖片 11">
            <a:extLst>
              <a:ext uri="{FF2B5EF4-FFF2-40B4-BE49-F238E27FC236}">
                <a16:creationId xmlns:a16="http://schemas.microsoft.com/office/drawing/2014/main" id="{CAA18F60-A8DA-4D99-BB45-7C94E16C7A69}"/>
              </a:ext>
            </a:extLst>
          </p:cNvPr>
          <p:cNvPicPr>
            <a:picLocks noChangeAspect="1"/>
          </p:cNvPicPr>
          <p:nvPr/>
        </p:nvPicPr>
        <p:blipFill rotWithShape="1">
          <a:blip r:embed="rId3"/>
          <a:srcRect t="21875" b="21875"/>
          <a:stretch/>
        </p:blipFill>
        <p:spPr>
          <a:xfrm>
            <a:off x="6236800" y="3787924"/>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pic>
        <p:nvPicPr>
          <p:cNvPr id="14" name="圖片 13">
            <a:extLst>
              <a:ext uri="{FF2B5EF4-FFF2-40B4-BE49-F238E27FC236}">
                <a16:creationId xmlns:a16="http://schemas.microsoft.com/office/drawing/2014/main" id="{DC55FBC8-9465-49DF-8895-F15E0281D556}"/>
              </a:ext>
            </a:extLst>
          </p:cNvPr>
          <p:cNvPicPr>
            <a:picLocks noChangeAspect="1"/>
          </p:cNvPicPr>
          <p:nvPr/>
        </p:nvPicPr>
        <p:blipFill rotWithShape="1">
          <a:blip r:embed="rId4"/>
          <a:srcRect t="18172" b="25579"/>
          <a:stretch/>
        </p:blipFill>
        <p:spPr>
          <a:xfrm>
            <a:off x="6236800" y="909000"/>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pic>
        <p:nvPicPr>
          <p:cNvPr id="16" name="圖片 15">
            <a:extLst>
              <a:ext uri="{FF2B5EF4-FFF2-40B4-BE49-F238E27FC236}">
                <a16:creationId xmlns:a16="http://schemas.microsoft.com/office/drawing/2014/main" id="{7037549F-36B1-4541-8180-102CA1075BD5}"/>
              </a:ext>
            </a:extLst>
          </p:cNvPr>
          <p:cNvPicPr>
            <a:picLocks noChangeAspect="1"/>
          </p:cNvPicPr>
          <p:nvPr/>
        </p:nvPicPr>
        <p:blipFill rotWithShape="1">
          <a:blip r:embed="rId5"/>
          <a:srcRect t="31368" b="12382"/>
          <a:stretch/>
        </p:blipFill>
        <p:spPr>
          <a:xfrm>
            <a:off x="9128349" y="3787924"/>
            <a:ext cx="2520000" cy="2520000"/>
          </a:xfrm>
          <a:prstGeom prst="roundRect">
            <a:avLst>
              <a:gd name="adj" fmla="val 4167"/>
            </a:avLst>
          </a:prstGeom>
          <a:solidFill>
            <a:srgbClr val="FFFFFF"/>
          </a:solidFill>
          <a:ln w="76200" cap="sq">
            <a:noFill/>
            <a:miter lim="800000"/>
          </a:ln>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72724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A504A9-9042-42F6-B02F-0EAE48C63CD8}"/>
              </a:ext>
            </a:extLst>
          </p:cNvPr>
          <p:cNvSpPr>
            <a:spLocks noGrp="1"/>
          </p:cNvSpPr>
          <p:nvPr>
            <p:ph type="title"/>
          </p:nvPr>
        </p:nvSpPr>
        <p:spPr>
          <a:xfrm>
            <a:off x="1086643" y="2552700"/>
            <a:ext cx="10018713" cy="1752599"/>
          </a:xfrm>
        </p:spPr>
        <p:txBody>
          <a:bodyPr>
            <a:normAutofit/>
          </a:bodyPr>
          <a:lstStyle/>
          <a:p>
            <a:r>
              <a:rPr lang="zh-TW" altLang="en-US" sz="8800" b="1" dirty="0">
                <a:latin typeface="Noto Sans CJK TC Light" panose="020B0300000000000000" pitchFamily="34" charset="-120"/>
                <a:ea typeface="Noto Sans CJK TC Light" panose="020B0300000000000000" pitchFamily="34" charset="-120"/>
              </a:rPr>
              <a:t>專案說明</a:t>
            </a:r>
            <a:endParaRPr lang="zh-TW" altLang="en-US" sz="8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216307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7D5E99-7CB7-4BE9-892D-44730BBCA11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
        <p:nvSpPr>
          <p:cNvPr id="3" name="內容版面配置區 2">
            <a:extLst>
              <a:ext uri="{FF2B5EF4-FFF2-40B4-BE49-F238E27FC236}">
                <a16:creationId xmlns:a16="http://schemas.microsoft.com/office/drawing/2014/main" id="{60EDCF21-3130-46D8-AB21-F1FB72A43A75}"/>
              </a:ext>
            </a:extLst>
          </p:cNvPr>
          <p:cNvSpPr>
            <a:spLocks noGrp="1"/>
          </p:cNvSpPr>
          <p:nvPr>
            <p:ph idx="1"/>
          </p:nvPr>
        </p:nvSpPr>
        <p:spPr>
          <a:xfrm>
            <a:off x="1440000" y="2340000"/>
            <a:ext cx="9720000" cy="3215974"/>
          </a:xfrm>
        </p:spPr>
        <p:txBody>
          <a:bodyPr anchor="t">
            <a:no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緣起與創作原因：</a:t>
            </a:r>
            <a:br>
              <a:rPr lang="zh-TW" altLang="en-US" sz="3200" dirty="0">
                <a:latin typeface="Noto Sans CJK TC Light" panose="020B0300000000000000" pitchFamily="34" charset="-120"/>
                <a:ea typeface="Noto Sans CJK TC Light" panose="020B0300000000000000" pitchFamily="34" charset="-120"/>
              </a:rPr>
            </a:br>
            <a:r>
              <a:rPr lang="zh-TW" altLang="en-US" sz="3200" dirty="0">
                <a:latin typeface="Noto Sans CJK TC Light" panose="020B0300000000000000" pitchFamily="34" charset="-120"/>
                <a:ea typeface="Noto Sans CJK TC Light" panose="020B0300000000000000" pitchFamily="34" charset="-120"/>
              </a:rPr>
              <a:t>　　</a:t>
            </a:r>
            <a:r>
              <a:rPr lang="zh-TW" altLang="en-US" dirty="0">
                <a:latin typeface="Noto Sans CJK TC Light" panose="020B0300000000000000" pitchFamily="34" charset="-120"/>
                <a:ea typeface="Noto Sans CJK TC Light" panose="020B0300000000000000" pitchFamily="34" charset="-120"/>
              </a:rPr>
              <a:t>身為資工肥宅的一員，看到程式相關的論壇大多是英文的，對於部分英文不好的開發者來說，十分的不友善，為了讓這些英文不好的開發者能夠有一個快樂討論程式的小天地，我們決定來做一個專屬台灣開發者的論壇</a:t>
            </a:r>
            <a:r>
              <a:rPr lang="en-US" altLang="zh-TW" dirty="0">
                <a:latin typeface="Noto Sans CJK TC Light" panose="020B0300000000000000" pitchFamily="34" charset="-120"/>
                <a:ea typeface="Noto Sans CJK TC Light" panose="020B0300000000000000" pitchFamily="34" charset="-120"/>
              </a:rPr>
              <a:t>“</a:t>
            </a:r>
            <a:r>
              <a:rPr lang="en-US" altLang="zh-TW" dirty="0" err="1">
                <a:latin typeface="Noto Sans CJK TC Light" panose="020B0300000000000000" pitchFamily="34" charset="-120"/>
                <a:ea typeface="Noto Sans CJK TC Light" panose="020B0300000000000000" pitchFamily="34" charset="-120"/>
              </a:rPr>
              <a:t>DevZone</a:t>
            </a:r>
            <a:r>
              <a:rPr lang="en-US" altLang="zh-TW" dirty="0">
                <a:latin typeface="Noto Sans CJK TC Light" panose="020B0300000000000000" pitchFamily="34" charset="-120"/>
                <a:ea typeface="Noto Sans CJK TC Light" panose="020B0300000000000000" pitchFamily="34" charset="-120"/>
              </a:rPr>
              <a:t>”</a:t>
            </a:r>
            <a:r>
              <a:rPr lang="zh-TW" altLang="en-US" dirty="0">
                <a:latin typeface="Noto Sans CJK TC Light" panose="020B0300000000000000" pitchFamily="34" charset="-120"/>
                <a:ea typeface="Noto Sans CJK TC Light" panose="020B0300000000000000" pitchFamily="34" charset="-120"/>
              </a:rPr>
              <a:t>。</a:t>
            </a:r>
            <a:endParaRPr lang="zh-TW" altLang="en-US" sz="2800"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127824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9720000" cy="3076825"/>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解決現階段何種問題：</a:t>
            </a:r>
            <a:endParaRPr lang="en-US" altLang="zh-TW" sz="320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3200" dirty="0">
                <a:latin typeface="Noto Sans CJK TC Light" panose="020B0300000000000000" pitchFamily="34" charset="-120"/>
                <a:ea typeface="Noto Sans CJK TC Light" panose="020B0300000000000000" pitchFamily="34" charset="-120"/>
              </a:rPr>
              <a:t>　　</a:t>
            </a:r>
            <a:r>
              <a:rPr lang="zh-TW" altLang="en-US" dirty="0">
                <a:latin typeface="Noto Sans CJK TC Light" panose="020B0300000000000000" pitchFamily="34" charset="-120"/>
                <a:ea typeface="Noto Sans CJK TC Light" panose="020B0300000000000000" pitchFamily="34" charset="-120"/>
              </a:rPr>
              <a:t>現階段常見的論壇不是缺乏一個互相交流程式開發經驗的區塊，就是缺乏友善的中文環境，就算是中文環境，只要是殘體中文還是會讓人有點不舒服。</a:t>
            </a:r>
            <a:endParaRPr lang="en-US" altLang="zh-TW" sz="2800" dirty="0">
              <a:latin typeface="Noto Sans CJK TC Light" panose="020B0300000000000000" pitchFamily="34" charset="-120"/>
              <a:ea typeface="Noto Sans CJK TC Light" panose="020B0300000000000000" pitchFamily="34" charset="-120"/>
            </a:endParaRPr>
          </a:p>
          <a:p>
            <a:pPr lvl="1"/>
            <a:endParaRPr lang="zh-TW" altLang="en-US" sz="2800" dirty="0">
              <a:latin typeface="Noto Sans CJK TC Light" panose="020B0300000000000000" pitchFamily="34" charset="-120"/>
              <a:ea typeface="Noto Sans CJK TC Light" panose="020B0300000000000000" pitchFamily="34" charset="-120"/>
            </a:endParaRP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9078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9720000" cy="3124201"/>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專案特色說明：</a:t>
            </a:r>
            <a:br>
              <a:rPr lang="zh-TW" altLang="en-US" sz="3200" dirty="0">
                <a:latin typeface="Noto Sans CJK TC Light" panose="020B0300000000000000" pitchFamily="34" charset="-120"/>
                <a:ea typeface="Noto Sans CJK TC Light" panose="020B0300000000000000" pitchFamily="34" charset="-120"/>
              </a:rPr>
            </a:br>
            <a:r>
              <a:rPr lang="zh-TW" altLang="en-US" sz="3200" dirty="0">
                <a:latin typeface="Noto Sans CJK TC Light" panose="020B0300000000000000" pitchFamily="34" charset="-120"/>
                <a:ea typeface="Noto Sans CJK TC Light" panose="020B0300000000000000" pitchFamily="34" charset="-120"/>
              </a:rPr>
              <a:t>　　</a:t>
            </a:r>
            <a:r>
              <a:rPr lang="zh-TW" altLang="en-US" dirty="0">
                <a:latin typeface="Noto Sans CJK TC Light" panose="020B0300000000000000" pitchFamily="34" charset="-120"/>
                <a:ea typeface="Noto Sans CJK TC Light" panose="020B0300000000000000" pitchFamily="34" charset="-120"/>
              </a:rPr>
              <a:t>提供給開發者們，友善、健康、快樂的中文環境，讓使用者們自由的分享自己的開發經驗或提出自己所遭遇關於開發上的疑難雜症，讓台灣的程式學術交流再次偉大。</a:t>
            </a:r>
            <a:endParaRPr lang="zh-TW" altLang="en-US" sz="2800" dirty="0">
              <a:latin typeface="Noto Sans CJK TC Light" panose="020B0300000000000000" pitchFamily="34" charset="-120"/>
              <a:ea typeface="Noto Sans CJK TC Light" panose="020B0300000000000000" pitchFamily="34" charset="-120"/>
            </a:endParaRP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59250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440000" y="2340000"/>
            <a:ext cx="10018713" cy="3124201"/>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目標對象：</a:t>
            </a:r>
            <a:br>
              <a:rPr lang="zh-TW" altLang="en-US" sz="2800" dirty="0">
                <a:latin typeface="Noto Sans CJK TC Light" panose="020B0300000000000000" pitchFamily="34" charset="-120"/>
                <a:ea typeface="Noto Sans CJK TC Light" panose="020B0300000000000000" pitchFamily="34" charset="-120"/>
              </a:rPr>
            </a:br>
            <a:r>
              <a:rPr lang="zh-TW" altLang="en-US" sz="1050" dirty="0">
                <a:latin typeface="Noto Sans CJK TC Light" panose="020B0300000000000000" pitchFamily="34" charset="-120"/>
                <a:ea typeface="Noto Sans CJK TC Light" panose="020B0300000000000000" pitchFamily="34" charset="-120"/>
              </a:rPr>
              <a:t>　　</a:t>
            </a:r>
            <a:endParaRPr lang="en-US" altLang="zh-TW" sz="105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2800" dirty="0">
                <a:latin typeface="Noto Sans CJK TC Light" panose="020B0300000000000000" pitchFamily="34" charset="-120"/>
                <a:ea typeface="Noto Sans CJK TC Light" panose="020B0300000000000000" pitchFamily="34" charset="-120"/>
              </a:rPr>
              <a:t>             對於程式開發滿懷熱忱卻礙於語言的隔閡而邊緣的你。</a:t>
            </a: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Tree>
    <p:extLst>
      <p:ext uri="{BB962C8B-B14F-4D97-AF65-F5344CB8AC3E}">
        <p14:creationId xmlns:p14="http://schemas.microsoft.com/office/powerpoint/2010/main" val="63748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4DE6EAB-E066-47C3-B8DA-23A6B35A879E}"/>
              </a:ext>
            </a:extLst>
          </p:cNvPr>
          <p:cNvSpPr>
            <a:spLocks noGrp="1"/>
          </p:cNvSpPr>
          <p:nvPr>
            <p:ph idx="1"/>
          </p:nvPr>
        </p:nvSpPr>
        <p:spPr>
          <a:xfrm>
            <a:off x="1315243" y="1446415"/>
            <a:ext cx="5237957" cy="3124201"/>
          </a:xfrm>
        </p:spPr>
        <p:txBody>
          <a:bodyPr anchor="t">
            <a:normAutofit/>
          </a:bodyPr>
          <a:lstStyle/>
          <a:p>
            <a:pPr>
              <a:lnSpc>
                <a:spcPct val="150000"/>
              </a:lnSpc>
            </a:pPr>
            <a:r>
              <a:rPr lang="zh-TW" altLang="en-US" sz="3200" dirty="0">
                <a:latin typeface="Noto Sans CJK TC Light" panose="020B0300000000000000" pitchFamily="34" charset="-120"/>
                <a:ea typeface="Noto Sans CJK TC Light" panose="020B0300000000000000" pitchFamily="34" charset="-120"/>
              </a:rPr>
              <a:t>情境說明：</a:t>
            </a:r>
            <a:endParaRPr lang="en-US" altLang="zh-TW" sz="3200" dirty="0">
              <a:latin typeface="Noto Sans CJK TC Light" panose="020B0300000000000000" pitchFamily="34" charset="-120"/>
              <a:ea typeface="Noto Sans CJK TC Light" panose="020B0300000000000000" pitchFamily="34" charset="-120"/>
            </a:endParaRPr>
          </a:p>
          <a:p>
            <a:pPr marL="0" indent="0">
              <a:lnSpc>
                <a:spcPct val="150000"/>
              </a:lnSpc>
              <a:buNone/>
            </a:pPr>
            <a:r>
              <a:rPr lang="zh-TW" altLang="en-US" sz="3200" dirty="0">
                <a:latin typeface="Noto Sans CJK TC Light" panose="020B0300000000000000" pitchFamily="34" charset="-120"/>
                <a:ea typeface="Noto Sans CJK TC Light" panose="020B0300000000000000" pitchFamily="34" charset="-120"/>
              </a:rPr>
              <a:t>　　</a:t>
            </a:r>
          </a:p>
        </p:txBody>
      </p:sp>
      <p:sp>
        <p:nvSpPr>
          <p:cNvPr id="4" name="標題 1">
            <a:extLst>
              <a:ext uri="{FF2B5EF4-FFF2-40B4-BE49-F238E27FC236}">
                <a16:creationId xmlns:a16="http://schemas.microsoft.com/office/drawing/2014/main" id="{E365D174-C8C7-43AD-A138-26F5E9AE6FC4}"/>
              </a:ext>
            </a:extLst>
          </p:cNvPr>
          <p:cNvSpPr>
            <a:spLocks noGrp="1"/>
          </p:cNvSpPr>
          <p:nvPr>
            <p:ph type="title"/>
          </p:nvPr>
        </p:nvSpPr>
        <p:spPr>
          <a:xfrm>
            <a:off x="1484311" y="685800"/>
            <a:ext cx="3120940" cy="760615"/>
          </a:xfrm>
        </p:spPr>
        <p:txBody>
          <a:bodyPr anchor="t">
            <a:normAutofit/>
          </a:bodyPr>
          <a:lstStyle/>
          <a:p>
            <a:pPr algn="l"/>
            <a:r>
              <a:rPr lang="zh-TW" altLang="en-US" b="1" dirty="0">
                <a:latin typeface="Noto Sans CJK TC Light" panose="020B0300000000000000" pitchFamily="34" charset="-120"/>
                <a:ea typeface="Noto Sans CJK TC Light" panose="020B0300000000000000" pitchFamily="34" charset="-120"/>
              </a:rPr>
              <a:t>專案說明</a:t>
            </a:r>
            <a:endParaRPr lang="zh-TW" altLang="en-US" dirty="0">
              <a:latin typeface="Noto Sans CJK TC Light" panose="020B0300000000000000" pitchFamily="34" charset="-120"/>
              <a:ea typeface="Noto Sans CJK TC Light" panose="020B0300000000000000" pitchFamily="34" charset="-120"/>
            </a:endParaRPr>
          </a:p>
        </p:txBody>
      </p:sp>
      <p:sp>
        <p:nvSpPr>
          <p:cNvPr id="8" name="內容版面配置區 2">
            <a:extLst>
              <a:ext uri="{FF2B5EF4-FFF2-40B4-BE49-F238E27FC236}">
                <a16:creationId xmlns:a16="http://schemas.microsoft.com/office/drawing/2014/main" id="{546AAC58-A292-4493-AC93-D4902BE28F5B}"/>
              </a:ext>
            </a:extLst>
          </p:cNvPr>
          <p:cNvSpPr txBox="1">
            <a:spLocks/>
          </p:cNvSpPr>
          <p:nvPr/>
        </p:nvSpPr>
        <p:spPr>
          <a:xfrm>
            <a:off x="6464761" y="1507374"/>
            <a:ext cx="3007713" cy="390421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TW" altLang="en-US" sz="3200" dirty="0">
                <a:latin typeface="Noto Sans CJK TC Light" panose="020B0300000000000000" pitchFamily="34" charset="-120"/>
                <a:ea typeface="Noto Sans CJK TC Light" panose="020B0300000000000000" pitchFamily="34" charset="-120"/>
              </a:rPr>
              <a:t>網站功能：</a:t>
            </a:r>
            <a:endParaRPr lang="en-US" altLang="zh-TW" sz="3200" dirty="0">
              <a:latin typeface="Noto Sans CJK TC Light" panose="020B0300000000000000" pitchFamily="34" charset="-120"/>
              <a:ea typeface="Noto Sans CJK TC Light" panose="020B0300000000000000" pitchFamily="34" charset="-120"/>
            </a:endParaRPr>
          </a:p>
          <a:p>
            <a:pPr lvl="1"/>
            <a:r>
              <a:rPr lang="zh-TW" altLang="en-US" sz="2800" dirty="0">
                <a:latin typeface="Noto Sans CJK TC Light" panose="020B0300000000000000" pitchFamily="34" charset="-120"/>
                <a:ea typeface="Noto Sans CJK TC Light" panose="020B0300000000000000" pitchFamily="34" charset="-120"/>
              </a:rPr>
              <a:t>帳號管理</a:t>
            </a:r>
          </a:p>
          <a:p>
            <a:pPr lvl="1"/>
            <a:r>
              <a:rPr lang="zh-TW" altLang="en-US" sz="2800" dirty="0">
                <a:latin typeface="Noto Sans CJK TC Light" panose="020B0300000000000000" pitchFamily="34" charset="-120"/>
                <a:ea typeface="Noto Sans CJK TC Light" panose="020B0300000000000000" pitchFamily="34" charset="-120"/>
              </a:rPr>
              <a:t>發文系統</a:t>
            </a:r>
          </a:p>
          <a:p>
            <a:pPr lvl="1"/>
            <a:r>
              <a:rPr lang="zh-TW" altLang="en-US" sz="2800" dirty="0">
                <a:latin typeface="Noto Sans CJK TC Light" panose="020B0300000000000000" pitchFamily="34" charset="-120"/>
                <a:ea typeface="Noto Sans CJK TC Light" panose="020B0300000000000000" pitchFamily="34" charset="-120"/>
              </a:rPr>
              <a:t>留言系統</a:t>
            </a:r>
          </a:p>
          <a:p>
            <a:pPr lvl="1"/>
            <a:r>
              <a:rPr lang="zh-TW" altLang="en-US" sz="2800" dirty="0">
                <a:latin typeface="Noto Sans CJK TC Light" panose="020B0300000000000000" pitchFamily="34" charset="-120"/>
                <a:ea typeface="Noto Sans CJK TC Light" panose="020B0300000000000000" pitchFamily="34" charset="-120"/>
              </a:rPr>
              <a:t>即時通訊</a:t>
            </a:r>
          </a:p>
          <a:p>
            <a:endParaRPr lang="zh-TW" altLang="en-US" sz="3200" dirty="0">
              <a:latin typeface="Noto Sans CJK TC Light" panose="020B0300000000000000" pitchFamily="34" charset="-120"/>
              <a:ea typeface="Noto Sans CJK TC Light" panose="020B0300000000000000" pitchFamily="34" charset="-120"/>
            </a:endParaRPr>
          </a:p>
        </p:txBody>
      </p:sp>
      <p:pic>
        <p:nvPicPr>
          <p:cNvPr id="10" name="圖片 9">
            <a:extLst>
              <a:ext uri="{FF2B5EF4-FFF2-40B4-BE49-F238E27FC236}">
                <a16:creationId xmlns:a16="http://schemas.microsoft.com/office/drawing/2014/main" id="{5494D4F4-1C16-4318-8FEB-AADF28A6B0D8}"/>
              </a:ext>
            </a:extLst>
          </p:cNvPr>
          <p:cNvPicPr>
            <a:picLocks noChangeAspect="1"/>
          </p:cNvPicPr>
          <p:nvPr/>
        </p:nvPicPr>
        <p:blipFill>
          <a:blip r:embed="rId2"/>
          <a:stretch>
            <a:fillRect/>
          </a:stretch>
        </p:blipFill>
        <p:spPr>
          <a:xfrm>
            <a:off x="1821172" y="2207030"/>
            <a:ext cx="4082010" cy="4082010"/>
          </a:xfrm>
          <a:prstGeom prst="rect">
            <a:avLst/>
          </a:prstGeom>
          <a:effectLst>
            <a:softEdge rad="63500"/>
          </a:effectLst>
        </p:spPr>
      </p:pic>
    </p:spTree>
    <p:extLst>
      <p:ext uri="{BB962C8B-B14F-4D97-AF65-F5344CB8AC3E}">
        <p14:creationId xmlns:p14="http://schemas.microsoft.com/office/powerpoint/2010/main" val="2301396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561</TotalTime>
  <Words>232</Words>
  <Application>Microsoft Office PowerPoint</Application>
  <PresentationFormat>寬螢幕</PresentationFormat>
  <Paragraphs>90</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Noto Sans CJK TC DemiLight</vt:lpstr>
      <vt:lpstr>Noto Sans CJK TC Light</vt:lpstr>
      <vt:lpstr>新細明體</vt:lpstr>
      <vt:lpstr>Arial</vt:lpstr>
      <vt:lpstr>Corbel</vt:lpstr>
      <vt:lpstr>視差</vt:lpstr>
      <vt:lpstr>網頁程式設計期末專題 －台灣開發者論壇 "DevZone"</vt:lpstr>
      <vt:lpstr>專案介紹</vt:lpstr>
      <vt:lpstr>專案介紹</vt:lpstr>
      <vt:lpstr>專案說明</vt:lpstr>
      <vt:lpstr>專案說明</vt:lpstr>
      <vt:lpstr>專案說明</vt:lpstr>
      <vt:lpstr>專案說明</vt:lpstr>
      <vt:lpstr>專案說明</vt:lpstr>
      <vt:lpstr>專案說明</vt:lpstr>
      <vt:lpstr>專案說明</vt:lpstr>
      <vt:lpstr>專案說明</vt:lpstr>
      <vt:lpstr>專案布局規劃</vt:lpstr>
      <vt:lpstr>專案布局規劃</vt:lpstr>
      <vt:lpstr>專案布局規劃</vt:lpstr>
      <vt:lpstr>專案布局規劃</vt:lpstr>
      <vt:lpstr>專案布局規劃</vt:lpstr>
      <vt:lpstr>專案布局規劃</vt:lpstr>
      <vt:lpstr>專案布局規劃</vt:lpstr>
      <vt:lpstr>專案布局規劃</vt:lpstr>
      <vt:lpstr>專案布局規劃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網頁程式設計期末專題 台灣開發者論壇 "DevZone"</dc:title>
  <dc:creator>zxjte9411</dc:creator>
  <cp:lastModifiedBy>zxjte9411</cp:lastModifiedBy>
  <cp:revision>43</cp:revision>
  <dcterms:created xsi:type="dcterms:W3CDTF">2018-06-20T12:56:27Z</dcterms:created>
  <dcterms:modified xsi:type="dcterms:W3CDTF">2018-06-21T05:12:08Z</dcterms:modified>
</cp:coreProperties>
</file>