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D242-D327-456A-90F1-CB080DAC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C7F8B-60C3-4D92-85D6-53FD24A4E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56FBC-0B2A-4EF0-9D6F-0F13F24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FD23E-3948-45FF-A9BE-8DF0BD71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A2E08-464D-4603-9FC3-A0F84811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41D53-EEE8-4D3D-BC0D-C4CA1899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1ED592-9D3F-4B77-A0EE-A4C69E8F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AD127-4ACC-4454-BECD-BE7324AC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2EBEC-0E5F-4737-B4D3-9BA40EC3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5278A-9255-4EDB-A8FA-7FB0F0BD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1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DCFC5B-3162-4416-834E-5EC3A5729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9B5A43-4BD5-4351-8538-F1F30A3F6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00DB5-30A2-44A3-881E-2BBE0386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1439D-7062-4CF4-B749-551FF048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9E1C8-80A9-4469-8675-A7806E07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3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FD96-2744-4073-8712-18B57B77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3BA5A-B9D5-44DC-A662-A768C03E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9486F-264D-4E3E-9E38-4420FE81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77C41-6FC2-481A-B22F-D4A98DC3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F521B-67BF-4831-B10B-C7FC537B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A236-EB84-4E11-AD9F-F6DB6D94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AEEDF-7DA4-4C24-A665-1139CFDE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7899F-E866-4888-A6EE-2FDD3BEC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AE643-8759-4361-BB9A-A82A36CE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FCB8-7B00-42D2-88B1-0250DE91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1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F7793-09FF-4DE0-B8DE-64297C2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C189E-6A8B-471F-B40F-5164E9316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B9BFE-7519-4712-B7A6-BFA58E1B0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4AD51-9386-40D9-965C-6155BE36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BCE11-5A7B-471F-944C-EF0AA0E1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1B2C4-89FE-4D44-A1CE-686CA15A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37634-559E-4029-AD02-0B2016AA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22364-95E6-44BC-995E-77921079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F33A6-0E6B-4DAE-A4F9-8B07A7A4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E445B-B60B-452E-A62A-A7C37073A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8ED2B0-8DE1-41BC-9C51-96A526E9D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8CECA7-ED9B-4EE3-96E5-6382CAB1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57BD6-E6E6-4D09-B833-49BFB073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1AC3C-85E3-443D-93A3-E2F7237F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6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CECF0-1962-4798-9841-D30D01AA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DA7C00-FC10-4BAD-8FFB-FEDA1DE2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3DE3D-0B4A-4F39-A145-6AC6DEA9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B8087-A7EF-4708-9E3C-F5740A6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1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48E00-B5A6-47F9-B593-E1967E9B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759408-3E4B-4C60-9204-7D103F7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3A4D77-ACD5-457B-9B06-D8E3EA9C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9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5CA4-6C1A-4F43-8B54-853F8CBE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E07A0-C8D9-49A0-A850-0CDF0D95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89959-738A-4213-919A-EA91D95A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DC961-FF30-48FC-8EDC-43A61730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D0641-81C7-42E7-9B77-F71DE070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94315-B95E-488E-A669-CD8B2199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0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2C514-80D9-45F8-8A41-633B3CCC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77467-32E0-4895-9EAA-9BE76C3DB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4DE5C-C32A-4B68-89D7-6B4D3A618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606E5-E64E-467B-825F-9358F7AB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E996C-87A2-41A5-A5BD-6F4BAB8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64761-39CB-440C-BC7A-6719324E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5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C4A58-6567-4FD5-8C58-8A134C75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E1B58-7413-4A4D-BEED-6FB4807B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1CF02-D72F-4CCB-A943-12D2CF457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8308-8FF3-4D8E-BA97-C2C5DD5A416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E0585-FEE5-4DCC-B4AA-2BDAD7008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E4FDE-6690-4389-921A-5F8E11CA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BB5F-FE3F-4AD8-8BE9-6EDA3ABA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5BB7F01-6CEF-4B0D-8709-7C6622AB9DAE}"/>
              </a:ext>
            </a:extLst>
          </p:cNvPr>
          <p:cNvSpPr txBox="1"/>
          <p:nvPr/>
        </p:nvSpPr>
        <p:spPr>
          <a:xfrm>
            <a:off x="2710458" y="2690336"/>
            <a:ext cx="677108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800" b="1" dirty="0">
                <a:solidFill>
                  <a:srgbClr val="00B0F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天下合久必分，分久必合</a:t>
            </a:r>
          </a:p>
        </p:txBody>
      </p:sp>
    </p:spTree>
    <p:extLst>
      <p:ext uri="{BB962C8B-B14F-4D97-AF65-F5344CB8AC3E}">
        <p14:creationId xmlns:p14="http://schemas.microsoft.com/office/powerpoint/2010/main" val="22449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F0C636-6BD8-43CC-883F-BF583610EDBA}"/>
              </a:ext>
            </a:extLst>
          </p:cNvPr>
          <p:cNvSpPr/>
          <p:nvPr/>
        </p:nvSpPr>
        <p:spPr>
          <a:xfrm>
            <a:off x="88779" y="3321000"/>
            <a:ext cx="126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323681-0560-4511-9E0A-F51512E97960}"/>
              </a:ext>
            </a:extLst>
          </p:cNvPr>
          <p:cNvSpPr>
            <a:spLocks noChangeAspect="1"/>
          </p:cNvSpPr>
          <p:nvPr/>
        </p:nvSpPr>
        <p:spPr>
          <a:xfrm>
            <a:off x="1507371" y="3231000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97770D-1EFC-4476-B628-EF198F2553E3}"/>
              </a:ext>
            </a:extLst>
          </p:cNvPr>
          <p:cNvSpPr/>
          <p:nvPr/>
        </p:nvSpPr>
        <p:spPr>
          <a:xfrm>
            <a:off x="1881963" y="3321000"/>
            <a:ext cx="126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793B90-2C5E-4FF1-89A5-F6A5FD2B77DC}"/>
              </a:ext>
            </a:extLst>
          </p:cNvPr>
          <p:cNvSpPr>
            <a:spLocks noChangeAspect="1"/>
          </p:cNvSpPr>
          <p:nvPr/>
        </p:nvSpPr>
        <p:spPr>
          <a:xfrm>
            <a:off x="3300555" y="3231000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7102A1-F7EE-4486-85F2-9DC359F4BCA7}"/>
              </a:ext>
            </a:extLst>
          </p:cNvPr>
          <p:cNvSpPr/>
          <p:nvPr/>
        </p:nvSpPr>
        <p:spPr>
          <a:xfrm>
            <a:off x="3675147" y="3321000"/>
            <a:ext cx="126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E4A233D-57C0-4AA4-8628-0779EFBE5E11}"/>
              </a:ext>
            </a:extLst>
          </p:cNvPr>
          <p:cNvSpPr>
            <a:spLocks noChangeAspect="1"/>
          </p:cNvSpPr>
          <p:nvPr/>
        </p:nvSpPr>
        <p:spPr>
          <a:xfrm>
            <a:off x="5093739" y="3231000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B86B56-AC66-4440-8C31-CEEB59286A88}"/>
              </a:ext>
            </a:extLst>
          </p:cNvPr>
          <p:cNvSpPr/>
          <p:nvPr/>
        </p:nvSpPr>
        <p:spPr>
          <a:xfrm>
            <a:off x="5468331" y="3321000"/>
            <a:ext cx="126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ED4D76B-B8BB-4146-AC74-D0C4E7B89B8F}"/>
              </a:ext>
            </a:extLst>
          </p:cNvPr>
          <p:cNvSpPr>
            <a:spLocks noChangeAspect="1"/>
          </p:cNvSpPr>
          <p:nvPr/>
        </p:nvSpPr>
        <p:spPr>
          <a:xfrm>
            <a:off x="6886923" y="3231000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2D53E3-7C7F-4E09-B577-AC01FE22A57C}"/>
              </a:ext>
            </a:extLst>
          </p:cNvPr>
          <p:cNvSpPr/>
          <p:nvPr/>
        </p:nvSpPr>
        <p:spPr>
          <a:xfrm>
            <a:off x="7261515" y="3321000"/>
            <a:ext cx="126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DE3D8-8BBE-4FE0-AE1B-83BD20F252BA}"/>
              </a:ext>
            </a:extLst>
          </p:cNvPr>
          <p:cNvSpPr>
            <a:spLocks noChangeAspect="1"/>
          </p:cNvSpPr>
          <p:nvPr/>
        </p:nvSpPr>
        <p:spPr>
          <a:xfrm>
            <a:off x="8680107" y="3231000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B4187D-4D45-458B-8948-BAE96EE732EF}"/>
              </a:ext>
            </a:extLst>
          </p:cNvPr>
          <p:cNvSpPr/>
          <p:nvPr/>
        </p:nvSpPr>
        <p:spPr>
          <a:xfrm>
            <a:off x="9054699" y="3321000"/>
            <a:ext cx="126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21E200-28B3-44D4-AE37-B070D9B8A12B}"/>
              </a:ext>
            </a:extLst>
          </p:cNvPr>
          <p:cNvSpPr>
            <a:spLocks noChangeAspect="1"/>
          </p:cNvSpPr>
          <p:nvPr/>
        </p:nvSpPr>
        <p:spPr>
          <a:xfrm>
            <a:off x="10473291" y="3231000"/>
            <a:ext cx="216000" cy="216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D5059-9FA9-4F93-9383-2B4A09E958EE}"/>
              </a:ext>
            </a:extLst>
          </p:cNvPr>
          <p:cNvSpPr txBox="1"/>
          <p:nvPr/>
        </p:nvSpPr>
        <p:spPr>
          <a:xfrm>
            <a:off x="337442" y="3519000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夫妻店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D8D846-ADA5-4297-9AE8-31D9B8DB9B0B}"/>
              </a:ext>
            </a:extLst>
          </p:cNvPr>
          <p:cNvSpPr txBox="1"/>
          <p:nvPr/>
        </p:nvSpPr>
        <p:spPr>
          <a:xfrm>
            <a:off x="2281130" y="3528876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邮购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F98AB8-2C07-4011-93BC-90F7C78E7828}"/>
              </a:ext>
            </a:extLst>
          </p:cNvPr>
          <p:cNvSpPr txBox="1"/>
          <p:nvPr/>
        </p:nvSpPr>
        <p:spPr>
          <a:xfrm>
            <a:off x="3681598" y="3519000"/>
            <a:ext cx="1275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百货店</a:t>
            </a:r>
            <a:r>
              <a:rPr lang="en-US" altLang="zh-CN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/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大楼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EB7-6898-4E16-8D64-14F2D3418A59}"/>
              </a:ext>
            </a:extLst>
          </p:cNvPr>
          <p:cNvSpPr txBox="1"/>
          <p:nvPr/>
        </p:nvSpPr>
        <p:spPr>
          <a:xfrm>
            <a:off x="5764087" y="3519000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连锁店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102450-EA6C-445F-8FC5-83BE77D748FF}"/>
              </a:ext>
            </a:extLst>
          </p:cNvPr>
          <p:cNvSpPr txBox="1"/>
          <p:nvPr/>
        </p:nvSpPr>
        <p:spPr>
          <a:xfrm>
            <a:off x="7429850" y="3519000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综合超市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418821-1291-40E0-A07E-39AEB7F54569}"/>
              </a:ext>
            </a:extLst>
          </p:cNvPr>
          <p:cNvSpPr txBox="1"/>
          <p:nvPr/>
        </p:nvSpPr>
        <p:spPr>
          <a:xfrm>
            <a:off x="9338450" y="3519000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新零售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1FB640-B9AF-462A-85FF-5610AE6AA38A}"/>
              </a:ext>
            </a:extLst>
          </p:cNvPr>
          <p:cNvSpPr txBox="1"/>
          <p:nvPr/>
        </p:nvSpPr>
        <p:spPr>
          <a:xfrm>
            <a:off x="7429850" y="3927373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电商平台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2E0720-E351-4CA3-8E54-626C0F824222}"/>
              </a:ext>
            </a:extLst>
          </p:cNvPr>
          <p:cNvSpPr/>
          <p:nvPr/>
        </p:nvSpPr>
        <p:spPr>
          <a:xfrm>
            <a:off x="10847884" y="3321000"/>
            <a:ext cx="126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821627-B7A2-4A60-8AD3-6A2AFD2B4E82}"/>
              </a:ext>
            </a:extLst>
          </p:cNvPr>
          <p:cNvSpPr txBox="1"/>
          <p:nvPr/>
        </p:nvSpPr>
        <p:spPr>
          <a:xfrm>
            <a:off x="11384108" y="351900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…</a:t>
            </a:r>
            <a:endParaRPr lang="zh-CN" altLang="en-US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B4F19A-180D-4D22-B63F-0B5F3F7C5245}"/>
              </a:ext>
            </a:extLst>
          </p:cNvPr>
          <p:cNvSpPr txBox="1"/>
          <p:nvPr/>
        </p:nvSpPr>
        <p:spPr>
          <a:xfrm>
            <a:off x="7545266" y="4335746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会员制</a:t>
            </a:r>
          </a:p>
        </p:txBody>
      </p:sp>
    </p:spTree>
    <p:extLst>
      <p:ext uri="{BB962C8B-B14F-4D97-AF65-F5344CB8AC3E}">
        <p14:creationId xmlns:p14="http://schemas.microsoft.com/office/powerpoint/2010/main" val="15749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74921E-A7C4-4BE5-8D79-8CD400EB7374}"/>
              </a:ext>
            </a:extLst>
          </p:cNvPr>
          <p:cNvSpPr/>
          <p:nvPr/>
        </p:nvSpPr>
        <p:spPr>
          <a:xfrm>
            <a:off x="1997476" y="2854170"/>
            <a:ext cx="1074198" cy="6658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会员制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A5068A6-0C0D-4EF0-BD82-CC31BF0F64DB}"/>
              </a:ext>
            </a:extLst>
          </p:cNvPr>
          <p:cNvCxnSpPr>
            <a:stCxn id="4" idx="3"/>
          </p:cNvCxnSpPr>
          <p:nvPr/>
        </p:nvCxnSpPr>
        <p:spPr>
          <a:xfrm flipV="1">
            <a:off x="3071674" y="2210539"/>
            <a:ext cx="976543" cy="9765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EA2E1F1-59C3-4B72-9447-443985A512BC}"/>
              </a:ext>
            </a:extLst>
          </p:cNvPr>
          <p:cNvCxnSpPr>
            <a:stCxn id="4" idx="3"/>
          </p:cNvCxnSpPr>
          <p:nvPr/>
        </p:nvCxnSpPr>
        <p:spPr>
          <a:xfrm>
            <a:off x="3071674" y="3187083"/>
            <a:ext cx="976545" cy="9765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97D12DD-DA55-43D5-B2A5-4445230DF193}"/>
              </a:ext>
            </a:extLst>
          </p:cNvPr>
          <p:cNvSpPr txBox="1"/>
          <p:nvPr/>
        </p:nvSpPr>
        <p:spPr>
          <a:xfrm>
            <a:off x="4178748" y="1814588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麦德龙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1CEBE9-2A12-4568-ACAC-2F9E3B663FF6}"/>
              </a:ext>
            </a:extLst>
          </p:cNvPr>
          <p:cNvSpPr txBox="1"/>
          <p:nvPr/>
        </p:nvSpPr>
        <p:spPr>
          <a:xfrm>
            <a:off x="5128314" y="1814588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山姆店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763D51-DB57-4702-9CDD-7E0AA08BB7C2}"/>
              </a:ext>
            </a:extLst>
          </p:cNvPr>
          <p:cNvSpPr txBox="1"/>
          <p:nvPr/>
        </p:nvSpPr>
        <p:spPr>
          <a:xfrm>
            <a:off x="4178748" y="4034005"/>
            <a:ext cx="4296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Plus</a:t>
            </a:r>
            <a:endParaRPr lang="zh-CN" altLang="en-US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EB63C7-28B2-46CE-A8E3-97D25A05368D}"/>
              </a:ext>
            </a:extLst>
          </p:cNvPr>
          <p:cNvSpPr txBox="1"/>
          <p:nvPr/>
        </p:nvSpPr>
        <p:spPr>
          <a:xfrm>
            <a:off x="4178748" y="2347248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物美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AFE56-3546-4112-AE84-CD278AB97ED6}"/>
              </a:ext>
            </a:extLst>
          </p:cNvPr>
          <p:cNvSpPr txBox="1"/>
          <p:nvPr/>
        </p:nvSpPr>
        <p:spPr>
          <a:xfrm>
            <a:off x="5128314" y="2347248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永辉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FBF82F-22E3-4636-8080-C01785F982DE}"/>
              </a:ext>
            </a:extLst>
          </p:cNvPr>
          <p:cNvSpPr txBox="1"/>
          <p:nvPr/>
        </p:nvSpPr>
        <p:spPr>
          <a:xfrm>
            <a:off x="6074921" y="2347248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正大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B9C6EA-D424-4F37-8DC3-D5B091CC666C}"/>
              </a:ext>
            </a:extLst>
          </p:cNvPr>
          <p:cNvSpPr txBox="1"/>
          <p:nvPr/>
        </p:nvSpPr>
        <p:spPr>
          <a:xfrm>
            <a:off x="7009690" y="2347248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顶新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D24A1F-BC3A-41AF-99A9-39A87E742BD2}"/>
              </a:ext>
            </a:extLst>
          </p:cNvPr>
          <p:cNvSpPr txBox="1"/>
          <p:nvPr/>
        </p:nvSpPr>
        <p:spPr>
          <a:xfrm>
            <a:off x="7959256" y="2347248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银泰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C6C290-E2C2-440E-9E75-8B74167540BF}"/>
              </a:ext>
            </a:extLst>
          </p:cNvPr>
          <p:cNvSpPr txBox="1"/>
          <p:nvPr/>
        </p:nvSpPr>
        <p:spPr>
          <a:xfrm>
            <a:off x="8905863" y="2347248"/>
            <a:ext cx="15068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好邻居</a:t>
            </a:r>
            <a:r>
              <a:rPr lang="en-US" altLang="zh-CN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/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便利蜂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DD4DB60-8BEA-496C-BF83-7C54D564BB0D}"/>
              </a:ext>
            </a:extLst>
          </p:cNvPr>
          <p:cNvCxnSpPr>
            <a:cxnSpLocks/>
          </p:cNvCxnSpPr>
          <p:nvPr/>
        </p:nvCxnSpPr>
        <p:spPr>
          <a:xfrm>
            <a:off x="4143236" y="2201661"/>
            <a:ext cx="164206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CBBDB9F-7AA9-4D5E-9F64-6E60145FF4BF}"/>
              </a:ext>
            </a:extLst>
          </p:cNvPr>
          <p:cNvSpPr txBox="1"/>
          <p:nvPr/>
        </p:nvSpPr>
        <p:spPr>
          <a:xfrm>
            <a:off x="4178748" y="5250246"/>
            <a:ext cx="7197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Costco</a:t>
            </a:r>
            <a:endParaRPr lang="zh-CN" altLang="en-US" b="1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0C6955-1D0A-4912-AD07-30E9E2BFB7F9}"/>
              </a:ext>
            </a:extLst>
          </p:cNvPr>
          <p:cNvCxnSpPr>
            <a:cxnSpLocks/>
          </p:cNvCxnSpPr>
          <p:nvPr/>
        </p:nvCxnSpPr>
        <p:spPr>
          <a:xfrm>
            <a:off x="4143236" y="5532580"/>
            <a:ext cx="164206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3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E6EB7D-AC81-484D-8249-9D6AD13C4D49}"/>
              </a:ext>
            </a:extLst>
          </p:cNvPr>
          <p:cNvSpPr/>
          <p:nvPr/>
        </p:nvSpPr>
        <p:spPr>
          <a:xfrm>
            <a:off x="2231253" y="4068130"/>
            <a:ext cx="8093477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通过将新的软硬件技术对零售业务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全链条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数字化、一体化、精细化、智能化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提升经营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效率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及消费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体验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931D8C-D047-4D7E-A26C-389A3D881C75}"/>
              </a:ext>
            </a:extLst>
          </p:cNvPr>
          <p:cNvSpPr/>
          <p:nvPr/>
        </p:nvSpPr>
        <p:spPr>
          <a:xfrm>
            <a:off x="2231252" y="1870050"/>
            <a:ext cx="8093477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个人、企业以互联网为依托，通过运用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大数据、人工智能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等先进技术手段，对商品的生产、流通与销售过程进行升级改造，进而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重塑业态结构与生态圈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，并对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线上服务、线下体验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以及</a:t>
            </a:r>
            <a:r>
              <a:rPr lang="zh-CN" altLang="en-US" b="1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现代物流</a:t>
            </a:r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进行深度融合的零售新模式。</a:t>
            </a:r>
          </a:p>
        </p:txBody>
      </p:sp>
    </p:spTree>
    <p:extLst>
      <p:ext uri="{BB962C8B-B14F-4D97-AF65-F5344CB8AC3E}">
        <p14:creationId xmlns:p14="http://schemas.microsoft.com/office/powerpoint/2010/main" val="291001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581DA5-E14F-40C1-B6E8-4CF79EC826FC}"/>
              </a:ext>
            </a:extLst>
          </p:cNvPr>
          <p:cNvSpPr/>
          <p:nvPr/>
        </p:nvSpPr>
        <p:spPr>
          <a:xfrm>
            <a:off x="2389469" y="1600202"/>
            <a:ext cx="3600000" cy="38326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F1BECF-BF2C-4770-A5CD-0A0FAD32EBDC}"/>
              </a:ext>
            </a:extLst>
          </p:cNvPr>
          <p:cNvSpPr/>
          <p:nvPr/>
        </p:nvSpPr>
        <p:spPr>
          <a:xfrm>
            <a:off x="5998347" y="1600202"/>
            <a:ext cx="3600000" cy="530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87C11B-02B0-481F-84C2-270C06537B67}"/>
              </a:ext>
            </a:extLst>
          </p:cNvPr>
          <p:cNvSpPr txBox="1"/>
          <p:nvPr/>
        </p:nvSpPr>
        <p:spPr>
          <a:xfrm>
            <a:off x="3496972" y="1725259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综合性全方位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E57243-7677-4EE1-A1C5-506B951FDCD3}"/>
              </a:ext>
            </a:extLst>
          </p:cNvPr>
          <p:cNvSpPr txBox="1"/>
          <p:nvPr/>
        </p:nvSpPr>
        <p:spPr>
          <a:xfrm>
            <a:off x="7105850" y="1725259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个性化定制化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55EB7C-9163-435A-A726-9BB70EC2523F}"/>
              </a:ext>
            </a:extLst>
          </p:cNvPr>
          <p:cNvSpPr/>
          <p:nvPr/>
        </p:nvSpPr>
        <p:spPr>
          <a:xfrm>
            <a:off x="5998347" y="2146606"/>
            <a:ext cx="3600000" cy="530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人群细分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11AD56-5D05-475F-8BD9-3771F32FFFD8}"/>
              </a:ext>
            </a:extLst>
          </p:cNvPr>
          <p:cNvSpPr/>
          <p:nvPr/>
        </p:nvSpPr>
        <p:spPr>
          <a:xfrm>
            <a:off x="5998347" y="2697278"/>
            <a:ext cx="3600000" cy="530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商品细分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A5B6D7-2B0E-4552-9B7C-D84C820D7B6D}"/>
              </a:ext>
            </a:extLst>
          </p:cNvPr>
          <p:cNvSpPr/>
          <p:nvPr/>
        </p:nvSpPr>
        <p:spPr>
          <a:xfrm>
            <a:off x="5998347" y="3252560"/>
            <a:ext cx="3600000" cy="530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场地细分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F25824-0D4F-4126-A3ED-13D388595D36}"/>
              </a:ext>
            </a:extLst>
          </p:cNvPr>
          <p:cNvSpPr/>
          <p:nvPr/>
        </p:nvSpPr>
        <p:spPr>
          <a:xfrm>
            <a:off x="5998347" y="3798964"/>
            <a:ext cx="3600000" cy="530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服务细分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ABF7CA-ED91-43FB-8C29-C0F716F62366}"/>
              </a:ext>
            </a:extLst>
          </p:cNvPr>
          <p:cNvSpPr/>
          <p:nvPr/>
        </p:nvSpPr>
        <p:spPr>
          <a:xfrm>
            <a:off x="5998347" y="4354246"/>
            <a:ext cx="3600000" cy="530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数字化运营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57DC8E-D9C8-40D5-A983-B1A2B305BD36}"/>
              </a:ext>
            </a:extLst>
          </p:cNvPr>
          <p:cNvSpPr/>
          <p:nvPr/>
        </p:nvSpPr>
        <p:spPr>
          <a:xfrm>
            <a:off x="5998347" y="4902441"/>
            <a:ext cx="3600000" cy="530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会员运营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E3094D-8CCB-4ACB-9F65-7862C311FB97}"/>
              </a:ext>
            </a:extLst>
          </p:cNvPr>
          <p:cNvSpPr txBox="1"/>
          <p:nvPr/>
        </p:nvSpPr>
        <p:spPr>
          <a:xfrm>
            <a:off x="3724598" y="3013501"/>
            <a:ext cx="92974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无门槛</a:t>
            </a:r>
            <a:endParaRPr lang="en-US" altLang="zh-CN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无边界</a:t>
            </a:r>
            <a:endParaRPr lang="en-US" altLang="zh-CN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体验升级</a:t>
            </a:r>
            <a:endParaRPr lang="en-US" altLang="zh-CN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61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161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方正大标宋简体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幼山</dc:creator>
  <cp:lastModifiedBy>胡 幼山</cp:lastModifiedBy>
  <cp:revision>46</cp:revision>
  <dcterms:created xsi:type="dcterms:W3CDTF">2020-01-08T04:58:05Z</dcterms:created>
  <dcterms:modified xsi:type="dcterms:W3CDTF">2020-01-08T08:50:01Z</dcterms:modified>
</cp:coreProperties>
</file>