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6.xml" ContentType="application/vnd.openxmlformats-officedocument.presentationml.notesSlide+xml"/>
  <Override PartName="/ppt/charts/chart9.xml" ContentType="application/vnd.openxmlformats-officedocument.drawingml.chart+xml"/>
  <Override PartName="/ppt/charts/style2.xml" ContentType="application/vnd.ms-office.chartstyle+xml"/>
  <Override PartName="/ppt/charts/colors2.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notesSlides/notesSlide7.xml" ContentType="application/vnd.openxmlformats-officedocument.presentationml.notesSlide+xml"/>
  <Override PartName="/ppt/charts/chart12.xml" ContentType="application/vnd.openxmlformats-officedocument.drawingml.chart+xml"/>
  <Override PartName="/ppt/notesSlides/notesSlide8.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15.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6.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7.xml" ContentType="application/vnd.openxmlformats-officedocument.drawingml.chart+xml"/>
  <Override PartName="/ppt/notesSlides/notesSlide14.xml" ContentType="application/vnd.openxmlformats-officedocument.presentationml.notesSlide+xml"/>
  <Override PartName="/ppt/charts/chart18.xml" ContentType="application/vnd.openxmlformats-officedocument.drawingml.chart+xml"/>
  <Override PartName="/ppt/charts/chart19.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20.xml" ContentType="application/vnd.openxmlformats-officedocument.drawingml.chart+xml"/>
  <Override PartName="/ppt/notesSlides/notesSlide16.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notesSlides/notesSlide17.xml" ContentType="application/vnd.openxmlformats-officedocument.presentationml.notesSlide+xml"/>
  <Override PartName="/ppt/charts/chart2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97" r:id="rId2"/>
    <p:sldId id="371" r:id="rId3"/>
    <p:sldId id="368" r:id="rId4"/>
    <p:sldId id="366" r:id="rId5"/>
    <p:sldId id="359" r:id="rId6"/>
    <p:sldId id="372" r:id="rId7"/>
    <p:sldId id="373" r:id="rId8"/>
    <p:sldId id="376" r:id="rId9"/>
    <p:sldId id="378" r:id="rId10"/>
    <p:sldId id="375" r:id="rId11"/>
    <p:sldId id="379" r:id="rId12"/>
    <p:sldId id="382" r:id="rId13"/>
    <p:sldId id="380" r:id="rId14"/>
    <p:sldId id="383" r:id="rId15"/>
    <p:sldId id="385" r:id="rId16"/>
    <p:sldId id="387" r:id="rId17"/>
    <p:sldId id="390" r:id="rId18"/>
    <p:sldId id="388" r:id="rId19"/>
    <p:sldId id="26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p15:clr>
            <a:srgbClr val="A4A3A4"/>
          </p15:clr>
        </p15:guide>
        <p15:guide id="2" pos="4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82B732"/>
    <a:srgbClr val="00A39E"/>
    <a:srgbClr val="F39C11"/>
    <a:srgbClr val="F2B4BA"/>
    <a:srgbClr val="E23761"/>
    <a:srgbClr val="D5E3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70"/>
    <p:restoredTop sz="94136" autoAdjust="0"/>
  </p:normalViewPr>
  <p:slideViewPr>
    <p:cSldViewPr snapToGrid="0">
      <p:cViewPr varScale="1">
        <p:scale>
          <a:sx n="111" d="100"/>
          <a:sy n="111" d="100"/>
        </p:scale>
        <p:origin x="754" y="77"/>
      </p:cViewPr>
      <p:guideLst>
        <p:guide orient="horz" pos="3521"/>
        <p:guide pos="4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yf-crm\Desktop\&#20250;&#21592;&#20998;&#26512;_&#22823;&#25968;&#25454;&#31649;&#29702;&#37096;0531.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1).xlsx" TargetMode="External"/></Relationships>
</file>

<file path=ppt/charts/_rels/chart14.xml.rels><?xml version="1.0" encoding="UTF-8" standalone="yes"?>
<Relationships xmlns="http://schemas.openxmlformats.org/package/2006/relationships"><Relationship Id="rId3" Type="http://schemas.openxmlformats.org/officeDocument/2006/relationships/oleObject" Target="file:///C:\Users\&#32993;&#24188;&#23665;\Documents\WeChat%20Files\yimianfoyimianmo\FileStorage\File\2019-06\&#20250;&#21592;&#20998;&#26512;_&#22823;&#25968;&#25454;&#31649;&#29702;&#37096;0531.xlsx" TargetMode="External"/><Relationship Id="rId2" Type="http://schemas.microsoft.com/office/2011/relationships/chartColorStyle" Target="colors3.xml"/><Relationship Id="rId1" Type="http://schemas.microsoft.com/office/2011/relationships/chartStyle" Target="style3.xml"/></Relationships>
</file>

<file path=ppt/charts/_rels/chart15.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19.xml.rels><?xml version="1.0" encoding="UTF-8" standalone="yes"?>
<Relationships xmlns="http://schemas.openxmlformats.org/package/2006/relationships"><Relationship Id="rId3" Type="http://schemas.openxmlformats.org/officeDocument/2006/relationships/oleObject" Target="file:///D:\&#30410;&#20016;\&#38656;&#27714;&#27719;&#24635;\&#20250;&#21592;&#20998;&#26512;_&#22823;&#25968;&#25454;&#31649;&#29702;&#37096;0603-&#26368;&#26032;.xlsx" TargetMode="External"/><Relationship Id="rId2" Type="http://schemas.microsoft.com/office/2011/relationships/chartColorStyle" Target="colors4.xml"/><Relationship Id="rId1" Type="http://schemas.microsoft.com/office/2011/relationships/chartStyle" Target="style4.xml"/></Relationships>
</file>

<file path=ppt/charts/_rels/chart2.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1).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1).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32993;&#24188;&#23665;\Documents\WeChat%20Files\yimianfoyimianmo\FileStorage\File\2019-06\&#20250;&#21592;&#20998;&#26512;_&#22823;&#25968;&#25454;&#31649;&#29702;&#37096;0531.xlsx" TargetMode="External"/><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C:\Users\&#32993;&#24188;&#23665;\Documents\WeChat%20Files\yimianfoyimianmo\FileStorage\File\2019-06\&#20250;&#21592;&#20998;&#26512;_&#22823;&#25968;&#25454;&#31649;&#29702;&#37096;053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门店数量与月销售额</a:t>
            </a:r>
          </a:p>
        </c:rich>
      </c:tx>
      <c:layout/>
      <c:overlay val="0"/>
      <c:spPr>
        <a:noFill/>
        <a:ln>
          <a:noFill/>
        </a:ln>
        <a:effectLst/>
      </c:spPr>
    </c:title>
    <c:autoTitleDeleted val="0"/>
    <c:plotArea>
      <c:layout/>
      <c:barChart>
        <c:barDir val="col"/>
        <c:grouping val="clustered"/>
        <c:varyColors val="0"/>
        <c:ser>
          <c:idx val="0"/>
          <c:order val="0"/>
          <c:tx>
            <c:strRef>
              <c:f>[会员分析_大数据管理部0529.xlsx]基础数据分析_1!$B$3</c:f>
              <c:strCache>
                <c:ptCount val="1"/>
                <c:pt idx="0">
                  <c:v>有销售门店数</c:v>
                </c:pt>
              </c:strCache>
            </c:strRef>
          </c:tx>
          <c:spPr>
            <a:solidFill>
              <a:schemeClr val="accent1"/>
            </a:solidFill>
            <a:ln>
              <a:noFill/>
            </a:ln>
            <a:effectLst/>
          </c:spPr>
          <c:invertIfNegative val="0"/>
          <c:cat>
            <c:strRef>
              <c:f>[会员分析_大数据管理部0529.xlsx]基础数据分析_1!$A$4:$A$19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[会员分析_大数据管理部0529.xlsx]基础数据分析_1!$B$4:$B$19</c:f>
              <c:numCache>
                <c:formatCode>#,##0</c:formatCode>
                <c:ptCount val="16"/>
                <c:pt idx="0">
                  <c:v>2028</c:v>
                </c:pt>
                <c:pt idx="1">
                  <c:v>2050</c:v>
                </c:pt>
                <c:pt idx="2">
                  <c:v>2091</c:v>
                </c:pt>
                <c:pt idx="3">
                  <c:v>2178</c:v>
                </c:pt>
                <c:pt idx="4">
                  <c:v>2241</c:v>
                </c:pt>
                <c:pt idx="5">
                  <c:v>2301</c:v>
                </c:pt>
                <c:pt idx="6">
                  <c:v>2358</c:v>
                </c:pt>
                <c:pt idx="7">
                  <c:v>2435</c:v>
                </c:pt>
                <c:pt idx="8">
                  <c:v>2531</c:v>
                </c:pt>
                <c:pt idx="9">
                  <c:v>2701</c:v>
                </c:pt>
                <c:pt idx="10">
                  <c:v>2751</c:v>
                </c:pt>
                <c:pt idx="11">
                  <c:v>2828</c:v>
                </c:pt>
                <c:pt idx="12">
                  <c:v>2880</c:v>
                </c:pt>
                <c:pt idx="13">
                  <c:v>2890</c:v>
                </c:pt>
                <c:pt idx="14">
                  <c:v>2949</c:v>
                </c:pt>
                <c:pt idx="15">
                  <c:v>3004</c:v>
                </c:pt>
              </c:numCache>
            </c:numRef>
          </c:val>
        </c:ser>
        <c:dLbls>
          <c:showLegendKey val="0"/>
          <c:showVal val="0"/>
          <c:showCatName val="0"/>
          <c:showSerName val="0"/>
          <c:showPercent val="0"/>
          <c:showBubbleSize val="0"/>
        </c:dLbls>
        <c:gapWidth val="219"/>
        <c:overlap val="-27"/>
        <c:axId val="93621136"/>
        <c:axId val="93612432"/>
      </c:barChart>
      <c:lineChart>
        <c:grouping val="standard"/>
        <c:varyColors val="0"/>
        <c:ser>
          <c:idx val="1"/>
          <c:order val="1"/>
          <c:tx>
            <c:strRef>
              <c:f>[会员分析_大数据管理部0529.xlsx]基础数据分析_1!$C$3</c:f>
              <c:strCache>
                <c:ptCount val="1"/>
                <c:pt idx="0">
                  <c:v>销售额</c:v>
                </c:pt>
              </c:strCache>
            </c:strRef>
          </c:tx>
          <c:spPr>
            <a:ln w="28575" cap="rnd" cmpd="sng" algn="ctr">
              <a:solidFill>
                <a:schemeClr val="accent2"/>
              </a:solidFill>
              <a:prstDash val="solid"/>
              <a:round/>
            </a:ln>
            <a:effectLst/>
          </c:spPr>
          <c:marker>
            <c:symbol val="none"/>
          </c:marker>
          <c:trendline>
            <c:spPr>
              <a:ln w="19050" cap="rnd" cmpd="sng" algn="ctr">
                <a:solidFill>
                  <a:schemeClr val="accent2"/>
                </a:solidFill>
                <a:prstDash val="sysDot"/>
                <a:round/>
              </a:ln>
              <a:effectLst/>
            </c:spPr>
            <c:trendlineType val="linear"/>
            <c:dispRSqr val="0"/>
            <c:dispEq val="0"/>
          </c:trendline>
          <c:cat>
            <c:strRef>
              <c:f>[会员分析_大数据管理部0529.xlsx]基础数据分析_1!$A$4:$A$19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[会员分析_大数据管理部0529.xlsx]基础数据分析_1!$C$4:$C$19</c:f>
              <c:numCache>
                <c:formatCode>#,##0_ </c:formatCode>
                <c:ptCount val="16"/>
                <c:pt idx="0">
                  <c:v>486092944.70999998</c:v>
                </c:pt>
                <c:pt idx="1">
                  <c:v>436597039.04000002</c:v>
                </c:pt>
                <c:pt idx="2">
                  <c:v>495621034.92000002</c:v>
                </c:pt>
                <c:pt idx="3">
                  <c:v>456986036.30000001</c:v>
                </c:pt>
                <c:pt idx="4">
                  <c:v>451082712.31999999</c:v>
                </c:pt>
                <c:pt idx="5">
                  <c:v>518436302.11000001</c:v>
                </c:pt>
                <c:pt idx="6">
                  <c:v>475774127.27999997</c:v>
                </c:pt>
                <c:pt idx="7">
                  <c:v>493384247.02999997</c:v>
                </c:pt>
                <c:pt idx="8">
                  <c:v>546142702.65999997</c:v>
                </c:pt>
                <c:pt idx="9">
                  <c:v>599342812.28999996</c:v>
                </c:pt>
                <c:pt idx="10">
                  <c:v>607609008.25999999</c:v>
                </c:pt>
                <c:pt idx="11">
                  <c:v>656027210.81999898</c:v>
                </c:pt>
                <c:pt idx="12">
                  <c:v>697924340.62</c:v>
                </c:pt>
                <c:pt idx="13">
                  <c:v>531540874.5</c:v>
                </c:pt>
                <c:pt idx="14">
                  <c:v>649604181.07000005</c:v>
                </c:pt>
                <c:pt idx="15">
                  <c:v>599893301.64999998</c:v>
                </c:pt>
              </c:numCache>
            </c:numRef>
          </c:val>
          <c:smooth val="0"/>
        </c:ser>
        <c:dLbls>
          <c:showLegendKey val="0"/>
          <c:showVal val="0"/>
          <c:showCatName val="0"/>
          <c:showSerName val="0"/>
          <c:showPercent val="0"/>
          <c:showBubbleSize val="0"/>
        </c:dLbls>
        <c:marker val="1"/>
        <c:smooth val="0"/>
        <c:axId val="93617872"/>
        <c:axId val="93620592"/>
      </c:lineChart>
      <c:catAx>
        <c:axId val="93621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12432"/>
        <c:crosses val="autoZero"/>
        <c:auto val="1"/>
        <c:lblAlgn val="ctr"/>
        <c:lblOffset val="100"/>
        <c:noMultiLvlLbl val="0"/>
      </c:catAx>
      <c:valAx>
        <c:axId val="93612432"/>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21136"/>
        <c:crosses val="autoZero"/>
        <c:crossBetween val="between"/>
      </c:valAx>
      <c:catAx>
        <c:axId val="93617872"/>
        <c:scaling>
          <c:orientation val="minMax"/>
        </c:scaling>
        <c:delete val="1"/>
        <c:axPos val="b"/>
        <c:numFmt formatCode="General" sourceLinked="1"/>
        <c:majorTickMark val="out"/>
        <c:minorTickMark val="none"/>
        <c:tickLblPos val="nextTo"/>
        <c:crossAx val="93620592"/>
        <c:crosses val="autoZero"/>
        <c:auto val="1"/>
        <c:lblAlgn val="ctr"/>
        <c:lblOffset val="100"/>
        <c:noMultiLvlLbl val="0"/>
      </c:catAx>
      <c:valAx>
        <c:axId val="93620592"/>
        <c:scaling>
          <c:orientation val="minMax"/>
        </c:scaling>
        <c:delete val="0"/>
        <c:axPos val="r"/>
        <c:numFmt formatCode="#,##0_ "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17872"/>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会员消费频次占比</a:t>
            </a:r>
          </a:p>
        </c:rich>
      </c:tx>
      <c:layout/>
      <c:overlay val="0"/>
      <c:spPr>
        <a:noFill/>
        <a:ln>
          <a:noFill/>
        </a:ln>
        <a:effectLst/>
      </c:spPr>
    </c:title>
    <c:autoTitleDeleted val="0"/>
    <c:plotArea>
      <c:layout/>
      <c:pieChart>
        <c:varyColors val="1"/>
        <c:ser>
          <c:idx val="0"/>
          <c:order val="0"/>
          <c:tx>
            <c:strRef>
              <c:f>[会员分析_大数据管理部0529.xlsx]会员分析_2!$C$3</c:f>
              <c:strCache>
                <c:ptCount val="1"/>
                <c:pt idx="0">
                  <c:v>占比</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15:layout/>
              </c:ext>
            </c:extLst>
          </c:dLbls>
          <c:cat>
            <c:strRef>
              <c:f>[会员分析_大数据管理部0529.xlsx]会员分析_2!$A$4:$A$13</c:f>
              <c:strCache>
                <c:ptCount val="10"/>
                <c:pt idx="0">
                  <c:v>13-18次</c:v>
                </c:pt>
                <c:pt idx="1">
                  <c:v>19次以上</c:v>
                </c:pt>
                <c:pt idx="2">
                  <c:v>1次</c:v>
                </c:pt>
                <c:pt idx="3">
                  <c:v>2次</c:v>
                </c:pt>
                <c:pt idx="4">
                  <c:v>3次</c:v>
                </c:pt>
                <c:pt idx="5">
                  <c:v>4次</c:v>
                </c:pt>
                <c:pt idx="6">
                  <c:v>5次</c:v>
                </c:pt>
                <c:pt idx="7">
                  <c:v>6次</c:v>
                </c:pt>
                <c:pt idx="8">
                  <c:v>7次</c:v>
                </c:pt>
                <c:pt idx="9">
                  <c:v>8-12次</c:v>
                </c:pt>
              </c:strCache>
            </c:strRef>
          </c:cat>
          <c:val>
            <c:numRef>
              <c:f>[会员分析_大数据管理部0529.xlsx]会员分析_2!$C$4:$C$13</c:f>
              <c:numCache>
                <c:formatCode>0.0%</c:formatCode>
                <c:ptCount val="10"/>
                <c:pt idx="0">
                  <c:v>6.2609408840813299E-2</c:v>
                </c:pt>
                <c:pt idx="1">
                  <c:v>8.9065393089999806E-2</c:v>
                </c:pt>
                <c:pt idx="2">
                  <c:v>0.31833309903572099</c:v>
                </c:pt>
                <c:pt idx="3">
                  <c:v>0.14390246102703499</c:v>
                </c:pt>
                <c:pt idx="4">
                  <c:v>9.1628583907738398E-2</c:v>
                </c:pt>
                <c:pt idx="5">
                  <c:v>6.5792047462932796E-2</c:v>
                </c:pt>
                <c:pt idx="6">
                  <c:v>5.05241625990345E-2</c:v>
                </c:pt>
                <c:pt idx="7">
                  <c:v>4.0265685974543997E-2</c:v>
                </c:pt>
                <c:pt idx="8">
                  <c:v>3.30832488233124E-2</c:v>
                </c:pt>
                <c:pt idx="9">
                  <c:v>0.104795909238869</c:v>
                </c:pt>
              </c:numCache>
            </c:numRef>
          </c:val>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消费金额占比</a:t>
            </a:r>
          </a:p>
        </c:rich>
      </c:tx>
      <c:layout>
        <c:manualLayout>
          <c:xMode val="edge"/>
          <c:yMode val="edge"/>
          <c:x val="0.63379265299242504"/>
          <c:y val="4.5749142203583698E-2"/>
        </c:manualLayout>
      </c:layout>
      <c:overlay val="0"/>
      <c:spPr>
        <a:noFill/>
        <a:ln>
          <a:noFill/>
        </a:ln>
        <a:effectLst/>
      </c:spPr>
    </c:title>
    <c:autoTitleDeleted val="0"/>
    <c:plotArea>
      <c:layout/>
      <c:pieChart>
        <c:varyColors val="1"/>
        <c:ser>
          <c:idx val="0"/>
          <c:order val="0"/>
          <c:tx>
            <c:strRef>
              <c:f>[会员分析_大数据管理部0529.xlsx]会员分析_2!$I$3</c:f>
              <c:strCache>
                <c:ptCount val="1"/>
                <c:pt idx="0">
                  <c:v>会员占比</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dLbl>
              <c:idx val="3"/>
              <c:layout>
                <c:manualLayout>
                  <c:x val="-0.112884895685313"/>
                  <c:y val="-1.1782505455975501E-2"/>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4"/>
              <c:layout>
                <c:manualLayout>
                  <c:x val="-9.0793915128912106E-2"/>
                  <c:y val="3.2215921542022297E-2"/>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5"/>
              <c:layout>
                <c:manualLayout>
                  <c:x val="-0.124596926319078"/>
                  <c:y val="-7.6890979553976002E-3"/>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6"/>
              <c:layout>
                <c:manualLayout>
                  <c:x val="3.5431261000284202E-2"/>
                  <c:y val="-6.6593820263507894E-2"/>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15:layout/>
              </c:ext>
            </c:extLst>
          </c:dLbls>
          <c:cat>
            <c:strRef>
              <c:f>[会员分析_大数据管理部0529.xlsx]会员分析_2!$G$4:$G$10</c:f>
              <c:strCache>
                <c:ptCount val="7"/>
                <c:pt idx="0">
                  <c:v>50元以下</c:v>
                </c:pt>
                <c:pt idx="1">
                  <c:v>50-100元</c:v>
                </c:pt>
                <c:pt idx="2">
                  <c:v>100-200元</c:v>
                </c:pt>
                <c:pt idx="3">
                  <c:v>200-500元</c:v>
                </c:pt>
                <c:pt idx="4">
                  <c:v>500-1000元</c:v>
                </c:pt>
                <c:pt idx="5">
                  <c:v>1000-2000元</c:v>
                </c:pt>
                <c:pt idx="6">
                  <c:v>2000元以上</c:v>
                </c:pt>
              </c:strCache>
            </c:strRef>
          </c:cat>
          <c:val>
            <c:numRef>
              <c:f>[会员分析_大数据管理部0529.xlsx]会员分析_2!$I$4:$I$10</c:f>
              <c:numCache>
                <c:formatCode>0.0%</c:formatCode>
                <c:ptCount val="7"/>
                <c:pt idx="0">
                  <c:v>0.21574697962813599</c:v>
                </c:pt>
                <c:pt idx="1">
                  <c:v>0.15897518976227201</c:v>
                </c:pt>
                <c:pt idx="2">
                  <c:v>0.16691532283830399</c:v>
                </c:pt>
                <c:pt idx="3">
                  <c:v>0.20326578295120301</c:v>
                </c:pt>
                <c:pt idx="4">
                  <c:v>0.119491631816463</c:v>
                </c:pt>
                <c:pt idx="5">
                  <c:v>7.9226772774667595E-2</c:v>
                </c:pt>
                <c:pt idx="6">
                  <c:v>5.6378320228955101E-2</c:v>
                </c:pt>
              </c:numCache>
            </c:numRef>
          </c:val>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lang="zh-CN"/>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2019Q1</a:t>
            </a:r>
            <a:r>
              <a:rPr lang="zh-CN" altLang="en-US"/>
              <a:t>不同性别人均消费分析</a:t>
            </a:r>
          </a:p>
        </c:rich>
      </c:tx>
      <c:layout/>
      <c:overlay val="0"/>
      <c:spPr>
        <a:noFill/>
        <a:ln>
          <a:noFill/>
        </a:ln>
        <a:effectLst/>
      </c:spPr>
    </c:title>
    <c:autoTitleDeleted val="0"/>
    <c:plotArea>
      <c:layout/>
      <c:lineChart>
        <c:grouping val="standard"/>
        <c:varyColors val="0"/>
        <c:ser>
          <c:idx val="0"/>
          <c:order val="0"/>
          <c:tx>
            <c:strRef>
              <c:f>[会员分析_大数据管理部0531.xlsx]会员分析_3!$E$3</c:f>
              <c:strCache>
                <c:ptCount val="1"/>
                <c:pt idx="0">
                  <c:v>男</c:v>
                </c:pt>
              </c:strCache>
            </c:strRef>
          </c:tx>
          <c:spPr>
            <a:ln w="28575" cap="rnd" cmpd="sng" algn="ctr">
              <a:solidFill>
                <a:schemeClr val="accent1"/>
              </a:solidFill>
              <a:prstDash val="solid"/>
              <a:round/>
            </a:ln>
            <a:effectLst/>
          </c:spPr>
          <c:marker>
            <c:symbol val="none"/>
          </c:marker>
          <c:cat>
            <c:numRef>
              <c:f>[会员分析_大数据管理部0531.xlsx]会员分析_3!$F$2:$CZ$2</c:f>
              <c:numCache>
                <c:formatCode>General</c:formatCode>
                <c:ptCount val="9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numCache>
            </c:numRef>
          </c:cat>
          <c:val>
            <c:numRef>
              <c:f>[会员分析_大数据管理部0531.xlsx]会员分析_3!$F$3:$CZ$3</c:f>
              <c:numCache>
                <c:formatCode>General</c:formatCode>
                <c:ptCount val="99"/>
                <c:pt idx="0">
                  <c:v>222.14159906914699</c:v>
                </c:pt>
                <c:pt idx="1">
                  <c:v>222.763933933933</c:v>
                </c:pt>
                <c:pt idx="2">
                  <c:v>276.53311921977303</c:v>
                </c:pt>
                <c:pt idx="3">
                  <c:v>277.923496364838</c:v>
                </c:pt>
                <c:pt idx="4">
                  <c:v>240.26775987107101</c:v>
                </c:pt>
                <c:pt idx="5">
                  <c:v>233.772831920903</c:v>
                </c:pt>
                <c:pt idx="6">
                  <c:v>234.118525519847</c:v>
                </c:pt>
                <c:pt idx="7">
                  <c:v>275.76567685589498</c:v>
                </c:pt>
                <c:pt idx="8">
                  <c:v>245.63515683814299</c:v>
                </c:pt>
                <c:pt idx="9">
                  <c:v>301.48381729200503</c:v>
                </c:pt>
                <c:pt idx="10">
                  <c:v>222.92164904862599</c:v>
                </c:pt>
                <c:pt idx="11">
                  <c:v>205.50461538461499</c:v>
                </c:pt>
                <c:pt idx="12">
                  <c:v>197.654867256637</c:v>
                </c:pt>
                <c:pt idx="13">
                  <c:v>183.698440207972</c:v>
                </c:pt>
                <c:pt idx="14">
                  <c:v>133.688264299802</c:v>
                </c:pt>
                <c:pt idx="15">
                  <c:v>110.617137293086</c:v>
                </c:pt>
                <c:pt idx="16">
                  <c:v>91.548505715841003</c:v>
                </c:pt>
                <c:pt idx="17">
                  <c:v>91.547869348253499</c:v>
                </c:pt>
                <c:pt idx="18">
                  <c:v>110.034997563115</c:v>
                </c:pt>
                <c:pt idx="19">
                  <c:v>113.83628089388699</c:v>
                </c:pt>
                <c:pt idx="20">
                  <c:v>119.253557975443</c:v>
                </c:pt>
                <c:pt idx="21">
                  <c:v>128.29073541515299</c:v>
                </c:pt>
                <c:pt idx="22">
                  <c:v>136.76456342983701</c:v>
                </c:pt>
                <c:pt idx="23">
                  <c:v>146.45832073191701</c:v>
                </c:pt>
                <c:pt idx="24">
                  <c:v>156.80940540194501</c:v>
                </c:pt>
                <c:pt idx="25">
                  <c:v>165.73300662215999</c:v>
                </c:pt>
                <c:pt idx="26">
                  <c:v>179.29977493512101</c:v>
                </c:pt>
                <c:pt idx="27">
                  <c:v>186.59932335098799</c:v>
                </c:pt>
                <c:pt idx="28">
                  <c:v>190.337827989353</c:v>
                </c:pt>
                <c:pt idx="29">
                  <c:v>198.46902202964199</c:v>
                </c:pt>
                <c:pt idx="30">
                  <c:v>200.20824607189601</c:v>
                </c:pt>
                <c:pt idx="31">
                  <c:v>206.34958563603399</c:v>
                </c:pt>
                <c:pt idx="32">
                  <c:v>214.31869146020401</c:v>
                </c:pt>
                <c:pt idx="33">
                  <c:v>209.47848127288401</c:v>
                </c:pt>
                <c:pt idx="34">
                  <c:v>210.46503890276099</c:v>
                </c:pt>
                <c:pt idx="35">
                  <c:v>216.38124590792</c:v>
                </c:pt>
                <c:pt idx="36">
                  <c:v>217.72818146098601</c:v>
                </c:pt>
                <c:pt idx="37">
                  <c:v>217.279970645975</c:v>
                </c:pt>
                <c:pt idx="38">
                  <c:v>222.63545577595499</c:v>
                </c:pt>
                <c:pt idx="39">
                  <c:v>221.52855004988299</c:v>
                </c:pt>
                <c:pt idx="40">
                  <c:v>222.54668841672299</c:v>
                </c:pt>
                <c:pt idx="41">
                  <c:v>225.81908243436499</c:v>
                </c:pt>
                <c:pt idx="42">
                  <c:v>225.949060669456</c:v>
                </c:pt>
                <c:pt idx="43">
                  <c:v>228.81811978579401</c:v>
                </c:pt>
                <c:pt idx="44">
                  <c:v>232.509797994557</c:v>
                </c:pt>
                <c:pt idx="45">
                  <c:v>232.48005399078701</c:v>
                </c:pt>
                <c:pt idx="46">
                  <c:v>234.52719782200299</c:v>
                </c:pt>
                <c:pt idx="47">
                  <c:v>235.41342276293099</c:v>
                </c:pt>
                <c:pt idx="48">
                  <c:v>241.989418357929</c:v>
                </c:pt>
                <c:pt idx="49">
                  <c:v>235.28125888611601</c:v>
                </c:pt>
                <c:pt idx="50">
                  <c:v>234.20218491766201</c:v>
                </c:pt>
                <c:pt idx="51">
                  <c:v>241.31614765931101</c:v>
                </c:pt>
                <c:pt idx="52">
                  <c:v>240.06203202799</c:v>
                </c:pt>
                <c:pt idx="53">
                  <c:v>241.824165823626</c:v>
                </c:pt>
                <c:pt idx="54">
                  <c:v>253.74289704011599</c:v>
                </c:pt>
                <c:pt idx="55">
                  <c:v>256.06073883702197</c:v>
                </c:pt>
                <c:pt idx="56">
                  <c:v>254.188582273516</c:v>
                </c:pt>
                <c:pt idx="57">
                  <c:v>241.59088176859399</c:v>
                </c:pt>
                <c:pt idx="58">
                  <c:v>245.18217430931301</c:v>
                </c:pt>
                <c:pt idx="59">
                  <c:v>246.79882036907199</c:v>
                </c:pt>
                <c:pt idx="60">
                  <c:v>245.26892550173801</c:v>
                </c:pt>
                <c:pt idx="61">
                  <c:v>245.644404124148</c:v>
                </c:pt>
                <c:pt idx="62">
                  <c:v>246.39264077090499</c:v>
                </c:pt>
                <c:pt idx="63">
                  <c:v>253.32792571001801</c:v>
                </c:pt>
                <c:pt idx="64">
                  <c:v>257.836303841519</c:v>
                </c:pt>
                <c:pt idx="65">
                  <c:v>256.48182597348602</c:v>
                </c:pt>
                <c:pt idx="66">
                  <c:v>258.49696518987298</c:v>
                </c:pt>
                <c:pt idx="67">
                  <c:v>258.887060665089</c:v>
                </c:pt>
                <c:pt idx="68">
                  <c:v>267.22113426815099</c:v>
                </c:pt>
                <c:pt idx="69">
                  <c:v>272.31099911656997</c:v>
                </c:pt>
                <c:pt idx="70">
                  <c:v>280.85370669745902</c:v>
                </c:pt>
                <c:pt idx="71">
                  <c:v>285.93842418426101</c:v>
                </c:pt>
                <c:pt idx="72">
                  <c:v>282.93548105473002</c:v>
                </c:pt>
                <c:pt idx="73">
                  <c:v>269.59216826442599</c:v>
                </c:pt>
                <c:pt idx="74">
                  <c:v>304.917991064994</c:v>
                </c:pt>
                <c:pt idx="75">
                  <c:v>306.02292714274199</c:v>
                </c:pt>
                <c:pt idx="76">
                  <c:v>294.42389190943697</c:v>
                </c:pt>
                <c:pt idx="77">
                  <c:v>311.54644800291101</c:v>
                </c:pt>
                <c:pt idx="78">
                  <c:v>319.062167082813</c:v>
                </c:pt>
                <c:pt idx="79">
                  <c:v>317.13844455288398</c:v>
                </c:pt>
                <c:pt idx="80">
                  <c:v>317.45087018730402</c:v>
                </c:pt>
                <c:pt idx="81">
                  <c:v>326.84102678571401</c:v>
                </c:pt>
                <c:pt idx="82">
                  <c:v>313.18793119772698</c:v>
                </c:pt>
                <c:pt idx="83">
                  <c:v>308.61188435099001</c:v>
                </c:pt>
                <c:pt idx="84">
                  <c:v>327.23295760842899</c:v>
                </c:pt>
                <c:pt idx="85">
                  <c:v>326.78808080807897</c:v>
                </c:pt>
                <c:pt idx="86">
                  <c:v>320.29321594427103</c:v>
                </c:pt>
                <c:pt idx="87">
                  <c:v>339.16594982078902</c:v>
                </c:pt>
                <c:pt idx="88">
                  <c:v>320.07607164541503</c:v>
                </c:pt>
                <c:pt idx="89">
                  <c:v>337.071774975751</c:v>
                </c:pt>
                <c:pt idx="90">
                  <c:v>324.88254480286702</c:v>
                </c:pt>
                <c:pt idx="91">
                  <c:v>355.42109185441899</c:v>
                </c:pt>
                <c:pt idx="92">
                  <c:v>278.12704467354001</c:v>
                </c:pt>
                <c:pt idx="93">
                  <c:v>300.43531007751801</c:v>
                </c:pt>
                <c:pt idx="94">
                  <c:v>313.52627627627498</c:v>
                </c:pt>
                <c:pt idx="95">
                  <c:v>296.786628352489</c:v>
                </c:pt>
                <c:pt idx="96">
                  <c:v>294.17255</c:v>
                </c:pt>
                <c:pt idx="97">
                  <c:v>297.25550925925899</c:v>
                </c:pt>
                <c:pt idx="98">
                  <c:v>275.87022222222203</c:v>
                </c:pt>
              </c:numCache>
            </c:numRef>
          </c:val>
          <c:smooth val="0"/>
        </c:ser>
        <c:ser>
          <c:idx val="1"/>
          <c:order val="1"/>
          <c:tx>
            <c:strRef>
              <c:f>[会员分析_大数据管理部0531.xlsx]会员分析_3!$E$4</c:f>
              <c:strCache>
                <c:ptCount val="1"/>
                <c:pt idx="0">
                  <c:v>女</c:v>
                </c:pt>
              </c:strCache>
            </c:strRef>
          </c:tx>
          <c:spPr>
            <a:ln w="28575" cap="rnd" cmpd="sng" algn="ctr">
              <a:solidFill>
                <a:schemeClr val="accent2"/>
              </a:solidFill>
              <a:prstDash val="solid"/>
              <a:round/>
            </a:ln>
            <a:effectLst/>
          </c:spPr>
          <c:marker>
            <c:symbol val="none"/>
          </c:marker>
          <c:cat>
            <c:numRef>
              <c:f>[会员分析_大数据管理部0531.xlsx]会员分析_3!$F$2:$CZ$2</c:f>
              <c:numCache>
                <c:formatCode>General</c:formatCode>
                <c:ptCount val="9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numCache>
            </c:numRef>
          </c:cat>
          <c:val>
            <c:numRef>
              <c:f>[会员分析_大数据管理部0531.xlsx]会员分析_3!$F$4:$CZ$4</c:f>
              <c:numCache>
                <c:formatCode>General</c:formatCode>
                <c:ptCount val="99"/>
                <c:pt idx="0">
                  <c:v>205.41536247157299</c:v>
                </c:pt>
                <c:pt idx="1">
                  <c:v>214.043838581139</c:v>
                </c:pt>
                <c:pt idx="2">
                  <c:v>247.12024298479301</c:v>
                </c:pt>
                <c:pt idx="3">
                  <c:v>246.84217490652199</c:v>
                </c:pt>
                <c:pt idx="4">
                  <c:v>198.79547619047599</c:v>
                </c:pt>
                <c:pt idx="5">
                  <c:v>222.92621229050201</c:v>
                </c:pt>
                <c:pt idx="6">
                  <c:v>235.304273301737</c:v>
                </c:pt>
                <c:pt idx="7">
                  <c:v>336.52098673018003</c:v>
                </c:pt>
                <c:pt idx="8">
                  <c:v>260.11743999999999</c:v>
                </c:pt>
                <c:pt idx="9">
                  <c:v>215.11779286926901</c:v>
                </c:pt>
                <c:pt idx="10">
                  <c:v>199.48266323024001</c:v>
                </c:pt>
                <c:pt idx="11">
                  <c:v>170.995768595041</c:v>
                </c:pt>
                <c:pt idx="12">
                  <c:v>172.904807073954</c:v>
                </c:pt>
                <c:pt idx="13">
                  <c:v>155.243061728394</c:v>
                </c:pt>
                <c:pt idx="14">
                  <c:v>129.15110230547501</c:v>
                </c:pt>
                <c:pt idx="15">
                  <c:v>95.8633095323097</c:v>
                </c:pt>
                <c:pt idx="16">
                  <c:v>102.98889809285301</c:v>
                </c:pt>
                <c:pt idx="17">
                  <c:v>99.226275053304903</c:v>
                </c:pt>
                <c:pt idx="18">
                  <c:v>106.531098036578</c:v>
                </c:pt>
                <c:pt idx="19">
                  <c:v>120.30575161180801</c:v>
                </c:pt>
                <c:pt idx="20">
                  <c:v>129.501673771676</c:v>
                </c:pt>
                <c:pt idx="21">
                  <c:v>136.09347193347099</c:v>
                </c:pt>
                <c:pt idx="22">
                  <c:v>146.509130359398</c:v>
                </c:pt>
                <c:pt idx="23">
                  <c:v>153.887021968525</c:v>
                </c:pt>
                <c:pt idx="24">
                  <c:v>161.95869579218501</c:v>
                </c:pt>
                <c:pt idx="25">
                  <c:v>168.78087502731</c:v>
                </c:pt>
                <c:pt idx="26">
                  <c:v>178.49332106345699</c:v>
                </c:pt>
                <c:pt idx="27">
                  <c:v>183.24710469862799</c:v>
                </c:pt>
                <c:pt idx="28">
                  <c:v>188.60698950182299</c:v>
                </c:pt>
                <c:pt idx="29">
                  <c:v>195.00752682654101</c:v>
                </c:pt>
                <c:pt idx="30">
                  <c:v>194.55886499235501</c:v>
                </c:pt>
                <c:pt idx="31">
                  <c:v>199.73206295546299</c:v>
                </c:pt>
                <c:pt idx="32">
                  <c:v>200.15175095927501</c:v>
                </c:pt>
                <c:pt idx="33">
                  <c:v>201.058972184655</c:v>
                </c:pt>
                <c:pt idx="34">
                  <c:v>206.21285222561201</c:v>
                </c:pt>
                <c:pt idx="35">
                  <c:v>212.36715218526899</c:v>
                </c:pt>
                <c:pt idx="36">
                  <c:v>213.746692449835</c:v>
                </c:pt>
                <c:pt idx="37">
                  <c:v>210.02609379918101</c:v>
                </c:pt>
                <c:pt idx="38">
                  <c:v>212.632144468436</c:v>
                </c:pt>
                <c:pt idx="39">
                  <c:v>215.16199545378601</c:v>
                </c:pt>
                <c:pt idx="40">
                  <c:v>209.405834218916</c:v>
                </c:pt>
                <c:pt idx="41">
                  <c:v>217.70208250938501</c:v>
                </c:pt>
                <c:pt idx="42">
                  <c:v>209.94932963492701</c:v>
                </c:pt>
                <c:pt idx="43">
                  <c:v>215.95111212693499</c:v>
                </c:pt>
                <c:pt idx="44">
                  <c:v>219.01375548414899</c:v>
                </c:pt>
                <c:pt idx="45">
                  <c:v>223.64186996893901</c:v>
                </c:pt>
                <c:pt idx="46">
                  <c:v>225.982970101104</c:v>
                </c:pt>
                <c:pt idx="47">
                  <c:v>227.39276579056801</c:v>
                </c:pt>
                <c:pt idx="48">
                  <c:v>233.25788604013201</c:v>
                </c:pt>
                <c:pt idx="49">
                  <c:v>229.288750525263</c:v>
                </c:pt>
                <c:pt idx="50">
                  <c:v>227.61095720657099</c:v>
                </c:pt>
                <c:pt idx="51">
                  <c:v>237.38616401249499</c:v>
                </c:pt>
                <c:pt idx="52">
                  <c:v>230.646251865609</c:v>
                </c:pt>
                <c:pt idx="53">
                  <c:v>230.83364216429601</c:v>
                </c:pt>
                <c:pt idx="54">
                  <c:v>245.54970842775799</c:v>
                </c:pt>
                <c:pt idx="55">
                  <c:v>247.55423708819799</c:v>
                </c:pt>
                <c:pt idx="56">
                  <c:v>237.993682814463</c:v>
                </c:pt>
                <c:pt idx="57">
                  <c:v>240.16162038025999</c:v>
                </c:pt>
                <c:pt idx="58">
                  <c:v>237.683737517417</c:v>
                </c:pt>
                <c:pt idx="59">
                  <c:v>238.89757177963699</c:v>
                </c:pt>
                <c:pt idx="60">
                  <c:v>237.135460610427</c:v>
                </c:pt>
                <c:pt idx="61">
                  <c:v>244.761135413468</c:v>
                </c:pt>
                <c:pt idx="62">
                  <c:v>234.11605812915201</c:v>
                </c:pt>
                <c:pt idx="63">
                  <c:v>245.784988515804</c:v>
                </c:pt>
                <c:pt idx="64">
                  <c:v>248.73703742045399</c:v>
                </c:pt>
                <c:pt idx="65">
                  <c:v>258.317108776613</c:v>
                </c:pt>
                <c:pt idx="66">
                  <c:v>247.091613421955</c:v>
                </c:pt>
                <c:pt idx="67">
                  <c:v>264.04768823188903</c:v>
                </c:pt>
                <c:pt idx="68">
                  <c:v>258.86869996282002</c:v>
                </c:pt>
                <c:pt idx="69">
                  <c:v>264.273341408357</c:v>
                </c:pt>
                <c:pt idx="70">
                  <c:v>260.22899929153198</c:v>
                </c:pt>
                <c:pt idx="71">
                  <c:v>277.59323136263703</c:v>
                </c:pt>
                <c:pt idx="72">
                  <c:v>258.76745985832298</c:v>
                </c:pt>
                <c:pt idx="73">
                  <c:v>246.746710496791</c:v>
                </c:pt>
                <c:pt idx="74">
                  <c:v>290.52496967762499</c:v>
                </c:pt>
                <c:pt idx="75">
                  <c:v>285.24235314168698</c:v>
                </c:pt>
                <c:pt idx="76">
                  <c:v>286.65077568877803</c:v>
                </c:pt>
                <c:pt idx="77">
                  <c:v>289.17572135416702</c:v>
                </c:pt>
                <c:pt idx="78">
                  <c:v>283.04081089445998</c:v>
                </c:pt>
                <c:pt idx="79">
                  <c:v>303.85435985498901</c:v>
                </c:pt>
                <c:pt idx="80">
                  <c:v>292.32076782077303</c:v>
                </c:pt>
                <c:pt idx="81">
                  <c:v>301.72537194087602</c:v>
                </c:pt>
                <c:pt idx="82">
                  <c:v>278.62773770491799</c:v>
                </c:pt>
                <c:pt idx="83">
                  <c:v>272.28256983240198</c:v>
                </c:pt>
                <c:pt idx="84">
                  <c:v>291.55796136457002</c:v>
                </c:pt>
                <c:pt idx="85">
                  <c:v>297.91258149316502</c:v>
                </c:pt>
                <c:pt idx="86">
                  <c:v>263.09660774983001</c:v>
                </c:pt>
                <c:pt idx="87">
                  <c:v>276.63941018766701</c:v>
                </c:pt>
                <c:pt idx="88">
                  <c:v>281.785305067217</c:v>
                </c:pt>
                <c:pt idx="89">
                  <c:v>253.101463815789</c:v>
                </c:pt>
                <c:pt idx="90">
                  <c:v>296.460728971962</c:v>
                </c:pt>
                <c:pt idx="91">
                  <c:v>266.27893899204099</c:v>
                </c:pt>
                <c:pt idx="92">
                  <c:v>241.76095588235199</c:v>
                </c:pt>
                <c:pt idx="93">
                  <c:v>222.465125</c:v>
                </c:pt>
                <c:pt idx="94">
                  <c:v>244.34645418326599</c:v>
                </c:pt>
                <c:pt idx="95">
                  <c:v>271.94939914162899</c:v>
                </c:pt>
                <c:pt idx="96">
                  <c:v>235.90483870967699</c:v>
                </c:pt>
                <c:pt idx="97">
                  <c:v>203.35790123456701</c:v>
                </c:pt>
                <c:pt idx="98">
                  <c:v>230.233682008367</c:v>
                </c:pt>
              </c:numCache>
            </c:numRef>
          </c:val>
          <c:smooth val="0"/>
        </c:ser>
        <c:dLbls>
          <c:showLegendKey val="0"/>
          <c:showVal val="0"/>
          <c:showCatName val="0"/>
          <c:showSerName val="0"/>
          <c:showPercent val="0"/>
          <c:showBubbleSize val="0"/>
        </c:dLbls>
        <c:smooth val="0"/>
        <c:axId val="192974128"/>
        <c:axId val="192974672"/>
      </c:lineChart>
      <c:catAx>
        <c:axId val="19297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2974672"/>
        <c:crosses val="autoZero"/>
        <c:auto val="1"/>
        <c:lblAlgn val="ctr"/>
        <c:lblOffset val="100"/>
        <c:noMultiLvlLbl val="0"/>
      </c:catAx>
      <c:valAx>
        <c:axId val="192974672"/>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297412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b="1">
                <a:latin typeface="微软雅黑" panose="020B0503020204020204" pitchFamily="34" charset="-122"/>
                <a:ea typeface="微软雅黑" panose="020B0503020204020204" pitchFamily="34" charset="-122"/>
              </a:rPr>
              <a:t>（会员）各年龄品类销售结构</a:t>
            </a:r>
          </a:p>
        </c:rich>
      </c:tx>
      <c:layout>
        <c:manualLayout>
          <c:xMode val="edge"/>
          <c:yMode val="edge"/>
          <c:x val="0.39726027397260399"/>
          <c:y val="2.42550242550243E-2"/>
        </c:manualLayout>
      </c:layout>
      <c:overlay val="0"/>
      <c:spPr>
        <a:noFill/>
        <a:ln>
          <a:noFill/>
        </a:ln>
        <a:effectLst/>
      </c:spPr>
    </c:title>
    <c:autoTitleDeleted val="0"/>
    <c:plotArea>
      <c:layout/>
      <c:areaChart>
        <c:grouping val="stacked"/>
        <c:varyColors val="0"/>
        <c:ser>
          <c:idx val="0"/>
          <c:order val="0"/>
          <c:tx>
            <c:strRef>
              <c:f>品类分析_1!$F$64</c:f>
              <c:strCache>
                <c:ptCount val="1"/>
                <c:pt idx="0">
                  <c:v>处方药</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品类分析_1!$G$64:$U$64</c:f>
              <c:numCache>
                <c:formatCode>0.0%</c:formatCode>
                <c:ptCount val="15"/>
                <c:pt idx="0">
                  <c:v>0.39697234702878398</c:v>
                </c:pt>
                <c:pt idx="1">
                  <c:v>0.25482266558080202</c:v>
                </c:pt>
                <c:pt idx="2">
                  <c:v>0.26049597358773502</c:v>
                </c:pt>
                <c:pt idx="3">
                  <c:v>0.31423806235304902</c:v>
                </c:pt>
                <c:pt idx="4">
                  <c:v>0.33880911207317999</c:v>
                </c:pt>
                <c:pt idx="5">
                  <c:v>0.378208224718662</c:v>
                </c:pt>
                <c:pt idx="6">
                  <c:v>0.40105456786879101</c:v>
                </c:pt>
                <c:pt idx="7">
                  <c:v>0.42513717643186399</c:v>
                </c:pt>
                <c:pt idx="8">
                  <c:v>0.44101600406859798</c:v>
                </c:pt>
                <c:pt idx="9">
                  <c:v>0.45183269289469702</c:v>
                </c:pt>
                <c:pt idx="10">
                  <c:v>0.46920694107856498</c:v>
                </c:pt>
                <c:pt idx="11">
                  <c:v>0.47921235911925703</c:v>
                </c:pt>
                <c:pt idx="12">
                  <c:v>0.492489028463931</c:v>
                </c:pt>
                <c:pt idx="13">
                  <c:v>0.488421054374578</c:v>
                </c:pt>
                <c:pt idx="14">
                  <c:v>0.46020598960522502</c:v>
                </c:pt>
              </c:numCache>
            </c:numRef>
          </c:val>
        </c:ser>
        <c:ser>
          <c:idx val="1"/>
          <c:order val="1"/>
          <c:tx>
            <c:strRef>
              <c:f>品类分析_1!$F$65</c:f>
              <c:strCache>
                <c:ptCount val="1"/>
                <c:pt idx="0">
                  <c:v>非处方药</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品类分析_1!$G$65:$U$65</c:f>
              <c:numCache>
                <c:formatCode>0.0%</c:formatCode>
                <c:ptCount val="15"/>
                <c:pt idx="0">
                  <c:v>0.32948126251422999</c:v>
                </c:pt>
                <c:pt idx="1">
                  <c:v>0.43357441790178802</c:v>
                </c:pt>
                <c:pt idx="2">
                  <c:v>0.42744909825486499</c:v>
                </c:pt>
                <c:pt idx="3">
                  <c:v>0.39815072507404098</c:v>
                </c:pt>
                <c:pt idx="4">
                  <c:v>0.38699434766428698</c:v>
                </c:pt>
                <c:pt idx="5">
                  <c:v>0.348395667689891</c:v>
                </c:pt>
                <c:pt idx="6">
                  <c:v>0.326840894619495</c:v>
                </c:pt>
                <c:pt idx="7">
                  <c:v>0.30476912873614098</c:v>
                </c:pt>
                <c:pt idx="8">
                  <c:v>0.292444897043801</c:v>
                </c:pt>
                <c:pt idx="9">
                  <c:v>0.28552651860523598</c:v>
                </c:pt>
                <c:pt idx="10">
                  <c:v>0.27221996704158702</c:v>
                </c:pt>
                <c:pt idx="11">
                  <c:v>0.26635225577326099</c:v>
                </c:pt>
                <c:pt idx="12">
                  <c:v>0.25257748534360103</c:v>
                </c:pt>
                <c:pt idx="13">
                  <c:v>0.255194509685778</c:v>
                </c:pt>
                <c:pt idx="14">
                  <c:v>0.28842270417555799</c:v>
                </c:pt>
              </c:numCache>
            </c:numRef>
          </c:val>
        </c:ser>
        <c:ser>
          <c:idx val="2"/>
          <c:order val="2"/>
          <c:tx>
            <c:strRef>
              <c:f>品类分析_1!$F$66</c:f>
              <c:strCache>
                <c:ptCount val="1"/>
                <c:pt idx="0">
                  <c:v>中药</c:v>
                </c:pt>
              </c:strCache>
            </c:strRef>
          </c:tx>
          <c:spPr>
            <a:solidFill>
              <a:schemeClr val="accent3"/>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品类分析_1!$G$66:$U$66</c:f>
              <c:numCache>
                <c:formatCode>0.0%</c:formatCode>
                <c:ptCount val="15"/>
                <c:pt idx="0">
                  <c:v>0.109788430687295</c:v>
                </c:pt>
                <c:pt idx="1">
                  <c:v>8.9366938826548795E-2</c:v>
                </c:pt>
                <c:pt idx="2">
                  <c:v>8.9152673226194801E-2</c:v>
                </c:pt>
                <c:pt idx="3">
                  <c:v>9.1125168008632199E-2</c:v>
                </c:pt>
                <c:pt idx="4">
                  <c:v>9.4840788293317005E-2</c:v>
                </c:pt>
                <c:pt idx="5">
                  <c:v>0.10792731261922101</c:v>
                </c:pt>
                <c:pt idx="6">
                  <c:v>0.115890603646972</c:v>
                </c:pt>
                <c:pt idx="7">
                  <c:v>0.119499036650665</c:v>
                </c:pt>
                <c:pt idx="8">
                  <c:v>0.11969677284682601</c:v>
                </c:pt>
                <c:pt idx="9">
                  <c:v>0.117505989803214</c:v>
                </c:pt>
                <c:pt idx="10">
                  <c:v>0.119934648227923</c:v>
                </c:pt>
                <c:pt idx="11">
                  <c:v>0.118366813740925</c:v>
                </c:pt>
                <c:pt idx="12">
                  <c:v>0.123782711497386</c:v>
                </c:pt>
                <c:pt idx="13">
                  <c:v>0.12153429925911099</c:v>
                </c:pt>
                <c:pt idx="14">
                  <c:v>0.105321988799536</c:v>
                </c:pt>
              </c:numCache>
            </c:numRef>
          </c:val>
        </c:ser>
        <c:ser>
          <c:idx val="3"/>
          <c:order val="3"/>
          <c:tx>
            <c:strRef>
              <c:f>品类分析_1!$F$67</c:f>
              <c:strCache>
                <c:ptCount val="1"/>
                <c:pt idx="0">
                  <c:v>保健食品</c:v>
                </c:pt>
              </c:strCache>
            </c:strRef>
          </c:tx>
          <c:spPr>
            <a:solidFill>
              <a:schemeClr val="accent4"/>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品类分析_1!$G$67:$U$67</c:f>
              <c:numCache>
                <c:formatCode>0.0%</c:formatCode>
                <c:ptCount val="15"/>
                <c:pt idx="0">
                  <c:v>8.9752957887504606E-2</c:v>
                </c:pt>
                <c:pt idx="1">
                  <c:v>0.117169140884954</c:v>
                </c:pt>
                <c:pt idx="2">
                  <c:v>0.11109584935675799</c:v>
                </c:pt>
                <c:pt idx="3">
                  <c:v>9.6965699542492803E-2</c:v>
                </c:pt>
                <c:pt idx="4">
                  <c:v>9.0789522927045493E-2</c:v>
                </c:pt>
                <c:pt idx="5">
                  <c:v>8.8799597543885306E-2</c:v>
                </c:pt>
                <c:pt idx="6">
                  <c:v>8.4689468438000695E-2</c:v>
                </c:pt>
                <c:pt idx="7">
                  <c:v>8.2169054556001195E-2</c:v>
                </c:pt>
                <c:pt idx="8">
                  <c:v>7.7685615893752794E-2</c:v>
                </c:pt>
                <c:pt idx="9">
                  <c:v>7.8546192909635396E-2</c:v>
                </c:pt>
                <c:pt idx="10">
                  <c:v>7.7974502355572101E-2</c:v>
                </c:pt>
                <c:pt idx="11">
                  <c:v>7.8659197122250599E-2</c:v>
                </c:pt>
                <c:pt idx="12">
                  <c:v>7.9560075945896994E-2</c:v>
                </c:pt>
                <c:pt idx="13">
                  <c:v>8.23883037964597E-2</c:v>
                </c:pt>
                <c:pt idx="14">
                  <c:v>7.7683123198198298E-2</c:v>
                </c:pt>
              </c:numCache>
            </c:numRef>
          </c:val>
        </c:ser>
        <c:ser>
          <c:idx val="4"/>
          <c:order val="4"/>
          <c:tx>
            <c:strRef>
              <c:f>品类分析_1!$F$68</c:f>
              <c:strCache>
                <c:ptCount val="1"/>
                <c:pt idx="0">
                  <c:v>医疗器械</c:v>
                </c:pt>
              </c:strCache>
            </c:strRef>
          </c:tx>
          <c:spPr>
            <a:solidFill>
              <a:schemeClr val="accent5"/>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品类分析_1!$G$68:$U$68</c:f>
              <c:numCache>
                <c:formatCode>0.0%</c:formatCode>
                <c:ptCount val="15"/>
                <c:pt idx="0">
                  <c:v>3.8336893470487902E-2</c:v>
                </c:pt>
                <c:pt idx="1">
                  <c:v>5.65102466119261E-2</c:v>
                </c:pt>
                <c:pt idx="2">
                  <c:v>5.83020658846981E-2</c:v>
                </c:pt>
                <c:pt idx="3">
                  <c:v>5.0791740948780098E-2</c:v>
                </c:pt>
                <c:pt idx="4">
                  <c:v>4.5189222320746902E-2</c:v>
                </c:pt>
                <c:pt idx="5">
                  <c:v>4.04844604052393E-2</c:v>
                </c:pt>
                <c:pt idx="6">
                  <c:v>3.8214748542457502E-2</c:v>
                </c:pt>
                <c:pt idx="7">
                  <c:v>3.590819422015E-2</c:v>
                </c:pt>
                <c:pt idx="8">
                  <c:v>3.6831604358315999E-2</c:v>
                </c:pt>
                <c:pt idx="9">
                  <c:v>3.5673576468294999E-2</c:v>
                </c:pt>
                <c:pt idx="10">
                  <c:v>3.2670024046022102E-2</c:v>
                </c:pt>
                <c:pt idx="11">
                  <c:v>3.1309867166573802E-2</c:v>
                </c:pt>
                <c:pt idx="12">
                  <c:v>2.8580867637669899E-2</c:v>
                </c:pt>
                <c:pt idx="13">
                  <c:v>2.8450594849555599E-2</c:v>
                </c:pt>
                <c:pt idx="14">
                  <c:v>3.8076895241758203E-2</c:v>
                </c:pt>
              </c:numCache>
            </c:numRef>
          </c:val>
        </c:ser>
        <c:ser>
          <c:idx val="5"/>
          <c:order val="5"/>
          <c:tx>
            <c:strRef>
              <c:f>品类分析_1!$F$69</c:f>
              <c:strCache>
                <c:ptCount val="1"/>
                <c:pt idx="0">
                  <c:v>母婴类</c:v>
                </c:pt>
              </c:strCache>
            </c:strRef>
          </c:tx>
          <c:spPr>
            <a:solidFill>
              <a:schemeClr val="accent6"/>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品类分析_1!$G$69:$U$69</c:f>
              <c:numCache>
                <c:formatCode>0.0%</c:formatCode>
                <c:ptCount val="15"/>
                <c:pt idx="0">
                  <c:v>8.8379910962939293E-3</c:v>
                </c:pt>
                <c:pt idx="1">
                  <c:v>1.2645740879673699E-2</c:v>
                </c:pt>
                <c:pt idx="2">
                  <c:v>2.4619928109662601E-2</c:v>
                </c:pt>
                <c:pt idx="3">
                  <c:v>2.05529619054301E-2</c:v>
                </c:pt>
                <c:pt idx="4">
                  <c:v>1.47272249010228E-2</c:v>
                </c:pt>
                <c:pt idx="5">
                  <c:v>7.9101706837151498E-3</c:v>
                </c:pt>
                <c:pt idx="6">
                  <c:v>5.5327845446054803E-3</c:v>
                </c:pt>
                <c:pt idx="7">
                  <c:v>5.6806846277447304E-3</c:v>
                </c:pt>
                <c:pt idx="8">
                  <c:v>6.5521377437118399E-3</c:v>
                </c:pt>
                <c:pt idx="9">
                  <c:v>5.7761172919096396E-3</c:v>
                </c:pt>
                <c:pt idx="10">
                  <c:v>4.0174737297968199E-3</c:v>
                </c:pt>
                <c:pt idx="11">
                  <c:v>3.1460907848435099E-3</c:v>
                </c:pt>
                <c:pt idx="12">
                  <c:v>1.8411492020407099E-3</c:v>
                </c:pt>
                <c:pt idx="13">
                  <c:v>2.2560010170750901E-3</c:v>
                </c:pt>
                <c:pt idx="14">
                  <c:v>7.6569675983649303E-3</c:v>
                </c:pt>
              </c:numCache>
            </c:numRef>
          </c:val>
        </c:ser>
        <c:ser>
          <c:idx val="6"/>
          <c:order val="6"/>
          <c:tx>
            <c:strRef>
              <c:f>品类分析_1!$F$70</c:f>
              <c:strCache>
                <c:ptCount val="1"/>
                <c:pt idx="0">
                  <c:v>健康食品</c:v>
                </c:pt>
              </c:strCache>
            </c:strRef>
          </c:tx>
          <c:spPr>
            <a:solidFill>
              <a:schemeClr val="accent1">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品类分析_1!$G$70:$U$70</c:f>
              <c:numCache>
                <c:formatCode>0.0%</c:formatCode>
                <c:ptCount val="15"/>
                <c:pt idx="0">
                  <c:v>7.5156108125031297E-3</c:v>
                </c:pt>
                <c:pt idx="1">
                  <c:v>1.0145629825829399E-2</c:v>
                </c:pt>
                <c:pt idx="2">
                  <c:v>9.0415037812209796E-3</c:v>
                </c:pt>
                <c:pt idx="3">
                  <c:v>8.7335661462371698E-3</c:v>
                </c:pt>
                <c:pt idx="4">
                  <c:v>8.7587712323311893E-3</c:v>
                </c:pt>
                <c:pt idx="5">
                  <c:v>8.1702071784370191E-3</c:v>
                </c:pt>
                <c:pt idx="6">
                  <c:v>7.7472464484893604E-3</c:v>
                </c:pt>
                <c:pt idx="7">
                  <c:v>7.5594256550768997E-3</c:v>
                </c:pt>
                <c:pt idx="8">
                  <c:v>7.4296573224615498E-3</c:v>
                </c:pt>
                <c:pt idx="9">
                  <c:v>7.3075852793130502E-3</c:v>
                </c:pt>
                <c:pt idx="10">
                  <c:v>7.0240998023079404E-3</c:v>
                </c:pt>
                <c:pt idx="11">
                  <c:v>6.6209190571197198E-3</c:v>
                </c:pt>
                <c:pt idx="12">
                  <c:v>6.2774334515464398E-3</c:v>
                </c:pt>
                <c:pt idx="13">
                  <c:v>6.67996973492748E-3</c:v>
                </c:pt>
                <c:pt idx="14">
                  <c:v>6.4484236955139503E-3</c:v>
                </c:pt>
              </c:numCache>
            </c:numRef>
          </c:val>
        </c:ser>
        <c:ser>
          <c:idx val="7"/>
          <c:order val="7"/>
          <c:tx>
            <c:strRef>
              <c:f>品类分析_1!$F$71</c:f>
              <c:strCache>
                <c:ptCount val="1"/>
                <c:pt idx="0">
                  <c:v>个人护理</c:v>
                </c:pt>
              </c:strCache>
            </c:strRef>
          </c:tx>
          <c:spPr>
            <a:solidFill>
              <a:schemeClr val="accent2">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品类分析_1!$G$71:$U$71</c:f>
              <c:numCache>
                <c:formatCode>0.0%</c:formatCode>
                <c:ptCount val="15"/>
                <c:pt idx="0">
                  <c:v>5.5424209071498797E-3</c:v>
                </c:pt>
                <c:pt idx="1">
                  <c:v>9.7475203582482999E-3</c:v>
                </c:pt>
                <c:pt idx="2">
                  <c:v>6.0156960190546399E-3</c:v>
                </c:pt>
                <c:pt idx="3">
                  <c:v>5.4320817371343996E-3</c:v>
                </c:pt>
                <c:pt idx="4">
                  <c:v>5.6507223601024101E-3</c:v>
                </c:pt>
                <c:pt idx="5">
                  <c:v>5.8479046119124098E-3</c:v>
                </c:pt>
                <c:pt idx="6">
                  <c:v>5.8909550585936298E-3</c:v>
                </c:pt>
                <c:pt idx="7">
                  <c:v>5.2163509245448303E-3</c:v>
                </c:pt>
                <c:pt idx="8">
                  <c:v>4.6046995534486396E-3</c:v>
                </c:pt>
                <c:pt idx="9">
                  <c:v>4.3352026927246804E-3</c:v>
                </c:pt>
                <c:pt idx="10">
                  <c:v>4.0999572007523301E-3</c:v>
                </c:pt>
                <c:pt idx="11">
                  <c:v>3.89229034313796E-3</c:v>
                </c:pt>
                <c:pt idx="12">
                  <c:v>3.1718681691298798E-3</c:v>
                </c:pt>
                <c:pt idx="13">
                  <c:v>3.12585071552614E-3</c:v>
                </c:pt>
                <c:pt idx="14">
                  <c:v>4.3942087851274996E-3</c:v>
                </c:pt>
              </c:numCache>
            </c:numRef>
          </c:val>
        </c:ser>
        <c:ser>
          <c:idx val="8"/>
          <c:order val="8"/>
          <c:tx>
            <c:strRef>
              <c:f>品类分析_1!$F$72</c:f>
              <c:strCache>
                <c:ptCount val="1"/>
                <c:pt idx="0">
                  <c:v>日常用品</c:v>
                </c:pt>
              </c:strCache>
            </c:strRef>
          </c:tx>
          <c:spPr>
            <a:solidFill>
              <a:schemeClr val="accent3">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品类分析_1!$G$72:$U$72</c:f>
              <c:numCache>
                <c:formatCode>0.0%</c:formatCode>
                <c:ptCount val="15"/>
                <c:pt idx="0">
                  <c:v>4.6151963670848697E-3</c:v>
                </c:pt>
                <c:pt idx="1">
                  <c:v>5.2701305871189997E-3</c:v>
                </c:pt>
                <c:pt idx="2">
                  <c:v>4.8822023669846098E-3</c:v>
                </c:pt>
                <c:pt idx="3">
                  <c:v>5.2095653322938498E-3</c:v>
                </c:pt>
                <c:pt idx="4">
                  <c:v>5.2261027364906096E-3</c:v>
                </c:pt>
                <c:pt idx="5">
                  <c:v>5.0841929231450296E-3</c:v>
                </c:pt>
                <c:pt idx="6">
                  <c:v>5.1726369651255103E-3</c:v>
                </c:pt>
                <c:pt idx="7">
                  <c:v>5.1390280226351597E-3</c:v>
                </c:pt>
                <c:pt idx="8">
                  <c:v>5.1614312785516099E-3</c:v>
                </c:pt>
                <c:pt idx="9">
                  <c:v>5.27748116696505E-3</c:v>
                </c:pt>
                <c:pt idx="10">
                  <c:v>5.1695657519427304E-3</c:v>
                </c:pt>
                <c:pt idx="11">
                  <c:v>5.1524018365118303E-3</c:v>
                </c:pt>
                <c:pt idx="12">
                  <c:v>5.0460229748072304E-3</c:v>
                </c:pt>
                <c:pt idx="13">
                  <c:v>5.1270889175609197E-3</c:v>
                </c:pt>
                <c:pt idx="14">
                  <c:v>4.1979645074050496E-3</c:v>
                </c:pt>
              </c:numCache>
            </c:numRef>
          </c:val>
        </c:ser>
        <c:ser>
          <c:idx val="9"/>
          <c:order val="9"/>
          <c:tx>
            <c:strRef>
              <c:f>品类分析_1!$F$73</c:f>
              <c:strCache>
                <c:ptCount val="1"/>
                <c:pt idx="0">
                  <c:v>消毒用品</c:v>
                </c:pt>
              </c:strCache>
            </c:strRef>
          </c:tx>
          <c:spPr>
            <a:solidFill>
              <a:schemeClr val="accent4">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品类分析_1!$G$73:$U$73</c:f>
              <c:numCache>
                <c:formatCode>0.0%</c:formatCode>
                <c:ptCount val="15"/>
                <c:pt idx="0">
                  <c:v>4.0961989288513297E-3</c:v>
                </c:pt>
                <c:pt idx="1">
                  <c:v>4.9089374641059398E-3</c:v>
                </c:pt>
                <c:pt idx="2">
                  <c:v>4.0803134506436503E-3</c:v>
                </c:pt>
                <c:pt idx="3">
                  <c:v>3.8991612432879999E-3</c:v>
                </c:pt>
                <c:pt idx="4">
                  <c:v>3.7896262437042499E-3</c:v>
                </c:pt>
                <c:pt idx="5">
                  <c:v>3.6041650204079101E-3</c:v>
                </c:pt>
                <c:pt idx="6">
                  <c:v>3.3755190830498699E-3</c:v>
                </c:pt>
                <c:pt idx="7">
                  <c:v>3.1303511769275E-3</c:v>
                </c:pt>
                <c:pt idx="8">
                  <c:v>3.2477526562255002E-3</c:v>
                </c:pt>
                <c:pt idx="9">
                  <c:v>3.1646366380154501E-3</c:v>
                </c:pt>
                <c:pt idx="10">
                  <c:v>2.8446940403143699E-3</c:v>
                </c:pt>
                <c:pt idx="11">
                  <c:v>2.7881496433283998E-3</c:v>
                </c:pt>
                <c:pt idx="12">
                  <c:v>2.5035642901409501E-3</c:v>
                </c:pt>
                <c:pt idx="13">
                  <c:v>2.5597955881305002E-3</c:v>
                </c:pt>
                <c:pt idx="14">
                  <c:v>3.34817206487632E-3</c:v>
                </c:pt>
              </c:numCache>
            </c:numRef>
          </c:val>
        </c:ser>
        <c:ser>
          <c:idx val="10"/>
          <c:order val="10"/>
          <c:tx>
            <c:strRef>
              <c:f>品类分析_1!$F$74</c:f>
              <c:strCache>
                <c:ptCount val="1"/>
                <c:pt idx="0">
                  <c:v>健身康复</c:v>
                </c:pt>
              </c:strCache>
            </c:strRef>
          </c:tx>
          <c:spPr>
            <a:solidFill>
              <a:schemeClr val="accent5">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品类分析_1!$G$74:$U$74</c:f>
              <c:numCache>
                <c:formatCode>0.0%</c:formatCode>
                <c:ptCount val="15"/>
                <c:pt idx="0">
                  <c:v>2.5785367354995E-3</c:v>
                </c:pt>
                <c:pt idx="1">
                  <c:v>2.5371555906529902E-3</c:v>
                </c:pt>
                <c:pt idx="2">
                  <c:v>2.5115952828165802E-3</c:v>
                </c:pt>
                <c:pt idx="3">
                  <c:v>2.6319024354987701E-3</c:v>
                </c:pt>
                <c:pt idx="4">
                  <c:v>2.7427114158236001E-3</c:v>
                </c:pt>
                <c:pt idx="5">
                  <c:v>2.87590283675259E-3</c:v>
                </c:pt>
                <c:pt idx="6">
                  <c:v>2.95753800489866E-3</c:v>
                </c:pt>
                <c:pt idx="7">
                  <c:v>2.9550861747424701E-3</c:v>
                </c:pt>
                <c:pt idx="8">
                  <c:v>2.9609977997236601E-3</c:v>
                </c:pt>
                <c:pt idx="9">
                  <c:v>2.7444202005501598E-3</c:v>
                </c:pt>
                <c:pt idx="10">
                  <c:v>2.5142103104501398E-3</c:v>
                </c:pt>
                <c:pt idx="11">
                  <c:v>2.40195416532387E-3</c:v>
                </c:pt>
                <c:pt idx="12">
                  <c:v>2.2181816906198201E-3</c:v>
                </c:pt>
                <c:pt idx="13">
                  <c:v>2.4493502590625499E-3</c:v>
                </c:pt>
                <c:pt idx="14">
                  <c:v>1.7224163629458199E-3</c:v>
                </c:pt>
              </c:numCache>
            </c:numRef>
          </c:val>
        </c:ser>
        <c:ser>
          <c:idx val="11"/>
          <c:order val="11"/>
          <c:tx>
            <c:strRef>
              <c:f>品类分析_1!$F$75</c:f>
              <c:strCache>
                <c:ptCount val="1"/>
                <c:pt idx="0">
                  <c:v>普通食品</c:v>
                </c:pt>
              </c:strCache>
            </c:strRef>
          </c:tx>
          <c:spPr>
            <a:solidFill>
              <a:schemeClr val="accent6">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品类分析_1!$G$75:$U$75</c:f>
              <c:numCache>
                <c:formatCode>0.0%</c:formatCode>
                <c:ptCount val="15"/>
                <c:pt idx="0">
                  <c:v>2.4714923043924202E-3</c:v>
                </c:pt>
                <c:pt idx="1">
                  <c:v>3.2917312418375699E-3</c:v>
                </c:pt>
                <c:pt idx="2">
                  <c:v>2.3477610217251099E-3</c:v>
                </c:pt>
                <c:pt idx="3">
                  <c:v>2.2659998952813099E-3</c:v>
                </c:pt>
                <c:pt idx="4">
                  <c:v>2.4757536167227799E-3</c:v>
                </c:pt>
                <c:pt idx="5">
                  <c:v>2.6875091723013102E-3</c:v>
                </c:pt>
                <c:pt idx="6">
                  <c:v>2.6289275458847598E-3</c:v>
                </c:pt>
                <c:pt idx="7">
                  <c:v>2.82873753943641E-3</c:v>
                </c:pt>
                <c:pt idx="8">
                  <c:v>2.3642819165251602E-3</c:v>
                </c:pt>
                <c:pt idx="9">
                  <c:v>2.3065837393372E-3</c:v>
                </c:pt>
                <c:pt idx="10">
                  <c:v>2.3223667431921998E-3</c:v>
                </c:pt>
                <c:pt idx="11">
                  <c:v>2.0945855393646701E-3</c:v>
                </c:pt>
                <c:pt idx="12">
                  <c:v>1.94684349875139E-3</c:v>
                </c:pt>
                <c:pt idx="13">
                  <c:v>1.80899451573109E-3</c:v>
                </c:pt>
                <c:pt idx="14">
                  <c:v>2.4803764761424799E-3</c:v>
                </c:pt>
              </c:numCache>
            </c:numRef>
          </c:val>
        </c:ser>
        <c:ser>
          <c:idx val="12"/>
          <c:order val="12"/>
          <c:tx>
            <c:strRef>
              <c:f>品类分析_1!$F$76</c:f>
              <c:strCache>
                <c:ptCount val="1"/>
                <c:pt idx="0">
                  <c:v>其他</c:v>
                </c:pt>
              </c:strCache>
            </c:strRef>
          </c:tx>
          <c:spPr>
            <a:solidFill>
              <a:schemeClr val="accent1">
                <a:lumMod val="80000"/>
                <a:lumOff val="2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品类分析_1!$G$76:$U$76</c:f>
              <c:numCache>
                <c:formatCode>0.0%</c:formatCode>
                <c:ptCount val="15"/>
                <c:pt idx="0">
                  <c:v>1.0661259925673501E-5</c:v>
                </c:pt>
                <c:pt idx="1">
                  <c:v>9.7442465159598892E-6</c:v>
                </c:pt>
                <c:pt idx="2">
                  <c:v>5.3396576415987098E-6</c:v>
                </c:pt>
                <c:pt idx="3">
                  <c:v>3.36537784355034E-6</c:v>
                </c:pt>
                <c:pt idx="4">
                  <c:v>6.0942152272065103E-6</c:v>
                </c:pt>
                <c:pt idx="5">
                  <c:v>4.6845964307180501E-6</c:v>
                </c:pt>
                <c:pt idx="6">
                  <c:v>4.1092336391025504E-6</c:v>
                </c:pt>
                <c:pt idx="7">
                  <c:v>7.7452840705215303E-6</c:v>
                </c:pt>
                <c:pt idx="8">
                  <c:v>4.1475180595711502E-6</c:v>
                </c:pt>
                <c:pt idx="9">
                  <c:v>3.0023101075379502E-6</c:v>
                </c:pt>
                <c:pt idx="10">
                  <c:v>1.5496715747799801E-6</c:v>
                </c:pt>
                <c:pt idx="11">
                  <c:v>3.1157081036984201E-6</c:v>
                </c:pt>
                <c:pt idx="12">
                  <c:v>4.7678344792005204E-6</c:v>
                </c:pt>
                <c:pt idx="13">
                  <c:v>4.1872865047362502E-6</c:v>
                </c:pt>
                <c:pt idx="14">
                  <c:v>4.07694893487529E-5</c:v>
                </c:pt>
              </c:numCache>
            </c:numRef>
          </c:val>
        </c:ser>
        <c:dLbls>
          <c:showLegendKey val="0"/>
          <c:showVal val="0"/>
          <c:showCatName val="0"/>
          <c:showSerName val="0"/>
          <c:showPercent val="0"/>
          <c:showBubbleSize val="0"/>
        </c:dLbls>
        <c:axId val="194352272"/>
        <c:axId val="194343024"/>
      </c:areaChart>
      <c:catAx>
        <c:axId val="194352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43024"/>
        <c:crosses val="autoZero"/>
        <c:auto val="1"/>
        <c:lblAlgn val="ctr"/>
        <c:lblOffset val="100"/>
        <c:noMultiLvlLbl val="0"/>
      </c:catAx>
      <c:valAx>
        <c:axId val="194343024"/>
        <c:scaling>
          <c:orientation val="minMax"/>
          <c:max val="1"/>
        </c:scaling>
        <c:delete val="0"/>
        <c:axPos val="l"/>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52272"/>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800" b="1">
                <a:latin typeface="微软雅黑" panose="020B0503020204020204" pitchFamily="34" charset="-122"/>
                <a:ea typeface="微软雅黑" panose="020B0503020204020204" pitchFamily="34" charset="-122"/>
              </a:rPr>
              <a:t>品类销售结构</a:t>
            </a:r>
          </a:p>
        </c:rich>
      </c:tx>
      <c:layout>
        <c:manualLayout>
          <c:xMode val="edge"/>
          <c:yMode val="edge"/>
          <c:x val="0.32"/>
          <c:y val="3.8874752615210603E-2"/>
        </c:manualLayout>
      </c:layout>
      <c:overlay val="0"/>
      <c:spPr>
        <a:noFill/>
        <a:ln>
          <a:noFill/>
        </a:ln>
        <a:effectLst/>
      </c:spPr>
      <c:txPr>
        <a:bodyPr rot="0" spcFirstLastPara="1" vertOverflow="ellipsis" vert="horz" wrap="square" anchor="ctr" anchorCtr="1"/>
        <a:lstStyle/>
        <a:p>
          <a:pPr>
            <a:defRPr lang="zh-CN" sz="18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1.4541722681006299E-3"/>
          <c:y val="3.3519250752044698E-2"/>
          <c:w val="0.73661500519210799"/>
          <c:h val="0.96461717913329004"/>
        </c:manualLayout>
      </c:layout>
      <c:barChart>
        <c:barDir val="col"/>
        <c:grouping val="stacked"/>
        <c:varyColors val="0"/>
        <c:ser>
          <c:idx val="0"/>
          <c:order val="0"/>
          <c:tx>
            <c:strRef>
              <c:f>品类分析_1!$A$5</c:f>
              <c:strCache>
                <c:ptCount val="1"/>
                <c:pt idx="0">
                  <c:v>保健食品</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(品类分析_1!$E$5,品类分析_1!$Q$5)</c:f>
              <c:numCache>
                <c:formatCode>0.0%</c:formatCode>
                <c:ptCount val="2"/>
                <c:pt idx="0" formatCode="0.00%">
                  <c:v>8.7591559859473894E-2</c:v>
                </c:pt>
                <c:pt idx="1">
                  <c:v>8.7591559859473894E-2</c:v>
                </c:pt>
              </c:numCache>
            </c:numRef>
          </c:val>
        </c:ser>
        <c:ser>
          <c:idx val="1"/>
          <c:order val="1"/>
          <c:tx>
            <c:strRef>
              <c:f>品类分析_1!$A$6</c:f>
              <c:strCache>
                <c:ptCount val="1"/>
                <c:pt idx="0">
                  <c:v>处方药</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(品类分析_1!$E$6,品类分析_1!$Q$6)</c:f>
              <c:numCache>
                <c:formatCode>0.0%</c:formatCode>
                <c:ptCount val="2"/>
                <c:pt idx="0" formatCode="0.00%">
                  <c:v>0.377184260155494</c:v>
                </c:pt>
                <c:pt idx="1">
                  <c:v>0.39126378474529999</c:v>
                </c:pt>
              </c:numCache>
            </c:numRef>
          </c:val>
        </c:ser>
        <c:ser>
          <c:idx val="2"/>
          <c:order val="2"/>
          <c:tx>
            <c:strRef>
              <c:f>品类分析_1!$A$7</c:f>
              <c:strCache>
                <c:ptCount val="1"/>
                <c:pt idx="0">
                  <c:v>非处方药</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(品类分析_1!$E$7,品类分析_1!$Q$7)</c:f>
              <c:numCache>
                <c:formatCode>0.0%</c:formatCode>
                <c:ptCount val="2"/>
                <c:pt idx="0" formatCode="0.00%">
                  <c:v>0.35521042501257399</c:v>
                </c:pt>
                <c:pt idx="1">
                  <c:v>0.33539430430426398</c:v>
                </c:pt>
              </c:numCache>
            </c:numRef>
          </c:val>
        </c:ser>
        <c:ser>
          <c:idx val="3"/>
          <c:order val="3"/>
          <c:tx>
            <c:strRef>
              <c:f>品类分析_1!$A$8</c:f>
              <c:strCache>
                <c:ptCount val="1"/>
                <c:pt idx="0">
                  <c:v>个人护理</c:v>
                </c:pt>
              </c:strCache>
            </c:strRef>
          </c:tx>
          <c:spPr>
            <a:solidFill>
              <a:schemeClr val="accent4"/>
            </a:solidFill>
            <a:ln>
              <a:noFill/>
            </a:ln>
            <a:effectLst/>
          </c:spPr>
          <c:invertIfNegative val="0"/>
          <c:cat>
            <c:strRef>
              <c:f>(品类分析_1!$E$4,品类分析_1!$Q$4)</c:f>
              <c:strCache>
                <c:ptCount val="2"/>
                <c:pt idx="0">
                  <c:v>总销售结构</c:v>
                </c:pt>
                <c:pt idx="1">
                  <c:v>会员销售结构</c:v>
                </c:pt>
              </c:strCache>
            </c:strRef>
          </c:cat>
          <c:val>
            <c:numRef>
              <c:f>(品类分析_1!$E$8,品类分析_1!$Q$8)</c:f>
              <c:numCache>
                <c:formatCode>0.0%</c:formatCode>
                <c:ptCount val="2"/>
                <c:pt idx="0" formatCode="0.00%">
                  <c:v>5.8146878159049701E-3</c:v>
                </c:pt>
                <c:pt idx="1">
                  <c:v>5.2381252153245999E-3</c:v>
                </c:pt>
              </c:numCache>
            </c:numRef>
          </c:val>
        </c:ser>
        <c:ser>
          <c:idx val="4"/>
          <c:order val="4"/>
          <c:tx>
            <c:strRef>
              <c:f>品类分析_1!$A$9</c:f>
              <c:strCache>
                <c:ptCount val="1"/>
                <c:pt idx="0">
                  <c:v>健康食品</c:v>
                </c:pt>
              </c:strCache>
            </c:strRef>
          </c:tx>
          <c:spPr>
            <a:solidFill>
              <a:schemeClr val="accent5"/>
            </a:solidFill>
            <a:ln>
              <a:noFill/>
            </a:ln>
            <a:effectLst/>
          </c:spPr>
          <c:invertIfNegative val="0"/>
          <c:cat>
            <c:strRef>
              <c:f>(品类分析_1!$E$4,品类分析_1!$Q$4)</c:f>
              <c:strCache>
                <c:ptCount val="2"/>
                <c:pt idx="0">
                  <c:v>总销售结构</c:v>
                </c:pt>
                <c:pt idx="1">
                  <c:v>会员销售结构</c:v>
                </c:pt>
              </c:strCache>
            </c:strRef>
          </c:cat>
          <c:val>
            <c:numRef>
              <c:f>(品类分析_1!$E$9,品类分析_1!$Q$9)</c:f>
              <c:numCache>
                <c:formatCode>0.0%</c:formatCode>
                <c:ptCount val="2"/>
                <c:pt idx="0" formatCode="0.00%">
                  <c:v>8.2639121994799308E-3</c:v>
                </c:pt>
                <c:pt idx="1">
                  <c:v>7.8570804133632297E-3</c:v>
                </c:pt>
              </c:numCache>
            </c:numRef>
          </c:val>
        </c:ser>
        <c:ser>
          <c:idx val="5"/>
          <c:order val="5"/>
          <c:tx>
            <c:strRef>
              <c:f>品类分析_1!$A$10</c:f>
              <c:strCache>
                <c:ptCount val="1"/>
                <c:pt idx="0">
                  <c:v>健身康复</c:v>
                </c:pt>
              </c:strCache>
            </c:strRef>
          </c:tx>
          <c:spPr>
            <a:solidFill>
              <a:schemeClr val="accent6"/>
            </a:solidFill>
            <a:ln>
              <a:noFill/>
            </a:ln>
            <a:effectLst/>
          </c:spPr>
          <c:invertIfNegative val="0"/>
          <c:cat>
            <c:strRef>
              <c:f>(品类分析_1!$E$4,品类分析_1!$Q$4)</c:f>
              <c:strCache>
                <c:ptCount val="2"/>
                <c:pt idx="0">
                  <c:v>总销售结构</c:v>
                </c:pt>
                <c:pt idx="1">
                  <c:v>会员销售结构</c:v>
                </c:pt>
              </c:strCache>
            </c:strRef>
          </c:cat>
          <c:val>
            <c:numRef>
              <c:f>(品类分析_1!$E$10,品类分析_1!$Q$10)</c:f>
              <c:numCache>
                <c:formatCode>0.0%</c:formatCode>
                <c:ptCount val="2"/>
                <c:pt idx="0" formatCode="0.00%">
                  <c:v>3.0256492871746899E-3</c:v>
                </c:pt>
                <c:pt idx="1">
                  <c:v>2.6577856141578901E-3</c:v>
                </c:pt>
              </c:numCache>
            </c:numRef>
          </c:val>
        </c:ser>
        <c:ser>
          <c:idx val="6"/>
          <c:order val="6"/>
          <c:tx>
            <c:strRef>
              <c:f>品类分析_1!$A$11</c:f>
              <c:strCache>
                <c:ptCount val="1"/>
                <c:pt idx="0">
                  <c:v>母婴类</c:v>
                </c:pt>
              </c:strCache>
            </c:strRef>
          </c:tx>
          <c:spPr>
            <a:solidFill>
              <a:schemeClr val="accent1">
                <a:lumMod val="60000"/>
              </a:schemeClr>
            </a:solidFill>
            <a:ln>
              <a:noFill/>
            </a:ln>
            <a:effectLst/>
          </c:spPr>
          <c:invertIfNegative val="0"/>
          <c:cat>
            <c:strRef>
              <c:f>(品类分析_1!$E$4,品类分析_1!$Q$4)</c:f>
              <c:strCache>
                <c:ptCount val="2"/>
                <c:pt idx="0">
                  <c:v>总销售结构</c:v>
                </c:pt>
                <c:pt idx="1">
                  <c:v>会员销售结构</c:v>
                </c:pt>
              </c:strCache>
            </c:strRef>
          </c:cat>
          <c:val>
            <c:numRef>
              <c:f>(品类分析_1!$E$11,品类分析_1!$Q$11)</c:f>
              <c:numCache>
                <c:formatCode>0.0%</c:formatCode>
                <c:ptCount val="2"/>
                <c:pt idx="0" formatCode="0.00%">
                  <c:v>9.1051094857150395E-3</c:v>
                </c:pt>
                <c:pt idx="1">
                  <c:v>1.01733362559316E-2</c:v>
                </c:pt>
              </c:numCache>
            </c:numRef>
          </c:val>
        </c:ser>
        <c:ser>
          <c:idx val="7"/>
          <c:order val="7"/>
          <c:tx>
            <c:strRef>
              <c:f>品类分析_1!$A$12</c:f>
              <c:strCache>
                <c:ptCount val="1"/>
                <c:pt idx="0">
                  <c:v>普通食品</c:v>
                </c:pt>
              </c:strCache>
            </c:strRef>
          </c:tx>
          <c:spPr>
            <a:solidFill>
              <a:schemeClr val="accent2">
                <a:lumMod val="60000"/>
              </a:schemeClr>
            </a:solidFill>
            <a:ln>
              <a:noFill/>
            </a:ln>
            <a:effectLst/>
          </c:spPr>
          <c:invertIfNegative val="0"/>
          <c:cat>
            <c:strRef>
              <c:f>(品类分析_1!$E$4,品类分析_1!$Q$4)</c:f>
              <c:strCache>
                <c:ptCount val="2"/>
                <c:pt idx="0">
                  <c:v>总销售结构</c:v>
                </c:pt>
                <c:pt idx="1">
                  <c:v>会员销售结构</c:v>
                </c:pt>
              </c:strCache>
            </c:strRef>
          </c:cat>
          <c:val>
            <c:numRef>
              <c:f>(品类分析_1!$E$12,品类分析_1!$Q$12)</c:f>
              <c:numCache>
                <c:formatCode>0.0%</c:formatCode>
                <c:ptCount val="2"/>
                <c:pt idx="0" formatCode="0.00%">
                  <c:v>2.8252719684835801E-3</c:v>
                </c:pt>
                <c:pt idx="1">
                  <c:v>2.46680502818012E-3</c:v>
                </c:pt>
              </c:numCache>
            </c:numRef>
          </c:val>
        </c:ser>
        <c:ser>
          <c:idx val="8"/>
          <c:order val="8"/>
          <c:tx>
            <c:strRef>
              <c:f>品类分析_1!$A$13</c:f>
              <c:strCache>
                <c:ptCount val="1"/>
                <c:pt idx="0">
                  <c:v>其他</c:v>
                </c:pt>
              </c:strCache>
            </c:strRef>
          </c:tx>
          <c:spPr>
            <a:solidFill>
              <a:schemeClr val="accent3">
                <a:lumMod val="60000"/>
              </a:schemeClr>
            </a:solidFill>
            <a:ln>
              <a:noFill/>
            </a:ln>
            <a:effectLst/>
          </c:spPr>
          <c:invertIfNegative val="0"/>
          <c:cat>
            <c:strRef>
              <c:f>(品类分析_1!$E$4,品类分析_1!$Q$4)</c:f>
              <c:strCache>
                <c:ptCount val="2"/>
                <c:pt idx="0">
                  <c:v>总销售结构</c:v>
                </c:pt>
                <c:pt idx="1">
                  <c:v>会员销售结构</c:v>
                </c:pt>
              </c:strCache>
            </c:strRef>
          </c:cat>
          <c:val>
            <c:numRef>
              <c:f>(品类分析_1!$E$13,品类分析_1!$Q$13)</c:f>
              <c:numCache>
                <c:formatCode>0.0%</c:formatCode>
                <c:ptCount val="2"/>
                <c:pt idx="0" formatCode="0.00%">
                  <c:v>9.5365917083532605E-6</c:v>
                </c:pt>
                <c:pt idx="1">
                  <c:v>7.5056318534030598E-6</c:v>
                </c:pt>
              </c:numCache>
            </c:numRef>
          </c:val>
        </c:ser>
        <c:ser>
          <c:idx val="9"/>
          <c:order val="9"/>
          <c:tx>
            <c:strRef>
              <c:f>品类分析_1!$A$14</c:f>
              <c:strCache>
                <c:ptCount val="1"/>
                <c:pt idx="0">
                  <c:v>日常用品</c:v>
                </c:pt>
              </c:strCache>
            </c:strRef>
          </c:tx>
          <c:spPr>
            <a:solidFill>
              <a:schemeClr val="accent4">
                <a:lumMod val="60000"/>
              </a:schemeClr>
            </a:solidFill>
            <a:ln>
              <a:noFill/>
            </a:ln>
            <a:effectLst/>
          </c:spPr>
          <c:invertIfNegative val="0"/>
          <c:cat>
            <c:strRef>
              <c:f>(品类分析_1!$E$4,品类分析_1!$Q$4)</c:f>
              <c:strCache>
                <c:ptCount val="2"/>
                <c:pt idx="0">
                  <c:v>总销售结构</c:v>
                </c:pt>
                <c:pt idx="1">
                  <c:v>会员销售结构</c:v>
                </c:pt>
              </c:strCache>
            </c:strRef>
          </c:cat>
          <c:val>
            <c:numRef>
              <c:f>(品类分析_1!$E$14,品类分析_1!$Q$14)</c:f>
              <c:numCache>
                <c:formatCode>0.0%</c:formatCode>
                <c:ptCount val="2"/>
                <c:pt idx="0" formatCode="0.00%">
                  <c:v>4.82756746862412E-3</c:v>
                </c:pt>
                <c:pt idx="1">
                  <c:v>5.06470248475243E-3</c:v>
                </c:pt>
              </c:numCache>
            </c:numRef>
          </c:val>
        </c:ser>
        <c:ser>
          <c:idx val="10"/>
          <c:order val="10"/>
          <c:tx>
            <c:strRef>
              <c:f>品类分析_1!$A$15</c:f>
              <c:strCache>
                <c:ptCount val="1"/>
                <c:pt idx="0">
                  <c:v>消毒用品</c:v>
                </c:pt>
              </c:strCache>
            </c:strRef>
          </c:tx>
          <c:spPr>
            <a:solidFill>
              <a:schemeClr val="accent5">
                <a:lumMod val="60000"/>
              </a:schemeClr>
            </a:solidFill>
            <a:ln>
              <a:noFill/>
            </a:ln>
            <a:effectLst/>
          </c:spPr>
          <c:invertIfNegative val="0"/>
          <c:cat>
            <c:strRef>
              <c:f>(品类分析_1!$E$4,品类分析_1!$Q$4)</c:f>
              <c:strCache>
                <c:ptCount val="2"/>
                <c:pt idx="0">
                  <c:v>总销售结构</c:v>
                </c:pt>
                <c:pt idx="1">
                  <c:v>会员销售结构</c:v>
                </c:pt>
              </c:strCache>
            </c:strRef>
          </c:cat>
          <c:val>
            <c:numRef>
              <c:f>(品类分析_1!$E$15,品类分析_1!$Q$15)</c:f>
              <c:numCache>
                <c:formatCode>0.0%</c:formatCode>
                <c:ptCount val="2"/>
                <c:pt idx="0" formatCode="0.00%">
                  <c:v>4.5615047463427698E-3</c:v>
                </c:pt>
                <c:pt idx="1">
                  <c:v>3.4831997945481098E-3</c:v>
                </c:pt>
              </c:numCache>
            </c:numRef>
          </c:val>
        </c:ser>
        <c:ser>
          <c:idx val="11"/>
          <c:order val="11"/>
          <c:tx>
            <c:strRef>
              <c:f>品类分析_1!$A$16</c:f>
              <c:strCache>
                <c:ptCount val="1"/>
                <c:pt idx="0">
                  <c:v>医疗器械</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(品类分析_1!$E$16,品类分析_1!$Q$16)</c:f>
              <c:numCache>
                <c:formatCode>0.0%</c:formatCode>
                <c:ptCount val="2"/>
                <c:pt idx="0" formatCode="0.00%">
                  <c:v>4.8285141290528202E-2</c:v>
                </c:pt>
                <c:pt idx="1">
                  <c:v>4.1146333332162999E-2</c:v>
                </c:pt>
              </c:numCache>
            </c:numRef>
          </c:val>
        </c:ser>
        <c:ser>
          <c:idx val="12"/>
          <c:order val="12"/>
          <c:tx>
            <c:strRef>
              <c:f>品类分析_1!$A$17</c:f>
              <c:strCache>
                <c:ptCount val="1"/>
                <c:pt idx="0">
                  <c:v>中药</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(品类分析_1!$E$17,品类分析_1!$Q$17)</c:f>
              <c:numCache>
                <c:formatCode>0.0%</c:formatCode>
                <c:ptCount val="2"/>
                <c:pt idx="0" formatCode="0.00%">
                  <c:v>0.100024409014584</c:v>
                </c:pt>
                <c:pt idx="1">
                  <c:v>0.107655477320687</c:v>
                </c:pt>
              </c:numCache>
            </c:numRef>
          </c:val>
        </c:ser>
        <c:dLbls>
          <c:showLegendKey val="0"/>
          <c:showVal val="0"/>
          <c:showCatName val="0"/>
          <c:showSerName val="0"/>
          <c:showPercent val="0"/>
          <c:showBubbleSize val="0"/>
        </c:dLbls>
        <c:gapWidth val="47"/>
        <c:overlap val="100"/>
        <c:axId val="194344656"/>
        <c:axId val="194348464"/>
      </c:barChart>
      <c:catAx>
        <c:axId val="194344656"/>
        <c:scaling>
          <c:orientation val="minMax"/>
        </c:scaling>
        <c:delete val="1"/>
        <c:axPos val="b"/>
        <c:numFmt formatCode="General" sourceLinked="1"/>
        <c:majorTickMark val="none"/>
        <c:minorTickMark val="none"/>
        <c:tickLblPos val="nextTo"/>
        <c:crossAx val="194348464"/>
        <c:crosses val="autoZero"/>
        <c:auto val="1"/>
        <c:lblAlgn val="ctr"/>
        <c:lblOffset val="100"/>
        <c:noMultiLvlLbl val="0"/>
      </c:catAx>
      <c:valAx>
        <c:axId val="194348464"/>
        <c:scaling>
          <c:orientation val="minMax"/>
        </c:scaling>
        <c:delete val="1"/>
        <c:axPos val="l"/>
        <c:numFmt formatCode="0.00%" sourceLinked="1"/>
        <c:majorTickMark val="none"/>
        <c:minorTickMark val="none"/>
        <c:tickLblPos val="nextTo"/>
        <c:crossAx val="194344656"/>
        <c:crosses val="autoZero"/>
        <c:crossBetween val="between"/>
      </c:valAx>
      <c:spPr>
        <a:noFill/>
        <a:ln>
          <a:noFill/>
        </a:ln>
        <a:effectLst/>
      </c:spPr>
    </c:plotArea>
    <c:legend>
      <c:legendPos val="r"/>
      <c:layout>
        <c:manualLayout>
          <c:xMode val="edge"/>
          <c:yMode val="edge"/>
          <c:x val="0.74521852244573195"/>
          <c:y val="0.190103662296666"/>
          <c:w val="0.22980958508299201"/>
          <c:h val="0.77529168586751096"/>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dirty="0" smtClean="0">
                <a:latin typeface="微软雅黑" panose="020B0503020204020204" pitchFamily="34" charset="-122"/>
                <a:ea typeface="微软雅黑" panose="020B0503020204020204" pitchFamily="34" charset="-122"/>
              </a:rPr>
              <a:t>各级门店品类销售结构</a:t>
            </a:r>
            <a:endParaRPr lang="zh-CN" altLang="en-US" dirty="0">
              <a:latin typeface="微软雅黑" panose="020B0503020204020204" pitchFamily="34" charset="-122"/>
              <a:ea typeface="微软雅黑" panose="020B0503020204020204" pitchFamily="34" charset="-122"/>
            </a:endParaRPr>
          </a:p>
        </c:rich>
      </c:tx>
      <c:layout/>
      <c:overlay val="0"/>
      <c:spPr>
        <a:noFill/>
        <a:ln>
          <a:noFill/>
        </a:ln>
        <a:effectLst/>
      </c:spPr>
    </c:title>
    <c:autoTitleDeleted val="0"/>
    <c:plotArea>
      <c:layout/>
      <c:barChart>
        <c:barDir val="col"/>
        <c:grouping val="percentStacked"/>
        <c:varyColors val="0"/>
        <c:ser>
          <c:idx val="0"/>
          <c:order val="0"/>
          <c:tx>
            <c:strRef>
              <c:f>品类分析_2!$F$25</c:f>
              <c:strCache>
                <c:ptCount val="1"/>
                <c:pt idx="0">
                  <c:v>处方药</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品类分析_2!$G$25:$Q$25</c:f>
              <c:numCache>
                <c:formatCode>0.0%</c:formatCode>
                <c:ptCount val="11"/>
                <c:pt idx="0">
                  <c:v>0.34311426499936098</c:v>
                </c:pt>
                <c:pt idx="1">
                  <c:v>0.34869336239637899</c:v>
                </c:pt>
                <c:pt idx="2">
                  <c:v>0.35877281047749199</c:v>
                </c:pt>
                <c:pt idx="3">
                  <c:v>0.37498511605325802</c:v>
                </c:pt>
                <c:pt idx="4">
                  <c:v>0.389789200623747</c:v>
                </c:pt>
                <c:pt idx="5">
                  <c:v>0.40209834027628799</c:v>
                </c:pt>
                <c:pt idx="6">
                  <c:v>0.386610966185854</c:v>
                </c:pt>
                <c:pt idx="7">
                  <c:v>0.39422364049660802</c:v>
                </c:pt>
                <c:pt idx="8">
                  <c:v>0.40931015156634099</c:v>
                </c:pt>
                <c:pt idx="9">
                  <c:v>0.40648510804855098</c:v>
                </c:pt>
                <c:pt idx="10">
                  <c:v>0.46315354783676599</c:v>
                </c:pt>
              </c:numCache>
            </c:numRef>
          </c:val>
        </c:ser>
        <c:ser>
          <c:idx val="1"/>
          <c:order val="1"/>
          <c:tx>
            <c:strRef>
              <c:f>品类分析_2!$F$26</c:f>
              <c:strCache>
                <c:ptCount val="1"/>
                <c:pt idx="0">
                  <c:v>非处方药</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品类分析_2!$G$26:$Q$26</c:f>
              <c:numCache>
                <c:formatCode>0.0%</c:formatCode>
                <c:ptCount val="11"/>
                <c:pt idx="0">
                  <c:v>0.39840901170802001</c:v>
                </c:pt>
                <c:pt idx="1">
                  <c:v>0.385922477786248</c:v>
                </c:pt>
                <c:pt idx="2">
                  <c:v>0.37577171904554302</c:v>
                </c:pt>
                <c:pt idx="3">
                  <c:v>0.36029913454741802</c:v>
                </c:pt>
                <c:pt idx="4">
                  <c:v>0.351664809420425</c:v>
                </c:pt>
                <c:pt idx="5">
                  <c:v>0.33132888686601902</c:v>
                </c:pt>
                <c:pt idx="6">
                  <c:v>0.32992050019607999</c:v>
                </c:pt>
                <c:pt idx="7">
                  <c:v>0.33255317347046498</c:v>
                </c:pt>
                <c:pt idx="8">
                  <c:v>0.31668220843132699</c:v>
                </c:pt>
                <c:pt idx="9">
                  <c:v>0.28136925700085402</c:v>
                </c:pt>
                <c:pt idx="10">
                  <c:v>0.25843928412601302</c:v>
                </c:pt>
              </c:numCache>
            </c:numRef>
          </c:val>
        </c:ser>
        <c:ser>
          <c:idx val="2"/>
          <c:order val="2"/>
          <c:tx>
            <c:strRef>
              <c:f>品类分析_2!$F$27</c:f>
              <c:strCache>
                <c:ptCount val="1"/>
                <c:pt idx="0">
                  <c:v>中药</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品类分析_2!$G$27:$Q$27</c:f>
              <c:numCache>
                <c:formatCode>0.0%</c:formatCode>
                <c:ptCount val="11"/>
                <c:pt idx="0">
                  <c:v>7.69592561816132E-2</c:v>
                </c:pt>
                <c:pt idx="1">
                  <c:v>8.5468738995645305E-2</c:v>
                </c:pt>
                <c:pt idx="2">
                  <c:v>9.4265934159508305E-2</c:v>
                </c:pt>
                <c:pt idx="3">
                  <c:v>9.7191678236570503E-2</c:v>
                </c:pt>
                <c:pt idx="4">
                  <c:v>0.107910098707393</c:v>
                </c:pt>
                <c:pt idx="5">
                  <c:v>0.10770793962288699</c:v>
                </c:pt>
                <c:pt idx="6">
                  <c:v>0.115621782136929</c:v>
                </c:pt>
                <c:pt idx="7">
                  <c:v>0.11629389774850001</c:v>
                </c:pt>
                <c:pt idx="8">
                  <c:v>0.12696637062800201</c:v>
                </c:pt>
                <c:pt idx="9">
                  <c:v>0.141272966208252</c:v>
                </c:pt>
                <c:pt idx="10">
                  <c:v>0.13383808541322001</c:v>
                </c:pt>
              </c:numCache>
            </c:numRef>
          </c:val>
        </c:ser>
        <c:ser>
          <c:idx val="3"/>
          <c:order val="3"/>
          <c:tx>
            <c:strRef>
              <c:f>品类分析_2!$F$28</c:f>
              <c:strCache>
                <c:ptCount val="1"/>
                <c:pt idx="0">
                  <c:v>保健食品</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品类分析_2!$G$28:$Q$28</c:f>
              <c:numCache>
                <c:formatCode>0.0%</c:formatCode>
                <c:ptCount val="11"/>
                <c:pt idx="0">
                  <c:v>8.37881665310862E-2</c:v>
                </c:pt>
                <c:pt idx="1">
                  <c:v>8.7970764672413396E-2</c:v>
                </c:pt>
                <c:pt idx="2">
                  <c:v>8.46131616498427E-2</c:v>
                </c:pt>
                <c:pt idx="3">
                  <c:v>8.3254034809499805E-2</c:v>
                </c:pt>
                <c:pt idx="4">
                  <c:v>7.4049594546047301E-2</c:v>
                </c:pt>
                <c:pt idx="5">
                  <c:v>7.8920285456966402E-2</c:v>
                </c:pt>
                <c:pt idx="6">
                  <c:v>8.2910824743738204E-2</c:v>
                </c:pt>
                <c:pt idx="7">
                  <c:v>7.4750442707300996E-2</c:v>
                </c:pt>
                <c:pt idx="8">
                  <c:v>6.8767464803757505E-2</c:v>
                </c:pt>
                <c:pt idx="9">
                  <c:v>8.3465362549399999E-2</c:v>
                </c:pt>
                <c:pt idx="10">
                  <c:v>6.1857509485516701E-2</c:v>
                </c:pt>
              </c:numCache>
            </c:numRef>
          </c:val>
        </c:ser>
        <c:ser>
          <c:idx val="4"/>
          <c:order val="4"/>
          <c:tx>
            <c:strRef>
              <c:f>品类分析_2!$F$29</c:f>
              <c:strCache>
                <c:ptCount val="1"/>
                <c:pt idx="0">
                  <c:v>医疗器械</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品类分析_2!$G$29:$Q$29</c:f>
              <c:numCache>
                <c:formatCode>0.0%</c:formatCode>
                <c:ptCount val="11"/>
                <c:pt idx="0">
                  <c:v>4.9366571355426402E-2</c:v>
                </c:pt>
                <c:pt idx="1">
                  <c:v>5.0389809036766701E-2</c:v>
                </c:pt>
                <c:pt idx="2">
                  <c:v>4.8854241531883599E-2</c:v>
                </c:pt>
                <c:pt idx="3">
                  <c:v>4.75052243867451E-2</c:v>
                </c:pt>
                <c:pt idx="4">
                  <c:v>4.7206462424207001E-2</c:v>
                </c:pt>
                <c:pt idx="5">
                  <c:v>4.68710307769966E-2</c:v>
                </c:pt>
                <c:pt idx="6">
                  <c:v>4.7359916030349898E-2</c:v>
                </c:pt>
                <c:pt idx="7">
                  <c:v>4.5350209842821801E-2</c:v>
                </c:pt>
                <c:pt idx="8">
                  <c:v>4.50249072280215E-2</c:v>
                </c:pt>
                <c:pt idx="9">
                  <c:v>4.1836508996932503E-2</c:v>
                </c:pt>
                <c:pt idx="10">
                  <c:v>4.7043063833452699E-2</c:v>
                </c:pt>
              </c:numCache>
            </c:numRef>
          </c:val>
        </c:ser>
        <c:ser>
          <c:idx val="5"/>
          <c:order val="5"/>
          <c:tx>
            <c:strRef>
              <c:f>品类分析_2!$F$30</c:f>
              <c:strCache>
                <c:ptCount val="1"/>
                <c:pt idx="0">
                  <c:v>母婴类</c:v>
                </c:pt>
              </c:strCache>
            </c:strRef>
          </c:tx>
          <c:spPr>
            <a:solidFill>
              <a:schemeClr val="accent6"/>
            </a:solidFill>
            <a:ln>
              <a:noFill/>
            </a:ln>
            <a:effectLst/>
          </c:spPr>
          <c:invertIfNegative val="0"/>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品类分析_2!$G$30:$Q$30</c:f>
              <c:numCache>
                <c:formatCode>0.0%</c:formatCode>
                <c:ptCount val="11"/>
                <c:pt idx="0">
                  <c:v>1.0997049157546899E-2</c:v>
                </c:pt>
                <c:pt idx="1">
                  <c:v>8.4938321038153606E-3</c:v>
                </c:pt>
                <c:pt idx="2">
                  <c:v>8.3712888466783708E-3</c:v>
                </c:pt>
                <c:pt idx="3">
                  <c:v>9.3034520864125891E-3</c:v>
                </c:pt>
                <c:pt idx="4">
                  <c:v>7.74298066271708E-3</c:v>
                </c:pt>
                <c:pt idx="5">
                  <c:v>8.7402713984963097E-3</c:v>
                </c:pt>
                <c:pt idx="6">
                  <c:v>1.05981265225519E-2</c:v>
                </c:pt>
                <c:pt idx="7">
                  <c:v>1.06563366735278E-2</c:v>
                </c:pt>
                <c:pt idx="8">
                  <c:v>7.6563196108382298E-3</c:v>
                </c:pt>
                <c:pt idx="9">
                  <c:v>1.48561691953419E-2</c:v>
                </c:pt>
                <c:pt idx="10">
                  <c:v>9.2759819069500593E-3</c:v>
                </c:pt>
              </c:numCache>
            </c:numRef>
          </c:val>
        </c:ser>
        <c:ser>
          <c:idx val="6"/>
          <c:order val="6"/>
          <c:tx>
            <c:strRef>
              <c:f>品类分析_2!$F$31</c:f>
              <c:strCache>
                <c:ptCount val="1"/>
                <c:pt idx="0">
                  <c:v>健康食品</c:v>
                </c:pt>
              </c:strCache>
            </c:strRef>
          </c:tx>
          <c:spPr>
            <a:solidFill>
              <a:schemeClr val="accent1">
                <a:lumMod val="60000"/>
              </a:schemeClr>
            </a:solidFill>
            <a:ln>
              <a:noFill/>
            </a:ln>
            <a:effectLst/>
          </c:spPr>
          <c:invertIfNegative val="0"/>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品类分析_2!$G$31:$Q$31</c:f>
              <c:numCache>
                <c:formatCode>0.0%</c:formatCode>
                <c:ptCount val="11"/>
                <c:pt idx="0">
                  <c:v>9.7556720588615892E-3</c:v>
                </c:pt>
                <c:pt idx="1">
                  <c:v>9.4424517139304002E-3</c:v>
                </c:pt>
                <c:pt idx="2">
                  <c:v>8.0848855288177708E-3</c:v>
                </c:pt>
                <c:pt idx="3">
                  <c:v>7.4115011203941001E-3</c:v>
                </c:pt>
                <c:pt idx="4">
                  <c:v>5.7286913251809301E-3</c:v>
                </c:pt>
                <c:pt idx="5">
                  <c:v>5.83899699402202E-3</c:v>
                </c:pt>
                <c:pt idx="6">
                  <c:v>7.5439731770333904E-3</c:v>
                </c:pt>
                <c:pt idx="7">
                  <c:v>5.6418100564500501E-3</c:v>
                </c:pt>
                <c:pt idx="8">
                  <c:v>7.3365498955358203E-3</c:v>
                </c:pt>
                <c:pt idx="9">
                  <c:v>1.0112432817977799E-2</c:v>
                </c:pt>
                <c:pt idx="10">
                  <c:v>9.5727462790867694E-3</c:v>
                </c:pt>
              </c:numCache>
            </c:numRef>
          </c:val>
        </c:ser>
        <c:ser>
          <c:idx val="7"/>
          <c:order val="7"/>
          <c:tx>
            <c:strRef>
              <c:f>品类分析_2!$F$32</c:f>
              <c:strCache>
                <c:ptCount val="1"/>
                <c:pt idx="0">
                  <c:v>个人护理</c:v>
                </c:pt>
              </c:strCache>
            </c:strRef>
          </c:tx>
          <c:spPr>
            <a:solidFill>
              <a:schemeClr val="accent2">
                <a:lumMod val="60000"/>
              </a:schemeClr>
            </a:solidFill>
            <a:ln>
              <a:noFill/>
            </a:ln>
            <a:effectLst/>
          </c:spPr>
          <c:invertIfNegative val="0"/>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品类分析_2!$G$32:$Q$32</c:f>
              <c:numCache>
                <c:formatCode>0.0%</c:formatCode>
                <c:ptCount val="11"/>
                <c:pt idx="0">
                  <c:v>8.5878121367839299E-3</c:v>
                </c:pt>
                <c:pt idx="1">
                  <c:v>6.9028816795786299E-3</c:v>
                </c:pt>
                <c:pt idx="2">
                  <c:v>5.8152581830199302E-3</c:v>
                </c:pt>
                <c:pt idx="3">
                  <c:v>4.8603383295663096E-3</c:v>
                </c:pt>
                <c:pt idx="4">
                  <c:v>3.8341004319596399E-3</c:v>
                </c:pt>
                <c:pt idx="5">
                  <c:v>4.2825451118976903E-3</c:v>
                </c:pt>
                <c:pt idx="6">
                  <c:v>5.0398166211966904E-3</c:v>
                </c:pt>
                <c:pt idx="7">
                  <c:v>6.5349888648888396E-3</c:v>
                </c:pt>
                <c:pt idx="8">
                  <c:v>4.7126948080493296E-3</c:v>
                </c:pt>
                <c:pt idx="9">
                  <c:v>5.9390362872250397E-3</c:v>
                </c:pt>
                <c:pt idx="10">
                  <c:v>4.5477979359416299E-3</c:v>
                </c:pt>
              </c:numCache>
            </c:numRef>
          </c:val>
        </c:ser>
        <c:ser>
          <c:idx val="8"/>
          <c:order val="8"/>
          <c:tx>
            <c:strRef>
              <c:f>品类分析_2!$F$33</c:f>
              <c:strCache>
                <c:ptCount val="1"/>
                <c:pt idx="0">
                  <c:v>日常用品</c:v>
                </c:pt>
              </c:strCache>
            </c:strRef>
          </c:tx>
          <c:spPr>
            <a:solidFill>
              <a:schemeClr val="accent3">
                <a:lumMod val="60000"/>
              </a:schemeClr>
            </a:solidFill>
            <a:ln>
              <a:noFill/>
            </a:ln>
            <a:effectLst/>
          </c:spPr>
          <c:invertIfNegative val="0"/>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品类分析_2!$G$33:$Q$33</c:f>
              <c:numCache>
                <c:formatCode>0.0%</c:formatCode>
                <c:ptCount val="11"/>
                <c:pt idx="0">
                  <c:v>6.1209497340212696E-3</c:v>
                </c:pt>
                <c:pt idx="1">
                  <c:v>5.1187873666093996E-3</c:v>
                </c:pt>
                <c:pt idx="2">
                  <c:v>5.1293997264706898E-3</c:v>
                </c:pt>
                <c:pt idx="3">
                  <c:v>5.31452563435807E-3</c:v>
                </c:pt>
                <c:pt idx="4">
                  <c:v>4.0674326100693797E-3</c:v>
                </c:pt>
                <c:pt idx="5">
                  <c:v>4.61773858220398E-3</c:v>
                </c:pt>
                <c:pt idx="6">
                  <c:v>4.48895413644264E-3</c:v>
                </c:pt>
                <c:pt idx="7">
                  <c:v>4.5325673259819597E-3</c:v>
                </c:pt>
                <c:pt idx="8">
                  <c:v>4.2521913301701297E-3</c:v>
                </c:pt>
                <c:pt idx="9">
                  <c:v>4.56333855092918E-3</c:v>
                </c:pt>
                <c:pt idx="10">
                  <c:v>2.9431546291025699E-3</c:v>
                </c:pt>
              </c:numCache>
            </c:numRef>
          </c:val>
        </c:ser>
        <c:ser>
          <c:idx val="9"/>
          <c:order val="9"/>
          <c:tx>
            <c:strRef>
              <c:f>品类分析_2!$F$34</c:f>
              <c:strCache>
                <c:ptCount val="1"/>
                <c:pt idx="0">
                  <c:v>消毒用品</c:v>
                </c:pt>
              </c:strCache>
            </c:strRef>
          </c:tx>
          <c:spPr>
            <a:solidFill>
              <a:schemeClr val="accent4">
                <a:lumMod val="60000"/>
              </a:schemeClr>
            </a:solidFill>
            <a:ln>
              <a:noFill/>
            </a:ln>
            <a:effectLst/>
          </c:spPr>
          <c:invertIfNegative val="0"/>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品类分析_2!$G$34:$Q$34</c:f>
              <c:numCache>
                <c:formatCode>0.0%</c:formatCode>
                <c:ptCount val="11"/>
                <c:pt idx="0">
                  <c:v>5.9841913802724401E-3</c:v>
                </c:pt>
                <c:pt idx="1">
                  <c:v>5.17396611301588E-3</c:v>
                </c:pt>
                <c:pt idx="2">
                  <c:v>4.5096067152555703E-3</c:v>
                </c:pt>
                <c:pt idx="3">
                  <c:v>3.88142928564805E-3</c:v>
                </c:pt>
                <c:pt idx="4">
                  <c:v>3.5763996415079098E-3</c:v>
                </c:pt>
                <c:pt idx="5">
                  <c:v>3.7980667884152E-3</c:v>
                </c:pt>
                <c:pt idx="6">
                  <c:v>3.9746255358678196E-3</c:v>
                </c:pt>
                <c:pt idx="7">
                  <c:v>3.8112567361082302E-3</c:v>
                </c:pt>
                <c:pt idx="8">
                  <c:v>3.79924985151731E-3</c:v>
                </c:pt>
                <c:pt idx="9">
                  <c:v>3.26733381746501E-3</c:v>
                </c:pt>
                <c:pt idx="10">
                  <c:v>4.7699901631955499E-3</c:v>
                </c:pt>
              </c:numCache>
            </c:numRef>
          </c:val>
        </c:ser>
        <c:ser>
          <c:idx val="10"/>
          <c:order val="10"/>
          <c:tx>
            <c:strRef>
              <c:f>品类分析_2!$F$35</c:f>
              <c:strCache>
                <c:ptCount val="1"/>
                <c:pt idx="0">
                  <c:v>健身康复</c:v>
                </c:pt>
              </c:strCache>
            </c:strRef>
          </c:tx>
          <c:spPr>
            <a:solidFill>
              <a:schemeClr val="accent5">
                <a:lumMod val="60000"/>
              </a:schemeClr>
            </a:solidFill>
            <a:ln>
              <a:noFill/>
            </a:ln>
            <a:effectLst/>
          </c:spPr>
          <c:invertIfNegative val="0"/>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品类分析_2!$G$35:$Q$35</c:f>
              <c:numCache>
                <c:formatCode>0.0%</c:formatCode>
                <c:ptCount val="11"/>
                <c:pt idx="0">
                  <c:v>2.6441157039083498E-3</c:v>
                </c:pt>
                <c:pt idx="1">
                  <c:v>2.8003253074622399E-3</c:v>
                </c:pt>
                <c:pt idx="2">
                  <c:v>2.8079907464522201E-3</c:v>
                </c:pt>
                <c:pt idx="3">
                  <c:v>3.0675578161457199E-3</c:v>
                </c:pt>
                <c:pt idx="4">
                  <c:v>2.9355471175183398E-3</c:v>
                </c:pt>
                <c:pt idx="5">
                  <c:v>3.9380648531616201E-3</c:v>
                </c:pt>
                <c:pt idx="6">
                  <c:v>3.9485203176018602E-3</c:v>
                </c:pt>
                <c:pt idx="7">
                  <c:v>3.3714805533367098E-3</c:v>
                </c:pt>
                <c:pt idx="8">
                  <c:v>3.6849354511803698E-3</c:v>
                </c:pt>
                <c:pt idx="9">
                  <c:v>4.0954831128444001E-3</c:v>
                </c:pt>
                <c:pt idx="10">
                  <c:v>3.0437940640043E-3</c:v>
                </c:pt>
              </c:numCache>
            </c:numRef>
          </c:val>
        </c:ser>
        <c:ser>
          <c:idx val="11"/>
          <c:order val="11"/>
          <c:tx>
            <c:strRef>
              <c:f>品类分析_2!$F$36</c:f>
              <c:strCache>
                <c:ptCount val="1"/>
                <c:pt idx="0">
                  <c:v>普通食品</c:v>
                </c:pt>
              </c:strCache>
            </c:strRef>
          </c:tx>
          <c:spPr>
            <a:solidFill>
              <a:schemeClr val="accent6">
                <a:lumMod val="60000"/>
              </a:schemeClr>
            </a:solidFill>
            <a:ln>
              <a:noFill/>
            </a:ln>
            <a:effectLst/>
          </c:spPr>
          <c:invertIfNegative val="0"/>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品类分析_2!$G$36:$Q$36</c:f>
              <c:numCache>
                <c:formatCode>0.0%</c:formatCode>
                <c:ptCount val="11"/>
                <c:pt idx="0">
                  <c:v>4.2465263770088899E-3</c:v>
                </c:pt>
                <c:pt idx="1">
                  <c:v>3.6208552113292701E-3</c:v>
                </c:pt>
                <c:pt idx="2">
                  <c:v>2.98678895367734E-3</c:v>
                </c:pt>
                <c:pt idx="3">
                  <c:v>2.9119652913943898E-3</c:v>
                </c:pt>
                <c:pt idx="4">
                  <c:v>1.4722215615031299E-3</c:v>
                </c:pt>
                <c:pt idx="5">
                  <c:v>1.8578332726455001E-3</c:v>
                </c:pt>
                <c:pt idx="6">
                  <c:v>1.98137156458683E-3</c:v>
                </c:pt>
                <c:pt idx="7">
                  <c:v>2.2799173140091102E-3</c:v>
                </c:pt>
                <c:pt idx="8">
                  <c:v>1.8055118662122099E-3</c:v>
                </c:pt>
                <c:pt idx="9">
                  <c:v>2.73700341422681E-3</c:v>
                </c:pt>
                <c:pt idx="10">
                  <c:v>1.5149235711440999E-3</c:v>
                </c:pt>
              </c:numCache>
            </c:numRef>
          </c:val>
        </c:ser>
        <c:ser>
          <c:idx val="12"/>
          <c:order val="12"/>
          <c:tx>
            <c:strRef>
              <c:f>品类分析_2!$F$37</c:f>
              <c:strCache>
                <c:ptCount val="1"/>
                <c:pt idx="0">
                  <c:v>其他</c:v>
                </c:pt>
              </c:strCache>
            </c:strRef>
          </c:tx>
          <c:spPr>
            <a:solidFill>
              <a:schemeClr val="accent1">
                <a:lumMod val="80000"/>
                <a:lumOff val="20000"/>
              </a:schemeClr>
            </a:solidFill>
            <a:ln>
              <a:noFill/>
            </a:ln>
            <a:effectLst/>
          </c:spPr>
          <c:invertIfNegative val="0"/>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品类分析_2!$G$37:$Q$37</c:f>
              <c:numCache>
                <c:formatCode>0.0%</c:formatCode>
                <c:ptCount val="11"/>
                <c:pt idx="0">
                  <c:v>2.6412676090065999E-5</c:v>
                </c:pt>
                <c:pt idx="1">
                  <c:v>1.7476168064379601E-6</c:v>
                </c:pt>
                <c:pt idx="2">
                  <c:v>1.6914435357739599E-5</c:v>
                </c:pt>
                <c:pt idx="3">
                  <c:v>1.40424025888102E-5</c:v>
                </c:pt>
                <c:pt idx="4">
                  <c:v>2.24609277222991E-5</c:v>
                </c:pt>
                <c:pt idx="5">
                  <c:v>0</c:v>
                </c:pt>
                <c:pt idx="6">
                  <c:v>6.2283176838994997E-7</c:v>
                </c:pt>
                <c:pt idx="7">
                  <c:v>2.7821000089749499E-7</c:v>
                </c:pt>
                <c:pt idx="8">
                  <c:v>1.44452904597095E-6</c:v>
                </c:pt>
                <c:pt idx="9">
                  <c:v>0</c:v>
                </c:pt>
                <c:pt idx="10">
                  <c:v>1.2075560554872599E-7</c:v>
                </c:pt>
              </c:numCache>
            </c:numRef>
          </c:val>
        </c:ser>
        <c:dLbls>
          <c:showLegendKey val="0"/>
          <c:showVal val="0"/>
          <c:showCatName val="0"/>
          <c:showSerName val="0"/>
          <c:showPercent val="0"/>
          <c:showBubbleSize val="0"/>
        </c:dLbls>
        <c:gapWidth val="150"/>
        <c:overlap val="100"/>
        <c:axId val="194355536"/>
        <c:axId val="194353360"/>
      </c:barChart>
      <c:catAx>
        <c:axId val="194355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53360"/>
        <c:crosses val="autoZero"/>
        <c:auto val="1"/>
        <c:lblAlgn val="ctr"/>
        <c:lblOffset val="100"/>
        <c:noMultiLvlLbl val="0"/>
      </c:catAx>
      <c:valAx>
        <c:axId val="19435336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555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atin typeface="微软雅黑" panose="020B0503020204020204" pitchFamily="34" charset="-122"/>
                <a:ea typeface="微软雅黑" panose="020B0503020204020204" pitchFamily="34" charset="-122"/>
              </a:rPr>
              <a:t>各品类角色划分</a:t>
            </a:r>
          </a:p>
        </c:rich>
      </c:tx>
      <c:layout>
        <c:manualLayout>
          <c:xMode val="edge"/>
          <c:yMode val="edge"/>
          <c:x val="0.440898345153664"/>
          <c:y val="3.2626427406198998E-2"/>
        </c:manualLayout>
      </c:layout>
      <c:overlay val="0"/>
      <c:spPr>
        <a:noFill/>
        <a:ln>
          <a:noFill/>
        </a:ln>
        <a:effectLst/>
      </c:spPr>
    </c:title>
    <c:autoTitleDeleted val="0"/>
    <c:plotArea>
      <c:layout/>
      <c:bubbleChart>
        <c:varyColors val="0"/>
        <c:ser>
          <c:idx val="0"/>
          <c:order val="0"/>
          <c:tx>
            <c:strRef>
              <c:f>品类分析_3!$A$37:$A$91</c:f>
              <c:strCache>
                <c:ptCount val="1"/>
                <c:pt idx="0">
                  <c:v>心脑血管用药处方药 中药 保健食品 外用药非处方药 医疗器械 抗感冒用药非处方药 维生素和钙类非处方药 补益药非处方药 祛痰止咳平喘用药非处方药 抗菌消炎药处方药 胶类非处方药 清热解毒用药非处方药 糖尿病用药处方药 胃肠道用药非处方药 注射药处方药 胃肠道用药处方药 五官科用药非处方药 肝胆用药处方药 其他药品处方药 外用药处方药 风湿伤科镇痛用药处方药 风湿伤科镇痛用药非处方药 祛痰止咳平喘用药处方药 泌尿系统用药处方药 妇科用药非处方药 清热解毒用药处方药 母婴类 健康食品 精神病用药处方药 补益药处方药 激素和抗肿瘤用药处方药 个人护理 五官科用药处方药 妇科用药处方药 日常用品 消毒用品 心脑血管用药非处方药 抗晕止吐抗过敏用药非处方药 健身康复 普通食品 抗感冒用药处方药 维生素和钙类处方药 其他药品非处方药 抗晕止吐抗过敏用药处方药 皮肤病用药非处方药 皮肤病用药处方药 肝胆用药非处方药 泌尿系统用药非处方药 注射药非处方药 抗菌消炎药非处方药 糖尿病用药非处方药 激素和抗肿瘤用药非处方药 胶类处方药 其他 精神病用药非处方药</c:v>
                </c:pt>
              </c:strCache>
            </c:strRef>
          </c:tx>
          <c:spPr>
            <a:solidFill>
              <a:schemeClr val="accent1">
                <a:alpha val="75000"/>
              </a:schemeClr>
            </a:solidFill>
            <a:ln>
              <a:noFill/>
            </a:ln>
            <a:effectLst/>
          </c:spPr>
          <c:invertIfNegative val="0"/>
          <c:dLbls>
            <c:dLbl>
              <c:idx val="0"/>
              <c:tx>
                <c:rich>
                  <a:bodyPr/>
                  <a:lstStyle/>
                  <a:p>
                    <a:r>
                      <a:rPr lang="zh-CN" altLang="en-US"/>
                      <a:t>心脑血管用药处方药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1"/>
              <c:tx>
                <c:rich>
                  <a:bodyPr/>
                  <a:lstStyle/>
                  <a:p>
                    <a:r>
                      <a:rPr lang="zh-CN" altLang="en-US"/>
                      <a:t>中药</a:t>
                    </a:r>
                  </a:p>
                </c:rich>
              </c:tx>
              <c:dLblPos val="r"/>
              <c:showLegendKey val="0"/>
              <c:showVal val="0"/>
              <c:showCatName val="0"/>
              <c:showSerName val="0"/>
              <c:showPercent val="0"/>
              <c:showBubbleSize val="0"/>
              <c:extLst>
                <c:ext xmlns:c15="http://schemas.microsoft.com/office/drawing/2012/chart" uri="{CE6537A1-D6FC-4f65-9D91-7224C49458BB}"/>
              </c:extLst>
            </c:dLbl>
            <c:dLbl>
              <c:idx val="2"/>
              <c:tx>
                <c:rich>
                  <a:bodyPr/>
                  <a:lstStyle/>
                  <a:p>
                    <a:r>
                      <a:rPr lang="zh-CN" altLang="en-US"/>
                      <a:t>保健食品</a:t>
                    </a:r>
                  </a:p>
                </c:rich>
              </c:tx>
              <c:dLblPos val="r"/>
              <c:showLegendKey val="0"/>
              <c:showVal val="0"/>
              <c:showCatName val="0"/>
              <c:showSerName val="0"/>
              <c:showPercent val="0"/>
              <c:showBubbleSize val="0"/>
              <c:extLst>
                <c:ext xmlns:c15="http://schemas.microsoft.com/office/drawing/2012/chart" uri="{CE6537A1-D6FC-4f65-9D91-7224C49458BB}"/>
              </c:extLst>
            </c:dLbl>
            <c:dLbl>
              <c:idx val="3"/>
              <c:tx>
                <c:rich>
                  <a:bodyPr/>
                  <a:lstStyle/>
                  <a:p>
                    <a:r>
                      <a:rPr lang="zh-CN" altLang="en-US"/>
                      <a:t>外用药非处方药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4"/>
              <c:layout>
                <c:manualLayout>
                  <c:x val="-1.2805950027553899E-3"/>
                  <c:y val="-6.9750621460715798E-2"/>
                </c:manualLayout>
              </c:layout>
              <c:tx>
                <c:rich>
                  <a:bodyPr/>
                  <a:lstStyle/>
                  <a:p>
                    <a:r>
                      <a:rPr lang="zh-CN" altLang="en-US"/>
                      <a:t>医疗器械</a:t>
                    </a:r>
                  </a:p>
                </c:rich>
              </c:tx>
              <c:dLblPos val="r"/>
              <c:showLegendKey val="0"/>
              <c:showVal val="0"/>
              <c:showCatName val="0"/>
              <c:showSerName val="0"/>
              <c:showPercent val="0"/>
              <c:showBubbleSize val="0"/>
              <c:extLst>
                <c:ext xmlns:c15="http://schemas.microsoft.com/office/drawing/2012/chart" uri="{CE6537A1-D6FC-4f65-9D91-7224C49458BB}"/>
              </c:extLst>
            </c:dLbl>
            <c:dLbl>
              <c:idx val="5"/>
              <c:layout>
                <c:manualLayout>
                  <c:x val="-5.6346180121233103E-2"/>
                  <c:y val="-0.171693837441762"/>
                </c:manualLayout>
              </c:layout>
              <c:tx>
                <c:rich>
                  <a:bodyPr/>
                  <a:lstStyle/>
                  <a:p>
                    <a:r>
                      <a:rPr lang="zh-CN" altLang="en-US"/>
                      <a:t>抗感冒用药非处方药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6"/>
              <c:layout>
                <c:manualLayout>
                  <c:x val="6.6590940143275407E-2"/>
                  <c:y val="4.5606175570467901E-2"/>
                </c:manualLayout>
              </c:layout>
              <c:tx>
                <c:rich>
                  <a:bodyPr/>
                  <a:lstStyle/>
                  <a:p>
                    <a:r>
                      <a:rPr lang="zh-CN" altLang="en-US"/>
                      <a:t>维生素和钙类非处方药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7"/>
              <c:layout>
                <c:manualLayout>
                  <c:x val="1.7928330038574001E-2"/>
                  <c:y val="0.10462593219107399"/>
                </c:manualLayout>
              </c:layout>
              <c:tx>
                <c:rich>
                  <a:bodyPr/>
                  <a:lstStyle/>
                  <a:p>
                    <a:r>
                      <a:rPr lang="zh-CN" altLang="en-US"/>
                      <a:t>补益药非处方药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8"/>
              <c:layout>
                <c:manualLayout>
                  <c:x val="0.117814740253487"/>
                  <c:y val="5.3654324200550097E-3"/>
                </c:manualLayout>
              </c:layout>
              <c:tx>
                <c:rich>
                  <a:bodyPr/>
                  <a:lstStyle/>
                  <a:p>
                    <a:r>
                      <a:rPr lang="zh-CN" altLang="en-US"/>
                      <a:t>祛痰止咳平喘用药非处方药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9"/>
              <c:layout>
                <c:manualLayout>
                  <c:x val="-0.13190128528379599"/>
                  <c:y val="-9.9260499771018806E-2"/>
                </c:manualLayout>
              </c:layout>
              <c:tx>
                <c:rich>
                  <a:bodyPr/>
                  <a:lstStyle/>
                  <a:p>
                    <a:r>
                      <a:rPr lang="zh-CN" altLang="en-US"/>
                      <a:t>抗菌消炎药处方药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layout>
                <c:manualLayout>
                  <c:x val="0.19080865541053901"/>
                  <c:y val="0.16096297260165199"/>
                </c:manualLayout>
              </c:layout>
              <c:tx>
                <c:rich>
                  <a:bodyPr/>
                  <a:lstStyle/>
                  <a:p>
                    <a:r>
                      <a:rPr lang="zh-CN" altLang="en-US"/>
                      <a:t>清热解毒用药非处方药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12"/>
              <c:delete val="1"/>
              <c:extLst>
                <c:ext xmlns:c15="http://schemas.microsoft.com/office/drawing/2012/chart" uri="{CE6537A1-D6FC-4f65-9D91-7224C49458BB}"/>
              </c:extLst>
            </c:dLbl>
            <c:dLbl>
              <c:idx val="13"/>
              <c:delete val="1"/>
              <c:extLst>
                <c:ext xmlns:c15="http://schemas.microsoft.com/office/drawing/2012/chart" uri="{CE6537A1-D6FC-4f65-9D91-7224C49458BB}"/>
              </c:extLst>
            </c:dLbl>
            <c:dLbl>
              <c:idx val="14"/>
              <c:delete val="1"/>
              <c:extLst>
                <c:ext xmlns:c15="http://schemas.microsoft.com/office/drawing/2012/chart" uri="{CE6537A1-D6FC-4f65-9D91-7224C49458BB}"/>
              </c:extLst>
            </c:dLbl>
            <c:dLbl>
              <c:idx val="15"/>
              <c:delete val="1"/>
              <c:extLst>
                <c:ext xmlns:c15="http://schemas.microsoft.com/office/drawing/2012/chart" uri="{CE6537A1-D6FC-4f65-9D91-7224C49458BB}"/>
              </c:extLst>
            </c:dLbl>
            <c:dLbl>
              <c:idx val="16"/>
              <c:delete val="1"/>
              <c:extLst>
                <c:ext xmlns:c15="http://schemas.microsoft.com/office/drawing/2012/chart" uri="{CE6537A1-D6FC-4f65-9D91-7224C49458BB}"/>
              </c:extLst>
            </c:dLbl>
            <c:dLbl>
              <c:idx val="17"/>
              <c:delete val="1"/>
              <c:extLst>
                <c:ext xmlns:c15="http://schemas.microsoft.com/office/drawing/2012/chart" uri="{CE6537A1-D6FC-4f65-9D91-7224C49458BB}"/>
              </c:extLst>
            </c:dLbl>
            <c:dLbl>
              <c:idx val="18"/>
              <c:delete val="1"/>
              <c:extLst>
                <c:ext xmlns:c15="http://schemas.microsoft.com/office/drawing/2012/chart" uri="{CE6537A1-D6FC-4f65-9D91-7224C49458BB}"/>
              </c:extLst>
            </c:dLbl>
            <c:dLbl>
              <c:idx val="19"/>
              <c:layout>
                <c:manualLayout>
                  <c:x val="5.1223800110211798E-3"/>
                  <c:y val="3.7558026940385299E-2"/>
                </c:manualLayout>
              </c:layout>
              <c:tx>
                <c:rich>
                  <a:bodyPr/>
                  <a:lstStyle/>
                  <a:p>
                    <a:r>
                      <a:rPr lang="zh-CN" altLang="en-US"/>
                      <a:t>外用药处方药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20"/>
              <c:delete val="1"/>
              <c:extLst>
                <c:ext xmlns:c15="http://schemas.microsoft.com/office/drawing/2012/chart" uri="{CE6537A1-D6FC-4f65-9D91-7224C49458BB}"/>
              </c:extLst>
            </c:dLbl>
            <c:dLbl>
              <c:idx val="21"/>
              <c:delete val="1"/>
              <c:extLst>
                <c:ext xmlns:c15="http://schemas.microsoft.com/office/drawing/2012/chart" uri="{CE6537A1-D6FC-4f65-9D91-7224C49458BB}"/>
              </c:extLst>
            </c:dLbl>
            <c:dLbl>
              <c:idx val="22"/>
              <c:delete val="1"/>
              <c:extLst>
                <c:ext xmlns:c15="http://schemas.microsoft.com/office/drawing/2012/chart" uri="{CE6537A1-D6FC-4f65-9D91-7224C49458BB}"/>
              </c:extLst>
            </c:dLbl>
            <c:dLbl>
              <c:idx val="23"/>
              <c:delete val="1"/>
              <c:extLst>
                <c:ext xmlns:c15="http://schemas.microsoft.com/office/drawing/2012/chart" uri="{CE6537A1-D6FC-4f65-9D91-7224C49458BB}"/>
              </c:extLst>
            </c:dLbl>
            <c:dLbl>
              <c:idx val="24"/>
              <c:delete val="1"/>
              <c:extLst>
                <c:ext xmlns:c15="http://schemas.microsoft.com/office/drawing/2012/chart" uri="{CE6537A1-D6FC-4f65-9D91-7224C49458BB}"/>
              </c:extLst>
            </c:dLbl>
            <c:dLbl>
              <c:idx val="25"/>
              <c:delete val="1"/>
              <c:extLst>
                <c:ext xmlns:c15="http://schemas.microsoft.com/office/drawing/2012/chart" uri="{CE6537A1-D6FC-4f65-9D91-7224C49458BB}"/>
              </c:extLst>
            </c:dLbl>
            <c:dLbl>
              <c:idx val="26"/>
              <c:delete val="1"/>
              <c:extLst>
                <c:ext xmlns:c15="http://schemas.microsoft.com/office/drawing/2012/chart" uri="{CE6537A1-D6FC-4f65-9D91-7224C49458BB}"/>
              </c:extLst>
            </c:dLbl>
            <c:dLbl>
              <c:idx val="27"/>
              <c:delete val="1"/>
              <c:extLst>
                <c:ext xmlns:c15="http://schemas.microsoft.com/office/drawing/2012/chart" uri="{CE6537A1-D6FC-4f65-9D91-7224C49458BB}"/>
              </c:extLst>
            </c:dLbl>
            <c:dLbl>
              <c:idx val="28"/>
              <c:delete val="1"/>
              <c:extLst>
                <c:ext xmlns:c15="http://schemas.microsoft.com/office/drawing/2012/chart" uri="{CE6537A1-D6FC-4f65-9D91-7224C49458BB}"/>
              </c:extLst>
            </c:dLbl>
            <c:dLbl>
              <c:idx val="29"/>
              <c:delete val="1"/>
              <c:extLst>
                <c:ext xmlns:c15="http://schemas.microsoft.com/office/drawing/2012/chart" uri="{CE6537A1-D6FC-4f65-9D91-7224C49458BB}"/>
              </c:extLst>
            </c:dLbl>
            <c:dLbl>
              <c:idx val="30"/>
              <c:delete val="1"/>
              <c:extLst>
                <c:ext xmlns:c15="http://schemas.microsoft.com/office/drawing/2012/chart" uri="{CE6537A1-D6FC-4f65-9D91-7224C49458BB}"/>
              </c:extLst>
            </c:dLbl>
            <c:dLbl>
              <c:idx val="31"/>
              <c:delete val="1"/>
              <c:extLst>
                <c:ext xmlns:c15="http://schemas.microsoft.com/office/drawing/2012/chart" uri="{CE6537A1-D6FC-4f65-9D91-7224C49458BB}"/>
              </c:extLst>
            </c:dLbl>
            <c:dLbl>
              <c:idx val="32"/>
              <c:delete val="1"/>
              <c:extLst>
                <c:ext xmlns:c15="http://schemas.microsoft.com/office/drawing/2012/chart" uri="{CE6537A1-D6FC-4f65-9D91-7224C49458BB}"/>
              </c:extLst>
            </c:dLbl>
            <c:dLbl>
              <c:idx val="33"/>
              <c:delete val="1"/>
              <c:extLst>
                <c:ext xmlns:c15="http://schemas.microsoft.com/office/drawing/2012/chart" uri="{CE6537A1-D6FC-4f65-9D91-7224C49458BB}"/>
              </c:extLst>
            </c:dLbl>
            <c:dLbl>
              <c:idx val="34"/>
              <c:delete val="1"/>
              <c:extLst>
                <c:ext xmlns:c15="http://schemas.microsoft.com/office/drawing/2012/chart" uri="{CE6537A1-D6FC-4f65-9D91-7224C49458BB}"/>
              </c:extLst>
            </c:dLbl>
            <c:dLbl>
              <c:idx val="35"/>
              <c:delete val="1"/>
              <c:extLst>
                <c:ext xmlns:c15="http://schemas.microsoft.com/office/drawing/2012/chart" uri="{CE6537A1-D6FC-4f65-9D91-7224C49458BB}"/>
              </c:extLst>
            </c:dLbl>
            <c:dLbl>
              <c:idx val="36"/>
              <c:delete val="1"/>
              <c:extLst>
                <c:ext xmlns:c15="http://schemas.microsoft.com/office/drawing/2012/chart" uri="{CE6537A1-D6FC-4f65-9D91-7224C49458BB}"/>
              </c:extLst>
            </c:dLbl>
            <c:dLbl>
              <c:idx val="37"/>
              <c:delete val="1"/>
              <c:extLst>
                <c:ext xmlns:c15="http://schemas.microsoft.com/office/drawing/2012/chart" uri="{CE6537A1-D6FC-4f65-9D91-7224C49458BB}"/>
              </c:extLst>
            </c:dLbl>
            <c:dLbl>
              <c:idx val="38"/>
              <c:delete val="1"/>
              <c:extLst>
                <c:ext xmlns:c15="http://schemas.microsoft.com/office/drawing/2012/chart" uri="{CE6537A1-D6FC-4f65-9D91-7224C49458BB}"/>
              </c:extLst>
            </c:dLbl>
            <c:dLbl>
              <c:idx val="39"/>
              <c:delete val="1"/>
              <c:extLst>
                <c:ext xmlns:c15="http://schemas.microsoft.com/office/drawing/2012/chart" uri="{CE6537A1-D6FC-4f65-9D91-7224C49458BB}"/>
              </c:extLst>
            </c:dLbl>
            <c:dLbl>
              <c:idx val="40"/>
              <c:delete val="1"/>
              <c:extLst>
                <c:ext xmlns:c15="http://schemas.microsoft.com/office/drawing/2012/chart" uri="{CE6537A1-D6FC-4f65-9D91-7224C49458BB}"/>
              </c:extLst>
            </c:dLbl>
            <c:dLbl>
              <c:idx val="41"/>
              <c:delete val="1"/>
              <c:extLst>
                <c:ext xmlns:c15="http://schemas.microsoft.com/office/drawing/2012/chart" uri="{CE6537A1-D6FC-4f65-9D91-7224C49458BB}"/>
              </c:extLst>
            </c:dLbl>
            <c:dLbl>
              <c:idx val="42"/>
              <c:delete val="1"/>
              <c:extLst>
                <c:ext xmlns:c15="http://schemas.microsoft.com/office/drawing/2012/chart" uri="{CE6537A1-D6FC-4f65-9D91-7224C49458BB}"/>
              </c:extLst>
            </c:dLbl>
            <c:dLbl>
              <c:idx val="43"/>
              <c:delete val="1"/>
              <c:extLst>
                <c:ext xmlns:c15="http://schemas.microsoft.com/office/drawing/2012/chart" uri="{CE6537A1-D6FC-4f65-9D91-7224C49458BB}"/>
              </c:extLst>
            </c:dLbl>
            <c:dLbl>
              <c:idx val="44"/>
              <c:delete val="1"/>
              <c:extLst>
                <c:ext xmlns:c15="http://schemas.microsoft.com/office/drawing/2012/chart" uri="{CE6537A1-D6FC-4f65-9D91-7224C49458BB}"/>
              </c:extLst>
            </c:dLbl>
            <c:dLbl>
              <c:idx val="45"/>
              <c:delete val="1"/>
              <c:extLst>
                <c:ext xmlns:c15="http://schemas.microsoft.com/office/drawing/2012/chart" uri="{CE6537A1-D6FC-4f65-9D91-7224C49458BB}"/>
              </c:extLst>
            </c:dLbl>
            <c:dLbl>
              <c:idx val="46"/>
              <c:delete val="1"/>
              <c:extLst>
                <c:ext xmlns:c15="http://schemas.microsoft.com/office/drawing/2012/chart" uri="{CE6537A1-D6FC-4f65-9D91-7224C49458BB}"/>
              </c:extLst>
            </c:dLbl>
            <c:dLbl>
              <c:idx val="47"/>
              <c:delete val="1"/>
              <c:extLst>
                <c:ext xmlns:c15="http://schemas.microsoft.com/office/drawing/2012/chart" uri="{CE6537A1-D6FC-4f65-9D91-7224C49458BB}"/>
              </c:extLst>
            </c:dLbl>
            <c:dLbl>
              <c:idx val="48"/>
              <c:delete val="1"/>
              <c:extLst>
                <c:ext xmlns:c15="http://schemas.microsoft.com/office/drawing/2012/chart" uri="{CE6537A1-D6FC-4f65-9D91-7224C49458BB}"/>
              </c:extLst>
            </c:dLbl>
            <c:dLbl>
              <c:idx val="49"/>
              <c:delete val="1"/>
              <c:extLst>
                <c:ext xmlns:c15="http://schemas.microsoft.com/office/drawing/2012/chart" uri="{CE6537A1-D6FC-4f65-9D91-7224C49458BB}"/>
              </c:extLst>
            </c:dLbl>
            <c:dLbl>
              <c:idx val="50"/>
              <c:delete val="1"/>
              <c:extLst>
                <c:ext xmlns:c15="http://schemas.microsoft.com/office/drawing/2012/chart" uri="{CE6537A1-D6FC-4f65-9D91-7224C49458BB}"/>
              </c:extLst>
            </c:dLbl>
            <c:dLbl>
              <c:idx val="51"/>
              <c:delete val="1"/>
              <c:extLst>
                <c:ext xmlns:c15="http://schemas.microsoft.com/office/drawing/2012/chart" uri="{CE6537A1-D6FC-4f65-9D91-7224C49458BB}"/>
              </c:extLst>
            </c:dLbl>
            <c:dLbl>
              <c:idx val="52"/>
              <c:delete val="1"/>
              <c:extLst>
                <c:ext xmlns:c15="http://schemas.microsoft.com/office/drawing/2012/chart" uri="{CE6537A1-D6FC-4f65-9D91-7224C49458BB}"/>
              </c:extLst>
            </c:dLbl>
            <c:dLbl>
              <c:idx val="53"/>
              <c:delete val="1"/>
              <c:extLst>
                <c:ext xmlns:c15="http://schemas.microsoft.com/office/drawing/2012/chart" uri="{CE6537A1-D6FC-4f65-9D91-7224C49458BB}"/>
              </c:extLst>
            </c:dLbl>
            <c:dLbl>
              <c:idx val="54"/>
              <c:delete val="1"/>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endParaRPr lang="zh-CN"/>
              </a:p>
            </c:txPr>
            <c:dLblPos val="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xVal>
            <c:numRef>
              <c:f>品类分析_3!$E$37:$E$91</c:f>
              <c:numCache>
                <c:formatCode>0.00%</c:formatCode>
                <c:ptCount val="55"/>
                <c:pt idx="0">
                  <c:v>0.128713056971999</c:v>
                </c:pt>
                <c:pt idx="1">
                  <c:v>0.10002420900261801</c:v>
                </c:pt>
                <c:pt idx="2">
                  <c:v>8.0862297493590501E-2</c:v>
                </c:pt>
                <c:pt idx="3">
                  <c:v>5.9843499515779899E-2</c:v>
                </c:pt>
                <c:pt idx="4">
                  <c:v>4.8285033753445998E-2</c:v>
                </c:pt>
                <c:pt idx="5">
                  <c:v>4.17959335944839E-2</c:v>
                </c:pt>
                <c:pt idx="6">
                  <c:v>3.8651778387998902E-2</c:v>
                </c:pt>
                <c:pt idx="7">
                  <c:v>3.6912377433620698E-2</c:v>
                </c:pt>
                <c:pt idx="8">
                  <c:v>3.6645115250244997E-2</c:v>
                </c:pt>
                <c:pt idx="9">
                  <c:v>3.3632795170017001E-2</c:v>
                </c:pt>
                <c:pt idx="10">
                  <c:v>3.1780736141324401E-2</c:v>
                </c:pt>
                <c:pt idx="11">
                  <c:v>2.6253113819428998E-2</c:v>
                </c:pt>
                <c:pt idx="12">
                  <c:v>2.59864564639932E-2</c:v>
                </c:pt>
                <c:pt idx="13">
                  <c:v>2.4834036399476601E-2</c:v>
                </c:pt>
                <c:pt idx="14">
                  <c:v>2.2973150948058001E-2</c:v>
                </c:pt>
                <c:pt idx="15">
                  <c:v>2.0854111611957299E-2</c:v>
                </c:pt>
                <c:pt idx="16">
                  <c:v>2.0736005493071401E-2</c:v>
                </c:pt>
                <c:pt idx="17">
                  <c:v>1.78935430747631E-2</c:v>
                </c:pt>
                <c:pt idx="18">
                  <c:v>1.7720043685154601E-2</c:v>
                </c:pt>
                <c:pt idx="19">
                  <c:v>1.7600476757825001E-2</c:v>
                </c:pt>
                <c:pt idx="20">
                  <c:v>1.6298447757390099E-2</c:v>
                </c:pt>
                <c:pt idx="21">
                  <c:v>1.4719417691273899E-2</c:v>
                </c:pt>
                <c:pt idx="22">
                  <c:v>1.41748609162694E-2</c:v>
                </c:pt>
                <c:pt idx="23">
                  <c:v>1.31497034642587E-2</c:v>
                </c:pt>
                <c:pt idx="24">
                  <c:v>1.28660410829318E-2</c:v>
                </c:pt>
                <c:pt idx="25">
                  <c:v>9.7437676887928808E-3</c:v>
                </c:pt>
                <c:pt idx="26">
                  <c:v>9.1050826395311507E-3</c:v>
                </c:pt>
                <c:pt idx="27">
                  <c:v>8.2638921428193901E-3</c:v>
                </c:pt>
                <c:pt idx="28">
                  <c:v>7.7684908326473697E-3</c:v>
                </c:pt>
                <c:pt idx="29">
                  <c:v>7.6620626638866096E-3</c:v>
                </c:pt>
                <c:pt idx="30">
                  <c:v>6.6370765290959498E-3</c:v>
                </c:pt>
                <c:pt idx="31">
                  <c:v>5.8146748543148703E-3</c:v>
                </c:pt>
                <c:pt idx="32">
                  <c:v>5.1868189636935097E-3</c:v>
                </c:pt>
                <c:pt idx="33">
                  <c:v>5.0431127054068299E-3</c:v>
                </c:pt>
                <c:pt idx="34">
                  <c:v>4.8275574634988796E-3</c:v>
                </c:pt>
                <c:pt idx="35">
                  <c:v>4.56151889920177E-3</c:v>
                </c:pt>
                <c:pt idx="36">
                  <c:v>3.3650092334844002E-3</c:v>
                </c:pt>
                <c:pt idx="37">
                  <c:v>3.3363736284611899E-3</c:v>
                </c:pt>
                <c:pt idx="38">
                  <c:v>3.0256431240603698E-3</c:v>
                </c:pt>
                <c:pt idx="39">
                  <c:v>2.8252703262350602E-3</c:v>
                </c:pt>
                <c:pt idx="40">
                  <c:v>2.20218146082422E-3</c:v>
                </c:pt>
                <c:pt idx="41">
                  <c:v>2.0598290892615201E-3</c:v>
                </c:pt>
                <c:pt idx="42">
                  <c:v>1.3641733507153799E-3</c:v>
                </c:pt>
                <c:pt idx="43">
                  <c:v>1.1036143771778E-3</c:v>
                </c:pt>
                <c:pt idx="44">
                  <c:v>9.2040776636555797E-4</c:v>
                </c:pt>
                <c:pt idx="45">
                  <c:v>7.6362355969396896E-4</c:v>
                </c:pt>
                <c:pt idx="46">
                  <c:v>5.1138525173863097E-4</c:v>
                </c:pt>
                <c:pt idx="47">
                  <c:v>3.5866625837951499E-4</c:v>
                </c:pt>
                <c:pt idx="48">
                  <c:v>1.44696204368049E-4</c:v>
                </c:pt>
                <c:pt idx="49">
                  <c:v>9.1427427824424207E-5</c:v>
                </c:pt>
                <c:pt idx="50">
                  <c:v>4.7337000392120897E-5</c:v>
                </c:pt>
                <c:pt idx="51">
                  <c:v>3.5465729316568001E-5</c:v>
                </c:pt>
                <c:pt idx="52">
                  <c:v>1.34979739483123E-5</c:v>
                </c:pt>
                <c:pt idx="53">
                  <c:v>9.5365635899550206E-6</c:v>
                </c:pt>
                <c:pt idx="54">
                  <c:v>1.5644102983737301E-6</c:v>
                </c:pt>
              </c:numCache>
            </c:numRef>
          </c:xVal>
          <c:yVal>
            <c:numRef>
              <c:f>品类分析_3!$F$37:$F$91</c:f>
              <c:numCache>
                <c:formatCode>0.00%</c:formatCode>
                <c:ptCount val="55"/>
                <c:pt idx="0">
                  <c:v>0.15370172673472299</c:v>
                </c:pt>
                <c:pt idx="1">
                  <c:v>0.46142098698552703</c:v>
                </c:pt>
                <c:pt idx="2">
                  <c:v>0.608375218138549</c:v>
                </c:pt>
                <c:pt idx="3">
                  <c:v>0.44279994012136098</c:v>
                </c:pt>
                <c:pt idx="4">
                  <c:v>0.51090291113638797</c:v>
                </c:pt>
                <c:pt idx="5">
                  <c:v>0.51394041015972602</c:v>
                </c:pt>
                <c:pt idx="6">
                  <c:v>0.35279772750015898</c:v>
                </c:pt>
                <c:pt idx="7">
                  <c:v>0.36937092497770002</c:v>
                </c:pt>
                <c:pt idx="8">
                  <c:v>0.52703022868861504</c:v>
                </c:pt>
                <c:pt idx="9">
                  <c:v>0.60021451094053502</c:v>
                </c:pt>
                <c:pt idx="10">
                  <c:v>0.20770444524301199</c:v>
                </c:pt>
                <c:pt idx="11">
                  <c:v>0.54174789514319099</c:v>
                </c:pt>
                <c:pt idx="12">
                  <c:v>0.187590251675325</c:v>
                </c:pt>
                <c:pt idx="13">
                  <c:v>0.39907155508505399</c:v>
                </c:pt>
                <c:pt idx="14">
                  <c:v>5.6726011356073899E-2</c:v>
                </c:pt>
                <c:pt idx="15">
                  <c:v>0.401897206512417</c:v>
                </c:pt>
                <c:pt idx="16">
                  <c:v>0.47949466120899698</c:v>
                </c:pt>
                <c:pt idx="17">
                  <c:v>0.23958817458227799</c:v>
                </c:pt>
                <c:pt idx="18">
                  <c:v>0.17734643660157701</c:v>
                </c:pt>
                <c:pt idx="19">
                  <c:v>0.34946390386824799</c:v>
                </c:pt>
                <c:pt idx="20">
                  <c:v>0.26311090884236898</c:v>
                </c:pt>
                <c:pt idx="21">
                  <c:v>0.25138001698066298</c:v>
                </c:pt>
                <c:pt idx="22">
                  <c:v>9.5156205133792707E-2</c:v>
                </c:pt>
                <c:pt idx="23">
                  <c:v>0.27232797291018102</c:v>
                </c:pt>
                <c:pt idx="24">
                  <c:v>0.49250800720850701</c:v>
                </c:pt>
                <c:pt idx="25">
                  <c:v>0.22778266262701</c:v>
                </c:pt>
                <c:pt idx="26">
                  <c:v>2.42002234915293E-2</c:v>
                </c:pt>
                <c:pt idx="27">
                  <c:v>0.42199476723067197</c:v>
                </c:pt>
                <c:pt idx="28">
                  <c:v>5.4282142281961002E-2</c:v>
                </c:pt>
                <c:pt idx="29">
                  <c:v>0.23999888027118499</c:v>
                </c:pt>
                <c:pt idx="30">
                  <c:v>5.7600070250368098E-2</c:v>
                </c:pt>
                <c:pt idx="31">
                  <c:v>0.35173522898105197</c:v>
                </c:pt>
                <c:pt idx="32">
                  <c:v>0.45469946439561199</c:v>
                </c:pt>
                <c:pt idx="33">
                  <c:v>0.48695205542940201</c:v>
                </c:pt>
                <c:pt idx="34">
                  <c:v>0.20967657940415399</c:v>
                </c:pt>
                <c:pt idx="35">
                  <c:v>0.44087743314210698</c:v>
                </c:pt>
                <c:pt idx="36">
                  <c:v>0.106727100344036</c:v>
                </c:pt>
                <c:pt idx="37">
                  <c:v>0.50021040968067598</c:v>
                </c:pt>
                <c:pt idx="38">
                  <c:v>0.46541196586308498</c:v>
                </c:pt>
                <c:pt idx="39">
                  <c:v>0.139954801014571</c:v>
                </c:pt>
                <c:pt idx="40">
                  <c:v>0.178613848802295</c:v>
                </c:pt>
                <c:pt idx="41">
                  <c:v>0.35153049469529202</c:v>
                </c:pt>
                <c:pt idx="42">
                  <c:v>0.37629745796533198</c:v>
                </c:pt>
                <c:pt idx="43">
                  <c:v>0.27486005773952799</c:v>
                </c:pt>
                <c:pt idx="44">
                  <c:v>0.54036926572928701</c:v>
                </c:pt>
                <c:pt idx="45">
                  <c:v>0.14318385563003599</c:v>
                </c:pt>
                <c:pt idx="46">
                  <c:v>0.107913372533601</c:v>
                </c:pt>
                <c:pt idx="47">
                  <c:v>6.4309777617920505E-2</c:v>
                </c:pt>
                <c:pt idx="48">
                  <c:v>9.3111087160583098E-2</c:v>
                </c:pt>
                <c:pt idx="49">
                  <c:v>0.42754693048097597</c:v>
                </c:pt>
                <c:pt idx="50">
                  <c:v>0.54066853809828297</c:v>
                </c:pt>
                <c:pt idx="51">
                  <c:v>3.9840443759435303E-2</c:v>
                </c:pt>
                <c:pt idx="52">
                  <c:v>0.19101588741302</c:v>
                </c:pt>
                <c:pt idx="53">
                  <c:v>0.66474759036500497</c:v>
                </c:pt>
                <c:pt idx="54">
                  <c:v>0.25357127169222299</c:v>
                </c:pt>
              </c:numCache>
            </c:numRef>
          </c:yVal>
          <c:bubbleSize>
            <c:numRef>
              <c:f>品类分析_3!$D$37:$D$91</c:f>
              <c:numCache>
                <c:formatCode>#,##0</c:formatCode>
                <c:ptCount val="55"/>
                <c:pt idx="0">
                  <c:v>15332198</c:v>
                </c:pt>
                <c:pt idx="1">
                  <c:v>10349822</c:v>
                </c:pt>
                <c:pt idx="2">
                  <c:v>5949118</c:v>
                </c:pt>
                <c:pt idx="3">
                  <c:v>21513143</c:v>
                </c:pt>
                <c:pt idx="4">
                  <c:v>17571908</c:v>
                </c:pt>
                <c:pt idx="5">
                  <c:v>16447607</c:v>
                </c:pt>
                <c:pt idx="6">
                  <c:v>6071973</c:v>
                </c:pt>
                <c:pt idx="7">
                  <c:v>3764330</c:v>
                </c:pt>
                <c:pt idx="8">
                  <c:v>9505695</c:v>
                </c:pt>
                <c:pt idx="9">
                  <c:v>11735662</c:v>
                </c:pt>
                <c:pt idx="10">
                  <c:v>309783</c:v>
                </c:pt>
                <c:pt idx="11">
                  <c:v>9217836</c:v>
                </c:pt>
                <c:pt idx="12">
                  <c:v>2961474</c:v>
                </c:pt>
                <c:pt idx="13">
                  <c:v>7123690</c:v>
                </c:pt>
                <c:pt idx="14">
                  <c:v>967882</c:v>
                </c:pt>
                <c:pt idx="15">
                  <c:v>3853856</c:v>
                </c:pt>
                <c:pt idx="16">
                  <c:v>6843193</c:v>
                </c:pt>
                <c:pt idx="17">
                  <c:v>1266721</c:v>
                </c:pt>
                <c:pt idx="18">
                  <c:v>1228118</c:v>
                </c:pt>
                <c:pt idx="19">
                  <c:v>5496491</c:v>
                </c:pt>
                <c:pt idx="20">
                  <c:v>2955955</c:v>
                </c:pt>
                <c:pt idx="21">
                  <c:v>1874009</c:v>
                </c:pt>
                <c:pt idx="22">
                  <c:v>2243744</c:v>
                </c:pt>
                <c:pt idx="23">
                  <c:v>1690638</c:v>
                </c:pt>
                <c:pt idx="24">
                  <c:v>2452862</c:v>
                </c:pt>
                <c:pt idx="25">
                  <c:v>1642142</c:v>
                </c:pt>
                <c:pt idx="26">
                  <c:v>396363</c:v>
                </c:pt>
                <c:pt idx="27">
                  <c:v>1966343</c:v>
                </c:pt>
                <c:pt idx="28">
                  <c:v>877689</c:v>
                </c:pt>
                <c:pt idx="29">
                  <c:v>779549</c:v>
                </c:pt>
                <c:pt idx="30">
                  <c:v>425024</c:v>
                </c:pt>
                <c:pt idx="31">
                  <c:v>1727792</c:v>
                </c:pt>
                <c:pt idx="32">
                  <c:v>1840446</c:v>
                </c:pt>
                <c:pt idx="33">
                  <c:v>781685</c:v>
                </c:pt>
                <c:pt idx="34">
                  <c:v>2829444</c:v>
                </c:pt>
                <c:pt idx="35">
                  <c:v>3975470</c:v>
                </c:pt>
                <c:pt idx="36">
                  <c:v>66037</c:v>
                </c:pt>
                <c:pt idx="37">
                  <c:v>1443519</c:v>
                </c:pt>
                <c:pt idx="38">
                  <c:v>733828</c:v>
                </c:pt>
                <c:pt idx="39">
                  <c:v>1041272</c:v>
                </c:pt>
                <c:pt idx="40">
                  <c:v>732869</c:v>
                </c:pt>
                <c:pt idx="41">
                  <c:v>596123</c:v>
                </c:pt>
                <c:pt idx="42">
                  <c:v>56384</c:v>
                </c:pt>
                <c:pt idx="43">
                  <c:v>259788</c:v>
                </c:pt>
                <c:pt idx="44">
                  <c:v>242072</c:v>
                </c:pt>
                <c:pt idx="45">
                  <c:v>141015</c:v>
                </c:pt>
                <c:pt idx="46">
                  <c:v>177805</c:v>
                </c:pt>
                <c:pt idx="47">
                  <c:v>109844</c:v>
                </c:pt>
                <c:pt idx="48">
                  <c:v>1573</c:v>
                </c:pt>
                <c:pt idx="49">
                  <c:v>32431</c:v>
                </c:pt>
                <c:pt idx="50">
                  <c:v>5727</c:v>
                </c:pt>
                <c:pt idx="51">
                  <c:v>9103</c:v>
                </c:pt>
                <c:pt idx="52" formatCode="General">
                  <c:v>65</c:v>
                </c:pt>
                <c:pt idx="53">
                  <c:v>1947</c:v>
                </c:pt>
                <c:pt idx="54" formatCode="General">
                  <c:v>279</c:v>
                </c:pt>
              </c:numCache>
            </c:numRef>
          </c:bubbleSize>
          <c:bubble3D val="1"/>
        </c:ser>
        <c:dLbls>
          <c:showLegendKey val="0"/>
          <c:showVal val="0"/>
          <c:showCatName val="0"/>
          <c:showSerName val="0"/>
          <c:showPercent val="0"/>
          <c:showBubbleSize val="0"/>
        </c:dLbls>
        <c:bubbleScale val="100"/>
        <c:showNegBubbles val="0"/>
        <c:axId val="194343568"/>
        <c:axId val="194354448"/>
      </c:bubbleChart>
      <c:valAx>
        <c:axId val="194343568"/>
        <c:scaling>
          <c:orientation val="minMax"/>
          <c:max val="0.15"/>
          <c:min val="0"/>
        </c:scaling>
        <c:delete val="0"/>
        <c:axPos val="b"/>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54448"/>
        <c:crosses val="autoZero"/>
        <c:crossBetween val="midCat"/>
      </c:valAx>
      <c:valAx>
        <c:axId val="194354448"/>
        <c:scaling>
          <c:orientation val="minMax"/>
          <c:max val="0.75"/>
          <c:min val="0"/>
        </c:scaling>
        <c:delete val="0"/>
        <c:axPos val="l"/>
        <c:majorGridlines>
          <c:spPr>
            <a:ln w="9525"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43568"/>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各品类会员渗透率与复购频次</a:t>
            </a:r>
          </a:p>
        </c:rich>
      </c:tx>
      <c:overlay val="0"/>
      <c:spPr>
        <a:noFill/>
        <a:ln>
          <a:noFill/>
        </a:ln>
        <a:effectLst/>
      </c:spPr>
    </c:title>
    <c:autoTitleDeleted val="0"/>
    <c:plotArea>
      <c:layout/>
      <c:bubbleChart>
        <c:varyColors val="0"/>
        <c:ser>
          <c:idx val="0"/>
          <c:order val="0"/>
          <c:tx>
            <c:strRef>
              <c:f>品类分析_4!$A$32:$A$86</c:f>
              <c:strCache>
                <c:ptCount val="1"/>
                <c:pt idx="0">
                  <c:v>个人护理 中药 五官科用药处方药 五官科用药非处方药 保健食品 健康食品 健身康复 其他 其他药品处方药 其他药品非处方药 医疗器械 外用药处方药 外用药非处方药 妇科用药处方药 妇科用药非处方药 心脑血管用药处方药 心脑血管用药非处方药 抗感冒用药处方药 抗感冒用药非处方药 抗晕止吐抗过敏用药处方药 抗晕止吐抗过敏用药非处方药 抗菌消炎药处方药 抗菌消炎药非处方药 日常用品 普通食品 母婴类 泌尿系统用药处方药 泌尿系统用药非处方药 注射药处方药 注射药非处方药 消毒用品 清热解毒用药处方药 清热解毒用药非处方药 激素和抗肿瘤用药处方药 激素和抗肿瘤用药非处方药 皮肤病用药处方药 皮肤病用药非处方药 祛痰止咳平喘用药处方药 祛痰止咳平喘用药非处方药 精神病用药处方药 精神病用药非处方药 糖尿病用药处方药 糖尿病用药非处方药 维生素和钙类处方药 维生素和钙类非处方药 肝胆用药处方药 肝胆用药非处方药 胃肠道用药处方药 胃肠道用药非处方药 胶类处方药 胶类非处方药 补益药处方药 补益药非处方药 风湿伤科镇痛用药处方药 风湿伤科镇痛用药非处方药</c:v>
                </c:pt>
              </c:strCache>
            </c:strRef>
          </c:tx>
          <c:spPr>
            <a:solidFill>
              <a:schemeClr val="accent1">
                <a:alpha val="75000"/>
              </a:schemeClr>
            </a:solidFill>
            <a:ln>
              <a:noFill/>
            </a:ln>
            <a:effectLst/>
          </c:spPr>
          <c:invertIfNegative val="0"/>
          <c:dLbls>
            <c:dLbl>
              <c:idx val="0"/>
              <c:delete val="1"/>
              <c:extLst>
                <c:ext xmlns:c15="http://schemas.microsoft.com/office/drawing/2012/chart" uri="{CE6537A1-D6FC-4f65-9D91-7224C49458BB}"/>
              </c:extLst>
            </c:dLbl>
            <c:dLbl>
              <c:idx val="1"/>
              <c:layout>
                <c:manualLayout>
                  <c:x val="-9.1505374407218495E-2"/>
                  <c:y val="-7.2989134963807295E-2"/>
                </c:manualLayout>
              </c:layout>
              <c:tx>
                <c:rich>
                  <a:bodyPr/>
                  <a:lstStyle/>
                  <a:p>
                    <a:r>
                      <a:rPr lang="zh-CN" altLang="en-US"/>
                      <a:t>中药</a:t>
                    </a:r>
                  </a:p>
                </c:rich>
              </c:tx>
              <c:dLblPos val="r"/>
              <c:showLegendKey val="0"/>
              <c:showVal val="0"/>
              <c:showCatName val="0"/>
              <c:showSerName val="0"/>
              <c:showPercent val="0"/>
              <c:showBubbleSize val="0"/>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layout>
                <c:manualLayout>
                  <c:x val="-1.5191547067014701E-2"/>
                  <c:y val="8.3514889273218207E-2"/>
                </c:manualLayout>
              </c:layout>
              <c:tx>
                <c:rich>
                  <a:bodyPr/>
                  <a:lstStyle/>
                  <a:p>
                    <a:r>
                      <a:rPr lang="zh-CN" altLang="en-US"/>
                      <a:t>医疗器械</a:t>
                    </a:r>
                  </a:p>
                </c:rich>
              </c:tx>
              <c:dLblPos val="r"/>
              <c:showLegendKey val="0"/>
              <c:showVal val="0"/>
              <c:showCatName val="0"/>
              <c:showSerName val="0"/>
              <c:showPercent val="0"/>
              <c:showBubbleSize val="0"/>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layout>
                <c:manualLayout>
                  <c:x val="-6.7517986964510902E-3"/>
                  <c:y val="-4.8181666888395203E-2"/>
                </c:manualLayout>
              </c:layout>
              <c:tx>
                <c:rich>
                  <a:bodyPr/>
                  <a:lstStyle/>
                  <a:p>
                    <a:r>
                      <a:rPr lang="zh-CN" altLang="en-US"/>
                      <a:t>外用药非处方药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13"/>
              <c:delete val="1"/>
              <c:extLst>
                <c:ext xmlns:c15="http://schemas.microsoft.com/office/drawing/2012/chart" uri="{CE6537A1-D6FC-4f65-9D91-7224C49458BB}"/>
              </c:extLst>
            </c:dLbl>
            <c:dLbl>
              <c:idx val="14"/>
              <c:delete val="1"/>
              <c:extLst>
                <c:ext xmlns:c15="http://schemas.microsoft.com/office/drawing/2012/chart" uri="{CE6537A1-D6FC-4f65-9D91-7224C49458BB}"/>
              </c:extLst>
            </c:dLbl>
            <c:dLbl>
              <c:idx val="15"/>
              <c:layout>
                <c:manualLayout>
                  <c:x val="-1.2365591136111499E-3"/>
                  <c:y val="-2.2458195373479199E-2"/>
                </c:manualLayout>
              </c:layout>
              <c:tx>
                <c:rich>
                  <a:bodyPr/>
                  <a:lstStyle/>
                  <a:p>
                    <a:r>
                      <a:rPr lang="zh-CN" altLang="en-US"/>
                      <a:t>心脑血管用药处方药</a:t>
                    </a:r>
                  </a:p>
                </c:rich>
              </c:tx>
              <c:dLblPos val="r"/>
              <c:showLegendKey val="0"/>
              <c:showVal val="1"/>
              <c:showCatName val="0"/>
              <c:showSerName val="0"/>
              <c:showPercent val="0"/>
              <c:showBubbleSize val="0"/>
              <c:extLst>
                <c:ext xmlns:c15="http://schemas.microsoft.com/office/drawing/2012/chart" uri="{CE6537A1-D6FC-4f65-9D91-7224C49458BB}"/>
              </c:extLst>
            </c:dLbl>
            <c:dLbl>
              <c:idx val="16"/>
              <c:delete val="1"/>
              <c:extLst>
                <c:ext xmlns:c15="http://schemas.microsoft.com/office/drawing/2012/chart" uri="{CE6537A1-D6FC-4f65-9D91-7224C49458BB}"/>
              </c:extLst>
            </c:dLbl>
            <c:dLbl>
              <c:idx val="17"/>
              <c:delete val="1"/>
              <c:extLst>
                <c:ext xmlns:c15="http://schemas.microsoft.com/office/drawing/2012/chart" uri="{CE6537A1-D6FC-4f65-9D91-7224C49458BB}"/>
              </c:extLst>
            </c:dLbl>
            <c:dLbl>
              <c:idx val="18"/>
              <c:layout>
                <c:manualLayout>
                  <c:x val="-7.9333634683299098E-2"/>
                  <c:y val="-0.12848444503572001"/>
                </c:manualLayout>
              </c:layout>
              <c:tx>
                <c:rich>
                  <a:bodyPr/>
                  <a:lstStyle/>
                  <a:p>
                    <a:r>
                      <a:rPr lang="zh-CN" altLang="en-US"/>
                      <a:t>抗感冒用药非处方药</a:t>
                    </a:r>
                  </a:p>
                </c:rich>
              </c:tx>
              <c:dLblPos val="r"/>
              <c:showLegendKey val="0"/>
              <c:showVal val="1"/>
              <c:showCatName val="0"/>
              <c:showSerName val="0"/>
              <c:showPercent val="0"/>
              <c:showBubbleSize val="0"/>
              <c:extLst>
                <c:ext xmlns:c15="http://schemas.microsoft.com/office/drawing/2012/chart" uri="{CE6537A1-D6FC-4f65-9D91-7224C49458BB}"/>
              </c:extLst>
            </c:dLbl>
            <c:dLbl>
              <c:idx val="19"/>
              <c:delete val="1"/>
              <c:extLst>
                <c:ext xmlns:c15="http://schemas.microsoft.com/office/drawing/2012/chart" uri="{CE6537A1-D6FC-4f65-9D91-7224C49458BB}"/>
              </c:extLst>
            </c:dLbl>
            <c:dLbl>
              <c:idx val="20"/>
              <c:delete val="1"/>
              <c:extLst>
                <c:ext xmlns:c15="http://schemas.microsoft.com/office/drawing/2012/chart" uri="{CE6537A1-D6FC-4f65-9D91-7224C49458BB}"/>
              </c:extLst>
            </c:dLbl>
            <c:dLbl>
              <c:idx val="21"/>
              <c:layout>
                <c:manualLayout>
                  <c:x val="-9.3542873305755905E-2"/>
                  <c:y val="-9.95753500085437E-2"/>
                </c:manualLayout>
              </c:layout>
              <c:tx>
                <c:rich>
                  <a:bodyPr/>
                  <a:lstStyle/>
                  <a:p>
                    <a:r>
                      <a:rPr lang="zh-CN" altLang="en-US"/>
                      <a:t>抗菌消炎药处方药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22"/>
              <c:delete val="1"/>
              <c:extLst>
                <c:ext xmlns:c15="http://schemas.microsoft.com/office/drawing/2012/chart" uri="{CE6537A1-D6FC-4f65-9D91-7224C49458BB}"/>
              </c:extLst>
            </c:dLbl>
            <c:dLbl>
              <c:idx val="23"/>
              <c:delete val="1"/>
              <c:extLst>
                <c:ext xmlns:c15="http://schemas.microsoft.com/office/drawing/2012/chart" uri="{CE6537A1-D6FC-4f65-9D91-7224C49458BB}"/>
              </c:extLst>
            </c:dLbl>
            <c:dLbl>
              <c:idx val="24"/>
              <c:delete val="1"/>
              <c:extLst>
                <c:ext xmlns:c15="http://schemas.microsoft.com/office/drawing/2012/chart" uri="{CE6537A1-D6FC-4f65-9D91-7224C49458BB}"/>
              </c:extLst>
            </c:dLbl>
            <c:dLbl>
              <c:idx val="25"/>
              <c:delete val="1"/>
              <c:extLst>
                <c:ext xmlns:c15="http://schemas.microsoft.com/office/drawing/2012/chart" uri="{CE6537A1-D6FC-4f65-9D91-7224C49458BB}"/>
              </c:extLst>
            </c:dLbl>
            <c:dLbl>
              <c:idx val="26"/>
              <c:delete val="1"/>
              <c:extLst>
                <c:ext xmlns:c15="http://schemas.microsoft.com/office/drawing/2012/chart" uri="{CE6537A1-D6FC-4f65-9D91-7224C49458BB}"/>
              </c:extLst>
            </c:dLbl>
            <c:dLbl>
              <c:idx val="27"/>
              <c:delete val="1"/>
              <c:extLst>
                <c:ext xmlns:c15="http://schemas.microsoft.com/office/drawing/2012/chart" uri="{CE6537A1-D6FC-4f65-9D91-7224C49458BB}"/>
              </c:extLst>
            </c:dLbl>
            <c:dLbl>
              <c:idx val="28"/>
              <c:delete val="1"/>
              <c:extLst>
                <c:ext xmlns:c15="http://schemas.microsoft.com/office/drawing/2012/chart" uri="{CE6537A1-D6FC-4f65-9D91-7224C49458BB}"/>
              </c:extLst>
            </c:dLbl>
            <c:dLbl>
              <c:idx val="29"/>
              <c:delete val="1"/>
              <c:extLst>
                <c:ext xmlns:c15="http://schemas.microsoft.com/office/drawing/2012/chart" uri="{CE6537A1-D6FC-4f65-9D91-7224C49458BB}"/>
              </c:extLst>
            </c:dLbl>
            <c:dLbl>
              <c:idx val="30"/>
              <c:delete val="1"/>
              <c:extLst>
                <c:ext xmlns:c15="http://schemas.microsoft.com/office/drawing/2012/chart" uri="{CE6537A1-D6FC-4f65-9D91-7224C49458BB}"/>
              </c:extLst>
            </c:dLbl>
            <c:dLbl>
              <c:idx val="31"/>
              <c:delete val="1"/>
              <c:extLst>
                <c:ext xmlns:c15="http://schemas.microsoft.com/office/drawing/2012/chart" uri="{CE6537A1-D6FC-4f65-9D91-7224C49458BB}"/>
              </c:extLst>
            </c:dLbl>
            <c:dLbl>
              <c:idx val="32"/>
              <c:delete val="1"/>
              <c:extLst>
                <c:ext xmlns:c15="http://schemas.microsoft.com/office/drawing/2012/chart" uri="{CE6537A1-D6FC-4f65-9D91-7224C49458BB}"/>
              </c:extLst>
            </c:dLbl>
            <c:dLbl>
              <c:idx val="33"/>
              <c:delete val="1"/>
              <c:extLst>
                <c:ext xmlns:c15="http://schemas.microsoft.com/office/drawing/2012/chart" uri="{CE6537A1-D6FC-4f65-9D91-7224C49458BB}"/>
              </c:extLst>
            </c:dLbl>
            <c:dLbl>
              <c:idx val="34"/>
              <c:delete val="1"/>
              <c:extLst>
                <c:ext xmlns:c15="http://schemas.microsoft.com/office/drawing/2012/chart" uri="{CE6537A1-D6FC-4f65-9D91-7224C49458BB}"/>
              </c:extLst>
            </c:dLbl>
            <c:dLbl>
              <c:idx val="35"/>
              <c:delete val="1"/>
              <c:extLst>
                <c:ext xmlns:c15="http://schemas.microsoft.com/office/drawing/2012/chart" uri="{CE6537A1-D6FC-4f65-9D91-7224C49458BB}"/>
              </c:extLst>
            </c:dLbl>
            <c:dLbl>
              <c:idx val="36"/>
              <c:delete val="1"/>
              <c:extLst>
                <c:ext xmlns:c15="http://schemas.microsoft.com/office/drawing/2012/chart" uri="{CE6537A1-D6FC-4f65-9D91-7224C49458BB}"/>
              </c:extLst>
            </c:dLbl>
            <c:dLbl>
              <c:idx val="37"/>
              <c:delete val="1"/>
              <c:extLst>
                <c:ext xmlns:c15="http://schemas.microsoft.com/office/drawing/2012/chart" uri="{CE6537A1-D6FC-4f65-9D91-7224C49458BB}"/>
              </c:extLst>
            </c:dLbl>
            <c:dLbl>
              <c:idx val="38"/>
              <c:layout>
                <c:manualLayout>
                  <c:x val="-4.4516128089998101E-2"/>
                  <c:y val="8.1410958228861796E-2"/>
                </c:manualLayout>
              </c:layout>
              <c:tx>
                <c:rich>
                  <a:bodyPr/>
                  <a:lstStyle/>
                  <a:p>
                    <a:r>
                      <a:rPr lang="zh-CN" altLang="en-US"/>
                      <a:t>祛痰止咳平喘用药非处方药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39"/>
              <c:delete val="1"/>
              <c:extLst>
                <c:ext xmlns:c15="http://schemas.microsoft.com/office/drawing/2012/chart" uri="{CE6537A1-D6FC-4f65-9D91-7224C49458BB}"/>
              </c:extLst>
            </c:dLbl>
            <c:dLbl>
              <c:idx val="40"/>
              <c:delete val="1"/>
              <c:extLst>
                <c:ext xmlns:c15="http://schemas.microsoft.com/office/drawing/2012/chart" uri="{CE6537A1-D6FC-4f65-9D91-7224C49458BB}"/>
              </c:extLst>
            </c:dLbl>
            <c:dLbl>
              <c:idx val="41"/>
              <c:layout>
                <c:manualLayout>
                  <c:x val="-7.41935468166638E-3"/>
                  <c:y val="-1.40363721084245E-2"/>
                </c:manualLayout>
              </c:layout>
              <c:tx>
                <c:rich>
                  <a:bodyPr/>
                  <a:lstStyle/>
                  <a:p>
                    <a:r>
                      <a:rPr lang="zh-CN" altLang="en-US"/>
                      <a:t>糖尿病用药处方药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42"/>
              <c:delete val="1"/>
              <c:extLst>
                <c:ext xmlns:c15="http://schemas.microsoft.com/office/drawing/2012/chart" uri="{CE6537A1-D6FC-4f65-9D91-7224C49458BB}"/>
              </c:extLst>
            </c:dLbl>
            <c:dLbl>
              <c:idx val="43"/>
              <c:delete val="1"/>
              <c:extLst>
                <c:ext xmlns:c15="http://schemas.microsoft.com/office/drawing/2012/chart" uri="{CE6537A1-D6FC-4f65-9D91-7224C49458BB}"/>
              </c:extLst>
            </c:dLbl>
            <c:dLbl>
              <c:idx val="44"/>
              <c:delete val="1"/>
              <c:extLst>
                <c:ext xmlns:c15="http://schemas.microsoft.com/office/drawing/2012/chart" uri="{CE6537A1-D6FC-4f65-9D91-7224C49458BB}"/>
              </c:extLst>
            </c:dLbl>
            <c:dLbl>
              <c:idx val="45"/>
              <c:delete val="1"/>
              <c:extLst>
                <c:ext xmlns:c15="http://schemas.microsoft.com/office/drawing/2012/chart" uri="{CE6537A1-D6FC-4f65-9D91-7224C49458BB}"/>
              </c:extLst>
            </c:dLbl>
            <c:dLbl>
              <c:idx val="46"/>
              <c:delete val="1"/>
              <c:extLst>
                <c:ext xmlns:c15="http://schemas.microsoft.com/office/drawing/2012/chart" uri="{CE6537A1-D6FC-4f65-9D91-7224C49458BB}"/>
              </c:extLst>
            </c:dLbl>
            <c:dLbl>
              <c:idx val="47"/>
              <c:delete val="1"/>
              <c:extLst>
                <c:ext xmlns:c15="http://schemas.microsoft.com/office/drawing/2012/chart" uri="{CE6537A1-D6FC-4f65-9D91-7224C49458BB}"/>
              </c:extLst>
            </c:dLbl>
            <c:dLbl>
              <c:idx val="48"/>
              <c:delete val="1"/>
              <c:extLst>
                <c:ext xmlns:c15="http://schemas.microsoft.com/office/drawing/2012/chart" uri="{CE6537A1-D6FC-4f65-9D91-7224C49458BB}"/>
              </c:extLst>
            </c:dLbl>
            <c:dLbl>
              <c:idx val="49"/>
              <c:delete val="1"/>
              <c:extLst>
                <c:ext xmlns:c15="http://schemas.microsoft.com/office/drawing/2012/chart" uri="{CE6537A1-D6FC-4f65-9D91-7224C49458BB}"/>
              </c:extLst>
            </c:dLbl>
            <c:dLbl>
              <c:idx val="50"/>
              <c:delete val="1"/>
              <c:extLst>
                <c:ext xmlns:c15="http://schemas.microsoft.com/office/drawing/2012/chart" uri="{CE6537A1-D6FC-4f65-9D91-7224C49458BB}"/>
              </c:extLst>
            </c:dLbl>
            <c:dLbl>
              <c:idx val="51"/>
              <c:delete val="1"/>
              <c:extLst>
                <c:ext xmlns:c15="http://schemas.microsoft.com/office/drawing/2012/chart" uri="{CE6537A1-D6FC-4f65-9D91-7224C49458BB}"/>
              </c:extLst>
            </c:dLbl>
            <c:dLbl>
              <c:idx val="52"/>
              <c:delete val="1"/>
              <c:extLst>
                <c:ext xmlns:c15="http://schemas.microsoft.com/office/drawing/2012/chart" uri="{CE6537A1-D6FC-4f65-9D91-7224C49458BB}"/>
              </c:extLst>
            </c:dLbl>
            <c:dLbl>
              <c:idx val="53"/>
              <c:delete val="1"/>
              <c:extLst>
                <c:ext xmlns:c15="http://schemas.microsoft.com/office/drawing/2012/chart" uri="{CE6537A1-D6FC-4f65-9D91-7224C49458BB}"/>
              </c:extLst>
            </c:dLbl>
            <c:dLbl>
              <c:idx val="54"/>
              <c:delete val="1"/>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endParaRPr lang="zh-CN"/>
              </a:p>
            </c:txPr>
            <c:dLblPos val="r"/>
            <c:showLegendKey val="0"/>
            <c:showVal val="0"/>
            <c:showCatName val="0"/>
            <c:showSerName val="0"/>
            <c:showPercent val="0"/>
            <c:showBubbleSize val="0"/>
            <c:extLst>
              <c:ext xmlns:c15="http://schemas.microsoft.com/office/drawing/2012/chart" uri="{CE6537A1-D6FC-4f65-9D91-7224C49458BB}">
                <c15:showLeaderLines val="0"/>
              </c:ext>
            </c:extLst>
          </c:dLbls>
          <c:xVal>
            <c:numRef>
              <c:f>品类分析_4!$E$32:$E$86</c:f>
              <c:numCache>
                <c:formatCode>0%</c:formatCode>
                <c:ptCount val="55"/>
                <c:pt idx="0">
                  <c:v>1.23619860109418E-2</c:v>
                </c:pt>
                <c:pt idx="1">
                  <c:v>5.3736916184891903E-2</c:v>
                </c:pt>
                <c:pt idx="2">
                  <c:v>1.5009095350359899E-2</c:v>
                </c:pt>
                <c:pt idx="3">
                  <c:v>3.9789339924669098E-2</c:v>
                </c:pt>
                <c:pt idx="4">
                  <c:v>4.1824504676859602E-2</c:v>
                </c:pt>
                <c:pt idx="5">
                  <c:v>1.39406159886914E-2</c:v>
                </c:pt>
                <c:pt idx="6">
                  <c:v>5.9899972508481204E-3</c:v>
                </c:pt>
                <c:pt idx="7">
                  <c:v>1.5800437829044702E-5</c:v>
                </c:pt>
                <c:pt idx="8">
                  <c:v>5.7728927098224803E-3</c:v>
                </c:pt>
                <c:pt idx="9">
                  <c:v>3.7579251741291401E-4</c:v>
                </c:pt>
                <c:pt idx="10">
                  <c:v>7.5769220700500101E-2</c:v>
                </c:pt>
                <c:pt idx="11">
                  <c:v>3.5997592181067101E-2</c:v>
                </c:pt>
                <c:pt idx="12">
                  <c:v>8.9300563401354199E-2</c:v>
                </c:pt>
                <c:pt idx="13">
                  <c:v>6.0357517143747102E-3</c:v>
                </c:pt>
                <c:pt idx="14">
                  <c:v>1.4638864835644E-2</c:v>
                </c:pt>
                <c:pt idx="15">
                  <c:v>4.5504996830202302E-2</c:v>
                </c:pt>
                <c:pt idx="16">
                  <c:v>4.75007459375824E-4</c:v>
                </c:pt>
                <c:pt idx="17">
                  <c:v>5.5632922115416202E-3</c:v>
                </c:pt>
                <c:pt idx="18">
                  <c:v>7.3577201257727307E-2</c:v>
                </c:pt>
                <c:pt idx="19">
                  <c:v>1.77547515699646E-3</c:v>
                </c:pt>
                <c:pt idx="20">
                  <c:v>9.9870730046257208E-3</c:v>
                </c:pt>
                <c:pt idx="21">
                  <c:v>6.0289592351034503E-2</c:v>
                </c:pt>
                <c:pt idx="22">
                  <c:v>2.2892768083674999E-4</c:v>
                </c:pt>
                <c:pt idx="23">
                  <c:v>2.3910847622022599E-2</c:v>
                </c:pt>
                <c:pt idx="24">
                  <c:v>6.7398111451503501E-3</c:v>
                </c:pt>
                <c:pt idx="25">
                  <c:v>3.1664263845250199E-3</c:v>
                </c:pt>
                <c:pt idx="26">
                  <c:v>9.6266925170322998E-3</c:v>
                </c:pt>
                <c:pt idx="27">
                  <c:v>9.2470625284848701E-4</c:v>
                </c:pt>
                <c:pt idx="28">
                  <c:v>2.7770085141366101E-3</c:v>
                </c:pt>
                <c:pt idx="29">
                  <c:v>1.3951615703522299E-5</c:v>
                </c:pt>
                <c:pt idx="30">
                  <c:v>2.6773212680340899E-2</c:v>
                </c:pt>
                <c:pt idx="31">
                  <c:v>1.1962143269576699E-2</c:v>
                </c:pt>
                <c:pt idx="32">
                  <c:v>5.2384883439921703E-2</c:v>
                </c:pt>
                <c:pt idx="33">
                  <c:v>2.48508105414866E-3</c:v>
                </c:pt>
                <c:pt idx="34">
                  <c:v>7.7836965116533202E-6</c:v>
                </c:pt>
                <c:pt idx="35">
                  <c:v>9.5406989837149199E-4</c:v>
                </c:pt>
                <c:pt idx="36">
                  <c:v>1.9399892535271899E-3</c:v>
                </c:pt>
                <c:pt idx="37">
                  <c:v>1.31776428310252E-2</c:v>
                </c:pt>
                <c:pt idx="38">
                  <c:v>5.24861181035342E-2</c:v>
                </c:pt>
                <c:pt idx="39">
                  <c:v>2.3598272392246098E-3</c:v>
                </c:pt>
                <c:pt idx="40">
                  <c:v>1.78667684399228E-6</c:v>
                </c:pt>
                <c:pt idx="41">
                  <c:v>9.9806720406281201E-3</c:v>
                </c:pt>
                <c:pt idx="42">
                  <c:v>3.8871873597118901E-5</c:v>
                </c:pt>
                <c:pt idx="43">
                  <c:v>3.9608916636066699E-3</c:v>
                </c:pt>
                <c:pt idx="44">
                  <c:v>3.5985256342683403E-2</c:v>
                </c:pt>
                <c:pt idx="45">
                  <c:v>6.6560393056476702E-3</c:v>
                </c:pt>
                <c:pt idx="46">
                  <c:v>1.1062947654796301E-3</c:v>
                </c:pt>
                <c:pt idx="47">
                  <c:v>2.26478379928442E-2</c:v>
                </c:pt>
                <c:pt idx="48">
                  <c:v>3.9714221815619503E-2</c:v>
                </c:pt>
                <c:pt idx="49">
                  <c:v>4.5055329109370402E-7</c:v>
                </c:pt>
                <c:pt idx="50">
                  <c:v>2.3612565806997998E-3</c:v>
                </c:pt>
                <c:pt idx="51">
                  <c:v>4.9815502311377196E-3</c:v>
                </c:pt>
                <c:pt idx="52">
                  <c:v>2.2941225866947999E-2</c:v>
                </c:pt>
                <c:pt idx="53">
                  <c:v>1.73526405258237E-2</c:v>
                </c:pt>
                <c:pt idx="54">
                  <c:v>1.2620308409942301E-2</c:v>
                </c:pt>
              </c:numCache>
            </c:numRef>
          </c:xVal>
          <c:yVal>
            <c:numRef>
              <c:f>品类分析_4!$F$32:$F$86</c:f>
              <c:numCache>
                <c:formatCode>0.0_ </c:formatCode>
                <c:ptCount val="55"/>
                <c:pt idx="0">
                  <c:v>1.52513375301471</c:v>
                </c:pt>
                <c:pt idx="1">
                  <c:v>2.30740058743035</c:v>
                </c:pt>
                <c:pt idx="2">
                  <c:v>1.4146677500996301</c:v>
                </c:pt>
                <c:pt idx="3">
                  <c:v>1.80501731123878</c:v>
                </c:pt>
                <c:pt idx="4">
                  <c:v>1.7694568482645401</c:v>
                </c:pt>
                <c:pt idx="5">
                  <c:v>1.5948242043838601</c:v>
                </c:pt>
                <c:pt idx="6">
                  <c:v>1.23281147872638</c:v>
                </c:pt>
                <c:pt idx="7">
                  <c:v>1.13667649950836</c:v>
                </c:pt>
                <c:pt idx="8">
                  <c:v>2.4276725497478302</c:v>
                </c:pt>
                <c:pt idx="9">
                  <c:v>1.47362328427319</c:v>
                </c:pt>
                <c:pt idx="10">
                  <c:v>2.1931988068672199</c:v>
                </c:pt>
                <c:pt idx="11">
                  <c:v>1.7415601925941999</c:v>
                </c:pt>
                <c:pt idx="12">
                  <c:v>2.4539233571880201</c:v>
                </c:pt>
                <c:pt idx="13">
                  <c:v>1.62082457084169</c:v>
                </c:pt>
                <c:pt idx="14">
                  <c:v>1.5541091129070801</c:v>
                </c:pt>
                <c:pt idx="15">
                  <c:v>4.4903820251879303</c:v>
                </c:pt>
                <c:pt idx="16">
                  <c:v>1.7829201282135101</c:v>
                </c:pt>
                <c:pt idx="17">
                  <c:v>1.57693048818291</c:v>
                </c:pt>
                <c:pt idx="18">
                  <c:v>2.3448837466127799</c:v>
                </c:pt>
                <c:pt idx="19">
                  <c:v>1.7415098137015499</c:v>
                </c:pt>
                <c:pt idx="20">
                  <c:v>1.4079751594923</c:v>
                </c:pt>
                <c:pt idx="21">
                  <c:v>2.3929249350222301</c:v>
                </c:pt>
                <c:pt idx="22">
                  <c:v>1.2319647098744499</c:v>
                </c:pt>
                <c:pt idx="23">
                  <c:v>1.5574163969619801</c:v>
                </c:pt>
                <c:pt idx="24">
                  <c:v>1.5634079435697701</c:v>
                </c:pt>
                <c:pt idx="25">
                  <c:v>1.49954859475585</c:v>
                </c:pt>
                <c:pt idx="26">
                  <c:v>2.2582739560217902</c:v>
                </c:pt>
                <c:pt idx="27">
                  <c:v>1.31663838438146</c:v>
                </c:pt>
                <c:pt idx="28">
                  <c:v>4.6559026087734798</c:v>
                </c:pt>
                <c:pt idx="29">
                  <c:v>1.2160356347438801</c:v>
                </c:pt>
                <c:pt idx="30">
                  <c:v>1.48474234389816</c:v>
                </c:pt>
                <c:pt idx="31">
                  <c:v>1.6082574514869199</c:v>
                </c:pt>
                <c:pt idx="32">
                  <c:v>1.9088184866756901</c:v>
                </c:pt>
                <c:pt idx="33">
                  <c:v>1.9842391202415699</c:v>
                </c:pt>
                <c:pt idx="34">
                  <c:v>2.52694610778443</c:v>
                </c:pt>
                <c:pt idx="35">
                  <c:v>1.80620104544936</c:v>
                </c:pt>
                <c:pt idx="36">
                  <c:v>1.3961623474389</c:v>
                </c:pt>
                <c:pt idx="37">
                  <c:v>2.1674615030011202</c:v>
                </c:pt>
                <c:pt idx="38">
                  <c:v>2.0555838243369</c:v>
                </c:pt>
                <c:pt idx="39">
                  <c:v>4.95926025900153</c:v>
                </c:pt>
                <c:pt idx="40">
                  <c:v>2.1826086956521702</c:v>
                </c:pt>
                <c:pt idx="41">
                  <c:v>4.0070671488101803</c:v>
                </c:pt>
                <c:pt idx="42">
                  <c:v>2.1370903277378099</c:v>
                </c:pt>
                <c:pt idx="43">
                  <c:v>1.88597888163675</c:v>
                </c:pt>
                <c:pt idx="44">
                  <c:v>1.9321164561640101</c:v>
                </c:pt>
                <c:pt idx="45">
                  <c:v>2.3348248673024901</c:v>
                </c:pt>
                <c:pt idx="46">
                  <c:v>1.9029870658783501</c:v>
                </c:pt>
                <c:pt idx="47">
                  <c:v>2.0490219415737401</c:v>
                </c:pt>
                <c:pt idx="48">
                  <c:v>1.92075910583526</c:v>
                </c:pt>
                <c:pt idx="49">
                  <c:v>1.31034482758621</c:v>
                </c:pt>
                <c:pt idx="50">
                  <c:v>1.3914385161498299</c:v>
                </c:pt>
                <c:pt idx="51">
                  <c:v>1.96861267656149</c:v>
                </c:pt>
                <c:pt idx="52">
                  <c:v>1.92958237703836</c:v>
                </c:pt>
                <c:pt idx="53">
                  <c:v>2.00840534762039</c:v>
                </c:pt>
                <c:pt idx="54">
                  <c:v>1.51314399675001</c:v>
                </c:pt>
              </c:numCache>
            </c:numRef>
          </c:yVal>
          <c:bubbleSize>
            <c:numRef>
              <c:f>品类分析_4!$D$32:$D$86</c:f>
              <c:numCache>
                <c:formatCode>0_);[Red]\(0\)</c:formatCode>
                <c:ptCount val="55"/>
                <c:pt idx="0">
                  <c:v>1213523</c:v>
                </c:pt>
                <c:pt idx="1">
                  <c:v>7980821</c:v>
                </c:pt>
                <c:pt idx="2">
                  <c:v>1366661</c:v>
                </c:pt>
                <c:pt idx="3">
                  <c:v>4622745</c:v>
                </c:pt>
                <c:pt idx="4">
                  <c:v>4763461</c:v>
                </c:pt>
                <c:pt idx="5">
                  <c:v>1431023</c:v>
                </c:pt>
                <c:pt idx="6">
                  <c:v>475308</c:v>
                </c:pt>
                <c:pt idx="7">
                  <c:v>1156</c:v>
                </c:pt>
                <c:pt idx="8">
                  <c:v>902060</c:v>
                </c:pt>
                <c:pt idx="9">
                  <c:v>35644</c:v>
                </c:pt>
                <c:pt idx="10">
                  <c:v>10696031</c:v>
                </c:pt>
                <c:pt idx="11">
                  <c:v>4035188</c:v>
                </c:pt>
                <c:pt idx="12">
                  <c:v>14104803</c:v>
                </c:pt>
                <c:pt idx="13">
                  <c:v>629679</c:v>
                </c:pt>
                <c:pt idx="14">
                  <c:v>1464336</c:v>
                </c:pt>
                <c:pt idx="15">
                  <c:v>13152073</c:v>
                </c:pt>
                <c:pt idx="16">
                  <c:v>54511</c:v>
                </c:pt>
                <c:pt idx="17">
                  <c:v>564672</c:v>
                </c:pt>
                <c:pt idx="18">
                  <c:v>11104945</c:v>
                </c:pt>
                <c:pt idx="19">
                  <c:v>199018</c:v>
                </c:pt>
                <c:pt idx="20">
                  <c:v>905076</c:v>
                </c:pt>
                <c:pt idx="21">
                  <c:v>9285884</c:v>
                </c:pt>
                <c:pt idx="22">
                  <c:v>18153</c:v>
                </c:pt>
                <c:pt idx="23">
                  <c:v>2396909</c:v>
                </c:pt>
                <c:pt idx="24">
                  <c:v>678222</c:v>
                </c:pt>
                <c:pt idx="25">
                  <c:v>305620</c:v>
                </c:pt>
                <c:pt idx="26">
                  <c:v>1399283</c:v>
                </c:pt>
                <c:pt idx="27">
                  <c:v>78365</c:v>
                </c:pt>
                <c:pt idx="28">
                  <c:v>832210</c:v>
                </c:pt>
                <c:pt idx="29">
                  <c:v>1092</c:v>
                </c:pt>
                <c:pt idx="30">
                  <c:v>2558606</c:v>
                </c:pt>
                <c:pt idx="31">
                  <c:v>1238273</c:v>
                </c:pt>
                <c:pt idx="32">
                  <c:v>6436095</c:v>
                </c:pt>
                <c:pt idx="33">
                  <c:v>317385</c:v>
                </c:pt>
                <c:pt idx="34">
                  <c:v>1266</c:v>
                </c:pt>
                <c:pt idx="35">
                  <c:v>110917</c:v>
                </c:pt>
                <c:pt idx="36">
                  <c:v>174336</c:v>
                </c:pt>
                <c:pt idx="37">
                  <c:v>1838404</c:v>
                </c:pt>
                <c:pt idx="38">
                  <c:v>6944348</c:v>
                </c:pt>
                <c:pt idx="39">
                  <c:v>753267</c:v>
                </c:pt>
                <c:pt idx="40">
                  <c:v>251</c:v>
                </c:pt>
                <c:pt idx="41">
                  <c:v>2574176</c:v>
                </c:pt>
                <c:pt idx="42">
                  <c:v>5347</c:v>
                </c:pt>
                <c:pt idx="43">
                  <c:v>480819</c:v>
                </c:pt>
                <c:pt idx="44">
                  <c:v>4475172</c:v>
                </c:pt>
                <c:pt idx="45">
                  <c:v>1000281</c:v>
                </c:pt>
                <c:pt idx="46">
                  <c:v>135506</c:v>
                </c:pt>
                <c:pt idx="47">
                  <c:v>2986931</c:v>
                </c:pt>
                <c:pt idx="48">
                  <c:v>4909879</c:v>
                </c:pt>
                <c:pt idx="49">
                  <c:v>38</c:v>
                </c:pt>
                <c:pt idx="50">
                  <c:v>211475</c:v>
                </c:pt>
                <c:pt idx="51">
                  <c:v>631214</c:v>
                </c:pt>
                <c:pt idx="52">
                  <c:v>2849258</c:v>
                </c:pt>
                <c:pt idx="53">
                  <c:v>2243204</c:v>
                </c:pt>
                <c:pt idx="54">
                  <c:v>1229142</c:v>
                </c:pt>
              </c:numCache>
            </c:numRef>
          </c:bubbleSize>
          <c:bubble3D val="1"/>
        </c:ser>
        <c:dLbls>
          <c:showLegendKey val="0"/>
          <c:showVal val="0"/>
          <c:showCatName val="0"/>
          <c:showSerName val="0"/>
          <c:showPercent val="0"/>
          <c:showBubbleSize val="0"/>
        </c:dLbls>
        <c:bubbleScale val="100"/>
        <c:showNegBubbles val="0"/>
        <c:axId val="194347376"/>
        <c:axId val="194356624"/>
      </c:bubbleChart>
      <c:valAx>
        <c:axId val="194347376"/>
        <c:scaling>
          <c:orientation val="minMax"/>
          <c:max val="0.1"/>
          <c:min val="0"/>
        </c:scaling>
        <c:delete val="0"/>
        <c:axPos val="b"/>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56624"/>
        <c:crosses val="autoZero"/>
        <c:crossBetween val="midCat"/>
      </c:valAx>
      <c:valAx>
        <c:axId val="19435662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47376"/>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各品类渗透与复购</a:t>
            </a:r>
          </a:p>
        </c:rich>
      </c:tx>
      <c:overlay val="0"/>
      <c:spPr>
        <a:noFill/>
        <a:ln>
          <a:noFill/>
        </a:ln>
        <a:effectLst/>
      </c:spPr>
    </c:title>
    <c:autoTitleDeleted val="0"/>
    <c:plotArea>
      <c:layout/>
      <c:barChart>
        <c:barDir val="col"/>
        <c:grouping val="clustered"/>
        <c:varyColors val="0"/>
        <c:ser>
          <c:idx val="0"/>
          <c:order val="0"/>
          <c:tx>
            <c:strRef>
              <c:f>[会员分析_大数据管理部0529.xlsx]品类分析_5!$F$4</c:f>
              <c:strCache>
                <c:ptCount val="1"/>
                <c:pt idx="0">
                  <c:v>购买频次</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[会员分析_大数据管理部0529.xlsx]品类分析_5!$A$5:$A$17</c:f>
              <c:strCache>
                <c:ptCount val="13"/>
                <c:pt idx="0">
                  <c:v>非处方药</c:v>
                </c:pt>
                <c:pt idx="1">
                  <c:v>处方药</c:v>
                </c:pt>
                <c:pt idx="2">
                  <c:v>医疗器械</c:v>
                </c:pt>
                <c:pt idx="3">
                  <c:v>中药</c:v>
                </c:pt>
                <c:pt idx="4">
                  <c:v>保健食品</c:v>
                </c:pt>
                <c:pt idx="5">
                  <c:v>消毒用品</c:v>
                </c:pt>
                <c:pt idx="6">
                  <c:v>日常用品</c:v>
                </c:pt>
                <c:pt idx="7">
                  <c:v>健康食品</c:v>
                </c:pt>
                <c:pt idx="8">
                  <c:v>个人护理</c:v>
                </c:pt>
                <c:pt idx="9">
                  <c:v>普通食品</c:v>
                </c:pt>
                <c:pt idx="10">
                  <c:v>健身康复</c:v>
                </c:pt>
                <c:pt idx="11">
                  <c:v>母婴类</c:v>
                </c:pt>
                <c:pt idx="12">
                  <c:v>其他</c:v>
                </c:pt>
              </c:strCache>
            </c:strRef>
          </c:cat>
          <c:val>
            <c:numRef>
              <c:f>[会员分析_大数据管理部0529.xlsx]品类分析_5!$F$5:$F$17</c:f>
              <c:numCache>
                <c:formatCode>0.0_ </c:formatCode>
                <c:ptCount val="13"/>
                <c:pt idx="0">
                  <c:v>4.53</c:v>
                </c:pt>
                <c:pt idx="1">
                  <c:v>4.7</c:v>
                </c:pt>
                <c:pt idx="2">
                  <c:v>2.19</c:v>
                </c:pt>
                <c:pt idx="3">
                  <c:v>2.31</c:v>
                </c:pt>
                <c:pt idx="4">
                  <c:v>1.77</c:v>
                </c:pt>
                <c:pt idx="5">
                  <c:v>1.48</c:v>
                </c:pt>
                <c:pt idx="6">
                  <c:v>1.56</c:v>
                </c:pt>
                <c:pt idx="7">
                  <c:v>1.59</c:v>
                </c:pt>
                <c:pt idx="8">
                  <c:v>1.53</c:v>
                </c:pt>
                <c:pt idx="9">
                  <c:v>1.56</c:v>
                </c:pt>
                <c:pt idx="10">
                  <c:v>1.23</c:v>
                </c:pt>
                <c:pt idx="11">
                  <c:v>1.5</c:v>
                </c:pt>
                <c:pt idx="12">
                  <c:v>1.1399999999999999</c:v>
                </c:pt>
              </c:numCache>
            </c:numRef>
          </c:val>
        </c:ser>
        <c:dLbls>
          <c:showLegendKey val="0"/>
          <c:showVal val="0"/>
          <c:showCatName val="0"/>
          <c:showSerName val="0"/>
          <c:showPercent val="0"/>
          <c:showBubbleSize val="0"/>
        </c:dLbls>
        <c:gapWidth val="219"/>
        <c:overlap val="-27"/>
        <c:axId val="194346288"/>
        <c:axId val="194354992"/>
      </c:barChart>
      <c:lineChart>
        <c:grouping val="standard"/>
        <c:varyColors val="0"/>
        <c:ser>
          <c:idx val="1"/>
          <c:order val="1"/>
          <c:tx>
            <c:strRef>
              <c:f>[会员分析_大数据管理部0529.xlsx]品类分析_5!$H$4</c:f>
              <c:strCache>
                <c:ptCount val="1"/>
                <c:pt idx="0">
                  <c:v>购买人数占比</c:v>
                </c:pt>
              </c:strCache>
            </c:strRef>
          </c:tx>
          <c:spPr>
            <a:ln w="28575" cap="rnd" cmpd="sng" algn="ctr">
              <a:solidFill>
                <a:schemeClr val="accent2"/>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[会员分析_大数据管理部0529.xlsx]品类分析_5!$A$5:$A$17</c:f>
              <c:strCache>
                <c:ptCount val="13"/>
                <c:pt idx="0">
                  <c:v>非处方药</c:v>
                </c:pt>
                <c:pt idx="1">
                  <c:v>处方药</c:v>
                </c:pt>
                <c:pt idx="2">
                  <c:v>医疗器械</c:v>
                </c:pt>
                <c:pt idx="3">
                  <c:v>中药</c:v>
                </c:pt>
                <c:pt idx="4">
                  <c:v>保健食品</c:v>
                </c:pt>
                <c:pt idx="5">
                  <c:v>消毒用品</c:v>
                </c:pt>
                <c:pt idx="6">
                  <c:v>日常用品</c:v>
                </c:pt>
                <c:pt idx="7">
                  <c:v>健康食品</c:v>
                </c:pt>
                <c:pt idx="8">
                  <c:v>个人护理</c:v>
                </c:pt>
                <c:pt idx="9">
                  <c:v>普通食品</c:v>
                </c:pt>
                <c:pt idx="10">
                  <c:v>健身康复</c:v>
                </c:pt>
                <c:pt idx="11">
                  <c:v>母婴类</c:v>
                </c:pt>
                <c:pt idx="12">
                  <c:v>其他</c:v>
                </c:pt>
              </c:strCache>
            </c:strRef>
          </c:cat>
          <c:val>
            <c:numRef>
              <c:f>[会员分析_大数据管理部0529.xlsx]品类分析_5!$H$5:$H$17</c:f>
              <c:numCache>
                <c:formatCode>0%</c:formatCode>
                <c:ptCount val="13"/>
                <c:pt idx="0">
                  <c:v>0.29217225667671798</c:v>
                </c:pt>
                <c:pt idx="1">
                  <c:v>0.23601441441461399</c:v>
                </c:pt>
                <c:pt idx="2">
                  <c:v>0.13529513904252999</c:v>
                </c:pt>
                <c:pt idx="3">
                  <c:v>9.5953642216367999E-2</c:v>
                </c:pt>
                <c:pt idx="4">
                  <c:v>7.4682790247918504E-2</c:v>
                </c:pt>
                <c:pt idx="5">
                  <c:v>4.7806748726232598E-2</c:v>
                </c:pt>
                <c:pt idx="6">
                  <c:v>4.2695727567042298E-2</c:v>
                </c:pt>
                <c:pt idx="7">
                  <c:v>2.4892626637482401E-2</c:v>
                </c:pt>
                <c:pt idx="8">
                  <c:v>2.2073844399014799E-2</c:v>
                </c:pt>
                <c:pt idx="9">
                  <c:v>1.20346773994209E-2</c:v>
                </c:pt>
                <c:pt idx="10">
                  <c:v>1.06958758203347E-2</c:v>
                </c:pt>
                <c:pt idx="11">
                  <c:v>5.6540432298722004E-3</c:v>
                </c:pt>
                <c:pt idx="12">
                  <c:v>2.82136224524064E-5</c:v>
                </c:pt>
              </c:numCache>
            </c:numRef>
          </c:val>
          <c:smooth val="0"/>
        </c:ser>
        <c:dLbls>
          <c:showLegendKey val="0"/>
          <c:showVal val="0"/>
          <c:showCatName val="0"/>
          <c:showSerName val="0"/>
          <c:showPercent val="0"/>
          <c:showBubbleSize val="0"/>
        </c:dLbls>
        <c:marker val="1"/>
        <c:smooth val="0"/>
        <c:axId val="194350640"/>
        <c:axId val="194345200"/>
      </c:lineChart>
      <c:catAx>
        <c:axId val="19434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54992"/>
        <c:crosses val="autoZero"/>
        <c:auto val="1"/>
        <c:lblAlgn val="ctr"/>
        <c:lblOffset val="100"/>
        <c:noMultiLvlLbl val="0"/>
      </c:catAx>
      <c:valAx>
        <c:axId val="194354992"/>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0_ "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46288"/>
        <c:crosses val="autoZero"/>
        <c:crossBetween val="between"/>
      </c:valAx>
      <c:catAx>
        <c:axId val="194350640"/>
        <c:scaling>
          <c:orientation val="minMax"/>
        </c:scaling>
        <c:delete val="1"/>
        <c:axPos val="b"/>
        <c:numFmt formatCode="General" sourceLinked="1"/>
        <c:majorTickMark val="out"/>
        <c:minorTickMark val="none"/>
        <c:tickLblPos val="nextTo"/>
        <c:crossAx val="194345200"/>
        <c:crosses val="autoZero"/>
        <c:auto val="1"/>
        <c:lblAlgn val="ctr"/>
        <c:lblOffset val="100"/>
        <c:noMultiLvlLbl val="0"/>
      </c:catAx>
      <c:valAx>
        <c:axId val="194345200"/>
        <c:scaling>
          <c:orientation val="minMax"/>
        </c:scaling>
        <c:delete val="0"/>
        <c:axPos val="r"/>
        <c:numFmt formatCode="0%"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5064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消费品类数会员占比</a:t>
            </a: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品类分析_5!$D$24</c:f>
              <c:strCache>
                <c:ptCount val="1"/>
                <c:pt idx="0">
                  <c:v>人数占比</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品类分析_5!$D$25:$D$36</c:f>
              <c:numCache>
                <c:formatCode>0%</c:formatCode>
                <c:ptCount val="12"/>
                <c:pt idx="0">
                  <c:v>0.29766290025174902</c:v>
                </c:pt>
                <c:pt idx="1">
                  <c:v>0.25827078193804798</c:v>
                </c:pt>
                <c:pt idx="2">
                  <c:v>0.17635704603053001</c:v>
                </c:pt>
                <c:pt idx="3">
                  <c:v>0.116944521959193</c:v>
                </c:pt>
                <c:pt idx="4">
                  <c:v>7.2194388747424496E-2</c:v>
                </c:pt>
                <c:pt idx="5">
                  <c:v>4.0646203374377403E-2</c:v>
                </c:pt>
                <c:pt idx="6">
                  <c:v>2.0723977396699199E-2</c:v>
                </c:pt>
                <c:pt idx="7">
                  <c:v>9.8211353852556502E-3</c:v>
                </c:pt>
                <c:pt idx="8">
                  <c:v>4.51454083136172E-3</c:v>
                </c:pt>
                <c:pt idx="9">
                  <c:v>1.9585588110413599E-3</c:v>
                </c:pt>
                <c:pt idx="10">
                  <c:v>7.3634834967758502E-4</c:v>
                </c:pt>
                <c:pt idx="11">
                  <c:v>1.57568773958573E-4</c:v>
                </c:pt>
              </c:numCache>
            </c:numRef>
          </c:val>
        </c:ser>
        <c:dLbls>
          <c:showLegendKey val="0"/>
          <c:showVal val="0"/>
          <c:showCatName val="0"/>
          <c:showSerName val="0"/>
          <c:showPercent val="0"/>
          <c:showBubbleSize val="0"/>
        </c:dLbls>
        <c:gapWidth val="219"/>
        <c:overlap val="-27"/>
        <c:axId val="194349008"/>
        <c:axId val="194349552"/>
      </c:barChart>
      <c:lineChart>
        <c:grouping val="standard"/>
        <c:varyColors val="0"/>
        <c:ser>
          <c:idx val="1"/>
          <c:order val="1"/>
          <c:tx>
            <c:strRef>
              <c:f>品类分析_5!$E$24</c:f>
              <c:strCache>
                <c:ptCount val="1"/>
                <c:pt idx="0">
                  <c:v>人均消费</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品类分析_5!$E$25:$E$36</c:f>
              <c:numCache>
                <c:formatCode>0_ </c:formatCode>
                <c:ptCount val="12"/>
                <c:pt idx="0">
                  <c:v>116.41</c:v>
                </c:pt>
                <c:pt idx="1">
                  <c:v>242.95</c:v>
                </c:pt>
                <c:pt idx="2">
                  <c:v>463.97</c:v>
                </c:pt>
                <c:pt idx="3">
                  <c:v>768.17</c:v>
                </c:pt>
                <c:pt idx="4">
                  <c:v>1171.8599999999999</c:v>
                </c:pt>
                <c:pt idx="5">
                  <c:v>1648.79</c:v>
                </c:pt>
                <c:pt idx="6">
                  <c:v>2153.62</c:v>
                </c:pt>
                <c:pt idx="7">
                  <c:v>2716.22</c:v>
                </c:pt>
                <c:pt idx="8">
                  <c:v>3485.21</c:v>
                </c:pt>
                <c:pt idx="9">
                  <c:v>4782.9799999999996</c:v>
                </c:pt>
                <c:pt idx="10">
                  <c:v>7263.72</c:v>
                </c:pt>
                <c:pt idx="11">
                  <c:v>13050.6</c:v>
                </c:pt>
              </c:numCache>
            </c:numRef>
          </c:val>
          <c:smooth val="0"/>
        </c:ser>
        <c:dLbls>
          <c:showLegendKey val="0"/>
          <c:showVal val="0"/>
          <c:showCatName val="0"/>
          <c:showSerName val="0"/>
          <c:showPercent val="0"/>
          <c:showBubbleSize val="0"/>
        </c:dLbls>
        <c:marker val="1"/>
        <c:smooth val="0"/>
        <c:axId val="194350096"/>
        <c:axId val="193533520"/>
      </c:lineChart>
      <c:catAx>
        <c:axId val="1943490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49552"/>
        <c:crosses val="autoZero"/>
        <c:auto val="1"/>
        <c:lblAlgn val="ctr"/>
        <c:lblOffset val="100"/>
        <c:noMultiLvlLbl val="0"/>
      </c:catAx>
      <c:valAx>
        <c:axId val="194349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49008"/>
        <c:crosses val="autoZero"/>
        <c:crossBetween val="between"/>
      </c:valAx>
      <c:catAx>
        <c:axId val="194350096"/>
        <c:scaling>
          <c:orientation val="minMax"/>
        </c:scaling>
        <c:delete val="1"/>
        <c:axPos val="b"/>
        <c:majorTickMark val="out"/>
        <c:minorTickMark val="none"/>
        <c:tickLblPos val="nextTo"/>
        <c:crossAx val="193533520"/>
        <c:crosses val="autoZero"/>
        <c:auto val="1"/>
        <c:lblAlgn val="ctr"/>
        <c:lblOffset val="100"/>
        <c:noMultiLvlLbl val="0"/>
      </c:catAx>
      <c:valAx>
        <c:axId val="193533520"/>
        <c:scaling>
          <c:orientation val="minMax"/>
        </c:scaling>
        <c:delete val="0"/>
        <c:axPos val="r"/>
        <c:numFmt formatCode="0_ "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4350096"/>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85000"/>
        </a:schemeClr>
      </a:solid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店均销售额与会员销售占比</a:t>
            </a:r>
          </a:p>
        </c:rich>
      </c:tx>
      <c:layout/>
      <c:overlay val="0"/>
      <c:spPr>
        <a:noFill/>
        <a:ln>
          <a:noFill/>
        </a:ln>
        <a:effectLst/>
      </c:spPr>
    </c:title>
    <c:autoTitleDeleted val="0"/>
    <c:plotArea>
      <c:layout/>
      <c:barChart>
        <c:barDir val="col"/>
        <c:grouping val="clustered"/>
        <c:varyColors val="0"/>
        <c:ser>
          <c:idx val="0"/>
          <c:order val="0"/>
          <c:tx>
            <c:strRef>
              <c:f>[会员分析_大数据管理部0529.xlsx]基础数据分析_1!$B$22</c:f>
              <c:strCache>
                <c:ptCount val="1"/>
                <c:pt idx="0">
                  <c:v>门店月均销售</c:v>
                </c:pt>
              </c:strCache>
            </c:strRef>
          </c:tx>
          <c:spPr>
            <a:solidFill>
              <a:schemeClr val="accent1"/>
            </a:solidFill>
            <a:ln>
              <a:noFill/>
            </a:ln>
            <a:effectLst/>
          </c:spPr>
          <c:invertIfNegative val="0"/>
          <c:trendline>
            <c:spPr>
              <a:ln w="19050" cap="rnd" cmpd="sng" algn="ctr">
                <a:solidFill>
                  <a:schemeClr val="accent1"/>
                </a:solidFill>
                <a:prstDash val="sysDot"/>
                <a:round/>
              </a:ln>
              <a:effectLst/>
            </c:spPr>
            <c:trendlineType val="linear"/>
            <c:dispRSqr val="0"/>
            <c:dispEq val="0"/>
          </c:trendline>
          <c:cat>
            <c:strRef>
              <c:f>[会员分析_大数据管理部0529.xlsx]基础数据分析_1!$A$23:$A$38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[会员分析_大数据管理部0529.xlsx]基础数据分析_1!$B$23:$B$38</c:f>
              <c:numCache>
                <c:formatCode>#,##0_ </c:formatCode>
                <c:ptCount val="16"/>
                <c:pt idx="0">
                  <c:v>239690.80113905299</c:v>
                </c:pt>
                <c:pt idx="1">
                  <c:v>212974.16538536499</c:v>
                </c:pt>
                <c:pt idx="2">
                  <c:v>237025.84166427501</c:v>
                </c:pt>
                <c:pt idx="3">
                  <c:v>209819.116758494</c:v>
                </c:pt>
                <c:pt idx="4">
                  <c:v>201286.35087907099</c:v>
                </c:pt>
                <c:pt idx="5">
                  <c:v>225309.127383746</c:v>
                </c:pt>
                <c:pt idx="6">
                  <c:v>201770.19816793801</c:v>
                </c:pt>
                <c:pt idx="7">
                  <c:v>202621.86736344901</c:v>
                </c:pt>
                <c:pt idx="8">
                  <c:v>215781.39180561001</c:v>
                </c:pt>
                <c:pt idx="9">
                  <c:v>221896.63542761901</c:v>
                </c:pt>
                <c:pt idx="10">
                  <c:v>220868.41448927601</c:v>
                </c:pt>
                <c:pt idx="11">
                  <c:v>231975.67567892501</c:v>
                </c:pt>
                <c:pt idx="12">
                  <c:v>242334.840493055</c:v>
                </c:pt>
                <c:pt idx="13">
                  <c:v>183924.17802768099</c:v>
                </c:pt>
                <c:pt idx="14">
                  <c:v>220279.47815191501</c:v>
                </c:pt>
                <c:pt idx="15">
                  <c:v>199698.16965712301</c:v>
                </c:pt>
              </c:numCache>
            </c:numRef>
          </c:val>
        </c:ser>
        <c:dLbls>
          <c:showLegendKey val="0"/>
          <c:showVal val="0"/>
          <c:showCatName val="0"/>
          <c:showSerName val="0"/>
          <c:showPercent val="0"/>
          <c:showBubbleSize val="0"/>
        </c:dLbls>
        <c:gapWidth val="219"/>
        <c:overlap val="-27"/>
        <c:axId val="93615696"/>
        <c:axId val="93618416"/>
      </c:barChart>
      <c:lineChart>
        <c:grouping val="standard"/>
        <c:varyColors val="0"/>
        <c:ser>
          <c:idx val="1"/>
          <c:order val="1"/>
          <c:tx>
            <c:strRef>
              <c:f>[会员分析_大数据管理部0529.xlsx]基础数据分析_1!$C$22</c:f>
              <c:strCache>
                <c:ptCount val="1"/>
                <c:pt idx="0">
                  <c:v>会员销售占比</c:v>
                </c:pt>
              </c:strCache>
            </c:strRef>
          </c:tx>
          <c:spPr>
            <a:ln w="28575" cap="rnd" cmpd="sng" algn="ctr">
              <a:solidFill>
                <a:schemeClr val="accent2"/>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[会员分析_大数据管理部0529.xlsx]基础数据分析_1!$A$23:$A$38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[会员分析_大数据管理部0529.xlsx]基础数据分析_1!$C$23:$C$38</c:f>
              <c:numCache>
                <c:formatCode>0%</c:formatCode>
                <c:ptCount val="16"/>
                <c:pt idx="0">
                  <c:v>0.80176982608236202</c:v>
                </c:pt>
                <c:pt idx="1">
                  <c:v>0.78600563999372397</c:v>
                </c:pt>
                <c:pt idx="2">
                  <c:v>0.80642347497319999</c:v>
                </c:pt>
                <c:pt idx="3">
                  <c:v>0.80056901517627299</c:v>
                </c:pt>
                <c:pt idx="4">
                  <c:v>0.80341399349152498</c:v>
                </c:pt>
                <c:pt idx="5">
                  <c:v>0.81673525149895698</c:v>
                </c:pt>
                <c:pt idx="6">
                  <c:v>0.78825358338430396</c:v>
                </c:pt>
                <c:pt idx="7">
                  <c:v>0.79085012225020301</c:v>
                </c:pt>
                <c:pt idx="8">
                  <c:v>0.79965110904700898</c:v>
                </c:pt>
                <c:pt idx="9">
                  <c:v>0.79913442915913502</c:v>
                </c:pt>
                <c:pt idx="10">
                  <c:v>0.811368966585572</c:v>
                </c:pt>
                <c:pt idx="11">
                  <c:v>0.79545267690608201</c:v>
                </c:pt>
                <c:pt idx="12">
                  <c:v>0.80318660925627405</c:v>
                </c:pt>
                <c:pt idx="13">
                  <c:v>0.78706757839372798</c:v>
                </c:pt>
                <c:pt idx="14">
                  <c:v>0.81487037161320097</c:v>
                </c:pt>
                <c:pt idx="15">
                  <c:v>0.81428593054202802</c:v>
                </c:pt>
              </c:numCache>
            </c:numRef>
          </c:val>
          <c:smooth val="0"/>
        </c:ser>
        <c:dLbls>
          <c:showLegendKey val="0"/>
          <c:showVal val="0"/>
          <c:showCatName val="0"/>
          <c:showSerName val="0"/>
          <c:showPercent val="0"/>
          <c:showBubbleSize val="0"/>
        </c:dLbls>
        <c:marker val="1"/>
        <c:smooth val="0"/>
        <c:axId val="93612976"/>
        <c:axId val="93611344"/>
      </c:lineChart>
      <c:catAx>
        <c:axId val="9361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18416"/>
        <c:crosses val="autoZero"/>
        <c:auto val="1"/>
        <c:lblAlgn val="ctr"/>
        <c:lblOffset val="100"/>
        <c:noMultiLvlLbl val="0"/>
      </c:catAx>
      <c:valAx>
        <c:axId val="93618416"/>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 "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15696"/>
        <c:crosses val="autoZero"/>
        <c:crossBetween val="between"/>
      </c:valAx>
      <c:catAx>
        <c:axId val="93612976"/>
        <c:scaling>
          <c:orientation val="minMax"/>
        </c:scaling>
        <c:delete val="1"/>
        <c:axPos val="b"/>
        <c:numFmt formatCode="General" sourceLinked="1"/>
        <c:majorTickMark val="out"/>
        <c:minorTickMark val="none"/>
        <c:tickLblPos val="nextTo"/>
        <c:crossAx val="93611344"/>
        <c:crosses val="autoZero"/>
        <c:auto val="1"/>
        <c:lblAlgn val="ctr"/>
        <c:lblOffset val="100"/>
        <c:noMultiLvlLbl val="0"/>
      </c:catAx>
      <c:valAx>
        <c:axId val="93611344"/>
        <c:scaling>
          <c:orientation val="minMax"/>
          <c:max val="0.9"/>
          <c:min val="0.5"/>
        </c:scaling>
        <c:delete val="0"/>
        <c:axPos val="r"/>
        <c:numFmt formatCode="0%"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12976"/>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门店机会点分析</a:t>
            </a:r>
            <a:r>
              <a:rPr lang="en-US" altLang="zh-CN"/>
              <a:t>--</a:t>
            </a:r>
            <a:r>
              <a:rPr lang="zh-CN" altLang="en-US"/>
              <a:t>会员</a:t>
            </a:r>
          </a:p>
        </c:rich>
      </c:tx>
      <c:layout>
        <c:manualLayout>
          <c:xMode val="edge"/>
          <c:yMode val="edge"/>
          <c:x val="0.40739678172361998"/>
          <c:y val="2.2988505747126398E-2"/>
        </c:manualLayout>
      </c:layout>
      <c:overlay val="0"/>
      <c:spPr>
        <a:noFill/>
        <a:ln>
          <a:noFill/>
        </a:ln>
        <a:effectLst/>
      </c:spPr>
    </c:title>
    <c:autoTitleDeleted val="0"/>
    <c:plotArea>
      <c:layout/>
      <c:barChart>
        <c:barDir val="col"/>
        <c:grouping val="stacked"/>
        <c:varyColors val="0"/>
        <c:ser>
          <c:idx val="0"/>
          <c:order val="0"/>
          <c:tx>
            <c:strRef>
              <c:f>[会员分析_大数据管理部0529.xlsx]门店分析_1!$A$3</c:f>
              <c:strCache>
                <c:ptCount val="1"/>
                <c:pt idx="0">
                  <c:v>消费等级</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[会员分析_大数据管理部0529.xlsx]门店分析_1!$A$5:$A$15</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val>
        </c:ser>
        <c:ser>
          <c:idx val="1"/>
          <c:order val="1"/>
          <c:tx>
            <c:strRef>
              <c:f>[会员分析_大数据管理部0529.xlsx]门店分析_1!$B$3</c:f>
              <c:strCache>
                <c:ptCount val="1"/>
                <c:pt idx="0">
                  <c:v>数量</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[会员分析_大数据管理部0529.xlsx]门店分析_1!$B$5:$B$15</c:f>
              <c:numCache>
                <c:formatCode>#,##0</c:formatCode>
                <c:ptCount val="11"/>
                <c:pt idx="0">
                  <c:v>1036</c:v>
                </c:pt>
                <c:pt idx="1">
                  <c:v>1088</c:v>
                </c:pt>
                <c:pt idx="2" formatCode="General">
                  <c:v>410</c:v>
                </c:pt>
                <c:pt idx="3" formatCode="General">
                  <c:v>224</c:v>
                </c:pt>
                <c:pt idx="4" formatCode="General">
                  <c:v>94</c:v>
                </c:pt>
                <c:pt idx="5" formatCode="General">
                  <c:v>53</c:v>
                </c:pt>
                <c:pt idx="6" formatCode="General">
                  <c:v>32</c:v>
                </c:pt>
                <c:pt idx="7" formatCode="General">
                  <c:v>26</c:v>
                </c:pt>
                <c:pt idx="8" formatCode="General">
                  <c:v>15</c:v>
                </c:pt>
                <c:pt idx="9" formatCode="General">
                  <c:v>11</c:v>
                </c:pt>
                <c:pt idx="10" formatCode="General">
                  <c:v>35</c:v>
                </c:pt>
              </c:numCache>
            </c:numRef>
          </c:val>
        </c:ser>
        <c:dLbls>
          <c:showLegendKey val="0"/>
          <c:showVal val="1"/>
          <c:showCatName val="0"/>
          <c:showSerName val="0"/>
          <c:showPercent val="0"/>
          <c:showBubbleSize val="0"/>
        </c:dLbls>
        <c:gapWidth val="219"/>
        <c:overlap val="100"/>
        <c:axId val="193522096"/>
        <c:axId val="193528624"/>
      </c:barChart>
      <c:lineChart>
        <c:grouping val="standard"/>
        <c:varyColors val="0"/>
        <c:ser>
          <c:idx val="2"/>
          <c:order val="2"/>
          <c:tx>
            <c:strRef>
              <c:f>[会员分析_大数据管理部0529.xlsx]门店分析_1!$C$3</c:f>
              <c:strCache>
                <c:ptCount val="1"/>
                <c:pt idx="0">
                  <c:v>最大会员销售占比</c:v>
                </c:pt>
              </c:strCache>
            </c:strRef>
          </c:tx>
          <c:spPr>
            <a:ln w="28575" cap="rnd" cmpd="sng" algn="ctr">
              <a:solidFill>
                <a:schemeClr val="accent3"/>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[会员分析_大数据管理部0529.xlsx]门店分析_1!$C$5:$C$15</c:f>
              <c:numCache>
                <c:formatCode>0%</c:formatCode>
                <c:ptCount val="11"/>
                <c:pt idx="0">
                  <c:v>1</c:v>
                </c:pt>
                <c:pt idx="1">
                  <c:v>0.96908702170477701</c:v>
                </c:pt>
                <c:pt idx="2">
                  <c:v>0.96629840502156095</c:v>
                </c:pt>
                <c:pt idx="3">
                  <c:v>0.96542651768579901</c:v>
                </c:pt>
                <c:pt idx="4">
                  <c:v>0.965205424024559</c:v>
                </c:pt>
                <c:pt idx="5">
                  <c:v>0.98543923714883197</c:v>
                </c:pt>
                <c:pt idx="6">
                  <c:v>0.95270519309710799</c:v>
                </c:pt>
                <c:pt idx="7">
                  <c:v>0.96552104871739797</c:v>
                </c:pt>
                <c:pt idx="8">
                  <c:v>0.95227994268286298</c:v>
                </c:pt>
                <c:pt idx="9">
                  <c:v>0.94691690731145495</c:v>
                </c:pt>
                <c:pt idx="10">
                  <c:v>0.95176907562336499</c:v>
                </c:pt>
              </c:numCache>
            </c:numRef>
          </c:val>
          <c:smooth val="0"/>
        </c:ser>
        <c:ser>
          <c:idx val="3"/>
          <c:order val="3"/>
          <c:tx>
            <c:strRef>
              <c:f>[会员分析_大数据管理部0529.xlsx]门店分析_1!$D$3</c:f>
              <c:strCache>
                <c:ptCount val="1"/>
                <c:pt idx="0">
                  <c:v>最小会员销售占比</c:v>
                </c:pt>
              </c:strCache>
            </c:strRef>
          </c:tx>
          <c:spPr>
            <a:ln w="28575" cap="rnd" cmpd="sng" algn="ctr">
              <a:solidFill>
                <a:schemeClr val="accent4"/>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[会员分析_大数据管理部0529.xlsx]门店分析_1!$D$5:$D$15</c:f>
              <c:numCache>
                <c:formatCode>0%</c:formatCode>
                <c:ptCount val="11"/>
                <c:pt idx="0">
                  <c:v>0</c:v>
                </c:pt>
                <c:pt idx="1">
                  <c:v>1.9501227604946799E-3</c:v>
                </c:pt>
                <c:pt idx="2">
                  <c:v>0.20299403994527801</c:v>
                </c:pt>
                <c:pt idx="3">
                  <c:v>0.24564107338208499</c:v>
                </c:pt>
                <c:pt idx="4">
                  <c:v>0</c:v>
                </c:pt>
                <c:pt idx="5">
                  <c:v>0.301671243800408</c:v>
                </c:pt>
                <c:pt idx="6">
                  <c:v>0.56817364733325604</c:v>
                </c:pt>
                <c:pt idx="7">
                  <c:v>0.29058866248619802</c:v>
                </c:pt>
                <c:pt idx="8">
                  <c:v>6.1076650093812697E-2</c:v>
                </c:pt>
                <c:pt idx="9">
                  <c:v>0.77859427701220896</c:v>
                </c:pt>
                <c:pt idx="10">
                  <c:v>2.3263066611859998E-3</c:v>
                </c:pt>
              </c:numCache>
            </c:numRef>
          </c:val>
          <c:smooth val="0"/>
        </c:ser>
        <c:ser>
          <c:idx val="4"/>
          <c:order val="4"/>
          <c:tx>
            <c:strRef>
              <c:f>[会员分析_大数据管理部0529.xlsx]门店分析_1!$E$3</c:f>
              <c:strCache>
                <c:ptCount val="1"/>
                <c:pt idx="0">
                  <c:v>会员销售占比中位值</c:v>
                </c:pt>
              </c:strCache>
            </c:strRef>
          </c:tx>
          <c:spPr>
            <a:ln w="28575" cap="rnd" cmpd="sng" algn="ctr">
              <a:solidFill>
                <a:schemeClr val="accent5"/>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[会员分析_大数据管理部0529.xlsx]门店分析_1!$E$5:$E$15</c:f>
              <c:numCache>
                <c:formatCode>0%</c:formatCode>
                <c:ptCount val="11"/>
                <c:pt idx="0">
                  <c:v>0.78558224896203999</c:v>
                </c:pt>
                <c:pt idx="1">
                  <c:v>0.81737717256343201</c:v>
                </c:pt>
                <c:pt idx="2">
                  <c:v>0.84708750240278496</c:v>
                </c:pt>
                <c:pt idx="3">
                  <c:v>0.87050591715358305</c:v>
                </c:pt>
                <c:pt idx="4">
                  <c:v>0.87223231853931704</c:v>
                </c:pt>
                <c:pt idx="5">
                  <c:v>0.89206555773815299</c:v>
                </c:pt>
                <c:pt idx="6">
                  <c:v>0.87135646421414903</c:v>
                </c:pt>
                <c:pt idx="7">
                  <c:v>0.90225415057133096</c:v>
                </c:pt>
                <c:pt idx="8">
                  <c:v>0.86497202347581703</c:v>
                </c:pt>
                <c:pt idx="9">
                  <c:v>0.84924750077900801</c:v>
                </c:pt>
                <c:pt idx="10">
                  <c:v>0.89151081855650705</c:v>
                </c:pt>
              </c:numCache>
            </c:numRef>
          </c:val>
          <c:smooth val="0"/>
        </c:ser>
        <c:ser>
          <c:idx val="5"/>
          <c:order val="5"/>
          <c:tx>
            <c:strRef>
              <c:f>[会员分析_大数据管理部0529.xlsx]门店分析_1!$F$3</c:f>
              <c:strCache>
                <c:ptCount val="1"/>
                <c:pt idx="0">
                  <c:v>会员销售占比平均值</c:v>
                </c:pt>
              </c:strCache>
            </c:strRef>
          </c:tx>
          <c:spPr>
            <a:ln w="28575" cap="rnd" cmpd="sng" algn="ctr">
              <a:solidFill>
                <a:schemeClr val="accent6"/>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[会员分析_大数据管理部0529.xlsx]门店分析_1!$F$5:$F$15</c:f>
              <c:numCache>
                <c:formatCode>0%</c:formatCode>
                <c:ptCount val="11"/>
                <c:pt idx="0">
                  <c:v>0.75874415516752103</c:v>
                </c:pt>
                <c:pt idx="1">
                  <c:v>0.78447665517212095</c:v>
                </c:pt>
                <c:pt idx="2">
                  <c:v>0.813153745805686</c:v>
                </c:pt>
                <c:pt idx="3">
                  <c:v>0.83557145643144404</c:v>
                </c:pt>
                <c:pt idx="4">
                  <c:v>0.83361901653744297</c:v>
                </c:pt>
                <c:pt idx="5">
                  <c:v>0.85178102335081596</c:v>
                </c:pt>
                <c:pt idx="6">
                  <c:v>0.85207938273930905</c:v>
                </c:pt>
                <c:pt idx="7">
                  <c:v>0.86169656112095505</c:v>
                </c:pt>
                <c:pt idx="8">
                  <c:v>0.80661527236717001</c:v>
                </c:pt>
                <c:pt idx="9">
                  <c:v>0.86034947371826698</c:v>
                </c:pt>
                <c:pt idx="10">
                  <c:v>0.674720900214274</c:v>
                </c:pt>
              </c:numCache>
            </c:numRef>
          </c:val>
          <c:smooth val="0"/>
        </c:ser>
        <c:dLbls>
          <c:showLegendKey val="0"/>
          <c:showVal val="0"/>
          <c:showCatName val="0"/>
          <c:showSerName val="0"/>
          <c:showPercent val="0"/>
          <c:showBubbleSize val="0"/>
        </c:dLbls>
        <c:marker val="1"/>
        <c:smooth val="0"/>
        <c:axId val="193521552"/>
        <c:axId val="193522640"/>
      </c:lineChart>
      <c:catAx>
        <c:axId val="193522096"/>
        <c:scaling>
          <c:orientation val="minMax"/>
        </c:scaling>
        <c:delete val="0"/>
        <c:axPos val="b"/>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528624"/>
        <c:crosses val="autoZero"/>
        <c:auto val="1"/>
        <c:lblAlgn val="ctr"/>
        <c:lblOffset val="100"/>
        <c:noMultiLvlLbl val="0"/>
      </c:catAx>
      <c:valAx>
        <c:axId val="19352862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522096"/>
        <c:crosses val="autoZero"/>
        <c:crossBetween val="between"/>
      </c:valAx>
      <c:catAx>
        <c:axId val="193521552"/>
        <c:scaling>
          <c:orientation val="minMax"/>
        </c:scaling>
        <c:delete val="1"/>
        <c:axPos val="b"/>
        <c:majorTickMark val="out"/>
        <c:minorTickMark val="none"/>
        <c:tickLblPos val="nextTo"/>
        <c:crossAx val="193522640"/>
        <c:crosses val="autoZero"/>
        <c:auto val="1"/>
        <c:lblAlgn val="ctr"/>
        <c:lblOffset val="100"/>
        <c:noMultiLvlLbl val="0"/>
      </c:catAx>
      <c:valAx>
        <c:axId val="193522640"/>
        <c:scaling>
          <c:orientation val="minMax"/>
        </c:scaling>
        <c:delete val="0"/>
        <c:axPos val="r"/>
        <c:numFmt formatCode="0%"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521552"/>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平均每个月会员购买</a:t>
            </a:r>
            <a:r>
              <a:rPr lang="en-US" altLang="zh-CN"/>
              <a:t>SKU</a:t>
            </a:r>
            <a:r>
              <a:rPr lang="zh-CN" altLang="en-US"/>
              <a:t>数量</a:t>
            </a:r>
            <a:r>
              <a:rPr lang="en-US" altLang="zh-CN"/>
              <a:t>&amp;</a:t>
            </a:r>
            <a:r>
              <a:rPr lang="zh-CN" altLang="en-US"/>
              <a:t>平均每个月每个</a:t>
            </a:r>
            <a:r>
              <a:rPr lang="en-US" altLang="zh-CN"/>
              <a:t>SKU</a:t>
            </a:r>
            <a:r>
              <a:rPr lang="zh-CN" altLang="en-US"/>
              <a:t>会员平均购买数量</a:t>
            </a:r>
          </a:p>
        </c:rich>
      </c:tx>
      <c:overlay val="0"/>
      <c:spPr>
        <a:noFill/>
        <a:ln>
          <a:noFill/>
        </a:ln>
        <a:effectLst/>
      </c:spPr>
    </c:title>
    <c:autoTitleDeleted val="0"/>
    <c:plotArea>
      <c:layout/>
      <c:scatterChart>
        <c:scatterStyle val="lineMarker"/>
        <c:varyColors val="0"/>
        <c:ser>
          <c:idx val="0"/>
          <c:order val="0"/>
          <c:spPr>
            <a:ln w="19050" cap="rnd" cmpd="sng" algn="ctr">
              <a:noFill/>
              <a:prstDash val="solid"/>
              <a:round/>
            </a:ln>
            <a:effectLst/>
          </c:spPr>
          <c:marker>
            <c:symbol val="circle"/>
            <c:size val="5"/>
            <c:spPr>
              <a:solidFill>
                <a:schemeClr val="accent1"/>
              </a:solidFill>
              <a:ln w="9525" cap="flat" cmpd="sng" algn="ctr">
                <a:solidFill>
                  <a:schemeClr val="accent1"/>
                </a:solidFill>
                <a:prstDash val="solid"/>
                <a:round/>
              </a:ln>
              <a:effectLst/>
            </c:spPr>
          </c:marker>
          <c:xVal>
            <c:numRef>
              <c:f>'[会员分析_大数据管理部0529(1).xlsx]门店分析_2'!$G$4:$G$3025</c:f>
              <c:numCache>
                <c:formatCode>0_);[Red]\(0\)</c:formatCode>
                <c:ptCount val="3022"/>
                <c:pt idx="0">
                  <c:v>947.75</c:v>
                </c:pt>
                <c:pt idx="1">
                  <c:v>2056.4375</c:v>
                </c:pt>
                <c:pt idx="2">
                  <c:v>808.57142799999997</c:v>
                </c:pt>
                <c:pt idx="3">
                  <c:v>819.81249999999898</c:v>
                </c:pt>
                <c:pt idx="4">
                  <c:v>1983</c:v>
                </c:pt>
                <c:pt idx="5">
                  <c:v>1062.3125</c:v>
                </c:pt>
                <c:pt idx="6">
                  <c:v>3355.2857140000001</c:v>
                </c:pt>
                <c:pt idx="7">
                  <c:v>1690.4375</c:v>
                </c:pt>
                <c:pt idx="8">
                  <c:v>1655.875</c:v>
                </c:pt>
                <c:pt idx="9">
                  <c:v>2046.5625</c:v>
                </c:pt>
                <c:pt idx="10">
                  <c:v>820.93749999999898</c:v>
                </c:pt>
                <c:pt idx="11">
                  <c:v>1999.5625</c:v>
                </c:pt>
                <c:pt idx="12">
                  <c:v>936.14285699999903</c:v>
                </c:pt>
                <c:pt idx="13">
                  <c:v>1200.5625</c:v>
                </c:pt>
                <c:pt idx="14">
                  <c:v>678.625</c:v>
                </c:pt>
                <c:pt idx="15">
                  <c:v>1797.0625</c:v>
                </c:pt>
                <c:pt idx="16">
                  <c:v>1349.5625</c:v>
                </c:pt>
                <c:pt idx="17">
                  <c:v>2365.7272720000001</c:v>
                </c:pt>
                <c:pt idx="18">
                  <c:v>2079.1875</c:v>
                </c:pt>
                <c:pt idx="19">
                  <c:v>1440.9375</c:v>
                </c:pt>
                <c:pt idx="20">
                  <c:v>1451.875</c:v>
                </c:pt>
                <c:pt idx="21">
                  <c:v>1645.1875</c:v>
                </c:pt>
                <c:pt idx="22">
                  <c:v>1179.6875</c:v>
                </c:pt>
                <c:pt idx="23">
                  <c:v>1595.5625</c:v>
                </c:pt>
                <c:pt idx="24">
                  <c:v>3381.4375</c:v>
                </c:pt>
                <c:pt idx="25">
                  <c:v>2324.75</c:v>
                </c:pt>
                <c:pt idx="26">
                  <c:v>1066.6875</c:v>
                </c:pt>
                <c:pt idx="27">
                  <c:v>780</c:v>
                </c:pt>
                <c:pt idx="28">
                  <c:v>1787.6875</c:v>
                </c:pt>
                <c:pt idx="29">
                  <c:v>801.72727199999997</c:v>
                </c:pt>
                <c:pt idx="30">
                  <c:v>1612.75</c:v>
                </c:pt>
                <c:pt idx="31">
                  <c:v>1387</c:v>
                </c:pt>
                <c:pt idx="32">
                  <c:v>1271.25</c:v>
                </c:pt>
                <c:pt idx="33">
                  <c:v>1839.5</c:v>
                </c:pt>
                <c:pt idx="34">
                  <c:v>1134.5625</c:v>
                </c:pt>
                <c:pt idx="35">
                  <c:v>533.43749999999898</c:v>
                </c:pt>
                <c:pt idx="36">
                  <c:v>1615.714285</c:v>
                </c:pt>
                <c:pt idx="37">
                  <c:v>1954.9375</c:v>
                </c:pt>
                <c:pt idx="38">
                  <c:v>1587.3125</c:v>
                </c:pt>
                <c:pt idx="39">
                  <c:v>820.125</c:v>
                </c:pt>
                <c:pt idx="40">
                  <c:v>2738.9375</c:v>
                </c:pt>
                <c:pt idx="41">
                  <c:v>2804.3125</c:v>
                </c:pt>
                <c:pt idx="42">
                  <c:v>2122.125</c:v>
                </c:pt>
                <c:pt idx="43">
                  <c:v>1046.8125</c:v>
                </c:pt>
                <c:pt idx="44">
                  <c:v>930.28571400000101</c:v>
                </c:pt>
                <c:pt idx="45">
                  <c:v>1075.6875</c:v>
                </c:pt>
                <c:pt idx="46">
                  <c:v>1147.6875</c:v>
                </c:pt>
                <c:pt idx="47">
                  <c:v>1141</c:v>
                </c:pt>
                <c:pt idx="48">
                  <c:v>1176.25</c:v>
                </c:pt>
                <c:pt idx="49">
                  <c:v>1004.714285</c:v>
                </c:pt>
                <c:pt idx="50">
                  <c:v>1706.9375</c:v>
                </c:pt>
                <c:pt idx="51">
                  <c:v>993.5</c:v>
                </c:pt>
                <c:pt idx="52">
                  <c:v>1158.2857140000001</c:v>
                </c:pt>
                <c:pt idx="53">
                  <c:v>2368.125</c:v>
                </c:pt>
                <c:pt idx="54">
                  <c:v>1513.0625</c:v>
                </c:pt>
                <c:pt idx="55">
                  <c:v>2492.5</c:v>
                </c:pt>
                <c:pt idx="56">
                  <c:v>1659</c:v>
                </c:pt>
                <c:pt idx="57">
                  <c:v>1579.875</c:v>
                </c:pt>
                <c:pt idx="58">
                  <c:v>2082.3125</c:v>
                </c:pt>
                <c:pt idx="59">
                  <c:v>449.42857099999901</c:v>
                </c:pt>
                <c:pt idx="60">
                  <c:v>1674.125</c:v>
                </c:pt>
                <c:pt idx="61">
                  <c:v>1156.4375</c:v>
                </c:pt>
                <c:pt idx="62">
                  <c:v>1057.571428</c:v>
                </c:pt>
                <c:pt idx="63">
                  <c:v>473.85714200000001</c:v>
                </c:pt>
                <c:pt idx="64">
                  <c:v>1016.5</c:v>
                </c:pt>
                <c:pt idx="65">
                  <c:v>1378.4375</c:v>
                </c:pt>
                <c:pt idx="66">
                  <c:v>2422.8125</c:v>
                </c:pt>
                <c:pt idx="67">
                  <c:v>1960.625</c:v>
                </c:pt>
                <c:pt idx="68">
                  <c:v>817.43749999999898</c:v>
                </c:pt>
                <c:pt idx="69">
                  <c:v>1353.875</c:v>
                </c:pt>
                <c:pt idx="70">
                  <c:v>2516.5</c:v>
                </c:pt>
                <c:pt idx="71">
                  <c:v>1092.125</c:v>
                </c:pt>
                <c:pt idx="72">
                  <c:v>1253.75</c:v>
                </c:pt>
                <c:pt idx="73">
                  <c:v>1416.875</c:v>
                </c:pt>
                <c:pt idx="74">
                  <c:v>1165.4375</c:v>
                </c:pt>
                <c:pt idx="75">
                  <c:v>1720.142857</c:v>
                </c:pt>
                <c:pt idx="76">
                  <c:v>1724.571428</c:v>
                </c:pt>
                <c:pt idx="77">
                  <c:v>1039</c:v>
                </c:pt>
                <c:pt idx="78">
                  <c:v>1079.333333</c:v>
                </c:pt>
                <c:pt idx="79">
                  <c:v>1550.875</c:v>
                </c:pt>
                <c:pt idx="80">
                  <c:v>2138.6875</c:v>
                </c:pt>
                <c:pt idx="81">
                  <c:v>1083.0625</c:v>
                </c:pt>
                <c:pt idx="82">
                  <c:v>1291.142857</c:v>
                </c:pt>
                <c:pt idx="83">
                  <c:v>2801.0625</c:v>
                </c:pt>
                <c:pt idx="84">
                  <c:v>2528.3125</c:v>
                </c:pt>
                <c:pt idx="85">
                  <c:v>1554.3125</c:v>
                </c:pt>
                <c:pt idx="86">
                  <c:v>1781.875</c:v>
                </c:pt>
                <c:pt idx="87">
                  <c:v>2170.5625</c:v>
                </c:pt>
                <c:pt idx="88">
                  <c:v>1305.5555549999999</c:v>
                </c:pt>
                <c:pt idx="89">
                  <c:v>2214.25</c:v>
                </c:pt>
                <c:pt idx="90">
                  <c:v>1837.2857140000001</c:v>
                </c:pt>
                <c:pt idx="91">
                  <c:v>1300</c:v>
                </c:pt>
                <c:pt idx="92">
                  <c:v>2143.1875</c:v>
                </c:pt>
                <c:pt idx="93">
                  <c:v>1765.0625</c:v>
                </c:pt>
                <c:pt idx="94">
                  <c:v>1193</c:v>
                </c:pt>
                <c:pt idx="95">
                  <c:v>851</c:v>
                </c:pt>
                <c:pt idx="96">
                  <c:v>2337.5</c:v>
                </c:pt>
                <c:pt idx="97">
                  <c:v>618.85714199999904</c:v>
                </c:pt>
                <c:pt idx="98">
                  <c:v>1568</c:v>
                </c:pt>
                <c:pt idx="99">
                  <c:v>517.69230700000003</c:v>
                </c:pt>
                <c:pt idx="100">
                  <c:v>687.25</c:v>
                </c:pt>
                <c:pt idx="101">
                  <c:v>1191.4375</c:v>
                </c:pt>
                <c:pt idx="102">
                  <c:v>2057.9375</c:v>
                </c:pt>
                <c:pt idx="103">
                  <c:v>726.06249999999898</c:v>
                </c:pt>
                <c:pt idx="104">
                  <c:v>1489.1875</c:v>
                </c:pt>
                <c:pt idx="105">
                  <c:v>1480.5625</c:v>
                </c:pt>
                <c:pt idx="106">
                  <c:v>1662</c:v>
                </c:pt>
                <c:pt idx="107">
                  <c:v>1457.6875</c:v>
                </c:pt>
                <c:pt idx="108">
                  <c:v>953.75</c:v>
                </c:pt>
                <c:pt idx="109">
                  <c:v>2046.125</c:v>
                </c:pt>
                <c:pt idx="110">
                  <c:v>1263.375</c:v>
                </c:pt>
                <c:pt idx="111">
                  <c:v>3076.4375</c:v>
                </c:pt>
                <c:pt idx="112">
                  <c:v>258.8125</c:v>
                </c:pt>
                <c:pt idx="113">
                  <c:v>1356.777777</c:v>
                </c:pt>
                <c:pt idx="114">
                  <c:v>2007.9375</c:v>
                </c:pt>
                <c:pt idx="115">
                  <c:v>3424.625</c:v>
                </c:pt>
                <c:pt idx="116">
                  <c:v>1595</c:v>
                </c:pt>
                <c:pt idx="117">
                  <c:v>1141.75</c:v>
                </c:pt>
                <c:pt idx="118">
                  <c:v>3671.8125</c:v>
                </c:pt>
                <c:pt idx="119">
                  <c:v>1657.875</c:v>
                </c:pt>
                <c:pt idx="120">
                  <c:v>987.31249999999898</c:v>
                </c:pt>
                <c:pt idx="121">
                  <c:v>1236.8125</c:v>
                </c:pt>
                <c:pt idx="122">
                  <c:v>780.31249999999898</c:v>
                </c:pt>
                <c:pt idx="123">
                  <c:v>1568.625</c:v>
                </c:pt>
                <c:pt idx="124">
                  <c:v>2616.75</c:v>
                </c:pt>
                <c:pt idx="125">
                  <c:v>1405.625</c:v>
                </c:pt>
                <c:pt idx="126">
                  <c:v>1059.8</c:v>
                </c:pt>
                <c:pt idx="127">
                  <c:v>875.4</c:v>
                </c:pt>
                <c:pt idx="128">
                  <c:v>549.27272700000003</c:v>
                </c:pt>
                <c:pt idx="129">
                  <c:v>938</c:v>
                </c:pt>
                <c:pt idx="130">
                  <c:v>769.75</c:v>
                </c:pt>
                <c:pt idx="131">
                  <c:v>3067.8125</c:v>
                </c:pt>
                <c:pt idx="132">
                  <c:v>1339.3</c:v>
                </c:pt>
                <c:pt idx="133">
                  <c:v>1821.3125</c:v>
                </c:pt>
                <c:pt idx="134">
                  <c:v>1345.8571420000001</c:v>
                </c:pt>
                <c:pt idx="135">
                  <c:v>1588.3125</c:v>
                </c:pt>
                <c:pt idx="136">
                  <c:v>655.33333300000004</c:v>
                </c:pt>
                <c:pt idx="137">
                  <c:v>1121.9375</c:v>
                </c:pt>
                <c:pt idx="138">
                  <c:v>1198.125</c:v>
                </c:pt>
                <c:pt idx="139">
                  <c:v>1099.125</c:v>
                </c:pt>
                <c:pt idx="140">
                  <c:v>763.6875</c:v>
                </c:pt>
                <c:pt idx="141">
                  <c:v>842.75</c:v>
                </c:pt>
                <c:pt idx="142">
                  <c:v>1234.25</c:v>
                </c:pt>
                <c:pt idx="143">
                  <c:v>2797.3125</c:v>
                </c:pt>
                <c:pt idx="144">
                  <c:v>1219.1111109999999</c:v>
                </c:pt>
                <c:pt idx="145">
                  <c:v>1494.714285</c:v>
                </c:pt>
                <c:pt idx="146">
                  <c:v>2887.9375</c:v>
                </c:pt>
                <c:pt idx="147">
                  <c:v>2192.714285</c:v>
                </c:pt>
                <c:pt idx="148">
                  <c:v>1587.2857140000001</c:v>
                </c:pt>
                <c:pt idx="149">
                  <c:v>685.5</c:v>
                </c:pt>
                <c:pt idx="150">
                  <c:v>1906</c:v>
                </c:pt>
                <c:pt idx="151">
                  <c:v>2894.375</c:v>
                </c:pt>
                <c:pt idx="152">
                  <c:v>1278.5</c:v>
                </c:pt>
                <c:pt idx="153">
                  <c:v>885.125</c:v>
                </c:pt>
                <c:pt idx="154">
                  <c:v>2459.0625</c:v>
                </c:pt>
                <c:pt idx="155">
                  <c:v>1249.1875</c:v>
                </c:pt>
                <c:pt idx="156">
                  <c:v>1478.625</c:v>
                </c:pt>
                <c:pt idx="157">
                  <c:v>2465</c:v>
                </c:pt>
                <c:pt idx="158">
                  <c:v>586.5</c:v>
                </c:pt>
                <c:pt idx="159">
                  <c:v>2268.125</c:v>
                </c:pt>
                <c:pt idx="160">
                  <c:v>947.4</c:v>
                </c:pt>
                <c:pt idx="161">
                  <c:v>1715.8125</c:v>
                </c:pt>
                <c:pt idx="162">
                  <c:v>1617.3125</c:v>
                </c:pt>
                <c:pt idx="163">
                  <c:v>1738.625</c:v>
                </c:pt>
                <c:pt idx="164">
                  <c:v>1217.0625</c:v>
                </c:pt>
                <c:pt idx="165">
                  <c:v>1761.0625</c:v>
                </c:pt>
                <c:pt idx="166">
                  <c:v>808</c:v>
                </c:pt>
                <c:pt idx="167">
                  <c:v>733.75</c:v>
                </c:pt>
                <c:pt idx="168">
                  <c:v>757.25</c:v>
                </c:pt>
                <c:pt idx="169">
                  <c:v>1191.875</c:v>
                </c:pt>
                <c:pt idx="170">
                  <c:v>677</c:v>
                </c:pt>
                <c:pt idx="171">
                  <c:v>1263.375</c:v>
                </c:pt>
                <c:pt idx="172">
                  <c:v>1691.625</c:v>
                </c:pt>
                <c:pt idx="173">
                  <c:v>1260</c:v>
                </c:pt>
                <c:pt idx="174">
                  <c:v>1345.75</c:v>
                </c:pt>
                <c:pt idx="175">
                  <c:v>1496.5</c:v>
                </c:pt>
                <c:pt idx="176">
                  <c:v>519.81249999999898</c:v>
                </c:pt>
                <c:pt idx="177">
                  <c:v>1192.6875</c:v>
                </c:pt>
                <c:pt idx="178">
                  <c:v>1380.375</c:v>
                </c:pt>
                <c:pt idx="179">
                  <c:v>1339.1875</c:v>
                </c:pt>
                <c:pt idx="180">
                  <c:v>843.58333300000095</c:v>
                </c:pt>
                <c:pt idx="181">
                  <c:v>946.93749999999898</c:v>
                </c:pt>
                <c:pt idx="182">
                  <c:v>1932.375</c:v>
                </c:pt>
                <c:pt idx="183">
                  <c:v>2984.875</c:v>
                </c:pt>
                <c:pt idx="184">
                  <c:v>886.125</c:v>
                </c:pt>
                <c:pt idx="185">
                  <c:v>955.75</c:v>
                </c:pt>
                <c:pt idx="186">
                  <c:v>1338.1875</c:v>
                </c:pt>
                <c:pt idx="187">
                  <c:v>1513.375</c:v>
                </c:pt>
                <c:pt idx="188">
                  <c:v>885</c:v>
                </c:pt>
                <c:pt idx="189">
                  <c:v>1568.4375</c:v>
                </c:pt>
                <c:pt idx="190">
                  <c:v>1503.3125</c:v>
                </c:pt>
                <c:pt idx="191">
                  <c:v>1636</c:v>
                </c:pt>
                <c:pt idx="192">
                  <c:v>1727.625</c:v>
                </c:pt>
                <c:pt idx="193">
                  <c:v>1183.25</c:v>
                </c:pt>
                <c:pt idx="194">
                  <c:v>1901.3125</c:v>
                </c:pt>
                <c:pt idx="195">
                  <c:v>1062.75</c:v>
                </c:pt>
                <c:pt idx="196">
                  <c:v>2452.5625</c:v>
                </c:pt>
                <c:pt idx="197">
                  <c:v>1839.5</c:v>
                </c:pt>
                <c:pt idx="198">
                  <c:v>849.25</c:v>
                </c:pt>
                <c:pt idx="199">
                  <c:v>1403.3125</c:v>
                </c:pt>
                <c:pt idx="200">
                  <c:v>1012.571428</c:v>
                </c:pt>
                <c:pt idx="201">
                  <c:v>1386.4375</c:v>
                </c:pt>
                <c:pt idx="202">
                  <c:v>1290.4285709999999</c:v>
                </c:pt>
                <c:pt idx="203">
                  <c:v>535.81818099999998</c:v>
                </c:pt>
                <c:pt idx="204">
                  <c:v>1107.25</c:v>
                </c:pt>
                <c:pt idx="205">
                  <c:v>1030.25</c:v>
                </c:pt>
                <c:pt idx="206">
                  <c:v>1067.25</c:v>
                </c:pt>
                <c:pt idx="207">
                  <c:v>1126.4375</c:v>
                </c:pt>
                <c:pt idx="208">
                  <c:v>844.43749999999898</c:v>
                </c:pt>
                <c:pt idx="209">
                  <c:v>1673.5625</c:v>
                </c:pt>
                <c:pt idx="210">
                  <c:v>1010.125</c:v>
                </c:pt>
                <c:pt idx="211">
                  <c:v>1424.5</c:v>
                </c:pt>
                <c:pt idx="212">
                  <c:v>1738.125</c:v>
                </c:pt>
                <c:pt idx="213">
                  <c:v>1419.3125</c:v>
                </c:pt>
                <c:pt idx="214">
                  <c:v>1367.5</c:v>
                </c:pt>
                <c:pt idx="215">
                  <c:v>1639.75</c:v>
                </c:pt>
                <c:pt idx="216">
                  <c:v>1160.375</c:v>
                </c:pt>
                <c:pt idx="217">
                  <c:v>1120.4285709999999</c:v>
                </c:pt>
                <c:pt idx="218">
                  <c:v>1752.9375</c:v>
                </c:pt>
                <c:pt idx="219">
                  <c:v>1392.642857</c:v>
                </c:pt>
                <c:pt idx="220">
                  <c:v>1102.4375</c:v>
                </c:pt>
                <c:pt idx="221">
                  <c:v>1172.9375</c:v>
                </c:pt>
                <c:pt idx="222">
                  <c:v>3107</c:v>
                </c:pt>
                <c:pt idx="223">
                  <c:v>850.42857100000003</c:v>
                </c:pt>
                <c:pt idx="224">
                  <c:v>1131.3125</c:v>
                </c:pt>
                <c:pt idx="225">
                  <c:v>1533.8571420000001</c:v>
                </c:pt>
                <c:pt idx="226">
                  <c:v>1169.25</c:v>
                </c:pt>
                <c:pt idx="227">
                  <c:v>1601.125</c:v>
                </c:pt>
                <c:pt idx="228">
                  <c:v>1380.375</c:v>
                </c:pt>
                <c:pt idx="229">
                  <c:v>1320.75</c:v>
                </c:pt>
                <c:pt idx="230">
                  <c:v>1088.9375</c:v>
                </c:pt>
                <c:pt idx="231">
                  <c:v>919.31249999999898</c:v>
                </c:pt>
                <c:pt idx="232">
                  <c:v>1448</c:v>
                </c:pt>
                <c:pt idx="233">
                  <c:v>1237.75</c:v>
                </c:pt>
                <c:pt idx="234">
                  <c:v>895.56249999999898</c:v>
                </c:pt>
                <c:pt idx="235">
                  <c:v>1155.5625</c:v>
                </c:pt>
                <c:pt idx="236">
                  <c:v>1253.1875</c:v>
                </c:pt>
                <c:pt idx="237">
                  <c:v>2267.3125</c:v>
                </c:pt>
                <c:pt idx="238">
                  <c:v>546.375</c:v>
                </c:pt>
                <c:pt idx="239">
                  <c:v>2243.1875</c:v>
                </c:pt>
                <c:pt idx="240">
                  <c:v>653.31249999999898</c:v>
                </c:pt>
                <c:pt idx="241">
                  <c:v>1317.25</c:v>
                </c:pt>
                <c:pt idx="242">
                  <c:v>1036.8571420000001</c:v>
                </c:pt>
                <c:pt idx="243">
                  <c:v>908.66666599999905</c:v>
                </c:pt>
                <c:pt idx="244">
                  <c:v>3021.875</c:v>
                </c:pt>
                <c:pt idx="245">
                  <c:v>1244.181818</c:v>
                </c:pt>
                <c:pt idx="246">
                  <c:v>993.7</c:v>
                </c:pt>
                <c:pt idx="247">
                  <c:v>1684</c:v>
                </c:pt>
                <c:pt idx="248">
                  <c:v>2120.0625</c:v>
                </c:pt>
                <c:pt idx="249">
                  <c:v>799.75</c:v>
                </c:pt>
                <c:pt idx="250">
                  <c:v>1304.4375</c:v>
                </c:pt>
                <c:pt idx="251">
                  <c:v>1385.5</c:v>
                </c:pt>
                <c:pt idx="252">
                  <c:v>1467.7857140000001</c:v>
                </c:pt>
                <c:pt idx="253">
                  <c:v>1390.0625</c:v>
                </c:pt>
                <c:pt idx="254">
                  <c:v>1457.3125</c:v>
                </c:pt>
                <c:pt idx="255">
                  <c:v>1462.8125</c:v>
                </c:pt>
                <c:pt idx="256">
                  <c:v>1224</c:v>
                </c:pt>
                <c:pt idx="257">
                  <c:v>2122.3125</c:v>
                </c:pt>
                <c:pt idx="258">
                  <c:v>1344.1875</c:v>
                </c:pt>
                <c:pt idx="259">
                  <c:v>1554.0625</c:v>
                </c:pt>
                <c:pt idx="260">
                  <c:v>2082.8125</c:v>
                </c:pt>
                <c:pt idx="261">
                  <c:v>2184.9375</c:v>
                </c:pt>
                <c:pt idx="262">
                  <c:v>2493</c:v>
                </c:pt>
                <c:pt idx="263">
                  <c:v>734.25</c:v>
                </c:pt>
                <c:pt idx="264">
                  <c:v>843.5</c:v>
                </c:pt>
                <c:pt idx="265">
                  <c:v>1509.25</c:v>
                </c:pt>
                <c:pt idx="266">
                  <c:v>605.63636299999996</c:v>
                </c:pt>
                <c:pt idx="267">
                  <c:v>902.06249999999898</c:v>
                </c:pt>
                <c:pt idx="268">
                  <c:v>860.125</c:v>
                </c:pt>
                <c:pt idx="269">
                  <c:v>2991.125</c:v>
                </c:pt>
                <c:pt idx="270">
                  <c:v>1454.1875</c:v>
                </c:pt>
                <c:pt idx="271">
                  <c:v>1529.1538459999999</c:v>
                </c:pt>
                <c:pt idx="272">
                  <c:v>1504.3125</c:v>
                </c:pt>
                <c:pt idx="273">
                  <c:v>893.1875</c:v>
                </c:pt>
                <c:pt idx="274">
                  <c:v>1080.375</c:v>
                </c:pt>
                <c:pt idx="275">
                  <c:v>1540.75</c:v>
                </c:pt>
                <c:pt idx="276">
                  <c:v>1688.125</c:v>
                </c:pt>
                <c:pt idx="277">
                  <c:v>2681</c:v>
                </c:pt>
                <c:pt idx="278">
                  <c:v>1391.8125</c:v>
                </c:pt>
                <c:pt idx="279">
                  <c:v>1421.8125</c:v>
                </c:pt>
                <c:pt idx="280">
                  <c:v>1986.375</c:v>
                </c:pt>
                <c:pt idx="281">
                  <c:v>2762</c:v>
                </c:pt>
                <c:pt idx="282">
                  <c:v>1724</c:v>
                </c:pt>
                <c:pt idx="283">
                  <c:v>2244.5</c:v>
                </c:pt>
                <c:pt idx="284">
                  <c:v>2393.4444440000002</c:v>
                </c:pt>
                <c:pt idx="285">
                  <c:v>1186.875</c:v>
                </c:pt>
                <c:pt idx="286">
                  <c:v>1593.0625</c:v>
                </c:pt>
                <c:pt idx="287">
                  <c:v>1131.4285709999999</c:v>
                </c:pt>
                <c:pt idx="288">
                  <c:v>1206.625</c:v>
                </c:pt>
                <c:pt idx="289">
                  <c:v>938.71428500000002</c:v>
                </c:pt>
                <c:pt idx="290">
                  <c:v>1119.583333</c:v>
                </c:pt>
                <c:pt idx="291">
                  <c:v>912.81249999999898</c:v>
                </c:pt>
                <c:pt idx="292">
                  <c:v>1968</c:v>
                </c:pt>
                <c:pt idx="293">
                  <c:v>1420.4375</c:v>
                </c:pt>
                <c:pt idx="294">
                  <c:v>923.5</c:v>
                </c:pt>
                <c:pt idx="295">
                  <c:v>1340.625</c:v>
                </c:pt>
                <c:pt idx="296">
                  <c:v>1070.0769230000001</c:v>
                </c:pt>
                <c:pt idx="297">
                  <c:v>1749.125</c:v>
                </c:pt>
                <c:pt idx="298">
                  <c:v>1207.125</c:v>
                </c:pt>
                <c:pt idx="299">
                  <c:v>1362.125</c:v>
                </c:pt>
                <c:pt idx="300">
                  <c:v>1750</c:v>
                </c:pt>
                <c:pt idx="301">
                  <c:v>1506.5</c:v>
                </c:pt>
                <c:pt idx="302">
                  <c:v>1166.0625</c:v>
                </c:pt>
                <c:pt idx="303">
                  <c:v>1021.571428</c:v>
                </c:pt>
                <c:pt idx="304">
                  <c:v>1406.875</c:v>
                </c:pt>
                <c:pt idx="305">
                  <c:v>1877.0625</c:v>
                </c:pt>
                <c:pt idx="306">
                  <c:v>2961.1875</c:v>
                </c:pt>
                <c:pt idx="307">
                  <c:v>1398.6875</c:v>
                </c:pt>
                <c:pt idx="308">
                  <c:v>794.57142799999997</c:v>
                </c:pt>
                <c:pt idx="309">
                  <c:v>1253.5625</c:v>
                </c:pt>
                <c:pt idx="310">
                  <c:v>2054.0625</c:v>
                </c:pt>
                <c:pt idx="311">
                  <c:v>808.77777700000104</c:v>
                </c:pt>
                <c:pt idx="312">
                  <c:v>2765.4375</c:v>
                </c:pt>
                <c:pt idx="313">
                  <c:v>1662.25</c:v>
                </c:pt>
                <c:pt idx="314">
                  <c:v>3007.25</c:v>
                </c:pt>
                <c:pt idx="315">
                  <c:v>1994.6363630000001</c:v>
                </c:pt>
                <c:pt idx="316">
                  <c:v>1330</c:v>
                </c:pt>
                <c:pt idx="317">
                  <c:v>1046.1875</c:v>
                </c:pt>
                <c:pt idx="318">
                  <c:v>2252.4375</c:v>
                </c:pt>
                <c:pt idx="319">
                  <c:v>1196.375</c:v>
                </c:pt>
                <c:pt idx="320">
                  <c:v>1760.5</c:v>
                </c:pt>
                <c:pt idx="321">
                  <c:v>1755.0625</c:v>
                </c:pt>
                <c:pt idx="322">
                  <c:v>738.1</c:v>
                </c:pt>
                <c:pt idx="323">
                  <c:v>1088.6875</c:v>
                </c:pt>
                <c:pt idx="324">
                  <c:v>1561.625</c:v>
                </c:pt>
                <c:pt idx="325">
                  <c:v>1782.6875</c:v>
                </c:pt>
                <c:pt idx="326">
                  <c:v>968.81249999999898</c:v>
                </c:pt>
                <c:pt idx="327">
                  <c:v>2173.1875</c:v>
                </c:pt>
                <c:pt idx="328">
                  <c:v>2483.5625</c:v>
                </c:pt>
                <c:pt idx="329">
                  <c:v>1199.75</c:v>
                </c:pt>
                <c:pt idx="330">
                  <c:v>734.6875</c:v>
                </c:pt>
                <c:pt idx="331">
                  <c:v>735.625</c:v>
                </c:pt>
                <c:pt idx="332">
                  <c:v>1308.75</c:v>
                </c:pt>
                <c:pt idx="333">
                  <c:v>961.06249999999898</c:v>
                </c:pt>
                <c:pt idx="334">
                  <c:v>519.1875</c:v>
                </c:pt>
                <c:pt idx="335">
                  <c:v>851.14285699999903</c:v>
                </c:pt>
                <c:pt idx="336">
                  <c:v>861.6875</c:v>
                </c:pt>
                <c:pt idx="337">
                  <c:v>1019.25</c:v>
                </c:pt>
                <c:pt idx="338">
                  <c:v>1219.3125</c:v>
                </c:pt>
                <c:pt idx="339">
                  <c:v>1345.125</c:v>
                </c:pt>
                <c:pt idx="340">
                  <c:v>943.75</c:v>
                </c:pt>
                <c:pt idx="341">
                  <c:v>1040</c:v>
                </c:pt>
                <c:pt idx="342">
                  <c:v>2170.25</c:v>
                </c:pt>
                <c:pt idx="343">
                  <c:v>1187.4285709999999</c:v>
                </c:pt>
                <c:pt idx="344">
                  <c:v>1374.3125</c:v>
                </c:pt>
                <c:pt idx="345">
                  <c:v>2556.1875</c:v>
                </c:pt>
                <c:pt idx="346">
                  <c:v>1411.142857</c:v>
                </c:pt>
                <c:pt idx="347">
                  <c:v>2094.625</c:v>
                </c:pt>
                <c:pt idx="348">
                  <c:v>2215.4375</c:v>
                </c:pt>
                <c:pt idx="349">
                  <c:v>1245.625</c:v>
                </c:pt>
                <c:pt idx="350">
                  <c:v>1511</c:v>
                </c:pt>
                <c:pt idx="351">
                  <c:v>2445.4375</c:v>
                </c:pt>
                <c:pt idx="352">
                  <c:v>1291.0625</c:v>
                </c:pt>
                <c:pt idx="353">
                  <c:v>1386.8571420000001</c:v>
                </c:pt>
                <c:pt idx="354">
                  <c:v>1108.625</c:v>
                </c:pt>
                <c:pt idx="355">
                  <c:v>2074.9375</c:v>
                </c:pt>
                <c:pt idx="356">
                  <c:v>1294.3125</c:v>
                </c:pt>
                <c:pt idx="357">
                  <c:v>1089.2857140000001</c:v>
                </c:pt>
                <c:pt idx="358">
                  <c:v>835.5</c:v>
                </c:pt>
                <c:pt idx="359">
                  <c:v>2895.9375</c:v>
                </c:pt>
                <c:pt idx="360">
                  <c:v>1706</c:v>
                </c:pt>
                <c:pt idx="361">
                  <c:v>324.91666600000002</c:v>
                </c:pt>
                <c:pt idx="362">
                  <c:v>893.31249999999898</c:v>
                </c:pt>
                <c:pt idx="363">
                  <c:v>1356.25</c:v>
                </c:pt>
                <c:pt idx="364">
                  <c:v>1084.6875</c:v>
                </c:pt>
                <c:pt idx="365">
                  <c:v>1458.5625</c:v>
                </c:pt>
                <c:pt idx="366">
                  <c:v>1641.875</c:v>
                </c:pt>
                <c:pt idx="367">
                  <c:v>2605.4375</c:v>
                </c:pt>
                <c:pt idx="368">
                  <c:v>782</c:v>
                </c:pt>
                <c:pt idx="369">
                  <c:v>1738.375</c:v>
                </c:pt>
                <c:pt idx="370">
                  <c:v>1766.6875</c:v>
                </c:pt>
                <c:pt idx="371">
                  <c:v>1548.625</c:v>
                </c:pt>
                <c:pt idx="372">
                  <c:v>888.25</c:v>
                </c:pt>
                <c:pt idx="373">
                  <c:v>1452.9375</c:v>
                </c:pt>
                <c:pt idx="374">
                  <c:v>841.125</c:v>
                </c:pt>
                <c:pt idx="375">
                  <c:v>823.31249999999898</c:v>
                </c:pt>
                <c:pt idx="376">
                  <c:v>1176.0625</c:v>
                </c:pt>
                <c:pt idx="377">
                  <c:v>1522.5625</c:v>
                </c:pt>
                <c:pt idx="378">
                  <c:v>1604.9375</c:v>
                </c:pt>
                <c:pt idx="379">
                  <c:v>975.81818099999998</c:v>
                </c:pt>
                <c:pt idx="380">
                  <c:v>964.28571400000101</c:v>
                </c:pt>
                <c:pt idx="381">
                  <c:v>868.625</c:v>
                </c:pt>
                <c:pt idx="382">
                  <c:v>1987.9375</c:v>
                </c:pt>
                <c:pt idx="383">
                  <c:v>2592.0625</c:v>
                </c:pt>
                <c:pt idx="384">
                  <c:v>2874.25</c:v>
                </c:pt>
                <c:pt idx="385">
                  <c:v>1610.8125</c:v>
                </c:pt>
                <c:pt idx="386">
                  <c:v>2147.9375</c:v>
                </c:pt>
                <c:pt idx="387">
                  <c:v>1468.25</c:v>
                </c:pt>
                <c:pt idx="388">
                  <c:v>944.125</c:v>
                </c:pt>
                <c:pt idx="389">
                  <c:v>1114</c:v>
                </c:pt>
                <c:pt idx="390">
                  <c:v>2407.5</c:v>
                </c:pt>
                <c:pt idx="391">
                  <c:v>876.7</c:v>
                </c:pt>
                <c:pt idx="392">
                  <c:v>1391.625</c:v>
                </c:pt>
                <c:pt idx="393">
                  <c:v>574.79999999999995</c:v>
                </c:pt>
                <c:pt idx="394">
                  <c:v>999</c:v>
                </c:pt>
                <c:pt idx="395">
                  <c:v>1712.8125</c:v>
                </c:pt>
                <c:pt idx="396">
                  <c:v>922.25</c:v>
                </c:pt>
                <c:pt idx="397">
                  <c:v>792.14285699999903</c:v>
                </c:pt>
                <c:pt idx="398">
                  <c:v>290.75</c:v>
                </c:pt>
                <c:pt idx="399">
                  <c:v>1586.6875</c:v>
                </c:pt>
                <c:pt idx="400">
                  <c:v>1065</c:v>
                </c:pt>
                <c:pt idx="401">
                  <c:v>1373.125</c:v>
                </c:pt>
                <c:pt idx="402">
                  <c:v>1547.5625</c:v>
                </c:pt>
                <c:pt idx="403">
                  <c:v>803.06249999999898</c:v>
                </c:pt>
                <c:pt idx="404">
                  <c:v>1020.1875</c:v>
                </c:pt>
                <c:pt idx="405">
                  <c:v>1942.5625</c:v>
                </c:pt>
                <c:pt idx="406">
                  <c:v>1551.0625</c:v>
                </c:pt>
                <c:pt idx="407">
                  <c:v>1219.875</c:v>
                </c:pt>
                <c:pt idx="408">
                  <c:v>931.625</c:v>
                </c:pt>
                <c:pt idx="409">
                  <c:v>2564.75</c:v>
                </c:pt>
                <c:pt idx="410">
                  <c:v>616.75</c:v>
                </c:pt>
                <c:pt idx="411">
                  <c:v>1877.4375</c:v>
                </c:pt>
                <c:pt idx="412">
                  <c:v>903.75</c:v>
                </c:pt>
                <c:pt idx="413">
                  <c:v>1066.4375</c:v>
                </c:pt>
                <c:pt idx="414">
                  <c:v>1461.875</c:v>
                </c:pt>
                <c:pt idx="415">
                  <c:v>862.375</c:v>
                </c:pt>
                <c:pt idx="416">
                  <c:v>913</c:v>
                </c:pt>
                <c:pt idx="417">
                  <c:v>1026.0625</c:v>
                </c:pt>
                <c:pt idx="418">
                  <c:v>1200</c:v>
                </c:pt>
                <c:pt idx="419">
                  <c:v>1498.25</c:v>
                </c:pt>
                <c:pt idx="420">
                  <c:v>1784.375</c:v>
                </c:pt>
                <c:pt idx="421">
                  <c:v>1855.4285709999999</c:v>
                </c:pt>
                <c:pt idx="422">
                  <c:v>892.1875</c:v>
                </c:pt>
                <c:pt idx="423">
                  <c:v>2119.9375</c:v>
                </c:pt>
                <c:pt idx="424">
                  <c:v>812.06249999999898</c:v>
                </c:pt>
                <c:pt idx="425">
                  <c:v>960.25</c:v>
                </c:pt>
                <c:pt idx="426">
                  <c:v>1525.5625</c:v>
                </c:pt>
                <c:pt idx="427">
                  <c:v>1354.0625</c:v>
                </c:pt>
                <c:pt idx="428">
                  <c:v>2876.25</c:v>
                </c:pt>
                <c:pt idx="429">
                  <c:v>467.375</c:v>
                </c:pt>
                <c:pt idx="430">
                  <c:v>1426.375</c:v>
                </c:pt>
                <c:pt idx="431">
                  <c:v>1251.333333</c:v>
                </c:pt>
                <c:pt idx="432">
                  <c:v>1385.875</c:v>
                </c:pt>
                <c:pt idx="433">
                  <c:v>956</c:v>
                </c:pt>
                <c:pt idx="434">
                  <c:v>1387.4375</c:v>
                </c:pt>
                <c:pt idx="435">
                  <c:v>2818</c:v>
                </c:pt>
                <c:pt idx="436">
                  <c:v>1277.125</c:v>
                </c:pt>
                <c:pt idx="437">
                  <c:v>1261</c:v>
                </c:pt>
                <c:pt idx="438">
                  <c:v>3470.0625</c:v>
                </c:pt>
                <c:pt idx="439">
                  <c:v>1667.1875</c:v>
                </c:pt>
                <c:pt idx="440">
                  <c:v>1334.875</c:v>
                </c:pt>
                <c:pt idx="441">
                  <c:v>2184.625</c:v>
                </c:pt>
                <c:pt idx="442">
                  <c:v>1840.125</c:v>
                </c:pt>
                <c:pt idx="443">
                  <c:v>1493.1875</c:v>
                </c:pt>
                <c:pt idx="444">
                  <c:v>2078.6875</c:v>
                </c:pt>
                <c:pt idx="445">
                  <c:v>167.84615299999999</c:v>
                </c:pt>
                <c:pt idx="446">
                  <c:v>950.93749999999898</c:v>
                </c:pt>
                <c:pt idx="447">
                  <c:v>1587.9375</c:v>
                </c:pt>
                <c:pt idx="448">
                  <c:v>996.875</c:v>
                </c:pt>
                <c:pt idx="449">
                  <c:v>1420.1875</c:v>
                </c:pt>
                <c:pt idx="450">
                  <c:v>832.85714199999904</c:v>
                </c:pt>
                <c:pt idx="451">
                  <c:v>1246.375</c:v>
                </c:pt>
                <c:pt idx="452">
                  <c:v>635.375</c:v>
                </c:pt>
                <c:pt idx="453">
                  <c:v>2553.625</c:v>
                </c:pt>
                <c:pt idx="454">
                  <c:v>934.43749999999898</c:v>
                </c:pt>
                <c:pt idx="455">
                  <c:v>1375.875</c:v>
                </c:pt>
                <c:pt idx="456">
                  <c:v>1298.125</c:v>
                </c:pt>
                <c:pt idx="457">
                  <c:v>1385.5625</c:v>
                </c:pt>
                <c:pt idx="458">
                  <c:v>1892.625</c:v>
                </c:pt>
                <c:pt idx="459">
                  <c:v>1929.9375</c:v>
                </c:pt>
                <c:pt idx="460">
                  <c:v>1265.1875</c:v>
                </c:pt>
                <c:pt idx="461">
                  <c:v>1343.8125</c:v>
                </c:pt>
                <c:pt idx="462">
                  <c:v>1287.142857</c:v>
                </c:pt>
                <c:pt idx="463">
                  <c:v>580.07142799999997</c:v>
                </c:pt>
                <c:pt idx="464">
                  <c:v>1025.8571420000001</c:v>
                </c:pt>
                <c:pt idx="465">
                  <c:v>978.56249999999898</c:v>
                </c:pt>
                <c:pt idx="466">
                  <c:v>1241.5</c:v>
                </c:pt>
                <c:pt idx="467">
                  <c:v>2011.625</c:v>
                </c:pt>
                <c:pt idx="468">
                  <c:v>1275.375</c:v>
                </c:pt>
                <c:pt idx="469">
                  <c:v>1923.3125</c:v>
                </c:pt>
                <c:pt idx="470">
                  <c:v>2002.5625</c:v>
                </c:pt>
                <c:pt idx="471">
                  <c:v>694.375</c:v>
                </c:pt>
                <c:pt idx="472">
                  <c:v>844.81249999999898</c:v>
                </c:pt>
                <c:pt idx="473">
                  <c:v>973</c:v>
                </c:pt>
                <c:pt idx="474">
                  <c:v>1324.0625</c:v>
                </c:pt>
                <c:pt idx="475">
                  <c:v>1201.1875</c:v>
                </c:pt>
                <c:pt idx="476">
                  <c:v>945.875</c:v>
                </c:pt>
                <c:pt idx="477">
                  <c:v>878</c:v>
                </c:pt>
                <c:pt idx="478">
                  <c:v>2151.9375</c:v>
                </c:pt>
                <c:pt idx="479">
                  <c:v>1433.3125</c:v>
                </c:pt>
                <c:pt idx="480">
                  <c:v>1526</c:v>
                </c:pt>
                <c:pt idx="481">
                  <c:v>776</c:v>
                </c:pt>
                <c:pt idx="482">
                  <c:v>838.5</c:v>
                </c:pt>
                <c:pt idx="483">
                  <c:v>694.28571400000101</c:v>
                </c:pt>
                <c:pt idx="484">
                  <c:v>2409.5625</c:v>
                </c:pt>
                <c:pt idx="485">
                  <c:v>1403.75</c:v>
                </c:pt>
                <c:pt idx="486">
                  <c:v>893.43749999999898</c:v>
                </c:pt>
                <c:pt idx="487">
                  <c:v>1137.4375</c:v>
                </c:pt>
                <c:pt idx="488">
                  <c:v>479.375</c:v>
                </c:pt>
                <c:pt idx="489">
                  <c:v>1758.125</c:v>
                </c:pt>
                <c:pt idx="490">
                  <c:v>853.81249999999898</c:v>
                </c:pt>
                <c:pt idx="491">
                  <c:v>1060.0625</c:v>
                </c:pt>
                <c:pt idx="492">
                  <c:v>1053.625</c:v>
                </c:pt>
                <c:pt idx="493">
                  <c:v>2999.0625</c:v>
                </c:pt>
                <c:pt idx="494">
                  <c:v>2021.8125</c:v>
                </c:pt>
                <c:pt idx="495">
                  <c:v>1644.75</c:v>
                </c:pt>
                <c:pt idx="496">
                  <c:v>955.5</c:v>
                </c:pt>
                <c:pt idx="497">
                  <c:v>2458.5</c:v>
                </c:pt>
                <c:pt idx="498">
                  <c:v>1455.5625</c:v>
                </c:pt>
                <c:pt idx="499">
                  <c:v>1130.3125</c:v>
                </c:pt>
                <c:pt idx="500">
                  <c:v>1236.75</c:v>
                </c:pt>
                <c:pt idx="501">
                  <c:v>2207.5625</c:v>
                </c:pt>
                <c:pt idx="502">
                  <c:v>901.625</c:v>
                </c:pt>
                <c:pt idx="503">
                  <c:v>1440.1875</c:v>
                </c:pt>
                <c:pt idx="504">
                  <c:v>882.5</c:v>
                </c:pt>
                <c:pt idx="505">
                  <c:v>1190.6875</c:v>
                </c:pt>
                <c:pt idx="506">
                  <c:v>852.375</c:v>
                </c:pt>
                <c:pt idx="507">
                  <c:v>676.625</c:v>
                </c:pt>
                <c:pt idx="508">
                  <c:v>950.5</c:v>
                </c:pt>
                <c:pt idx="509">
                  <c:v>1308.9375</c:v>
                </c:pt>
                <c:pt idx="510">
                  <c:v>1396.4285709999999</c:v>
                </c:pt>
                <c:pt idx="511">
                  <c:v>1335.125</c:v>
                </c:pt>
                <c:pt idx="512">
                  <c:v>2008.1875</c:v>
                </c:pt>
                <c:pt idx="513">
                  <c:v>2409</c:v>
                </c:pt>
                <c:pt idx="514">
                  <c:v>1585.3125</c:v>
                </c:pt>
                <c:pt idx="515">
                  <c:v>1467.0625</c:v>
                </c:pt>
                <c:pt idx="516">
                  <c:v>1234.875</c:v>
                </c:pt>
                <c:pt idx="517">
                  <c:v>1670.5</c:v>
                </c:pt>
                <c:pt idx="518">
                  <c:v>1049.0625</c:v>
                </c:pt>
                <c:pt idx="519">
                  <c:v>769.875</c:v>
                </c:pt>
                <c:pt idx="520">
                  <c:v>2557.0625</c:v>
                </c:pt>
                <c:pt idx="521">
                  <c:v>913.06249999999898</c:v>
                </c:pt>
                <c:pt idx="522">
                  <c:v>1950.75</c:v>
                </c:pt>
                <c:pt idx="523">
                  <c:v>2719.875</c:v>
                </c:pt>
                <c:pt idx="524">
                  <c:v>1454.0625</c:v>
                </c:pt>
                <c:pt idx="525">
                  <c:v>736.5</c:v>
                </c:pt>
                <c:pt idx="526">
                  <c:v>1316.0625</c:v>
                </c:pt>
                <c:pt idx="527">
                  <c:v>693.93749999999898</c:v>
                </c:pt>
                <c:pt idx="528">
                  <c:v>850.33333300000004</c:v>
                </c:pt>
                <c:pt idx="529">
                  <c:v>724.44444399999998</c:v>
                </c:pt>
                <c:pt idx="530">
                  <c:v>2360.3125</c:v>
                </c:pt>
                <c:pt idx="531">
                  <c:v>1644</c:v>
                </c:pt>
                <c:pt idx="532">
                  <c:v>982.72727199999997</c:v>
                </c:pt>
                <c:pt idx="533">
                  <c:v>1091.25</c:v>
                </c:pt>
                <c:pt idx="534">
                  <c:v>2308.875</c:v>
                </c:pt>
                <c:pt idx="535">
                  <c:v>1124.4000000000001</c:v>
                </c:pt>
                <c:pt idx="536">
                  <c:v>971.5</c:v>
                </c:pt>
                <c:pt idx="537">
                  <c:v>995.375</c:v>
                </c:pt>
                <c:pt idx="538">
                  <c:v>963.71428500000002</c:v>
                </c:pt>
                <c:pt idx="539">
                  <c:v>939.5</c:v>
                </c:pt>
                <c:pt idx="540">
                  <c:v>841.5</c:v>
                </c:pt>
                <c:pt idx="541">
                  <c:v>1475.75</c:v>
                </c:pt>
                <c:pt idx="542">
                  <c:v>1546.2222220000001</c:v>
                </c:pt>
                <c:pt idx="543">
                  <c:v>800.63636299999996</c:v>
                </c:pt>
                <c:pt idx="544">
                  <c:v>1034.625</c:v>
                </c:pt>
                <c:pt idx="545">
                  <c:v>363</c:v>
                </c:pt>
                <c:pt idx="546">
                  <c:v>1204.8125</c:v>
                </c:pt>
                <c:pt idx="547">
                  <c:v>2486.4375</c:v>
                </c:pt>
                <c:pt idx="548">
                  <c:v>993</c:v>
                </c:pt>
                <c:pt idx="549">
                  <c:v>1242.8125</c:v>
                </c:pt>
                <c:pt idx="550">
                  <c:v>1925.714285</c:v>
                </c:pt>
                <c:pt idx="551">
                  <c:v>3128.875</c:v>
                </c:pt>
                <c:pt idx="552">
                  <c:v>2012.4375</c:v>
                </c:pt>
                <c:pt idx="553">
                  <c:v>1170</c:v>
                </c:pt>
                <c:pt idx="554">
                  <c:v>1482.5625</c:v>
                </c:pt>
                <c:pt idx="555">
                  <c:v>626.5</c:v>
                </c:pt>
                <c:pt idx="556">
                  <c:v>1767.0625</c:v>
                </c:pt>
                <c:pt idx="557">
                  <c:v>1898.125</c:v>
                </c:pt>
                <c:pt idx="558">
                  <c:v>716.23076900000001</c:v>
                </c:pt>
                <c:pt idx="559">
                  <c:v>1313.0625</c:v>
                </c:pt>
                <c:pt idx="560">
                  <c:v>1370.9375</c:v>
                </c:pt>
                <c:pt idx="561">
                  <c:v>1064.75</c:v>
                </c:pt>
                <c:pt idx="562">
                  <c:v>1032.8125</c:v>
                </c:pt>
                <c:pt idx="563">
                  <c:v>1403.875</c:v>
                </c:pt>
                <c:pt idx="564">
                  <c:v>1461.6875</c:v>
                </c:pt>
                <c:pt idx="565">
                  <c:v>2072.9375</c:v>
                </c:pt>
                <c:pt idx="566">
                  <c:v>1126.4285709999999</c:v>
                </c:pt>
                <c:pt idx="567">
                  <c:v>1868.3125</c:v>
                </c:pt>
                <c:pt idx="568">
                  <c:v>1911.6875</c:v>
                </c:pt>
                <c:pt idx="569">
                  <c:v>1059</c:v>
                </c:pt>
                <c:pt idx="570">
                  <c:v>1837.6</c:v>
                </c:pt>
                <c:pt idx="571">
                  <c:v>1346.25</c:v>
                </c:pt>
                <c:pt idx="572">
                  <c:v>1896.0625</c:v>
                </c:pt>
                <c:pt idx="573">
                  <c:v>1502.125</c:v>
                </c:pt>
                <c:pt idx="574">
                  <c:v>1061.1875</c:v>
                </c:pt>
                <c:pt idx="575">
                  <c:v>1051</c:v>
                </c:pt>
                <c:pt idx="576">
                  <c:v>1354.625</c:v>
                </c:pt>
                <c:pt idx="577">
                  <c:v>642.38461499999903</c:v>
                </c:pt>
                <c:pt idx="578">
                  <c:v>2251.875</c:v>
                </c:pt>
                <c:pt idx="579">
                  <c:v>668</c:v>
                </c:pt>
                <c:pt idx="580">
                  <c:v>1615.6875</c:v>
                </c:pt>
                <c:pt idx="581">
                  <c:v>396.33333299999902</c:v>
                </c:pt>
                <c:pt idx="582">
                  <c:v>1600.625</c:v>
                </c:pt>
                <c:pt idx="583">
                  <c:v>962</c:v>
                </c:pt>
                <c:pt idx="584">
                  <c:v>859.57142799999997</c:v>
                </c:pt>
                <c:pt idx="585">
                  <c:v>1656.4375</c:v>
                </c:pt>
                <c:pt idx="586">
                  <c:v>2097</c:v>
                </c:pt>
                <c:pt idx="587">
                  <c:v>1384</c:v>
                </c:pt>
                <c:pt idx="588">
                  <c:v>1232.25</c:v>
                </c:pt>
                <c:pt idx="589">
                  <c:v>1679.1875</c:v>
                </c:pt>
                <c:pt idx="590">
                  <c:v>632.5</c:v>
                </c:pt>
                <c:pt idx="591">
                  <c:v>909.43749999999898</c:v>
                </c:pt>
                <c:pt idx="592">
                  <c:v>978.93749999999898</c:v>
                </c:pt>
                <c:pt idx="593">
                  <c:v>1442.3125</c:v>
                </c:pt>
                <c:pt idx="594">
                  <c:v>938.81249999999898</c:v>
                </c:pt>
                <c:pt idx="595">
                  <c:v>1706.0625</c:v>
                </c:pt>
                <c:pt idx="596">
                  <c:v>1336.1875</c:v>
                </c:pt>
                <c:pt idx="597">
                  <c:v>1913.5</c:v>
                </c:pt>
                <c:pt idx="598">
                  <c:v>647</c:v>
                </c:pt>
                <c:pt idx="599">
                  <c:v>669.375</c:v>
                </c:pt>
                <c:pt idx="600">
                  <c:v>846.75</c:v>
                </c:pt>
                <c:pt idx="601">
                  <c:v>1020.875</c:v>
                </c:pt>
                <c:pt idx="602">
                  <c:v>902.4</c:v>
                </c:pt>
                <c:pt idx="603">
                  <c:v>627.5</c:v>
                </c:pt>
                <c:pt idx="604">
                  <c:v>1200.875</c:v>
                </c:pt>
                <c:pt idx="605">
                  <c:v>817</c:v>
                </c:pt>
                <c:pt idx="606">
                  <c:v>999.6875</c:v>
                </c:pt>
                <c:pt idx="607">
                  <c:v>849.72727199999997</c:v>
                </c:pt>
                <c:pt idx="608">
                  <c:v>1204.875</c:v>
                </c:pt>
                <c:pt idx="609">
                  <c:v>1086.3125</c:v>
                </c:pt>
                <c:pt idx="610">
                  <c:v>1120.0625</c:v>
                </c:pt>
                <c:pt idx="611">
                  <c:v>782.06249999999898</c:v>
                </c:pt>
                <c:pt idx="612">
                  <c:v>1331.083333</c:v>
                </c:pt>
                <c:pt idx="613">
                  <c:v>612.25</c:v>
                </c:pt>
                <c:pt idx="614">
                  <c:v>1099.1875</c:v>
                </c:pt>
                <c:pt idx="615">
                  <c:v>2385.5625</c:v>
                </c:pt>
                <c:pt idx="616">
                  <c:v>898.31249999999898</c:v>
                </c:pt>
                <c:pt idx="617">
                  <c:v>688.85714199999904</c:v>
                </c:pt>
                <c:pt idx="618">
                  <c:v>1213.625</c:v>
                </c:pt>
                <c:pt idx="619">
                  <c:v>1654.9375</c:v>
                </c:pt>
                <c:pt idx="620">
                  <c:v>1097.375</c:v>
                </c:pt>
                <c:pt idx="621">
                  <c:v>1243.9375</c:v>
                </c:pt>
                <c:pt idx="622">
                  <c:v>747.06249999999898</c:v>
                </c:pt>
                <c:pt idx="623">
                  <c:v>2750.4375</c:v>
                </c:pt>
                <c:pt idx="624">
                  <c:v>1340.375</c:v>
                </c:pt>
                <c:pt idx="625">
                  <c:v>988.75</c:v>
                </c:pt>
                <c:pt idx="626">
                  <c:v>862.375</c:v>
                </c:pt>
                <c:pt idx="627">
                  <c:v>1362.3125</c:v>
                </c:pt>
                <c:pt idx="628">
                  <c:v>1235.375</c:v>
                </c:pt>
                <c:pt idx="629">
                  <c:v>1915.375</c:v>
                </c:pt>
                <c:pt idx="630">
                  <c:v>1262.3125</c:v>
                </c:pt>
                <c:pt idx="631">
                  <c:v>1227.714285</c:v>
                </c:pt>
                <c:pt idx="632">
                  <c:v>1326.6666660000001</c:v>
                </c:pt>
                <c:pt idx="633">
                  <c:v>2727.5</c:v>
                </c:pt>
                <c:pt idx="634">
                  <c:v>731.1875</c:v>
                </c:pt>
                <c:pt idx="635">
                  <c:v>1659.625</c:v>
                </c:pt>
                <c:pt idx="636">
                  <c:v>1009.25</c:v>
                </c:pt>
                <c:pt idx="637">
                  <c:v>1503.6875</c:v>
                </c:pt>
                <c:pt idx="638">
                  <c:v>545.22222199999896</c:v>
                </c:pt>
                <c:pt idx="639">
                  <c:v>1085.25</c:v>
                </c:pt>
                <c:pt idx="640">
                  <c:v>1250.375</c:v>
                </c:pt>
                <c:pt idx="641">
                  <c:v>1048.25</c:v>
                </c:pt>
                <c:pt idx="642">
                  <c:v>1744.5625</c:v>
                </c:pt>
                <c:pt idx="643">
                  <c:v>1560.5</c:v>
                </c:pt>
                <c:pt idx="644">
                  <c:v>1154</c:v>
                </c:pt>
                <c:pt idx="645">
                  <c:v>1021.9375</c:v>
                </c:pt>
                <c:pt idx="646">
                  <c:v>1064.75</c:v>
                </c:pt>
                <c:pt idx="647">
                  <c:v>977.555554999999</c:v>
                </c:pt>
                <c:pt idx="648">
                  <c:v>1365.25</c:v>
                </c:pt>
                <c:pt idx="649">
                  <c:v>1576.5625</c:v>
                </c:pt>
                <c:pt idx="650">
                  <c:v>1683.625</c:v>
                </c:pt>
                <c:pt idx="651">
                  <c:v>963.375</c:v>
                </c:pt>
                <c:pt idx="652">
                  <c:v>1448.8125</c:v>
                </c:pt>
                <c:pt idx="653">
                  <c:v>1071.4375</c:v>
                </c:pt>
                <c:pt idx="654">
                  <c:v>656.6875</c:v>
                </c:pt>
                <c:pt idx="655">
                  <c:v>1501.0625</c:v>
                </c:pt>
                <c:pt idx="656">
                  <c:v>929.81249999999898</c:v>
                </c:pt>
                <c:pt idx="657">
                  <c:v>1415.875</c:v>
                </c:pt>
                <c:pt idx="658">
                  <c:v>1457.375</c:v>
                </c:pt>
                <c:pt idx="659">
                  <c:v>2232.4375</c:v>
                </c:pt>
                <c:pt idx="660">
                  <c:v>2206.625</c:v>
                </c:pt>
                <c:pt idx="661">
                  <c:v>970</c:v>
                </c:pt>
                <c:pt idx="662">
                  <c:v>1125.2857140000001</c:v>
                </c:pt>
                <c:pt idx="663">
                  <c:v>804.125</c:v>
                </c:pt>
                <c:pt idx="664">
                  <c:v>1522.75</c:v>
                </c:pt>
                <c:pt idx="665">
                  <c:v>1470.125</c:v>
                </c:pt>
                <c:pt idx="666">
                  <c:v>1139.8125</c:v>
                </c:pt>
                <c:pt idx="667">
                  <c:v>614</c:v>
                </c:pt>
                <c:pt idx="668">
                  <c:v>1481.333333</c:v>
                </c:pt>
                <c:pt idx="669">
                  <c:v>1052.375</c:v>
                </c:pt>
                <c:pt idx="670">
                  <c:v>992.43749999999898</c:v>
                </c:pt>
                <c:pt idx="671">
                  <c:v>1119.6875</c:v>
                </c:pt>
                <c:pt idx="672">
                  <c:v>1012.090909</c:v>
                </c:pt>
                <c:pt idx="673">
                  <c:v>726.5</c:v>
                </c:pt>
                <c:pt idx="674">
                  <c:v>1214.25</c:v>
                </c:pt>
                <c:pt idx="675">
                  <c:v>908.43749999999898</c:v>
                </c:pt>
                <c:pt idx="676">
                  <c:v>574.31249999999898</c:v>
                </c:pt>
                <c:pt idx="677">
                  <c:v>1694.25</c:v>
                </c:pt>
                <c:pt idx="678">
                  <c:v>1243.375</c:v>
                </c:pt>
                <c:pt idx="679">
                  <c:v>1135.5625</c:v>
                </c:pt>
                <c:pt idx="680">
                  <c:v>1349.625</c:v>
                </c:pt>
                <c:pt idx="681">
                  <c:v>797.44444399999998</c:v>
                </c:pt>
                <c:pt idx="682">
                  <c:v>1064.375</c:v>
                </c:pt>
                <c:pt idx="683">
                  <c:v>1176.375</c:v>
                </c:pt>
                <c:pt idx="684">
                  <c:v>699.06249999999898</c:v>
                </c:pt>
                <c:pt idx="685">
                  <c:v>2050</c:v>
                </c:pt>
                <c:pt idx="686">
                  <c:v>831.25</c:v>
                </c:pt>
                <c:pt idx="687">
                  <c:v>1324.125</c:v>
                </c:pt>
                <c:pt idx="688">
                  <c:v>677.6875</c:v>
                </c:pt>
                <c:pt idx="689">
                  <c:v>909.57142799999997</c:v>
                </c:pt>
                <c:pt idx="690">
                  <c:v>1425.6875</c:v>
                </c:pt>
                <c:pt idx="691">
                  <c:v>1453.75</c:v>
                </c:pt>
                <c:pt idx="692">
                  <c:v>557</c:v>
                </c:pt>
                <c:pt idx="693">
                  <c:v>1262.142857</c:v>
                </c:pt>
                <c:pt idx="694">
                  <c:v>800.75</c:v>
                </c:pt>
                <c:pt idx="695">
                  <c:v>869.93749999999898</c:v>
                </c:pt>
                <c:pt idx="696">
                  <c:v>2262.75</c:v>
                </c:pt>
                <c:pt idx="697">
                  <c:v>951.66666599999905</c:v>
                </c:pt>
                <c:pt idx="698">
                  <c:v>1838.25</c:v>
                </c:pt>
                <c:pt idx="699">
                  <c:v>1102.5625</c:v>
                </c:pt>
                <c:pt idx="700">
                  <c:v>979.14285699999903</c:v>
                </c:pt>
                <c:pt idx="701">
                  <c:v>1091.375</c:v>
                </c:pt>
                <c:pt idx="702">
                  <c:v>1041.5</c:v>
                </c:pt>
                <c:pt idx="703">
                  <c:v>1586.8571420000001</c:v>
                </c:pt>
                <c:pt idx="704">
                  <c:v>1161</c:v>
                </c:pt>
                <c:pt idx="705">
                  <c:v>1083.4285709999999</c:v>
                </c:pt>
                <c:pt idx="706">
                  <c:v>1608.0625</c:v>
                </c:pt>
                <c:pt idx="707">
                  <c:v>725.42857100000003</c:v>
                </c:pt>
                <c:pt idx="708">
                  <c:v>1032</c:v>
                </c:pt>
                <c:pt idx="709">
                  <c:v>802.57142799999997</c:v>
                </c:pt>
                <c:pt idx="710">
                  <c:v>1331.25</c:v>
                </c:pt>
                <c:pt idx="711">
                  <c:v>1354.25</c:v>
                </c:pt>
                <c:pt idx="712">
                  <c:v>2175.125</c:v>
                </c:pt>
                <c:pt idx="713">
                  <c:v>1283.6875</c:v>
                </c:pt>
                <c:pt idx="714">
                  <c:v>1052.090909</c:v>
                </c:pt>
                <c:pt idx="715">
                  <c:v>884.875</c:v>
                </c:pt>
                <c:pt idx="716">
                  <c:v>2013.5625</c:v>
                </c:pt>
                <c:pt idx="717">
                  <c:v>1574.6875</c:v>
                </c:pt>
                <c:pt idx="718">
                  <c:v>1550.5625</c:v>
                </c:pt>
                <c:pt idx="719">
                  <c:v>864.81249999999898</c:v>
                </c:pt>
                <c:pt idx="720">
                  <c:v>894.63636299999996</c:v>
                </c:pt>
                <c:pt idx="721">
                  <c:v>1138.6875</c:v>
                </c:pt>
                <c:pt idx="722">
                  <c:v>1496.375</c:v>
                </c:pt>
                <c:pt idx="723">
                  <c:v>1549.8125</c:v>
                </c:pt>
                <c:pt idx="724">
                  <c:v>810.7</c:v>
                </c:pt>
                <c:pt idx="725">
                  <c:v>1216.8125</c:v>
                </c:pt>
                <c:pt idx="726">
                  <c:v>1269.25</c:v>
                </c:pt>
                <c:pt idx="727">
                  <c:v>973.33333300000004</c:v>
                </c:pt>
                <c:pt idx="728">
                  <c:v>1362.5625</c:v>
                </c:pt>
                <c:pt idx="729">
                  <c:v>977.43749999999898</c:v>
                </c:pt>
                <c:pt idx="730">
                  <c:v>1615.3</c:v>
                </c:pt>
                <c:pt idx="731">
                  <c:v>1506</c:v>
                </c:pt>
                <c:pt idx="732">
                  <c:v>1779.0625</c:v>
                </c:pt>
                <c:pt idx="733">
                  <c:v>895.75</c:v>
                </c:pt>
                <c:pt idx="734">
                  <c:v>1299.8181810000001</c:v>
                </c:pt>
                <c:pt idx="735">
                  <c:v>988.375</c:v>
                </c:pt>
                <c:pt idx="736">
                  <c:v>1114.461538</c:v>
                </c:pt>
                <c:pt idx="737">
                  <c:v>1493</c:v>
                </c:pt>
                <c:pt idx="738">
                  <c:v>1489.1875</c:v>
                </c:pt>
                <c:pt idx="739">
                  <c:v>1941.125</c:v>
                </c:pt>
                <c:pt idx="740">
                  <c:v>1529</c:v>
                </c:pt>
                <c:pt idx="741">
                  <c:v>901.75</c:v>
                </c:pt>
                <c:pt idx="742">
                  <c:v>1565.625</c:v>
                </c:pt>
                <c:pt idx="743">
                  <c:v>1175.9375</c:v>
                </c:pt>
                <c:pt idx="744">
                  <c:v>633.375</c:v>
                </c:pt>
                <c:pt idx="745">
                  <c:v>1289.875</c:v>
                </c:pt>
                <c:pt idx="746">
                  <c:v>2124.1875</c:v>
                </c:pt>
                <c:pt idx="747">
                  <c:v>1804.9375</c:v>
                </c:pt>
                <c:pt idx="748">
                  <c:v>832.875</c:v>
                </c:pt>
                <c:pt idx="749">
                  <c:v>997</c:v>
                </c:pt>
                <c:pt idx="750">
                  <c:v>1411.4375</c:v>
                </c:pt>
                <c:pt idx="751">
                  <c:v>1065.4375</c:v>
                </c:pt>
                <c:pt idx="752">
                  <c:v>2076</c:v>
                </c:pt>
                <c:pt idx="753">
                  <c:v>1254</c:v>
                </c:pt>
                <c:pt idx="754">
                  <c:v>1053.1875</c:v>
                </c:pt>
                <c:pt idx="755">
                  <c:v>1056.25</c:v>
                </c:pt>
                <c:pt idx="756">
                  <c:v>574.90908999999999</c:v>
                </c:pt>
                <c:pt idx="757">
                  <c:v>1113.5625</c:v>
                </c:pt>
                <c:pt idx="758">
                  <c:v>1107.8</c:v>
                </c:pt>
                <c:pt idx="759">
                  <c:v>1818.5625</c:v>
                </c:pt>
                <c:pt idx="760">
                  <c:v>2854.3125</c:v>
                </c:pt>
                <c:pt idx="761">
                  <c:v>1169.0625</c:v>
                </c:pt>
                <c:pt idx="762">
                  <c:v>1044</c:v>
                </c:pt>
                <c:pt idx="763">
                  <c:v>1045.625</c:v>
                </c:pt>
                <c:pt idx="764">
                  <c:v>965</c:v>
                </c:pt>
                <c:pt idx="765">
                  <c:v>1579.1875</c:v>
                </c:pt>
                <c:pt idx="766">
                  <c:v>915</c:v>
                </c:pt>
                <c:pt idx="767">
                  <c:v>1327.25</c:v>
                </c:pt>
                <c:pt idx="768">
                  <c:v>1557.4375</c:v>
                </c:pt>
                <c:pt idx="769">
                  <c:v>795.125</c:v>
                </c:pt>
                <c:pt idx="770">
                  <c:v>1849.625</c:v>
                </c:pt>
                <c:pt idx="771">
                  <c:v>888.57142799999997</c:v>
                </c:pt>
                <c:pt idx="772">
                  <c:v>2814.125</c:v>
                </c:pt>
                <c:pt idx="773">
                  <c:v>630.28571400000101</c:v>
                </c:pt>
                <c:pt idx="774">
                  <c:v>994.09090900000001</c:v>
                </c:pt>
                <c:pt idx="775">
                  <c:v>704.31249999999898</c:v>
                </c:pt>
                <c:pt idx="776">
                  <c:v>928</c:v>
                </c:pt>
                <c:pt idx="777">
                  <c:v>993.6875</c:v>
                </c:pt>
                <c:pt idx="778">
                  <c:v>1044.3571420000001</c:v>
                </c:pt>
                <c:pt idx="779">
                  <c:v>663.93749999999898</c:v>
                </c:pt>
                <c:pt idx="780">
                  <c:v>1462.4375</c:v>
                </c:pt>
                <c:pt idx="781">
                  <c:v>1775.75</c:v>
                </c:pt>
                <c:pt idx="782">
                  <c:v>918.56249999999898</c:v>
                </c:pt>
                <c:pt idx="783">
                  <c:v>1863.375</c:v>
                </c:pt>
                <c:pt idx="784">
                  <c:v>1154.625</c:v>
                </c:pt>
                <c:pt idx="785">
                  <c:v>991.25</c:v>
                </c:pt>
                <c:pt idx="786">
                  <c:v>2370.8125</c:v>
                </c:pt>
                <c:pt idx="787">
                  <c:v>969.93749999999898</c:v>
                </c:pt>
                <c:pt idx="788">
                  <c:v>1118.625</c:v>
                </c:pt>
                <c:pt idx="789">
                  <c:v>1282.0625</c:v>
                </c:pt>
                <c:pt idx="790">
                  <c:v>1313.1875</c:v>
                </c:pt>
                <c:pt idx="791">
                  <c:v>1280.1875</c:v>
                </c:pt>
                <c:pt idx="792">
                  <c:v>2261.3000000000002</c:v>
                </c:pt>
                <c:pt idx="793">
                  <c:v>1839.181818</c:v>
                </c:pt>
                <c:pt idx="794">
                  <c:v>860.92857100000003</c:v>
                </c:pt>
                <c:pt idx="795">
                  <c:v>1363.5</c:v>
                </c:pt>
                <c:pt idx="796">
                  <c:v>2109.625</c:v>
                </c:pt>
                <c:pt idx="797">
                  <c:v>1045.3125</c:v>
                </c:pt>
                <c:pt idx="798">
                  <c:v>1161.8125</c:v>
                </c:pt>
                <c:pt idx="799">
                  <c:v>641.125</c:v>
                </c:pt>
                <c:pt idx="800">
                  <c:v>965.75</c:v>
                </c:pt>
                <c:pt idx="801">
                  <c:v>865.25</c:v>
                </c:pt>
                <c:pt idx="802">
                  <c:v>1686</c:v>
                </c:pt>
                <c:pt idx="803">
                  <c:v>665.31249999999898</c:v>
                </c:pt>
                <c:pt idx="804">
                  <c:v>1405.875</c:v>
                </c:pt>
                <c:pt idx="805">
                  <c:v>1652.5625</c:v>
                </c:pt>
                <c:pt idx="806">
                  <c:v>1486.375</c:v>
                </c:pt>
                <c:pt idx="807">
                  <c:v>674.555554999999</c:v>
                </c:pt>
                <c:pt idx="808">
                  <c:v>1538.0625</c:v>
                </c:pt>
                <c:pt idx="809">
                  <c:v>1294.125</c:v>
                </c:pt>
                <c:pt idx="810">
                  <c:v>1188.142857</c:v>
                </c:pt>
                <c:pt idx="811">
                  <c:v>1433.9375</c:v>
                </c:pt>
                <c:pt idx="812">
                  <c:v>847.43749999999898</c:v>
                </c:pt>
                <c:pt idx="813">
                  <c:v>1528.5625</c:v>
                </c:pt>
                <c:pt idx="814">
                  <c:v>645</c:v>
                </c:pt>
                <c:pt idx="815">
                  <c:v>987.92857100000003</c:v>
                </c:pt>
                <c:pt idx="816">
                  <c:v>2094.125</c:v>
                </c:pt>
                <c:pt idx="817">
                  <c:v>1004.923076</c:v>
                </c:pt>
                <c:pt idx="818">
                  <c:v>1310.9375</c:v>
                </c:pt>
                <c:pt idx="819">
                  <c:v>681.5</c:v>
                </c:pt>
                <c:pt idx="820">
                  <c:v>1231.75</c:v>
                </c:pt>
                <c:pt idx="821">
                  <c:v>1492.375</c:v>
                </c:pt>
                <c:pt idx="822">
                  <c:v>801.71428500000002</c:v>
                </c:pt>
                <c:pt idx="823">
                  <c:v>1335.375</c:v>
                </c:pt>
                <c:pt idx="824">
                  <c:v>1389.7</c:v>
                </c:pt>
                <c:pt idx="825">
                  <c:v>687</c:v>
                </c:pt>
                <c:pt idx="826">
                  <c:v>162.375</c:v>
                </c:pt>
                <c:pt idx="827">
                  <c:v>1610.5625</c:v>
                </c:pt>
                <c:pt idx="828">
                  <c:v>680.1875</c:v>
                </c:pt>
                <c:pt idx="829">
                  <c:v>2203.4375</c:v>
                </c:pt>
                <c:pt idx="830">
                  <c:v>1087.272727</c:v>
                </c:pt>
                <c:pt idx="831">
                  <c:v>1143.3125</c:v>
                </c:pt>
                <c:pt idx="832">
                  <c:v>999</c:v>
                </c:pt>
                <c:pt idx="833">
                  <c:v>1371.0666659999999</c:v>
                </c:pt>
                <c:pt idx="834">
                  <c:v>1037.125</c:v>
                </c:pt>
                <c:pt idx="835">
                  <c:v>1253.142857</c:v>
                </c:pt>
                <c:pt idx="836">
                  <c:v>1193.375</c:v>
                </c:pt>
                <c:pt idx="837">
                  <c:v>1482.3125</c:v>
                </c:pt>
                <c:pt idx="838">
                  <c:v>978.35714199999904</c:v>
                </c:pt>
                <c:pt idx="839">
                  <c:v>1272.6875</c:v>
                </c:pt>
                <c:pt idx="840">
                  <c:v>909.93749999999898</c:v>
                </c:pt>
                <c:pt idx="841">
                  <c:v>574</c:v>
                </c:pt>
                <c:pt idx="842">
                  <c:v>1749.5625</c:v>
                </c:pt>
                <c:pt idx="843">
                  <c:v>1451.8125</c:v>
                </c:pt>
                <c:pt idx="844">
                  <c:v>227.63636299999999</c:v>
                </c:pt>
                <c:pt idx="845">
                  <c:v>905.31249999999898</c:v>
                </c:pt>
                <c:pt idx="846">
                  <c:v>857.461537999999</c:v>
                </c:pt>
                <c:pt idx="847">
                  <c:v>896.56249999999898</c:v>
                </c:pt>
                <c:pt idx="848">
                  <c:v>1157.375</c:v>
                </c:pt>
                <c:pt idx="849">
                  <c:v>1290.3125</c:v>
                </c:pt>
                <c:pt idx="850">
                  <c:v>1156.1111109999999</c:v>
                </c:pt>
                <c:pt idx="851">
                  <c:v>1229.8125</c:v>
                </c:pt>
                <c:pt idx="852">
                  <c:v>631.90908999999999</c:v>
                </c:pt>
                <c:pt idx="853">
                  <c:v>990.8</c:v>
                </c:pt>
                <c:pt idx="854">
                  <c:v>778.75</c:v>
                </c:pt>
                <c:pt idx="855">
                  <c:v>2174.125</c:v>
                </c:pt>
                <c:pt idx="856">
                  <c:v>1339.75</c:v>
                </c:pt>
                <c:pt idx="857">
                  <c:v>915.44444399999998</c:v>
                </c:pt>
                <c:pt idx="858">
                  <c:v>1280.4375</c:v>
                </c:pt>
                <c:pt idx="859">
                  <c:v>1211.625</c:v>
                </c:pt>
                <c:pt idx="860">
                  <c:v>1355.125</c:v>
                </c:pt>
                <c:pt idx="861">
                  <c:v>1195.9375</c:v>
                </c:pt>
                <c:pt idx="862">
                  <c:v>1691.0625</c:v>
                </c:pt>
                <c:pt idx="863">
                  <c:v>1026.4375</c:v>
                </c:pt>
                <c:pt idx="864">
                  <c:v>783.43749999999898</c:v>
                </c:pt>
                <c:pt idx="865">
                  <c:v>710.69230700000003</c:v>
                </c:pt>
                <c:pt idx="866">
                  <c:v>577.09090900000001</c:v>
                </c:pt>
                <c:pt idx="867">
                  <c:v>686.45454499999903</c:v>
                </c:pt>
                <c:pt idx="868">
                  <c:v>686.6875</c:v>
                </c:pt>
                <c:pt idx="869">
                  <c:v>1507.6875</c:v>
                </c:pt>
                <c:pt idx="870">
                  <c:v>900.625</c:v>
                </c:pt>
                <c:pt idx="871">
                  <c:v>956.57142799999997</c:v>
                </c:pt>
                <c:pt idx="872">
                  <c:v>982.6875</c:v>
                </c:pt>
                <c:pt idx="873">
                  <c:v>1396</c:v>
                </c:pt>
                <c:pt idx="874">
                  <c:v>1340.5</c:v>
                </c:pt>
                <c:pt idx="875">
                  <c:v>957.28571400000101</c:v>
                </c:pt>
                <c:pt idx="876">
                  <c:v>1032.4375</c:v>
                </c:pt>
                <c:pt idx="877">
                  <c:v>2069.6875</c:v>
                </c:pt>
                <c:pt idx="878">
                  <c:v>2226.375</c:v>
                </c:pt>
                <c:pt idx="879">
                  <c:v>1828.4375</c:v>
                </c:pt>
                <c:pt idx="880">
                  <c:v>1469.75</c:v>
                </c:pt>
                <c:pt idx="881">
                  <c:v>1068.363636</c:v>
                </c:pt>
                <c:pt idx="882">
                  <c:v>1292.6875</c:v>
                </c:pt>
                <c:pt idx="883">
                  <c:v>1239.6875</c:v>
                </c:pt>
                <c:pt idx="884">
                  <c:v>1815.9375</c:v>
                </c:pt>
                <c:pt idx="885">
                  <c:v>955.75</c:v>
                </c:pt>
                <c:pt idx="886">
                  <c:v>795.5</c:v>
                </c:pt>
                <c:pt idx="887">
                  <c:v>919.625</c:v>
                </c:pt>
                <c:pt idx="888">
                  <c:v>1335</c:v>
                </c:pt>
                <c:pt idx="889">
                  <c:v>2007.3125</c:v>
                </c:pt>
                <c:pt idx="890">
                  <c:v>1676.9375</c:v>
                </c:pt>
                <c:pt idx="891">
                  <c:v>979.43749999999898</c:v>
                </c:pt>
                <c:pt idx="892">
                  <c:v>1301.875</c:v>
                </c:pt>
                <c:pt idx="893">
                  <c:v>791.22222199999896</c:v>
                </c:pt>
                <c:pt idx="894">
                  <c:v>1440.3125</c:v>
                </c:pt>
                <c:pt idx="895">
                  <c:v>1651.1875</c:v>
                </c:pt>
                <c:pt idx="896">
                  <c:v>961.375</c:v>
                </c:pt>
                <c:pt idx="897">
                  <c:v>2141.0625</c:v>
                </c:pt>
                <c:pt idx="898">
                  <c:v>803.25</c:v>
                </c:pt>
                <c:pt idx="899">
                  <c:v>1118.125</c:v>
                </c:pt>
                <c:pt idx="900">
                  <c:v>1371.3125</c:v>
                </c:pt>
                <c:pt idx="901">
                  <c:v>1461.9375</c:v>
                </c:pt>
                <c:pt idx="902">
                  <c:v>795.6</c:v>
                </c:pt>
                <c:pt idx="903">
                  <c:v>677.78571400000101</c:v>
                </c:pt>
                <c:pt idx="904">
                  <c:v>1683.5</c:v>
                </c:pt>
                <c:pt idx="905">
                  <c:v>1414</c:v>
                </c:pt>
                <c:pt idx="906">
                  <c:v>645.11111099999903</c:v>
                </c:pt>
                <c:pt idx="907">
                  <c:v>2091.25</c:v>
                </c:pt>
                <c:pt idx="908">
                  <c:v>1034.714285</c:v>
                </c:pt>
                <c:pt idx="909">
                  <c:v>935.56249999999898</c:v>
                </c:pt>
                <c:pt idx="910">
                  <c:v>978.6875</c:v>
                </c:pt>
                <c:pt idx="911">
                  <c:v>874.44444399999998</c:v>
                </c:pt>
                <c:pt idx="912">
                  <c:v>1427.9375</c:v>
                </c:pt>
                <c:pt idx="913">
                  <c:v>1664.1875</c:v>
                </c:pt>
                <c:pt idx="914">
                  <c:v>1449</c:v>
                </c:pt>
                <c:pt idx="915">
                  <c:v>1086</c:v>
                </c:pt>
                <c:pt idx="916">
                  <c:v>1214.5625</c:v>
                </c:pt>
                <c:pt idx="917">
                  <c:v>1019.375</c:v>
                </c:pt>
                <c:pt idx="918">
                  <c:v>1580.1875</c:v>
                </c:pt>
                <c:pt idx="919">
                  <c:v>955.75</c:v>
                </c:pt>
                <c:pt idx="920">
                  <c:v>1076.5</c:v>
                </c:pt>
                <c:pt idx="921">
                  <c:v>1384.8125</c:v>
                </c:pt>
                <c:pt idx="922">
                  <c:v>783.06249999999898</c:v>
                </c:pt>
                <c:pt idx="923">
                  <c:v>988.09090900000001</c:v>
                </c:pt>
                <c:pt idx="924">
                  <c:v>1841.75</c:v>
                </c:pt>
                <c:pt idx="925">
                  <c:v>1430.375</c:v>
                </c:pt>
                <c:pt idx="926">
                  <c:v>1358.5</c:v>
                </c:pt>
                <c:pt idx="927">
                  <c:v>1004.4375</c:v>
                </c:pt>
                <c:pt idx="928">
                  <c:v>1057.2222220000001</c:v>
                </c:pt>
                <c:pt idx="929">
                  <c:v>1129.3125</c:v>
                </c:pt>
                <c:pt idx="930">
                  <c:v>1198.0625</c:v>
                </c:pt>
                <c:pt idx="931">
                  <c:v>843.45454499999903</c:v>
                </c:pt>
                <c:pt idx="932">
                  <c:v>508.9375</c:v>
                </c:pt>
                <c:pt idx="933">
                  <c:v>1109.6875</c:v>
                </c:pt>
                <c:pt idx="934">
                  <c:v>833.57142799999997</c:v>
                </c:pt>
                <c:pt idx="935">
                  <c:v>885.25</c:v>
                </c:pt>
                <c:pt idx="936">
                  <c:v>954.375</c:v>
                </c:pt>
                <c:pt idx="937">
                  <c:v>1874.4285709999999</c:v>
                </c:pt>
                <c:pt idx="938">
                  <c:v>937.43749999999898</c:v>
                </c:pt>
                <c:pt idx="939">
                  <c:v>923.125</c:v>
                </c:pt>
                <c:pt idx="940">
                  <c:v>1005.625</c:v>
                </c:pt>
                <c:pt idx="941">
                  <c:v>1686.0625</c:v>
                </c:pt>
                <c:pt idx="942">
                  <c:v>1272.875</c:v>
                </c:pt>
                <c:pt idx="943">
                  <c:v>716.06249999999898</c:v>
                </c:pt>
                <c:pt idx="944">
                  <c:v>854.125</c:v>
                </c:pt>
                <c:pt idx="945">
                  <c:v>1070.714285</c:v>
                </c:pt>
                <c:pt idx="946">
                  <c:v>1098</c:v>
                </c:pt>
                <c:pt idx="947">
                  <c:v>1275.75</c:v>
                </c:pt>
                <c:pt idx="948">
                  <c:v>1387.0625</c:v>
                </c:pt>
                <c:pt idx="949">
                  <c:v>1101.5</c:v>
                </c:pt>
                <c:pt idx="950">
                  <c:v>1007.3125</c:v>
                </c:pt>
                <c:pt idx="951">
                  <c:v>919.7</c:v>
                </c:pt>
                <c:pt idx="952">
                  <c:v>1295</c:v>
                </c:pt>
                <c:pt idx="953">
                  <c:v>1245.4375</c:v>
                </c:pt>
                <c:pt idx="954">
                  <c:v>787.25</c:v>
                </c:pt>
                <c:pt idx="955">
                  <c:v>2045.6875</c:v>
                </c:pt>
                <c:pt idx="956">
                  <c:v>1067.8571420000001</c:v>
                </c:pt>
                <c:pt idx="957">
                  <c:v>1680.1875</c:v>
                </c:pt>
                <c:pt idx="958">
                  <c:v>869.2</c:v>
                </c:pt>
                <c:pt idx="959">
                  <c:v>958.81249999999898</c:v>
                </c:pt>
                <c:pt idx="960">
                  <c:v>1385.375</c:v>
                </c:pt>
                <c:pt idx="961">
                  <c:v>1063.5625</c:v>
                </c:pt>
                <c:pt idx="962">
                  <c:v>894.5</c:v>
                </c:pt>
                <c:pt idx="963">
                  <c:v>2241.4375</c:v>
                </c:pt>
                <c:pt idx="964">
                  <c:v>572.72727199999997</c:v>
                </c:pt>
                <c:pt idx="965">
                  <c:v>647.92307600000004</c:v>
                </c:pt>
                <c:pt idx="966">
                  <c:v>762.625</c:v>
                </c:pt>
                <c:pt idx="967">
                  <c:v>1717.375</c:v>
                </c:pt>
                <c:pt idx="968">
                  <c:v>1021.125</c:v>
                </c:pt>
                <c:pt idx="969">
                  <c:v>942.31249999999898</c:v>
                </c:pt>
                <c:pt idx="970">
                  <c:v>1109.8125</c:v>
                </c:pt>
                <c:pt idx="971">
                  <c:v>916.5</c:v>
                </c:pt>
                <c:pt idx="972">
                  <c:v>981.72727199999997</c:v>
                </c:pt>
                <c:pt idx="973">
                  <c:v>1159.2</c:v>
                </c:pt>
                <c:pt idx="974">
                  <c:v>385.5</c:v>
                </c:pt>
                <c:pt idx="975">
                  <c:v>1899.5625</c:v>
                </c:pt>
                <c:pt idx="976">
                  <c:v>882.875</c:v>
                </c:pt>
                <c:pt idx="977">
                  <c:v>908.1875</c:v>
                </c:pt>
                <c:pt idx="978">
                  <c:v>654.71428500000002</c:v>
                </c:pt>
                <c:pt idx="979">
                  <c:v>890.6875</c:v>
                </c:pt>
                <c:pt idx="980">
                  <c:v>836.28571400000101</c:v>
                </c:pt>
                <c:pt idx="981">
                  <c:v>868.375</c:v>
                </c:pt>
                <c:pt idx="982">
                  <c:v>973.125</c:v>
                </c:pt>
                <c:pt idx="983">
                  <c:v>1323.9375</c:v>
                </c:pt>
                <c:pt idx="984">
                  <c:v>497.77777700000001</c:v>
                </c:pt>
                <c:pt idx="985">
                  <c:v>721.85714199999904</c:v>
                </c:pt>
                <c:pt idx="986">
                  <c:v>597</c:v>
                </c:pt>
                <c:pt idx="987">
                  <c:v>1644.1875</c:v>
                </c:pt>
                <c:pt idx="988">
                  <c:v>696.18181800000002</c:v>
                </c:pt>
                <c:pt idx="989">
                  <c:v>444.9375</c:v>
                </c:pt>
                <c:pt idx="990">
                  <c:v>1082.6875</c:v>
                </c:pt>
                <c:pt idx="991">
                  <c:v>1853.5625</c:v>
                </c:pt>
                <c:pt idx="992">
                  <c:v>1186.375</c:v>
                </c:pt>
                <c:pt idx="993">
                  <c:v>944.375</c:v>
                </c:pt>
                <c:pt idx="994">
                  <c:v>1413.4375</c:v>
                </c:pt>
                <c:pt idx="995">
                  <c:v>1090.0769230000001</c:v>
                </c:pt>
                <c:pt idx="996">
                  <c:v>1188.181818</c:v>
                </c:pt>
                <c:pt idx="997">
                  <c:v>977.5</c:v>
                </c:pt>
                <c:pt idx="998">
                  <c:v>1588.25</c:v>
                </c:pt>
                <c:pt idx="999">
                  <c:v>915.625</c:v>
                </c:pt>
                <c:pt idx="1000">
                  <c:v>1806.5625</c:v>
                </c:pt>
                <c:pt idx="1001">
                  <c:v>1190.7</c:v>
                </c:pt>
                <c:pt idx="1002">
                  <c:v>2196</c:v>
                </c:pt>
                <c:pt idx="1003">
                  <c:v>1240.5625</c:v>
                </c:pt>
                <c:pt idx="1004">
                  <c:v>1836.0625</c:v>
                </c:pt>
                <c:pt idx="1005">
                  <c:v>1051.25</c:v>
                </c:pt>
                <c:pt idx="1006">
                  <c:v>1026</c:v>
                </c:pt>
                <c:pt idx="1007">
                  <c:v>1413.125</c:v>
                </c:pt>
                <c:pt idx="1008">
                  <c:v>1285.9375</c:v>
                </c:pt>
                <c:pt idx="1009">
                  <c:v>928.6875</c:v>
                </c:pt>
                <c:pt idx="1010">
                  <c:v>2087</c:v>
                </c:pt>
                <c:pt idx="1011">
                  <c:v>837.45454499999903</c:v>
                </c:pt>
                <c:pt idx="1012">
                  <c:v>681.21428500000002</c:v>
                </c:pt>
                <c:pt idx="1013">
                  <c:v>1006</c:v>
                </c:pt>
                <c:pt idx="1014">
                  <c:v>636.56249999999898</c:v>
                </c:pt>
                <c:pt idx="1015">
                  <c:v>487.5</c:v>
                </c:pt>
                <c:pt idx="1016">
                  <c:v>1459.4545450000001</c:v>
                </c:pt>
                <c:pt idx="1017">
                  <c:v>2157.5</c:v>
                </c:pt>
                <c:pt idx="1018">
                  <c:v>1006.571428</c:v>
                </c:pt>
                <c:pt idx="1019">
                  <c:v>636.66666599999905</c:v>
                </c:pt>
                <c:pt idx="1020">
                  <c:v>633.56249999999898</c:v>
                </c:pt>
                <c:pt idx="1021">
                  <c:v>1721.625</c:v>
                </c:pt>
                <c:pt idx="1022">
                  <c:v>932.43749999999898</c:v>
                </c:pt>
                <c:pt idx="1023">
                  <c:v>1266.571428</c:v>
                </c:pt>
                <c:pt idx="1024">
                  <c:v>887.75</c:v>
                </c:pt>
                <c:pt idx="1025">
                  <c:v>1089.142857</c:v>
                </c:pt>
                <c:pt idx="1026">
                  <c:v>2570.875</c:v>
                </c:pt>
                <c:pt idx="1027">
                  <c:v>1187.5625</c:v>
                </c:pt>
                <c:pt idx="1028">
                  <c:v>1255.1875</c:v>
                </c:pt>
                <c:pt idx="1029">
                  <c:v>703.75</c:v>
                </c:pt>
                <c:pt idx="1030">
                  <c:v>1069.4375</c:v>
                </c:pt>
                <c:pt idx="1031">
                  <c:v>1553.6</c:v>
                </c:pt>
                <c:pt idx="1032">
                  <c:v>1296.625</c:v>
                </c:pt>
                <c:pt idx="1033">
                  <c:v>952.93749999999898</c:v>
                </c:pt>
                <c:pt idx="1034">
                  <c:v>1605.625</c:v>
                </c:pt>
                <c:pt idx="1035">
                  <c:v>1617.0625</c:v>
                </c:pt>
                <c:pt idx="1036">
                  <c:v>769.125</c:v>
                </c:pt>
                <c:pt idx="1037">
                  <c:v>933</c:v>
                </c:pt>
                <c:pt idx="1038">
                  <c:v>590.77777700000104</c:v>
                </c:pt>
                <c:pt idx="1039">
                  <c:v>1132.1875</c:v>
                </c:pt>
                <c:pt idx="1040">
                  <c:v>1109.25</c:v>
                </c:pt>
                <c:pt idx="1041">
                  <c:v>1376.5</c:v>
                </c:pt>
                <c:pt idx="1042">
                  <c:v>1072.571428</c:v>
                </c:pt>
                <c:pt idx="1043">
                  <c:v>1153.142857</c:v>
                </c:pt>
                <c:pt idx="1044">
                  <c:v>763.375</c:v>
                </c:pt>
                <c:pt idx="1045">
                  <c:v>1332.1875</c:v>
                </c:pt>
                <c:pt idx="1046">
                  <c:v>945.08333300000095</c:v>
                </c:pt>
                <c:pt idx="1047">
                  <c:v>912.85714199999904</c:v>
                </c:pt>
                <c:pt idx="1048">
                  <c:v>895.31249999999898</c:v>
                </c:pt>
                <c:pt idx="1049">
                  <c:v>1216.0625</c:v>
                </c:pt>
                <c:pt idx="1050">
                  <c:v>2170.9375</c:v>
                </c:pt>
                <c:pt idx="1051">
                  <c:v>742.43749999999898</c:v>
                </c:pt>
                <c:pt idx="1052">
                  <c:v>1572.714285</c:v>
                </c:pt>
                <c:pt idx="1053">
                  <c:v>1666.125</c:v>
                </c:pt>
                <c:pt idx="1054">
                  <c:v>1313.8125</c:v>
                </c:pt>
                <c:pt idx="1055">
                  <c:v>1236.3125</c:v>
                </c:pt>
                <c:pt idx="1056">
                  <c:v>1020.0625</c:v>
                </c:pt>
                <c:pt idx="1057">
                  <c:v>1108.9375</c:v>
                </c:pt>
                <c:pt idx="1058">
                  <c:v>899.375</c:v>
                </c:pt>
                <c:pt idx="1059">
                  <c:v>663.875</c:v>
                </c:pt>
                <c:pt idx="1060">
                  <c:v>491.9375</c:v>
                </c:pt>
                <c:pt idx="1061">
                  <c:v>918.93749999999898</c:v>
                </c:pt>
                <c:pt idx="1062">
                  <c:v>956.5</c:v>
                </c:pt>
                <c:pt idx="1063">
                  <c:v>1955.1875</c:v>
                </c:pt>
                <c:pt idx="1064">
                  <c:v>643.44444399999998</c:v>
                </c:pt>
                <c:pt idx="1065">
                  <c:v>584</c:v>
                </c:pt>
                <c:pt idx="1066">
                  <c:v>713.85714199999904</c:v>
                </c:pt>
                <c:pt idx="1067">
                  <c:v>731.44444399999998</c:v>
                </c:pt>
                <c:pt idx="1068">
                  <c:v>1413.5</c:v>
                </c:pt>
                <c:pt idx="1069">
                  <c:v>1418.888888</c:v>
                </c:pt>
                <c:pt idx="1070">
                  <c:v>2360.8125</c:v>
                </c:pt>
                <c:pt idx="1071">
                  <c:v>1705.142857</c:v>
                </c:pt>
                <c:pt idx="1072">
                  <c:v>800.85714199999904</c:v>
                </c:pt>
                <c:pt idx="1073">
                  <c:v>363.25</c:v>
                </c:pt>
                <c:pt idx="1074">
                  <c:v>1465.6875</c:v>
                </c:pt>
                <c:pt idx="1075">
                  <c:v>1054.888888</c:v>
                </c:pt>
                <c:pt idx="1076">
                  <c:v>990.31249999999898</c:v>
                </c:pt>
                <c:pt idx="1077">
                  <c:v>1800.6875</c:v>
                </c:pt>
                <c:pt idx="1078">
                  <c:v>1631.8125</c:v>
                </c:pt>
                <c:pt idx="1079">
                  <c:v>1582.8125</c:v>
                </c:pt>
                <c:pt idx="1080">
                  <c:v>1485.875</c:v>
                </c:pt>
                <c:pt idx="1081">
                  <c:v>902.71428500000002</c:v>
                </c:pt>
                <c:pt idx="1082">
                  <c:v>904.625</c:v>
                </c:pt>
                <c:pt idx="1083">
                  <c:v>1951.4285709999999</c:v>
                </c:pt>
                <c:pt idx="1084">
                  <c:v>832.56249999999898</c:v>
                </c:pt>
                <c:pt idx="1085">
                  <c:v>848.31249999999898</c:v>
                </c:pt>
                <c:pt idx="1086">
                  <c:v>723.1875</c:v>
                </c:pt>
                <c:pt idx="1087">
                  <c:v>875.90908999999999</c:v>
                </c:pt>
                <c:pt idx="1088">
                  <c:v>885.93749999999898</c:v>
                </c:pt>
                <c:pt idx="1089">
                  <c:v>1348.3</c:v>
                </c:pt>
                <c:pt idx="1090">
                  <c:v>819.56249999999898</c:v>
                </c:pt>
                <c:pt idx="1091">
                  <c:v>1205.875</c:v>
                </c:pt>
                <c:pt idx="1092">
                  <c:v>1040.625</c:v>
                </c:pt>
                <c:pt idx="1093">
                  <c:v>789.6875</c:v>
                </c:pt>
                <c:pt idx="1094">
                  <c:v>636.75</c:v>
                </c:pt>
                <c:pt idx="1095">
                  <c:v>866.42857100000003</c:v>
                </c:pt>
                <c:pt idx="1096">
                  <c:v>1081.5625</c:v>
                </c:pt>
                <c:pt idx="1097">
                  <c:v>944.5</c:v>
                </c:pt>
                <c:pt idx="1098">
                  <c:v>935</c:v>
                </c:pt>
                <c:pt idx="1099">
                  <c:v>1185.4285709999999</c:v>
                </c:pt>
                <c:pt idx="1100">
                  <c:v>1738.5625</c:v>
                </c:pt>
                <c:pt idx="1101">
                  <c:v>1074.0625</c:v>
                </c:pt>
                <c:pt idx="1102">
                  <c:v>1290</c:v>
                </c:pt>
                <c:pt idx="1103">
                  <c:v>853.6875</c:v>
                </c:pt>
                <c:pt idx="1104">
                  <c:v>1051.5625</c:v>
                </c:pt>
                <c:pt idx="1105">
                  <c:v>1086.2857140000001</c:v>
                </c:pt>
                <c:pt idx="1106">
                  <c:v>985.06249999999898</c:v>
                </c:pt>
                <c:pt idx="1107">
                  <c:v>1450.875</c:v>
                </c:pt>
                <c:pt idx="1108">
                  <c:v>1549.875</c:v>
                </c:pt>
                <c:pt idx="1109">
                  <c:v>678.66666599999905</c:v>
                </c:pt>
                <c:pt idx="1110">
                  <c:v>777.06249999999898</c:v>
                </c:pt>
                <c:pt idx="1111">
                  <c:v>731.14285699999903</c:v>
                </c:pt>
                <c:pt idx="1112">
                  <c:v>905.125</c:v>
                </c:pt>
                <c:pt idx="1113">
                  <c:v>861.56249999999898</c:v>
                </c:pt>
                <c:pt idx="1114">
                  <c:v>951.875</c:v>
                </c:pt>
                <c:pt idx="1115">
                  <c:v>1071.714285</c:v>
                </c:pt>
                <c:pt idx="1116">
                  <c:v>1085.0625</c:v>
                </c:pt>
                <c:pt idx="1117">
                  <c:v>1297.9375</c:v>
                </c:pt>
                <c:pt idx="1118">
                  <c:v>859.06249999999898</c:v>
                </c:pt>
                <c:pt idx="1119">
                  <c:v>1081</c:v>
                </c:pt>
                <c:pt idx="1120">
                  <c:v>1552.625</c:v>
                </c:pt>
                <c:pt idx="1121">
                  <c:v>793.6</c:v>
                </c:pt>
                <c:pt idx="1122">
                  <c:v>1312.875</c:v>
                </c:pt>
                <c:pt idx="1123">
                  <c:v>1183.4375</c:v>
                </c:pt>
                <c:pt idx="1124">
                  <c:v>498</c:v>
                </c:pt>
                <c:pt idx="1125">
                  <c:v>1021.5625</c:v>
                </c:pt>
                <c:pt idx="1126">
                  <c:v>1549.125</c:v>
                </c:pt>
                <c:pt idx="1127">
                  <c:v>1743.5625</c:v>
                </c:pt>
                <c:pt idx="1128">
                  <c:v>1313.6875</c:v>
                </c:pt>
                <c:pt idx="1129">
                  <c:v>898.25</c:v>
                </c:pt>
                <c:pt idx="1130">
                  <c:v>565.66666599999905</c:v>
                </c:pt>
                <c:pt idx="1131">
                  <c:v>1343.375</c:v>
                </c:pt>
                <c:pt idx="1132">
                  <c:v>1114.125</c:v>
                </c:pt>
                <c:pt idx="1133">
                  <c:v>664.5</c:v>
                </c:pt>
                <c:pt idx="1134">
                  <c:v>1056.6875</c:v>
                </c:pt>
                <c:pt idx="1135">
                  <c:v>955.875</c:v>
                </c:pt>
                <c:pt idx="1136">
                  <c:v>899.625</c:v>
                </c:pt>
                <c:pt idx="1137">
                  <c:v>1285.3125</c:v>
                </c:pt>
                <c:pt idx="1138">
                  <c:v>2074.5</c:v>
                </c:pt>
                <c:pt idx="1139">
                  <c:v>588.5</c:v>
                </c:pt>
                <c:pt idx="1140">
                  <c:v>1765.3125</c:v>
                </c:pt>
                <c:pt idx="1141">
                  <c:v>932</c:v>
                </c:pt>
                <c:pt idx="1142">
                  <c:v>979</c:v>
                </c:pt>
                <c:pt idx="1143">
                  <c:v>976.6875</c:v>
                </c:pt>
                <c:pt idx="1144">
                  <c:v>650.56249999999898</c:v>
                </c:pt>
                <c:pt idx="1145">
                  <c:v>667</c:v>
                </c:pt>
                <c:pt idx="1146">
                  <c:v>1197.375</c:v>
                </c:pt>
                <c:pt idx="1147">
                  <c:v>1187.625</c:v>
                </c:pt>
                <c:pt idx="1148">
                  <c:v>2820.375</c:v>
                </c:pt>
                <c:pt idx="1149">
                  <c:v>1252</c:v>
                </c:pt>
                <c:pt idx="1150">
                  <c:v>814.875</c:v>
                </c:pt>
                <c:pt idx="1151">
                  <c:v>815.6875</c:v>
                </c:pt>
                <c:pt idx="1152">
                  <c:v>1028</c:v>
                </c:pt>
                <c:pt idx="1153">
                  <c:v>839.56249999999898</c:v>
                </c:pt>
                <c:pt idx="1154">
                  <c:v>3053.0625</c:v>
                </c:pt>
                <c:pt idx="1155">
                  <c:v>1649.8125</c:v>
                </c:pt>
                <c:pt idx="1156">
                  <c:v>1682.75</c:v>
                </c:pt>
                <c:pt idx="1157">
                  <c:v>1680.1875</c:v>
                </c:pt>
                <c:pt idx="1158">
                  <c:v>985.5</c:v>
                </c:pt>
                <c:pt idx="1159">
                  <c:v>818.25</c:v>
                </c:pt>
                <c:pt idx="1160">
                  <c:v>1217.1875</c:v>
                </c:pt>
                <c:pt idx="1161">
                  <c:v>1703.3125</c:v>
                </c:pt>
                <c:pt idx="1162">
                  <c:v>1298.5454540000001</c:v>
                </c:pt>
                <c:pt idx="1163">
                  <c:v>583.75</c:v>
                </c:pt>
                <c:pt idx="1164">
                  <c:v>826.9</c:v>
                </c:pt>
                <c:pt idx="1165">
                  <c:v>1221.9375</c:v>
                </c:pt>
                <c:pt idx="1166">
                  <c:v>1202.375</c:v>
                </c:pt>
                <c:pt idx="1167">
                  <c:v>1176.0625</c:v>
                </c:pt>
                <c:pt idx="1168">
                  <c:v>842.75</c:v>
                </c:pt>
                <c:pt idx="1169">
                  <c:v>721.6875</c:v>
                </c:pt>
                <c:pt idx="1170">
                  <c:v>1136.9375</c:v>
                </c:pt>
                <c:pt idx="1171">
                  <c:v>621.125</c:v>
                </c:pt>
                <c:pt idx="1172">
                  <c:v>899.6875</c:v>
                </c:pt>
                <c:pt idx="1173">
                  <c:v>874.625</c:v>
                </c:pt>
                <c:pt idx="1174">
                  <c:v>1659.75</c:v>
                </c:pt>
                <c:pt idx="1175">
                  <c:v>1117</c:v>
                </c:pt>
                <c:pt idx="1176">
                  <c:v>1154.75</c:v>
                </c:pt>
                <c:pt idx="1177">
                  <c:v>1832.75</c:v>
                </c:pt>
                <c:pt idx="1178">
                  <c:v>900.25</c:v>
                </c:pt>
                <c:pt idx="1179">
                  <c:v>1125.5</c:v>
                </c:pt>
                <c:pt idx="1180">
                  <c:v>896.18181800000002</c:v>
                </c:pt>
                <c:pt idx="1181">
                  <c:v>2221.5</c:v>
                </c:pt>
                <c:pt idx="1182">
                  <c:v>1271.75</c:v>
                </c:pt>
                <c:pt idx="1183">
                  <c:v>968.375</c:v>
                </c:pt>
                <c:pt idx="1184">
                  <c:v>1054.625</c:v>
                </c:pt>
                <c:pt idx="1185">
                  <c:v>1369.8571420000001</c:v>
                </c:pt>
                <c:pt idx="1186">
                  <c:v>1066.1875</c:v>
                </c:pt>
                <c:pt idx="1187">
                  <c:v>577.79999999999995</c:v>
                </c:pt>
                <c:pt idx="1188">
                  <c:v>483.3125</c:v>
                </c:pt>
                <c:pt idx="1189">
                  <c:v>1005.1875</c:v>
                </c:pt>
                <c:pt idx="1190">
                  <c:v>587.22222199999896</c:v>
                </c:pt>
                <c:pt idx="1191">
                  <c:v>1802.714285</c:v>
                </c:pt>
                <c:pt idx="1192">
                  <c:v>820.555554999999</c:v>
                </c:pt>
                <c:pt idx="1193">
                  <c:v>882.93749999999898</c:v>
                </c:pt>
                <c:pt idx="1194">
                  <c:v>1062.375</c:v>
                </c:pt>
                <c:pt idx="1195">
                  <c:v>523.4</c:v>
                </c:pt>
                <c:pt idx="1196">
                  <c:v>938</c:v>
                </c:pt>
                <c:pt idx="1197">
                  <c:v>2103.8125</c:v>
                </c:pt>
                <c:pt idx="1198">
                  <c:v>755.625</c:v>
                </c:pt>
                <c:pt idx="1199">
                  <c:v>1226.875</c:v>
                </c:pt>
                <c:pt idx="1200">
                  <c:v>1496.5625</c:v>
                </c:pt>
                <c:pt idx="1201">
                  <c:v>1221.125</c:v>
                </c:pt>
                <c:pt idx="1202">
                  <c:v>1092.0625</c:v>
                </c:pt>
                <c:pt idx="1203">
                  <c:v>1943.125</c:v>
                </c:pt>
                <c:pt idx="1204">
                  <c:v>1423.3125</c:v>
                </c:pt>
                <c:pt idx="1205">
                  <c:v>1086.1875</c:v>
                </c:pt>
                <c:pt idx="1206">
                  <c:v>939.375</c:v>
                </c:pt>
                <c:pt idx="1207">
                  <c:v>962.69230700000003</c:v>
                </c:pt>
                <c:pt idx="1208">
                  <c:v>589.71428500000002</c:v>
                </c:pt>
                <c:pt idx="1209">
                  <c:v>857.375</c:v>
                </c:pt>
                <c:pt idx="1210">
                  <c:v>652.11111099999903</c:v>
                </c:pt>
                <c:pt idx="1211">
                  <c:v>1487.1875</c:v>
                </c:pt>
                <c:pt idx="1212">
                  <c:v>1174.4375</c:v>
                </c:pt>
                <c:pt idx="1213">
                  <c:v>727.9</c:v>
                </c:pt>
                <c:pt idx="1214">
                  <c:v>1172.9375</c:v>
                </c:pt>
                <c:pt idx="1215">
                  <c:v>1300.6875</c:v>
                </c:pt>
                <c:pt idx="1216">
                  <c:v>1191.1875</c:v>
                </c:pt>
                <c:pt idx="1217">
                  <c:v>1602.75</c:v>
                </c:pt>
                <c:pt idx="1218">
                  <c:v>1087.125</c:v>
                </c:pt>
                <c:pt idx="1219">
                  <c:v>865.375</c:v>
                </c:pt>
                <c:pt idx="1220">
                  <c:v>988.06249999999898</c:v>
                </c:pt>
                <c:pt idx="1221">
                  <c:v>1751.9375</c:v>
                </c:pt>
                <c:pt idx="1222">
                  <c:v>907.11111099999903</c:v>
                </c:pt>
                <c:pt idx="1223">
                  <c:v>964.85714199999904</c:v>
                </c:pt>
                <c:pt idx="1224">
                  <c:v>726.06249999999898</c:v>
                </c:pt>
                <c:pt idx="1225">
                  <c:v>754.56249999999898</c:v>
                </c:pt>
                <c:pt idx="1226">
                  <c:v>634</c:v>
                </c:pt>
                <c:pt idx="1227">
                  <c:v>974</c:v>
                </c:pt>
                <c:pt idx="1228">
                  <c:v>1465.5</c:v>
                </c:pt>
                <c:pt idx="1229">
                  <c:v>650.56249999999898</c:v>
                </c:pt>
                <c:pt idx="1230">
                  <c:v>1167.25</c:v>
                </c:pt>
                <c:pt idx="1231">
                  <c:v>800.25</c:v>
                </c:pt>
                <c:pt idx="1232">
                  <c:v>1135.625</c:v>
                </c:pt>
                <c:pt idx="1233">
                  <c:v>812.43749999999898</c:v>
                </c:pt>
                <c:pt idx="1234">
                  <c:v>459</c:v>
                </c:pt>
                <c:pt idx="1235">
                  <c:v>1291.6875</c:v>
                </c:pt>
                <c:pt idx="1236">
                  <c:v>1538.9375</c:v>
                </c:pt>
                <c:pt idx="1237">
                  <c:v>1940.875</c:v>
                </c:pt>
                <c:pt idx="1238">
                  <c:v>1296.875</c:v>
                </c:pt>
                <c:pt idx="1239">
                  <c:v>1050.2857140000001</c:v>
                </c:pt>
                <c:pt idx="1240">
                  <c:v>1040.75</c:v>
                </c:pt>
                <c:pt idx="1241">
                  <c:v>1230.4375</c:v>
                </c:pt>
                <c:pt idx="1242">
                  <c:v>794.85714199999904</c:v>
                </c:pt>
                <c:pt idx="1243">
                  <c:v>1537</c:v>
                </c:pt>
                <c:pt idx="1244">
                  <c:v>956.5</c:v>
                </c:pt>
                <c:pt idx="1245">
                  <c:v>841.66666599999905</c:v>
                </c:pt>
                <c:pt idx="1246">
                  <c:v>1176.5625</c:v>
                </c:pt>
                <c:pt idx="1247">
                  <c:v>1671</c:v>
                </c:pt>
                <c:pt idx="1248">
                  <c:v>323.75</c:v>
                </c:pt>
                <c:pt idx="1249">
                  <c:v>1376.4375</c:v>
                </c:pt>
                <c:pt idx="1250">
                  <c:v>1057.125</c:v>
                </c:pt>
                <c:pt idx="1251">
                  <c:v>982.31249999999898</c:v>
                </c:pt>
                <c:pt idx="1252">
                  <c:v>390</c:v>
                </c:pt>
                <c:pt idx="1253">
                  <c:v>1383.125</c:v>
                </c:pt>
                <c:pt idx="1254">
                  <c:v>1099.1875</c:v>
                </c:pt>
                <c:pt idx="1255">
                  <c:v>366.375</c:v>
                </c:pt>
                <c:pt idx="1256">
                  <c:v>714.06249999999898</c:v>
                </c:pt>
                <c:pt idx="1257">
                  <c:v>948.31249999999898</c:v>
                </c:pt>
                <c:pt idx="1258">
                  <c:v>949.875</c:v>
                </c:pt>
                <c:pt idx="1259">
                  <c:v>1192.625</c:v>
                </c:pt>
                <c:pt idx="1260">
                  <c:v>971.375</c:v>
                </c:pt>
                <c:pt idx="1261">
                  <c:v>1548.75</c:v>
                </c:pt>
                <c:pt idx="1262">
                  <c:v>460.9375</c:v>
                </c:pt>
                <c:pt idx="1263">
                  <c:v>696.56249999999898</c:v>
                </c:pt>
                <c:pt idx="1264">
                  <c:v>823.93749999999898</c:v>
                </c:pt>
                <c:pt idx="1265">
                  <c:v>512.06249999999898</c:v>
                </c:pt>
                <c:pt idx="1266">
                  <c:v>660.93749999999898</c:v>
                </c:pt>
                <c:pt idx="1267">
                  <c:v>1631.625</c:v>
                </c:pt>
                <c:pt idx="1268">
                  <c:v>1231.75</c:v>
                </c:pt>
                <c:pt idx="1269">
                  <c:v>1043.25</c:v>
                </c:pt>
                <c:pt idx="1270">
                  <c:v>640.5</c:v>
                </c:pt>
                <c:pt idx="1271">
                  <c:v>1756.0625</c:v>
                </c:pt>
                <c:pt idx="1272">
                  <c:v>843.07692299999997</c:v>
                </c:pt>
                <c:pt idx="1273">
                  <c:v>1242.5</c:v>
                </c:pt>
                <c:pt idx="1274">
                  <c:v>1217.3125</c:v>
                </c:pt>
                <c:pt idx="1275">
                  <c:v>1489.0625</c:v>
                </c:pt>
                <c:pt idx="1276">
                  <c:v>1194.4375</c:v>
                </c:pt>
                <c:pt idx="1277">
                  <c:v>889</c:v>
                </c:pt>
                <c:pt idx="1278">
                  <c:v>550.44444399999998</c:v>
                </c:pt>
                <c:pt idx="1279">
                  <c:v>1140.142857</c:v>
                </c:pt>
                <c:pt idx="1280">
                  <c:v>520.72727199999997</c:v>
                </c:pt>
                <c:pt idx="1281">
                  <c:v>1139.6875</c:v>
                </c:pt>
                <c:pt idx="1282">
                  <c:v>891.625</c:v>
                </c:pt>
                <c:pt idx="1283">
                  <c:v>1262.2857140000001</c:v>
                </c:pt>
                <c:pt idx="1284">
                  <c:v>1471.8125</c:v>
                </c:pt>
                <c:pt idx="1285">
                  <c:v>990.25</c:v>
                </c:pt>
                <c:pt idx="1286">
                  <c:v>792.18181800000002</c:v>
                </c:pt>
                <c:pt idx="1287">
                  <c:v>713.2</c:v>
                </c:pt>
                <c:pt idx="1288">
                  <c:v>1851.25</c:v>
                </c:pt>
                <c:pt idx="1289">
                  <c:v>1105.6875</c:v>
                </c:pt>
                <c:pt idx="1290">
                  <c:v>684.56249999999898</c:v>
                </c:pt>
                <c:pt idx="1291">
                  <c:v>574.75</c:v>
                </c:pt>
                <c:pt idx="1292">
                  <c:v>1432.0625</c:v>
                </c:pt>
                <c:pt idx="1293">
                  <c:v>629.625</c:v>
                </c:pt>
                <c:pt idx="1294">
                  <c:v>924.1875</c:v>
                </c:pt>
                <c:pt idx="1295">
                  <c:v>1274.2857140000001</c:v>
                </c:pt>
                <c:pt idx="1296">
                  <c:v>1378</c:v>
                </c:pt>
                <c:pt idx="1297">
                  <c:v>1357.375</c:v>
                </c:pt>
                <c:pt idx="1298">
                  <c:v>1702.8125</c:v>
                </c:pt>
                <c:pt idx="1299">
                  <c:v>1896</c:v>
                </c:pt>
                <c:pt idx="1300">
                  <c:v>538.25</c:v>
                </c:pt>
                <c:pt idx="1301">
                  <c:v>910.69230700000003</c:v>
                </c:pt>
                <c:pt idx="1302">
                  <c:v>996.125</c:v>
                </c:pt>
                <c:pt idx="1303">
                  <c:v>783.56249999999898</c:v>
                </c:pt>
                <c:pt idx="1304">
                  <c:v>1588.5454540000001</c:v>
                </c:pt>
                <c:pt idx="1305">
                  <c:v>760.45454499999903</c:v>
                </c:pt>
                <c:pt idx="1306">
                  <c:v>1531</c:v>
                </c:pt>
                <c:pt idx="1307">
                  <c:v>523</c:v>
                </c:pt>
                <c:pt idx="1308">
                  <c:v>875.85714199999904</c:v>
                </c:pt>
                <c:pt idx="1309">
                  <c:v>454.7</c:v>
                </c:pt>
                <c:pt idx="1310">
                  <c:v>784.31249999999898</c:v>
                </c:pt>
                <c:pt idx="1311">
                  <c:v>1495.6666660000001</c:v>
                </c:pt>
                <c:pt idx="1312">
                  <c:v>1092.375</c:v>
                </c:pt>
                <c:pt idx="1313">
                  <c:v>1161.1875</c:v>
                </c:pt>
                <c:pt idx="1314">
                  <c:v>849.83333300000004</c:v>
                </c:pt>
                <c:pt idx="1315">
                  <c:v>639.22222199999896</c:v>
                </c:pt>
                <c:pt idx="1316">
                  <c:v>1049.875</c:v>
                </c:pt>
                <c:pt idx="1317">
                  <c:v>2008.5625</c:v>
                </c:pt>
                <c:pt idx="1318">
                  <c:v>787.27272700000003</c:v>
                </c:pt>
                <c:pt idx="1319">
                  <c:v>1173.142857</c:v>
                </c:pt>
                <c:pt idx="1320">
                  <c:v>1097.25</c:v>
                </c:pt>
                <c:pt idx="1321">
                  <c:v>861.6875</c:v>
                </c:pt>
                <c:pt idx="1322">
                  <c:v>1143.375</c:v>
                </c:pt>
                <c:pt idx="1323">
                  <c:v>1242.5</c:v>
                </c:pt>
                <c:pt idx="1324">
                  <c:v>1626.1875</c:v>
                </c:pt>
                <c:pt idx="1325">
                  <c:v>1062.9375</c:v>
                </c:pt>
                <c:pt idx="1326">
                  <c:v>792.125</c:v>
                </c:pt>
                <c:pt idx="1327">
                  <c:v>1037.6875</c:v>
                </c:pt>
                <c:pt idx="1328">
                  <c:v>646</c:v>
                </c:pt>
                <c:pt idx="1329">
                  <c:v>1063.4285709999999</c:v>
                </c:pt>
                <c:pt idx="1330">
                  <c:v>1189.8125</c:v>
                </c:pt>
                <c:pt idx="1331">
                  <c:v>1567.75</c:v>
                </c:pt>
                <c:pt idx="1332">
                  <c:v>889</c:v>
                </c:pt>
                <c:pt idx="1333">
                  <c:v>842.06249999999898</c:v>
                </c:pt>
                <c:pt idx="1334">
                  <c:v>1029.1111109999999</c:v>
                </c:pt>
                <c:pt idx="1335">
                  <c:v>962.93749999999898</c:v>
                </c:pt>
                <c:pt idx="1336">
                  <c:v>860.06249999999898</c:v>
                </c:pt>
                <c:pt idx="1337">
                  <c:v>1034.5625</c:v>
                </c:pt>
                <c:pt idx="1338">
                  <c:v>993.1875</c:v>
                </c:pt>
                <c:pt idx="1339">
                  <c:v>1157.9375</c:v>
                </c:pt>
                <c:pt idx="1340">
                  <c:v>923.5</c:v>
                </c:pt>
                <c:pt idx="1341">
                  <c:v>661</c:v>
                </c:pt>
                <c:pt idx="1342">
                  <c:v>991.11111099999903</c:v>
                </c:pt>
                <c:pt idx="1343">
                  <c:v>893.85714199999904</c:v>
                </c:pt>
                <c:pt idx="1344">
                  <c:v>1037.375</c:v>
                </c:pt>
                <c:pt idx="1345">
                  <c:v>1437.6875</c:v>
                </c:pt>
                <c:pt idx="1346">
                  <c:v>1237.1875</c:v>
                </c:pt>
                <c:pt idx="1347">
                  <c:v>939.2</c:v>
                </c:pt>
                <c:pt idx="1348">
                  <c:v>934.42857100000003</c:v>
                </c:pt>
                <c:pt idx="1349">
                  <c:v>1102.3125</c:v>
                </c:pt>
                <c:pt idx="1350">
                  <c:v>539.06249999999898</c:v>
                </c:pt>
                <c:pt idx="1351">
                  <c:v>926.31249999999898</c:v>
                </c:pt>
                <c:pt idx="1352">
                  <c:v>1078.3571420000001</c:v>
                </c:pt>
                <c:pt idx="1353">
                  <c:v>734.31249999999898</c:v>
                </c:pt>
                <c:pt idx="1354">
                  <c:v>1046.4375</c:v>
                </c:pt>
                <c:pt idx="1355">
                  <c:v>930.11111099999903</c:v>
                </c:pt>
                <c:pt idx="1356">
                  <c:v>1052.4545450000001</c:v>
                </c:pt>
                <c:pt idx="1357">
                  <c:v>1087.5</c:v>
                </c:pt>
                <c:pt idx="1358">
                  <c:v>1023</c:v>
                </c:pt>
                <c:pt idx="1359">
                  <c:v>879.8</c:v>
                </c:pt>
                <c:pt idx="1360">
                  <c:v>1019.666666</c:v>
                </c:pt>
                <c:pt idx="1361">
                  <c:v>823.57142799999997</c:v>
                </c:pt>
                <c:pt idx="1362">
                  <c:v>953.75</c:v>
                </c:pt>
                <c:pt idx="1363">
                  <c:v>1096.6875</c:v>
                </c:pt>
                <c:pt idx="1364">
                  <c:v>859.75</c:v>
                </c:pt>
                <c:pt idx="1365">
                  <c:v>331.6875</c:v>
                </c:pt>
                <c:pt idx="1366">
                  <c:v>1514.375</c:v>
                </c:pt>
                <c:pt idx="1367">
                  <c:v>1026.8125</c:v>
                </c:pt>
                <c:pt idx="1368">
                  <c:v>959.6875</c:v>
                </c:pt>
                <c:pt idx="1369">
                  <c:v>1589.375</c:v>
                </c:pt>
                <c:pt idx="1370">
                  <c:v>1229.3125</c:v>
                </c:pt>
                <c:pt idx="1371">
                  <c:v>1552.6875</c:v>
                </c:pt>
                <c:pt idx="1372">
                  <c:v>1021.25</c:v>
                </c:pt>
                <c:pt idx="1373">
                  <c:v>871.625</c:v>
                </c:pt>
                <c:pt idx="1374">
                  <c:v>650.25</c:v>
                </c:pt>
                <c:pt idx="1375">
                  <c:v>958.56249999999898</c:v>
                </c:pt>
                <c:pt idx="1376">
                  <c:v>626.75</c:v>
                </c:pt>
                <c:pt idx="1377">
                  <c:v>678.81818099999998</c:v>
                </c:pt>
                <c:pt idx="1378">
                  <c:v>877.625</c:v>
                </c:pt>
                <c:pt idx="1379">
                  <c:v>1192.0625</c:v>
                </c:pt>
                <c:pt idx="1380">
                  <c:v>1165.071428</c:v>
                </c:pt>
                <c:pt idx="1381">
                  <c:v>673.375</c:v>
                </c:pt>
                <c:pt idx="1382">
                  <c:v>667.875</c:v>
                </c:pt>
                <c:pt idx="1383">
                  <c:v>928.6875</c:v>
                </c:pt>
                <c:pt idx="1384">
                  <c:v>855.14285699999903</c:v>
                </c:pt>
                <c:pt idx="1385">
                  <c:v>906.53846099999998</c:v>
                </c:pt>
                <c:pt idx="1386">
                  <c:v>540.375</c:v>
                </c:pt>
                <c:pt idx="1387">
                  <c:v>1345.625</c:v>
                </c:pt>
                <c:pt idx="1388">
                  <c:v>479.625</c:v>
                </c:pt>
                <c:pt idx="1389">
                  <c:v>1471.4375</c:v>
                </c:pt>
                <c:pt idx="1390">
                  <c:v>1288.642857</c:v>
                </c:pt>
                <c:pt idx="1391">
                  <c:v>684.42857100000003</c:v>
                </c:pt>
                <c:pt idx="1392">
                  <c:v>840.56249999999898</c:v>
                </c:pt>
                <c:pt idx="1393">
                  <c:v>783.125</c:v>
                </c:pt>
                <c:pt idx="1394">
                  <c:v>660.33333300000004</c:v>
                </c:pt>
                <c:pt idx="1395">
                  <c:v>1155.875</c:v>
                </c:pt>
                <c:pt idx="1396">
                  <c:v>615.22222199999896</c:v>
                </c:pt>
                <c:pt idx="1397">
                  <c:v>928.93749999999898</c:v>
                </c:pt>
                <c:pt idx="1398">
                  <c:v>1103.6875</c:v>
                </c:pt>
                <c:pt idx="1399">
                  <c:v>1204.333333</c:v>
                </c:pt>
                <c:pt idx="1400">
                  <c:v>739.6875</c:v>
                </c:pt>
                <c:pt idx="1401">
                  <c:v>1077.25</c:v>
                </c:pt>
                <c:pt idx="1402">
                  <c:v>518.33333300000004</c:v>
                </c:pt>
                <c:pt idx="1403">
                  <c:v>1057.9375</c:v>
                </c:pt>
                <c:pt idx="1404">
                  <c:v>1323.333333</c:v>
                </c:pt>
                <c:pt idx="1405">
                  <c:v>1000.0625</c:v>
                </c:pt>
                <c:pt idx="1406">
                  <c:v>775.31249999999898</c:v>
                </c:pt>
                <c:pt idx="1407">
                  <c:v>1085.5</c:v>
                </c:pt>
                <c:pt idx="1408">
                  <c:v>1090.75</c:v>
                </c:pt>
                <c:pt idx="1409">
                  <c:v>786.06249999999898</c:v>
                </c:pt>
                <c:pt idx="1410">
                  <c:v>1037.125</c:v>
                </c:pt>
                <c:pt idx="1411">
                  <c:v>1871.1875</c:v>
                </c:pt>
                <c:pt idx="1412">
                  <c:v>724.461537999999</c:v>
                </c:pt>
                <c:pt idx="1413">
                  <c:v>875.71428500000002</c:v>
                </c:pt>
                <c:pt idx="1414">
                  <c:v>970.56249999999898</c:v>
                </c:pt>
                <c:pt idx="1415">
                  <c:v>613</c:v>
                </c:pt>
                <c:pt idx="1416">
                  <c:v>1551.5</c:v>
                </c:pt>
                <c:pt idx="1417">
                  <c:v>728.28571400000101</c:v>
                </c:pt>
                <c:pt idx="1418">
                  <c:v>1052.4285709999999</c:v>
                </c:pt>
                <c:pt idx="1419">
                  <c:v>705</c:v>
                </c:pt>
                <c:pt idx="1420">
                  <c:v>2028.5625</c:v>
                </c:pt>
                <c:pt idx="1421">
                  <c:v>1275.571428</c:v>
                </c:pt>
                <c:pt idx="1422">
                  <c:v>1174.0625</c:v>
                </c:pt>
                <c:pt idx="1423">
                  <c:v>971.5</c:v>
                </c:pt>
                <c:pt idx="1424">
                  <c:v>517.22222199999896</c:v>
                </c:pt>
                <c:pt idx="1425">
                  <c:v>961.625</c:v>
                </c:pt>
                <c:pt idx="1426">
                  <c:v>650.23076900000001</c:v>
                </c:pt>
                <c:pt idx="1427">
                  <c:v>956.41666599999905</c:v>
                </c:pt>
                <c:pt idx="1428">
                  <c:v>1712.8125</c:v>
                </c:pt>
                <c:pt idx="1429">
                  <c:v>761.75</c:v>
                </c:pt>
                <c:pt idx="1430">
                  <c:v>788.875</c:v>
                </c:pt>
                <c:pt idx="1431">
                  <c:v>589.43749999999898</c:v>
                </c:pt>
                <c:pt idx="1432">
                  <c:v>1137.375</c:v>
                </c:pt>
                <c:pt idx="1433">
                  <c:v>560.56249999999898</c:v>
                </c:pt>
                <c:pt idx="1434">
                  <c:v>620.81249999999898</c:v>
                </c:pt>
                <c:pt idx="1435">
                  <c:v>1196.3125</c:v>
                </c:pt>
                <c:pt idx="1436">
                  <c:v>1219.875</c:v>
                </c:pt>
                <c:pt idx="1437">
                  <c:v>816.1875</c:v>
                </c:pt>
                <c:pt idx="1438">
                  <c:v>864.625</c:v>
                </c:pt>
                <c:pt idx="1439">
                  <c:v>621.81249999999898</c:v>
                </c:pt>
                <c:pt idx="1440">
                  <c:v>1093</c:v>
                </c:pt>
                <c:pt idx="1441">
                  <c:v>695.84615299999905</c:v>
                </c:pt>
                <c:pt idx="1442">
                  <c:v>1018.5625</c:v>
                </c:pt>
                <c:pt idx="1443">
                  <c:v>892.22222199999896</c:v>
                </c:pt>
                <c:pt idx="1444">
                  <c:v>1861.25</c:v>
                </c:pt>
                <c:pt idx="1445">
                  <c:v>958.375</c:v>
                </c:pt>
                <c:pt idx="1446">
                  <c:v>1111.3125</c:v>
                </c:pt>
                <c:pt idx="1447">
                  <c:v>344.71428500000002</c:v>
                </c:pt>
                <c:pt idx="1448">
                  <c:v>839.57142799999997</c:v>
                </c:pt>
                <c:pt idx="1449">
                  <c:v>1461.8571420000001</c:v>
                </c:pt>
                <c:pt idx="1450">
                  <c:v>763.57142799999997</c:v>
                </c:pt>
                <c:pt idx="1451">
                  <c:v>975</c:v>
                </c:pt>
                <c:pt idx="1452">
                  <c:v>1130</c:v>
                </c:pt>
                <c:pt idx="1453">
                  <c:v>1115.6875</c:v>
                </c:pt>
                <c:pt idx="1454">
                  <c:v>1072.25</c:v>
                </c:pt>
                <c:pt idx="1455">
                  <c:v>632.25</c:v>
                </c:pt>
                <c:pt idx="1456">
                  <c:v>1229.0625</c:v>
                </c:pt>
                <c:pt idx="1457">
                  <c:v>427.25</c:v>
                </c:pt>
                <c:pt idx="1458">
                  <c:v>907</c:v>
                </c:pt>
                <c:pt idx="1459">
                  <c:v>837</c:v>
                </c:pt>
                <c:pt idx="1460">
                  <c:v>1302.75</c:v>
                </c:pt>
                <c:pt idx="1461">
                  <c:v>1436.625</c:v>
                </c:pt>
                <c:pt idx="1462">
                  <c:v>1234</c:v>
                </c:pt>
                <c:pt idx="1463">
                  <c:v>866.33333300000004</c:v>
                </c:pt>
                <c:pt idx="1464">
                  <c:v>558.1875</c:v>
                </c:pt>
                <c:pt idx="1465">
                  <c:v>645.28571400000101</c:v>
                </c:pt>
                <c:pt idx="1466">
                  <c:v>730.57142799999997</c:v>
                </c:pt>
                <c:pt idx="1467">
                  <c:v>1200.2857140000001</c:v>
                </c:pt>
                <c:pt idx="1468">
                  <c:v>823.555554999999</c:v>
                </c:pt>
                <c:pt idx="1469">
                  <c:v>535.5</c:v>
                </c:pt>
                <c:pt idx="1470">
                  <c:v>674.57142799999997</c:v>
                </c:pt>
                <c:pt idx="1471">
                  <c:v>889.625</c:v>
                </c:pt>
                <c:pt idx="1472">
                  <c:v>1025.5625</c:v>
                </c:pt>
                <c:pt idx="1473">
                  <c:v>728.43749999999898</c:v>
                </c:pt>
                <c:pt idx="1474">
                  <c:v>540.93749999999898</c:v>
                </c:pt>
                <c:pt idx="1475">
                  <c:v>1334.9375</c:v>
                </c:pt>
                <c:pt idx="1476">
                  <c:v>1051.4285709999999</c:v>
                </c:pt>
                <c:pt idx="1477">
                  <c:v>1035.8125</c:v>
                </c:pt>
                <c:pt idx="1478">
                  <c:v>633.56249999999898</c:v>
                </c:pt>
                <c:pt idx="1479">
                  <c:v>799.375</c:v>
                </c:pt>
                <c:pt idx="1480">
                  <c:v>1082.2857140000001</c:v>
                </c:pt>
                <c:pt idx="1481">
                  <c:v>877.58333300000095</c:v>
                </c:pt>
                <c:pt idx="1482">
                  <c:v>946.27272700000003</c:v>
                </c:pt>
                <c:pt idx="1483">
                  <c:v>759.92307600000004</c:v>
                </c:pt>
                <c:pt idx="1484">
                  <c:v>697</c:v>
                </c:pt>
                <c:pt idx="1485">
                  <c:v>1269.625</c:v>
                </c:pt>
                <c:pt idx="1486">
                  <c:v>786.31249999999898</c:v>
                </c:pt>
                <c:pt idx="1487">
                  <c:v>985.25</c:v>
                </c:pt>
                <c:pt idx="1488">
                  <c:v>1467.375</c:v>
                </c:pt>
                <c:pt idx="1489">
                  <c:v>1199.625</c:v>
                </c:pt>
                <c:pt idx="1490">
                  <c:v>571.33333300000004</c:v>
                </c:pt>
                <c:pt idx="1491">
                  <c:v>1724.125</c:v>
                </c:pt>
                <c:pt idx="1492">
                  <c:v>1403.875</c:v>
                </c:pt>
                <c:pt idx="1493">
                  <c:v>971.375</c:v>
                </c:pt>
                <c:pt idx="1494">
                  <c:v>792.1875</c:v>
                </c:pt>
                <c:pt idx="1495">
                  <c:v>1158.375</c:v>
                </c:pt>
                <c:pt idx="1496">
                  <c:v>1366.5</c:v>
                </c:pt>
                <c:pt idx="1497">
                  <c:v>1221.375</c:v>
                </c:pt>
                <c:pt idx="1498">
                  <c:v>958.42857100000003</c:v>
                </c:pt>
                <c:pt idx="1499">
                  <c:v>957.25</c:v>
                </c:pt>
                <c:pt idx="1500">
                  <c:v>237.875</c:v>
                </c:pt>
                <c:pt idx="1501">
                  <c:v>539.43749999999898</c:v>
                </c:pt>
                <c:pt idx="1502">
                  <c:v>430.625</c:v>
                </c:pt>
                <c:pt idx="1503">
                  <c:v>853.1875</c:v>
                </c:pt>
                <c:pt idx="1504">
                  <c:v>768.6875</c:v>
                </c:pt>
                <c:pt idx="1505">
                  <c:v>724.375</c:v>
                </c:pt>
                <c:pt idx="1506">
                  <c:v>933</c:v>
                </c:pt>
                <c:pt idx="1507">
                  <c:v>1323.875</c:v>
                </c:pt>
                <c:pt idx="1508">
                  <c:v>938.06249999999898</c:v>
                </c:pt>
                <c:pt idx="1509">
                  <c:v>1030.125</c:v>
                </c:pt>
                <c:pt idx="1510">
                  <c:v>1188.3125</c:v>
                </c:pt>
                <c:pt idx="1511">
                  <c:v>1083.875</c:v>
                </c:pt>
                <c:pt idx="1512">
                  <c:v>1211.75</c:v>
                </c:pt>
                <c:pt idx="1513">
                  <c:v>923.875</c:v>
                </c:pt>
                <c:pt idx="1514">
                  <c:v>668.93749999999898</c:v>
                </c:pt>
                <c:pt idx="1515">
                  <c:v>1349.0625</c:v>
                </c:pt>
                <c:pt idx="1516">
                  <c:v>882.625</c:v>
                </c:pt>
                <c:pt idx="1517">
                  <c:v>873</c:v>
                </c:pt>
                <c:pt idx="1518">
                  <c:v>1074.9375</c:v>
                </c:pt>
                <c:pt idx="1519">
                  <c:v>1309.5625</c:v>
                </c:pt>
                <c:pt idx="1520">
                  <c:v>711.625</c:v>
                </c:pt>
                <c:pt idx="1521">
                  <c:v>763.83333300000004</c:v>
                </c:pt>
                <c:pt idx="1522">
                  <c:v>887.6875</c:v>
                </c:pt>
                <c:pt idx="1523">
                  <c:v>619.375</c:v>
                </c:pt>
                <c:pt idx="1524">
                  <c:v>1142.625</c:v>
                </c:pt>
                <c:pt idx="1525">
                  <c:v>904.56249999999898</c:v>
                </c:pt>
                <c:pt idx="1526">
                  <c:v>713.75</c:v>
                </c:pt>
                <c:pt idx="1527">
                  <c:v>1017.125</c:v>
                </c:pt>
                <c:pt idx="1528">
                  <c:v>840.75</c:v>
                </c:pt>
                <c:pt idx="1529">
                  <c:v>807.5</c:v>
                </c:pt>
                <c:pt idx="1530">
                  <c:v>939.43749999999898</c:v>
                </c:pt>
                <c:pt idx="1531">
                  <c:v>938.81249999999898</c:v>
                </c:pt>
                <c:pt idx="1532">
                  <c:v>1743.0625</c:v>
                </c:pt>
                <c:pt idx="1533">
                  <c:v>913.125</c:v>
                </c:pt>
                <c:pt idx="1534">
                  <c:v>1297.125</c:v>
                </c:pt>
                <c:pt idx="1535">
                  <c:v>1010.4375</c:v>
                </c:pt>
                <c:pt idx="1536">
                  <c:v>1350.375</c:v>
                </c:pt>
                <c:pt idx="1537">
                  <c:v>1197.4375</c:v>
                </c:pt>
                <c:pt idx="1538">
                  <c:v>1014.1875</c:v>
                </c:pt>
                <c:pt idx="1539">
                  <c:v>1093.375</c:v>
                </c:pt>
                <c:pt idx="1540">
                  <c:v>785.6</c:v>
                </c:pt>
                <c:pt idx="1541">
                  <c:v>1127.9375</c:v>
                </c:pt>
                <c:pt idx="1542">
                  <c:v>972.06249999999898</c:v>
                </c:pt>
                <c:pt idx="1543">
                  <c:v>269.1875</c:v>
                </c:pt>
                <c:pt idx="1544">
                  <c:v>764</c:v>
                </c:pt>
                <c:pt idx="1545">
                  <c:v>908.375</c:v>
                </c:pt>
                <c:pt idx="1546">
                  <c:v>918.5</c:v>
                </c:pt>
                <c:pt idx="1547">
                  <c:v>1304.875</c:v>
                </c:pt>
                <c:pt idx="1548">
                  <c:v>778.3</c:v>
                </c:pt>
                <c:pt idx="1549">
                  <c:v>1029.875</c:v>
                </c:pt>
                <c:pt idx="1550">
                  <c:v>1270.5625</c:v>
                </c:pt>
                <c:pt idx="1551">
                  <c:v>792.84615299999905</c:v>
                </c:pt>
                <c:pt idx="1552">
                  <c:v>644.31249999999898</c:v>
                </c:pt>
                <c:pt idx="1553">
                  <c:v>716.18181800000002</c:v>
                </c:pt>
                <c:pt idx="1554">
                  <c:v>835</c:v>
                </c:pt>
                <c:pt idx="1555">
                  <c:v>928.5</c:v>
                </c:pt>
                <c:pt idx="1556">
                  <c:v>796.1875</c:v>
                </c:pt>
                <c:pt idx="1557">
                  <c:v>634.625</c:v>
                </c:pt>
                <c:pt idx="1558">
                  <c:v>861.125</c:v>
                </c:pt>
                <c:pt idx="1559">
                  <c:v>824.8</c:v>
                </c:pt>
                <c:pt idx="1560">
                  <c:v>963.875</c:v>
                </c:pt>
                <c:pt idx="1561">
                  <c:v>956.31249999999898</c:v>
                </c:pt>
                <c:pt idx="1562">
                  <c:v>1070.8125</c:v>
                </c:pt>
                <c:pt idx="1563">
                  <c:v>960.56249999999898</c:v>
                </c:pt>
                <c:pt idx="1564">
                  <c:v>519.625</c:v>
                </c:pt>
                <c:pt idx="1565">
                  <c:v>835.18181800000002</c:v>
                </c:pt>
                <c:pt idx="1566">
                  <c:v>787.5</c:v>
                </c:pt>
                <c:pt idx="1567">
                  <c:v>462.75</c:v>
                </c:pt>
                <c:pt idx="1568">
                  <c:v>916.06249999999898</c:v>
                </c:pt>
                <c:pt idx="1569">
                  <c:v>1139.3125</c:v>
                </c:pt>
                <c:pt idx="1570">
                  <c:v>1023.142857</c:v>
                </c:pt>
                <c:pt idx="1571">
                  <c:v>553.5</c:v>
                </c:pt>
                <c:pt idx="1572">
                  <c:v>649.81249999999898</c:v>
                </c:pt>
                <c:pt idx="1573">
                  <c:v>306.75</c:v>
                </c:pt>
                <c:pt idx="1574">
                  <c:v>571.25</c:v>
                </c:pt>
                <c:pt idx="1575">
                  <c:v>1127.571428</c:v>
                </c:pt>
                <c:pt idx="1576">
                  <c:v>1149.8125</c:v>
                </c:pt>
                <c:pt idx="1577">
                  <c:v>634</c:v>
                </c:pt>
                <c:pt idx="1578">
                  <c:v>1232.125</c:v>
                </c:pt>
                <c:pt idx="1579">
                  <c:v>1026.142857</c:v>
                </c:pt>
                <c:pt idx="1580">
                  <c:v>846.61538400000097</c:v>
                </c:pt>
                <c:pt idx="1581">
                  <c:v>1004.9375</c:v>
                </c:pt>
                <c:pt idx="1582">
                  <c:v>886.875</c:v>
                </c:pt>
                <c:pt idx="1583">
                  <c:v>1380.1875</c:v>
                </c:pt>
                <c:pt idx="1584">
                  <c:v>946.125</c:v>
                </c:pt>
                <c:pt idx="1585">
                  <c:v>782.75</c:v>
                </c:pt>
                <c:pt idx="1586">
                  <c:v>984.66666599999905</c:v>
                </c:pt>
                <c:pt idx="1587">
                  <c:v>591.72727199999997</c:v>
                </c:pt>
                <c:pt idx="1588">
                  <c:v>911.88888800000097</c:v>
                </c:pt>
                <c:pt idx="1589">
                  <c:v>269.60000000000002</c:v>
                </c:pt>
                <c:pt idx="1590">
                  <c:v>632</c:v>
                </c:pt>
                <c:pt idx="1591">
                  <c:v>965.06249999999898</c:v>
                </c:pt>
                <c:pt idx="1592">
                  <c:v>651</c:v>
                </c:pt>
                <c:pt idx="1593">
                  <c:v>805.5</c:v>
                </c:pt>
                <c:pt idx="1594">
                  <c:v>519.14285699999903</c:v>
                </c:pt>
                <c:pt idx="1595">
                  <c:v>675.43749999999898</c:v>
                </c:pt>
                <c:pt idx="1596">
                  <c:v>768.5</c:v>
                </c:pt>
                <c:pt idx="1597">
                  <c:v>1271.4375</c:v>
                </c:pt>
                <c:pt idx="1598">
                  <c:v>527.75</c:v>
                </c:pt>
                <c:pt idx="1599">
                  <c:v>949.38461499999903</c:v>
                </c:pt>
                <c:pt idx="1600">
                  <c:v>864.14285699999903</c:v>
                </c:pt>
                <c:pt idx="1601">
                  <c:v>889.5</c:v>
                </c:pt>
                <c:pt idx="1602">
                  <c:v>682.56249999999898</c:v>
                </c:pt>
                <c:pt idx="1603">
                  <c:v>748.875</c:v>
                </c:pt>
                <c:pt idx="1604">
                  <c:v>848.42857100000003</c:v>
                </c:pt>
                <c:pt idx="1605">
                  <c:v>983.43749999999898</c:v>
                </c:pt>
                <c:pt idx="1606">
                  <c:v>893.06249999999898</c:v>
                </c:pt>
                <c:pt idx="1607">
                  <c:v>1038.625</c:v>
                </c:pt>
                <c:pt idx="1608">
                  <c:v>789.75</c:v>
                </c:pt>
                <c:pt idx="1609">
                  <c:v>937.93749999999898</c:v>
                </c:pt>
                <c:pt idx="1610">
                  <c:v>585.77777700000104</c:v>
                </c:pt>
                <c:pt idx="1611">
                  <c:v>1168.4285709999999</c:v>
                </c:pt>
                <c:pt idx="1612">
                  <c:v>650.44444399999998</c:v>
                </c:pt>
                <c:pt idx="1613">
                  <c:v>1188.3125</c:v>
                </c:pt>
                <c:pt idx="1614">
                  <c:v>1107.375</c:v>
                </c:pt>
                <c:pt idx="1615">
                  <c:v>964.5</c:v>
                </c:pt>
                <c:pt idx="1616">
                  <c:v>938.875</c:v>
                </c:pt>
                <c:pt idx="1617">
                  <c:v>481.36363599999999</c:v>
                </c:pt>
                <c:pt idx="1618">
                  <c:v>984.31249999999898</c:v>
                </c:pt>
                <c:pt idx="1619">
                  <c:v>1115.5625</c:v>
                </c:pt>
                <c:pt idx="1620">
                  <c:v>569.4</c:v>
                </c:pt>
                <c:pt idx="1621">
                  <c:v>1252</c:v>
                </c:pt>
                <c:pt idx="1622">
                  <c:v>1642.4375</c:v>
                </c:pt>
                <c:pt idx="1623">
                  <c:v>540.625</c:v>
                </c:pt>
                <c:pt idx="1624">
                  <c:v>507.53846099999998</c:v>
                </c:pt>
                <c:pt idx="1625">
                  <c:v>1746.75</c:v>
                </c:pt>
                <c:pt idx="1626">
                  <c:v>854.93749999999898</c:v>
                </c:pt>
                <c:pt idx="1627">
                  <c:v>580.75</c:v>
                </c:pt>
                <c:pt idx="1628">
                  <c:v>818.42857100000003</c:v>
                </c:pt>
                <c:pt idx="1629">
                  <c:v>956.75</c:v>
                </c:pt>
                <c:pt idx="1630">
                  <c:v>783</c:v>
                </c:pt>
                <c:pt idx="1631">
                  <c:v>670.42857100000003</c:v>
                </c:pt>
                <c:pt idx="1632">
                  <c:v>627.15384600000004</c:v>
                </c:pt>
                <c:pt idx="1633">
                  <c:v>1112</c:v>
                </c:pt>
                <c:pt idx="1634">
                  <c:v>477.9375</c:v>
                </c:pt>
                <c:pt idx="1635">
                  <c:v>1006.75</c:v>
                </c:pt>
                <c:pt idx="1636">
                  <c:v>1253.875</c:v>
                </c:pt>
                <c:pt idx="1637">
                  <c:v>1098.8125</c:v>
                </c:pt>
                <c:pt idx="1638">
                  <c:v>687.75</c:v>
                </c:pt>
                <c:pt idx="1639">
                  <c:v>741.875</c:v>
                </c:pt>
                <c:pt idx="1640">
                  <c:v>410</c:v>
                </c:pt>
                <c:pt idx="1641">
                  <c:v>487</c:v>
                </c:pt>
                <c:pt idx="1642">
                  <c:v>1135.4375</c:v>
                </c:pt>
                <c:pt idx="1643">
                  <c:v>648.6875</c:v>
                </c:pt>
                <c:pt idx="1644">
                  <c:v>1312</c:v>
                </c:pt>
                <c:pt idx="1645">
                  <c:v>882.90908999999999</c:v>
                </c:pt>
                <c:pt idx="1646">
                  <c:v>954.25</c:v>
                </c:pt>
                <c:pt idx="1647">
                  <c:v>1786.8571420000001</c:v>
                </c:pt>
                <c:pt idx="1648">
                  <c:v>825.5</c:v>
                </c:pt>
                <c:pt idx="1649">
                  <c:v>1619</c:v>
                </c:pt>
                <c:pt idx="1650">
                  <c:v>1052.6875</c:v>
                </c:pt>
                <c:pt idx="1651">
                  <c:v>1149.375</c:v>
                </c:pt>
                <c:pt idx="1652">
                  <c:v>512.81249999999898</c:v>
                </c:pt>
                <c:pt idx="1653">
                  <c:v>466.28571399999902</c:v>
                </c:pt>
                <c:pt idx="1654">
                  <c:v>1139.1875</c:v>
                </c:pt>
                <c:pt idx="1655">
                  <c:v>628.31249999999898</c:v>
                </c:pt>
                <c:pt idx="1656">
                  <c:v>1128.5</c:v>
                </c:pt>
                <c:pt idx="1657">
                  <c:v>642.06249999999898</c:v>
                </c:pt>
                <c:pt idx="1658">
                  <c:v>802.63636299999996</c:v>
                </c:pt>
                <c:pt idx="1659">
                  <c:v>744.6875</c:v>
                </c:pt>
                <c:pt idx="1660">
                  <c:v>709.375</c:v>
                </c:pt>
                <c:pt idx="1661">
                  <c:v>532.9</c:v>
                </c:pt>
                <c:pt idx="1662">
                  <c:v>1199.5</c:v>
                </c:pt>
                <c:pt idx="1663">
                  <c:v>931.06249999999898</c:v>
                </c:pt>
                <c:pt idx="1664">
                  <c:v>667.57142799999997</c:v>
                </c:pt>
                <c:pt idx="1665">
                  <c:v>920.875</c:v>
                </c:pt>
                <c:pt idx="1666">
                  <c:v>797.5</c:v>
                </c:pt>
                <c:pt idx="1667">
                  <c:v>1163.3125</c:v>
                </c:pt>
                <c:pt idx="1668">
                  <c:v>495.125</c:v>
                </c:pt>
                <c:pt idx="1669">
                  <c:v>1259.875</c:v>
                </c:pt>
                <c:pt idx="1670">
                  <c:v>854.31249999999898</c:v>
                </c:pt>
                <c:pt idx="1671">
                  <c:v>573.14285699999903</c:v>
                </c:pt>
                <c:pt idx="1672">
                  <c:v>772.375</c:v>
                </c:pt>
                <c:pt idx="1673">
                  <c:v>1137.125</c:v>
                </c:pt>
                <c:pt idx="1674">
                  <c:v>855.66666599999905</c:v>
                </c:pt>
                <c:pt idx="1675">
                  <c:v>834.6875</c:v>
                </c:pt>
                <c:pt idx="1676">
                  <c:v>528.75</c:v>
                </c:pt>
                <c:pt idx="1677">
                  <c:v>1099.0625</c:v>
                </c:pt>
                <c:pt idx="1678">
                  <c:v>1302.25</c:v>
                </c:pt>
                <c:pt idx="1679">
                  <c:v>618.56249999999898</c:v>
                </c:pt>
                <c:pt idx="1680">
                  <c:v>615.58333300000095</c:v>
                </c:pt>
                <c:pt idx="1681">
                  <c:v>866.1875</c:v>
                </c:pt>
                <c:pt idx="1682">
                  <c:v>1564</c:v>
                </c:pt>
                <c:pt idx="1683">
                  <c:v>966.06666599999903</c:v>
                </c:pt>
                <c:pt idx="1684">
                  <c:v>862.22222199999896</c:v>
                </c:pt>
                <c:pt idx="1685">
                  <c:v>959.90908999999999</c:v>
                </c:pt>
                <c:pt idx="1686">
                  <c:v>134.625</c:v>
                </c:pt>
                <c:pt idx="1687">
                  <c:v>989.625</c:v>
                </c:pt>
                <c:pt idx="1688">
                  <c:v>782.8</c:v>
                </c:pt>
                <c:pt idx="1689">
                  <c:v>1202.375</c:v>
                </c:pt>
                <c:pt idx="1690">
                  <c:v>936.625</c:v>
                </c:pt>
                <c:pt idx="1691">
                  <c:v>1088.5</c:v>
                </c:pt>
                <c:pt idx="1692">
                  <c:v>614.77777700000104</c:v>
                </c:pt>
                <c:pt idx="1693">
                  <c:v>818.25</c:v>
                </c:pt>
                <c:pt idx="1694">
                  <c:v>892.06249999999898</c:v>
                </c:pt>
                <c:pt idx="1695">
                  <c:v>715.56249999999898</c:v>
                </c:pt>
                <c:pt idx="1696">
                  <c:v>812.1</c:v>
                </c:pt>
                <c:pt idx="1697">
                  <c:v>916.5</c:v>
                </c:pt>
                <c:pt idx="1698">
                  <c:v>644.56249999999898</c:v>
                </c:pt>
                <c:pt idx="1699">
                  <c:v>941.625</c:v>
                </c:pt>
                <c:pt idx="1700">
                  <c:v>1040.9375</c:v>
                </c:pt>
                <c:pt idx="1701">
                  <c:v>884.6875</c:v>
                </c:pt>
                <c:pt idx="1702">
                  <c:v>962</c:v>
                </c:pt>
                <c:pt idx="1703">
                  <c:v>967.5</c:v>
                </c:pt>
                <c:pt idx="1704">
                  <c:v>811.375</c:v>
                </c:pt>
                <c:pt idx="1705">
                  <c:v>633.30769199999895</c:v>
                </c:pt>
                <c:pt idx="1706">
                  <c:v>951.06249999999898</c:v>
                </c:pt>
                <c:pt idx="1707">
                  <c:v>756.6875</c:v>
                </c:pt>
                <c:pt idx="1708">
                  <c:v>560.875</c:v>
                </c:pt>
                <c:pt idx="1709">
                  <c:v>236.6</c:v>
                </c:pt>
                <c:pt idx="1710">
                  <c:v>934.36363599999902</c:v>
                </c:pt>
                <c:pt idx="1711">
                  <c:v>653.77777700000104</c:v>
                </c:pt>
                <c:pt idx="1712">
                  <c:v>1036.4285709999999</c:v>
                </c:pt>
                <c:pt idx="1713">
                  <c:v>1075</c:v>
                </c:pt>
                <c:pt idx="1714">
                  <c:v>758.625</c:v>
                </c:pt>
                <c:pt idx="1715">
                  <c:v>1115.25</c:v>
                </c:pt>
                <c:pt idx="1716">
                  <c:v>1498.142857</c:v>
                </c:pt>
                <c:pt idx="1717">
                  <c:v>1017.5625</c:v>
                </c:pt>
                <c:pt idx="1718">
                  <c:v>661.43749999999898</c:v>
                </c:pt>
                <c:pt idx="1719">
                  <c:v>604.75</c:v>
                </c:pt>
                <c:pt idx="1720">
                  <c:v>1013.5625</c:v>
                </c:pt>
                <c:pt idx="1721">
                  <c:v>897.625</c:v>
                </c:pt>
                <c:pt idx="1722">
                  <c:v>819.06249999999898</c:v>
                </c:pt>
                <c:pt idx="1723">
                  <c:v>627.5</c:v>
                </c:pt>
                <c:pt idx="1724">
                  <c:v>403.6875</c:v>
                </c:pt>
                <c:pt idx="1725">
                  <c:v>424.5</c:v>
                </c:pt>
                <c:pt idx="1726">
                  <c:v>741.75</c:v>
                </c:pt>
                <c:pt idx="1727">
                  <c:v>781.14285699999903</c:v>
                </c:pt>
                <c:pt idx="1728">
                  <c:v>644.06249999999898</c:v>
                </c:pt>
                <c:pt idx="1729">
                  <c:v>641.81249999999898</c:v>
                </c:pt>
                <c:pt idx="1730">
                  <c:v>883.43749999999898</c:v>
                </c:pt>
                <c:pt idx="1731">
                  <c:v>893.81249999999898</c:v>
                </c:pt>
                <c:pt idx="1732">
                  <c:v>1019.875</c:v>
                </c:pt>
                <c:pt idx="1733">
                  <c:v>731.43749999999898</c:v>
                </c:pt>
                <c:pt idx="1734">
                  <c:v>209</c:v>
                </c:pt>
                <c:pt idx="1735">
                  <c:v>562.6875</c:v>
                </c:pt>
                <c:pt idx="1736">
                  <c:v>1225.444444</c:v>
                </c:pt>
                <c:pt idx="1737">
                  <c:v>999.75</c:v>
                </c:pt>
                <c:pt idx="1738">
                  <c:v>383.375</c:v>
                </c:pt>
                <c:pt idx="1739">
                  <c:v>1267.4375</c:v>
                </c:pt>
                <c:pt idx="1740">
                  <c:v>758.875</c:v>
                </c:pt>
                <c:pt idx="1741">
                  <c:v>805.1875</c:v>
                </c:pt>
                <c:pt idx="1742">
                  <c:v>861.375</c:v>
                </c:pt>
                <c:pt idx="1743">
                  <c:v>809.875</c:v>
                </c:pt>
                <c:pt idx="1744">
                  <c:v>441.7</c:v>
                </c:pt>
                <c:pt idx="1745">
                  <c:v>830.25</c:v>
                </c:pt>
                <c:pt idx="1746">
                  <c:v>1028.8571420000001</c:v>
                </c:pt>
                <c:pt idx="1747">
                  <c:v>1022.375</c:v>
                </c:pt>
                <c:pt idx="1748">
                  <c:v>1273.375</c:v>
                </c:pt>
                <c:pt idx="1749">
                  <c:v>708</c:v>
                </c:pt>
                <c:pt idx="1750">
                  <c:v>537.14285699999903</c:v>
                </c:pt>
                <c:pt idx="1751">
                  <c:v>793.625</c:v>
                </c:pt>
                <c:pt idx="1752">
                  <c:v>632.88888800000097</c:v>
                </c:pt>
                <c:pt idx="1753">
                  <c:v>829.31249999999898</c:v>
                </c:pt>
                <c:pt idx="1754">
                  <c:v>458.15384599999999</c:v>
                </c:pt>
                <c:pt idx="1755">
                  <c:v>469.6875</c:v>
                </c:pt>
                <c:pt idx="1756">
                  <c:v>1094.4375</c:v>
                </c:pt>
                <c:pt idx="1757">
                  <c:v>427</c:v>
                </c:pt>
                <c:pt idx="1758">
                  <c:v>713.625</c:v>
                </c:pt>
                <c:pt idx="1759">
                  <c:v>818.5</c:v>
                </c:pt>
                <c:pt idx="1760">
                  <c:v>594.875</c:v>
                </c:pt>
                <c:pt idx="1761">
                  <c:v>952.56249999999898</c:v>
                </c:pt>
                <c:pt idx="1762">
                  <c:v>658.125</c:v>
                </c:pt>
                <c:pt idx="1763">
                  <c:v>356.125</c:v>
                </c:pt>
                <c:pt idx="1764">
                  <c:v>688.93749999999898</c:v>
                </c:pt>
                <c:pt idx="1765">
                  <c:v>974.875</c:v>
                </c:pt>
                <c:pt idx="1766">
                  <c:v>548.93749999999898</c:v>
                </c:pt>
                <c:pt idx="1767">
                  <c:v>1016.25</c:v>
                </c:pt>
                <c:pt idx="1768">
                  <c:v>673.1875</c:v>
                </c:pt>
                <c:pt idx="1769">
                  <c:v>1089.25</c:v>
                </c:pt>
                <c:pt idx="1770">
                  <c:v>810.375</c:v>
                </c:pt>
                <c:pt idx="1771">
                  <c:v>743.71428500000002</c:v>
                </c:pt>
                <c:pt idx="1772">
                  <c:v>1019.777777</c:v>
                </c:pt>
                <c:pt idx="1773">
                  <c:v>1068.375</c:v>
                </c:pt>
                <c:pt idx="1774">
                  <c:v>957.75</c:v>
                </c:pt>
                <c:pt idx="1775">
                  <c:v>991.1875</c:v>
                </c:pt>
                <c:pt idx="1776">
                  <c:v>880.125</c:v>
                </c:pt>
                <c:pt idx="1777">
                  <c:v>947.6875</c:v>
                </c:pt>
                <c:pt idx="1778">
                  <c:v>1020.6875</c:v>
                </c:pt>
                <c:pt idx="1779">
                  <c:v>1118.6875</c:v>
                </c:pt>
                <c:pt idx="1780">
                  <c:v>672.83333300000004</c:v>
                </c:pt>
                <c:pt idx="1781">
                  <c:v>1112</c:v>
                </c:pt>
                <c:pt idx="1782">
                  <c:v>423</c:v>
                </c:pt>
                <c:pt idx="1783">
                  <c:v>1016.9375</c:v>
                </c:pt>
                <c:pt idx="1784">
                  <c:v>699.375</c:v>
                </c:pt>
                <c:pt idx="1785">
                  <c:v>529.56249999999898</c:v>
                </c:pt>
                <c:pt idx="1786">
                  <c:v>1032.714285</c:v>
                </c:pt>
                <c:pt idx="1787">
                  <c:v>520.1875</c:v>
                </c:pt>
                <c:pt idx="1788">
                  <c:v>1031.3076920000001</c:v>
                </c:pt>
                <c:pt idx="1789">
                  <c:v>564</c:v>
                </c:pt>
                <c:pt idx="1790">
                  <c:v>1074.3125</c:v>
                </c:pt>
                <c:pt idx="1791">
                  <c:v>608.36363599999902</c:v>
                </c:pt>
                <c:pt idx="1792">
                  <c:v>611.5</c:v>
                </c:pt>
                <c:pt idx="1793">
                  <c:v>938.6875</c:v>
                </c:pt>
                <c:pt idx="1794">
                  <c:v>771.53846099999998</c:v>
                </c:pt>
                <c:pt idx="1795">
                  <c:v>718.88888800000097</c:v>
                </c:pt>
                <c:pt idx="1796">
                  <c:v>687.25</c:v>
                </c:pt>
                <c:pt idx="1797">
                  <c:v>903.8</c:v>
                </c:pt>
                <c:pt idx="1798">
                  <c:v>898.31249999999898</c:v>
                </c:pt>
                <c:pt idx="1799">
                  <c:v>1104.1875</c:v>
                </c:pt>
                <c:pt idx="1800">
                  <c:v>613.125</c:v>
                </c:pt>
                <c:pt idx="1801">
                  <c:v>737.75</c:v>
                </c:pt>
                <c:pt idx="1802">
                  <c:v>1041.4375</c:v>
                </c:pt>
                <c:pt idx="1803">
                  <c:v>899.91666599999905</c:v>
                </c:pt>
                <c:pt idx="1804">
                  <c:v>849.31249999999898</c:v>
                </c:pt>
                <c:pt idx="1805">
                  <c:v>857.31249999999898</c:v>
                </c:pt>
                <c:pt idx="1806">
                  <c:v>750.33333300000004</c:v>
                </c:pt>
                <c:pt idx="1807">
                  <c:v>565.45454499999903</c:v>
                </c:pt>
                <c:pt idx="1808">
                  <c:v>589.64285699999903</c:v>
                </c:pt>
                <c:pt idx="1809">
                  <c:v>887</c:v>
                </c:pt>
                <c:pt idx="1810">
                  <c:v>906.43749999999898</c:v>
                </c:pt>
                <c:pt idx="1811">
                  <c:v>787.375</c:v>
                </c:pt>
                <c:pt idx="1812">
                  <c:v>692.27272700000003</c:v>
                </c:pt>
                <c:pt idx="1813">
                  <c:v>679.85714199999904</c:v>
                </c:pt>
                <c:pt idx="1814">
                  <c:v>825.56249999999898</c:v>
                </c:pt>
                <c:pt idx="1815">
                  <c:v>1052.714285</c:v>
                </c:pt>
                <c:pt idx="1816">
                  <c:v>1275.375</c:v>
                </c:pt>
                <c:pt idx="1817">
                  <c:v>338.0625</c:v>
                </c:pt>
                <c:pt idx="1818">
                  <c:v>803.66666599999905</c:v>
                </c:pt>
                <c:pt idx="1819">
                  <c:v>924.84615299999905</c:v>
                </c:pt>
                <c:pt idx="1820">
                  <c:v>446.25</c:v>
                </c:pt>
                <c:pt idx="1821">
                  <c:v>636.56249999999898</c:v>
                </c:pt>
                <c:pt idx="1822">
                  <c:v>563.75</c:v>
                </c:pt>
                <c:pt idx="1823">
                  <c:v>762</c:v>
                </c:pt>
                <c:pt idx="1824">
                  <c:v>292.625</c:v>
                </c:pt>
                <c:pt idx="1825">
                  <c:v>836.5</c:v>
                </c:pt>
                <c:pt idx="1826">
                  <c:v>787.93749999999898</c:v>
                </c:pt>
                <c:pt idx="1827">
                  <c:v>370.6875</c:v>
                </c:pt>
                <c:pt idx="1828">
                  <c:v>716.25</c:v>
                </c:pt>
                <c:pt idx="1829">
                  <c:v>667.625</c:v>
                </c:pt>
                <c:pt idx="1830">
                  <c:v>794.375</c:v>
                </c:pt>
                <c:pt idx="1831">
                  <c:v>997</c:v>
                </c:pt>
                <c:pt idx="1832">
                  <c:v>1059.4375</c:v>
                </c:pt>
                <c:pt idx="1833">
                  <c:v>902.43749999999898</c:v>
                </c:pt>
                <c:pt idx="1834">
                  <c:v>601.5</c:v>
                </c:pt>
                <c:pt idx="1835">
                  <c:v>425</c:v>
                </c:pt>
                <c:pt idx="1836">
                  <c:v>418.625</c:v>
                </c:pt>
                <c:pt idx="1837">
                  <c:v>621</c:v>
                </c:pt>
                <c:pt idx="1838">
                  <c:v>464.5625</c:v>
                </c:pt>
                <c:pt idx="1839">
                  <c:v>601.88888800000097</c:v>
                </c:pt>
                <c:pt idx="1840">
                  <c:v>747.77777700000104</c:v>
                </c:pt>
                <c:pt idx="1841">
                  <c:v>553.5</c:v>
                </c:pt>
                <c:pt idx="1842">
                  <c:v>542.33333300000004</c:v>
                </c:pt>
                <c:pt idx="1843">
                  <c:v>328.5625</c:v>
                </c:pt>
                <c:pt idx="1844">
                  <c:v>875.25</c:v>
                </c:pt>
                <c:pt idx="1845">
                  <c:v>353.125</c:v>
                </c:pt>
                <c:pt idx="1846">
                  <c:v>476.07692300000002</c:v>
                </c:pt>
                <c:pt idx="1847">
                  <c:v>435</c:v>
                </c:pt>
                <c:pt idx="1848">
                  <c:v>876</c:v>
                </c:pt>
                <c:pt idx="1849">
                  <c:v>198.25</c:v>
                </c:pt>
                <c:pt idx="1850">
                  <c:v>552.15384600000004</c:v>
                </c:pt>
                <c:pt idx="1851">
                  <c:v>508.125</c:v>
                </c:pt>
                <c:pt idx="1852">
                  <c:v>100.8125</c:v>
                </c:pt>
                <c:pt idx="1853">
                  <c:v>454.15384599999999</c:v>
                </c:pt>
                <c:pt idx="1854">
                  <c:v>384.66666600000002</c:v>
                </c:pt>
                <c:pt idx="1855">
                  <c:v>182.375</c:v>
                </c:pt>
                <c:pt idx="1856">
                  <c:v>761.625</c:v>
                </c:pt>
                <c:pt idx="1857">
                  <c:v>550.06249999999898</c:v>
                </c:pt>
                <c:pt idx="1858">
                  <c:v>150.375</c:v>
                </c:pt>
                <c:pt idx="1859">
                  <c:v>827.43749999999898</c:v>
                </c:pt>
                <c:pt idx="1860">
                  <c:v>570.75</c:v>
                </c:pt>
                <c:pt idx="1861">
                  <c:v>39.125</c:v>
                </c:pt>
                <c:pt idx="1862">
                  <c:v>56.1875</c:v>
                </c:pt>
                <c:pt idx="1863">
                  <c:v>708.81249999999898</c:v>
                </c:pt>
                <c:pt idx="1864">
                  <c:v>465.875</c:v>
                </c:pt>
                <c:pt idx="1865">
                  <c:v>946.31249999999898</c:v>
                </c:pt>
                <c:pt idx="1866">
                  <c:v>475.22222199999999</c:v>
                </c:pt>
                <c:pt idx="1867">
                  <c:v>436</c:v>
                </c:pt>
                <c:pt idx="1868">
                  <c:v>712.06249999999898</c:v>
                </c:pt>
                <c:pt idx="1869">
                  <c:v>668.46666599999799</c:v>
                </c:pt>
                <c:pt idx="1870">
                  <c:v>836.625</c:v>
                </c:pt>
                <c:pt idx="1871">
                  <c:v>898.875</c:v>
                </c:pt>
                <c:pt idx="1872">
                  <c:v>87</c:v>
                </c:pt>
                <c:pt idx="1873">
                  <c:v>1015.5454539999999</c:v>
                </c:pt>
                <c:pt idx="1874">
                  <c:v>459.125</c:v>
                </c:pt>
                <c:pt idx="1875">
                  <c:v>684.875</c:v>
                </c:pt>
                <c:pt idx="1876">
                  <c:v>431.625</c:v>
                </c:pt>
                <c:pt idx="1877">
                  <c:v>509.88888800000001</c:v>
                </c:pt>
                <c:pt idx="1878">
                  <c:v>474.11111099999903</c:v>
                </c:pt>
                <c:pt idx="1879">
                  <c:v>808.41666599999905</c:v>
                </c:pt>
                <c:pt idx="1880">
                  <c:v>501.125</c:v>
                </c:pt>
                <c:pt idx="1881">
                  <c:v>549.33333300000004</c:v>
                </c:pt>
                <c:pt idx="1882">
                  <c:v>531</c:v>
                </c:pt>
                <c:pt idx="1883">
                  <c:v>517.93749999999898</c:v>
                </c:pt>
                <c:pt idx="1884">
                  <c:v>565.555554999999</c:v>
                </c:pt>
                <c:pt idx="1885">
                  <c:v>389.125</c:v>
                </c:pt>
                <c:pt idx="1886">
                  <c:v>237.5</c:v>
                </c:pt>
                <c:pt idx="1887">
                  <c:v>501.384615</c:v>
                </c:pt>
                <c:pt idx="1888">
                  <c:v>293.125</c:v>
                </c:pt>
                <c:pt idx="1889">
                  <c:v>517</c:v>
                </c:pt>
                <c:pt idx="1890">
                  <c:v>256.25</c:v>
                </c:pt>
                <c:pt idx="1891">
                  <c:v>300.22222199999999</c:v>
                </c:pt>
                <c:pt idx="1892">
                  <c:v>205.4375</c:v>
                </c:pt>
                <c:pt idx="1893">
                  <c:v>565.14285699999903</c:v>
                </c:pt>
                <c:pt idx="1894">
                  <c:v>451.125</c:v>
                </c:pt>
                <c:pt idx="1895">
                  <c:v>300.4375</c:v>
                </c:pt>
                <c:pt idx="1896">
                  <c:v>399.66666600000002</c:v>
                </c:pt>
                <c:pt idx="1897">
                  <c:v>360.4375</c:v>
                </c:pt>
                <c:pt idx="1898">
                  <c:v>448.875</c:v>
                </c:pt>
                <c:pt idx="1899">
                  <c:v>321</c:v>
                </c:pt>
                <c:pt idx="1900">
                  <c:v>233</c:v>
                </c:pt>
                <c:pt idx="1901">
                  <c:v>200.66666599999999</c:v>
                </c:pt>
                <c:pt idx="1902">
                  <c:v>422.7</c:v>
                </c:pt>
                <c:pt idx="1903">
                  <c:v>312.125</c:v>
                </c:pt>
                <c:pt idx="1904">
                  <c:v>190.1875</c:v>
                </c:pt>
                <c:pt idx="1905">
                  <c:v>196.375</c:v>
                </c:pt>
                <c:pt idx="1906">
                  <c:v>222.5625</c:v>
                </c:pt>
                <c:pt idx="1907">
                  <c:v>448.44444399999998</c:v>
                </c:pt>
                <c:pt idx="1908">
                  <c:v>139.25</c:v>
                </c:pt>
                <c:pt idx="1909">
                  <c:v>40.625</c:v>
                </c:pt>
                <c:pt idx="1910">
                  <c:v>300.125</c:v>
                </c:pt>
                <c:pt idx="1911">
                  <c:v>20.5</c:v>
                </c:pt>
                <c:pt idx="1912">
                  <c:v>63.2</c:v>
                </c:pt>
                <c:pt idx="1913">
                  <c:v>5.0625</c:v>
                </c:pt>
                <c:pt idx="1914">
                  <c:v>585.83333300000004</c:v>
                </c:pt>
                <c:pt idx="1915">
                  <c:v>1353.75</c:v>
                </c:pt>
                <c:pt idx="1916">
                  <c:v>1598.8125</c:v>
                </c:pt>
                <c:pt idx="1917">
                  <c:v>2519.4375</c:v>
                </c:pt>
                <c:pt idx="1918">
                  <c:v>1429.6875</c:v>
                </c:pt>
                <c:pt idx="1919">
                  <c:v>929.81249999999898</c:v>
                </c:pt>
                <c:pt idx="1920">
                  <c:v>1753.3125</c:v>
                </c:pt>
                <c:pt idx="1921">
                  <c:v>1065</c:v>
                </c:pt>
                <c:pt idx="1922">
                  <c:v>1995.9375</c:v>
                </c:pt>
                <c:pt idx="1923">
                  <c:v>1186.0625</c:v>
                </c:pt>
                <c:pt idx="1924">
                  <c:v>1657.5625</c:v>
                </c:pt>
                <c:pt idx="1925">
                  <c:v>839.56249999999898</c:v>
                </c:pt>
                <c:pt idx="1926">
                  <c:v>1319.1875</c:v>
                </c:pt>
                <c:pt idx="1927">
                  <c:v>1138.6875</c:v>
                </c:pt>
                <c:pt idx="1928">
                  <c:v>3096.5625</c:v>
                </c:pt>
                <c:pt idx="1929">
                  <c:v>1881.25</c:v>
                </c:pt>
                <c:pt idx="1930">
                  <c:v>2021.0625</c:v>
                </c:pt>
                <c:pt idx="1931">
                  <c:v>859</c:v>
                </c:pt>
                <c:pt idx="1932">
                  <c:v>2560.6875</c:v>
                </c:pt>
                <c:pt idx="1933">
                  <c:v>2693</c:v>
                </c:pt>
                <c:pt idx="1934">
                  <c:v>2553.0625</c:v>
                </c:pt>
                <c:pt idx="1935">
                  <c:v>2110.0625</c:v>
                </c:pt>
                <c:pt idx="1936">
                  <c:v>1219.5625</c:v>
                </c:pt>
                <c:pt idx="1937">
                  <c:v>1618.8125</c:v>
                </c:pt>
                <c:pt idx="1938">
                  <c:v>3408.75</c:v>
                </c:pt>
                <c:pt idx="1939">
                  <c:v>1692.75</c:v>
                </c:pt>
                <c:pt idx="1940">
                  <c:v>1247.1875</c:v>
                </c:pt>
                <c:pt idx="1941">
                  <c:v>1713</c:v>
                </c:pt>
                <c:pt idx="1942">
                  <c:v>2421.4375</c:v>
                </c:pt>
                <c:pt idx="1943">
                  <c:v>2016.9375</c:v>
                </c:pt>
                <c:pt idx="1944">
                  <c:v>1166.1875</c:v>
                </c:pt>
                <c:pt idx="1945">
                  <c:v>1282.625</c:v>
                </c:pt>
                <c:pt idx="1946">
                  <c:v>2149.6875</c:v>
                </c:pt>
                <c:pt idx="1947">
                  <c:v>1477.875</c:v>
                </c:pt>
                <c:pt idx="1948">
                  <c:v>1785.9375</c:v>
                </c:pt>
                <c:pt idx="1949">
                  <c:v>1261.875</c:v>
                </c:pt>
                <c:pt idx="1950">
                  <c:v>1766.875</c:v>
                </c:pt>
                <c:pt idx="1951">
                  <c:v>2029.4375</c:v>
                </c:pt>
                <c:pt idx="1952">
                  <c:v>1573.75</c:v>
                </c:pt>
                <c:pt idx="1953">
                  <c:v>1816.1875</c:v>
                </c:pt>
                <c:pt idx="1954">
                  <c:v>1339.5</c:v>
                </c:pt>
                <c:pt idx="1955">
                  <c:v>606.42857100000003</c:v>
                </c:pt>
                <c:pt idx="1956">
                  <c:v>728.375</c:v>
                </c:pt>
                <c:pt idx="1957">
                  <c:v>1442</c:v>
                </c:pt>
                <c:pt idx="1958">
                  <c:v>832</c:v>
                </c:pt>
                <c:pt idx="1959">
                  <c:v>2036.9375</c:v>
                </c:pt>
                <c:pt idx="1960">
                  <c:v>1614.5625</c:v>
                </c:pt>
                <c:pt idx="1961">
                  <c:v>1502.3125</c:v>
                </c:pt>
                <c:pt idx="1962">
                  <c:v>916.93749999999898</c:v>
                </c:pt>
                <c:pt idx="1963">
                  <c:v>1824.875</c:v>
                </c:pt>
                <c:pt idx="1964">
                  <c:v>1003.9375</c:v>
                </c:pt>
                <c:pt idx="1965">
                  <c:v>866.1875</c:v>
                </c:pt>
                <c:pt idx="1966">
                  <c:v>1223.625</c:v>
                </c:pt>
                <c:pt idx="1967">
                  <c:v>2827.625</c:v>
                </c:pt>
                <c:pt idx="1968">
                  <c:v>2181.6875</c:v>
                </c:pt>
                <c:pt idx="1969">
                  <c:v>1836.25</c:v>
                </c:pt>
                <c:pt idx="1970">
                  <c:v>1555.375</c:v>
                </c:pt>
                <c:pt idx="1971">
                  <c:v>768.06249999999898</c:v>
                </c:pt>
                <c:pt idx="1972">
                  <c:v>1084</c:v>
                </c:pt>
                <c:pt idx="1973">
                  <c:v>1407.5625</c:v>
                </c:pt>
                <c:pt idx="1974">
                  <c:v>1393.3125</c:v>
                </c:pt>
                <c:pt idx="1975">
                  <c:v>1750.625</c:v>
                </c:pt>
                <c:pt idx="1976">
                  <c:v>1479.625</c:v>
                </c:pt>
                <c:pt idx="1977">
                  <c:v>1465.375</c:v>
                </c:pt>
                <c:pt idx="1978">
                  <c:v>895.93749999999898</c:v>
                </c:pt>
                <c:pt idx="1979">
                  <c:v>589.06249999999898</c:v>
                </c:pt>
                <c:pt idx="1980">
                  <c:v>2083.25</c:v>
                </c:pt>
                <c:pt idx="1981">
                  <c:v>1177.8125</c:v>
                </c:pt>
                <c:pt idx="1982">
                  <c:v>1598</c:v>
                </c:pt>
                <c:pt idx="1983">
                  <c:v>960.6875</c:v>
                </c:pt>
                <c:pt idx="1984">
                  <c:v>2325.4375</c:v>
                </c:pt>
                <c:pt idx="1985">
                  <c:v>1102.375</c:v>
                </c:pt>
                <c:pt idx="1986">
                  <c:v>1955.1875</c:v>
                </c:pt>
                <c:pt idx="1987">
                  <c:v>767.25</c:v>
                </c:pt>
                <c:pt idx="1988">
                  <c:v>1146.75</c:v>
                </c:pt>
                <c:pt idx="1989">
                  <c:v>770.5</c:v>
                </c:pt>
                <c:pt idx="1990">
                  <c:v>1952.4375</c:v>
                </c:pt>
                <c:pt idx="1991">
                  <c:v>1282.1875</c:v>
                </c:pt>
                <c:pt idx="1992">
                  <c:v>1105.375</c:v>
                </c:pt>
                <c:pt idx="1993">
                  <c:v>2085.375</c:v>
                </c:pt>
                <c:pt idx="1994">
                  <c:v>990.93749999999898</c:v>
                </c:pt>
                <c:pt idx="1995">
                  <c:v>2890.75</c:v>
                </c:pt>
                <c:pt idx="1996">
                  <c:v>1002.125</c:v>
                </c:pt>
                <c:pt idx="1997">
                  <c:v>2148.0625</c:v>
                </c:pt>
                <c:pt idx="1998">
                  <c:v>935.93749999999898</c:v>
                </c:pt>
                <c:pt idx="1999">
                  <c:v>839.43749999999898</c:v>
                </c:pt>
                <c:pt idx="2000">
                  <c:v>868.125</c:v>
                </c:pt>
                <c:pt idx="2001">
                  <c:v>1591.25</c:v>
                </c:pt>
                <c:pt idx="2002">
                  <c:v>2313.125</c:v>
                </c:pt>
                <c:pt idx="2003">
                  <c:v>960.25</c:v>
                </c:pt>
                <c:pt idx="2004">
                  <c:v>1199.3125</c:v>
                </c:pt>
                <c:pt idx="2005">
                  <c:v>1350.5625</c:v>
                </c:pt>
                <c:pt idx="2006">
                  <c:v>1549.625</c:v>
                </c:pt>
                <c:pt idx="2007">
                  <c:v>1530.25</c:v>
                </c:pt>
                <c:pt idx="2008">
                  <c:v>754.25</c:v>
                </c:pt>
                <c:pt idx="2009">
                  <c:v>1677.375</c:v>
                </c:pt>
                <c:pt idx="2010">
                  <c:v>1260.625</c:v>
                </c:pt>
                <c:pt idx="2011">
                  <c:v>1095</c:v>
                </c:pt>
                <c:pt idx="2012">
                  <c:v>1585.875</c:v>
                </c:pt>
                <c:pt idx="2013">
                  <c:v>1621.5</c:v>
                </c:pt>
                <c:pt idx="2014">
                  <c:v>1315.125</c:v>
                </c:pt>
                <c:pt idx="2015">
                  <c:v>1287.875</c:v>
                </c:pt>
                <c:pt idx="2016">
                  <c:v>1130.8125</c:v>
                </c:pt>
                <c:pt idx="2017">
                  <c:v>506.5625</c:v>
                </c:pt>
                <c:pt idx="2018">
                  <c:v>2335.25</c:v>
                </c:pt>
                <c:pt idx="2019">
                  <c:v>1223</c:v>
                </c:pt>
                <c:pt idx="2020">
                  <c:v>606.875</c:v>
                </c:pt>
                <c:pt idx="2021">
                  <c:v>1626.3125</c:v>
                </c:pt>
                <c:pt idx="2022">
                  <c:v>2092.9375</c:v>
                </c:pt>
                <c:pt idx="2023">
                  <c:v>1429.125</c:v>
                </c:pt>
                <c:pt idx="2024">
                  <c:v>845.56249999999898</c:v>
                </c:pt>
                <c:pt idx="2025">
                  <c:v>1613.6875</c:v>
                </c:pt>
                <c:pt idx="2026">
                  <c:v>1821</c:v>
                </c:pt>
                <c:pt idx="2027">
                  <c:v>884.25</c:v>
                </c:pt>
                <c:pt idx="2028">
                  <c:v>906.25</c:v>
                </c:pt>
                <c:pt idx="2029">
                  <c:v>727.625</c:v>
                </c:pt>
                <c:pt idx="2030">
                  <c:v>644.75</c:v>
                </c:pt>
                <c:pt idx="2031">
                  <c:v>1234.1875</c:v>
                </c:pt>
                <c:pt idx="2032">
                  <c:v>1788</c:v>
                </c:pt>
                <c:pt idx="2033">
                  <c:v>1332.3125</c:v>
                </c:pt>
                <c:pt idx="2034">
                  <c:v>2588.25</c:v>
                </c:pt>
                <c:pt idx="2035">
                  <c:v>1109.8125</c:v>
                </c:pt>
                <c:pt idx="2036">
                  <c:v>1170.375</c:v>
                </c:pt>
                <c:pt idx="2037">
                  <c:v>939.81249999999898</c:v>
                </c:pt>
                <c:pt idx="2038">
                  <c:v>1409.8125</c:v>
                </c:pt>
                <c:pt idx="2039">
                  <c:v>1839.5625</c:v>
                </c:pt>
                <c:pt idx="2040">
                  <c:v>1861.8125</c:v>
                </c:pt>
                <c:pt idx="2041">
                  <c:v>1952</c:v>
                </c:pt>
                <c:pt idx="2042">
                  <c:v>1060.25</c:v>
                </c:pt>
                <c:pt idx="2043">
                  <c:v>1429.875</c:v>
                </c:pt>
                <c:pt idx="2044">
                  <c:v>1589.75</c:v>
                </c:pt>
                <c:pt idx="2045">
                  <c:v>1650.75</c:v>
                </c:pt>
                <c:pt idx="2046">
                  <c:v>1529.25</c:v>
                </c:pt>
                <c:pt idx="2047">
                  <c:v>1239.875</c:v>
                </c:pt>
                <c:pt idx="2048">
                  <c:v>746.125</c:v>
                </c:pt>
                <c:pt idx="2049">
                  <c:v>862.25</c:v>
                </c:pt>
                <c:pt idx="2050">
                  <c:v>2027.25</c:v>
                </c:pt>
                <c:pt idx="2051">
                  <c:v>1049.75</c:v>
                </c:pt>
                <c:pt idx="2052">
                  <c:v>1263.25</c:v>
                </c:pt>
                <c:pt idx="2053">
                  <c:v>1276.6875</c:v>
                </c:pt>
                <c:pt idx="2054">
                  <c:v>1350.75</c:v>
                </c:pt>
                <c:pt idx="2055">
                  <c:v>848.625</c:v>
                </c:pt>
                <c:pt idx="2056">
                  <c:v>1458.4375</c:v>
                </c:pt>
                <c:pt idx="2057">
                  <c:v>1117.8125</c:v>
                </c:pt>
                <c:pt idx="2058">
                  <c:v>1308.6875</c:v>
                </c:pt>
                <c:pt idx="2059">
                  <c:v>1134.4375</c:v>
                </c:pt>
                <c:pt idx="2060">
                  <c:v>1885.875</c:v>
                </c:pt>
                <c:pt idx="2061">
                  <c:v>1163.375</c:v>
                </c:pt>
                <c:pt idx="2062">
                  <c:v>1205.5625</c:v>
                </c:pt>
                <c:pt idx="2063">
                  <c:v>1136.8125</c:v>
                </c:pt>
                <c:pt idx="2064">
                  <c:v>897.81249999999898</c:v>
                </c:pt>
                <c:pt idx="2065">
                  <c:v>1443.6875</c:v>
                </c:pt>
                <c:pt idx="2066">
                  <c:v>1339.375</c:v>
                </c:pt>
                <c:pt idx="2067">
                  <c:v>1342.4375</c:v>
                </c:pt>
                <c:pt idx="2068">
                  <c:v>2208.6875</c:v>
                </c:pt>
                <c:pt idx="2069">
                  <c:v>1046.8125</c:v>
                </c:pt>
                <c:pt idx="2070">
                  <c:v>1275.125</c:v>
                </c:pt>
                <c:pt idx="2071">
                  <c:v>864.125</c:v>
                </c:pt>
                <c:pt idx="2072">
                  <c:v>243.75</c:v>
                </c:pt>
                <c:pt idx="2073">
                  <c:v>745.42857100000003</c:v>
                </c:pt>
                <c:pt idx="2074">
                  <c:v>2048.125</c:v>
                </c:pt>
                <c:pt idx="2075">
                  <c:v>850.25</c:v>
                </c:pt>
                <c:pt idx="2076">
                  <c:v>1463.875</c:v>
                </c:pt>
                <c:pt idx="2077">
                  <c:v>1933.875</c:v>
                </c:pt>
                <c:pt idx="2078">
                  <c:v>756.31249999999898</c:v>
                </c:pt>
                <c:pt idx="2079">
                  <c:v>2052.4375</c:v>
                </c:pt>
                <c:pt idx="2080">
                  <c:v>792.6875</c:v>
                </c:pt>
                <c:pt idx="2081">
                  <c:v>1341.25</c:v>
                </c:pt>
                <c:pt idx="2082">
                  <c:v>715.625</c:v>
                </c:pt>
                <c:pt idx="2083">
                  <c:v>1890.6875</c:v>
                </c:pt>
                <c:pt idx="2084">
                  <c:v>850.56249999999898</c:v>
                </c:pt>
                <c:pt idx="2085">
                  <c:v>1652.3125</c:v>
                </c:pt>
                <c:pt idx="2086">
                  <c:v>1561.8125</c:v>
                </c:pt>
                <c:pt idx="2087">
                  <c:v>1629.25</c:v>
                </c:pt>
                <c:pt idx="2088">
                  <c:v>1188.6875</c:v>
                </c:pt>
                <c:pt idx="2089">
                  <c:v>1208.6875</c:v>
                </c:pt>
                <c:pt idx="2090">
                  <c:v>853.6875</c:v>
                </c:pt>
                <c:pt idx="2091">
                  <c:v>1158.5625</c:v>
                </c:pt>
                <c:pt idx="2092">
                  <c:v>898.06249999999898</c:v>
                </c:pt>
                <c:pt idx="2093">
                  <c:v>1009.9375</c:v>
                </c:pt>
                <c:pt idx="2094">
                  <c:v>1552</c:v>
                </c:pt>
                <c:pt idx="2095">
                  <c:v>797.375</c:v>
                </c:pt>
                <c:pt idx="2096">
                  <c:v>1194.4375</c:v>
                </c:pt>
                <c:pt idx="2097">
                  <c:v>1636.75</c:v>
                </c:pt>
                <c:pt idx="2098">
                  <c:v>1771.4375</c:v>
                </c:pt>
                <c:pt idx="2099">
                  <c:v>801</c:v>
                </c:pt>
                <c:pt idx="2100">
                  <c:v>1161.9375</c:v>
                </c:pt>
                <c:pt idx="2101">
                  <c:v>1464.125</c:v>
                </c:pt>
                <c:pt idx="2102">
                  <c:v>1226.6875</c:v>
                </c:pt>
                <c:pt idx="2103">
                  <c:v>2117.25</c:v>
                </c:pt>
                <c:pt idx="2104">
                  <c:v>1339.4375</c:v>
                </c:pt>
                <c:pt idx="2105">
                  <c:v>1082.5</c:v>
                </c:pt>
                <c:pt idx="2106">
                  <c:v>786.56249999999898</c:v>
                </c:pt>
                <c:pt idx="2107">
                  <c:v>1435.4375</c:v>
                </c:pt>
                <c:pt idx="2108">
                  <c:v>929.125</c:v>
                </c:pt>
                <c:pt idx="2109">
                  <c:v>728.28571400000101</c:v>
                </c:pt>
                <c:pt idx="2110">
                  <c:v>1135.5625</c:v>
                </c:pt>
                <c:pt idx="2111">
                  <c:v>1558.6875</c:v>
                </c:pt>
                <c:pt idx="2112">
                  <c:v>1243.875</c:v>
                </c:pt>
                <c:pt idx="2113">
                  <c:v>1241.25</c:v>
                </c:pt>
                <c:pt idx="2114">
                  <c:v>1539.6875</c:v>
                </c:pt>
                <c:pt idx="2115">
                  <c:v>1721.8125</c:v>
                </c:pt>
                <c:pt idx="2116">
                  <c:v>737</c:v>
                </c:pt>
                <c:pt idx="2117">
                  <c:v>1683.6875</c:v>
                </c:pt>
                <c:pt idx="2118">
                  <c:v>1091.125</c:v>
                </c:pt>
                <c:pt idx="2119">
                  <c:v>852.125</c:v>
                </c:pt>
                <c:pt idx="2120">
                  <c:v>660.71428500000002</c:v>
                </c:pt>
                <c:pt idx="2121">
                  <c:v>1348.4375</c:v>
                </c:pt>
                <c:pt idx="2122">
                  <c:v>1297.0625</c:v>
                </c:pt>
                <c:pt idx="2123">
                  <c:v>1382.0625</c:v>
                </c:pt>
                <c:pt idx="2124">
                  <c:v>791.06249999999898</c:v>
                </c:pt>
                <c:pt idx="2125">
                  <c:v>1599.125</c:v>
                </c:pt>
                <c:pt idx="2126">
                  <c:v>965.375</c:v>
                </c:pt>
                <c:pt idx="2127">
                  <c:v>677.81249999999898</c:v>
                </c:pt>
                <c:pt idx="2128">
                  <c:v>1603.6875</c:v>
                </c:pt>
                <c:pt idx="2129">
                  <c:v>1833.9375</c:v>
                </c:pt>
                <c:pt idx="2130">
                  <c:v>973.81249999999898</c:v>
                </c:pt>
                <c:pt idx="2131">
                  <c:v>1668.25</c:v>
                </c:pt>
                <c:pt idx="2132">
                  <c:v>748.06249999999898</c:v>
                </c:pt>
                <c:pt idx="2133">
                  <c:v>1320.25</c:v>
                </c:pt>
                <c:pt idx="2134">
                  <c:v>1894.125</c:v>
                </c:pt>
                <c:pt idx="2135">
                  <c:v>1304.25</c:v>
                </c:pt>
                <c:pt idx="2136">
                  <c:v>667</c:v>
                </c:pt>
                <c:pt idx="2137">
                  <c:v>1009.8125</c:v>
                </c:pt>
                <c:pt idx="2138">
                  <c:v>1481.0625</c:v>
                </c:pt>
                <c:pt idx="2139">
                  <c:v>986.375</c:v>
                </c:pt>
                <c:pt idx="2140">
                  <c:v>930.625</c:v>
                </c:pt>
                <c:pt idx="2141">
                  <c:v>1345.3125</c:v>
                </c:pt>
                <c:pt idx="2142">
                  <c:v>851.93749999999898</c:v>
                </c:pt>
                <c:pt idx="2143">
                  <c:v>1298.125</c:v>
                </c:pt>
                <c:pt idx="2144">
                  <c:v>1187</c:v>
                </c:pt>
                <c:pt idx="2145">
                  <c:v>491.8125</c:v>
                </c:pt>
                <c:pt idx="2146">
                  <c:v>638.43749999999898</c:v>
                </c:pt>
                <c:pt idx="2147">
                  <c:v>904.375</c:v>
                </c:pt>
                <c:pt idx="2148">
                  <c:v>747.75</c:v>
                </c:pt>
                <c:pt idx="2149">
                  <c:v>795.43749999999898</c:v>
                </c:pt>
                <c:pt idx="2150">
                  <c:v>1585.0625</c:v>
                </c:pt>
                <c:pt idx="2151">
                  <c:v>360.125</c:v>
                </c:pt>
                <c:pt idx="2152">
                  <c:v>1257.375</c:v>
                </c:pt>
                <c:pt idx="2153">
                  <c:v>1446.75</c:v>
                </c:pt>
                <c:pt idx="2154">
                  <c:v>1591.0625</c:v>
                </c:pt>
                <c:pt idx="2155">
                  <c:v>523</c:v>
                </c:pt>
                <c:pt idx="2156">
                  <c:v>1801.5625</c:v>
                </c:pt>
                <c:pt idx="2157">
                  <c:v>611.1875</c:v>
                </c:pt>
                <c:pt idx="2158">
                  <c:v>1502.1875</c:v>
                </c:pt>
                <c:pt idx="2159">
                  <c:v>797.42857100000003</c:v>
                </c:pt>
                <c:pt idx="2160">
                  <c:v>708.31249999999898</c:v>
                </c:pt>
                <c:pt idx="2161">
                  <c:v>982.75</c:v>
                </c:pt>
                <c:pt idx="2162">
                  <c:v>933.625</c:v>
                </c:pt>
                <c:pt idx="2163">
                  <c:v>1093</c:v>
                </c:pt>
                <c:pt idx="2164">
                  <c:v>1169.6875</c:v>
                </c:pt>
                <c:pt idx="2165">
                  <c:v>399.4375</c:v>
                </c:pt>
                <c:pt idx="2166">
                  <c:v>1655.5</c:v>
                </c:pt>
                <c:pt idx="2167">
                  <c:v>835.93749999999898</c:v>
                </c:pt>
                <c:pt idx="2168">
                  <c:v>864.85714199999904</c:v>
                </c:pt>
                <c:pt idx="2169">
                  <c:v>1548.875</c:v>
                </c:pt>
                <c:pt idx="2170">
                  <c:v>1427</c:v>
                </c:pt>
                <c:pt idx="2171">
                  <c:v>1378.0625</c:v>
                </c:pt>
                <c:pt idx="2172">
                  <c:v>924.56249999999898</c:v>
                </c:pt>
                <c:pt idx="2173">
                  <c:v>580.6875</c:v>
                </c:pt>
                <c:pt idx="2174">
                  <c:v>762.375</c:v>
                </c:pt>
                <c:pt idx="2175">
                  <c:v>1134.3125</c:v>
                </c:pt>
                <c:pt idx="2176">
                  <c:v>779.06249999999898</c:v>
                </c:pt>
                <c:pt idx="2177">
                  <c:v>920.25</c:v>
                </c:pt>
                <c:pt idx="2178">
                  <c:v>1476.9375</c:v>
                </c:pt>
                <c:pt idx="2179">
                  <c:v>1156.9375</c:v>
                </c:pt>
                <c:pt idx="2180">
                  <c:v>466.6</c:v>
                </c:pt>
                <c:pt idx="2181">
                  <c:v>1284.375</c:v>
                </c:pt>
                <c:pt idx="2182">
                  <c:v>874.6875</c:v>
                </c:pt>
                <c:pt idx="2183">
                  <c:v>686.14285699999903</c:v>
                </c:pt>
                <c:pt idx="2184">
                  <c:v>1082.0625</c:v>
                </c:pt>
                <c:pt idx="2185">
                  <c:v>1092</c:v>
                </c:pt>
                <c:pt idx="2186">
                  <c:v>659</c:v>
                </c:pt>
                <c:pt idx="2187">
                  <c:v>734.6875</c:v>
                </c:pt>
                <c:pt idx="2188">
                  <c:v>1033.375</c:v>
                </c:pt>
                <c:pt idx="2189">
                  <c:v>800.83333300000004</c:v>
                </c:pt>
                <c:pt idx="2190">
                  <c:v>1531.4375</c:v>
                </c:pt>
                <c:pt idx="2191">
                  <c:v>1361.4375</c:v>
                </c:pt>
                <c:pt idx="2192">
                  <c:v>1003</c:v>
                </c:pt>
                <c:pt idx="2193">
                  <c:v>601.31249999999898</c:v>
                </c:pt>
                <c:pt idx="2194">
                  <c:v>742.125</c:v>
                </c:pt>
                <c:pt idx="2195">
                  <c:v>868.14285699999903</c:v>
                </c:pt>
                <c:pt idx="2196">
                  <c:v>643</c:v>
                </c:pt>
                <c:pt idx="2197">
                  <c:v>773.31249999999898</c:v>
                </c:pt>
                <c:pt idx="2198">
                  <c:v>835.43749999999898</c:v>
                </c:pt>
                <c:pt idx="2199">
                  <c:v>1640.625</c:v>
                </c:pt>
                <c:pt idx="2200">
                  <c:v>744.375</c:v>
                </c:pt>
                <c:pt idx="2201">
                  <c:v>1467.875</c:v>
                </c:pt>
                <c:pt idx="2202">
                  <c:v>691.56249999999898</c:v>
                </c:pt>
                <c:pt idx="2203">
                  <c:v>1147</c:v>
                </c:pt>
                <c:pt idx="2204">
                  <c:v>1628.125</c:v>
                </c:pt>
                <c:pt idx="2205">
                  <c:v>1310.5</c:v>
                </c:pt>
                <c:pt idx="2206">
                  <c:v>1532.9375</c:v>
                </c:pt>
                <c:pt idx="2207">
                  <c:v>612.875</c:v>
                </c:pt>
                <c:pt idx="2208">
                  <c:v>1090.3125</c:v>
                </c:pt>
                <c:pt idx="2209">
                  <c:v>1695.25</c:v>
                </c:pt>
                <c:pt idx="2210">
                  <c:v>1908.25</c:v>
                </c:pt>
                <c:pt idx="2211">
                  <c:v>940</c:v>
                </c:pt>
                <c:pt idx="2212">
                  <c:v>877.5</c:v>
                </c:pt>
                <c:pt idx="2213">
                  <c:v>783.6</c:v>
                </c:pt>
                <c:pt idx="2214">
                  <c:v>567.625</c:v>
                </c:pt>
                <c:pt idx="2215">
                  <c:v>1269.75</c:v>
                </c:pt>
                <c:pt idx="2216">
                  <c:v>1210.1875</c:v>
                </c:pt>
                <c:pt idx="2217">
                  <c:v>621.43749999999898</c:v>
                </c:pt>
                <c:pt idx="2218">
                  <c:v>980.31249999999898</c:v>
                </c:pt>
                <c:pt idx="2219">
                  <c:v>999.125</c:v>
                </c:pt>
                <c:pt idx="2220">
                  <c:v>720.85714199999904</c:v>
                </c:pt>
                <c:pt idx="2221">
                  <c:v>1285</c:v>
                </c:pt>
                <c:pt idx="2222">
                  <c:v>1686.625</c:v>
                </c:pt>
                <c:pt idx="2223">
                  <c:v>969.93749999999898</c:v>
                </c:pt>
                <c:pt idx="2224">
                  <c:v>879.93749999999898</c:v>
                </c:pt>
                <c:pt idx="2225">
                  <c:v>537.71428500000002</c:v>
                </c:pt>
                <c:pt idx="2226">
                  <c:v>986.57142799999997</c:v>
                </c:pt>
                <c:pt idx="2227">
                  <c:v>726.125</c:v>
                </c:pt>
                <c:pt idx="2228">
                  <c:v>1297.25</c:v>
                </c:pt>
                <c:pt idx="2229">
                  <c:v>969.43749999999898</c:v>
                </c:pt>
                <c:pt idx="2230">
                  <c:v>894.56249999999898</c:v>
                </c:pt>
                <c:pt idx="2231">
                  <c:v>690.28571400000101</c:v>
                </c:pt>
                <c:pt idx="2232">
                  <c:v>1443.875</c:v>
                </c:pt>
                <c:pt idx="2233">
                  <c:v>749.1875</c:v>
                </c:pt>
                <c:pt idx="2234">
                  <c:v>1608.6875</c:v>
                </c:pt>
                <c:pt idx="2235">
                  <c:v>1089</c:v>
                </c:pt>
                <c:pt idx="2236">
                  <c:v>799.25</c:v>
                </c:pt>
                <c:pt idx="2237">
                  <c:v>846</c:v>
                </c:pt>
                <c:pt idx="2238">
                  <c:v>1199</c:v>
                </c:pt>
                <c:pt idx="2239">
                  <c:v>655.43749999999898</c:v>
                </c:pt>
                <c:pt idx="2240">
                  <c:v>639.28571400000101</c:v>
                </c:pt>
                <c:pt idx="2241">
                  <c:v>778.6875</c:v>
                </c:pt>
                <c:pt idx="2242">
                  <c:v>1015.0625</c:v>
                </c:pt>
                <c:pt idx="2243">
                  <c:v>397.85714200000001</c:v>
                </c:pt>
                <c:pt idx="2244">
                  <c:v>551.56249999999898</c:v>
                </c:pt>
                <c:pt idx="2245">
                  <c:v>1163.4375</c:v>
                </c:pt>
                <c:pt idx="2246">
                  <c:v>1089.3125</c:v>
                </c:pt>
                <c:pt idx="2247">
                  <c:v>1483.1875</c:v>
                </c:pt>
                <c:pt idx="2248">
                  <c:v>929.75</c:v>
                </c:pt>
                <c:pt idx="2249">
                  <c:v>651.06249999999898</c:v>
                </c:pt>
                <c:pt idx="2250">
                  <c:v>773.93749999999898</c:v>
                </c:pt>
                <c:pt idx="2251">
                  <c:v>887</c:v>
                </c:pt>
                <c:pt idx="2252">
                  <c:v>1513</c:v>
                </c:pt>
                <c:pt idx="2253">
                  <c:v>1100.25</c:v>
                </c:pt>
                <c:pt idx="2254">
                  <c:v>556.125</c:v>
                </c:pt>
                <c:pt idx="2255">
                  <c:v>596.75</c:v>
                </c:pt>
                <c:pt idx="2256">
                  <c:v>708.875</c:v>
                </c:pt>
                <c:pt idx="2257">
                  <c:v>680.83333300000004</c:v>
                </c:pt>
                <c:pt idx="2258">
                  <c:v>992.6875</c:v>
                </c:pt>
                <c:pt idx="2259">
                  <c:v>1313.875</c:v>
                </c:pt>
                <c:pt idx="2260">
                  <c:v>665.06249999999898</c:v>
                </c:pt>
                <c:pt idx="2261">
                  <c:v>737.6875</c:v>
                </c:pt>
                <c:pt idx="2262">
                  <c:v>1239.4285709999999</c:v>
                </c:pt>
                <c:pt idx="2263">
                  <c:v>1407.5625</c:v>
                </c:pt>
                <c:pt idx="2264">
                  <c:v>1164.0625</c:v>
                </c:pt>
                <c:pt idx="2265">
                  <c:v>825.56249999999898</c:v>
                </c:pt>
                <c:pt idx="2266">
                  <c:v>606.81249999999898</c:v>
                </c:pt>
                <c:pt idx="2267">
                  <c:v>1067</c:v>
                </c:pt>
                <c:pt idx="2268">
                  <c:v>805</c:v>
                </c:pt>
                <c:pt idx="2269">
                  <c:v>834</c:v>
                </c:pt>
                <c:pt idx="2270">
                  <c:v>1035</c:v>
                </c:pt>
                <c:pt idx="2271">
                  <c:v>481.14285699999999</c:v>
                </c:pt>
                <c:pt idx="2272">
                  <c:v>834.56249999999898</c:v>
                </c:pt>
                <c:pt idx="2273">
                  <c:v>1028.6875</c:v>
                </c:pt>
                <c:pt idx="2274">
                  <c:v>674.43749999999898</c:v>
                </c:pt>
                <c:pt idx="2275">
                  <c:v>982.14285699999903</c:v>
                </c:pt>
                <c:pt idx="2276">
                  <c:v>873.93749999999898</c:v>
                </c:pt>
                <c:pt idx="2277">
                  <c:v>724.6875</c:v>
                </c:pt>
                <c:pt idx="2278">
                  <c:v>816.125</c:v>
                </c:pt>
                <c:pt idx="2279">
                  <c:v>787.1875</c:v>
                </c:pt>
                <c:pt idx="2280">
                  <c:v>625</c:v>
                </c:pt>
                <c:pt idx="2281">
                  <c:v>837.71428500000002</c:v>
                </c:pt>
                <c:pt idx="2282">
                  <c:v>1075.8125</c:v>
                </c:pt>
                <c:pt idx="2283">
                  <c:v>793.93749999999898</c:v>
                </c:pt>
                <c:pt idx="2284">
                  <c:v>634.75</c:v>
                </c:pt>
                <c:pt idx="2285">
                  <c:v>791.5</c:v>
                </c:pt>
                <c:pt idx="2286">
                  <c:v>1109</c:v>
                </c:pt>
                <c:pt idx="2287">
                  <c:v>1353.875</c:v>
                </c:pt>
                <c:pt idx="2288">
                  <c:v>672.375</c:v>
                </c:pt>
                <c:pt idx="2289">
                  <c:v>1058.1875</c:v>
                </c:pt>
                <c:pt idx="2290">
                  <c:v>816.81249999999898</c:v>
                </c:pt>
                <c:pt idx="2291">
                  <c:v>654.75</c:v>
                </c:pt>
                <c:pt idx="2292">
                  <c:v>790.75</c:v>
                </c:pt>
                <c:pt idx="2293">
                  <c:v>957.56249999999898</c:v>
                </c:pt>
                <c:pt idx="2294">
                  <c:v>846.75</c:v>
                </c:pt>
                <c:pt idx="2295">
                  <c:v>403.75</c:v>
                </c:pt>
                <c:pt idx="2296">
                  <c:v>1265.375</c:v>
                </c:pt>
                <c:pt idx="2297">
                  <c:v>674.875</c:v>
                </c:pt>
                <c:pt idx="2298">
                  <c:v>644.625</c:v>
                </c:pt>
                <c:pt idx="2299">
                  <c:v>1013.0625</c:v>
                </c:pt>
                <c:pt idx="2300">
                  <c:v>908.1875</c:v>
                </c:pt>
                <c:pt idx="2301">
                  <c:v>933.25</c:v>
                </c:pt>
                <c:pt idx="2302">
                  <c:v>549.625</c:v>
                </c:pt>
                <c:pt idx="2303">
                  <c:v>728.625</c:v>
                </c:pt>
                <c:pt idx="2304">
                  <c:v>944.85714199999904</c:v>
                </c:pt>
                <c:pt idx="2305">
                  <c:v>777</c:v>
                </c:pt>
                <c:pt idx="2306">
                  <c:v>953.875</c:v>
                </c:pt>
                <c:pt idx="2307">
                  <c:v>1262.25</c:v>
                </c:pt>
                <c:pt idx="2308">
                  <c:v>807.43749999999898</c:v>
                </c:pt>
                <c:pt idx="2309">
                  <c:v>1056.0625</c:v>
                </c:pt>
                <c:pt idx="2310">
                  <c:v>849.25</c:v>
                </c:pt>
                <c:pt idx="2311">
                  <c:v>739.06249999999898</c:v>
                </c:pt>
                <c:pt idx="2312">
                  <c:v>861.06249999999898</c:v>
                </c:pt>
                <c:pt idx="2313">
                  <c:v>232.25</c:v>
                </c:pt>
                <c:pt idx="2314">
                  <c:v>659.5</c:v>
                </c:pt>
                <c:pt idx="2315">
                  <c:v>340.5625</c:v>
                </c:pt>
                <c:pt idx="2316">
                  <c:v>859.06249999999898</c:v>
                </c:pt>
                <c:pt idx="2317">
                  <c:v>174.4375</c:v>
                </c:pt>
                <c:pt idx="2318">
                  <c:v>958.75</c:v>
                </c:pt>
                <c:pt idx="2319">
                  <c:v>239.1875</c:v>
                </c:pt>
                <c:pt idx="2320">
                  <c:v>624.5</c:v>
                </c:pt>
                <c:pt idx="2321">
                  <c:v>619.31249999999898</c:v>
                </c:pt>
                <c:pt idx="2322">
                  <c:v>307.75</c:v>
                </c:pt>
                <c:pt idx="2323">
                  <c:v>695.81249999999898</c:v>
                </c:pt>
                <c:pt idx="2324">
                  <c:v>101.6875</c:v>
                </c:pt>
                <c:pt idx="2325">
                  <c:v>5.5333329999999998</c:v>
                </c:pt>
                <c:pt idx="2326">
                  <c:v>1756.8125</c:v>
                </c:pt>
                <c:pt idx="2327">
                  <c:v>2092.1875</c:v>
                </c:pt>
                <c:pt idx="2328">
                  <c:v>1968</c:v>
                </c:pt>
                <c:pt idx="2329">
                  <c:v>1265.6875</c:v>
                </c:pt>
                <c:pt idx="2330">
                  <c:v>1760</c:v>
                </c:pt>
                <c:pt idx="2331">
                  <c:v>1856.25</c:v>
                </c:pt>
                <c:pt idx="2332">
                  <c:v>2953.4166660000001</c:v>
                </c:pt>
                <c:pt idx="2333">
                  <c:v>2421.83333300001</c:v>
                </c:pt>
                <c:pt idx="2334">
                  <c:v>1235.0625</c:v>
                </c:pt>
                <c:pt idx="2335">
                  <c:v>1991.625</c:v>
                </c:pt>
                <c:pt idx="2336">
                  <c:v>702.125</c:v>
                </c:pt>
                <c:pt idx="2337">
                  <c:v>1434.0625</c:v>
                </c:pt>
                <c:pt idx="2338">
                  <c:v>1957.125</c:v>
                </c:pt>
                <c:pt idx="2339">
                  <c:v>1834.625</c:v>
                </c:pt>
                <c:pt idx="2340">
                  <c:v>1271.4000000000001</c:v>
                </c:pt>
                <c:pt idx="2341">
                  <c:v>3310.5</c:v>
                </c:pt>
                <c:pt idx="2342">
                  <c:v>807.43749999999898</c:v>
                </c:pt>
                <c:pt idx="2343">
                  <c:v>997.16666599999905</c:v>
                </c:pt>
                <c:pt idx="2344">
                  <c:v>1707.3125</c:v>
                </c:pt>
                <c:pt idx="2345">
                  <c:v>1023</c:v>
                </c:pt>
                <c:pt idx="2346">
                  <c:v>1575.9375</c:v>
                </c:pt>
                <c:pt idx="2347">
                  <c:v>1843</c:v>
                </c:pt>
                <c:pt idx="2348">
                  <c:v>1130.875</c:v>
                </c:pt>
                <c:pt idx="2349">
                  <c:v>1521.9375</c:v>
                </c:pt>
                <c:pt idx="2350">
                  <c:v>978.43749999999898</c:v>
                </c:pt>
                <c:pt idx="2351">
                  <c:v>2449.6875</c:v>
                </c:pt>
                <c:pt idx="2352">
                  <c:v>1550.625</c:v>
                </c:pt>
                <c:pt idx="2353">
                  <c:v>1287.5</c:v>
                </c:pt>
                <c:pt idx="2354">
                  <c:v>510.53846099999998</c:v>
                </c:pt>
                <c:pt idx="2355">
                  <c:v>1277.8125</c:v>
                </c:pt>
                <c:pt idx="2356">
                  <c:v>1193.625</c:v>
                </c:pt>
                <c:pt idx="2357">
                  <c:v>1518</c:v>
                </c:pt>
                <c:pt idx="2358">
                  <c:v>2325.3125</c:v>
                </c:pt>
                <c:pt idx="2359">
                  <c:v>1000.25</c:v>
                </c:pt>
                <c:pt idx="2360">
                  <c:v>2524.3125</c:v>
                </c:pt>
                <c:pt idx="2361">
                  <c:v>1529.6875</c:v>
                </c:pt>
                <c:pt idx="2362">
                  <c:v>1156.25</c:v>
                </c:pt>
                <c:pt idx="2363">
                  <c:v>1785.9375</c:v>
                </c:pt>
                <c:pt idx="2364">
                  <c:v>1325.8125</c:v>
                </c:pt>
                <c:pt idx="2365">
                  <c:v>1275.125</c:v>
                </c:pt>
                <c:pt idx="2366">
                  <c:v>1066.833333</c:v>
                </c:pt>
                <c:pt idx="2367">
                  <c:v>676.16666599999905</c:v>
                </c:pt>
                <c:pt idx="2368">
                  <c:v>608.83333300000004</c:v>
                </c:pt>
                <c:pt idx="2369">
                  <c:v>1322.0625</c:v>
                </c:pt>
                <c:pt idx="2370">
                  <c:v>960.6</c:v>
                </c:pt>
                <c:pt idx="2371">
                  <c:v>1499.4375</c:v>
                </c:pt>
                <c:pt idx="2372">
                  <c:v>642.81249999999898</c:v>
                </c:pt>
                <c:pt idx="2373">
                  <c:v>1405.0625</c:v>
                </c:pt>
                <c:pt idx="2374">
                  <c:v>1755.75</c:v>
                </c:pt>
                <c:pt idx="2375">
                  <c:v>1503.25</c:v>
                </c:pt>
                <c:pt idx="2376">
                  <c:v>880.75</c:v>
                </c:pt>
                <c:pt idx="2377">
                  <c:v>1466.4375</c:v>
                </c:pt>
                <c:pt idx="2378">
                  <c:v>1802.8125</c:v>
                </c:pt>
                <c:pt idx="2379">
                  <c:v>1312.875</c:v>
                </c:pt>
                <c:pt idx="2380">
                  <c:v>1388.5625</c:v>
                </c:pt>
                <c:pt idx="2381">
                  <c:v>1152.125</c:v>
                </c:pt>
                <c:pt idx="2382">
                  <c:v>756.875</c:v>
                </c:pt>
                <c:pt idx="2383">
                  <c:v>1982.3125</c:v>
                </c:pt>
                <c:pt idx="2384">
                  <c:v>971</c:v>
                </c:pt>
                <c:pt idx="2385">
                  <c:v>1020.5</c:v>
                </c:pt>
                <c:pt idx="2386">
                  <c:v>651.875</c:v>
                </c:pt>
                <c:pt idx="2387">
                  <c:v>1286.3125</c:v>
                </c:pt>
                <c:pt idx="2388">
                  <c:v>1343.3125</c:v>
                </c:pt>
                <c:pt idx="2389">
                  <c:v>2047.5</c:v>
                </c:pt>
                <c:pt idx="2390">
                  <c:v>1155.5</c:v>
                </c:pt>
                <c:pt idx="2391">
                  <c:v>2221.75</c:v>
                </c:pt>
                <c:pt idx="2392">
                  <c:v>1490</c:v>
                </c:pt>
                <c:pt idx="2393">
                  <c:v>1815.5</c:v>
                </c:pt>
                <c:pt idx="2394">
                  <c:v>876.81249999999898</c:v>
                </c:pt>
                <c:pt idx="2395">
                  <c:v>1083.0625</c:v>
                </c:pt>
                <c:pt idx="2396">
                  <c:v>1041.25</c:v>
                </c:pt>
                <c:pt idx="2397">
                  <c:v>847.6875</c:v>
                </c:pt>
                <c:pt idx="2398">
                  <c:v>759.4</c:v>
                </c:pt>
                <c:pt idx="2399">
                  <c:v>989.75</c:v>
                </c:pt>
                <c:pt idx="2400">
                  <c:v>1849.1875</c:v>
                </c:pt>
                <c:pt idx="2401">
                  <c:v>931.4</c:v>
                </c:pt>
                <c:pt idx="2402">
                  <c:v>1410.375</c:v>
                </c:pt>
                <c:pt idx="2403">
                  <c:v>1213.4375</c:v>
                </c:pt>
                <c:pt idx="2404">
                  <c:v>1721.5</c:v>
                </c:pt>
                <c:pt idx="2405">
                  <c:v>966.6875</c:v>
                </c:pt>
                <c:pt idx="2406">
                  <c:v>1603.125</c:v>
                </c:pt>
                <c:pt idx="2407">
                  <c:v>833.25</c:v>
                </c:pt>
                <c:pt idx="2408">
                  <c:v>846.16666599999905</c:v>
                </c:pt>
                <c:pt idx="2409">
                  <c:v>989.8</c:v>
                </c:pt>
                <c:pt idx="2410">
                  <c:v>1036.1875</c:v>
                </c:pt>
                <c:pt idx="2411">
                  <c:v>866.6875</c:v>
                </c:pt>
                <c:pt idx="2412">
                  <c:v>1414.6666660000001</c:v>
                </c:pt>
                <c:pt idx="2413">
                  <c:v>1167.3125</c:v>
                </c:pt>
                <c:pt idx="2414">
                  <c:v>1090.125</c:v>
                </c:pt>
                <c:pt idx="2415">
                  <c:v>1410.6</c:v>
                </c:pt>
                <c:pt idx="2416">
                  <c:v>916.56249999999898</c:v>
                </c:pt>
                <c:pt idx="2417">
                  <c:v>1882.8125</c:v>
                </c:pt>
                <c:pt idx="2418">
                  <c:v>1422.625</c:v>
                </c:pt>
                <c:pt idx="2419">
                  <c:v>1071</c:v>
                </c:pt>
                <c:pt idx="2420">
                  <c:v>584.20000000000005</c:v>
                </c:pt>
                <c:pt idx="2421">
                  <c:v>942.125</c:v>
                </c:pt>
                <c:pt idx="2422">
                  <c:v>853.16666599999905</c:v>
                </c:pt>
                <c:pt idx="2423">
                  <c:v>1190</c:v>
                </c:pt>
                <c:pt idx="2424">
                  <c:v>2260.4375</c:v>
                </c:pt>
                <c:pt idx="2425">
                  <c:v>1260.1875</c:v>
                </c:pt>
                <c:pt idx="2426">
                  <c:v>1299.875</c:v>
                </c:pt>
                <c:pt idx="2427">
                  <c:v>885.43749999999898</c:v>
                </c:pt>
                <c:pt idx="2428">
                  <c:v>1782.75</c:v>
                </c:pt>
                <c:pt idx="2429">
                  <c:v>1272.875</c:v>
                </c:pt>
                <c:pt idx="2430">
                  <c:v>936</c:v>
                </c:pt>
                <c:pt idx="2431">
                  <c:v>1672.25</c:v>
                </c:pt>
                <c:pt idx="2432">
                  <c:v>933.4</c:v>
                </c:pt>
                <c:pt idx="2433">
                  <c:v>764.625</c:v>
                </c:pt>
                <c:pt idx="2434">
                  <c:v>1227.75</c:v>
                </c:pt>
                <c:pt idx="2435">
                  <c:v>1435</c:v>
                </c:pt>
                <c:pt idx="2436">
                  <c:v>608</c:v>
                </c:pt>
                <c:pt idx="2437">
                  <c:v>1298.5</c:v>
                </c:pt>
                <c:pt idx="2438">
                  <c:v>1622.6875</c:v>
                </c:pt>
                <c:pt idx="2439">
                  <c:v>753.25</c:v>
                </c:pt>
                <c:pt idx="2440">
                  <c:v>1084.6875</c:v>
                </c:pt>
                <c:pt idx="2441">
                  <c:v>2393.875</c:v>
                </c:pt>
                <c:pt idx="2442">
                  <c:v>763.2</c:v>
                </c:pt>
                <c:pt idx="2443">
                  <c:v>1282.375</c:v>
                </c:pt>
                <c:pt idx="2444">
                  <c:v>2339.125</c:v>
                </c:pt>
                <c:pt idx="2445">
                  <c:v>1513.8125</c:v>
                </c:pt>
                <c:pt idx="2446">
                  <c:v>1554.75</c:v>
                </c:pt>
                <c:pt idx="2447">
                  <c:v>1383.5625</c:v>
                </c:pt>
                <c:pt idx="2448">
                  <c:v>1197.5</c:v>
                </c:pt>
                <c:pt idx="2449">
                  <c:v>1421.6</c:v>
                </c:pt>
                <c:pt idx="2450">
                  <c:v>1706.6875</c:v>
                </c:pt>
                <c:pt idx="2451">
                  <c:v>938.625</c:v>
                </c:pt>
                <c:pt idx="2452">
                  <c:v>804.25</c:v>
                </c:pt>
                <c:pt idx="2453">
                  <c:v>1113.9375</c:v>
                </c:pt>
                <c:pt idx="2454">
                  <c:v>1038.4375</c:v>
                </c:pt>
                <c:pt idx="2455">
                  <c:v>1224.6875</c:v>
                </c:pt>
                <c:pt idx="2456">
                  <c:v>889.33333300000004</c:v>
                </c:pt>
                <c:pt idx="2457">
                  <c:v>1134.1875</c:v>
                </c:pt>
                <c:pt idx="2458">
                  <c:v>1980.125</c:v>
                </c:pt>
                <c:pt idx="2459">
                  <c:v>1573.3125</c:v>
                </c:pt>
                <c:pt idx="2460">
                  <c:v>1057</c:v>
                </c:pt>
                <c:pt idx="2461">
                  <c:v>1206.625</c:v>
                </c:pt>
                <c:pt idx="2462">
                  <c:v>1707.5625</c:v>
                </c:pt>
                <c:pt idx="2463">
                  <c:v>1253.1875</c:v>
                </c:pt>
                <c:pt idx="2464">
                  <c:v>739.56249999999898</c:v>
                </c:pt>
                <c:pt idx="2465">
                  <c:v>1025.9375</c:v>
                </c:pt>
                <c:pt idx="2466">
                  <c:v>1140.5</c:v>
                </c:pt>
                <c:pt idx="2467">
                  <c:v>1347.0625</c:v>
                </c:pt>
                <c:pt idx="2468">
                  <c:v>1032.1875</c:v>
                </c:pt>
                <c:pt idx="2469">
                  <c:v>944.625</c:v>
                </c:pt>
                <c:pt idx="2470">
                  <c:v>1232.5625</c:v>
                </c:pt>
                <c:pt idx="2471">
                  <c:v>939.375</c:v>
                </c:pt>
                <c:pt idx="2472">
                  <c:v>1138.5625</c:v>
                </c:pt>
                <c:pt idx="2473">
                  <c:v>610.25</c:v>
                </c:pt>
                <c:pt idx="2474">
                  <c:v>1783</c:v>
                </c:pt>
                <c:pt idx="2475">
                  <c:v>800.75</c:v>
                </c:pt>
                <c:pt idx="2476">
                  <c:v>805.625</c:v>
                </c:pt>
                <c:pt idx="2477">
                  <c:v>1207.9375</c:v>
                </c:pt>
                <c:pt idx="2478">
                  <c:v>1301.5</c:v>
                </c:pt>
                <c:pt idx="2479">
                  <c:v>1001.8125</c:v>
                </c:pt>
                <c:pt idx="2480">
                  <c:v>606.43749999999898</c:v>
                </c:pt>
                <c:pt idx="2481">
                  <c:v>932.375</c:v>
                </c:pt>
                <c:pt idx="2482">
                  <c:v>740</c:v>
                </c:pt>
                <c:pt idx="2483">
                  <c:v>1903</c:v>
                </c:pt>
                <c:pt idx="2484">
                  <c:v>866.125</c:v>
                </c:pt>
                <c:pt idx="2485">
                  <c:v>1365.625</c:v>
                </c:pt>
                <c:pt idx="2486">
                  <c:v>1366.5625</c:v>
                </c:pt>
                <c:pt idx="2487">
                  <c:v>955.6875</c:v>
                </c:pt>
                <c:pt idx="2488">
                  <c:v>514.5</c:v>
                </c:pt>
                <c:pt idx="2489">
                  <c:v>1448.8125</c:v>
                </c:pt>
                <c:pt idx="2490">
                  <c:v>1069.875</c:v>
                </c:pt>
                <c:pt idx="2491">
                  <c:v>1204.4375</c:v>
                </c:pt>
                <c:pt idx="2492">
                  <c:v>741.25</c:v>
                </c:pt>
                <c:pt idx="2493">
                  <c:v>740.16666599999905</c:v>
                </c:pt>
                <c:pt idx="2494">
                  <c:v>811.75</c:v>
                </c:pt>
                <c:pt idx="2495">
                  <c:v>1200.125</c:v>
                </c:pt>
                <c:pt idx="2496">
                  <c:v>1024.4375</c:v>
                </c:pt>
                <c:pt idx="2497">
                  <c:v>871.5</c:v>
                </c:pt>
                <c:pt idx="2498">
                  <c:v>907.1875</c:v>
                </c:pt>
                <c:pt idx="2499">
                  <c:v>801.25</c:v>
                </c:pt>
                <c:pt idx="2500">
                  <c:v>1255.0625</c:v>
                </c:pt>
                <c:pt idx="2501">
                  <c:v>1100.625</c:v>
                </c:pt>
                <c:pt idx="2502">
                  <c:v>1092.875</c:v>
                </c:pt>
                <c:pt idx="2503">
                  <c:v>614.5</c:v>
                </c:pt>
                <c:pt idx="2504">
                  <c:v>872.43749999999898</c:v>
                </c:pt>
                <c:pt idx="2505">
                  <c:v>626</c:v>
                </c:pt>
                <c:pt idx="2506">
                  <c:v>888.6875</c:v>
                </c:pt>
                <c:pt idx="2507">
                  <c:v>1237.625</c:v>
                </c:pt>
                <c:pt idx="2508">
                  <c:v>887.43749999999898</c:v>
                </c:pt>
                <c:pt idx="2509">
                  <c:v>418.384615</c:v>
                </c:pt>
                <c:pt idx="2510">
                  <c:v>1609.625</c:v>
                </c:pt>
                <c:pt idx="2511">
                  <c:v>1305.0625</c:v>
                </c:pt>
                <c:pt idx="2512">
                  <c:v>754.125</c:v>
                </c:pt>
                <c:pt idx="2513">
                  <c:v>1239.8125</c:v>
                </c:pt>
                <c:pt idx="2514">
                  <c:v>1298.25</c:v>
                </c:pt>
                <c:pt idx="2515">
                  <c:v>1053.25</c:v>
                </c:pt>
                <c:pt idx="2516">
                  <c:v>914.5</c:v>
                </c:pt>
                <c:pt idx="2517">
                  <c:v>736.31249999999898</c:v>
                </c:pt>
                <c:pt idx="2518">
                  <c:v>1119.125</c:v>
                </c:pt>
                <c:pt idx="2519">
                  <c:v>1398.5625</c:v>
                </c:pt>
                <c:pt idx="2520">
                  <c:v>578.43749999999898</c:v>
                </c:pt>
                <c:pt idx="2521">
                  <c:v>1036.4375</c:v>
                </c:pt>
                <c:pt idx="2522">
                  <c:v>1206.5</c:v>
                </c:pt>
                <c:pt idx="2523">
                  <c:v>521.66666599999905</c:v>
                </c:pt>
                <c:pt idx="2524">
                  <c:v>553.6875</c:v>
                </c:pt>
                <c:pt idx="2525">
                  <c:v>1374.8125</c:v>
                </c:pt>
                <c:pt idx="2526">
                  <c:v>999.375</c:v>
                </c:pt>
                <c:pt idx="2527">
                  <c:v>902.1875</c:v>
                </c:pt>
                <c:pt idx="2528">
                  <c:v>1213.9375</c:v>
                </c:pt>
                <c:pt idx="2529">
                  <c:v>917.6875</c:v>
                </c:pt>
                <c:pt idx="2530">
                  <c:v>1398.6875</c:v>
                </c:pt>
                <c:pt idx="2531">
                  <c:v>1050.5</c:v>
                </c:pt>
                <c:pt idx="2532">
                  <c:v>895.93749999999898</c:v>
                </c:pt>
                <c:pt idx="2533">
                  <c:v>811</c:v>
                </c:pt>
                <c:pt idx="2534">
                  <c:v>1368</c:v>
                </c:pt>
                <c:pt idx="2535">
                  <c:v>1148.1875</c:v>
                </c:pt>
                <c:pt idx="2536">
                  <c:v>1018.75</c:v>
                </c:pt>
                <c:pt idx="2537">
                  <c:v>1376.0625</c:v>
                </c:pt>
                <c:pt idx="2538">
                  <c:v>1288.9375</c:v>
                </c:pt>
                <c:pt idx="2539">
                  <c:v>915.93749999999898</c:v>
                </c:pt>
                <c:pt idx="2540">
                  <c:v>1312.625</c:v>
                </c:pt>
                <c:pt idx="2541">
                  <c:v>1066.625</c:v>
                </c:pt>
                <c:pt idx="2542">
                  <c:v>1116</c:v>
                </c:pt>
                <c:pt idx="2543">
                  <c:v>865.33333300000004</c:v>
                </c:pt>
                <c:pt idx="2544">
                  <c:v>1198.1875</c:v>
                </c:pt>
                <c:pt idx="2545">
                  <c:v>1260.25</c:v>
                </c:pt>
                <c:pt idx="2546">
                  <c:v>929.875</c:v>
                </c:pt>
                <c:pt idx="2547">
                  <c:v>966.875</c:v>
                </c:pt>
                <c:pt idx="2548">
                  <c:v>1045.8</c:v>
                </c:pt>
                <c:pt idx="2549">
                  <c:v>723.5</c:v>
                </c:pt>
                <c:pt idx="2550">
                  <c:v>931.56249999999898</c:v>
                </c:pt>
                <c:pt idx="2551">
                  <c:v>667.6875</c:v>
                </c:pt>
                <c:pt idx="2552">
                  <c:v>919.33333300000004</c:v>
                </c:pt>
                <c:pt idx="2553">
                  <c:v>497.625</c:v>
                </c:pt>
                <c:pt idx="2554">
                  <c:v>978.75</c:v>
                </c:pt>
                <c:pt idx="2555">
                  <c:v>1411.0625</c:v>
                </c:pt>
                <c:pt idx="2556">
                  <c:v>1056</c:v>
                </c:pt>
                <c:pt idx="2557">
                  <c:v>823.86666599999796</c:v>
                </c:pt>
                <c:pt idx="2558">
                  <c:v>1377</c:v>
                </c:pt>
                <c:pt idx="2559">
                  <c:v>851.1875</c:v>
                </c:pt>
                <c:pt idx="2560">
                  <c:v>1137.5625</c:v>
                </c:pt>
                <c:pt idx="2561">
                  <c:v>1110.4000000000001</c:v>
                </c:pt>
                <c:pt idx="2562">
                  <c:v>1085.1666660000001</c:v>
                </c:pt>
                <c:pt idx="2563">
                  <c:v>1520.6875</c:v>
                </c:pt>
                <c:pt idx="2564">
                  <c:v>715.1875</c:v>
                </c:pt>
                <c:pt idx="2565">
                  <c:v>1437.75</c:v>
                </c:pt>
                <c:pt idx="2566">
                  <c:v>817.125</c:v>
                </c:pt>
                <c:pt idx="2567">
                  <c:v>1118.5999999999999</c:v>
                </c:pt>
                <c:pt idx="2568">
                  <c:v>1732.75</c:v>
                </c:pt>
                <c:pt idx="2569">
                  <c:v>839.83333300000004</c:v>
                </c:pt>
                <c:pt idx="2570">
                  <c:v>794.31249999999898</c:v>
                </c:pt>
                <c:pt idx="2571">
                  <c:v>666.43749999999898</c:v>
                </c:pt>
                <c:pt idx="2572">
                  <c:v>898.6875</c:v>
                </c:pt>
                <c:pt idx="2573">
                  <c:v>794.8</c:v>
                </c:pt>
                <c:pt idx="2574">
                  <c:v>715.875</c:v>
                </c:pt>
                <c:pt idx="2575">
                  <c:v>761.4</c:v>
                </c:pt>
                <c:pt idx="2576">
                  <c:v>620.33333300000004</c:v>
                </c:pt>
                <c:pt idx="2577">
                  <c:v>944</c:v>
                </c:pt>
                <c:pt idx="2578">
                  <c:v>726.16666599999905</c:v>
                </c:pt>
                <c:pt idx="2579">
                  <c:v>841.16666599999905</c:v>
                </c:pt>
                <c:pt idx="2580">
                  <c:v>1465.75</c:v>
                </c:pt>
                <c:pt idx="2581">
                  <c:v>608</c:v>
                </c:pt>
                <c:pt idx="2582">
                  <c:v>715.8</c:v>
                </c:pt>
                <c:pt idx="2583">
                  <c:v>650.875</c:v>
                </c:pt>
                <c:pt idx="2584">
                  <c:v>1150.1875</c:v>
                </c:pt>
                <c:pt idx="2585">
                  <c:v>1400.75</c:v>
                </c:pt>
                <c:pt idx="2586">
                  <c:v>629.43749999999898</c:v>
                </c:pt>
                <c:pt idx="2587">
                  <c:v>751.8</c:v>
                </c:pt>
                <c:pt idx="2588">
                  <c:v>354</c:v>
                </c:pt>
                <c:pt idx="2589">
                  <c:v>1106.375</c:v>
                </c:pt>
                <c:pt idx="2590">
                  <c:v>746.2</c:v>
                </c:pt>
                <c:pt idx="2591">
                  <c:v>914.93749999999898</c:v>
                </c:pt>
                <c:pt idx="2592">
                  <c:v>813.875</c:v>
                </c:pt>
                <c:pt idx="2593">
                  <c:v>761.2</c:v>
                </c:pt>
                <c:pt idx="2594">
                  <c:v>558.83333300000004</c:v>
                </c:pt>
                <c:pt idx="2595">
                  <c:v>907.875</c:v>
                </c:pt>
                <c:pt idx="2596">
                  <c:v>697.625</c:v>
                </c:pt>
                <c:pt idx="2597">
                  <c:v>629.5</c:v>
                </c:pt>
                <c:pt idx="2598">
                  <c:v>823.56249999999898</c:v>
                </c:pt>
                <c:pt idx="2599">
                  <c:v>1065.5625</c:v>
                </c:pt>
                <c:pt idx="2600">
                  <c:v>970.66666599999905</c:v>
                </c:pt>
                <c:pt idx="2601">
                  <c:v>1342.4375</c:v>
                </c:pt>
                <c:pt idx="2602">
                  <c:v>909.125</c:v>
                </c:pt>
                <c:pt idx="2603">
                  <c:v>608.33333300000004</c:v>
                </c:pt>
                <c:pt idx="2604">
                  <c:v>1055.3125</c:v>
                </c:pt>
                <c:pt idx="2605">
                  <c:v>767.25</c:v>
                </c:pt>
                <c:pt idx="2606">
                  <c:v>417</c:v>
                </c:pt>
                <c:pt idx="2607">
                  <c:v>1330.125</c:v>
                </c:pt>
                <c:pt idx="2608">
                  <c:v>983.5</c:v>
                </c:pt>
                <c:pt idx="2609">
                  <c:v>784</c:v>
                </c:pt>
                <c:pt idx="2610">
                  <c:v>432.83333299999902</c:v>
                </c:pt>
                <c:pt idx="2611">
                  <c:v>849.8</c:v>
                </c:pt>
                <c:pt idx="2612">
                  <c:v>1228.5</c:v>
                </c:pt>
                <c:pt idx="2613">
                  <c:v>773</c:v>
                </c:pt>
                <c:pt idx="2614">
                  <c:v>446</c:v>
                </c:pt>
                <c:pt idx="2615">
                  <c:v>656.5</c:v>
                </c:pt>
                <c:pt idx="2616">
                  <c:v>795.16666599999905</c:v>
                </c:pt>
                <c:pt idx="2617">
                  <c:v>991.06249999999898</c:v>
                </c:pt>
                <c:pt idx="2618">
                  <c:v>835.125</c:v>
                </c:pt>
                <c:pt idx="2619">
                  <c:v>609.43749999999898</c:v>
                </c:pt>
                <c:pt idx="2620">
                  <c:v>647.125</c:v>
                </c:pt>
                <c:pt idx="2621">
                  <c:v>1248.0625</c:v>
                </c:pt>
                <c:pt idx="2622">
                  <c:v>1072.6875</c:v>
                </c:pt>
                <c:pt idx="2623">
                  <c:v>873.33333300000004</c:v>
                </c:pt>
                <c:pt idx="2624">
                  <c:v>670.61538400000097</c:v>
                </c:pt>
                <c:pt idx="2625">
                  <c:v>1609.875</c:v>
                </c:pt>
                <c:pt idx="2626">
                  <c:v>1170.25</c:v>
                </c:pt>
                <c:pt idx="2627">
                  <c:v>953.25</c:v>
                </c:pt>
                <c:pt idx="2628">
                  <c:v>739.83333300000004</c:v>
                </c:pt>
                <c:pt idx="2629">
                  <c:v>507</c:v>
                </c:pt>
                <c:pt idx="2630">
                  <c:v>590.33333300000004</c:v>
                </c:pt>
                <c:pt idx="2631">
                  <c:v>556.25</c:v>
                </c:pt>
                <c:pt idx="2632">
                  <c:v>871.93749999999898</c:v>
                </c:pt>
                <c:pt idx="2633">
                  <c:v>820.93749999999898</c:v>
                </c:pt>
                <c:pt idx="2634">
                  <c:v>964.31249999999898</c:v>
                </c:pt>
                <c:pt idx="2635">
                  <c:v>939.06249999999898</c:v>
                </c:pt>
                <c:pt idx="2636">
                  <c:v>1325.5</c:v>
                </c:pt>
                <c:pt idx="2637">
                  <c:v>1330.375</c:v>
                </c:pt>
                <c:pt idx="2638">
                  <c:v>964.56249999999898</c:v>
                </c:pt>
                <c:pt idx="2639">
                  <c:v>421.9375</c:v>
                </c:pt>
                <c:pt idx="2640">
                  <c:v>1028.8125</c:v>
                </c:pt>
                <c:pt idx="2641">
                  <c:v>917.06249999999898</c:v>
                </c:pt>
                <c:pt idx="2642">
                  <c:v>886.875</c:v>
                </c:pt>
                <c:pt idx="2643">
                  <c:v>1195.6875</c:v>
                </c:pt>
                <c:pt idx="2644">
                  <c:v>1099.4375</c:v>
                </c:pt>
                <c:pt idx="2645">
                  <c:v>1666.125</c:v>
                </c:pt>
                <c:pt idx="2646">
                  <c:v>922.75</c:v>
                </c:pt>
                <c:pt idx="2647">
                  <c:v>71.3</c:v>
                </c:pt>
                <c:pt idx="2648">
                  <c:v>748.06249999999898</c:v>
                </c:pt>
                <c:pt idx="2649">
                  <c:v>742.125</c:v>
                </c:pt>
                <c:pt idx="2650">
                  <c:v>974.375</c:v>
                </c:pt>
                <c:pt idx="2651">
                  <c:v>1258.75</c:v>
                </c:pt>
                <c:pt idx="2652">
                  <c:v>1013.6875</c:v>
                </c:pt>
                <c:pt idx="2653">
                  <c:v>786.43749999999898</c:v>
                </c:pt>
                <c:pt idx="2654">
                  <c:v>937.875</c:v>
                </c:pt>
                <c:pt idx="2655">
                  <c:v>752.1875</c:v>
                </c:pt>
                <c:pt idx="2656">
                  <c:v>714.93749999999898</c:v>
                </c:pt>
                <c:pt idx="2657">
                  <c:v>835.625</c:v>
                </c:pt>
                <c:pt idx="2658">
                  <c:v>984.56249999999898</c:v>
                </c:pt>
                <c:pt idx="2659">
                  <c:v>593.31249999999898</c:v>
                </c:pt>
                <c:pt idx="2660">
                  <c:v>1012.875</c:v>
                </c:pt>
                <c:pt idx="2661">
                  <c:v>100.1875</c:v>
                </c:pt>
                <c:pt idx="2662">
                  <c:v>3</c:v>
                </c:pt>
                <c:pt idx="2663">
                  <c:v>1065.3846149999999</c:v>
                </c:pt>
                <c:pt idx="2664">
                  <c:v>1031.5384610000001</c:v>
                </c:pt>
                <c:pt idx="2665">
                  <c:v>1474.25</c:v>
                </c:pt>
                <c:pt idx="2666">
                  <c:v>1791.1666660000001</c:v>
                </c:pt>
                <c:pt idx="2667">
                  <c:v>1189.25</c:v>
                </c:pt>
                <c:pt idx="2668">
                  <c:v>626.46666599999799</c:v>
                </c:pt>
                <c:pt idx="2669">
                  <c:v>744.07692299999997</c:v>
                </c:pt>
                <c:pt idx="2670">
                  <c:v>967.8</c:v>
                </c:pt>
                <c:pt idx="2671">
                  <c:v>1275.833333</c:v>
                </c:pt>
                <c:pt idx="2672">
                  <c:v>667.78571400000101</c:v>
                </c:pt>
                <c:pt idx="2673">
                  <c:v>924.6</c:v>
                </c:pt>
                <c:pt idx="2674">
                  <c:v>1964.3076920000001</c:v>
                </c:pt>
                <c:pt idx="2675">
                  <c:v>867.93333300000097</c:v>
                </c:pt>
                <c:pt idx="2676">
                  <c:v>1009.153846</c:v>
                </c:pt>
                <c:pt idx="2677">
                  <c:v>1389.846153</c:v>
                </c:pt>
                <c:pt idx="2678">
                  <c:v>2466.6153840000002</c:v>
                </c:pt>
                <c:pt idx="2679">
                  <c:v>1789.583333</c:v>
                </c:pt>
                <c:pt idx="2680">
                  <c:v>1216</c:v>
                </c:pt>
                <c:pt idx="2681">
                  <c:v>1042.2857140000001</c:v>
                </c:pt>
                <c:pt idx="2682">
                  <c:v>1408.833333</c:v>
                </c:pt>
                <c:pt idx="2683">
                  <c:v>1202.3076920000001</c:v>
                </c:pt>
                <c:pt idx="2684">
                  <c:v>2414.583333</c:v>
                </c:pt>
                <c:pt idx="2685">
                  <c:v>1045</c:v>
                </c:pt>
                <c:pt idx="2686">
                  <c:v>1169.9166660000001</c:v>
                </c:pt>
                <c:pt idx="2687">
                  <c:v>1191</c:v>
                </c:pt>
                <c:pt idx="2688">
                  <c:v>1542.833333</c:v>
                </c:pt>
                <c:pt idx="2689">
                  <c:v>1698.9166660000001</c:v>
                </c:pt>
                <c:pt idx="2690">
                  <c:v>534.07692299999997</c:v>
                </c:pt>
                <c:pt idx="2691">
                  <c:v>1169.7692300000001</c:v>
                </c:pt>
                <c:pt idx="2692">
                  <c:v>1599.9166660000001</c:v>
                </c:pt>
                <c:pt idx="2693">
                  <c:v>860.15384600000004</c:v>
                </c:pt>
                <c:pt idx="2694">
                  <c:v>801.5</c:v>
                </c:pt>
                <c:pt idx="2695">
                  <c:v>1280.25</c:v>
                </c:pt>
                <c:pt idx="2696">
                  <c:v>992.46666599999799</c:v>
                </c:pt>
                <c:pt idx="2697">
                  <c:v>692.42857100000003</c:v>
                </c:pt>
                <c:pt idx="2698">
                  <c:v>866.30769199999895</c:v>
                </c:pt>
                <c:pt idx="2699">
                  <c:v>793.23076900000001</c:v>
                </c:pt>
                <c:pt idx="2700">
                  <c:v>1766.1666660000001</c:v>
                </c:pt>
                <c:pt idx="2701">
                  <c:v>953.30769199999895</c:v>
                </c:pt>
                <c:pt idx="2702">
                  <c:v>898.69230700000003</c:v>
                </c:pt>
                <c:pt idx="2703">
                  <c:v>2050.6666660000001</c:v>
                </c:pt>
                <c:pt idx="2704">
                  <c:v>965.69230700000003</c:v>
                </c:pt>
                <c:pt idx="2705">
                  <c:v>840.28571400000101</c:v>
                </c:pt>
                <c:pt idx="2706">
                  <c:v>736.38461499999903</c:v>
                </c:pt>
                <c:pt idx="2707">
                  <c:v>718.93333300000097</c:v>
                </c:pt>
                <c:pt idx="2708">
                  <c:v>858.53333300000099</c:v>
                </c:pt>
                <c:pt idx="2709">
                  <c:v>1185.133333</c:v>
                </c:pt>
                <c:pt idx="2710">
                  <c:v>869</c:v>
                </c:pt>
                <c:pt idx="2711">
                  <c:v>857.76922999999897</c:v>
                </c:pt>
                <c:pt idx="2712">
                  <c:v>1360.75</c:v>
                </c:pt>
                <c:pt idx="2713">
                  <c:v>1516</c:v>
                </c:pt>
                <c:pt idx="2714">
                  <c:v>1189.3846149999999</c:v>
                </c:pt>
                <c:pt idx="2715">
                  <c:v>768.07692299999997</c:v>
                </c:pt>
                <c:pt idx="2716">
                  <c:v>782.53846099999998</c:v>
                </c:pt>
                <c:pt idx="2717">
                  <c:v>1023</c:v>
                </c:pt>
                <c:pt idx="2718">
                  <c:v>618.53333300000099</c:v>
                </c:pt>
                <c:pt idx="2719">
                  <c:v>1573.833333</c:v>
                </c:pt>
                <c:pt idx="2720">
                  <c:v>701.23076900000001</c:v>
                </c:pt>
                <c:pt idx="2721">
                  <c:v>1731.9166660000001</c:v>
                </c:pt>
                <c:pt idx="2722">
                  <c:v>665</c:v>
                </c:pt>
                <c:pt idx="2723">
                  <c:v>952.6</c:v>
                </c:pt>
                <c:pt idx="2724">
                  <c:v>597.30769199999895</c:v>
                </c:pt>
                <c:pt idx="2725">
                  <c:v>618</c:v>
                </c:pt>
                <c:pt idx="2726">
                  <c:v>785</c:v>
                </c:pt>
                <c:pt idx="2727">
                  <c:v>662</c:v>
                </c:pt>
                <c:pt idx="2728">
                  <c:v>987.84615299999905</c:v>
                </c:pt>
                <c:pt idx="2729">
                  <c:v>886.58333300000095</c:v>
                </c:pt>
                <c:pt idx="2730">
                  <c:v>1621.583333</c:v>
                </c:pt>
                <c:pt idx="2731">
                  <c:v>1150.230769</c:v>
                </c:pt>
                <c:pt idx="2732">
                  <c:v>1339.846153</c:v>
                </c:pt>
                <c:pt idx="2733">
                  <c:v>995</c:v>
                </c:pt>
                <c:pt idx="2734">
                  <c:v>1090.833333</c:v>
                </c:pt>
                <c:pt idx="2735">
                  <c:v>924.30769199999895</c:v>
                </c:pt>
                <c:pt idx="2736">
                  <c:v>871.92307600000004</c:v>
                </c:pt>
                <c:pt idx="2737">
                  <c:v>690.69230700000003</c:v>
                </c:pt>
                <c:pt idx="2738">
                  <c:v>740.71428500000002</c:v>
                </c:pt>
                <c:pt idx="2739">
                  <c:v>638.15384600000004</c:v>
                </c:pt>
                <c:pt idx="2740">
                  <c:v>935.69230700000003</c:v>
                </c:pt>
                <c:pt idx="2741">
                  <c:v>907.93333300000097</c:v>
                </c:pt>
                <c:pt idx="2742">
                  <c:v>697.93333300000097</c:v>
                </c:pt>
                <c:pt idx="2743">
                  <c:v>582.23076900000001</c:v>
                </c:pt>
                <c:pt idx="2744">
                  <c:v>764.71428500000002</c:v>
                </c:pt>
                <c:pt idx="2745">
                  <c:v>870.461537999999</c:v>
                </c:pt>
                <c:pt idx="2746">
                  <c:v>1093.5384610000001</c:v>
                </c:pt>
                <c:pt idx="2747">
                  <c:v>807.69230700000003</c:v>
                </c:pt>
                <c:pt idx="2748">
                  <c:v>767.30769199999895</c:v>
                </c:pt>
                <c:pt idx="2749">
                  <c:v>684.93333300000097</c:v>
                </c:pt>
                <c:pt idx="2750">
                  <c:v>956.13333300000102</c:v>
                </c:pt>
                <c:pt idx="2751">
                  <c:v>663.53846099999998</c:v>
                </c:pt>
                <c:pt idx="2752">
                  <c:v>816.58333300000095</c:v>
                </c:pt>
                <c:pt idx="2753">
                  <c:v>941.07692299999997</c:v>
                </c:pt>
                <c:pt idx="2754">
                  <c:v>717.461537999999</c:v>
                </c:pt>
                <c:pt idx="2755">
                  <c:v>509.66666600000002</c:v>
                </c:pt>
                <c:pt idx="2756">
                  <c:v>899.30769199999895</c:v>
                </c:pt>
                <c:pt idx="2757">
                  <c:v>815</c:v>
                </c:pt>
                <c:pt idx="2758">
                  <c:v>1222.5</c:v>
                </c:pt>
                <c:pt idx="2759">
                  <c:v>751.6</c:v>
                </c:pt>
                <c:pt idx="2760">
                  <c:v>628.61538400000097</c:v>
                </c:pt>
                <c:pt idx="2761">
                  <c:v>783.46666599999799</c:v>
                </c:pt>
                <c:pt idx="2762">
                  <c:v>607</c:v>
                </c:pt>
                <c:pt idx="2763">
                  <c:v>936.53846099999998</c:v>
                </c:pt>
                <c:pt idx="2764">
                  <c:v>718.14285699999903</c:v>
                </c:pt>
                <c:pt idx="2765">
                  <c:v>644.53333300000099</c:v>
                </c:pt>
                <c:pt idx="2766">
                  <c:v>508.73333299999899</c:v>
                </c:pt>
                <c:pt idx="2767">
                  <c:v>854.69230700000003</c:v>
                </c:pt>
                <c:pt idx="2768">
                  <c:v>690.27272700000003</c:v>
                </c:pt>
                <c:pt idx="2769">
                  <c:v>736.461537999999</c:v>
                </c:pt>
                <c:pt idx="2770">
                  <c:v>685.42857100000003</c:v>
                </c:pt>
                <c:pt idx="2771">
                  <c:v>5.3</c:v>
                </c:pt>
                <c:pt idx="2772">
                  <c:v>900</c:v>
                </c:pt>
                <c:pt idx="2773">
                  <c:v>782</c:v>
                </c:pt>
                <c:pt idx="2774">
                  <c:v>728.25</c:v>
                </c:pt>
                <c:pt idx="2775">
                  <c:v>524.5</c:v>
                </c:pt>
                <c:pt idx="2776">
                  <c:v>1244.75</c:v>
                </c:pt>
                <c:pt idx="2777">
                  <c:v>641.79999999999995</c:v>
                </c:pt>
                <c:pt idx="2778">
                  <c:v>545.16666599999905</c:v>
                </c:pt>
                <c:pt idx="2779">
                  <c:v>846.6</c:v>
                </c:pt>
                <c:pt idx="2780">
                  <c:v>831</c:v>
                </c:pt>
                <c:pt idx="2781">
                  <c:v>656.2</c:v>
                </c:pt>
                <c:pt idx="2782">
                  <c:v>606.4</c:v>
                </c:pt>
                <c:pt idx="2783">
                  <c:v>935.83333300000004</c:v>
                </c:pt>
                <c:pt idx="2784">
                  <c:v>895.5</c:v>
                </c:pt>
                <c:pt idx="2785">
                  <c:v>570</c:v>
                </c:pt>
                <c:pt idx="2786">
                  <c:v>586.66666599999905</c:v>
                </c:pt>
                <c:pt idx="2787">
                  <c:v>602.75</c:v>
                </c:pt>
                <c:pt idx="2788">
                  <c:v>713</c:v>
                </c:pt>
                <c:pt idx="2789">
                  <c:v>793</c:v>
                </c:pt>
                <c:pt idx="2790">
                  <c:v>932</c:v>
                </c:pt>
                <c:pt idx="2791">
                  <c:v>921</c:v>
                </c:pt>
                <c:pt idx="2792">
                  <c:v>543.6</c:v>
                </c:pt>
                <c:pt idx="2793">
                  <c:v>920.25</c:v>
                </c:pt>
                <c:pt idx="2794">
                  <c:v>607.5</c:v>
                </c:pt>
                <c:pt idx="2795">
                  <c:v>990</c:v>
                </c:pt>
                <c:pt idx="2796">
                  <c:v>563</c:v>
                </c:pt>
                <c:pt idx="2797">
                  <c:v>921.6</c:v>
                </c:pt>
                <c:pt idx="2798">
                  <c:v>855.25</c:v>
                </c:pt>
                <c:pt idx="2799">
                  <c:v>782.66666599999905</c:v>
                </c:pt>
                <c:pt idx="2800">
                  <c:v>828.5</c:v>
                </c:pt>
                <c:pt idx="2801">
                  <c:v>782.2</c:v>
                </c:pt>
                <c:pt idx="2802">
                  <c:v>751.8</c:v>
                </c:pt>
                <c:pt idx="2803">
                  <c:v>1012.8</c:v>
                </c:pt>
                <c:pt idx="2804">
                  <c:v>658.25</c:v>
                </c:pt>
                <c:pt idx="2805">
                  <c:v>621.20000000000005</c:v>
                </c:pt>
                <c:pt idx="2806">
                  <c:v>872.4</c:v>
                </c:pt>
                <c:pt idx="2807">
                  <c:v>606.5</c:v>
                </c:pt>
                <c:pt idx="2808">
                  <c:v>561.6</c:v>
                </c:pt>
                <c:pt idx="2809">
                  <c:v>1553.75</c:v>
                </c:pt>
                <c:pt idx="2810">
                  <c:v>964</c:v>
                </c:pt>
                <c:pt idx="2811">
                  <c:v>680</c:v>
                </c:pt>
                <c:pt idx="2812">
                  <c:v>800.75</c:v>
                </c:pt>
                <c:pt idx="2813">
                  <c:v>234.6</c:v>
                </c:pt>
                <c:pt idx="2814">
                  <c:v>849.4</c:v>
                </c:pt>
                <c:pt idx="2815">
                  <c:v>859.66666599999905</c:v>
                </c:pt>
                <c:pt idx="2816">
                  <c:v>914.6</c:v>
                </c:pt>
                <c:pt idx="2817">
                  <c:v>1163.833333</c:v>
                </c:pt>
                <c:pt idx="2818">
                  <c:v>714</c:v>
                </c:pt>
                <c:pt idx="2819">
                  <c:v>857.6</c:v>
                </c:pt>
                <c:pt idx="2820">
                  <c:v>461.5</c:v>
                </c:pt>
                <c:pt idx="2821">
                  <c:v>792.8</c:v>
                </c:pt>
                <c:pt idx="2822">
                  <c:v>639</c:v>
                </c:pt>
                <c:pt idx="2823">
                  <c:v>876.75</c:v>
                </c:pt>
                <c:pt idx="2824">
                  <c:v>691</c:v>
                </c:pt>
                <c:pt idx="2825">
                  <c:v>921.4</c:v>
                </c:pt>
                <c:pt idx="2826">
                  <c:v>384.8</c:v>
                </c:pt>
                <c:pt idx="2827">
                  <c:v>265.39999999999998</c:v>
                </c:pt>
                <c:pt idx="2828">
                  <c:v>1268.0999999999999</c:v>
                </c:pt>
                <c:pt idx="2829">
                  <c:v>978.6</c:v>
                </c:pt>
                <c:pt idx="2830">
                  <c:v>703.4</c:v>
                </c:pt>
                <c:pt idx="2831">
                  <c:v>836.5</c:v>
                </c:pt>
                <c:pt idx="2832">
                  <c:v>726.25</c:v>
                </c:pt>
                <c:pt idx="2833">
                  <c:v>558.75</c:v>
                </c:pt>
                <c:pt idx="2834">
                  <c:v>659.5</c:v>
                </c:pt>
                <c:pt idx="2835">
                  <c:v>979.5</c:v>
                </c:pt>
                <c:pt idx="2836">
                  <c:v>339</c:v>
                </c:pt>
                <c:pt idx="2837">
                  <c:v>734.5</c:v>
                </c:pt>
                <c:pt idx="2838">
                  <c:v>755.6</c:v>
                </c:pt>
                <c:pt idx="2839">
                  <c:v>1228.4545450000001</c:v>
                </c:pt>
                <c:pt idx="2840">
                  <c:v>638.5</c:v>
                </c:pt>
                <c:pt idx="2841">
                  <c:v>773.16666599999905</c:v>
                </c:pt>
                <c:pt idx="2842">
                  <c:v>717</c:v>
                </c:pt>
                <c:pt idx="2843">
                  <c:v>969.6</c:v>
                </c:pt>
                <c:pt idx="2844">
                  <c:v>675</c:v>
                </c:pt>
                <c:pt idx="2845">
                  <c:v>715</c:v>
                </c:pt>
                <c:pt idx="2846">
                  <c:v>769.25</c:v>
                </c:pt>
                <c:pt idx="2847">
                  <c:v>917.8</c:v>
                </c:pt>
                <c:pt idx="2848">
                  <c:v>822.75</c:v>
                </c:pt>
                <c:pt idx="2849">
                  <c:v>767.33333300000004</c:v>
                </c:pt>
                <c:pt idx="2850">
                  <c:v>700.83333300000004</c:v>
                </c:pt>
                <c:pt idx="2851">
                  <c:v>690.6</c:v>
                </c:pt>
                <c:pt idx="2852">
                  <c:v>795.6</c:v>
                </c:pt>
                <c:pt idx="2853">
                  <c:v>1144.5</c:v>
                </c:pt>
                <c:pt idx="2854">
                  <c:v>853.4</c:v>
                </c:pt>
                <c:pt idx="2855">
                  <c:v>760.8</c:v>
                </c:pt>
                <c:pt idx="2856">
                  <c:v>795.8</c:v>
                </c:pt>
                <c:pt idx="2857">
                  <c:v>798.25</c:v>
                </c:pt>
                <c:pt idx="2858">
                  <c:v>733.5</c:v>
                </c:pt>
                <c:pt idx="2859">
                  <c:v>752.25</c:v>
                </c:pt>
                <c:pt idx="2860">
                  <c:v>500.2</c:v>
                </c:pt>
                <c:pt idx="2861">
                  <c:v>650</c:v>
                </c:pt>
                <c:pt idx="2862">
                  <c:v>915.36363599999902</c:v>
                </c:pt>
                <c:pt idx="2863">
                  <c:v>671.25</c:v>
                </c:pt>
                <c:pt idx="2864">
                  <c:v>460.75</c:v>
                </c:pt>
                <c:pt idx="2865">
                  <c:v>535</c:v>
                </c:pt>
                <c:pt idx="2866">
                  <c:v>717.2</c:v>
                </c:pt>
                <c:pt idx="2867">
                  <c:v>697.33333300000004</c:v>
                </c:pt>
                <c:pt idx="2868">
                  <c:v>436</c:v>
                </c:pt>
                <c:pt idx="2869">
                  <c:v>810</c:v>
                </c:pt>
                <c:pt idx="2870">
                  <c:v>555.20000000000005</c:v>
                </c:pt>
                <c:pt idx="2871">
                  <c:v>504.25</c:v>
                </c:pt>
                <c:pt idx="2872">
                  <c:v>792</c:v>
                </c:pt>
                <c:pt idx="2873">
                  <c:v>737.66666599999905</c:v>
                </c:pt>
                <c:pt idx="2874">
                  <c:v>480.6</c:v>
                </c:pt>
                <c:pt idx="2875">
                  <c:v>553.25</c:v>
                </c:pt>
                <c:pt idx="2876">
                  <c:v>621.79999999999995</c:v>
                </c:pt>
                <c:pt idx="2877">
                  <c:v>603.25</c:v>
                </c:pt>
                <c:pt idx="2878">
                  <c:v>532.6</c:v>
                </c:pt>
                <c:pt idx="2879">
                  <c:v>1168</c:v>
                </c:pt>
                <c:pt idx="2880">
                  <c:v>597.75</c:v>
                </c:pt>
                <c:pt idx="2881">
                  <c:v>558.75</c:v>
                </c:pt>
                <c:pt idx="2882">
                  <c:v>578.79999999999995</c:v>
                </c:pt>
                <c:pt idx="2883">
                  <c:v>798.25</c:v>
                </c:pt>
                <c:pt idx="2884">
                  <c:v>236.6</c:v>
                </c:pt>
                <c:pt idx="2885">
                  <c:v>432.8</c:v>
                </c:pt>
                <c:pt idx="2886">
                  <c:v>660.25</c:v>
                </c:pt>
                <c:pt idx="2887">
                  <c:v>487.25</c:v>
                </c:pt>
                <c:pt idx="2888">
                  <c:v>1.3333330000000001</c:v>
                </c:pt>
                <c:pt idx="2889">
                  <c:v>466.66666600000002</c:v>
                </c:pt>
                <c:pt idx="2890">
                  <c:v>849</c:v>
                </c:pt>
                <c:pt idx="2891">
                  <c:v>1061</c:v>
                </c:pt>
                <c:pt idx="2892">
                  <c:v>1351</c:v>
                </c:pt>
                <c:pt idx="2893">
                  <c:v>728</c:v>
                </c:pt>
                <c:pt idx="2894">
                  <c:v>567</c:v>
                </c:pt>
                <c:pt idx="2895">
                  <c:v>611</c:v>
                </c:pt>
                <c:pt idx="2896">
                  <c:v>536</c:v>
                </c:pt>
                <c:pt idx="2897">
                  <c:v>701.66666599999905</c:v>
                </c:pt>
                <c:pt idx="2898">
                  <c:v>1511</c:v>
                </c:pt>
                <c:pt idx="2899">
                  <c:v>960.66666599999905</c:v>
                </c:pt>
                <c:pt idx="2900">
                  <c:v>922</c:v>
                </c:pt>
                <c:pt idx="2901">
                  <c:v>565</c:v>
                </c:pt>
                <c:pt idx="2902">
                  <c:v>768.33333300000004</c:v>
                </c:pt>
                <c:pt idx="2903">
                  <c:v>476.5</c:v>
                </c:pt>
                <c:pt idx="2904">
                  <c:v>634</c:v>
                </c:pt>
                <c:pt idx="2905">
                  <c:v>762.5</c:v>
                </c:pt>
                <c:pt idx="2906">
                  <c:v>666</c:v>
                </c:pt>
                <c:pt idx="2907">
                  <c:v>638</c:v>
                </c:pt>
                <c:pt idx="2908">
                  <c:v>917</c:v>
                </c:pt>
                <c:pt idx="2909">
                  <c:v>1029</c:v>
                </c:pt>
                <c:pt idx="2910">
                  <c:v>1004</c:v>
                </c:pt>
                <c:pt idx="2911">
                  <c:v>841</c:v>
                </c:pt>
                <c:pt idx="2912">
                  <c:v>519</c:v>
                </c:pt>
                <c:pt idx="2913">
                  <c:v>848</c:v>
                </c:pt>
                <c:pt idx="2914">
                  <c:v>993</c:v>
                </c:pt>
                <c:pt idx="2915">
                  <c:v>491</c:v>
                </c:pt>
                <c:pt idx="2916">
                  <c:v>562.5</c:v>
                </c:pt>
                <c:pt idx="2917">
                  <c:v>849</c:v>
                </c:pt>
                <c:pt idx="2918">
                  <c:v>932</c:v>
                </c:pt>
                <c:pt idx="2919">
                  <c:v>905</c:v>
                </c:pt>
                <c:pt idx="2920">
                  <c:v>626</c:v>
                </c:pt>
                <c:pt idx="2921">
                  <c:v>881</c:v>
                </c:pt>
                <c:pt idx="2922">
                  <c:v>1708</c:v>
                </c:pt>
                <c:pt idx="2923">
                  <c:v>1872</c:v>
                </c:pt>
                <c:pt idx="2924">
                  <c:v>596.66666599999905</c:v>
                </c:pt>
                <c:pt idx="2925">
                  <c:v>665.5</c:v>
                </c:pt>
                <c:pt idx="2926">
                  <c:v>759</c:v>
                </c:pt>
                <c:pt idx="2927">
                  <c:v>866</c:v>
                </c:pt>
                <c:pt idx="2928">
                  <c:v>735</c:v>
                </c:pt>
                <c:pt idx="2929">
                  <c:v>1162</c:v>
                </c:pt>
                <c:pt idx="2930">
                  <c:v>1015</c:v>
                </c:pt>
                <c:pt idx="2931">
                  <c:v>524.5</c:v>
                </c:pt>
                <c:pt idx="2932">
                  <c:v>531.33333300000004</c:v>
                </c:pt>
                <c:pt idx="2933">
                  <c:v>1041</c:v>
                </c:pt>
                <c:pt idx="2934">
                  <c:v>739</c:v>
                </c:pt>
                <c:pt idx="2935">
                  <c:v>587</c:v>
                </c:pt>
                <c:pt idx="2936">
                  <c:v>750.66666599999905</c:v>
                </c:pt>
                <c:pt idx="2937">
                  <c:v>695</c:v>
                </c:pt>
                <c:pt idx="2938">
                  <c:v>596</c:v>
                </c:pt>
                <c:pt idx="2939">
                  <c:v>919</c:v>
                </c:pt>
                <c:pt idx="2940">
                  <c:v>654</c:v>
                </c:pt>
                <c:pt idx="2941">
                  <c:v>1710</c:v>
                </c:pt>
                <c:pt idx="2942">
                  <c:v>709</c:v>
                </c:pt>
                <c:pt idx="2943">
                  <c:v>661.5</c:v>
                </c:pt>
                <c:pt idx="2944">
                  <c:v>1079.5</c:v>
                </c:pt>
                <c:pt idx="2945">
                  <c:v>702</c:v>
                </c:pt>
                <c:pt idx="2946">
                  <c:v>716</c:v>
                </c:pt>
                <c:pt idx="2947">
                  <c:v>825.33333300000004</c:v>
                </c:pt>
                <c:pt idx="2948">
                  <c:v>1002</c:v>
                </c:pt>
                <c:pt idx="2949">
                  <c:v>879.5</c:v>
                </c:pt>
                <c:pt idx="2950">
                  <c:v>1419.333333</c:v>
                </c:pt>
                <c:pt idx="2951">
                  <c:v>482.66666600000002</c:v>
                </c:pt>
                <c:pt idx="2952">
                  <c:v>779</c:v>
                </c:pt>
                <c:pt idx="2953">
                  <c:v>690</c:v>
                </c:pt>
                <c:pt idx="2954">
                  <c:v>397</c:v>
                </c:pt>
                <c:pt idx="2955">
                  <c:v>807</c:v>
                </c:pt>
                <c:pt idx="2956">
                  <c:v>687</c:v>
                </c:pt>
                <c:pt idx="2957">
                  <c:v>645.5</c:v>
                </c:pt>
                <c:pt idx="2958">
                  <c:v>881</c:v>
                </c:pt>
                <c:pt idx="2959">
                  <c:v>763.66666599999905</c:v>
                </c:pt>
                <c:pt idx="2960">
                  <c:v>992</c:v>
                </c:pt>
                <c:pt idx="2961">
                  <c:v>400</c:v>
                </c:pt>
                <c:pt idx="2962">
                  <c:v>744.5</c:v>
                </c:pt>
                <c:pt idx="2963">
                  <c:v>776</c:v>
                </c:pt>
                <c:pt idx="2964">
                  <c:v>540.5</c:v>
                </c:pt>
                <c:pt idx="2965">
                  <c:v>138</c:v>
                </c:pt>
                <c:pt idx="2966">
                  <c:v>1030.5</c:v>
                </c:pt>
                <c:pt idx="2967">
                  <c:v>679</c:v>
                </c:pt>
                <c:pt idx="2968">
                  <c:v>1196.5</c:v>
                </c:pt>
                <c:pt idx="2969">
                  <c:v>784.5</c:v>
                </c:pt>
                <c:pt idx="2970">
                  <c:v>535.66666599999905</c:v>
                </c:pt>
                <c:pt idx="2971">
                  <c:v>880</c:v>
                </c:pt>
                <c:pt idx="2972">
                  <c:v>752.5</c:v>
                </c:pt>
                <c:pt idx="2973">
                  <c:v>625.33333300000004</c:v>
                </c:pt>
                <c:pt idx="2974">
                  <c:v>305.5</c:v>
                </c:pt>
                <c:pt idx="2975">
                  <c:v>824</c:v>
                </c:pt>
                <c:pt idx="2976">
                  <c:v>923</c:v>
                </c:pt>
                <c:pt idx="2977">
                  <c:v>764.33333300000004</c:v>
                </c:pt>
                <c:pt idx="2978">
                  <c:v>1000</c:v>
                </c:pt>
                <c:pt idx="2979">
                  <c:v>809</c:v>
                </c:pt>
                <c:pt idx="2980">
                  <c:v>461.5</c:v>
                </c:pt>
                <c:pt idx="2981">
                  <c:v>803.5</c:v>
                </c:pt>
                <c:pt idx="2982">
                  <c:v>203.5</c:v>
                </c:pt>
                <c:pt idx="2983">
                  <c:v>984.5</c:v>
                </c:pt>
                <c:pt idx="2984">
                  <c:v>517</c:v>
                </c:pt>
                <c:pt idx="2985">
                  <c:v>692</c:v>
                </c:pt>
                <c:pt idx="2986">
                  <c:v>267</c:v>
                </c:pt>
                <c:pt idx="2987">
                  <c:v>471.5</c:v>
                </c:pt>
                <c:pt idx="2988">
                  <c:v>623</c:v>
                </c:pt>
                <c:pt idx="2989">
                  <c:v>757.5</c:v>
                </c:pt>
                <c:pt idx="2990">
                  <c:v>775</c:v>
                </c:pt>
                <c:pt idx="2991">
                  <c:v>618</c:v>
                </c:pt>
                <c:pt idx="2992">
                  <c:v>919</c:v>
                </c:pt>
                <c:pt idx="2993">
                  <c:v>650</c:v>
                </c:pt>
                <c:pt idx="2994">
                  <c:v>844.5</c:v>
                </c:pt>
                <c:pt idx="2995">
                  <c:v>715.33333300000004</c:v>
                </c:pt>
                <c:pt idx="2996">
                  <c:v>496</c:v>
                </c:pt>
                <c:pt idx="2997">
                  <c:v>606.66666599999905</c:v>
                </c:pt>
                <c:pt idx="2998">
                  <c:v>609</c:v>
                </c:pt>
                <c:pt idx="2999">
                  <c:v>797.5</c:v>
                </c:pt>
                <c:pt idx="3000">
                  <c:v>234</c:v>
                </c:pt>
                <c:pt idx="3001">
                  <c:v>603</c:v>
                </c:pt>
                <c:pt idx="3002">
                  <c:v>794.33333300000004</c:v>
                </c:pt>
                <c:pt idx="3003">
                  <c:v>720.5</c:v>
                </c:pt>
                <c:pt idx="3004">
                  <c:v>485.66666600000002</c:v>
                </c:pt>
                <c:pt idx="3005">
                  <c:v>29</c:v>
                </c:pt>
                <c:pt idx="3006">
                  <c:v>372</c:v>
                </c:pt>
                <c:pt idx="3007">
                  <c:v>209</c:v>
                </c:pt>
                <c:pt idx="3008">
                  <c:v>150</c:v>
                </c:pt>
                <c:pt idx="3009">
                  <c:v>211</c:v>
                </c:pt>
                <c:pt idx="3010">
                  <c:v>156</c:v>
                </c:pt>
                <c:pt idx="3011">
                  <c:v>83</c:v>
                </c:pt>
                <c:pt idx="3012">
                  <c:v>41</c:v>
                </c:pt>
                <c:pt idx="3013">
                  <c:v>27</c:v>
                </c:pt>
                <c:pt idx="3014">
                  <c:v>61</c:v>
                </c:pt>
                <c:pt idx="3015">
                  <c:v>28</c:v>
                </c:pt>
                <c:pt idx="3016">
                  <c:v>13</c:v>
                </c:pt>
                <c:pt idx="3017">
                  <c:v>6</c:v>
                </c:pt>
                <c:pt idx="3018">
                  <c:v>7</c:v>
                </c:pt>
                <c:pt idx="3019">
                  <c:v>89</c:v>
                </c:pt>
                <c:pt idx="3020">
                  <c:v>122.333333</c:v>
                </c:pt>
                <c:pt idx="3021">
                  <c:v>2</c:v>
                </c:pt>
              </c:numCache>
            </c:numRef>
          </c:xVal>
          <c:yVal>
            <c:numRef>
              <c:f>'[会员分析_大数据管理部0529(1).xlsx]门店分析_2'!$H$4:$H$3025</c:f>
              <c:numCache>
                <c:formatCode>0_);[Red]\(0\)</c:formatCode>
                <c:ptCount val="3022"/>
                <c:pt idx="0">
                  <c:v>88.810602208829195</c:v>
                </c:pt>
                <c:pt idx="1">
                  <c:v>247.49830766583199</c:v>
                </c:pt>
                <c:pt idx="2">
                  <c:v>76.241470515458104</c:v>
                </c:pt>
                <c:pt idx="3">
                  <c:v>79.515959844180699</c:v>
                </c:pt>
                <c:pt idx="4">
                  <c:v>280.31406154665899</c:v>
                </c:pt>
                <c:pt idx="5">
                  <c:v>100.80839939968401</c:v>
                </c:pt>
                <c:pt idx="6">
                  <c:v>229.185260922228</c:v>
                </c:pt>
                <c:pt idx="7">
                  <c:v>83.476384987310794</c:v>
                </c:pt>
                <c:pt idx="8">
                  <c:v>220.10049840619001</c:v>
                </c:pt>
                <c:pt idx="9">
                  <c:v>200.66309526600301</c:v>
                </c:pt>
                <c:pt idx="10">
                  <c:v>105.20919000000499</c:v>
                </c:pt>
                <c:pt idx="11">
                  <c:v>206.429267882575</c:v>
                </c:pt>
                <c:pt idx="12">
                  <c:v>67.779161555847693</c:v>
                </c:pt>
                <c:pt idx="13">
                  <c:v>164.36544244975499</c:v>
                </c:pt>
                <c:pt idx="14">
                  <c:v>100.022761000793</c:v>
                </c:pt>
                <c:pt idx="15">
                  <c:v>174.120438838794</c:v>
                </c:pt>
                <c:pt idx="16">
                  <c:v>135.584177245098</c:v>
                </c:pt>
                <c:pt idx="17">
                  <c:v>176.03677552871</c:v>
                </c:pt>
                <c:pt idx="18">
                  <c:v>105.39879529349599</c:v>
                </c:pt>
                <c:pt idx="19">
                  <c:v>165.75934461056701</c:v>
                </c:pt>
                <c:pt idx="20">
                  <c:v>200.75063657228301</c:v>
                </c:pt>
                <c:pt idx="21">
                  <c:v>241.530060614055</c:v>
                </c:pt>
                <c:pt idx="22">
                  <c:v>159.50028433697699</c:v>
                </c:pt>
                <c:pt idx="23">
                  <c:v>167.86330476897101</c:v>
                </c:pt>
                <c:pt idx="24">
                  <c:v>445.00833328948403</c:v>
                </c:pt>
                <c:pt idx="25">
                  <c:v>203.807189055538</c:v>
                </c:pt>
                <c:pt idx="26">
                  <c:v>191.48136916824399</c:v>
                </c:pt>
                <c:pt idx="27">
                  <c:v>80.986089499829603</c:v>
                </c:pt>
                <c:pt idx="28">
                  <c:v>153.04385321366999</c:v>
                </c:pt>
                <c:pt idx="29">
                  <c:v>81.406920553289496</c:v>
                </c:pt>
                <c:pt idx="30">
                  <c:v>159.63670882767201</c:v>
                </c:pt>
                <c:pt idx="31">
                  <c:v>93.346408955568506</c:v>
                </c:pt>
                <c:pt idx="32">
                  <c:v>193.54677465477599</c:v>
                </c:pt>
                <c:pt idx="33">
                  <c:v>148.29135887441399</c:v>
                </c:pt>
                <c:pt idx="34">
                  <c:v>219.72509886053999</c:v>
                </c:pt>
                <c:pt idx="35">
                  <c:v>1029.2625000078001</c:v>
                </c:pt>
                <c:pt idx="36">
                  <c:v>112.19112341321799</c:v>
                </c:pt>
                <c:pt idx="37">
                  <c:v>329.448973336775</c:v>
                </c:pt>
                <c:pt idx="38">
                  <c:v>197.121262030466</c:v>
                </c:pt>
                <c:pt idx="39">
                  <c:v>132.456673401519</c:v>
                </c:pt>
                <c:pt idx="40">
                  <c:v>366.81167011290802</c:v>
                </c:pt>
                <c:pt idx="41">
                  <c:v>228.87750480893899</c:v>
                </c:pt>
                <c:pt idx="42">
                  <c:v>344.15675442660802</c:v>
                </c:pt>
                <c:pt idx="43">
                  <c:v>110.226422983242</c:v>
                </c:pt>
                <c:pt idx="44">
                  <c:v>49.787799960434299</c:v>
                </c:pt>
                <c:pt idx="45">
                  <c:v>112.37138922638501</c:v>
                </c:pt>
                <c:pt idx="46">
                  <c:v>110.030205335003</c:v>
                </c:pt>
                <c:pt idx="47">
                  <c:v>85.558634281075101</c:v>
                </c:pt>
                <c:pt idx="48">
                  <c:v>119.897173621295</c:v>
                </c:pt>
                <c:pt idx="49">
                  <c:v>57.229374543042397</c:v>
                </c:pt>
                <c:pt idx="50">
                  <c:v>78.577545690567902</c:v>
                </c:pt>
                <c:pt idx="51">
                  <c:v>102.193412159923</c:v>
                </c:pt>
                <c:pt idx="52">
                  <c:v>69.097702504544003</c:v>
                </c:pt>
                <c:pt idx="53">
                  <c:v>280.187997012685</c:v>
                </c:pt>
                <c:pt idx="54">
                  <c:v>63.607671343636603</c:v>
                </c:pt>
                <c:pt idx="55">
                  <c:v>213.611751913483</c:v>
                </c:pt>
                <c:pt idx="56">
                  <c:v>166.41857545657101</c:v>
                </c:pt>
                <c:pt idx="57">
                  <c:v>146.236449789528</c:v>
                </c:pt>
                <c:pt idx="58">
                  <c:v>180.819458144528</c:v>
                </c:pt>
                <c:pt idx="59">
                  <c:v>60.083201064735398</c:v>
                </c:pt>
                <c:pt idx="60">
                  <c:v>132.53563265803501</c:v>
                </c:pt>
                <c:pt idx="61">
                  <c:v>146.802580302774</c:v>
                </c:pt>
                <c:pt idx="62">
                  <c:v>76.318020558019001</c:v>
                </c:pt>
                <c:pt idx="63">
                  <c:v>70.613168338801501</c:v>
                </c:pt>
                <c:pt idx="64">
                  <c:v>138.92648495743001</c:v>
                </c:pt>
                <c:pt idx="65">
                  <c:v>196.17312085139699</c:v>
                </c:pt>
                <c:pt idx="66">
                  <c:v>250.83545947053</c:v>
                </c:pt>
                <c:pt idx="67">
                  <c:v>205.42362210232301</c:v>
                </c:pt>
                <c:pt idx="68">
                  <c:v>153.03814092050999</c:v>
                </c:pt>
                <c:pt idx="69">
                  <c:v>81.694319482858603</c:v>
                </c:pt>
                <c:pt idx="70">
                  <c:v>209.37903540222501</c:v>
                </c:pt>
                <c:pt idx="71">
                  <c:v>125.76332364873799</c:v>
                </c:pt>
                <c:pt idx="72">
                  <c:v>123.919593505414</c:v>
                </c:pt>
                <c:pt idx="73">
                  <c:v>122.35409523918599</c:v>
                </c:pt>
                <c:pt idx="74">
                  <c:v>124.86031045355701</c:v>
                </c:pt>
                <c:pt idx="75">
                  <c:v>98.757068047791194</c:v>
                </c:pt>
                <c:pt idx="76">
                  <c:v>99.783823195580396</c:v>
                </c:pt>
                <c:pt idx="77">
                  <c:v>83.339999836484196</c:v>
                </c:pt>
                <c:pt idx="78">
                  <c:v>99.035509804256193</c:v>
                </c:pt>
                <c:pt idx="79">
                  <c:v>214.138903424929</c:v>
                </c:pt>
                <c:pt idx="80">
                  <c:v>284.63691106793402</c:v>
                </c:pt>
                <c:pt idx="81">
                  <c:v>106.69851190349701</c:v>
                </c:pt>
                <c:pt idx="82">
                  <c:v>59.680069574626003</c:v>
                </c:pt>
                <c:pt idx="83">
                  <c:v>324.24420816143697</c:v>
                </c:pt>
                <c:pt idx="84">
                  <c:v>245.49320018215499</c:v>
                </c:pt>
                <c:pt idx="85">
                  <c:v>139.02001649164899</c:v>
                </c:pt>
                <c:pt idx="86">
                  <c:v>222.81802406574499</c:v>
                </c:pt>
                <c:pt idx="87">
                  <c:v>251.227989203753</c:v>
                </c:pt>
                <c:pt idx="88">
                  <c:v>139.49806409552201</c:v>
                </c:pt>
                <c:pt idx="89">
                  <c:v>367.19817798681402</c:v>
                </c:pt>
                <c:pt idx="90">
                  <c:v>102.53170429095999</c:v>
                </c:pt>
                <c:pt idx="91">
                  <c:v>112.632798046807</c:v>
                </c:pt>
                <c:pt idx="92">
                  <c:v>162.938355251487</c:v>
                </c:pt>
                <c:pt idx="93">
                  <c:v>180.708384061386</c:v>
                </c:pt>
                <c:pt idx="94">
                  <c:v>118.770896888056</c:v>
                </c:pt>
                <c:pt idx="95">
                  <c:v>116.042446318323</c:v>
                </c:pt>
                <c:pt idx="96">
                  <c:v>280.972337475144</c:v>
                </c:pt>
                <c:pt idx="97">
                  <c:v>72.696521657817499</c:v>
                </c:pt>
                <c:pt idx="98">
                  <c:v>181.803002564411</c:v>
                </c:pt>
                <c:pt idx="99">
                  <c:v>63.161775534447401</c:v>
                </c:pt>
                <c:pt idx="100">
                  <c:v>58.339820926188096</c:v>
                </c:pt>
                <c:pt idx="101">
                  <c:v>143.812291509543</c:v>
                </c:pt>
                <c:pt idx="102">
                  <c:v>184.97334854756099</c:v>
                </c:pt>
                <c:pt idx="103">
                  <c:v>124.823693802663</c:v>
                </c:pt>
                <c:pt idx="104">
                  <c:v>99.714305438101306</c:v>
                </c:pt>
                <c:pt idx="105">
                  <c:v>190.41822920694401</c:v>
                </c:pt>
                <c:pt idx="106">
                  <c:v>73.640629996765597</c:v>
                </c:pt>
                <c:pt idx="107">
                  <c:v>161.04839926125899</c:v>
                </c:pt>
                <c:pt idx="108">
                  <c:v>113.23790557529</c:v>
                </c:pt>
                <c:pt idx="109">
                  <c:v>177.75661188638799</c:v>
                </c:pt>
                <c:pt idx="110">
                  <c:v>114.28803294230001</c:v>
                </c:pt>
                <c:pt idx="111">
                  <c:v>500.46315410905402</c:v>
                </c:pt>
                <c:pt idx="112">
                  <c:v>64.582987594347003</c:v>
                </c:pt>
                <c:pt idx="113">
                  <c:v>54.456601818718802</c:v>
                </c:pt>
                <c:pt idx="114">
                  <c:v>92.683890386610699</c:v>
                </c:pt>
                <c:pt idx="115">
                  <c:v>674.79793687235701</c:v>
                </c:pt>
                <c:pt idx="116">
                  <c:v>236.356539101321</c:v>
                </c:pt>
                <c:pt idx="117">
                  <c:v>100.176180267992</c:v>
                </c:pt>
                <c:pt idx="118">
                  <c:v>505.85659185184397</c:v>
                </c:pt>
                <c:pt idx="119">
                  <c:v>149.84968949459301</c:v>
                </c:pt>
                <c:pt idx="120">
                  <c:v>110.172637574015</c:v>
                </c:pt>
                <c:pt idx="121">
                  <c:v>115.04393271820901</c:v>
                </c:pt>
                <c:pt idx="122">
                  <c:v>78.036131886778094</c:v>
                </c:pt>
                <c:pt idx="123">
                  <c:v>132.57264029543501</c:v>
                </c:pt>
                <c:pt idx="124">
                  <c:v>340.27200119003101</c:v>
                </c:pt>
                <c:pt idx="125">
                  <c:v>125.53157014028299</c:v>
                </c:pt>
                <c:pt idx="126">
                  <c:v>83.8014582545091</c:v>
                </c:pt>
                <c:pt idx="127">
                  <c:v>74.122838217903094</c:v>
                </c:pt>
                <c:pt idx="128">
                  <c:v>78.224401544492906</c:v>
                </c:pt>
                <c:pt idx="129">
                  <c:v>120.55993973437801</c:v>
                </c:pt>
                <c:pt idx="130">
                  <c:v>82.569178720837698</c:v>
                </c:pt>
                <c:pt idx="131">
                  <c:v>381.12418771729</c:v>
                </c:pt>
                <c:pt idx="132">
                  <c:v>92.848238261027703</c:v>
                </c:pt>
                <c:pt idx="133">
                  <c:v>153.774997718458</c:v>
                </c:pt>
                <c:pt idx="134">
                  <c:v>86.660601573184607</c:v>
                </c:pt>
                <c:pt idx="135">
                  <c:v>171.58629451295599</c:v>
                </c:pt>
                <c:pt idx="136">
                  <c:v>67.483114236658693</c:v>
                </c:pt>
                <c:pt idx="137">
                  <c:v>145.370532758884</c:v>
                </c:pt>
                <c:pt idx="138">
                  <c:v>111.06839285456201</c:v>
                </c:pt>
                <c:pt idx="139">
                  <c:v>124.8422040212</c:v>
                </c:pt>
                <c:pt idx="140">
                  <c:v>93.131166550733397</c:v>
                </c:pt>
                <c:pt idx="141">
                  <c:v>86.083442865976494</c:v>
                </c:pt>
                <c:pt idx="142">
                  <c:v>182.33016566156601</c:v>
                </c:pt>
                <c:pt idx="143">
                  <c:v>301.629693041363</c:v>
                </c:pt>
                <c:pt idx="144">
                  <c:v>123.320879985286</c:v>
                </c:pt>
                <c:pt idx="145">
                  <c:v>85.220655035967098</c:v>
                </c:pt>
                <c:pt idx="146">
                  <c:v>331.74598956773502</c:v>
                </c:pt>
                <c:pt idx="147">
                  <c:v>154.760687521704</c:v>
                </c:pt>
                <c:pt idx="148">
                  <c:v>97.871156577298393</c:v>
                </c:pt>
                <c:pt idx="149">
                  <c:v>83.9243421252838</c:v>
                </c:pt>
                <c:pt idx="150">
                  <c:v>184.10689756025599</c:v>
                </c:pt>
                <c:pt idx="151">
                  <c:v>321.34324109242999</c:v>
                </c:pt>
                <c:pt idx="152">
                  <c:v>90.180627873142697</c:v>
                </c:pt>
                <c:pt idx="153">
                  <c:v>82.455644605052697</c:v>
                </c:pt>
                <c:pt idx="154">
                  <c:v>254.32588368133699</c:v>
                </c:pt>
                <c:pt idx="155">
                  <c:v>230.95098150515099</c:v>
                </c:pt>
                <c:pt idx="156">
                  <c:v>168.728762392817</c:v>
                </c:pt>
                <c:pt idx="157">
                  <c:v>112.00986253893301</c:v>
                </c:pt>
                <c:pt idx="158">
                  <c:v>109.163880943164</c:v>
                </c:pt>
                <c:pt idx="159">
                  <c:v>244.21321184992601</c:v>
                </c:pt>
                <c:pt idx="160">
                  <c:v>73.058788693304805</c:v>
                </c:pt>
                <c:pt idx="161">
                  <c:v>156.642196358451</c:v>
                </c:pt>
                <c:pt idx="162">
                  <c:v>274.84918132330699</c:v>
                </c:pt>
                <c:pt idx="163">
                  <c:v>158.236679385304</c:v>
                </c:pt>
                <c:pt idx="164">
                  <c:v>148.10844415935199</c:v>
                </c:pt>
                <c:pt idx="165">
                  <c:v>175.23272303670299</c:v>
                </c:pt>
                <c:pt idx="166">
                  <c:v>86.611515800498495</c:v>
                </c:pt>
                <c:pt idx="167">
                  <c:v>99.734099362785102</c:v>
                </c:pt>
                <c:pt idx="168">
                  <c:v>161.73767550444899</c:v>
                </c:pt>
                <c:pt idx="169">
                  <c:v>108.726190038811</c:v>
                </c:pt>
                <c:pt idx="170">
                  <c:v>71.941461688117201</c:v>
                </c:pt>
                <c:pt idx="171">
                  <c:v>152.755465016541</c:v>
                </c:pt>
                <c:pt idx="172">
                  <c:v>195.9703313663</c:v>
                </c:pt>
                <c:pt idx="173">
                  <c:v>161.42250130944399</c:v>
                </c:pt>
                <c:pt idx="174">
                  <c:v>153.37893406821999</c:v>
                </c:pt>
                <c:pt idx="175">
                  <c:v>87.615649015454096</c:v>
                </c:pt>
                <c:pt idx="176">
                  <c:v>71.804128513632406</c:v>
                </c:pt>
                <c:pt idx="177">
                  <c:v>128.20355140836301</c:v>
                </c:pt>
                <c:pt idx="178">
                  <c:v>139.926927179573</c:v>
                </c:pt>
                <c:pt idx="179">
                  <c:v>179.85795886748801</c:v>
                </c:pt>
                <c:pt idx="180">
                  <c:v>80.041495294295402</c:v>
                </c:pt>
                <c:pt idx="181">
                  <c:v>89.535735595634605</c:v>
                </c:pt>
                <c:pt idx="182">
                  <c:v>251.48673933202301</c:v>
                </c:pt>
                <c:pt idx="183">
                  <c:v>298.74222189184701</c:v>
                </c:pt>
                <c:pt idx="184">
                  <c:v>95.739958012975706</c:v>
                </c:pt>
                <c:pt idx="185">
                  <c:v>97.296903475627403</c:v>
                </c:pt>
                <c:pt idx="186">
                  <c:v>180.84284140163101</c:v>
                </c:pt>
                <c:pt idx="187">
                  <c:v>155.54405575559099</c:v>
                </c:pt>
                <c:pt idx="188">
                  <c:v>82.023023227173795</c:v>
                </c:pt>
                <c:pt idx="189">
                  <c:v>204.96131009979999</c:v>
                </c:pt>
                <c:pt idx="190">
                  <c:v>161.83217012350099</c:v>
                </c:pt>
                <c:pt idx="191">
                  <c:v>169.70726328507101</c:v>
                </c:pt>
                <c:pt idx="192">
                  <c:v>248.25988768456301</c:v>
                </c:pt>
                <c:pt idx="193">
                  <c:v>223.76618871398799</c:v>
                </c:pt>
                <c:pt idx="194">
                  <c:v>157.52715337766699</c:v>
                </c:pt>
                <c:pt idx="195">
                  <c:v>125.857438895865</c:v>
                </c:pt>
                <c:pt idx="196">
                  <c:v>487.09883785654603</c:v>
                </c:pt>
                <c:pt idx="197">
                  <c:v>314.73562432434699</c:v>
                </c:pt>
                <c:pt idx="198">
                  <c:v>84.280930003358307</c:v>
                </c:pt>
                <c:pt idx="199">
                  <c:v>131.59336821515501</c:v>
                </c:pt>
                <c:pt idx="200">
                  <c:v>65.049285764806697</c:v>
                </c:pt>
                <c:pt idx="201">
                  <c:v>168.08126614416099</c:v>
                </c:pt>
                <c:pt idx="202">
                  <c:v>72.588893082190296</c:v>
                </c:pt>
                <c:pt idx="203">
                  <c:v>59.464580743792901</c:v>
                </c:pt>
                <c:pt idx="204">
                  <c:v>102.83062639517701</c:v>
                </c:pt>
                <c:pt idx="205">
                  <c:v>147.25146607067799</c:v>
                </c:pt>
                <c:pt idx="206">
                  <c:v>122.151275481106</c:v>
                </c:pt>
                <c:pt idx="207">
                  <c:v>111.60926902591</c:v>
                </c:pt>
                <c:pt idx="208">
                  <c:v>89.406093522008803</c:v>
                </c:pt>
                <c:pt idx="209">
                  <c:v>206.86097666821999</c:v>
                </c:pt>
                <c:pt idx="210">
                  <c:v>113.04466658198299</c:v>
                </c:pt>
                <c:pt idx="211">
                  <c:v>173.04557124983</c:v>
                </c:pt>
                <c:pt idx="212">
                  <c:v>226.67602229665201</c:v>
                </c:pt>
                <c:pt idx="213">
                  <c:v>100.111873056896</c:v>
                </c:pt>
                <c:pt idx="214">
                  <c:v>160.12698311432899</c:v>
                </c:pt>
                <c:pt idx="215">
                  <c:v>232.00229194874899</c:v>
                </c:pt>
                <c:pt idx="216">
                  <c:v>167.74516080135999</c:v>
                </c:pt>
                <c:pt idx="217">
                  <c:v>49.558988318392302</c:v>
                </c:pt>
                <c:pt idx="218">
                  <c:v>180.14701633078801</c:v>
                </c:pt>
                <c:pt idx="219">
                  <c:v>58.304527215992501</c:v>
                </c:pt>
                <c:pt idx="220">
                  <c:v>105.16919572119799</c:v>
                </c:pt>
                <c:pt idx="221">
                  <c:v>126.17629968218399</c:v>
                </c:pt>
                <c:pt idx="222">
                  <c:v>362.878766741785</c:v>
                </c:pt>
                <c:pt idx="223">
                  <c:v>63.134093972449897</c:v>
                </c:pt>
                <c:pt idx="224">
                  <c:v>109.51959989440201</c:v>
                </c:pt>
                <c:pt idx="225">
                  <c:v>73.045574602141301</c:v>
                </c:pt>
                <c:pt idx="226">
                  <c:v>110.00881147781899</c:v>
                </c:pt>
                <c:pt idx="227">
                  <c:v>178.02033880593501</c:v>
                </c:pt>
                <c:pt idx="228">
                  <c:v>131.674208338955</c:v>
                </c:pt>
                <c:pt idx="229">
                  <c:v>153.236981455083</c:v>
                </c:pt>
                <c:pt idx="230">
                  <c:v>146.290807240666</c:v>
                </c:pt>
                <c:pt idx="231">
                  <c:v>99.912140146834105</c:v>
                </c:pt>
                <c:pt idx="232">
                  <c:v>115.16508866374799</c:v>
                </c:pt>
                <c:pt idx="233">
                  <c:v>61.042708135026302</c:v>
                </c:pt>
                <c:pt idx="234">
                  <c:v>79.941245068083305</c:v>
                </c:pt>
                <c:pt idx="235">
                  <c:v>148.60326782846801</c:v>
                </c:pt>
                <c:pt idx="236">
                  <c:v>188.74697127763099</c:v>
                </c:pt>
                <c:pt idx="237">
                  <c:v>291.61738785191102</c:v>
                </c:pt>
                <c:pt idx="238">
                  <c:v>81.875078272464506</c:v>
                </c:pt>
                <c:pt idx="239">
                  <c:v>248.39246111182101</c:v>
                </c:pt>
                <c:pt idx="240">
                  <c:v>96.862470037581701</c:v>
                </c:pt>
                <c:pt idx="241">
                  <c:v>101.27156171071999</c:v>
                </c:pt>
                <c:pt idx="242">
                  <c:v>80.520456292219507</c:v>
                </c:pt>
                <c:pt idx="243">
                  <c:v>81.062864901298099</c:v>
                </c:pt>
                <c:pt idx="244">
                  <c:v>369.09856604790298</c:v>
                </c:pt>
                <c:pt idx="245">
                  <c:v>104.519617557876</c:v>
                </c:pt>
                <c:pt idx="246">
                  <c:v>92.181743746721693</c:v>
                </c:pt>
                <c:pt idx="247">
                  <c:v>361.31122580717403</c:v>
                </c:pt>
                <c:pt idx="248">
                  <c:v>380.381575892233</c:v>
                </c:pt>
                <c:pt idx="249">
                  <c:v>90.694802057579693</c:v>
                </c:pt>
                <c:pt idx="250">
                  <c:v>111.196710471705</c:v>
                </c:pt>
                <c:pt idx="251">
                  <c:v>139.595005679872</c:v>
                </c:pt>
                <c:pt idx="252">
                  <c:v>68.095474563016595</c:v>
                </c:pt>
                <c:pt idx="253">
                  <c:v>138.70342809524701</c:v>
                </c:pt>
                <c:pt idx="254">
                  <c:v>173.186439938945</c:v>
                </c:pt>
                <c:pt idx="255">
                  <c:v>228.39069604336601</c:v>
                </c:pt>
                <c:pt idx="256">
                  <c:v>125.87759600737699</c:v>
                </c:pt>
                <c:pt idx="257">
                  <c:v>106.53351364182301</c:v>
                </c:pt>
                <c:pt idx="258">
                  <c:v>128.00529765074799</c:v>
                </c:pt>
                <c:pt idx="259">
                  <c:v>152.77650790189799</c:v>
                </c:pt>
                <c:pt idx="260">
                  <c:v>109.978547057227</c:v>
                </c:pt>
                <c:pt idx="261">
                  <c:v>263.977905083596</c:v>
                </c:pt>
                <c:pt idx="262">
                  <c:v>244.310103113498</c:v>
                </c:pt>
                <c:pt idx="263">
                  <c:v>74.9782475012303</c:v>
                </c:pt>
                <c:pt idx="264">
                  <c:v>93.552677563741696</c:v>
                </c:pt>
                <c:pt idx="265">
                  <c:v>163.17712570388201</c:v>
                </c:pt>
                <c:pt idx="266">
                  <c:v>95.035135494568195</c:v>
                </c:pt>
                <c:pt idx="267">
                  <c:v>111.91909008791001</c:v>
                </c:pt>
                <c:pt idx="268">
                  <c:v>147.043074727403</c:v>
                </c:pt>
                <c:pt idx="269">
                  <c:v>475.96070765816302</c:v>
                </c:pt>
                <c:pt idx="270">
                  <c:v>129.443113965945</c:v>
                </c:pt>
                <c:pt idx="271">
                  <c:v>158.00749172287701</c:v>
                </c:pt>
                <c:pt idx="272">
                  <c:v>100.977946255633</c:v>
                </c:pt>
                <c:pt idx="273">
                  <c:v>109.07652737020901</c:v>
                </c:pt>
                <c:pt idx="274">
                  <c:v>100.085900264739</c:v>
                </c:pt>
                <c:pt idx="275">
                  <c:v>149.507230192555</c:v>
                </c:pt>
                <c:pt idx="276">
                  <c:v>160.60347954933201</c:v>
                </c:pt>
                <c:pt idx="277">
                  <c:v>227.49629453744899</c:v>
                </c:pt>
                <c:pt idx="278">
                  <c:v>707.14414983585198</c:v>
                </c:pt>
                <c:pt idx="279">
                  <c:v>153.80189451526999</c:v>
                </c:pt>
                <c:pt idx="280">
                  <c:v>264.738880232611</c:v>
                </c:pt>
                <c:pt idx="281">
                  <c:v>178.933041681568</c:v>
                </c:pt>
                <c:pt idx="282">
                  <c:v>187.68935984011</c:v>
                </c:pt>
                <c:pt idx="283">
                  <c:v>220.36682917635201</c:v>
                </c:pt>
                <c:pt idx="284">
                  <c:v>285.25438251858202</c:v>
                </c:pt>
                <c:pt idx="285">
                  <c:v>99.291206478624702</c:v>
                </c:pt>
                <c:pt idx="286">
                  <c:v>198.65030841302399</c:v>
                </c:pt>
                <c:pt idx="287">
                  <c:v>91.685597245157496</c:v>
                </c:pt>
                <c:pt idx="288">
                  <c:v>133.07366658311699</c:v>
                </c:pt>
                <c:pt idx="289">
                  <c:v>88.797178867184797</c:v>
                </c:pt>
                <c:pt idx="290">
                  <c:v>109.550328719587</c:v>
                </c:pt>
                <c:pt idx="291">
                  <c:v>152.398041798859</c:v>
                </c:pt>
                <c:pt idx="292">
                  <c:v>238.50990697207101</c:v>
                </c:pt>
                <c:pt idx="293">
                  <c:v>129.46247180205401</c:v>
                </c:pt>
                <c:pt idx="294">
                  <c:v>69.949970552707995</c:v>
                </c:pt>
                <c:pt idx="295">
                  <c:v>179.46240416945199</c:v>
                </c:pt>
                <c:pt idx="296">
                  <c:v>90.892153290828503</c:v>
                </c:pt>
                <c:pt idx="297">
                  <c:v>163.99625946881201</c:v>
                </c:pt>
                <c:pt idx="298">
                  <c:v>105.48617196855599</c:v>
                </c:pt>
                <c:pt idx="299">
                  <c:v>176.43645945172599</c:v>
                </c:pt>
                <c:pt idx="300">
                  <c:v>145.323488606089</c:v>
                </c:pt>
                <c:pt idx="301">
                  <c:v>173.18005478094901</c:v>
                </c:pt>
                <c:pt idx="302">
                  <c:v>159.550044129502</c:v>
                </c:pt>
                <c:pt idx="303">
                  <c:v>48.956344958413503</c:v>
                </c:pt>
                <c:pt idx="304">
                  <c:v>120.411786275785</c:v>
                </c:pt>
                <c:pt idx="305">
                  <c:v>168.14840358787399</c:v>
                </c:pt>
                <c:pt idx="306">
                  <c:v>339.41836999326</c:v>
                </c:pt>
                <c:pt idx="307">
                  <c:v>277.41122576663901</c:v>
                </c:pt>
                <c:pt idx="308">
                  <c:v>116.027942664224</c:v>
                </c:pt>
                <c:pt idx="309">
                  <c:v>98.422039787798298</c:v>
                </c:pt>
                <c:pt idx="310">
                  <c:v>203.465768028263</c:v>
                </c:pt>
                <c:pt idx="311">
                  <c:v>68.8058225994601</c:v>
                </c:pt>
                <c:pt idx="312">
                  <c:v>211.10026247702601</c:v>
                </c:pt>
                <c:pt idx="313">
                  <c:v>197.163639727598</c:v>
                </c:pt>
                <c:pt idx="314">
                  <c:v>356.15161800000999</c:v>
                </c:pt>
                <c:pt idx="315">
                  <c:v>192.57666956363499</c:v>
                </c:pt>
                <c:pt idx="316">
                  <c:v>167.16222195781901</c:v>
                </c:pt>
                <c:pt idx="317">
                  <c:v>111.991980631858</c:v>
                </c:pt>
                <c:pt idx="318">
                  <c:v>340.23941692859</c:v>
                </c:pt>
                <c:pt idx="319">
                  <c:v>128.15225660038001</c:v>
                </c:pt>
                <c:pt idx="320">
                  <c:v>213.773072223338</c:v>
                </c:pt>
                <c:pt idx="321">
                  <c:v>144.74103506906599</c:v>
                </c:pt>
                <c:pt idx="322">
                  <c:v>69.147254867591002</c:v>
                </c:pt>
                <c:pt idx="323">
                  <c:v>112.548792351687</c:v>
                </c:pt>
                <c:pt idx="324">
                  <c:v>165.766628208371</c:v>
                </c:pt>
                <c:pt idx="325">
                  <c:v>181.93226473848699</c:v>
                </c:pt>
                <c:pt idx="326">
                  <c:v>114.731073208331</c:v>
                </c:pt>
                <c:pt idx="327">
                  <c:v>152.119573772</c:v>
                </c:pt>
                <c:pt idx="328">
                  <c:v>249.921249464314</c:v>
                </c:pt>
                <c:pt idx="329">
                  <c:v>112.34063617532099</c:v>
                </c:pt>
                <c:pt idx="330">
                  <c:v>101.594513356082</c:v>
                </c:pt>
                <c:pt idx="331">
                  <c:v>116.893138883093</c:v>
                </c:pt>
                <c:pt idx="332">
                  <c:v>123.979005959029</c:v>
                </c:pt>
                <c:pt idx="333">
                  <c:v>134.092129287218</c:v>
                </c:pt>
                <c:pt idx="334">
                  <c:v>107.453733004645</c:v>
                </c:pt>
                <c:pt idx="335">
                  <c:v>63.4336395802544</c:v>
                </c:pt>
                <c:pt idx="336">
                  <c:v>108.019264628237</c:v>
                </c:pt>
                <c:pt idx="337">
                  <c:v>113.399015747395</c:v>
                </c:pt>
                <c:pt idx="338">
                  <c:v>116.46740666749101</c:v>
                </c:pt>
                <c:pt idx="339">
                  <c:v>177.094682792795</c:v>
                </c:pt>
                <c:pt idx="340">
                  <c:v>96.843522873068693</c:v>
                </c:pt>
                <c:pt idx="341">
                  <c:v>56.612155040625701</c:v>
                </c:pt>
                <c:pt idx="342">
                  <c:v>269.861328681815</c:v>
                </c:pt>
                <c:pt idx="343">
                  <c:v>57.4561629904901</c:v>
                </c:pt>
                <c:pt idx="344">
                  <c:v>121.281992986169</c:v>
                </c:pt>
                <c:pt idx="345">
                  <c:v>313.69383152978497</c:v>
                </c:pt>
                <c:pt idx="346">
                  <c:v>92.965423872059304</c:v>
                </c:pt>
                <c:pt idx="347">
                  <c:v>212.77341771176299</c:v>
                </c:pt>
                <c:pt idx="348">
                  <c:v>251.71288523782999</c:v>
                </c:pt>
                <c:pt idx="349">
                  <c:v>84.233145846662495</c:v>
                </c:pt>
                <c:pt idx="350">
                  <c:v>144.47907422840399</c:v>
                </c:pt>
                <c:pt idx="351">
                  <c:v>292.30982219853598</c:v>
                </c:pt>
                <c:pt idx="352">
                  <c:v>103.344089794101</c:v>
                </c:pt>
                <c:pt idx="353">
                  <c:v>76.159083087153803</c:v>
                </c:pt>
                <c:pt idx="354">
                  <c:v>143.60027529271599</c:v>
                </c:pt>
                <c:pt idx="355">
                  <c:v>153.74235989169699</c:v>
                </c:pt>
                <c:pt idx="356">
                  <c:v>175.470333889865</c:v>
                </c:pt>
                <c:pt idx="357">
                  <c:v>105.672702901044</c:v>
                </c:pt>
                <c:pt idx="358">
                  <c:v>112.55567726712501</c:v>
                </c:pt>
                <c:pt idx="359">
                  <c:v>226.22498933966401</c:v>
                </c:pt>
                <c:pt idx="360">
                  <c:v>223.1848716538</c:v>
                </c:pt>
                <c:pt idx="361">
                  <c:v>63.299605092759997</c:v>
                </c:pt>
                <c:pt idx="362">
                  <c:v>294.52263293561202</c:v>
                </c:pt>
                <c:pt idx="363">
                  <c:v>177.42096052069499</c:v>
                </c:pt>
                <c:pt idx="364">
                  <c:v>108.489442659617</c:v>
                </c:pt>
                <c:pt idx="365">
                  <c:v>150.90774237446399</c:v>
                </c:pt>
                <c:pt idx="366">
                  <c:v>159.68538661598299</c:v>
                </c:pt>
                <c:pt idx="367">
                  <c:v>299.209925525443</c:v>
                </c:pt>
                <c:pt idx="368">
                  <c:v>96.765451454030199</c:v>
                </c:pt>
                <c:pt idx="369">
                  <c:v>170.08801184040999</c:v>
                </c:pt>
                <c:pt idx="370">
                  <c:v>166.10325680959599</c:v>
                </c:pt>
                <c:pt idx="371">
                  <c:v>181.679312439726</c:v>
                </c:pt>
                <c:pt idx="372">
                  <c:v>83.009320062990199</c:v>
                </c:pt>
                <c:pt idx="373">
                  <c:v>145.15845036547901</c:v>
                </c:pt>
                <c:pt idx="374">
                  <c:v>89.988728196787207</c:v>
                </c:pt>
                <c:pt idx="375">
                  <c:v>111.026200998058</c:v>
                </c:pt>
                <c:pt idx="376">
                  <c:v>170.371374216231</c:v>
                </c:pt>
                <c:pt idx="377">
                  <c:v>141.46678571133901</c:v>
                </c:pt>
                <c:pt idx="378">
                  <c:v>214.20419879840901</c:v>
                </c:pt>
                <c:pt idx="379">
                  <c:v>75.479035302713498</c:v>
                </c:pt>
                <c:pt idx="380">
                  <c:v>111.035791943937</c:v>
                </c:pt>
                <c:pt idx="381">
                  <c:v>69.006142039910102</c:v>
                </c:pt>
                <c:pt idx="382">
                  <c:v>238.022218039096</c:v>
                </c:pt>
                <c:pt idx="383">
                  <c:v>256.058540103496</c:v>
                </c:pt>
                <c:pt idx="384">
                  <c:v>201.56000277427501</c:v>
                </c:pt>
                <c:pt idx="385">
                  <c:v>196.00098789765701</c:v>
                </c:pt>
                <c:pt idx="386">
                  <c:v>230.98361288676799</c:v>
                </c:pt>
                <c:pt idx="387">
                  <c:v>118.362141742202</c:v>
                </c:pt>
                <c:pt idx="388">
                  <c:v>202.88109511391201</c:v>
                </c:pt>
                <c:pt idx="389">
                  <c:v>106.464494242933</c:v>
                </c:pt>
                <c:pt idx="390">
                  <c:v>240.33138685028001</c:v>
                </c:pt>
                <c:pt idx="391">
                  <c:v>73.511992839379801</c:v>
                </c:pt>
                <c:pt idx="392">
                  <c:v>132.81407872836999</c:v>
                </c:pt>
                <c:pt idx="393">
                  <c:v>62.067101046104902</c:v>
                </c:pt>
                <c:pt idx="394">
                  <c:v>81.187371557024406</c:v>
                </c:pt>
                <c:pt idx="395">
                  <c:v>109.194783823354</c:v>
                </c:pt>
                <c:pt idx="396">
                  <c:v>100.488651292067</c:v>
                </c:pt>
                <c:pt idx="397">
                  <c:v>66.181110333887901</c:v>
                </c:pt>
                <c:pt idx="398">
                  <c:v>66.660098703498704</c:v>
                </c:pt>
                <c:pt idx="399">
                  <c:v>185.30293059565599</c:v>
                </c:pt>
                <c:pt idx="400">
                  <c:v>83.928929175353105</c:v>
                </c:pt>
                <c:pt idx="401">
                  <c:v>213.34247951354899</c:v>
                </c:pt>
                <c:pt idx="402">
                  <c:v>210.89952859464699</c:v>
                </c:pt>
                <c:pt idx="403">
                  <c:v>85.857405882067894</c:v>
                </c:pt>
                <c:pt idx="404">
                  <c:v>104.07878016170299</c:v>
                </c:pt>
                <c:pt idx="405">
                  <c:v>250.20694392468701</c:v>
                </c:pt>
                <c:pt idx="406">
                  <c:v>176.406679671956</c:v>
                </c:pt>
                <c:pt idx="407">
                  <c:v>133.61393000117701</c:v>
                </c:pt>
                <c:pt idx="408">
                  <c:v>117.756613935397</c:v>
                </c:pt>
                <c:pt idx="409">
                  <c:v>318.60544840432402</c:v>
                </c:pt>
                <c:pt idx="410">
                  <c:v>71.327046227371696</c:v>
                </c:pt>
                <c:pt idx="411">
                  <c:v>191.572514861614</c:v>
                </c:pt>
                <c:pt idx="412">
                  <c:v>125.17295256156</c:v>
                </c:pt>
                <c:pt idx="413">
                  <c:v>165.095065194433</c:v>
                </c:pt>
                <c:pt idx="414">
                  <c:v>145.41092829765699</c:v>
                </c:pt>
                <c:pt idx="415">
                  <c:v>107.35073549662999</c:v>
                </c:pt>
                <c:pt idx="416">
                  <c:v>93.4805563713917</c:v>
                </c:pt>
                <c:pt idx="417">
                  <c:v>87.653281689042799</c:v>
                </c:pt>
                <c:pt idx="418">
                  <c:v>88.314387192890806</c:v>
                </c:pt>
                <c:pt idx="419">
                  <c:v>122.005540820172</c:v>
                </c:pt>
                <c:pt idx="420">
                  <c:v>198.832651761064</c:v>
                </c:pt>
                <c:pt idx="421">
                  <c:v>105.097882336768</c:v>
                </c:pt>
                <c:pt idx="422">
                  <c:v>98.918781708912604</c:v>
                </c:pt>
                <c:pt idx="423">
                  <c:v>162.042243972677</c:v>
                </c:pt>
                <c:pt idx="424">
                  <c:v>112.71165070796501</c:v>
                </c:pt>
                <c:pt idx="425">
                  <c:v>83.049221371645302</c:v>
                </c:pt>
                <c:pt idx="426">
                  <c:v>179.42842476958199</c:v>
                </c:pt>
                <c:pt idx="427">
                  <c:v>175.191789255374</c:v>
                </c:pt>
                <c:pt idx="428">
                  <c:v>338.26591084246201</c:v>
                </c:pt>
                <c:pt idx="429">
                  <c:v>51.9022593945732</c:v>
                </c:pt>
                <c:pt idx="430">
                  <c:v>148.515974841375</c:v>
                </c:pt>
                <c:pt idx="431">
                  <c:v>153.898357895185</c:v>
                </c:pt>
                <c:pt idx="432">
                  <c:v>223.47939383430801</c:v>
                </c:pt>
                <c:pt idx="433">
                  <c:v>70.623095856774398</c:v>
                </c:pt>
                <c:pt idx="434">
                  <c:v>130.91999432511901</c:v>
                </c:pt>
                <c:pt idx="435">
                  <c:v>285.845437825494</c:v>
                </c:pt>
                <c:pt idx="436">
                  <c:v>141.447648175247</c:v>
                </c:pt>
                <c:pt idx="437">
                  <c:v>118.30658958716501</c:v>
                </c:pt>
                <c:pt idx="438">
                  <c:v>430.76372948998898</c:v>
                </c:pt>
                <c:pt idx="439">
                  <c:v>198.75751373451601</c:v>
                </c:pt>
                <c:pt idx="440">
                  <c:v>172.69075685438199</c:v>
                </c:pt>
                <c:pt idx="441">
                  <c:v>95.025656967116007</c:v>
                </c:pt>
                <c:pt idx="442">
                  <c:v>146.290409316417</c:v>
                </c:pt>
                <c:pt idx="443">
                  <c:v>163.50596791244001</c:v>
                </c:pt>
                <c:pt idx="444">
                  <c:v>111.370830192977</c:v>
                </c:pt>
                <c:pt idx="445">
                  <c:v>231.63939529612301</c:v>
                </c:pt>
                <c:pt idx="446">
                  <c:v>129.166195098537</c:v>
                </c:pt>
                <c:pt idx="447">
                  <c:v>188.48141131870801</c:v>
                </c:pt>
                <c:pt idx="448">
                  <c:v>98.4412179482445</c:v>
                </c:pt>
                <c:pt idx="449">
                  <c:v>102.437775463946</c:v>
                </c:pt>
                <c:pt idx="450">
                  <c:v>73.029356820040505</c:v>
                </c:pt>
                <c:pt idx="451">
                  <c:v>106.363879999649</c:v>
                </c:pt>
                <c:pt idx="452">
                  <c:v>138.266444616022</c:v>
                </c:pt>
                <c:pt idx="453">
                  <c:v>227.437647130567</c:v>
                </c:pt>
                <c:pt idx="454">
                  <c:v>64.9601688126927</c:v>
                </c:pt>
                <c:pt idx="455">
                  <c:v>113.98196103420401</c:v>
                </c:pt>
                <c:pt idx="456">
                  <c:v>165.38712638859701</c:v>
                </c:pt>
                <c:pt idx="457">
                  <c:v>152.41234818569399</c:v>
                </c:pt>
                <c:pt idx="458">
                  <c:v>94.748975296230995</c:v>
                </c:pt>
                <c:pt idx="459">
                  <c:v>155.90284508392401</c:v>
                </c:pt>
                <c:pt idx="460">
                  <c:v>98.895666053595903</c:v>
                </c:pt>
                <c:pt idx="461">
                  <c:v>116.21824967635401</c:v>
                </c:pt>
                <c:pt idx="462">
                  <c:v>87.8145437343548</c:v>
                </c:pt>
                <c:pt idx="463">
                  <c:v>64.094417064387699</c:v>
                </c:pt>
                <c:pt idx="464">
                  <c:v>84.679908240447503</c:v>
                </c:pt>
                <c:pt idx="465">
                  <c:v>143.227773524268</c:v>
                </c:pt>
                <c:pt idx="466">
                  <c:v>108.51211333358501</c:v>
                </c:pt>
                <c:pt idx="467">
                  <c:v>179.359225602458</c:v>
                </c:pt>
                <c:pt idx="468">
                  <c:v>149.27103959579401</c:v>
                </c:pt>
                <c:pt idx="469">
                  <c:v>178.786382200958</c:v>
                </c:pt>
                <c:pt idx="470">
                  <c:v>270.59850380287702</c:v>
                </c:pt>
                <c:pt idx="471">
                  <c:v>80.374836666751605</c:v>
                </c:pt>
                <c:pt idx="472">
                  <c:v>88.143615464961798</c:v>
                </c:pt>
                <c:pt idx="473">
                  <c:v>88.581736609839595</c:v>
                </c:pt>
                <c:pt idx="474">
                  <c:v>91.329050493641105</c:v>
                </c:pt>
                <c:pt idx="475">
                  <c:v>156.30881720871801</c:v>
                </c:pt>
                <c:pt idx="476">
                  <c:v>118.112550050688</c:v>
                </c:pt>
                <c:pt idx="477">
                  <c:v>109.002992287829</c:v>
                </c:pt>
                <c:pt idx="478">
                  <c:v>205.05131513665</c:v>
                </c:pt>
                <c:pt idx="479">
                  <c:v>175.17904337053699</c:v>
                </c:pt>
                <c:pt idx="480">
                  <c:v>83.615134778041593</c:v>
                </c:pt>
                <c:pt idx="481">
                  <c:v>95.148564943466397</c:v>
                </c:pt>
                <c:pt idx="482">
                  <c:v>73.789636456794199</c:v>
                </c:pt>
                <c:pt idx="483">
                  <c:v>70.739488796047397</c:v>
                </c:pt>
                <c:pt idx="484">
                  <c:v>183.98037498995501</c:v>
                </c:pt>
                <c:pt idx="485">
                  <c:v>158.56509692613099</c:v>
                </c:pt>
                <c:pt idx="486">
                  <c:v>126.99545643366299</c:v>
                </c:pt>
                <c:pt idx="487">
                  <c:v>104.18854240699901</c:v>
                </c:pt>
                <c:pt idx="488">
                  <c:v>165.154147309774</c:v>
                </c:pt>
                <c:pt idx="489">
                  <c:v>153.91320685785499</c:v>
                </c:pt>
                <c:pt idx="490">
                  <c:v>127.209785877508</c:v>
                </c:pt>
                <c:pt idx="491">
                  <c:v>101.83261782336299</c:v>
                </c:pt>
                <c:pt idx="492">
                  <c:v>96.396180493439303</c:v>
                </c:pt>
                <c:pt idx="493">
                  <c:v>185.26767116822299</c:v>
                </c:pt>
                <c:pt idx="494">
                  <c:v>204.28303668480001</c:v>
                </c:pt>
                <c:pt idx="495">
                  <c:v>187.078572927924</c:v>
                </c:pt>
                <c:pt idx="496">
                  <c:v>108.92343840833701</c:v>
                </c:pt>
                <c:pt idx="497">
                  <c:v>153.90462270816201</c:v>
                </c:pt>
                <c:pt idx="498">
                  <c:v>118.137070320124</c:v>
                </c:pt>
                <c:pt idx="499">
                  <c:v>115.29469464685501</c:v>
                </c:pt>
                <c:pt idx="500">
                  <c:v>343.19524101765001</c:v>
                </c:pt>
                <c:pt idx="501">
                  <c:v>208.59964921652201</c:v>
                </c:pt>
                <c:pt idx="502">
                  <c:v>93.724534495155396</c:v>
                </c:pt>
                <c:pt idx="503">
                  <c:v>171.70380143937399</c:v>
                </c:pt>
                <c:pt idx="504">
                  <c:v>76.6808795681482</c:v>
                </c:pt>
                <c:pt idx="505">
                  <c:v>109.705543084575</c:v>
                </c:pt>
                <c:pt idx="506">
                  <c:v>95.456462134018906</c:v>
                </c:pt>
                <c:pt idx="507">
                  <c:v>56.415725828516699</c:v>
                </c:pt>
                <c:pt idx="508">
                  <c:v>236.793405322724</c:v>
                </c:pt>
                <c:pt idx="509">
                  <c:v>129.25529612039099</c:v>
                </c:pt>
                <c:pt idx="510">
                  <c:v>102.227570460004</c:v>
                </c:pt>
                <c:pt idx="511">
                  <c:v>148.59241417432</c:v>
                </c:pt>
                <c:pt idx="512">
                  <c:v>178.376075592419</c:v>
                </c:pt>
                <c:pt idx="513">
                  <c:v>281.62615614859101</c:v>
                </c:pt>
                <c:pt idx="514">
                  <c:v>186.55816493222301</c:v>
                </c:pt>
                <c:pt idx="515">
                  <c:v>155.08773927297901</c:v>
                </c:pt>
                <c:pt idx="516">
                  <c:v>199.828026160365</c:v>
                </c:pt>
                <c:pt idx="517">
                  <c:v>122.461503453189</c:v>
                </c:pt>
                <c:pt idx="518">
                  <c:v>91.262753599937795</c:v>
                </c:pt>
                <c:pt idx="519">
                  <c:v>86.534868786482903</c:v>
                </c:pt>
                <c:pt idx="520">
                  <c:v>266.36874656439198</c:v>
                </c:pt>
                <c:pt idx="521">
                  <c:v>155.24524411730599</c:v>
                </c:pt>
                <c:pt idx="522">
                  <c:v>186.611760751791</c:v>
                </c:pt>
                <c:pt idx="523">
                  <c:v>487.70823004597003</c:v>
                </c:pt>
                <c:pt idx="524">
                  <c:v>186.80854691341099</c:v>
                </c:pt>
                <c:pt idx="525">
                  <c:v>75.210153508601195</c:v>
                </c:pt>
                <c:pt idx="526">
                  <c:v>149.47637005811501</c:v>
                </c:pt>
                <c:pt idx="527">
                  <c:v>69.801080973401596</c:v>
                </c:pt>
                <c:pt idx="528">
                  <c:v>76.331026940016102</c:v>
                </c:pt>
                <c:pt idx="529">
                  <c:v>79.667673124066297</c:v>
                </c:pt>
                <c:pt idx="530">
                  <c:v>202.84773277174099</c:v>
                </c:pt>
                <c:pt idx="531">
                  <c:v>74.644013542639001</c:v>
                </c:pt>
                <c:pt idx="532">
                  <c:v>78.210326985831898</c:v>
                </c:pt>
                <c:pt idx="533">
                  <c:v>147.399158693565</c:v>
                </c:pt>
                <c:pt idx="534">
                  <c:v>246.38558383239601</c:v>
                </c:pt>
                <c:pt idx="535">
                  <c:v>85.694862367228495</c:v>
                </c:pt>
                <c:pt idx="536">
                  <c:v>164.37203542961399</c:v>
                </c:pt>
                <c:pt idx="537">
                  <c:v>90.337598867059796</c:v>
                </c:pt>
                <c:pt idx="538">
                  <c:v>82.389638110083396</c:v>
                </c:pt>
                <c:pt idx="539">
                  <c:v>104.29381181223199</c:v>
                </c:pt>
                <c:pt idx="540">
                  <c:v>78.204826432343395</c:v>
                </c:pt>
                <c:pt idx="541">
                  <c:v>141.02513706435801</c:v>
                </c:pt>
                <c:pt idx="542">
                  <c:v>177.22856530958299</c:v>
                </c:pt>
                <c:pt idx="543">
                  <c:v>68.808492351663702</c:v>
                </c:pt>
                <c:pt idx="544">
                  <c:v>111.86921539234</c:v>
                </c:pt>
                <c:pt idx="545">
                  <c:v>66.504190070816307</c:v>
                </c:pt>
                <c:pt idx="546">
                  <c:v>132.10556225212699</c:v>
                </c:pt>
                <c:pt idx="547">
                  <c:v>258.302629079447</c:v>
                </c:pt>
                <c:pt idx="548">
                  <c:v>135.82338519003699</c:v>
                </c:pt>
                <c:pt idx="549">
                  <c:v>114.29573305874599</c:v>
                </c:pt>
                <c:pt idx="550">
                  <c:v>135.060147646845</c:v>
                </c:pt>
                <c:pt idx="551">
                  <c:v>263.53672930139101</c:v>
                </c:pt>
                <c:pt idx="552">
                  <c:v>225.620980273931</c:v>
                </c:pt>
                <c:pt idx="553">
                  <c:v>79.2023601484225</c:v>
                </c:pt>
                <c:pt idx="554">
                  <c:v>84.905956827336198</c:v>
                </c:pt>
                <c:pt idx="555">
                  <c:v>75.512738937793202</c:v>
                </c:pt>
                <c:pt idx="556">
                  <c:v>180.475634509608</c:v>
                </c:pt>
                <c:pt idx="557">
                  <c:v>187.97428608237999</c:v>
                </c:pt>
                <c:pt idx="558">
                  <c:v>71.092014157138394</c:v>
                </c:pt>
                <c:pt idx="559">
                  <c:v>182.442270553995</c:v>
                </c:pt>
                <c:pt idx="560">
                  <c:v>147.980399486224</c:v>
                </c:pt>
                <c:pt idx="561">
                  <c:v>97.555165485406306</c:v>
                </c:pt>
                <c:pt idx="562">
                  <c:v>149.832298135977</c:v>
                </c:pt>
                <c:pt idx="563">
                  <c:v>208.54465311191501</c:v>
                </c:pt>
                <c:pt idx="564">
                  <c:v>167.48356023180199</c:v>
                </c:pt>
                <c:pt idx="565">
                  <c:v>332.40298545914197</c:v>
                </c:pt>
                <c:pt idx="566">
                  <c:v>68.761275364860495</c:v>
                </c:pt>
                <c:pt idx="567">
                  <c:v>339.40263637398198</c:v>
                </c:pt>
                <c:pt idx="568">
                  <c:v>282.89387761771599</c:v>
                </c:pt>
                <c:pt idx="569">
                  <c:v>163.89274432029401</c:v>
                </c:pt>
                <c:pt idx="570">
                  <c:v>186.393034630616</c:v>
                </c:pt>
                <c:pt idx="571">
                  <c:v>200.793307785309</c:v>
                </c:pt>
                <c:pt idx="572">
                  <c:v>185.57287874064099</c:v>
                </c:pt>
                <c:pt idx="573">
                  <c:v>186.73892509083299</c:v>
                </c:pt>
                <c:pt idx="574">
                  <c:v>110.936985037212</c:v>
                </c:pt>
                <c:pt idx="575">
                  <c:v>120.772311640287</c:v>
                </c:pt>
                <c:pt idx="576">
                  <c:v>163.90294563184099</c:v>
                </c:pt>
                <c:pt idx="577">
                  <c:v>62.0624593139827</c:v>
                </c:pt>
                <c:pt idx="578">
                  <c:v>252.77260289247201</c:v>
                </c:pt>
                <c:pt idx="579">
                  <c:v>74.651657638437499</c:v>
                </c:pt>
                <c:pt idx="580">
                  <c:v>160.58191689504</c:v>
                </c:pt>
                <c:pt idx="581">
                  <c:v>58.303386170409297</c:v>
                </c:pt>
                <c:pt idx="582">
                  <c:v>140.14234196661201</c:v>
                </c:pt>
                <c:pt idx="583">
                  <c:v>110.14257841512</c:v>
                </c:pt>
                <c:pt idx="584">
                  <c:v>87.524821735761506</c:v>
                </c:pt>
                <c:pt idx="585">
                  <c:v>246.29919870675599</c:v>
                </c:pt>
                <c:pt idx="586">
                  <c:v>112.203333185171</c:v>
                </c:pt>
                <c:pt idx="587">
                  <c:v>144.076521799696</c:v>
                </c:pt>
                <c:pt idx="588">
                  <c:v>102.317440992275</c:v>
                </c:pt>
                <c:pt idx="589">
                  <c:v>207.103101266961</c:v>
                </c:pt>
                <c:pt idx="590">
                  <c:v>59.581723740479902</c:v>
                </c:pt>
                <c:pt idx="591">
                  <c:v>136.188794276511</c:v>
                </c:pt>
                <c:pt idx="592">
                  <c:v>92.608410502848102</c:v>
                </c:pt>
                <c:pt idx="593">
                  <c:v>192.882735592362</c:v>
                </c:pt>
                <c:pt idx="594">
                  <c:v>113.47443469418801</c:v>
                </c:pt>
                <c:pt idx="595">
                  <c:v>242.929720190079</c:v>
                </c:pt>
                <c:pt idx="596">
                  <c:v>173.69719542069899</c:v>
                </c:pt>
                <c:pt idx="597">
                  <c:v>85.504903225613603</c:v>
                </c:pt>
                <c:pt idx="598">
                  <c:v>72.338236375714104</c:v>
                </c:pt>
                <c:pt idx="599">
                  <c:v>97.323413832298698</c:v>
                </c:pt>
                <c:pt idx="600">
                  <c:v>142.40138688810299</c:v>
                </c:pt>
                <c:pt idx="601">
                  <c:v>108.952442382027</c:v>
                </c:pt>
                <c:pt idx="602">
                  <c:v>91.503791336004596</c:v>
                </c:pt>
                <c:pt idx="603">
                  <c:v>100.779719593362</c:v>
                </c:pt>
                <c:pt idx="604">
                  <c:v>148.06313100004999</c:v>
                </c:pt>
                <c:pt idx="605">
                  <c:v>89.721597490692602</c:v>
                </c:pt>
                <c:pt idx="606">
                  <c:v>118.02942079027299</c:v>
                </c:pt>
                <c:pt idx="607">
                  <c:v>79.0388472255202</c:v>
                </c:pt>
                <c:pt idx="608">
                  <c:v>136.33224085923001</c:v>
                </c:pt>
                <c:pt idx="609">
                  <c:v>130.906749749727</c:v>
                </c:pt>
                <c:pt idx="610">
                  <c:v>103.849760904186</c:v>
                </c:pt>
                <c:pt idx="611">
                  <c:v>91.485065447785502</c:v>
                </c:pt>
                <c:pt idx="612">
                  <c:v>102.777157629828</c:v>
                </c:pt>
                <c:pt idx="613">
                  <c:v>87.878134914544006</c:v>
                </c:pt>
                <c:pt idx="614">
                  <c:v>152.415485734963</c:v>
                </c:pt>
                <c:pt idx="615">
                  <c:v>133.05688302805501</c:v>
                </c:pt>
                <c:pt idx="616">
                  <c:v>107.52392648393401</c:v>
                </c:pt>
                <c:pt idx="617">
                  <c:v>68.694366850612695</c:v>
                </c:pt>
                <c:pt idx="618">
                  <c:v>138.63669113891899</c:v>
                </c:pt>
                <c:pt idx="619">
                  <c:v>93.523929554533794</c:v>
                </c:pt>
                <c:pt idx="620">
                  <c:v>127.785378565209</c:v>
                </c:pt>
                <c:pt idx="621">
                  <c:v>135.09244285593601</c:v>
                </c:pt>
                <c:pt idx="622">
                  <c:v>92.495705006223503</c:v>
                </c:pt>
                <c:pt idx="623">
                  <c:v>477.30260886302898</c:v>
                </c:pt>
                <c:pt idx="624">
                  <c:v>160.275331956721</c:v>
                </c:pt>
                <c:pt idx="625">
                  <c:v>137.395399778789</c:v>
                </c:pt>
                <c:pt idx="626">
                  <c:v>240.69265567018601</c:v>
                </c:pt>
                <c:pt idx="627">
                  <c:v>138.42103026401</c:v>
                </c:pt>
                <c:pt idx="628">
                  <c:v>143.624719651818</c:v>
                </c:pt>
                <c:pt idx="629">
                  <c:v>206.63177840365799</c:v>
                </c:pt>
                <c:pt idx="630">
                  <c:v>142.138413872928</c:v>
                </c:pt>
                <c:pt idx="631">
                  <c:v>73.799210793223097</c:v>
                </c:pt>
                <c:pt idx="632">
                  <c:v>129.403699550553</c:v>
                </c:pt>
                <c:pt idx="633">
                  <c:v>340.654420044387</c:v>
                </c:pt>
                <c:pt idx="634">
                  <c:v>73.139534184375506</c:v>
                </c:pt>
                <c:pt idx="635">
                  <c:v>72.075910944861207</c:v>
                </c:pt>
                <c:pt idx="636">
                  <c:v>144.78314353888899</c:v>
                </c:pt>
                <c:pt idx="637">
                  <c:v>131.488330583601</c:v>
                </c:pt>
                <c:pt idx="638">
                  <c:v>92.141803214083893</c:v>
                </c:pt>
                <c:pt idx="639">
                  <c:v>210.04010940700701</c:v>
                </c:pt>
                <c:pt idx="640">
                  <c:v>111.609461001328</c:v>
                </c:pt>
                <c:pt idx="641">
                  <c:v>90.349982697876797</c:v>
                </c:pt>
                <c:pt idx="642">
                  <c:v>164.020283971786</c:v>
                </c:pt>
                <c:pt idx="643">
                  <c:v>92.303457160525596</c:v>
                </c:pt>
                <c:pt idx="644">
                  <c:v>158.641984095678</c:v>
                </c:pt>
                <c:pt idx="645">
                  <c:v>97.253113075353895</c:v>
                </c:pt>
                <c:pt idx="646">
                  <c:v>121.143687271245</c:v>
                </c:pt>
                <c:pt idx="647">
                  <c:v>90.526345529498897</c:v>
                </c:pt>
                <c:pt idx="648">
                  <c:v>188.45640247486301</c:v>
                </c:pt>
                <c:pt idx="649">
                  <c:v>78.611889194892399</c:v>
                </c:pt>
                <c:pt idx="650">
                  <c:v>129.510319432426</c:v>
                </c:pt>
                <c:pt idx="651">
                  <c:v>94.6154768981214</c:v>
                </c:pt>
                <c:pt idx="652">
                  <c:v>101.640439518628</c:v>
                </c:pt>
                <c:pt idx="653">
                  <c:v>109.57065289092</c:v>
                </c:pt>
                <c:pt idx="654">
                  <c:v>65.868838762663401</c:v>
                </c:pt>
                <c:pt idx="655">
                  <c:v>115.54118738235201</c:v>
                </c:pt>
                <c:pt idx="656">
                  <c:v>102.07923117863101</c:v>
                </c:pt>
                <c:pt idx="657">
                  <c:v>193.26699437159499</c:v>
                </c:pt>
                <c:pt idx="658">
                  <c:v>171.09785010301999</c:v>
                </c:pt>
                <c:pt idx="659">
                  <c:v>177.99949575796299</c:v>
                </c:pt>
                <c:pt idx="660">
                  <c:v>143.82486040979799</c:v>
                </c:pt>
                <c:pt idx="661">
                  <c:v>146.37651611450701</c:v>
                </c:pt>
                <c:pt idx="662">
                  <c:v>60.331143338141601</c:v>
                </c:pt>
                <c:pt idx="663">
                  <c:v>134.57555325793601</c:v>
                </c:pt>
                <c:pt idx="664">
                  <c:v>154.942927260819</c:v>
                </c:pt>
                <c:pt idx="665">
                  <c:v>125.90249888262601</c:v>
                </c:pt>
                <c:pt idx="666">
                  <c:v>91.606849646769007</c:v>
                </c:pt>
                <c:pt idx="667">
                  <c:v>106.21916794757</c:v>
                </c:pt>
                <c:pt idx="668">
                  <c:v>156.776742584055</c:v>
                </c:pt>
                <c:pt idx="669">
                  <c:v>106.042568719931</c:v>
                </c:pt>
                <c:pt idx="670">
                  <c:v>125.32879542267401</c:v>
                </c:pt>
                <c:pt idx="671">
                  <c:v>149.55398074467499</c:v>
                </c:pt>
                <c:pt idx="672">
                  <c:v>91.381541730752105</c:v>
                </c:pt>
                <c:pt idx="673">
                  <c:v>94.983485470914601</c:v>
                </c:pt>
                <c:pt idx="674">
                  <c:v>48.675598219347897</c:v>
                </c:pt>
                <c:pt idx="675">
                  <c:v>100.63726586894499</c:v>
                </c:pt>
                <c:pt idx="676">
                  <c:v>122.971594535599</c:v>
                </c:pt>
                <c:pt idx="677">
                  <c:v>169.30951041412899</c:v>
                </c:pt>
                <c:pt idx="678">
                  <c:v>151.47091265340401</c:v>
                </c:pt>
                <c:pt idx="679">
                  <c:v>160.77985313835001</c:v>
                </c:pt>
                <c:pt idx="680">
                  <c:v>138.67964563291099</c:v>
                </c:pt>
                <c:pt idx="681">
                  <c:v>49.401459754147098</c:v>
                </c:pt>
                <c:pt idx="682">
                  <c:v>175.66566155281899</c:v>
                </c:pt>
                <c:pt idx="683">
                  <c:v>143.75736874781501</c:v>
                </c:pt>
                <c:pt idx="684">
                  <c:v>73.2292644229084</c:v>
                </c:pt>
                <c:pt idx="685">
                  <c:v>164.44367877961801</c:v>
                </c:pt>
                <c:pt idx="686">
                  <c:v>98.449495231062599</c:v>
                </c:pt>
                <c:pt idx="687">
                  <c:v>154.989669736922</c:v>
                </c:pt>
                <c:pt idx="688">
                  <c:v>98.124660558228499</c:v>
                </c:pt>
                <c:pt idx="689">
                  <c:v>72.818400761492697</c:v>
                </c:pt>
                <c:pt idx="690">
                  <c:v>176.96536351515201</c:v>
                </c:pt>
                <c:pt idx="691">
                  <c:v>70.858671283543899</c:v>
                </c:pt>
                <c:pt idx="692">
                  <c:v>86.368926678750597</c:v>
                </c:pt>
                <c:pt idx="693">
                  <c:v>80.642254849776194</c:v>
                </c:pt>
                <c:pt idx="694">
                  <c:v>90.407363351361795</c:v>
                </c:pt>
                <c:pt idx="695">
                  <c:v>82.607519205042493</c:v>
                </c:pt>
                <c:pt idx="696">
                  <c:v>215.23269879175299</c:v>
                </c:pt>
                <c:pt idx="697">
                  <c:v>90.023004820721795</c:v>
                </c:pt>
                <c:pt idx="698">
                  <c:v>170.14081574839099</c:v>
                </c:pt>
                <c:pt idx="699">
                  <c:v>94.137892598193602</c:v>
                </c:pt>
                <c:pt idx="700">
                  <c:v>54.963067594210301</c:v>
                </c:pt>
                <c:pt idx="701">
                  <c:v>107.24463383825599</c:v>
                </c:pt>
                <c:pt idx="702">
                  <c:v>126.042054160544</c:v>
                </c:pt>
                <c:pt idx="703">
                  <c:v>66.658630564294</c:v>
                </c:pt>
                <c:pt idx="704">
                  <c:v>104.27462344754299</c:v>
                </c:pt>
                <c:pt idx="705">
                  <c:v>75.205802622577906</c:v>
                </c:pt>
                <c:pt idx="706">
                  <c:v>91.805668852377593</c:v>
                </c:pt>
                <c:pt idx="707">
                  <c:v>53.839927175684601</c:v>
                </c:pt>
                <c:pt idx="708">
                  <c:v>145.24921245383501</c:v>
                </c:pt>
                <c:pt idx="709">
                  <c:v>44.7410348424606</c:v>
                </c:pt>
                <c:pt idx="710">
                  <c:v>224.45565113564399</c:v>
                </c:pt>
                <c:pt idx="711">
                  <c:v>110.995735557933</c:v>
                </c:pt>
                <c:pt idx="712">
                  <c:v>184.128479714555</c:v>
                </c:pt>
                <c:pt idx="713">
                  <c:v>116.89898685289999</c:v>
                </c:pt>
                <c:pt idx="714">
                  <c:v>79.068100727988195</c:v>
                </c:pt>
                <c:pt idx="715">
                  <c:v>108.004326637397</c:v>
                </c:pt>
                <c:pt idx="716">
                  <c:v>228.41728300132399</c:v>
                </c:pt>
                <c:pt idx="717">
                  <c:v>212.868710369062</c:v>
                </c:pt>
                <c:pt idx="718">
                  <c:v>106.770013428886</c:v>
                </c:pt>
                <c:pt idx="719">
                  <c:v>122.685448698627</c:v>
                </c:pt>
                <c:pt idx="720">
                  <c:v>85.3180187027464</c:v>
                </c:pt>
                <c:pt idx="721">
                  <c:v>102.617147113689</c:v>
                </c:pt>
                <c:pt idx="722">
                  <c:v>138.78575119940601</c:v>
                </c:pt>
                <c:pt idx="723">
                  <c:v>106.915656946463</c:v>
                </c:pt>
                <c:pt idx="724">
                  <c:v>88.388769396427406</c:v>
                </c:pt>
                <c:pt idx="725">
                  <c:v>165.994301441473</c:v>
                </c:pt>
                <c:pt idx="726">
                  <c:v>311.916934412388</c:v>
                </c:pt>
                <c:pt idx="727">
                  <c:v>111.556041005769</c:v>
                </c:pt>
                <c:pt idx="728">
                  <c:v>91.780675225268794</c:v>
                </c:pt>
                <c:pt idx="729">
                  <c:v>92.718208482692503</c:v>
                </c:pt>
                <c:pt idx="730">
                  <c:v>66.092584925614304</c:v>
                </c:pt>
                <c:pt idx="731">
                  <c:v>211.860841293459</c:v>
                </c:pt>
                <c:pt idx="732">
                  <c:v>169.76551840146499</c:v>
                </c:pt>
                <c:pt idx="733">
                  <c:v>74.437585950124799</c:v>
                </c:pt>
                <c:pt idx="734">
                  <c:v>136.60669991525199</c:v>
                </c:pt>
                <c:pt idx="735">
                  <c:v>112.35132804944899</c:v>
                </c:pt>
                <c:pt idx="736">
                  <c:v>110.763798567416</c:v>
                </c:pt>
                <c:pt idx="737">
                  <c:v>191.993535034015</c:v>
                </c:pt>
                <c:pt idx="738">
                  <c:v>64.548701342610997</c:v>
                </c:pt>
                <c:pt idx="739">
                  <c:v>258.92879477324698</c:v>
                </c:pt>
                <c:pt idx="740">
                  <c:v>177.770064544305</c:v>
                </c:pt>
                <c:pt idx="741">
                  <c:v>107.170784322016</c:v>
                </c:pt>
                <c:pt idx="742">
                  <c:v>157.01903765785099</c:v>
                </c:pt>
                <c:pt idx="743">
                  <c:v>141.22343867682901</c:v>
                </c:pt>
                <c:pt idx="744">
                  <c:v>103.122141651042</c:v>
                </c:pt>
                <c:pt idx="745">
                  <c:v>120.217804725493</c:v>
                </c:pt>
                <c:pt idx="746">
                  <c:v>116.350185366811</c:v>
                </c:pt>
                <c:pt idx="747">
                  <c:v>171.01200097242599</c:v>
                </c:pt>
                <c:pt idx="748">
                  <c:v>133.717851454564</c:v>
                </c:pt>
                <c:pt idx="749">
                  <c:v>112.18811067301201</c:v>
                </c:pt>
                <c:pt idx="750">
                  <c:v>202.63450226944499</c:v>
                </c:pt>
                <c:pt idx="751">
                  <c:v>91.790110813149894</c:v>
                </c:pt>
                <c:pt idx="752">
                  <c:v>222.029848611071</c:v>
                </c:pt>
                <c:pt idx="753">
                  <c:v>73.017617890203894</c:v>
                </c:pt>
                <c:pt idx="754">
                  <c:v>100.425334926071</c:v>
                </c:pt>
                <c:pt idx="755">
                  <c:v>109.742213802725</c:v>
                </c:pt>
                <c:pt idx="756">
                  <c:v>75.811764420748105</c:v>
                </c:pt>
                <c:pt idx="757">
                  <c:v>129.747758096593</c:v>
                </c:pt>
                <c:pt idx="758">
                  <c:v>101.95956950794699</c:v>
                </c:pt>
                <c:pt idx="759">
                  <c:v>146.672748856776</c:v>
                </c:pt>
                <c:pt idx="760">
                  <c:v>882.69451344805498</c:v>
                </c:pt>
                <c:pt idx="761">
                  <c:v>120.367998730601</c:v>
                </c:pt>
                <c:pt idx="762">
                  <c:v>105.54120184214401</c:v>
                </c:pt>
                <c:pt idx="763">
                  <c:v>138.319682784132</c:v>
                </c:pt>
                <c:pt idx="764">
                  <c:v>111.14886291055301</c:v>
                </c:pt>
                <c:pt idx="765">
                  <c:v>181.490633140239</c:v>
                </c:pt>
                <c:pt idx="766">
                  <c:v>81.3359991840248</c:v>
                </c:pt>
                <c:pt idx="767">
                  <c:v>125.65523171526</c:v>
                </c:pt>
                <c:pt idx="768">
                  <c:v>172.42998521640001</c:v>
                </c:pt>
                <c:pt idx="769">
                  <c:v>98.734248048535903</c:v>
                </c:pt>
                <c:pt idx="770">
                  <c:v>293.19778936539501</c:v>
                </c:pt>
                <c:pt idx="771">
                  <c:v>60.557986448112601</c:v>
                </c:pt>
                <c:pt idx="772">
                  <c:v>170.67780784106901</c:v>
                </c:pt>
                <c:pt idx="773">
                  <c:v>75.489666335353505</c:v>
                </c:pt>
                <c:pt idx="774">
                  <c:v>110.18919753407501</c:v>
                </c:pt>
                <c:pt idx="775">
                  <c:v>100.270127107893</c:v>
                </c:pt>
                <c:pt idx="776">
                  <c:v>82.100553015361498</c:v>
                </c:pt>
                <c:pt idx="777">
                  <c:v>85.403555254141594</c:v>
                </c:pt>
                <c:pt idx="778">
                  <c:v>105.076232209021</c:v>
                </c:pt>
                <c:pt idx="779">
                  <c:v>107.058313154592</c:v>
                </c:pt>
                <c:pt idx="780">
                  <c:v>173.19703756953399</c:v>
                </c:pt>
                <c:pt idx="781">
                  <c:v>200.553907620449</c:v>
                </c:pt>
                <c:pt idx="782">
                  <c:v>103.222298908222</c:v>
                </c:pt>
                <c:pt idx="783">
                  <c:v>186.82649407170899</c:v>
                </c:pt>
                <c:pt idx="784">
                  <c:v>101.257406613073</c:v>
                </c:pt>
                <c:pt idx="785">
                  <c:v>120.94024292267601</c:v>
                </c:pt>
                <c:pt idx="786">
                  <c:v>328.68707427932702</c:v>
                </c:pt>
                <c:pt idx="787">
                  <c:v>147.80092580885901</c:v>
                </c:pt>
                <c:pt idx="788">
                  <c:v>123.940093738888</c:v>
                </c:pt>
                <c:pt idx="789">
                  <c:v>105.272693452518</c:v>
                </c:pt>
                <c:pt idx="790">
                  <c:v>251.18481186954199</c:v>
                </c:pt>
                <c:pt idx="791">
                  <c:v>156.91818185142699</c:v>
                </c:pt>
                <c:pt idx="792">
                  <c:v>171.74553966579401</c:v>
                </c:pt>
                <c:pt idx="793">
                  <c:v>107.801178331347</c:v>
                </c:pt>
                <c:pt idx="794">
                  <c:v>94.029076976568007</c:v>
                </c:pt>
                <c:pt idx="795">
                  <c:v>224.873522547942</c:v>
                </c:pt>
                <c:pt idx="796">
                  <c:v>269.25274381942899</c:v>
                </c:pt>
                <c:pt idx="797">
                  <c:v>94.284774676329505</c:v>
                </c:pt>
                <c:pt idx="798">
                  <c:v>167.12738559294101</c:v>
                </c:pt>
                <c:pt idx="799">
                  <c:v>54.466818295289301</c:v>
                </c:pt>
                <c:pt idx="800">
                  <c:v>106.15985273697</c:v>
                </c:pt>
                <c:pt idx="801">
                  <c:v>126.175729140025</c:v>
                </c:pt>
                <c:pt idx="802">
                  <c:v>147.235093258668</c:v>
                </c:pt>
                <c:pt idx="803">
                  <c:v>101.20834757580801</c:v>
                </c:pt>
                <c:pt idx="804">
                  <c:v>139.845252516941</c:v>
                </c:pt>
                <c:pt idx="805">
                  <c:v>238.09625488670599</c:v>
                </c:pt>
                <c:pt idx="806">
                  <c:v>189.44868066729799</c:v>
                </c:pt>
                <c:pt idx="807">
                  <c:v>73.416524883720598</c:v>
                </c:pt>
                <c:pt idx="808">
                  <c:v>181.66283170045901</c:v>
                </c:pt>
                <c:pt idx="809">
                  <c:v>132.81482049613399</c:v>
                </c:pt>
                <c:pt idx="810">
                  <c:v>93.530589670728403</c:v>
                </c:pt>
                <c:pt idx="811">
                  <c:v>179.33436397087999</c:v>
                </c:pt>
                <c:pt idx="812">
                  <c:v>112.626817200811</c:v>
                </c:pt>
                <c:pt idx="813">
                  <c:v>115.36665576538</c:v>
                </c:pt>
                <c:pt idx="814">
                  <c:v>108.02232183731201</c:v>
                </c:pt>
                <c:pt idx="815">
                  <c:v>93.805942506468895</c:v>
                </c:pt>
                <c:pt idx="816">
                  <c:v>246.206433123755</c:v>
                </c:pt>
                <c:pt idx="817">
                  <c:v>93.290761857873903</c:v>
                </c:pt>
                <c:pt idx="818">
                  <c:v>89.409404643510598</c:v>
                </c:pt>
                <c:pt idx="819">
                  <c:v>111.91761985210201</c:v>
                </c:pt>
                <c:pt idx="820">
                  <c:v>133.55247238299199</c:v>
                </c:pt>
                <c:pt idx="821">
                  <c:v>109.13412605640799</c:v>
                </c:pt>
                <c:pt idx="822">
                  <c:v>51.6623644223192</c:v>
                </c:pt>
                <c:pt idx="823">
                  <c:v>153.87015849846199</c:v>
                </c:pt>
                <c:pt idx="824">
                  <c:v>104.155486178327</c:v>
                </c:pt>
                <c:pt idx="825">
                  <c:v>111.767254393968</c:v>
                </c:pt>
                <c:pt idx="826">
                  <c:v>46.293024685233</c:v>
                </c:pt>
                <c:pt idx="827">
                  <c:v>151.90108418685401</c:v>
                </c:pt>
                <c:pt idx="828">
                  <c:v>87.0489146915736</c:v>
                </c:pt>
                <c:pt idx="829">
                  <c:v>156.906409055007</c:v>
                </c:pt>
                <c:pt idx="830">
                  <c:v>103.53467715047501</c:v>
                </c:pt>
                <c:pt idx="831">
                  <c:v>118.8272376124</c:v>
                </c:pt>
                <c:pt idx="832">
                  <c:v>45.986520444429203</c:v>
                </c:pt>
                <c:pt idx="833">
                  <c:v>172.433239007368</c:v>
                </c:pt>
                <c:pt idx="834">
                  <c:v>115.90333559739901</c:v>
                </c:pt>
                <c:pt idx="835">
                  <c:v>50.694363592317202</c:v>
                </c:pt>
                <c:pt idx="836">
                  <c:v>104.693385930144</c:v>
                </c:pt>
                <c:pt idx="837">
                  <c:v>126.861865529837</c:v>
                </c:pt>
                <c:pt idx="838">
                  <c:v>88.692648946811303</c:v>
                </c:pt>
                <c:pt idx="839">
                  <c:v>145.47284025227199</c:v>
                </c:pt>
                <c:pt idx="840">
                  <c:v>143.01983237246901</c:v>
                </c:pt>
                <c:pt idx="841">
                  <c:v>78.954813427045195</c:v>
                </c:pt>
                <c:pt idx="842">
                  <c:v>89.958133383372299</c:v>
                </c:pt>
                <c:pt idx="843">
                  <c:v>148.79551173441999</c:v>
                </c:pt>
                <c:pt idx="844">
                  <c:v>73.641631440235301</c:v>
                </c:pt>
                <c:pt idx="845">
                  <c:v>118.03303544222899</c:v>
                </c:pt>
                <c:pt idx="846">
                  <c:v>95.546879962525793</c:v>
                </c:pt>
                <c:pt idx="847">
                  <c:v>135.88012477336801</c:v>
                </c:pt>
                <c:pt idx="848">
                  <c:v>120.604619244022</c:v>
                </c:pt>
                <c:pt idx="849">
                  <c:v>168.85487875631301</c:v>
                </c:pt>
                <c:pt idx="850">
                  <c:v>110.06835325228199</c:v>
                </c:pt>
                <c:pt idx="851">
                  <c:v>111.01324132158101</c:v>
                </c:pt>
                <c:pt idx="852">
                  <c:v>64.676715996296096</c:v>
                </c:pt>
                <c:pt idx="853">
                  <c:v>79.365972638624697</c:v>
                </c:pt>
                <c:pt idx="854">
                  <c:v>72.609411980958498</c:v>
                </c:pt>
                <c:pt idx="855">
                  <c:v>189.08295970394099</c:v>
                </c:pt>
                <c:pt idx="856">
                  <c:v>98.293239730501199</c:v>
                </c:pt>
                <c:pt idx="857">
                  <c:v>58.430462222064797</c:v>
                </c:pt>
                <c:pt idx="858">
                  <c:v>178.70299743911701</c:v>
                </c:pt>
                <c:pt idx="859">
                  <c:v>156.588412598535</c:v>
                </c:pt>
                <c:pt idx="860">
                  <c:v>127.14415707763899</c:v>
                </c:pt>
                <c:pt idx="861">
                  <c:v>127.488416708355</c:v>
                </c:pt>
                <c:pt idx="862">
                  <c:v>100.401499330367</c:v>
                </c:pt>
                <c:pt idx="863">
                  <c:v>111.331388595612</c:v>
                </c:pt>
                <c:pt idx="864">
                  <c:v>93.533251289987305</c:v>
                </c:pt>
                <c:pt idx="865">
                  <c:v>61.036504482476197</c:v>
                </c:pt>
                <c:pt idx="866">
                  <c:v>51.713102090568199</c:v>
                </c:pt>
                <c:pt idx="867">
                  <c:v>71.572254041766001</c:v>
                </c:pt>
                <c:pt idx="868">
                  <c:v>109.070492325386</c:v>
                </c:pt>
                <c:pt idx="869">
                  <c:v>189.338883047119</c:v>
                </c:pt>
                <c:pt idx="870">
                  <c:v>95.783054956780504</c:v>
                </c:pt>
                <c:pt idx="871">
                  <c:v>99.564257675975995</c:v>
                </c:pt>
                <c:pt idx="872">
                  <c:v>94.071345849124597</c:v>
                </c:pt>
                <c:pt idx="873">
                  <c:v>119.275183688703</c:v>
                </c:pt>
                <c:pt idx="874">
                  <c:v>111.291604417638</c:v>
                </c:pt>
                <c:pt idx="875">
                  <c:v>85.432680157381299</c:v>
                </c:pt>
                <c:pt idx="876">
                  <c:v>111.30641867603001</c:v>
                </c:pt>
                <c:pt idx="877">
                  <c:v>205.41492916359999</c:v>
                </c:pt>
                <c:pt idx="878">
                  <c:v>192.29869757628299</c:v>
                </c:pt>
                <c:pt idx="879">
                  <c:v>177.002009924633</c:v>
                </c:pt>
                <c:pt idx="880">
                  <c:v>214.21989287810101</c:v>
                </c:pt>
                <c:pt idx="881">
                  <c:v>84.1236555398268</c:v>
                </c:pt>
                <c:pt idx="882">
                  <c:v>128.658345357146</c:v>
                </c:pt>
                <c:pt idx="883">
                  <c:v>152.444799834272</c:v>
                </c:pt>
                <c:pt idx="884">
                  <c:v>132.48092345227801</c:v>
                </c:pt>
                <c:pt idx="885">
                  <c:v>127.39225801983901</c:v>
                </c:pt>
                <c:pt idx="886">
                  <c:v>107.72227919978199</c:v>
                </c:pt>
                <c:pt idx="887">
                  <c:v>114.317257287128</c:v>
                </c:pt>
                <c:pt idx="888">
                  <c:v>180.52233381679201</c:v>
                </c:pt>
                <c:pt idx="889">
                  <c:v>136.071925830867</c:v>
                </c:pt>
                <c:pt idx="890">
                  <c:v>138.60963658362101</c:v>
                </c:pt>
                <c:pt idx="891">
                  <c:v>93.566028530749193</c:v>
                </c:pt>
                <c:pt idx="892">
                  <c:v>116.541545727553</c:v>
                </c:pt>
                <c:pt idx="893">
                  <c:v>84.041145713829195</c:v>
                </c:pt>
                <c:pt idx="894">
                  <c:v>178.220566561862</c:v>
                </c:pt>
                <c:pt idx="895">
                  <c:v>143.15553769259199</c:v>
                </c:pt>
                <c:pt idx="896">
                  <c:v>109.615456058501</c:v>
                </c:pt>
                <c:pt idx="897">
                  <c:v>207.303441941546</c:v>
                </c:pt>
                <c:pt idx="898">
                  <c:v>124.80948931691201</c:v>
                </c:pt>
                <c:pt idx="899">
                  <c:v>132.25462342798099</c:v>
                </c:pt>
                <c:pt idx="900">
                  <c:v>168.084699361649</c:v>
                </c:pt>
                <c:pt idx="901">
                  <c:v>295.01424545022297</c:v>
                </c:pt>
                <c:pt idx="902">
                  <c:v>79.149030699810695</c:v>
                </c:pt>
                <c:pt idx="903">
                  <c:v>87.054541712169495</c:v>
                </c:pt>
                <c:pt idx="904">
                  <c:v>159.01317325485201</c:v>
                </c:pt>
                <c:pt idx="905">
                  <c:v>130.62095855163</c:v>
                </c:pt>
                <c:pt idx="906">
                  <c:v>54.8330411709074</c:v>
                </c:pt>
                <c:pt idx="907">
                  <c:v>174.54831865100601</c:v>
                </c:pt>
                <c:pt idx="908">
                  <c:v>63.495516677543797</c:v>
                </c:pt>
                <c:pt idx="909">
                  <c:v>98.242440102971898</c:v>
                </c:pt>
                <c:pt idx="910">
                  <c:v>86.978062377556299</c:v>
                </c:pt>
                <c:pt idx="911">
                  <c:v>100.305024676267</c:v>
                </c:pt>
                <c:pt idx="912">
                  <c:v>110.876119904687</c:v>
                </c:pt>
                <c:pt idx="913">
                  <c:v>251.50665911424099</c:v>
                </c:pt>
                <c:pt idx="914">
                  <c:v>75.160134267794803</c:v>
                </c:pt>
                <c:pt idx="915">
                  <c:v>129.76704657429201</c:v>
                </c:pt>
                <c:pt idx="916">
                  <c:v>163.46460461452099</c:v>
                </c:pt>
                <c:pt idx="917">
                  <c:v>141.82207228033801</c:v>
                </c:pt>
                <c:pt idx="918">
                  <c:v>142.805354830158</c:v>
                </c:pt>
                <c:pt idx="919">
                  <c:v>115.799850992084</c:v>
                </c:pt>
                <c:pt idx="920">
                  <c:v>103.43570168463501</c:v>
                </c:pt>
                <c:pt idx="921">
                  <c:v>170.88339892208</c:v>
                </c:pt>
                <c:pt idx="922">
                  <c:v>83.988563159035706</c:v>
                </c:pt>
                <c:pt idx="923">
                  <c:v>77.278895143975106</c:v>
                </c:pt>
                <c:pt idx="924">
                  <c:v>220.89839114416</c:v>
                </c:pt>
                <c:pt idx="925">
                  <c:v>143.15013924919899</c:v>
                </c:pt>
                <c:pt idx="926">
                  <c:v>166.77694314815901</c:v>
                </c:pt>
                <c:pt idx="927">
                  <c:v>91.280889208416099</c:v>
                </c:pt>
                <c:pt idx="928">
                  <c:v>101.030379254057</c:v>
                </c:pt>
                <c:pt idx="929">
                  <c:v>95.001735812469903</c:v>
                </c:pt>
                <c:pt idx="930">
                  <c:v>100.000890843875</c:v>
                </c:pt>
                <c:pt idx="931">
                  <c:v>79.223881846981897</c:v>
                </c:pt>
                <c:pt idx="932">
                  <c:v>84.845992573232706</c:v>
                </c:pt>
                <c:pt idx="933">
                  <c:v>124.91974071335601</c:v>
                </c:pt>
                <c:pt idx="934">
                  <c:v>52.947201033435398</c:v>
                </c:pt>
                <c:pt idx="935">
                  <c:v>109.60934295712001</c:v>
                </c:pt>
                <c:pt idx="936">
                  <c:v>107.939008447812</c:v>
                </c:pt>
                <c:pt idx="937">
                  <c:v>87.725839148435696</c:v>
                </c:pt>
                <c:pt idx="938">
                  <c:v>129.82032618152499</c:v>
                </c:pt>
                <c:pt idx="939">
                  <c:v>160.46585056164699</c:v>
                </c:pt>
                <c:pt idx="940">
                  <c:v>128.301295770726</c:v>
                </c:pt>
                <c:pt idx="941">
                  <c:v>115.38129039672</c:v>
                </c:pt>
                <c:pt idx="942">
                  <c:v>94.041907277126199</c:v>
                </c:pt>
                <c:pt idx="943">
                  <c:v>80.778510751975205</c:v>
                </c:pt>
                <c:pt idx="944">
                  <c:v>95.161498055327101</c:v>
                </c:pt>
                <c:pt idx="945">
                  <c:v>85.116753741912603</c:v>
                </c:pt>
                <c:pt idx="946">
                  <c:v>103.155951775414</c:v>
                </c:pt>
                <c:pt idx="947">
                  <c:v>120.778227162894</c:v>
                </c:pt>
                <c:pt idx="948">
                  <c:v>172.01582529188099</c:v>
                </c:pt>
                <c:pt idx="949">
                  <c:v>165.91173910640501</c:v>
                </c:pt>
                <c:pt idx="950">
                  <c:v>97.713105254809705</c:v>
                </c:pt>
                <c:pt idx="951">
                  <c:v>90.655608119730303</c:v>
                </c:pt>
                <c:pt idx="952">
                  <c:v>174.770008410592</c:v>
                </c:pt>
                <c:pt idx="953">
                  <c:v>116.620785750023</c:v>
                </c:pt>
                <c:pt idx="954">
                  <c:v>130.897244808485</c:v>
                </c:pt>
                <c:pt idx="955">
                  <c:v>179.99586049963401</c:v>
                </c:pt>
                <c:pt idx="956">
                  <c:v>60.765051553945</c:v>
                </c:pt>
                <c:pt idx="957">
                  <c:v>135.13409846225099</c:v>
                </c:pt>
                <c:pt idx="958">
                  <c:v>97.796654615654703</c:v>
                </c:pt>
                <c:pt idx="959">
                  <c:v>106.322389540898</c:v>
                </c:pt>
                <c:pt idx="960">
                  <c:v>125.005046126295</c:v>
                </c:pt>
                <c:pt idx="961">
                  <c:v>108.763882672965</c:v>
                </c:pt>
                <c:pt idx="962">
                  <c:v>101.115572234108</c:v>
                </c:pt>
                <c:pt idx="963">
                  <c:v>191.18314945991699</c:v>
                </c:pt>
                <c:pt idx="964">
                  <c:v>67.354440624070193</c:v>
                </c:pt>
                <c:pt idx="965">
                  <c:v>118.135522607914</c:v>
                </c:pt>
                <c:pt idx="966">
                  <c:v>106.735218428628</c:v>
                </c:pt>
                <c:pt idx="967">
                  <c:v>140.12301600388599</c:v>
                </c:pt>
                <c:pt idx="968">
                  <c:v>98.668774127354595</c:v>
                </c:pt>
                <c:pt idx="969">
                  <c:v>101.05115243103801</c:v>
                </c:pt>
                <c:pt idx="970">
                  <c:v>215.09603268666501</c:v>
                </c:pt>
                <c:pt idx="971">
                  <c:v>112.46587383968</c:v>
                </c:pt>
                <c:pt idx="972">
                  <c:v>91.926433101150195</c:v>
                </c:pt>
                <c:pt idx="973">
                  <c:v>91.821778401375099</c:v>
                </c:pt>
                <c:pt idx="974">
                  <c:v>76.352948206771202</c:v>
                </c:pt>
                <c:pt idx="975">
                  <c:v>227.23551538169099</c:v>
                </c:pt>
                <c:pt idx="976">
                  <c:v>78.106691325400405</c:v>
                </c:pt>
                <c:pt idx="977">
                  <c:v>119.27818916226001</c:v>
                </c:pt>
                <c:pt idx="978">
                  <c:v>63.144946734667997</c:v>
                </c:pt>
                <c:pt idx="979">
                  <c:v>112.58699572929299</c:v>
                </c:pt>
                <c:pt idx="980">
                  <c:v>63.6522097354461</c:v>
                </c:pt>
                <c:pt idx="981">
                  <c:v>129.66498954419399</c:v>
                </c:pt>
                <c:pt idx="982">
                  <c:v>83.162017946285303</c:v>
                </c:pt>
                <c:pt idx="983">
                  <c:v>169.103688500202</c:v>
                </c:pt>
                <c:pt idx="984">
                  <c:v>51.2851919738738</c:v>
                </c:pt>
                <c:pt idx="985">
                  <c:v>76.780078842548207</c:v>
                </c:pt>
                <c:pt idx="986">
                  <c:v>54.627360272999503</c:v>
                </c:pt>
                <c:pt idx="987">
                  <c:v>134.141187962967</c:v>
                </c:pt>
                <c:pt idx="988">
                  <c:v>78.215051654830006</c:v>
                </c:pt>
                <c:pt idx="989">
                  <c:v>81.538292621832596</c:v>
                </c:pt>
                <c:pt idx="990">
                  <c:v>96.409691239224898</c:v>
                </c:pt>
                <c:pt idx="991">
                  <c:v>151.73094076153399</c:v>
                </c:pt>
                <c:pt idx="992">
                  <c:v>115.98534191514899</c:v>
                </c:pt>
                <c:pt idx="993">
                  <c:v>97.961873615501304</c:v>
                </c:pt>
                <c:pt idx="994">
                  <c:v>226.58955857054599</c:v>
                </c:pt>
                <c:pt idx="995">
                  <c:v>98.462177225133402</c:v>
                </c:pt>
                <c:pt idx="996">
                  <c:v>108.03138704272899</c:v>
                </c:pt>
                <c:pt idx="997">
                  <c:v>111.693439719449</c:v>
                </c:pt>
                <c:pt idx="998">
                  <c:v>114.82710503166901</c:v>
                </c:pt>
                <c:pt idx="999">
                  <c:v>97.570879926185299</c:v>
                </c:pt>
                <c:pt idx="1000">
                  <c:v>205.613437408354</c:v>
                </c:pt>
                <c:pt idx="1001">
                  <c:v>92.233991463609101</c:v>
                </c:pt>
                <c:pt idx="1002">
                  <c:v>130.716226147952</c:v>
                </c:pt>
                <c:pt idx="1003">
                  <c:v>162.18079779254501</c:v>
                </c:pt>
                <c:pt idx="1004">
                  <c:v>169.502171507458</c:v>
                </c:pt>
                <c:pt idx="1005">
                  <c:v>121.11771699603899</c:v>
                </c:pt>
                <c:pt idx="1006">
                  <c:v>93.952706737320696</c:v>
                </c:pt>
                <c:pt idx="1007">
                  <c:v>148.455404546143</c:v>
                </c:pt>
                <c:pt idx="1008">
                  <c:v>135.86992945447801</c:v>
                </c:pt>
                <c:pt idx="1009">
                  <c:v>92.134670892188097</c:v>
                </c:pt>
                <c:pt idx="1010">
                  <c:v>112.307733687374</c:v>
                </c:pt>
                <c:pt idx="1011">
                  <c:v>75.713436947677096</c:v>
                </c:pt>
                <c:pt idx="1012">
                  <c:v>73.584162447699697</c:v>
                </c:pt>
                <c:pt idx="1013">
                  <c:v>88.087252896177006</c:v>
                </c:pt>
                <c:pt idx="1014">
                  <c:v>75.8525454543135</c:v>
                </c:pt>
                <c:pt idx="1015">
                  <c:v>51.800504998681603</c:v>
                </c:pt>
                <c:pt idx="1016">
                  <c:v>125.97431168497</c:v>
                </c:pt>
                <c:pt idx="1017">
                  <c:v>140.48924400623801</c:v>
                </c:pt>
                <c:pt idx="1018">
                  <c:v>65.136686228204596</c:v>
                </c:pt>
                <c:pt idx="1019">
                  <c:v>70.134592238086299</c:v>
                </c:pt>
                <c:pt idx="1020">
                  <c:v>83.706615838655196</c:v>
                </c:pt>
                <c:pt idx="1021">
                  <c:v>118.232703062513</c:v>
                </c:pt>
                <c:pt idx="1022">
                  <c:v>94.276732689481307</c:v>
                </c:pt>
                <c:pt idx="1023">
                  <c:v>78.389567525351495</c:v>
                </c:pt>
                <c:pt idx="1024">
                  <c:v>46.351437436133899</c:v>
                </c:pt>
                <c:pt idx="1025">
                  <c:v>94.1276886974033</c:v>
                </c:pt>
                <c:pt idx="1026">
                  <c:v>262.055715018412</c:v>
                </c:pt>
                <c:pt idx="1027">
                  <c:v>98.567912789359895</c:v>
                </c:pt>
                <c:pt idx="1028">
                  <c:v>136.282373759969</c:v>
                </c:pt>
                <c:pt idx="1029">
                  <c:v>119.581574121194</c:v>
                </c:pt>
                <c:pt idx="1030">
                  <c:v>106.16801483742501</c:v>
                </c:pt>
                <c:pt idx="1031">
                  <c:v>112.863887719038</c:v>
                </c:pt>
                <c:pt idx="1032">
                  <c:v>206.532793926924</c:v>
                </c:pt>
                <c:pt idx="1033">
                  <c:v>92.594358776812797</c:v>
                </c:pt>
                <c:pt idx="1034">
                  <c:v>192.693254312005</c:v>
                </c:pt>
                <c:pt idx="1035">
                  <c:v>147.07614950996901</c:v>
                </c:pt>
                <c:pt idx="1036">
                  <c:v>111.261307706381</c:v>
                </c:pt>
                <c:pt idx="1037">
                  <c:v>78.993368834480293</c:v>
                </c:pt>
                <c:pt idx="1038">
                  <c:v>65.615092178046595</c:v>
                </c:pt>
                <c:pt idx="1039">
                  <c:v>116.36969602302101</c:v>
                </c:pt>
                <c:pt idx="1040">
                  <c:v>180.93525324957301</c:v>
                </c:pt>
                <c:pt idx="1041">
                  <c:v>154.73706772190101</c:v>
                </c:pt>
                <c:pt idx="1042">
                  <c:v>65.907224082132302</c:v>
                </c:pt>
                <c:pt idx="1043">
                  <c:v>130.164423424994</c:v>
                </c:pt>
                <c:pt idx="1044">
                  <c:v>86.015447083207107</c:v>
                </c:pt>
                <c:pt idx="1045">
                  <c:v>165.92521833306299</c:v>
                </c:pt>
                <c:pt idx="1046">
                  <c:v>87.694017188417803</c:v>
                </c:pt>
                <c:pt idx="1047">
                  <c:v>67.911098029746199</c:v>
                </c:pt>
                <c:pt idx="1048">
                  <c:v>86.150689083948095</c:v>
                </c:pt>
                <c:pt idx="1049">
                  <c:v>90.618835262120896</c:v>
                </c:pt>
                <c:pt idx="1050">
                  <c:v>175.622176932174</c:v>
                </c:pt>
                <c:pt idx="1051">
                  <c:v>84.432693412631394</c:v>
                </c:pt>
                <c:pt idx="1052">
                  <c:v>111.278603821842</c:v>
                </c:pt>
                <c:pt idx="1053">
                  <c:v>70.052892195509799</c:v>
                </c:pt>
                <c:pt idx="1054">
                  <c:v>57.8977167427241</c:v>
                </c:pt>
                <c:pt idx="1055">
                  <c:v>128.218328710149</c:v>
                </c:pt>
                <c:pt idx="1056">
                  <c:v>121.982106991112</c:v>
                </c:pt>
                <c:pt idx="1057">
                  <c:v>116.722241419132</c:v>
                </c:pt>
                <c:pt idx="1058">
                  <c:v>110.295300731694</c:v>
                </c:pt>
                <c:pt idx="1059">
                  <c:v>96.185955912532407</c:v>
                </c:pt>
                <c:pt idx="1060">
                  <c:v>73.296189963625594</c:v>
                </c:pt>
                <c:pt idx="1061">
                  <c:v>55.178876883557798</c:v>
                </c:pt>
                <c:pt idx="1062">
                  <c:v>120.56389828082401</c:v>
                </c:pt>
                <c:pt idx="1063">
                  <c:v>232.2535658747</c:v>
                </c:pt>
                <c:pt idx="1064">
                  <c:v>80.493129725591004</c:v>
                </c:pt>
                <c:pt idx="1065">
                  <c:v>61.878935252199398</c:v>
                </c:pt>
                <c:pt idx="1066">
                  <c:v>68.417139047092405</c:v>
                </c:pt>
                <c:pt idx="1067">
                  <c:v>84.422570836030602</c:v>
                </c:pt>
                <c:pt idx="1068">
                  <c:v>132.241873141675</c:v>
                </c:pt>
                <c:pt idx="1069">
                  <c:v>65.372740056974493</c:v>
                </c:pt>
                <c:pt idx="1070">
                  <c:v>239.61779882680801</c:v>
                </c:pt>
                <c:pt idx="1071">
                  <c:v>88.786820143712504</c:v>
                </c:pt>
                <c:pt idx="1072">
                  <c:v>119.834323303671</c:v>
                </c:pt>
                <c:pt idx="1073">
                  <c:v>68.411987192218405</c:v>
                </c:pt>
                <c:pt idx="1074">
                  <c:v>128.14809977069399</c:v>
                </c:pt>
                <c:pt idx="1075">
                  <c:v>101.176882359861</c:v>
                </c:pt>
                <c:pt idx="1076">
                  <c:v>94.227330262210998</c:v>
                </c:pt>
                <c:pt idx="1077">
                  <c:v>148.080370234909</c:v>
                </c:pt>
                <c:pt idx="1078">
                  <c:v>198.41962153682101</c:v>
                </c:pt>
                <c:pt idx="1079">
                  <c:v>160.25697865038001</c:v>
                </c:pt>
                <c:pt idx="1080">
                  <c:v>163.28748872279101</c:v>
                </c:pt>
                <c:pt idx="1081">
                  <c:v>82.595022350701697</c:v>
                </c:pt>
                <c:pt idx="1082">
                  <c:v>100.039499301785</c:v>
                </c:pt>
                <c:pt idx="1083">
                  <c:v>120.44272350487201</c:v>
                </c:pt>
                <c:pt idx="1084">
                  <c:v>86.8270417949321</c:v>
                </c:pt>
                <c:pt idx="1085">
                  <c:v>78.515353601032302</c:v>
                </c:pt>
                <c:pt idx="1086">
                  <c:v>77.506594006448296</c:v>
                </c:pt>
                <c:pt idx="1087">
                  <c:v>95.130085721446207</c:v>
                </c:pt>
                <c:pt idx="1088">
                  <c:v>109.01077998348499</c:v>
                </c:pt>
                <c:pt idx="1089">
                  <c:v>103.12723880381699</c:v>
                </c:pt>
                <c:pt idx="1090">
                  <c:v>112.710148548536</c:v>
                </c:pt>
                <c:pt idx="1091">
                  <c:v>114.26062463890599</c:v>
                </c:pt>
                <c:pt idx="1092">
                  <c:v>124.98182858175799</c:v>
                </c:pt>
                <c:pt idx="1093">
                  <c:v>87.225604179791006</c:v>
                </c:pt>
                <c:pt idx="1094">
                  <c:v>91.428545021699406</c:v>
                </c:pt>
                <c:pt idx="1095">
                  <c:v>94.154799855547594</c:v>
                </c:pt>
                <c:pt idx="1096">
                  <c:v>92.239712626458399</c:v>
                </c:pt>
                <c:pt idx="1097">
                  <c:v>144.408758890987</c:v>
                </c:pt>
                <c:pt idx="1098">
                  <c:v>108.25149218684901</c:v>
                </c:pt>
                <c:pt idx="1099">
                  <c:v>70.292525550291103</c:v>
                </c:pt>
                <c:pt idx="1100">
                  <c:v>204.01601642810201</c:v>
                </c:pt>
                <c:pt idx="1101">
                  <c:v>60.159065706411901</c:v>
                </c:pt>
                <c:pt idx="1102">
                  <c:v>104.255475177343</c:v>
                </c:pt>
                <c:pt idx="1103">
                  <c:v>86.569359663758405</c:v>
                </c:pt>
                <c:pt idx="1104">
                  <c:v>88.999118367507506</c:v>
                </c:pt>
                <c:pt idx="1105">
                  <c:v>90.477381170989304</c:v>
                </c:pt>
                <c:pt idx="1106">
                  <c:v>137.92782242556899</c:v>
                </c:pt>
                <c:pt idx="1107">
                  <c:v>147.30524819248501</c:v>
                </c:pt>
                <c:pt idx="1108">
                  <c:v>183.805437308531</c:v>
                </c:pt>
                <c:pt idx="1109">
                  <c:v>61.418434196273303</c:v>
                </c:pt>
                <c:pt idx="1110">
                  <c:v>97.963108982006503</c:v>
                </c:pt>
                <c:pt idx="1111">
                  <c:v>85.668387777161399</c:v>
                </c:pt>
                <c:pt idx="1112">
                  <c:v>78.788738030012098</c:v>
                </c:pt>
                <c:pt idx="1113">
                  <c:v>69.010548450069507</c:v>
                </c:pt>
                <c:pt idx="1114">
                  <c:v>118.120705315924</c:v>
                </c:pt>
                <c:pt idx="1115">
                  <c:v>65.127028744468205</c:v>
                </c:pt>
                <c:pt idx="1116">
                  <c:v>97.820313685867305</c:v>
                </c:pt>
                <c:pt idx="1117">
                  <c:v>117.66021334511299</c:v>
                </c:pt>
                <c:pt idx="1118">
                  <c:v>79.657829165553295</c:v>
                </c:pt>
                <c:pt idx="1119">
                  <c:v>77.272871307315299</c:v>
                </c:pt>
                <c:pt idx="1120">
                  <c:v>118.567245049712</c:v>
                </c:pt>
                <c:pt idx="1121">
                  <c:v>74.285761261477305</c:v>
                </c:pt>
                <c:pt idx="1122">
                  <c:v>136.59227368583799</c:v>
                </c:pt>
                <c:pt idx="1123">
                  <c:v>141.42303202826</c:v>
                </c:pt>
                <c:pt idx="1124">
                  <c:v>55.567082087132199</c:v>
                </c:pt>
                <c:pt idx="1125">
                  <c:v>122.641328591293</c:v>
                </c:pt>
                <c:pt idx="1126">
                  <c:v>104.937545617946</c:v>
                </c:pt>
                <c:pt idx="1127">
                  <c:v>137.25294456451701</c:v>
                </c:pt>
                <c:pt idx="1128">
                  <c:v>95.3788412352785</c:v>
                </c:pt>
                <c:pt idx="1129">
                  <c:v>110.14068081921199</c:v>
                </c:pt>
                <c:pt idx="1130">
                  <c:v>60.307331602374603</c:v>
                </c:pt>
                <c:pt idx="1131">
                  <c:v>122.32284573541401</c:v>
                </c:pt>
                <c:pt idx="1132">
                  <c:v>152.27723076725101</c:v>
                </c:pt>
                <c:pt idx="1133">
                  <c:v>84.394334635127706</c:v>
                </c:pt>
                <c:pt idx="1134">
                  <c:v>116.73453035221399</c:v>
                </c:pt>
                <c:pt idx="1135">
                  <c:v>73.5383924829531</c:v>
                </c:pt>
                <c:pt idx="1136">
                  <c:v>118.381541011461</c:v>
                </c:pt>
                <c:pt idx="1137">
                  <c:v>146.17268859188201</c:v>
                </c:pt>
                <c:pt idx="1138">
                  <c:v>237.037503793067</c:v>
                </c:pt>
                <c:pt idx="1139">
                  <c:v>64.887073113882195</c:v>
                </c:pt>
                <c:pt idx="1140">
                  <c:v>188.55321503642</c:v>
                </c:pt>
                <c:pt idx="1141">
                  <c:v>114.338404891379</c:v>
                </c:pt>
                <c:pt idx="1142">
                  <c:v>64.787087800154396</c:v>
                </c:pt>
                <c:pt idx="1143">
                  <c:v>121.491343293592</c:v>
                </c:pt>
                <c:pt idx="1144">
                  <c:v>82.607407243971096</c:v>
                </c:pt>
                <c:pt idx="1145">
                  <c:v>89.596886897400196</c:v>
                </c:pt>
                <c:pt idx="1146">
                  <c:v>114.525034834783</c:v>
                </c:pt>
                <c:pt idx="1147">
                  <c:v>130.79007063711799</c:v>
                </c:pt>
                <c:pt idx="1148">
                  <c:v>400.20696781790599</c:v>
                </c:pt>
                <c:pt idx="1149">
                  <c:v>190.97000059030401</c:v>
                </c:pt>
                <c:pt idx="1150">
                  <c:v>76.592309579106498</c:v>
                </c:pt>
                <c:pt idx="1151">
                  <c:v>107.68038407199199</c:v>
                </c:pt>
                <c:pt idx="1152">
                  <c:v>125.551203589042</c:v>
                </c:pt>
                <c:pt idx="1153">
                  <c:v>115.75384246051</c:v>
                </c:pt>
                <c:pt idx="1154">
                  <c:v>338.00009451795898</c:v>
                </c:pt>
                <c:pt idx="1155">
                  <c:v>172.887921300854</c:v>
                </c:pt>
                <c:pt idx="1156">
                  <c:v>130.91571884464</c:v>
                </c:pt>
                <c:pt idx="1157">
                  <c:v>206.06597753908699</c:v>
                </c:pt>
                <c:pt idx="1158">
                  <c:v>162.92915824753601</c:v>
                </c:pt>
                <c:pt idx="1159">
                  <c:v>121.80015586271</c:v>
                </c:pt>
                <c:pt idx="1160">
                  <c:v>136.92831855102901</c:v>
                </c:pt>
                <c:pt idx="1161">
                  <c:v>169.01153755745199</c:v>
                </c:pt>
                <c:pt idx="1162">
                  <c:v>108.450357459068</c:v>
                </c:pt>
                <c:pt idx="1163">
                  <c:v>110.871721203684</c:v>
                </c:pt>
                <c:pt idx="1164">
                  <c:v>59.760490797991601</c:v>
                </c:pt>
                <c:pt idx="1165">
                  <c:v>122.6416257795</c:v>
                </c:pt>
                <c:pt idx="1166">
                  <c:v>136.011425098068</c:v>
                </c:pt>
                <c:pt idx="1167">
                  <c:v>144.83243530716601</c:v>
                </c:pt>
                <c:pt idx="1168">
                  <c:v>83.945971382642995</c:v>
                </c:pt>
                <c:pt idx="1169">
                  <c:v>69.488779999820295</c:v>
                </c:pt>
                <c:pt idx="1170">
                  <c:v>98.809195317050097</c:v>
                </c:pt>
                <c:pt idx="1171">
                  <c:v>75.7913358829381</c:v>
                </c:pt>
                <c:pt idx="1172">
                  <c:v>117.634424605812</c:v>
                </c:pt>
                <c:pt idx="1173">
                  <c:v>120.699941271993</c:v>
                </c:pt>
                <c:pt idx="1174">
                  <c:v>132.843124008046</c:v>
                </c:pt>
                <c:pt idx="1175">
                  <c:v>131.35311267860001</c:v>
                </c:pt>
                <c:pt idx="1176">
                  <c:v>87.515497553640998</c:v>
                </c:pt>
                <c:pt idx="1177">
                  <c:v>274.66122733151701</c:v>
                </c:pt>
                <c:pt idx="1178">
                  <c:v>108.188700477917</c:v>
                </c:pt>
                <c:pt idx="1179">
                  <c:v>108.91509163671201</c:v>
                </c:pt>
                <c:pt idx="1180">
                  <c:v>77.812046118716793</c:v>
                </c:pt>
                <c:pt idx="1181">
                  <c:v>128.614292931134</c:v>
                </c:pt>
                <c:pt idx="1182">
                  <c:v>153.84182922357499</c:v>
                </c:pt>
                <c:pt idx="1183">
                  <c:v>96.568718185730305</c:v>
                </c:pt>
                <c:pt idx="1184">
                  <c:v>130.071705303519</c:v>
                </c:pt>
                <c:pt idx="1185">
                  <c:v>84.117921978504199</c:v>
                </c:pt>
                <c:pt idx="1186">
                  <c:v>122.883350139859</c:v>
                </c:pt>
                <c:pt idx="1187">
                  <c:v>79.324861166598396</c:v>
                </c:pt>
                <c:pt idx="1188">
                  <c:v>82.627388456362596</c:v>
                </c:pt>
                <c:pt idx="1189">
                  <c:v>113.341684761751</c:v>
                </c:pt>
                <c:pt idx="1190">
                  <c:v>77.289717098214496</c:v>
                </c:pt>
                <c:pt idx="1191">
                  <c:v>89.608359142648794</c:v>
                </c:pt>
                <c:pt idx="1192">
                  <c:v>86.404479295524396</c:v>
                </c:pt>
                <c:pt idx="1193">
                  <c:v>81.910979728972293</c:v>
                </c:pt>
                <c:pt idx="1194">
                  <c:v>87.460364842417903</c:v>
                </c:pt>
                <c:pt idx="1195">
                  <c:v>68.651568995288301</c:v>
                </c:pt>
                <c:pt idx="1196">
                  <c:v>98.436985658153105</c:v>
                </c:pt>
                <c:pt idx="1197">
                  <c:v>228.83516559593099</c:v>
                </c:pt>
                <c:pt idx="1198">
                  <c:v>94.403282900311396</c:v>
                </c:pt>
                <c:pt idx="1199">
                  <c:v>83.832418875361498</c:v>
                </c:pt>
                <c:pt idx="1200">
                  <c:v>243.46960096970599</c:v>
                </c:pt>
                <c:pt idx="1201">
                  <c:v>86.003377469464795</c:v>
                </c:pt>
                <c:pt idx="1202">
                  <c:v>127.43101623872199</c:v>
                </c:pt>
                <c:pt idx="1203">
                  <c:v>183.39592706917199</c:v>
                </c:pt>
                <c:pt idx="1204">
                  <c:v>151.475735751343</c:v>
                </c:pt>
                <c:pt idx="1205">
                  <c:v>101.75931962648001</c:v>
                </c:pt>
                <c:pt idx="1206">
                  <c:v>95.781084117386598</c:v>
                </c:pt>
                <c:pt idx="1207">
                  <c:v>90.5312049261384</c:v>
                </c:pt>
                <c:pt idx="1208">
                  <c:v>62.979076675072797</c:v>
                </c:pt>
                <c:pt idx="1209">
                  <c:v>142.34378648591499</c:v>
                </c:pt>
                <c:pt idx="1210">
                  <c:v>66.141850950916805</c:v>
                </c:pt>
                <c:pt idx="1211">
                  <c:v>189.42431064699801</c:v>
                </c:pt>
                <c:pt idx="1212">
                  <c:v>141.342396380601</c:v>
                </c:pt>
                <c:pt idx="1213">
                  <c:v>73.450181424115101</c:v>
                </c:pt>
                <c:pt idx="1214">
                  <c:v>61.924542311758103</c:v>
                </c:pt>
                <c:pt idx="1215">
                  <c:v>125.946390142753</c:v>
                </c:pt>
                <c:pt idx="1216">
                  <c:v>123.472396202808</c:v>
                </c:pt>
                <c:pt idx="1217">
                  <c:v>145.271387072518</c:v>
                </c:pt>
                <c:pt idx="1218">
                  <c:v>99.928746220848296</c:v>
                </c:pt>
                <c:pt idx="1219">
                  <c:v>106.591139508217</c:v>
                </c:pt>
                <c:pt idx="1220">
                  <c:v>84.296892843712499</c:v>
                </c:pt>
                <c:pt idx="1221">
                  <c:v>144.033926197429</c:v>
                </c:pt>
                <c:pt idx="1222">
                  <c:v>65.870531537181293</c:v>
                </c:pt>
                <c:pt idx="1223">
                  <c:v>70.952792225208199</c:v>
                </c:pt>
                <c:pt idx="1224">
                  <c:v>86.153205571403007</c:v>
                </c:pt>
                <c:pt idx="1225">
                  <c:v>100.47213007065</c:v>
                </c:pt>
                <c:pt idx="1226">
                  <c:v>57.418720345934801</c:v>
                </c:pt>
                <c:pt idx="1227">
                  <c:v>74.011084285544797</c:v>
                </c:pt>
                <c:pt idx="1228">
                  <c:v>178.13005035641601</c:v>
                </c:pt>
                <c:pt idx="1229">
                  <c:v>86.863172841390593</c:v>
                </c:pt>
                <c:pt idx="1230">
                  <c:v>119.08860942341499</c:v>
                </c:pt>
                <c:pt idx="1231">
                  <c:v>77.045451782452105</c:v>
                </c:pt>
                <c:pt idx="1232">
                  <c:v>67.476265580014399</c:v>
                </c:pt>
                <c:pt idx="1233">
                  <c:v>95.421183250809904</c:v>
                </c:pt>
                <c:pt idx="1234">
                  <c:v>62.250402522580202</c:v>
                </c:pt>
                <c:pt idx="1235">
                  <c:v>138.750164463705</c:v>
                </c:pt>
                <c:pt idx="1236">
                  <c:v>152.46293311171701</c:v>
                </c:pt>
                <c:pt idx="1237">
                  <c:v>101.451915097374</c:v>
                </c:pt>
                <c:pt idx="1238">
                  <c:v>145.58853593190301</c:v>
                </c:pt>
                <c:pt idx="1239">
                  <c:v>57.149634814814199</c:v>
                </c:pt>
                <c:pt idx="1240">
                  <c:v>161.37427208667501</c:v>
                </c:pt>
                <c:pt idx="1241">
                  <c:v>156.851504625221</c:v>
                </c:pt>
                <c:pt idx="1242">
                  <c:v>61.379871805114298</c:v>
                </c:pt>
                <c:pt idx="1243">
                  <c:v>141.58185511397599</c:v>
                </c:pt>
                <c:pt idx="1244">
                  <c:v>89.950781448869506</c:v>
                </c:pt>
                <c:pt idx="1245">
                  <c:v>79.011193578798398</c:v>
                </c:pt>
                <c:pt idx="1246">
                  <c:v>88.743090888803394</c:v>
                </c:pt>
                <c:pt idx="1247">
                  <c:v>143.678563734417</c:v>
                </c:pt>
                <c:pt idx="1248">
                  <c:v>118.508446363874</c:v>
                </c:pt>
                <c:pt idx="1249">
                  <c:v>210.52980314145799</c:v>
                </c:pt>
                <c:pt idx="1250">
                  <c:v>121.738456100371</c:v>
                </c:pt>
                <c:pt idx="1251">
                  <c:v>94.961759969353295</c:v>
                </c:pt>
                <c:pt idx="1252">
                  <c:v>82.011345167955199</c:v>
                </c:pt>
                <c:pt idx="1253">
                  <c:v>193.208221713169</c:v>
                </c:pt>
                <c:pt idx="1254">
                  <c:v>108.67656164891901</c:v>
                </c:pt>
                <c:pt idx="1255">
                  <c:v>62.747992599884903</c:v>
                </c:pt>
                <c:pt idx="1256">
                  <c:v>93.959573745773596</c:v>
                </c:pt>
                <c:pt idx="1257">
                  <c:v>106.737756491062</c:v>
                </c:pt>
                <c:pt idx="1258">
                  <c:v>71.794687822912095</c:v>
                </c:pt>
                <c:pt idx="1259">
                  <c:v>104.523927176261</c:v>
                </c:pt>
                <c:pt idx="1260">
                  <c:v>111.384988741686</c:v>
                </c:pt>
                <c:pt idx="1261">
                  <c:v>132.669108715177</c:v>
                </c:pt>
                <c:pt idx="1262">
                  <c:v>60.947988456318299</c:v>
                </c:pt>
                <c:pt idx="1263">
                  <c:v>177.67776462498099</c:v>
                </c:pt>
                <c:pt idx="1264">
                  <c:v>154.86932134247999</c:v>
                </c:pt>
                <c:pt idx="1265">
                  <c:v>75.758644726345807</c:v>
                </c:pt>
                <c:pt idx="1266">
                  <c:v>86.949023957130294</c:v>
                </c:pt>
                <c:pt idx="1267">
                  <c:v>127.674022102756</c:v>
                </c:pt>
                <c:pt idx="1268">
                  <c:v>119.474406905466</c:v>
                </c:pt>
                <c:pt idx="1269">
                  <c:v>105.11220218452399</c:v>
                </c:pt>
                <c:pt idx="1270">
                  <c:v>100.41277206001701</c:v>
                </c:pt>
                <c:pt idx="1271">
                  <c:v>153.11968113589</c:v>
                </c:pt>
                <c:pt idx="1272">
                  <c:v>86.307677207769203</c:v>
                </c:pt>
                <c:pt idx="1273">
                  <c:v>106.68583032019301</c:v>
                </c:pt>
                <c:pt idx="1274">
                  <c:v>118.046472329905</c:v>
                </c:pt>
                <c:pt idx="1275">
                  <c:v>207.64753641505601</c:v>
                </c:pt>
                <c:pt idx="1276">
                  <c:v>124.215085109827</c:v>
                </c:pt>
                <c:pt idx="1277">
                  <c:v>99.313817978378907</c:v>
                </c:pt>
                <c:pt idx="1278">
                  <c:v>58.407422717119701</c:v>
                </c:pt>
                <c:pt idx="1279">
                  <c:v>87.534230193645101</c:v>
                </c:pt>
                <c:pt idx="1280">
                  <c:v>68.260163454854705</c:v>
                </c:pt>
                <c:pt idx="1281">
                  <c:v>90.609094808550793</c:v>
                </c:pt>
                <c:pt idx="1282">
                  <c:v>169.99378965398401</c:v>
                </c:pt>
                <c:pt idx="1283">
                  <c:v>73.479666036139605</c:v>
                </c:pt>
                <c:pt idx="1284">
                  <c:v>182.12408219028899</c:v>
                </c:pt>
                <c:pt idx="1285">
                  <c:v>84.332071398308301</c:v>
                </c:pt>
                <c:pt idx="1286">
                  <c:v>95.881946836678196</c:v>
                </c:pt>
                <c:pt idx="1287">
                  <c:v>89.329440930090897</c:v>
                </c:pt>
                <c:pt idx="1288">
                  <c:v>181.76946706731701</c:v>
                </c:pt>
                <c:pt idx="1289">
                  <c:v>119.771565780196</c:v>
                </c:pt>
                <c:pt idx="1290">
                  <c:v>89.609122491980202</c:v>
                </c:pt>
                <c:pt idx="1291">
                  <c:v>86.896258391285699</c:v>
                </c:pt>
                <c:pt idx="1292">
                  <c:v>133.894751205956</c:v>
                </c:pt>
                <c:pt idx="1293">
                  <c:v>99.200485064876901</c:v>
                </c:pt>
                <c:pt idx="1294">
                  <c:v>170.24651359369901</c:v>
                </c:pt>
                <c:pt idx="1295">
                  <c:v>79.954222481076599</c:v>
                </c:pt>
                <c:pt idx="1296">
                  <c:v>140.73699365220401</c:v>
                </c:pt>
                <c:pt idx="1297">
                  <c:v>120.44273458144001</c:v>
                </c:pt>
                <c:pt idx="1298">
                  <c:v>168.67947074096199</c:v>
                </c:pt>
                <c:pt idx="1299">
                  <c:v>243.36444208102799</c:v>
                </c:pt>
                <c:pt idx="1300">
                  <c:v>89.234286954573506</c:v>
                </c:pt>
                <c:pt idx="1301">
                  <c:v>96.358073389688698</c:v>
                </c:pt>
                <c:pt idx="1302">
                  <c:v>110.69312144621701</c:v>
                </c:pt>
                <c:pt idx="1303">
                  <c:v>106.47049395693899</c:v>
                </c:pt>
                <c:pt idx="1304">
                  <c:v>116.278067578887</c:v>
                </c:pt>
                <c:pt idx="1305">
                  <c:v>67.102156704924695</c:v>
                </c:pt>
                <c:pt idx="1306">
                  <c:v>83.846199682440897</c:v>
                </c:pt>
                <c:pt idx="1307">
                  <c:v>61.1413155338645</c:v>
                </c:pt>
                <c:pt idx="1308">
                  <c:v>88.083661244880602</c:v>
                </c:pt>
                <c:pt idx="1309">
                  <c:v>43.1695504397508</c:v>
                </c:pt>
                <c:pt idx="1310">
                  <c:v>121.08902914965201</c:v>
                </c:pt>
                <c:pt idx="1311">
                  <c:v>95.103453824989799</c:v>
                </c:pt>
                <c:pt idx="1312">
                  <c:v>150.953024263949</c:v>
                </c:pt>
                <c:pt idx="1313">
                  <c:v>104.265527750808</c:v>
                </c:pt>
                <c:pt idx="1314">
                  <c:v>91.130694859395305</c:v>
                </c:pt>
                <c:pt idx="1315">
                  <c:v>75.186456172495198</c:v>
                </c:pt>
                <c:pt idx="1316">
                  <c:v>88.729051795839297</c:v>
                </c:pt>
                <c:pt idx="1317">
                  <c:v>147.08483851409801</c:v>
                </c:pt>
                <c:pt idx="1318">
                  <c:v>100.373187930386</c:v>
                </c:pt>
                <c:pt idx="1319">
                  <c:v>72.370832419110798</c:v>
                </c:pt>
                <c:pt idx="1320">
                  <c:v>116.105882557662</c:v>
                </c:pt>
                <c:pt idx="1321">
                  <c:v>87.826454975209103</c:v>
                </c:pt>
                <c:pt idx="1322">
                  <c:v>110.41058335747201</c:v>
                </c:pt>
                <c:pt idx="1323">
                  <c:v>138.29612718739</c:v>
                </c:pt>
                <c:pt idx="1324">
                  <c:v>218.18440460018101</c:v>
                </c:pt>
                <c:pt idx="1325">
                  <c:v>141.63776052136399</c:v>
                </c:pt>
                <c:pt idx="1326">
                  <c:v>107.06716804811499</c:v>
                </c:pt>
                <c:pt idx="1327">
                  <c:v>115.663917614459</c:v>
                </c:pt>
                <c:pt idx="1328">
                  <c:v>70.093903961576203</c:v>
                </c:pt>
                <c:pt idx="1329">
                  <c:v>59.271152771562001</c:v>
                </c:pt>
                <c:pt idx="1330">
                  <c:v>110.491725864915</c:v>
                </c:pt>
                <c:pt idx="1331">
                  <c:v>135.494172553281</c:v>
                </c:pt>
                <c:pt idx="1332">
                  <c:v>75.574557722094298</c:v>
                </c:pt>
                <c:pt idx="1333">
                  <c:v>115.760327442068</c:v>
                </c:pt>
                <c:pt idx="1334">
                  <c:v>101.83237225946399</c:v>
                </c:pt>
                <c:pt idx="1335">
                  <c:v>90.855159034192397</c:v>
                </c:pt>
                <c:pt idx="1336">
                  <c:v>83.856604913569797</c:v>
                </c:pt>
                <c:pt idx="1337">
                  <c:v>101.16016697676</c:v>
                </c:pt>
                <c:pt idx="1338">
                  <c:v>118.31839203723101</c:v>
                </c:pt>
                <c:pt idx="1339">
                  <c:v>217.39951704916101</c:v>
                </c:pt>
                <c:pt idx="1340">
                  <c:v>54.748977268714199</c:v>
                </c:pt>
                <c:pt idx="1341">
                  <c:v>77.444667736035498</c:v>
                </c:pt>
                <c:pt idx="1342">
                  <c:v>89.107718259274094</c:v>
                </c:pt>
                <c:pt idx="1343">
                  <c:v>84.449381730213005</c:v>
                </c:pt>
                <c:pt idx="1344">
                  <c:v>116.319418707865</c:v>
                </c:pt>
                <c:pt idx="1345">
                  <c:v>70.428336006005495</c:v>
                </c:pt>
                <c:pt idx="1346">
                  <c:v>123.26889391002599</c:v>
                </c:pt>
                <c:pt idx="1347">
                  <c:v>75.6415959540345</c:v>
                </c:pt>
                <c:pt idx="1348">
                  <c:v>70.5195019219221</c:v>
                </c:pt>
                <c:pt idx="1349">
                  <c:v>108.716781876184</c:v>
                </c:pt>
                <c:pt idx="1350">
                  <c:v>67.289243888216305</c:v>
                </c:pt>
                <c:pt idx="1351">
                  <c:v>84.985845516083899</c:v>
                </c:pt>
                <c:pt idx="1352">
                  <c:v>102.550127857889</c:v>
                </c:pt>
                <c:pt idx="1353">
                  <c:v>69.437018401924902</c:v>
                </c:pt>
                <c:pt idx="1354">
                  <c:v>94.655435153147096</c:v>
                </c:pt>
                <c:pt idx="1355">
                  <c:v>108.446906979524</c:v>
                </c:pt>
                <c:pt idx="1356">
                  <c:v>86.589485564800697</c:v>
                </c:pt>
                <c:pt idx="1357">
                  <c:v>101.499428628324</c:v>
                </c:pt>
                <c:pt idx="1358">
                  <c:v>117.870757342467</c:v>
                </c:pt>
                <c:pt idx="1359">
                  <c:v>123.931483162524</c:v>
                </c:pt>
                <c:pt idx="1360">
                  <c:v>90.218869181821503</c:v>
                </c:pt>
                <c:pt idx="1361">
                  <c:v>78.770973371614303</c:v>
                </c:pt>
                <c:pt idx="1362">
                  <c:v>75.433047224321101</c:v>
                </c:pt>
                <c:pt idx="1363">
                  <c:v>82.408564313205105</c:v>
                </c:pt>
                <c:pt idx="1364">
                  <c:v>83.501933058014203</c:v>
                </c:pt>
                <c:pt idx="1365">
                  <c:v>68.606069115883898</c:v>
                </c:pt>
                <c:pt idx="1366">
                  <c:v>308.22923317623099</c:v>
                </c:pt>
                <c:pt idx="1367">
                  <c:v>133.12839106856899</c:v>
                </c:pt>
                <c:pt idx="1368">
                  <c:v>114.378217126385</c:v>
                </c:pt>
                <c:pt idx="1369">
                  <c:v>153.68058672595501</c:v>
                </c:pt>
                <c:pt idx="1370">
                  <c:v>124.380886619564</c:v>
                </c:pt>
                <c:pt idx="1371">
                  <c:v>134.454879365305</c:v>
                </c:pt>
                <c:pt idx="1372">
                  <c:v>96.848826100491195</c:v>
                </c:pt>
                <c:pt idx="1373">
                  <c:v>144.439117807532</c:v>
                </c:pt>
                <c:pt idx="1374">
                  <c:v>93.531649119329998</c:v>
                </c:pt>
                <c:pt idx="1375">
                  <c:v>126.498305657263</c:v>
                </c:pt>
                <c:pt idx="1376">
                  <c:v>61.755843036495598</c:v>
                </c:pt>
                <c:pt idx="1377">
                  <c:v>75.511598825575703</c:v>
                </c:pt>
                <c:pt idx="1378">
                  <c:v>158.23544076278301</c:v>
                </c:pt>
                <c:pt idx="1379">
                  <c:v>128.50328464994001</c:v>
                </c:pt>
                <c:pt idx="1380">
                  <c:v>98.330508968102905</c:v>
                </c:pt>
                <c:pt idx="1381">
                  <c:v>124.893514435236</c:v>
                </c:pt>
                <c:pt idx="1382">
                  <c:v>72.209505496724503</c:v>
                </c:pt>
                <c:pt idx="1383">
                  <c:v>78.102972372170797</c:v>
                </c:pt>
                <c:pt idx="1384">
                  <c:v>48.4436718599014</c:v>
                </c:pt>
                <c:pt idx="1385">
                  <c:v>44.9385225115468</c:v>
                </c:pt>
                <c:pt idx="1386">
                  <c:v>88.291984344594397</c:v>
                </c:pt>
                <c:pt idx="1387">
                  <c:v>168.83556791216</c:v>
                </c:pt>
                <c:pt idx="1388">
                  <c:v>117.243318443193</c:v>
                </c:pt>
                <c:pt idx="1389">
                  <c:v>111.08201049603301</c:v>
                </c:pt>
                <c:pt idx="1390">
                  <c:v>60.0698035732918</c:v>
                </c:pt>
                <c:pt idx="1391">
                  <c:v>76.085066127485106</c:v>
                </c:pt>
                <c:pt idx="1392">
                  <c:v>86.005642863899396</c:v>
                </c:pt>
                <c:pt idx="1393">
                  <c:v>77.427932351561395</c:v>
                </c:pt>
                <c:pt idx="1394">
                  <c:v>60.010654471589397</c:v>
                </c:pt>
                <c:pt idx="1395">
                  <c:v>117.15244960506</c:v>
                </c:pt>
                <c:pt idx="1396">
                  <c:v>75.488616403396605</c:v>
                </c:pt>
                <c:pt idx="1397">
                  <c:v>160.37241631209599</c:v>
                </c:pt>
                <c:pt idx="1398">
                  <c:v>105.22660308948601</c:v>
                </c:pt>
                <c:pt idx="1399">
                  <c:v>66.602398767775</c:v>
                </c:pt>
                <c:pt idx="1400">
                  <c:v>127.268596182791</c:v>
                </c:pt>
                <c:pt idx="1401">
                  <c:v>97.941366060287294</c:v>
                </c:pt>
                <c:pt idx="1402">
                  <c:v>55.9596247005436</c:v>
                </c:pt>
                <c:pt idx="1403">
                  <c:v>122.165283337912</c:v>
                </c:pt>
                <c:pt idx="1404">
                  <c:v>138.09183944091001</c:v>
                </c:pt>
                <c:pt idx="1405">
                  <c:v>104.294360519004</c:v>
                </c:pt>
                <c:pt idx="1406">
                  <c:v>101.46308269716199</c:v>
                </c:pt>
                <c:pt idx="1407">
                  <c:v>136.58096635458699</c:v>
                </c:pt>
                <c:pt idx="1408">
                  <c:v>131.59126818440501</c:v>
                </c:pt>
                <c:pt idx="1409">
                  <c:v>128.24010408185001</c:v>
                </c:pt>
                <c:pt idx="1410">
                  <c:v>104.613852572984</c:v>
                </c:pt>
                <c:pt idx="1411">
                  <c:v>91.013258287587306</c:v>
                </c:pt>
                <c:pt idx="1412">
                  <c:v>65.777484463901104</c:v>
                </c:pt>
                <c:pt idx="1413">
                  <c:v>61.156598260246597</c:v>
                </c:pt>
                <c:pt idx="1414">
                  <c:v>118.097051043737</c:v>
                </c:pt>
                <c:pt idx="1415">
                  <c:v>68.234219901323002</c:v>
                </c:pt>
                <c:pt idx="1416">
                  <c:v>141.94830474426701</c:v>
                </c:pt>
                <c:pt idx="1417">
                  <c:v>80.374514907851704</c:v>
                </c:pt>
                <c:pt idx="1418">
                  <c:v>48.998153560360002</c:v>
                </c:pt>
                <c:pt idx="1419">
                  <c:v>60.8876640139964</c:v>
                </c:pt>
                <c:pt idx="1420">
                  <c:v>224.36845999975699</c:v>
                </c:pt>
                <c:pt idx="1421">
                  <c:v>83.040770576598305</c:v>
                </c:pt>
                <c:pt idx="1422">
                  <c:v>128.801942789294</c:v>
                </c:pt>
                <c:pt idx="1423">
                  <c:v>107.346881211664</c:v>
                </c:pt>
                <c:pt idx="1424">
                  <c:v>43.408521235003697</c:v>
                </c:pt>
                <c:pt idx="1425">
                  <c:v>81.396799754476305</c:v>
                </c:pt>
                <c:pt idx="1426">
                  <c:v>56.194550174452402</c:v>
                </c:pt>
                <c:pt idx="1427">
                  <c:v>88.281946962650295</c:v>
                </c:pt>
                <c:pt idx="1428">
                  <c:v>66.579774747737801</c:v>
                </c:pt>
                <c:pt idx="1429">
                  <c:v>80.717351100902206</c:v>
                </c:pt>
                <c:pt idx="1430">
                  <c:v>105.660586620792</c:v>
                </c:pt>
                <c:pt idx="1431">
                  <c:v>57.6162177735958</c:v>
                </c:pt>
                <c:pt idx="1432">
                  <c:v>144.01537593838901</c:v>
                </c:pt>
                <c:pt idx="1433">
                  <c:v>85.610287016658006</c:v>
                </c:pt>
                <c:pt idx="1434">
                  <c:v>143.94179917357701</c:v>
                </c:pt>
                <c:pt idx="1435">
                  <c:v>182.21646841983801</c:v>
                </c:pt>
                <c:pt idx="1436">
                  <c:v>106.407294388808</c:v>
                </c:pt>
                <c:pt idx="1437">
                  <c:v>104.084541534369</c:v>
                </c:pt>
                <c:pt idx="1438">
                  <c:v>90.724896002868206</c:v>
                </c:pt>
                <c:pt idx="1439">
                  <c:v>77.577170150098596</c:v>
                </c:pt>
                <c:pt idx="1440">
                  <c:v>104.847417480489</c:v>
                </c:pt>
                <c:pt idx="1441">
                  <c:v>72.845363731346097</c:v>
                </c:pt>
                <c:pt idx="1442">
                  <c:v>108.148079712239</c:v>
                </c:pt>
                <c:pt idx="1443">
                  <c:v>88.464962813656399</c:v>
                </c:pt>
                <c:pt idx="1444">
                  <c:v>171.72147760069799</c:v>
                </c:pt>
                <c:pt idx="1445">
                  <c:v>134.293468241645</c:v>
                </c:pt>
                <c:pt idx="1446">
                  <c:v>153.24163559185001</c:v>
                </c:pt>
                <c:pt idx="1447">
                  <c:v>65.100878486723701</c:v>
                </c:pt>
                <c:pt idx="1448">
                  <c:v>78.434196616314196</c:v>
                </c:pt>
                <c:pt idx="1449">
                  <c:v>76.473842530915604</c:v>
                </c:pt>
                <c:pt idx="1450">
                  <c:v>64.803878720703096</c:v>
                </c:pt>
                <c:pt idx="1451">
                  <c:v>109.376306395342</c:v>
                </c:pt>
                <c:pt idx="1452">
                  <c:v>124.27871686722899</c:v>
                </c:pt>
                <c:pt idx="1453">
                  <c:v>80.756887629837493</c:v>
                </c:pt>
                <c:pt idx="1454">
                  <c:v>95.429444293028197</c:v>
                </c:pt>
                <c:pt idx="1455">
                  <c:v>97.419309518966998</c:v>
                </c:pt>
                <c:pt idx="1456">
                  <c:v>114.646972145183</c:v>
                </c:pt>
                <c:pt idx="1457">
                  <c:v>87.183308558522498</c:v>
                </c:pt>
                <c:pt idx="1458">
                  <c:v>67.401271823762301</c:v>
                </c:pt>
                <c:pt idx="1459">
                  <c:v>72.654260883677097</c:v>
                </c:pt>
                <c:pt idx="1460">
                  <c:v>114.778972758368</c:v>
                </c:pt>
                <c:pt idx="1461">
                  <c:v>129.26665800555901</c:v>
                </c:pt>
                <c:pt idx="1462">
                  <c:v>109.708285096986</c:v>
                </c:pt>
                <c:pt idx="1463">
                  <c:v>55.722275892225703</c:v>
                </c:pt>
                <c:pt idx="1464">
                  <c:v>89.730574592195694</c:v>
                </c:pt>
                <c:pt idx="1465">
                  <c:v>69.725922954681394</c:v>
                </c:pt>
                <c:pt idx="1466">
                  <c:v>74.615155742005101</c:v>
                </c:pt>
                <c:pt idx="1467">
                  <c:v>76.546516695149293</c:v>
                </c:pt>
                <c:pt idx="1468">
                  <c:v>59.845922798196298</c:v>
                </c:pt>
                <c:pt idx="1469">
                  <c:v>61.869732164982302</c:v>
                </c:pt>
                <c:pt idx="1470">
                  <c:v>50.765702162421803</c:v>
                </c:pt>
                <c:pt idx="1471">
                  <c:v>97.775509464131602</c:v>
                </c:pt>
                <c:pt idx="1472">
                  <c:v>93.181392497449593</c:v>
                </c:pt>
                <c:pt idx="1473">
                  <c:v>69.459071879624005</c:v>
                </c:pt>
                <c:pt idx="1474">
                  <c:v>93.317326789441395</c:v>
                </c:pt>
                <c:pt idx="1475">
                  <c:v>116.05112971819401</c:v>
                </c:pt>
                <c:pt idx="1476">
                  <c:v>78.516706163016295</c:v>
                </c:pt>
                <c:pt idx="1477">
                  <c:v>105.12713935463</c:v>
                </c:pt>
                <c:pt idx="1478">
                  <c:v>77.091335978806796</c:v>
                </c:pt>
                <c:pt idx="1479">
                  <c:v>107.500767452071</c:v>
                </c:pt>
                <c:pt idx="1480">
                  <c:v>68.150087266880703</c:v>
                </c:pt>
                <c:pt idx="1481">
                  <c:v>84.483110409737904</c:v>
                </c:pt>
                <c:pt idx="1482">
                  <c:v>93.861749141733597</c:v>
                </c:pt>
                <c:pt idx="1483">
                  <c:v>82.471490001623806</c:v>
                </c:pt>
                <c:pt idx="1484">
                  <c:v>102.776929698708</c:v>
                </c:pt>
                <c:pt idx="1485">
                  <c:v>176.77910077047301</c:v>
                </c:pt>
                <c:pt idx="1486">
                  <c:v>98.893463869120595</c:v>
                </c:pt>
                <c:pt idx="1487">
                  <c:v>87.897068603369604</c:v>
                </c:pt>
                <c:pt idx="1488">
                  <c:v>126.09030261671199</c:v>
                </c:pt>
                <c:pt idx="1489">
                  <c:v>105.24353378188999</c:v>
                </c:pt>
                <c:pt idx="1490">
                  <c:v>67.175614384830297</c:v>
                </c:pt>
                <c:pt idx="1491">
                  <c:v>135.05590403555701</c:v>
                </c:pt>
                <c:pt idx="1492">
                  <c:v>121.645731406861</c:v>
                </c:pt>
                <c:pt idx="1493">
                  <c:v>165.07943518639101</c:v>
                </c:pt>
                <c:pt idx="1494">
                  <c:v>88.242672880625094</c:v>
                </c:pt>
                <c:pt idx="1495">
                  <c:v>184.13995909836501</c:v>
                </c:pt>
                <c:pt idx="1496">
                  <c:v>146.38967548810101</c:v>
                </c:pt>
                <c:pt idx="1497">
                  <c:v>101.418729643087</c:v>
                </c:pt>
                <c:pt idx="1498">
                  <c:v>82.790954833858095</c:v>
                </c:pt>
                <c:pt idx="1499">
                  <c:v>119.972664551764</c:v>
                </c:pt>
                <c:pt idx="1500">
                  <c:v>64.715090280222896</c:v>
                </c:pt>
                <c:pt idx="1501">
                  <c:v>82.018928254975094</c:v>
                </c:pt>
                <c:pt idx="1502">
                  <c:v>78.005880390909596</c:v>
                </c:pt>
                <c:pt idx="1503">
                  <c:v>101.479432293774</c:v>
                </c:pt>
                <c:pt idx="1504">
                  <c:v>79.777227063771505</c:v>
                </c:pt>
                <c:pt idx="1505">
                  <c:v>115.46663138013299</c:v>
                </c:pt>
                <c:pt idx="1506">
                  <c:v>83.712487803550999</c:v>
                </c:pt>
                <c:pt idx="1507">
                  <c:v>136.66642829556099</c:v>
                </c:pt>
                <c:pt idx="1508">
                  <c:v>129.053136462775</c:v>
                </c:pt>
                <c:pt idx="1509">
                  <c:v>130.69657033148201</c:v>
                </c:pt>
                <c:pt idx="1510">
                  <c:v>143.68137668954901</c:v>
                </c:pt>
                <c:pt idx="1511">
                  <c:v>101.682164412487</c:v>
                </c:pt>
                <c:pt idx="1512">
                  <c:v>186.134813258744</c:v>
                </c:pt>
                <c:pt idx="1513">
                  <c:v>85.274642607697103</c:v>
                </c:pt>
                <c:pt idx="1514">
                  <c:v>76.326190324256103</c:v>
                </c:pt>
                <c:pt idx="1515">
                  <c:v>125.87104819786001</c:v>
                </c:pt>
                <c:pt idx="1516">
                  <c:v>105.863699887309</c:v>
                </c:pt>
                <c:pt idx="1517">
                  <c:v>115.858925333754</c:v>
                </c:pt>
                <c:pt idx="1518">
                  <c:v>110.18672070839099</c:v>
                </c:pt>
                <c:pt idx="1519">
                  <c:v>147.92623883121601</c:v>
                </c:pt>
                <c:pt idx="1520">
                  <c:v>73.659267050998196</c:v>
                </c:pt>
                <c:pt idx="1521">
                  <c:v>61.039004735222299</c:v>
                </c:pt>
                <c:pt idx="1522">
                  <c:v>98.656856443295197</c:v>
                </c:pt>
                <c:pt idx="1523">
                  <c:v>69.016453116699196</c:v>
                </c:pt>
                <c:pt idx="1524">
                  <c:v>101.99235858338</c:v>
                </c:pt>
                <c:pt idx="1525">
                  <c:v>131.24326592820299</c:v>
                </c:pt>
                <c:pt idx="1526">
                  <c:v>81.256936210239502</c:v>
                </c:pt>
                <c:pt idx="1527">
                  <c:v>138.378349325008</c:v>
                </c:pt>
                <c:pt idx="1528">
                  <c:v>95.841598551007706</c:v>
                </c:pt>
                <c:pt idx="1529">
                  <c:v>73.245472649481698</c:v>
                </c:pt>
                <c:pt idx="1530">
                  <c:v>118.569359930443</c:v>
                </c:pt>
                <c:pt idx="1531">
                  <c:v>94.263589417139897</c:v>
                </c:pt>
                <c:pt idx="1532">
                  <c:v>152.27976701664301</c:v>
                </c:pt>
                <c:pt idx="1533">
                  <c:v>103.97205391679501</c:v>
                </c:pt>
                <c:pt idx="1534">
                  <c:v>135.69492285182801</c:v>
                </c:pt>
                <c:pt idx="1535">
                  <c:v>73.227200213403094</c:v>
                </c:pt>
                <c:pt idx="1536">
                  <c:v>123.883623650052</c:v>
                </c:pt>
                <c:pt idx="1537">
                  <c:v>165.81474261631999</c:v>
                </c:pt>
                <c:pt idx="1538">
                  <c:v>126.35292819001199</c:v>
                </c:pt>
                <c:pt idx="1539">
                  <c:v>110.970663894553</c:v>
                </c:pt>
                <c:pt idx="1540">
                  <c:v>71.471662922509907</c:v>
                </c:pt>
                <c:pt idx="1541">
                  <c:v>166.04881377351299</c:v>
                </c:pt>
                <c:pt idx="1542">
                  <c:v>126.59442181687299</c:v>
                </c:pt>
                <c:pt idx="1543">
                  <c:v>69.394134369057099</c:v>
                </c:pt>
                <c:pt idx="1544">
                  <c:v>75.580740236969106</c:v>
                </c:pt>
                <c:pt idx="1545">
                  <c:v>98.162929415223303</c:v>
                </c:pt>
                <c:pt idx="1546">
                  <c:v>138.70293719343999</c:v>
                </c:pt>
                <c:pt idx="1547">
                  <c:v>73.995767155692405</c:v>
                </c:pt>
                <c:pt idx="1548">
                  <c:v>77.290112231683906</c:v>
                </c:pt>
                <c:pt idx="1549">
                  <c:v>183.090429604044</c:v>
                </c:pt>
                <c:pt idx="1550">
                  <c:v>108.58232690468</c:v>
                </c:pt>
                <c:pt idx="1551">
                  <c:v>63.451225811188003</c:v>
                </c:pt>
                <c:pt idx="1552">
                  <c:v>98.254015965310103</c:v>
                </c:pt>
                <c:pt idx="1553">
                  <c:v>67.781345867161605</c:v>
                </c:pt>
                <c:pt idx="1554">
                  <c:v>86.227461806362896</c:v>
                </c:pt>
                <c:pt idx="1555">
                  <c:v>171.24182966542401</c:v>
                </c:pt>
                <c:pt idx="1556">
                  <c:v>102.520001606463</c:v>
                </c:pt>
                <c:pt idx="1557">
                  <c:v>80.9856841366921</c:v>
                </c:pt>
                <c:pt idx="1558">
                  <c:v>110.981744235595</c:v>
                </c:pt>
                <c:pt idx="1559">
                  <c:v>77.631530772958399</c:v>
                </c:pt>
                <c:pt idx="1560">
                  <c:v>109.99827983723701</c:v>
                </c:pt>
                <c:pt idx="1561">
                  <c:v>100.040199546191</c:v>
                </c:pt>
                <c:pt idx="1562">
                  <c:v>104.79240240503999</c:v>
                </c:pt>
                <c:pt idx="1563">
                  <c:v>99.620656957992296</c:v>
                </c:pt>
                <c:pt idx="1564">
                  <c:v>94.914226020837305</c:v>
                </c:pt>
                <c:pt idx="1565">
                  <c:v>67.371475416694096</c:v>
                </c:pt>
                <c:pt idx="1566">
                  <c:v>74.286247229229204</c:v>
                </c:pt>
                <c:pt idx="1567">
                  <c:v>55.349953248186502</c:v>
                </c:pt>
                <c:pt idx="1568">
                  <c:v>107.029253368805</c:v>
                </c:pt>
                <c:pt idx="1569">
                  <c:v>84.577004921640807</c:v>
                </c:pt>
                <c:pt idx="1570">
                  <c:v>56.751844829699003</c:v>
                </c:pt>
                <c:pt idx="1571">
                  <c:v>78.451470001552806</c:v>
                </c:pt>
                <c:pt idx="1572">
                  <c:v>96.083752562340393</c:v>
                </c:pt>
                <c:pt idx="1573">
                  <c:v>80.140445538148597</c:v>
                </c:pt>
                <c:pt idx="1574">
                  <c:v>82.058639667951596</c:v>
                </c:pt>
                <c:pt idx="1575">
                  <c:v>88.366552797008296</c:v>
                </c:pt>
                <c:pt idx="1576">
                  <c:v>100.262107266171</c:v>
                </c:pt>
                <c:pt idx="1577">
                  <c:v>72.891714966756894</c:v>
                </c:pt>
                <c:pt idx="1578">
                  <c:v>96.829214344278398</c:v>
                </c:pt>
                <c:pt idx="1579">
                  <c:v>62.446281448218301</c:v>
                </c:pt>
                <c:pt idx="1580">
                  <c:v>86.973466314962195</c:v>
                </c:pt>
                <c:pt idx="1581">
                  <c:v>90.124715091891403</c:v>
                </c:pt>
                <c:pt idx="1582">
                  <c:v>161.66113026299601</c:v>
                </c:pt>
                <c:pt idx="1583">
                  <c:v>167.65807670239499</c:v>
                </c:pt>
                <c:pt idx="1584">
                  <c:v>107.021982412862</c:v>
                </c:pt>
                <c:pt idx="1585">
                  <c:v>99.810809326431794</c:v>
                </c:pt>
                <c:pt idx="1586">
                  <c:v>96.420883657736397</c:v>
                </c:pt>
                <c:pt idx="1587">
                  <c:v>61.614762209076297</c:v>
                </c:pt>
                <c:pt idx="1588">
                  <c:v>86.190868027691295</c:v>
                </c:pt>
                <c:pt idx="1589">
                  <c:v>43.630054327784798</c:v>
                </c:pt>
                <c:pt idx="1590">
                  <c:v>117.774438699049</c:v>
                </c:pt>
                <c:pt idx="1591">
                  <c:v>113.594950925294</c:v>
                </c:pt>
                <c:pt idx="1592">
                  <c:v>84.555444989633102</c:v>
                </c:pt>
                <c:pt idx="1593">
                  <c:v>67.815875132965203</c:v>
                </c:pt>
                <c:pt idx="1594">
                  <c:v>82.9786703600641</c:v>
                </c:pt>
                <c:pt idx="1595">
                  <c:v>73.215307485847404</c:v>
                </c:pt>
                <c:pt idx="1596">
                  <c:v>77.733159067452902</c:v>
                </c:pt>
                <c:pt idx="1597">
                  <c:v>174.29581989990999</c:v>
                </c:pt>
                <c:pt idx="1598">
                  <c:v>100.238833967818</c:v>
                </c:pt>
                <c:pt idx="1599">
                  <c:v>78.364527758851196</c:v>
                </c:pt>
                <c:pt idx="1600">
                  <c:v>59.116247467317997</c:v>
                </c:pt>
                <c:pt idx="1601">
                  <c:v>76.587077013940501</c:v>
                </c:pt>
                <c:pt idx="1602">
                  <c:v>83.460146085103304</c:v>
                </c:pt>
                <c:pt idx="1603">
                  <c:v>87.682731727893298</c:v>
                </c:pt>
                <c:pt idx="1604">
                  <c:v>68.380403365762703</c:v>
                </c:pt>
                <c:pt idx="1605">
                  <c:v>104.17978240030401</c:v>
                </c:pt>
                <c:pt idx="1606">
                  <c:v>105.924892750491</c:v>
                </c:pt>
                <c:pt idx="1607">
                  <c:v>134.807196552025</c:v>
                </c:pt>
                <c:pt idx="1608">
                  <c:v>126.835823897629</c:v>
                </c:pt>
                <c:pt idx="1609">
                  <c:v>131.032472043231</c:v>
                </c:pt>
                <c:pt idx="1610">
                  <c:v>64.245192323166194</c:v>
                </c:pt>
                <c:pt idx="1611">
                  <c:v>63.140598634560803</c:v>
                </c:pt>
                <c:pt idx="1612">
                  <c:v>57.515928238866898</c:v>
                </c:pt>
                <c:pt idx="1613">
                  <c:v>117.715230639848</c:v>
                </c:pt>
                <c:pt idx="1614">
                  <c:v>156.26521225184501</c:v>
                </c:pt>
                <c:pt idx="1615">
                  <c:v>114.245216220712</c:v>
                </c:pt>
                <c:pt idx="1616">
                  <c:v>110.463381605191</c:v>
                </c:pt>
                <c:pt idx="1617">
                  <c:v>57.693226088271402</c:v>
                </c:pt>
                <c:pt idx="1618">
                  <c:v>94.974590321246097</c:v>
                </c:pt>
                <c:pt idx="1619">
                  <c:v>90.474823355775996</c:v>
                </c:pt>
                <c:pt idx="1620">
                  <c:v>63.576952503649103</c:v>
                </c:pt>
                <c:pt idx="1621">
                  <c:v>139.41577787587801</c:v>
                </c:pt>
                <c:pt idx="1622">
                  <c:v>150.18405126101101</c:v>
                </c:pt>
                <c:pt idx="1623">
                  <c:v>80.799124869871804</c:v>
                </c:pt>
                <c:pt idx="1624">
                  <c:v>68.307720837753195</c:v>
                </c:pt>
                <c:pt idx="1625">
                  <c:v>209.19834261406501</c:v>
                </c:pt>
                <c:pt idx="1626">
                  <c:v>89.456707991029006</c:v>
                </c:pt>
                <c:pt idx="1627">
                  <c:v>63.743526596071398</c:v>
                </c:pt>
                <c:pt idx="1628">
                  <c:v>118.684397934055</c:v>
                </c:pt>
                <c:pt idx="1629">
                  <c:v>102.139669653016</c:v>
                </c:pt>
                <c:pt idx="1630">
                  <c:v>67.670429847430299</c:v>
                </c:pt>
                <c:pt idx="1631">
                  <c:v>78.321447487978404</c:v>
                </c:pt>
                <c:pt idx="1632">
                  <c:v>69.661020400948999</c:v>
                </c:pt>
                <c:pt idx="1633">
                  <c:v>55.659020657009499</c:v>
                </c:pt>
                <c:pt idx="1634">
                  <c:v>77.889717758378197</c:v>
                </c:pt>
                <c:pt idx="1635">
                  <c:v>113.71430740690801</c:v>
                </c:pt>
                <c:pt idx="1636">
                  <c:v>129.556273189043</c:v>
                </c:pt>
                <c:pt idx="1637">
                  <c:v>108.304942142649</c:v>
                </c:pt>
                <c:pt idx="1638">
                  <c:v>86.456964458709095</c:v>
                </c:pt>
                <c:pt idx="1639">
                  <c:v>63.795510710317899</c:v>
                </c:pt>
                <c:pt idx="1640">
                  <c:v>107.235609682629</c:v>
                </c:pt>
                <c:pt idx="1641">
                  <c:v>52.121797762019803</c:v>
                </c:pt>
                <c:pt idx="1642">
                  <c:v>118.827077488076</c:v>
                </c:pt>
                <c:pt idx="1643">
                  <c:v>68.358509482907706</c:v>
                </c:pt>
                <c:pt idx="1644">
                  <c:v>61.204231437059903</c:v>
                </c:pt>
                <c:pt idx="1645">
                  <c:v>84.271244464154194</c:v>
                </c:pt>
                <c:pt idx="1646">
                  <c:v>83.980463747289804</c:v>
                </c:pt>
                <c:pt idx="1647">
                  <c:v>110.26905761556399</c:v>
                </c:pt>
                <c:pt idx="1648">
                  <c:v>74.137982088865996</c:v>
                </c:pt>
                <c:pt idx="1649">
                  <c:v>67.043878252190197</c:v>
                </c:pt>
                <c:pt idx="1650">
                  <c:v>124.46483914850501</c:v>
                </c:pt>
                <c:pt idx="1651">
                  <c:v>129.389408613299</c:v>
                </c:pt>
                <c:pt idx="1652">
                  <c:v>71.267626938067295</c:v>
                </c:pt>
                <c:pt idx="1653">
                  <c:v>68.056005662412403</c:v>
                </c:pt>
                <c:pt idx="1654">
                  <c:v>103.819666183763</c:v>
                </c:pt>
                <c:pt idx="1655">
                  <c:v>51.894586588911402</c:v>
                </c:pt>
                <c:pt idx="1656">
                  <c:v>137.25596806327701</c:v>
                </c:pt>
                <c:pt idx="1657">
                  <c:v>104.169008314557</c:v>
                </c:pt>
                <c:pt idx="1658">
                  <c:v>76.330067998587097</c:v>
                </c:pt>
                <c:pt idx="1659">
                  <c:v>71.194779648360097</c:v>
                </c:pt>
                <c:pt idx="1660">
                  <c:v>106.62328481198</c:v>
                </c:pt>
                <c:pt idx="1661">
                  <c:v>51.4494442844573</c:v>
                </c:pt>
                <c:pt idx="1662">
                  <c:v>136.10558306351399</c:v>
                </c:pt>
                <c:pt idx="1663">
                  <c:v>95.648031159585898</c:v>
                </c:pt>
                <c:pt idx="1664">
                  <c:v>58.624326218683201</c:v>
                </c:pt>
                <c:pt idx="1665">
                  <c:v>85.216220372031998</c:v>
                </c:pt>
                <c:pt idx="1666">
                  <c:v>76.577335044715198</c:v>
                </c:pt>
                <c:pt idx="1667">
                  <c:v>196.214039317295</c:v>
                </c:pt>
                <c:pt idx="1668">
                  <c:v>95.694180809931495</c:v>
                </c:pt>
                <c:pt idx="1669">
                  <c:v>103.547705089118</c:v>
                </c:pt>
                <c:pt idx="1670">
                  <c:v>83.839097595147706</c:v>
                </c:pt>
                <c:pt idx="1671">
                  <c:v>70.430910834269596</c:v>
                </c:pt>
                <c:pt idx="1672">
                  <c:v>91.784379413684604</c:v>
                </c:pt>
                <c:pt idx="1673">
                  <c:v>93.286943275120095</c:v>
                </c:pt>
                <c:pt idx="1674">
                  <c:v>86.722165403803004</c:v>
                </c:pt>
                <c:pt idx="1675">
                  <c:v>67.498469983421003</c:v>
                </c:pt>
                <c:pt idx="1676">
                  <c:v>50.970341713804501</c:v>
                </c:pt>
                <c:pt idx="1677">
                  <c:v>122.435524445303</c:v>
                </c:pt>
                <c:pt idx="1678">
                  <c:v>113.504136748843</c:v>
                </c:pt>
                <c:pt idx="1679">
                  <c:v>85.015369621288997</c:v>
                </c:pt>
                <c:pt idx="1680">
                  <c:v>67.4066745553055</c:v>
                </c:pt>
                <c:pt idx="1681">
                  <c:v>104.917729201678</c:v>
                </c:pt>
                <c:pt idx="1682">
                  <c:v>121.67667407298801</c:v>
                </c:pt>
                <c:pt idx="1683">
                  <c:v>85.055434397449204</c:v>
                </c:pt>
                <c:pt idx="1684">
                  <c:v>70.9021707992909</c:v>
                </c:pt>
                <c:pt idx="1685">
                  <c:v>83.719304132742806</c:v>
                </c:pt>
                <c:pt idx="1686">
                  <c:v>56.291582126996801</c:v>
                </c:pt>
                <c:pt idx="1687">
                  <c:v>104.272046057195</c:v>
                </c:pt>
                <c:pt idx="1688">
                  <c:v>72.1240737098545</c:v>
                </c:pt>
                <c:pt idx="1689">
                  <c:v>142.843823482261</c:v>
                </c:pt>
                <c:pt idx="1690">
                  <c:v>134.60265704099899</c:v>
                </c:pt>
                <c:pt idx="1691">
                  <c:v>90.996913185221004</c:v>
                </c:pt>
                <c:pt idx="1692">
                  <c:v>56.126023151833103</c:v>
                </c:pt>
                <c:pt idx="1693">
                  <c:v>93.750416703218207</c:v>
                </c:pt>
                <c:pt idx="1694">
                  <c:v>111.829162542104</c:v>
                </c:pt>
                <c:pt idx="1695">
                  <c:v>84.095267000598596</c:v>
                </c:pt>
                <c:pt idx="1696">
                  <c:v>72.633018810882703</c:v>
                </c:pt>
                <c:pt idx="1697">
                  <c:v>84.915080742473705</c:v>
                </c:pt>
                <c:pt idx="1698">
                  <c:v>118.488697777654</c:v>
                </c:pt>
                <c:pt idx="1699">
                  <c:v>83.628568333597002</c:v>
                </c:pt>
                <c:pt idx="1700">
                  <c:v>83.5478400010348</c:v>
                </c:pt>
                <c:pt idx="1701">
                  <c:v>108.979993538988</c:v>
                </c:pt>
                <c:pt idx="1702">
                  <c:v>100.296210272772</c:v>
                </c:pt>
                <c:pt idx="1703">
                  <c:v>84.388836787508495</c:v>
                </c:pt>
                <c:pt idx="1704">
                  <c:v>84.437739765934296</c:v>
                </c:pt>
                <c:pt idx="1705">
                  <c:v>80.551671174201601</c:v>
                </c:pt>
                <c:pt idx="1706">
                  <c:v>94.986467593095099</c:v>
                </c:pt>
                <c:pt idx="1707">
                  <c:v>100.62793163339001</c:v>
                </c:pt>
                <c:pt idx="1708">
                  <c:v>75.535007823612105</c:v>
                </c:pt>
                <c:pt idx="1709">
                  <c:v>56.361111288542602</c:v>
                </c:pt>
                <c:pt idx="1710">
                  <c:v>80.888989157412794</c:v>
                </c:pt>
                <c:pt idx="1711">
                  <c:v>69.473743353067903</c:v>
                </c:pt>
                <c:pt idx="1712">
                  <c:v>50.522907852952599</c:v>
                </c:pt>
                <c:pt idx="1713">
                  <c:v>151.33574550317201</c:v>
                </c:pt>
                <c:pt idx="1714">
                  <c:v>153.809015600593</c:v>
                </c:pt>
                <c:pt idx="1715">
                  <c:v>142.62724960033299</c:v>
                </c:pt>
                <c:pt idx="1716">
                  <c:v>97.951086762121193</c:v>
                </c:pt>
                <c:pt idx="1717">
                  <c:v>91.805096069497495</c:v>
                </c:pt>
                <c:pt idx="1718">
                  <c:v>88.940501206216197</c:v>
                </c:pt>
                <c:pt idx="1719">
                  <c:v>72.045715564023595</c:v>
                </c:pt>
                <c:pt idx="1720">
                  <c:v>100.598957482633</c:v>
                </c:pt>
                <c:pt idx="1721">
                  <c:v>99.404760826786003</c:v>
                </c:pt>
                <c:pt idx="1722">
                  <c:v>89.223504750748006</c:v>
                </c:pt>
                <c:pt idx="1723">
                  <c:v>101.448648537111</c:v>
                </c:pt>
                <c:pt idx="1724">
                  <c:v>79.709094933585703</c:v>
                </c:pt>
                <c:pt idx="1725">
                  <c:v>66.179856226473504</c:v>
                </c:pt>
                <c:pt idx="1726">
                  <c:v>117.331622320173</c:v>
                </c:pt>
                <c:pt idx="1727">
                  <c:v>77.917455710202802</c:v>
                </c:pt>
                <c:pt idx="1728">
                  <c:v>76.987838970877107</c:v>
                </c:pt>
                <c:pt idx="1729">
                  <c:v>73.312379208946197</c:v>
                </c:pt>
                <c:pt idx="1730">
                  <c:v>96.183139135710405</c:v>
                </c:pt>
                <c:pt idx="1731">
                  <c:v>90.380696872574404</c:v>
                </c:pt>
                <c:pt idx="1732">
                  <c:v>126.90500118718001</c:v>
                </c:pt>
                <c:pt idx="1733">
                  <c:v>86.456502711017805</c:v>
                </c:pt>
                <c:pt idx="1734">
                  <c:v>73.654990290984401</c:v>
                </c:pt>
                <c:pt idx="1735">
                  <c:v>114.605927182877</c:v>
                </c:pt>
                <c:pt idx="1736">
                  <c:v>98.471152024818394</c:v>
                </c:pt>
                <c:pt idx="1737">
                  <c:v>114.25073661387</c:v>
                </c:pt>
                <c:pt idx="1738">
                  <c:v>78.070571768084207</c:v>
                </c:pt>
                <c:pt idx="1739">
                  <c:v>49.557377664216901</c:v>
                </c:pt>
                <c:pt idx="1740">
                  <c:v>69.138653720985204</c:v>
                </c:pt>
                <c:pt idx="1741">
                  <c:v>98.962853367417793</c:v>
                </c:pt>
                <c:pt idx="1742">
                  <c:v>91.101768178056602</c:v>
                </c:pt>
                <c:pt idx="1743">
                  <c:v>100.221185966158</c:v>
                </c:pt>
                <c:pt idx="1744">
                  <c:v>50.422373836493598</c:v>
                </c:pt>
                <c:pt idx="1745">
                  <c:v>121.1848476907</c:v>
                </c:pt>
                <c:pt idx="1746">
                  <c:v>80.0896100795362</c:v>
                </c:pt>
                <c:pt idx="1747">
                  <c:v>149.44902738295201</c:v>
                </c:pt>
                <c:pt idx="1748">
                  <c:v>110.034947661278</c:v>
                </c:pt>
                <c:pt idx="1749">
                  <c:v>76.071396397140802</c:v>
                </c:pt>
                <c:pt idx="1750">
                  <c:v>48.835080375613501</c:v>
                </c:pt>
                <c:pt idx="1751">
                  <c:v>65.786297418560395</c:v>
                </c:pt>
                <c:pt idx="1752">
                  <c:v>56.736016108749602</c:v>
                </c:pt>
                <c:pt idx="1753">
                  <c:v>79.669180165652406</c:v>
                </c:pt>
                <c:pt idx="1754">
                  <c:v>62.822392313977502</c:v>
                </c:pt>
                <c:pt idx="1755">
                  <c:v>85.520268132485896</c:v>
                </c:pt>
                <c:pt idx="1756">
                  <c:v>108.87996602444299</c:v>
                </c:pt>
                <c:pt idx="1757">
                  <c:v>54.0488344914558</c:v>
                </c:pt>
                <c:pt idx="1758">
                  <c:v>91.033009380600404</c:v>
                </c:pt>
                <c:pt idx="1759">
                  <c:v>80.869736334302303</c:v>
                </c:pt>
                <c:pt idx="1760">
                  <c:v>93.189012719413697</c:v>
                </c:pt>
                <c:pt idx="1761">
                  <c:v>94.467156345842795</c:v>
                </c:pt>
                <c:pt idx="1762">
                  <c:v>64.754514824578294</c:v>
                </c:pt>
                <c:pt idx="1763">
                  <c:v>90.452778763647899</c:v>
                </c:pt>
                <c:pt idx="1764">
                  <c:v>104.400953693137</c:v>
                </c:pt>
                <c:pt idx="1765">
                  <c:v>119.285625041781</c:v>
                </c:pt>
                <c:pt idx="1766">
                  <c:v>78.634399048167793</c:v>
                </c:pt>
                <c:pt idx="1767">
                  <c:v>95.144123019261798</c:v>
                </c:pt>
                <c:pt idx="1768">
                  <c:v>125.221465398107</c:v>
                </c:pt>
                <c:pt idx="1769">
                  <c:v>98.809586377582605</c:v>
                </c:pt>
                <c:pt idx="1770">
                  <c:v>71.176762002400295</c:v>
                </c:pt>
                <c:pt idx="1771">
                  <c:v>82.824400457946496</c:v>
                </c:pt>
                <c:pt idx="1772">
                  <c:v>81.381639807186005</c:v>
                </c:pt>
                <c:pt idx="1773">
                  <c:v>130.907932546208</c:v>
                </c:pt>
                <c:pt idx="1774">
                  <c:v>89.464072619392397</c:v>
                </c:pt>
                <c:pt idx="1775">
                  <c:v>83.446730382332603</c:v>
                </c:pt>
                <c:pt idx="1776">
                  <c:v>85.210766615910302</c:v>
                </c:pt>
                <c:pt idx="1777">
                  <c:v>82.2919832655531</c:v>
                </c:pt>
                <c:pt idx="1778">
                  <c:v>111.074171543243</c:v>
                </c:pt>
                <c:pt idx="1779">
                  <c:v>128.90438532380799</c:v>
                </c:pt>
                <c:pt idx="1780">
                  <c:v>67.905324644290801</c:v>
                </c:pt>
                <c:pt idx="1781">
                  <c:v>104.676267502294</c:v>
                </c:pt>
                <c:pt idx="1782">
                  <c:v>117.370247880603</c:v>
                </c:pt>
                <c:pt idx="1783">
                  <c:v>120.017533924245</c:v>
                </c:pt>
                <c:pt idx="1784">
                  <c:v>133.48383179215099</c:v>
                </c:pt>
                <c:pt idx="1785">
                  <c:v>92.3387536635705</c:v>
                </c:pt>
                <c:pt idx="1786">
                  <c:v>56.650640448950597</c:v>
                </c:pt>
                <c:pt idx="1787">
                  <c:v>64.155489886494394</c:v>
                </c:pt>
                <c:pt idx="1788">
                  <c:v>90.317255777905302</c:v>
                </c:pt>
                <c:pt idx="1789">
                  <c:v>92.958562365883296</c:v>
                </c:pt>
                <c:pt idx="1790">
                  <c:v>72.099292406102293</c:v>
                </c:pt>
                <c:pt idx="1791">
                  <c:v>62.663589698528</c:v>
                </c:pt>
                <c:pt idx="1792">
                  <c:v>64.652412528506702</c:v>
                </c:pt>
                <c:pt idx="1793">
                  <c:v>112.594731592637</c:v>
                </c:pt>
                <c:pt idx="1794">
                  <c:v>86.344230623805998</c:v>
                </c:pt>
                <c:pt idx="1795">
                  <c:v>75.470090639724006</c:v>
                </c:pt>
                <c:pt idx="1796">
                  <c:v>84.293261063231199</c:v>
                </c:pt>
                <c:pt idx="1797">
                  <c:v>74.616688549930402</c:v>
                </c:pt>
                <c:pt idx="1798">
                  <c:v>98.449011642240293</c:v>
                </c:pt>
                <c:pt idx="1799">
                  <c:v>116.730542056779</c:v>
                </c:pt>
                <c:pt idx="1800">
                  <c:v>79.585703788513896</c:v>
                </c:pt>
                <c:pt idx="1801">
                  <c:v>65.906223796149803</c:v>
                </c:pt>
                <c:pt idx="1802">
                  <c:v>128.21267380611499</c:v>
                </c:pt>
                <c:pt idx="1803">
                  <c:v>72.747888970042794</c:v>
                </c:pt>
                <c:pt idx="1804">
                  <c:v>89.8750127862901</c:v>
                </c:pt>
                <c:pt idx="1805">
                  <c:v>72.029599903963202</c:v>
                </c:pt>
                <c:pt idx="1806">
                  <c:v>71.176378284301194</c:v>
                </c:pt>
                <c:pt idx="1807">
                  <c:v>77.859546807431698</c:v>
                </c:pt>
                <c:pt idx="1808">
                  <c:v>62.183199296624899</c:v>
                </c:pt>
                <c:pt idx="1809">
                  <c:v>68.8751252540834</c:v>
                </c:pt>
                <c:pt idx="1810">
                  <c:v>138.29727629025101</c:v>
                </c:pt>
                <c:pt idx="1811">
                  <c:v>94.475061227405902</c:v>
                </c:pt>
                <c:pt idx="1812">
                  <c:v>76.469658305456406</c:v>
                </c:pt>
                <c:pt idx="1813">
                  <c:v>44.260556674142997</c:v>
                </c:pt>
                <c:pt idx="1814">
                  <c:v>94.787508883470906</c:v>
                </c:pt>
                <c:pt idx="1815">
                  <c:v>61.670182794048301</c:v>
                </c:pt>
                <c:pt idx="1816">
                  <c:v>125.691880431876</c:v>
                </c:pt>
                <c:pt idx="1817">
                  <c:v>65.375708167185195</c:v>
                </c:pt>
                <c:pt idx="1818">
                  <c:v>81.281767557903606</c:v>
                </c:pt>
                <c:pt idx="1819">
                  <c:v>64.611423194298098</c:v>
                </c:pt>
                <c:pt idx="1820">
                  <c:v>56.528073191245902</c:v>
                </c:pt>
                <c:pt idx="1821">
                  <c:v>96.203457111417293</c:v>
                </c:pt>
                <c:pt idx="1822">
                  <c:v>120.08704029035501</c:v>
                </c:pt>
                <c:pt idx="1823">
                  <c:v>77.531961807745702</c:v>
                </c:pt>
                <c:pt idx="1824">
                  <c:v>68.929826209715799</c:v>
                </c:pt>
                <c:pt idx="1825">
                  <c:v>125.175718116254</c:v>
                </c:pt>
                <c:pt idx="1826">
                  <c:v>91.097800374097602</c:v>
                </c:pt>
                <c:pt idx="1827">
                  <c:v>53.517855119174001</c:v>
                </c:pt>
                <c:pt idx="1828">
                  <c:v>95.090311893338395</c:v>
                </c:pt>
                <c:pt idx="1829">
                  <c:v>65.211710748625705</c:v>
                </c:pt>
                <c:pt idx="1830">
                  <c:v>98.581798567263405</c:v>
                </c:pt>
                <c:pt idx="1831">
                  <c:v>93.376575802742906</c:v>
                </c:pt>
                <c:pt idx="1832">
                  <c:v>102.27898632933601</c:v>
                </c:pt>
                <c:pt idx="1833">
                  <c:v>48.693285836671798</c:v>
                </c:pt>
                <c:pt idx="1834">
                  <c:v>65.926264909520299</c:v>
                </c:pt>
                <c:pt idx="1835">
                  <c:v>71.560367811244106</c:v>
                </c:pt>
                <c:pt idx="1836">
                  <c:v>82.9179250303754</c:v>
                </c:pt>
                <c:pt idx="1837">
                  <c:v>81.697616272892205</c:v>
                </c:pt>
                <c:pt idx="1838">
                  <c:v>97.505450330333105</c:v>
                </c:pt>
                <c:pt idx="1839">
                  <c:v>72.598933687801505</c:v>
                </c:pt>
                <c:pt idx="1840">
                  <c:v>66.757812510947304</c:v>
                </c:pt>
                <c:pt idx="1841">
                  <c:v>77.562565909662695</c:v>
                </c:pt>
                <c:pt idx="1842">
                  <c:v>60.058031052114799</c:v>
                </c:pt>
                <c:pt idx="1843">
                  <c:v>63.3418874798421</c:v>
                </c:pt>
                <c:pt idx="1844">
                  <c:v>70.419731260445602</c:v>
                </c:pt>
                <c:pt idx="1845">
                  <c:v>71.331028646548603</c:v>
                </c:pt>
                <c:pt idx="1846">
                  <c:v>62.566527489604901</c:v>
                </c:pt>
                <c:pt idx="1847">
                  <c:v>91.855690311721105</c:v>
                </c:pt>
                <c:pt idx="1848">
                  <c:v>71.612983238732895</c:v>
                </c:pt>
                <c:pt idx="1849">
                  <c:v>63.171065283404999</c:v>
                </c:pt>
                <c:pt idx="1850">
                  <c:v>63.136181365040997</c:v>
                </c:pt>
                <c:pt idx="1851">
                  <c:v>85.1245349689911</c:v>
                </c:pt>
                <c:pt idx="1852">
                  <c:v>177.15105441065799</c:v>
                </c:pt>
                <c:pt idx="1853">
                  <c:v>47.2843711929888</c:v>
                </c:pt>
                <c:pt idx="1854">
                  <c:v>49.0822607868799</c:v>
                </c:pt>
                <c:pt idx="1855">
                  <c:v>57.606414263639998</c:v>
                </c:pt>
                <c:pt idx="1856">
                  <c:v>71.703549540824696</c:v>
                </c:pt>
                <c:pt idx="1857">
                  <c:v>62.646174165138</c:v>
                </c:pt>
                <c:pt idx="1858">
                  <c:v>59.689199130682297</c:v>
                </c:pt>
                <c:pt idx="1859">
                  <c:v>84.3561975027377</c:v>
                </c:pt>
                <c:pt idx="1860">
                  <c:v>59.867053726120602</c:v>
                </c:pt>
                <c:pt idx="1861">
                  <c:v>38.972585805623602</c:v>
                </c:pt>
                <c:pt idx="1862">
                  <c:v>48.428108329016197</c:v>
                </c:pt>
                <c:pt idx="1863">
                  <c:v>103.064230770356</c:v>
                </c:pt>
                <c:pt idx="1864">
                  <c:v>78.584594475870901</c:v>
                </c:pt>
                <c:pt idx="1865">
                  <c:v>96.590150607556296</c:v>
                </c:pt>
                <c:pt idx="1866">
                  <c:v>52.460787804864196</c:v>
                </c:pt>
                <c:pt idx="1867">
                  <c:v>89.046169462134799</c:v>
                </c:pt>
                <c:pt idx="1868">
                  <c:v>82.520279570711594</c:v>
                </c:pt>
                <c:pt idx="1869">
                  <c:v>60.7978090199801</c:v>
                </c:pt>
                <c:pt idx="1870">
                  <c:v>81.779195340081401</c:v>
                </c:pt>
                <c:pt idx="1871">
                  <c:v>98.658265117139806</c:v>
                </c:pt>
                <c:pt idx="1872">
                  <c:v>43.211267056530097</c:v>
                </c:pt>
                <c:pt idx="1873">
                  <c:v>86.203418786222699</c:v>
                </c:pt>
                <c:pt idx="1874">
                  <c:v>72.9178770577915</c:v>
                </c:pt>
                <c:pt idx="1875">
                  <c:v>88.344164053954401</c:v>
                </c:pt>
                <c:pt idx="1876">
                  <c:v>98.341144458223397</c:v>
                </c:pt>
                <c:pt idx="1877">
                  <c:v>49.258580213104302</c:v>
                </c:pt>
                <c:pt idx="1878">
                  <c:v>54.765105294632598</c:v>
                </c:pt>
                <c:pt idx="1879">
                  <c:v>85.219893419149798</c:v>
                </c:pt>
                <c:pt idx="1880">
                  <c:v>79.811410903918301</c:v>
                </c:pt>
                <c:pt idx="1881">
                  <c:v>70.888398866331798</c:v>
                </c:pt>
                <c:pt idx="1882">
                  <c:v>157.72424675820699</c:v>
                </c:pt>
                <c:pt idx="1883">
                  <c:v>53.010665302952802</c:v>
                </c:pt>
                <c:pt idx="1884">
                  <c:v>54.066941345680704</c:v>
                </c:pt>
                <c:pt idx="1885">
                  <c:v>64.792681397330597</c:v>
                </c:pt>
                <c:pt idx="1886">
                  <c:v>50.504602657274297</c:v>
                </c:pt>
                <c:pt idx="1887">
                  <c:v>78.490578953735806</c:v>
                </c:pt>
                <c:pt idx="1888">
                  <c:v>76.385126245170596</c:v>
                </c:pt>
                <c:pt idx="1889">
                  <c:v>62.382823471766699</c:v>
                </c:pt>
                <c:pt idx="1890">
                  <c:v>63.3502335407684</c:v>
                </c:pt>
                <c:pt idx="1891">
                  <c:v>42.434696166433802</c:v>
                </c:pt>
                <c:pt idx="1892">
                  <c:v>62.7744276604516</c:v>
                </c:pt>
                <c:pt idx="1893">
                  <c:v>79.464640143287994</c:v>
                </c:pt>
                <c:pt idx="1894">
                  <c:v>84.884322042532204</c:v>
                </c:pt>
                <c:pt idx="1895">
                  <c:v>58.208368377153903</c:v>
                </c:pt>
                <c:pt idx="1896">
                  <c:v>82.473927095632405</c:v>
                </c:pt>
                <c:pt idx="1897">
                  <c:v>72.730560983585903</c:v>
                </c:pt>
                <c:pt idx="1898">
                  <c:v>53.274377035553101</c:v>
                </c:pt>
                <c:pt idx="1899">
                  <c:v>74.028307077180102</c:v>
                </c:pt>
                <c:pt idx="1900">
                  <c:v>52.897002441734003</c:v>
                </c:pt>
                <c:pt idx="1901">
                  <c:v>56.032476638464303</c:v>
                </c:pt>
                <c:pt idx="1902">
                  <c:v>54.174951743317898</c:v>
                </c:pt>
                <c:pt idx="1903">
                  <c:v>54.178131942116899</c:v>
                </c:pt>
                <c:pt idx="1904">
                  <c:v>58.916570975949398</c:v>
                </c:pt>
                <c:pt idx="1905">
                  <c:v>54.960657640054798</c:v>
                </c:pt>
                <c:pt idx="1906">
                  <c:v>56.003983141570998</c:v>
                </c:pt>
                <c:pt idx="1907">
                  <c:v>53.403566017067902</c:v>
                </c:pt>
                <c:pt idx="1908">
                  <c:v>171.61051708890901</c:v>
                </c:pt>
                <c:pt idx="1909">
                  <c:v>149.29293417405799</c:v>
                </c:pt>
                <c:pt idx="1910">
                  <c:v>73.301950892234402</c:v>
                </c:pt>
                <c:pt idx="1911">
                  <c:v>63.781776819923302</c:v>
                </c:pt>
                <c:pt idx="1912">
                  <c:v>51.671906658763398</c:v>
                </c:pt>
                <c:pt idx="1913">
                  <c:v>22050.1225892857</c:v>
                </c:pt>
                <c:pt idx="1914">
                  <c:v>65.362223603029307</c:v>
                </c:pt>
                <c:pt idx="1915">
                  <c:v>114.79029030302701</c:v>
                </c:pt>
                <c:pt idx="1916">
                  <c:v>186.11688103777701</c:v>
                </c:pt>
                <c:pt idx="1917">
                  <c:v>311.62630877925801</c:v>
                </c:pt>
                <c:pt idx="1918">
                  <c:v>217.035169853719</c:v>
                </c:pt>
                <c:pt idx="1919">
                  <c:v>94.213812991394605</c:v>
                </c:pt>
                <c:pt idx="1920">
                  <c:v>197.97758328078001</c:v>
                </c:pt>
                <c:pt idx="1921">
                  <c:v>99.273509399750793</c:v>
                </c:pt>
                <c:pt idx="1922">
                  <c:v>271.09075721364201</c:v>
                </c:pt>
                <c:pt idx="1923">
                  <c:v>181.54943180493899</c:v>
                </c:pt>
                <c:pt idx="1924">
                  <c:v>154.753673444546</c:v>
                </c:pt>
                <c:pt idx="1925">
                  <c:v>96.182950220307305</c:v>
                </c:pt>
                <c:pt idx="1926">
                  <c:v>160.78198101787001</c:v>
                </c:pt>
                <c:pt idx="1927">
                  <c:v>92.197748601462706</c:v>
                </c:pt>
                <c:pt idx="1928">
                  <c:v>450.05953973879201</c:v>
                </c:pt>
                <c:pt idx="1929">
                  <c:v>170.76899445930201</c:v>
                </c:pt>
                <c:pt idx="1930">
                  <c:v>383.02644664603503</c:v>
                </c:pt>
                <c:pt idx="1931">
                  <c:v>104.59869002770201</c:v>
                </c:pt>
                <c:pt idx="1932">
                  <c:v>424.95777909886198</c:v>
                </c:pt>
                <c:pt idx="1933">
                  <c:v>388.829798446719</c:v>
                </c:pt>
                <c:pt idx="1934">
                  <c:v>263.30284553080202</c:v>
                </c:pt>
                <c:pt idx="1935">
                  <c:v>249.17987719361</c:v>
                </c:pt>
                <c:pt idx="1936">
                  <c:v>109.608562213067</c:v>
                </c:pt>
                <c:pt idx="1937">
                  <c:v>169.03815303560901</c:v>
                </c:pt>
                <c:pt idx="1938">
                  <c:v>660.95529534018999</c:v>
                </c:pt>
                <c:pt idx="1939">
                  <c:v>250.050871741366</c:v>
                </c:pt>
                <c:pt idx="1940">
                  <c:v>157.83807538630401</c:v>
                </c:pt>
                <c:pt idx="1941">
                  <c:v>243.97633856681099</c:v>
                </c:pt>
                <c:pt idx="1942">
                  <c:v>386.57209701595701</c:v>
                </c:pt>
                <c:pt idx="1943">
                  <c:v>244.214429305777</c:v>
                </c:pt>
                <c:pt idx="1944">
                  <c:v>76.159068479712701</c:v>
                </c:pt>
                <c:pt idx="1945">
                  <c:v>128.647371973964</c:v>
                </c:pt>
                <c:pt idx="1946">
                  <c:v>322.21386350499102</c:v>
                </c:pt>
                <c:pt idx="1947">
                  <c:v>175.54573204123301</c:v>
                </c:pt>
                <c:pt idx="1948">
                  <c:v>237.13356723374201</c:v>
                </c:pt>
                <c:pt idx="1949">
                  <c:v>193.47476214501199</c:v>
                </c:pt>
                <c:pt idx="1950">
                  <c:v>178.09778699071899</c:v>
                </c:pt>
                <c:pt idx="1951">
                  <c:v>198.32308172201701</c:v>
                </c:pt>
                <c:pt idx="1952">
                  <c:v>244.851295520782</c:v>
                </c:pt>
                <c:pt idx="1953">
                  <c:v>317.32467598923603</c:v>
                </c:pt>
                <c:pt idx="1954">
                  <c:v>174.39114213983001</c:v>
                </c:pt>
                <c:pt idx="1955">
                  <c:v>53.281801331758402</c:v>
                </c:pt>
                <c:pt idx="1956">
                  <c:v>82.984519316814698</c:v>
                </c:pt>
                <c:pt idx="1957">
                  <c:v>238.65888882907899</c:v>
                </c:pt>
                <c:pt idx="1958">
                  <c:v>74.853498429119199</c:v>
                </c:pt>
                <c:pt idx="1959">
                  <c:v>235.16318208767601</c:v>
                </c:pt>
                <c:pt idx="1960">
                  <c:v>155.924794119778</c:v>
                </c:pt>
                <c:pt idx="1961">
                  <c:v>164.60803402785899</c:v>
                </c:pt>
                <c:pt idx="1962">
                  <c:v>207.83474785422899</c:v>
                </c:pt>
                <c:pt idx="1963">
                  <c:v>204.29873143200399</c:v>
                </c:pt>
                <c:pt idx="1964">
                  <c:v>143.12320012374499</c:v>
                </c:pt>
                <c:pt idx="1965">
                  <c:v>125.96193989024999</c:v>
                </c:pt>
                <c:pt idx="1966">
                  <c:v>147.07045289027101</c:v>
                </c:pt>
                <c:pt idx="1967">
                  <c:v>242.144617571759</c:v>
                </c:pt>
                <c:pt idx="1968">
                  <c:v>272.42650383184798</c:v>
                </c:pt>
                <c:pt idx="1969">
                  <c:v>188.69778765326799</c:v>
                </c:pt>
                <c:pt idx="1970">
                  <c:v>206.73787412489801</c:v>
                </c:pt>
                <c:pt idx="1971">
                  <c:v>73.934280170230707</c:v>
                </c:pt>
                <c:pt idx="1972">
                  <c:v>194.30388428391899</c:v>
                </c:pt>
                <c:pt idx="1973">
                  <c:v>194.23809132070099</c:v>
                </c:pt>
                <c:pt idx="1974">
                  <c:v>198.82720834549099</c:v>
                </c:pt>
                <c:pt idx="1975">
                  <c:v>150.14856590162699</c:v>
                </c:pt>
                <c:pt idx="1976">
                  <c:v>202.14482418026199</c:v>
                </c:pt>
                <c:pt idx="1977">
                  <c:v>195.33216322939299</c:v>
                </c:pt>
                <c:pt idx="1978">
                  <c:v>156.110512050675</c:v>
                </c:pt>
                <c:pt idx="1979">
                  <c:v>87.804032112074296</c:v>
                </c:pt>
                <c:pt idx="1980">
                  <c:v>223.80447573522801</c:v>
                </c:pt>
                <c:pt idx="1981">
                  <c:v>100.622099396669</c:v>
                </c:pt>
                <c:pt idx="1982">
                  <c:v>218.973254048005</c:v>
                </c:pt>
                <c:pt idx="1983">
                  <c:v>142.984950869448</c:v>
                </c:pt>
                <c:pt idx="1984">
                  <c:v>393.71622192686499</c:v>
                </c:pt>
                <c:pt idx="1985">
                  <c:v>129.731813603955</c:v>
                </c:pt>
                <c:pt idx="1986">
                  <c:v>192.725835125347</c:v>
                </c:pt>
                <c:pt idx="1987">
                  <c:v>111.849324568878</c:v>
                </c:pt>
                <c:pt idx="1988">
                  <c:v>131.07169441641301</c:v>
                </c:pt>
                <c:pt idx="1989">
                  <c:v>75.965853798815303</c:v>
                </c:pt>
                <c:pt idx="1990">
                  <c:v>240.818108683264</c:v>
                </c:pt>
                <c:pt idx="1991">
                  <c:v>249.31550906622201</c:v>
                </c:pt>
                <c:pt idx="1992">
                  <c:v>117.832075175714</c:v>
                </c:pt>
                <c:pt idx="1993">
                  <c:v>231.07585203425</c:v>
                </c:pt>
                <c:pt idx="1994">
                  <c:v>81.9237746837712</c:v>
                </c:pt>
                <c:pt idx="1995">
                  <c:v>399.48190983219001</c:v>
                </c:pt>
                <c:pt idx="1996">
                  <c:v>99.402441550430197</c:v>
                </c:pt>
                <c:pt idx="1997">
                  <c:v>283.59153053991997</c:v>
                </c:pt>
                <c:pt idx="1998">
                  <c:v>117.75879757364601</c:v>
                </c:pt>
                <c:pt idx="1999">
                  <c:v>101.264122695222</c:v>
                </c:pt>
                <c:pt idx="2000">
                  <c:v>102.37866485562</c:v>
                </c:pt>
                <c:pt idx="2001">
                  <c:v>169.660571102094</c:v>
                </c:pt>
                <c:pt idx="2002">
                  <c:v>266.66210296926999</c:v>
                </c:pt>
                <c:pt idx="2003">
                  <c:v>154.137060183573</c:v>
                </c:pt>
                <c:pt idx="2004">
                  <c:v>205.20456889928599</c:v>
                </c:pt>
                <c:pt idx="2005">
                  <c:v>206.69248976476501</c:v>
                </c:pt>
                <c:pt idx="2006">
                  <c:v>146.67425328899299</c:v>
                </c:pt>
                <c:pt idx="2007">
                  <c:v>254.724469671609</c:v>
                </c:pt>
                <c:pt idx="2008">
                  <c:v>71.518682243266696</c:v>
                </c:pt>
                <c:pt idx="2009">
                  <c:v>220.38504857983</c:v>
                </c:pt>
                <c:pt idx="2010">
                  <c:v>159.304724680455</c:v>
                </c:pt>
                <c:pt idx="2011">
                  <c:v>123.028413979186</c:v>
                </c:pt>
                <c:pt idx="2012">
                  <c:v>195.709224184715</c:v>
                </c:pt>
                <c:pt idx="2013">
                  <c:v>188.51863366805301</c:v>
                </c:pt>
                <c:pt idx="2014">
                  <c:v>129.872431186265</c:v>
                </c:pt>
                <c:pt idx="2015">
                  <c:v>170.77230738508501</c:v>
                </c:pt>
                <c:pt idx="2016">
                  <c:v>104.999664837989</c:v>
                </c:pt>
                <c:pt idx="2017">
                  <c:v>85.7585588107424</c:v>
                </c:pt>
                <c:pt idx="2018">
                  <c:v>318.46445358991798</c:v>
                </c:pt>
                <c:pt idx="2019">
                  <c:v>65.245831028219698</c:v>
                </c:pt>
                <c:pt idx="2020">
                  <c:v>66.340019644432701</c:v>
                </c:pt>
                <c:pt idx="2021">
                  <c:v>264.54902018498399</c:v>
                </c:pt>
                <c:pt idx="2022">
                  <c:v>205.44118917559501</c:v>
                </c:pt>
                <c:pt idx="2023">
                  <c:v>192.45258560120399</c:v>
                </c:pt>
                <c:pt idx="2024">
                  <c:v>110.09848262007399</c:v>
                </c:pt>
                <c:pt idx="2025">
                  <c:v>149.110172569524</c:v>
                </c:pt>
                <c:pt idx="2026">
                  <c:v>214.968144876823</c:v>
                </c:pt>
                <c:pt idx="2027">
                  <c:v>171.16184107752099</c:v>
                </c:pt>
                <c:pt idx="2028">
                  <c:v>207.18796567129499</c:v>
                </c:pt>
                <c:pt idx="2029">
                  <c:v>107.48775362083499</c:v>
                </c:pt>
                <c:pt idx="2030">
                  <c:v>74.990788109663896</c:v>
                </c:pt>
                <c:pt idx="2031">
                  <c:v>134.754443544526</c:v>
                </c:pt>
                <c:pt idx="2032">
                  <c:v>123.20894444122899</c:v>
                </c:pt>
                <c:pt idx="2033">
                  <c:v>149.822056753163</c:v>
                </c:pt>
                <c:pt idx="2034">
                  <c:v>268.793090273497</c:v>
                </c:pt>
                <c:pt idx="2035">
                  <c:v>48.507504763603798</c:v>
                </c:pt>
                <c:pt idx="2036">
                  <c:v>95.232238834675201</c:v>
                </c:pt>
                <c:pt idx="2037">
                  <c:v>112.333280195949</c:v>
                </c:pt>
                <c:pt idx="2038">
                  <c:v>154.79861407983901</c:v>
                </c:pt>
                <c:pt idx="2039">
                  <c:v>188.456533060141</c:v>
                </c:pt>
                <c:pt idx="2040">
                  <c:v>189.58196526953299</c:v>
                </c:pt>
                <c:pt idx="2041">
                  <c:v>332.19653657901</c:v>
                </c:pt>
                <c:pt idx="2042">
                  <c:v>114.350956116823</c:v>
                </c:pt>
                <c:pt idx="2043">
                  <c:v>200.19997106704301</c:v>
                </c:pt>
                <c:pt idx="2044">
                  <c:v>184.070515751139</c:v>
                </c:pt>
                <c:pt idx="2045">
                  <c:v>258.34315414453101</c:v>
                </c:pt>
                <c:pt idx="2046">
                  <c:v>141.28994427490301</c:v>
                </c:pt>
                <c:pt idx="2047">
                  <c:v>54.872343935743302</c:v>
                </c:pt>
                <c:pt idx="2048">
                  <c:v>91.179895664177906</c:v>
                </c:pt>
                <c:pt idx="2049">
                  <c:v>102.138532421004</c:v>
                </c:pt>
                <c:pt idx="2050">
                  <c:v>194.875150704839</c:v>
                </c:pt>
                <c:pt idx="2051">
                  <c:v>139.07822487573901</c:v>
                </c:pt>
                <c:pt idx="2052">
                  <c:v>242.50286611753199</c:v>
                </c:pt>
                <c:pt idx="2053">
                  <c:v>188.195491144089</c:v>
                </c:pt>
                <c:pt idx="2054">
                  <c:v>179.99639277474199</c:v>
                </c:pt>
                <c:pt idx="2055">
                  <c:v>100.070853400762</c:v>
                </c:pt>
                <c:pt idx="2056">
                  <c:v>131.609908547175</c:v>
                </c:pt>
                <c:pt idx="2057">
                  <c:v>150.62055176141399</c:v>
                </c:pt>
                <c:pt idx="2058">
                  <c:v>58.814276224047497</c:v>
                </c:pt>
                <c:pt idx="2059">
                  <c:v>161.10607450776499</c:v>
                </c:pt>
                <c:pt idx="2060">
                  <c:v>235.92251134854499</c:v>
                </c:pt>
                <c:pt idx="2061">
                  <c:v>133.57194003119801</c:v>
                </c:pt>
                <c:pt idx="2062">
                  <c:v>91.988100052699096</c:v>
                </c:pt>
                <c:pt idx="2063">
                  <c:v>163.21749940416501</c:v>
                </c:pt>
                <c:pt idx="2064">
                  <c:v>110.506242035019</c:v>
                </c:pt>
                <c:pt idx="2065">
                  <c:v>169.742155898714</c:v>
                </c:pt>
                <c:pt idx="2066">
                  <c:v>114.123160734053</c:v>
                </c:pt>
                <c:pt idx="2067">
                  <c:v>123.55114496239401</c:v>
                </c:pt>
                <c:pt idx="2068">
                  <c:v>263.44972565666802</c:v>
                </c:pt>
                <c:pt idx="2069">
                  <c:v>218.31628527427301</c:v>
                </c:pt>
                <c:pt idx="2070">
                  <c:v>60.004829664981798</c:v>
                </c:pt>
                <c:pt idx="2071">
                  <c:v>89.700270721308001</c:v>
                </c:pt>
                <c:pt idx="2072">
                  <c:v>53.788322208668397</c:v>
                </c:pt>
                <c:pt idx="2073">
                  <c:v>57.575020012457799</c:v>
                </c:pt>
                <c:pt idx="2074">
                  <c:v>192.173218484816</c:v>
                </c:pt>
                <c:pt idx="2075">
                  <c:v>107.119341451191</c:v>
                </c:pt>
                <c:pt idx="2076">
                  <c:v>134.73060732442499</c:v>
                </c:pt>
                <c:pt idx="2077">
                  <c:v>249.398960305944</c:v>
                </c:pt>
                <c:pt idx="2078">
                  <c:v>98.994757943995296</c:v>
                </c:pt>
                <c:pt idx="2079">
                  <c:v>222.76623921916101</c:v>
                </c:pt>
                <c:pt idx="2080">
                  <c:v>79.684111320654793</c:v>
                </c:pt>
                <c:pt idx="2081">
                  <c:v>111.09984866056899</c:v>
                </c:pt>
                <c:pt idx="2082">
                  <c:v>64.450886640625797</c:v>
                </c:pt>
                <c:pt idx="2083">
                  <c:v>120.370967667364</c:v>
                </c:pt>
                <c:pt idx="2084">
                  <c:v>106.510553448428</c:v>
                </c:pt>
                <c:pt idx="2085">
                  <c:v>122.53936433129699</c:v>
                </c:pt>
                <c:pt idx="2086">
                  <c:v>212.92663448401899</c:v>
                </c:pt>
                <c:pt idx="2087">
                  <c:v>170.01089475300699</c:v>
                </c:pt>
                <c:pt idx="2088">
                  <c:v>162.101279257415</c:v>
                </c:pt>
                <c:pt idx="2089">
                  <c:v>166.955686261984</c:v>
                </c:pt>
                <c:pt idx="2090">
                  <c:v>127.90541432852299</c:v>
                </c:pt>
                <c:pt idx="2091">
                  <c:v>150.680535810414</c:v>
                </c:pt>
                <c:pt idx="2092">
                  <c:v>82.3000279333083</c:v>
                </c:pt>
                <c:pt idx="2093">
                  <c:v>105.71734088215</c:v>
                </c:pt>
                <c:pt idx="2094">
                  <c:v>150.49011102311701</c:v>
                </c:pt>
                <c:pt idx="2095">
                  <c:v>89.249206446509504</c:v>
                </c:pt>
                <c:pt idx="2096">
                  <c:v>125.948721639571</c:v>
                </c:pt>
                <c:pt idx="2097">
                  <c:v>238.09716483487401</c:v>
                </c:pt>
                <c:pt idx="2098">
                  <c:v>200.89265161920301</c:v>
                </c:pt>
                <c:pt idx="2099">
                  <c:v>102.297765816423</c:v>
                </c:pt>
                <c:pt idx="2100">
                  <c:v>115.183141385849</c:v>
                </c:pt>
                <c:pt idx="2101">
                  <c:v>159.15406079624299</c:v>
                </c:pt>
                <c:pt idx="2102">
                  <c:v>115.798220202371</c:v>
                </c:pt>
                <c:pt idx="2103">
                  <c:v>192.68941249776699</c:v>
                </c:pt>
                <c:pt idx="2104">
                  <c:v>133.571231993298</c:v>
                </c:pt>
                <c:pt idx="2105">
                  <c:v>76.340803711036699</c:v>
                </c:pt>
                <c:pt idx="2106">
                  <c:v>110.26624926219699</c:v>
                </c:pt>
                <c:pt idx="2107">
                  <c:v>60.650267577108401</c:v>
                </c:pt>
                <c:pt idx="2108">
                  <c:v>66.7632150878147</c:v>
                </c:pt>
                <c:pt idx="2109">
                  <c:v>65.989988067626598</c:v>
                </c:pt>
                <c:pt idx="2110">
                  <c:v>125.63782225179099</c:v>
                </c:pt>
                <c:pt idx="2111">
                  <c:v>71.377818512311606</c:v>
                </c:pt>
                <c:pt idx="2112">
                  <c:v>143.72149553345801</c:v>
                </c:pt>
                <c:pt idx="2113">
                  <c:v>156.31116977261101</c:v>
                </c:pt>
                <c:pt idx="2114">
                  <c:v>193.612752252391</c:v>
                </c:pt>
                <c:pt idx="2115">
                  <c:v>251.783479316441</c:v>
                </c:pt>
                <c:pt idx="2116">
                  <c:v>100.447158955419</c:v>
                </c:pt>
                <c:pt idx="2117">
                  <c:v>170.91903691142201</c:v>
                </c:pt>
                <c:pt idx="2118">
                  <c:v>105.314045543866</c:v>
                </c:pt>
                <c:pt idx="2119">
                  <c:v>84.650355702213503</c:v>
                </c:pt>
                <c:pt idx="2120">
                  <c:v>83.513648311912306</c:v>
                </c:pt>
                <c:pt idx="2121">
                  <c:v>204.65553731642899</c:v>
                </c:pt>
                <c:pt idx="2122">
                  <c:v>207.559300908517</c:v>
                </c:pt>
                <c:pt idx="2123">
                  <c:v>170.81923058349099</c:v>
                </c:pt>
                <c:pt idx="2124">
                  <c:v>118.00188320306199</c:v>
                </c:pt>
                <c:pt idx="2125">
                  <c:v>205.005551008857</c:v>
                </c:pt>
                <c:pt idx="2126">
                  <c:v>83.2657183866297</c:v>
                </c:pt>
                <c:pt idx="2127">
                  <c:v>78.305252783023505</c:v>
                </c:pt>
                <c:pt idx="2128">
                  <c:v>185.08865454520199</c:v>
                </c:pt>
                <c:pt idx="2129">
                  <c:v>215.19434761032699</c:v>
                </c:pt>
                <c:pt idx="2130">
                  <c:v>165.022495235994</c:v>
                </c:pt>
                <c:pt idx="2131">
                  <c:v>200.27105254432999</c:v>
                </c:pt>
                <c:pt idx="2132">
                  <c:v>67.851781704335295</c:v>
                </c:pt>
                <c:pt idx="2133">
                  <c:v>122.680688703356</c:v>
                </c:pt>
                <c:pt idx="2134">
                  <c:v>201.29259959590701</c:v>
                </c:pt>
                <c:pt idx="2135">
                  <c:v>119.12541533047001</c:v>
                </c:pt>
                <c:pt idx="2136">
                  <c:v>64.069392335429399</c:v>
                </c:pt>
                <c:pt idx="2137">
                  <c:v>101.471726238535</c:v>
                </c:pt>
                <c:pt idx="2138">
                  <c:v>74.104925879059394</c:v>
                </c:pt>
                <c:pt idx="2139">
                  <c:v>144.22860206366701</c:v>
                </c:pt>
                <c:pt idx="2140">
                  <c:v>128.148189194216</c:v>
                </c:pt>
                <c:pt idx="2141">
                  <c:v>180.68000251844799</c:v>
                </c:pt>
                <c:pt idx="2142">
                  <c:v>81.295706469126301</c:v>
                </c:pt>
                <c:pt idx="2143">
                  <c:v>144.744497643942</c:v>
                </c:pt>
                <c:pt idx="2144">
                  <c:v>128.04932103871101</c:v>
                </c:pt>
                <c:pt idx="2145">
                  <c:v>59.277629920477501</c:v>
                </c:pt>
                <c:pt idx="2146">
                  <c:v>64.731379788940302</c:v>
                </c:pt>
                <c:pt idx="2147">
                  <c:v>103.51443922322601</c:v>
                </c:pt>
                <c:pt idx="2148">
                  <c:v>69.501476549380001</c:v>
                </c:pt>
                <c:pt idx="2149">
                  <c:v>117.33788108409701</c:v>
                </c:pt>
                <c:pt idx="2150">
                  <c:v>133.43059684110801</c:v>
                </c:pt>
                <c:pt idx="2151">
                  <c:v>76.004022953436603</c:v>
                </c:pt>
                <c:pt idx="2152">
                  <c:v>192.683898759844</c:v>
                </c:pt>
                <c:pt idx="2153">
                  <c:v>62.8928278274105</c:v>
                </c:pt>
                <c:pt idx="2154">
                  <c:v>160.44183315466901</c:v>
                </c:pt>
                <c:pt idx="2155">
                  <c:v>77.367673847788794</c:v>
                </c:pt>
                <c:pt idx="2156">
                  <c:v>202.88130821265401</c:v>
                </c:pt>
                <c:pt idx="2157">
                  <c:v>68.196905119409294</c:v>
                </c:pt>
                <c:pt idx="2158">
                  <c:v>190.21358483647001</c:v>
                </c:pt>
                <c:pt idx="2159">
                  <c:v>89.237509322293704</c:v>
                </c:pt>
                <c:pt idx="2160">
                  <c:v>128.54162038409899</c:v>
                </c:pt>
                <c:pt idx="2161">
                  <c:v>163.50456705926501</c:v>
                </c:pt>
                <c:pt idx="2162">
                  <c:v>93.192628232389197</c:v>
                </c:pt>
                <c:pt idx="2163">
                  <c:v>132.76225328454299</c:v>
                </c:pt>
                <c:pt idx="2164">
                  <c:v>128.107460660952</c:v>
                </c:pt>
                <c:pt idx="2165">
                  <c:v>67.832371588073499</c:v>
                </c:pt>
                <c:pt idx="2166">
                  <c:v>189.440808346826</c:v>
                </c:pt>
                <c:pt idx="2167">
                  <c:v>98.329171455979207</c:v>
                </c:pt>
                <c:pt idx="2168">
                  <c:v>83.444465008954694</c:v>
                </c:pt>
                <c:pt idx="2169">
                  <c:v>190.02042888297501</c:v>
                </c:pt>
                <c:pt idx="2170">
                  <c:v>180.86067284527601</c:v>
                </c:pt>
                <c:pt idx="2171">
                  <c:v>139.64463123144799</c:v>
                </c:pt>
                <c:pt idx="2172">
                  <c:v>65.998355030473505</c:v>
                </c:pt>
                <c:pt idx="2173">
                  <c:v>79.398643000776005</c:v>
                </c:pt>
                <c:pt idx="2174">
                  <c:v>86.962247214752693</c:v>
                </c:pt>
                <c:pt idx="2175">
                  <c:v>152.88177490823401</c:v>
                </c:pt>
                <c:pt idx="2176">
                  <c:v>92.850426612263803</c:v>
                </c:pt>
                <c:pt idx="2177">
                  <c:v>95.495638874355095</c:v>
                </c:pt>
                <c:pt idx="2178">
                  <c:v>108.347597819103</c:v>
                </c:pt>
                <c:pt idx="2179">
                  <c:v>183.13967211997999</c:v>
                </c:pt>
                <c:pt idx="2180">
                  <c:v>66.481987729509996</c:v>
                </c:pt>
                <c:pt idx="2181">
                  <c:v>166.528426255375</c:v>
                </c:pt>
                <c:pt idx="2182">
                  <c:v>81.840692769138499</c:v>
                </c:pt>
                <c:pt idx="2183">
                  <c:v>48.496028423815297</c:v>
                </c:pt>
                <c:pt idx="2184">
                  <c:v>110.50872632989299</c:v>
                </c:pt>
                <c:pt idx="2185">
                  <c:v>139.50328466502299</c:v>
                </c:pt>
                <c:pt idx="2186">
                  <c:v>77.757576642906102</c:v>
                </c:pt>
                <c:pt idx="2187">
                  <c:v>67.350310666352897</c:v>
                </c:pt>
                <c:pt idx="2188">
                  <c:v>182.615827438894</c:v>
                </c:pt>
                <c:pt idx="2189">
                  <c:v>74.559387453630805</c:v>
                </c:pt>
                <c:pt idx="2190">
                  <c:v>222.40987641223401</c:v>
                </c:pt>
                <c:pt idx="2191">
                  <c:v>197.08664666530299</c:v>
                </c:pt>
                <c:pt idx="2192">
                  <c:v>91.248108327353805</c:v>
                </c:pt>
                <c:pt idx="2193">
                  <c:v>87.541475742732999</c:v>
                </c:pt>
                <c:pt idx="2194">
                  <c:v>79.670833231105703</c:v>
                </c:pt>
                <c:pt idx="2195">
                  <c:v>77.429096152392205</c:v>
                </c:pt>
                <c:pt idx="2196">
                  <c:v>52.260025061230699</c:v>
                </c:pt>
                <c:pt idx="2197">
                  <c:v>96.662321255865095</c:v>
                </c:pt>
                <c:pt idx="2198">
                  <c:v>102.71499712988999</c:v>
                </c:pt>
                <c:pt idx="2199">
                  <c:v>167.35254460369899</c:v>
                </c:pt>
                <c:pt idx="2200">
                  <c:v>67.899391766207799</c:v>
                </c:pt>
                <c:pt idx="2201">
                  <c:v>204.46671079598201</c:v>
                </c:pt>
                <c:pt idx="2202">
                  <c:v>97.6874415386132</c:v>
                </c:pt>
                <c:pt idx="2203">
                  <c:v>128.53340647764799</c:v>
                </c:pt>
                <c:pt idx="2204">
                  <c:v>159.53520916334</c:v>
                </c:pt>
                <c:pt idx="2205">
                  <c:v>126.807954495693</c:v>
                </c:pt>
                <c:pt idx="2206">
                  <c:v>122.549666124308</c:v>
                </c:pt>
                <c:pt idx="2207">
                  <c:v>73.279812433936797</c:v>
                </c:pt>
                <c:pt idx="2208">
                  <c:v>90.985154353388893</c:v>
                </c:pt>
                <c:pt idx="2209">
                  <c:v>197.05415686024801</c:v>
                </c:pt>
                <c:pt idx="2210">
                  <c:v>170.52888445786999</c:v>
                </c:pt>
                <c:pt idx="2211">
                  <c:v>82.826292255266907</c:v>
                </c:pt>
                <c:pt idx="2212">
                  <c:v>79.676450994568398</c:v>
                </c:pt>
                <c:pt idx="2213">
                  <c:v>83.034912891095303</c:v>
                </c:pt>
                <c:pt idx="2214">
                  <c:v>56.540679998487001</c:v>
                </c:pt>
                <c:pt idx="2215">
                  <c:v>99.060935674144005</c:v>
                </c:pt>
                <c:pt idx="2216">
                  <c:v>88.695383982406597</c:v>
                </c:pt>
                <c:pt idx="2217">
                  <c:v>61.4060207024636</c:v>
                </c:pt>
                <c:pt idx="2218">
                  <c:v>103.31968367221501</c:v>
                </c:pt>
                <c:pt idx="2219">
                  <c:v>129.45669740458999</c:v>
                </c:pt>
                <c:pt idx="2220">
                  <c:v>75.721514604190403</c:v>
                </c:pt>
                <c:pt idx="2221">
                  <c:v>228.95932339618099</c:v>
                </c:pt>
                <c:pt idx="2222">
                  <c:v>367.32498549956699</c:v>
                </c:pt>
                <c:pt idx="2223">
                  <c:v>83.507618920736306</c:v>
                </c:pt>
                <c:pt idx="2224">
                  <c:v>106.608568295541</c:v>
                </c:pt>
                <c:pt idx="2225">
                  <c:v>63.534853324316103</c:v>
                </c:pt>
                <c:pt idx="2226">
                  <c:v>119.195632305833</c:v>
                </c:pt>
                <c:pt idx="2227">
                  <c:v>97.891336858924404</c:v>
                </c:pt>
                <c:pt idx="2228">
                  <c:v>129.950686196855</c:v>
                </c:pt>
                <c:pt idx="2229">
                  <c:v>77.3162487544203</c:v>
                </c:pt>
                <c:pt idx="2230">
                  <c:v>92.701382256700796</c:v>
                </c:pt>
                <c:pt idx="2231">
                  <c:v>72.672308596777299</c:v>
                </c:pt>
                <c:pt idx="2232">
                  <c:v>238.96261689001301</c:v>
                </c:pt>
                <c:pt idx="2233">
                  <c:v>94.592156385097596</c:v>
                </c:pt>
                <c:pt idx="2234">
                  <c:v>169.787216955166</c:v>
                </c:pt>
                <c:pt idx="2235">
                  <c:v>204.04538430604799</c:v>
                </c:pt>
                <c:pt idx="2236">
                  <c:v>62.6595804544218</c:v>
                </c:pt>
                <c:pt idx="2237">
                  <c:v>92.560162424302803</c:v>
                </c:pt>
                <c:pt idx="2238">
                  <c:v>225.12082154127199</c:v>
                </c:pt>
                <c:pt idx="2239">
                  <c:v>68.009561699325502</c:v>
                </c:pt>
                <c:pt idx="2240">
                  <c:v>85.516694623545405</c:v>
                </c:pt>
                <c:pt idx="2241">
                  <c:v>82.316493973198604</c:v>
                </c:pt>
                <c:pt idx="2242">
                  <c:v>135.99447641502499</c:v>
                </c:pt>
                <c:pt idx="2243">
                  <c:v>77.997647243267195</c:v>
                </c:pt>
                <c:pt idx="2244">
                  <c:v>93.927139736276203</c:v>
                </c:pt>
                <c:pt idx="2245">
                  <c:v>135.13210782113401</c:v>
                </c:pt>
                <c:pt idx="2246">
                  <c:v>107.131405959757</c:v>
                </c:pt>
                <c:pt idx="2247">
                  <c:v>153.08299576578801</c:v>
                </c:pt>
                <c:pt idx="2248">
                  <c:v>73.332248998758999</c:v>
                </c:pt>
                <c:pt idx="2249">
                  <c:v>83.104437215907595</c:v>
                </c:pt>
                <c:pt idx="2250">
                  <c:v>104.154504976609</c:v>
                </c:pt>
                <c:pt idx="2251">
                  <c:v>102.0888195105</c:v>
                </c:pt>
                <c:pt idx="2252">
                  <c:v>98.846856498800904</c:v>
                </c:pt>
                <c:pt idx="2253">
                  <c:v>45.002872503416498</c:v>
                </c:pt>
                <c:pt idx="2254">
                  <c:v>74.817974528676004</c:v>
                </c:pt>
                <c:pt idx="2255">
                  <c:v>85.152860064761796</c:v>
                </c:pt>
                <c:pt idx="2256">
                  <c:v>92.120213305778606</c:v>
                </c:pt>
                <c:pt idx="2257">
                  <c:v>72.161109971551994</c:v>
                </c:pt>
                <c:pt idx="2258">
                  <c:v>107.45836954827401</c:v>
                </c:pt>
                <c:pt idx="2259">
                  <c:v>61.094806470036097</c:v>
                </c:pt>
                <c:pt idx="2260">
                  <c:v>78.6405567911101</c:v>
                </c:pt>
                <c:pt idx="2261">
                  <c:v>101.35807323866401</c:v>
                </c:pt>
                <c:pt idx="2262">
                  <c:v>95.1159239751439</c:v>
                </c:pt>
                <c:pt idx="2263">
                  <c:v>174.339002235154</c:v>
                </c:pt>
                <c:pt idx="2264">
                  <c:v>117.372584853256</c:v>
                </c:pt>
                <c:pt idx="2265">
                  <c:v>111.948563742166</c:v>
                </c:pt>
                <c:pt idx="2266">
                  <c:v>89.183322556957805</c:v>
                </c:pt>
                <c:pt idx="2267">
                  <c:v>120.096756291557</c:v>
                </c:pt>
                <c:pt idx="2268">
                  <c:v>107.166113488958</c:v>
                </c:pt>
                <c:pt idx="2269">
                  <c:v>82.388807447040804</c:v>
                </c:pt>
                <c:pt idx="2270">
                  <c:v>98.269516977448205</c:v>
                </c:pt>
                <c:pt idx="2271">
                  <c:v>58.579074396505298</c:v>
                </c:pt>
                <c:pt idx="2272">
                  <c:v>69.524015107921201</c:v>
                </c:pt>
                <c:pt idx="2273">
                  <c:v>111.289595910241</c:v>
                </c:pt>
                <c:pt idx="2274">
                  <c:v>83.280255327604607</c:v>
                </c:pt>
                <c:pt idx="2275">
                  <c:v>80.120693348497497</c:v>
                </c:pt>
                <c:pt idx="2276">
                  <c:v>86.551885364597695</c:v>
                </c:pt>
                <c:pt idx="2277">
                  <c:v>76.426805077996605</c:v>
                </c:pt>
                <c:pt idx="2278">
                  <c:v>83.814160223402297</c:v>
                </c:pt>
                <c:pt idx="2279">
                  <c:v>92.769491566720305</c:v>
                </c:pt>
                <c:pt idx="2280">
                  <c:v>107.377380238184</c:v>
                </c:pt>
                <c:pt idx="2281">
                  <c:v>78.009850206874205</c:v>
                </c:pt>
                <c:pt idx="2282">
                  <c:v>95.787940243766798</c:v>
                </c:pt>
                <c:pt idx="2283">
                  <c:v>74.959266875843596</c:v>
                </c:pt>
                <c:pt idx="2284">
                  <c:v>79.803881456928593</c:v>
                </c:pt>
                <c:pt idx="2285">
                  <c:v>64.765870144464998</c:v>
                </c:pt>
                <c:pt idx="2286">
                  <c:v>104.514128732947</c:v>
                </c:pt>
                <c:pt idx="2287">
                  <c:v>124.42190850083</c:v>
                </c:pt>
                <c:pt idx="2288">
                  <c:v>73.042949255703405</c:v>
                </c:pt>
                <c:pt idx="2289">
                  <c:v>129.95014283103399</c:v>
                </c:pt>
                <c:pt idx="2290">
                  <c:v>106.751330394123</c:v>
                </c:pt>
                <c:pt idx="2291">
                  <c:v>84.696621551650395</c:v>
                </c:pt>
                <c:pt idx="2292">
                  <c:v>93.232174110249105</c:v>
                </c:pt>
                <c:pt idx="2293">
                  <c:v>111.950034955009</c:v>
                </c:pt>
                <c:pt idx="2294">
                  <c:v>76.942543905198093</c:v>
                </c:pt>
                <c:pt idx="2295">
                  <c:v>72.112785261102303</c:v>
                </c:pt>
                <c:pt idx="2296">
                  <c:v>97.393170667865306</c:v>
                </c:pt>
                <c:pt idx="2297">
                  <c:v>111.575100540089</c:v>
                </c:pt>
                <c:pt idx="2298">
                  <c:v>82.520626443322399</c:v>
                </c:pt>
                <c:pt idx="2299">
                  <c:v>82.548666050941904</c:v>
                </c:pt>
                <c:pt idx="2300">
                  <c:v>107.56251979221901</c:v>
                </c:pt>
                <c:pt idx="2301">
                  <c:v>96.2226871561368</c:v>
                </c:pt>
                <c:pt idx="2302">
                  <c:v>72.3934659563254</c:v>
                </c:pt>
                <c:pt idx="2303">
                  <c:v>84.994241315187097</c:v>
                </c:pt>
                <c:pt idx="2304">
                  <c:v>86.057220191795807</c:v>
                </c:pt>
                <c:pt idx="2305">
                  <c:v>80.221887248202407</c:v>
                </c:pt>
                <c:pt idx="2306">
                  <c:v>101.937896166092</c:v>
                </c:pt>
                <c:pt idx="2307">
                  <c:v>131.673495610706</c:v>
                </c:pt>
                <c:pt idx="2308">
                  <c:v>83.570751891283706</c:v>
                </c:pt>
                <c:pt idx="2309">
                  <c:v>98.590286554068101</c:v>
                </c:pt>
                <c:pt idx="2310">
                  <c:v>78.795010791470602</c:v>
                </c:pt>
                <c:pt idx="2311">
                  <c:v>68.673815905973797</c:v>
                </c:pt>
                <c:pt idx="2312">
                  <c:v>84.298965845851399</c:v>
                </c:pt>
                <c:pt idx="2313">
                  <c:v>63.958267659271201</c:v>
                </c:pt>
                <c:pt idx="2314">
                  <c:v>76.339019486341797</c:v>
                </c:pt>
                <c:pt idx="2315">
                  <c:v>50.9212638544535</c:v>
                </c:pt>
                <c:pt idx="2316">
                  <c:v>87.882426571453195</c:v>
                </c:pt>
                <c:pt idx="2317">
                  <c:v>40.1758233518498</c:v>
                </c:pt>
                <c:pt idx="2318">
                  <c:v>80.430423220819307</c:v>
                </c:pt>
                <c:pt idx="2319">
                  <c:v>80.857177596219103</c:v>
                </c:pt>
                <c:pt idx="2320">
                  <c:v>83.571928821588202</c:v>
                </c:pt>
                <c:pt idx="2321">
                  <c:v>61.360670411313102</c:v>
                </c:pt>
                <c:pt idx="2322">
                  <c:v>129.865082931177</c:v>
                </c:pt>
                <c:pt idx="2323">
                  <c:v>82.853670322258793</c:v>
                </c:pt>
                <c:pt idx="2324">
                  <c:v>50.865959727532598</c:v>
                </c:pt>
                <c:pt idx="2325">
                  <c:v>41.735247619047499</c:v>
                </c:pt>
                <c:pt idx="2326">
                  <c:v>199.86064636413099</c:v>
                </c:pt>
                <c:pt idx="2327">
                  <c:v>210.290650965136</c:v>
                </c:pt>
                <c:pt idx="2328">
                  <c:v>218.78581196751099</c:v>
                </c:pt>
                <c:pt idx="2329">
                  <c:v>148.79456124303499</c:v>
                </c:pt>
                <c:pt idx="2330">
                  <c:v>186.017949411926</c:v>
                </c:pt>
                <c:pt idx="2331">
                  <c:v>176.129813096455</c:v>
                </c:pt>
                <c:pt idx="2332">
                  <c:v>242.311552963888</c:v>
                </c:pt>
                <c:pt idx="2333">
                  <c:v>295.49736095888301</c:v>
                </c:pt>
                <c:pt idx="2334">
                  <c:v>124.21192266084</c:v>
                </c:pt>
                <c:pt idx="2335">
                  <c:v>285.92447265759699</c:v>
                </c:pt>
                <c:pt idx="2336">
                  <c:v>115.53304897935899</c:v>
                </c:pt>
                <c:pt idx="2337">
                  <c:v>191.238107054652</c:v>
                </c:pt>
                <c:pt idx="2338">
                  <c:v>165.24912408021601</c:v>
                </c:pt>
                <c:pt idx="2339">
                  <c:v>224.08956884476601</c:v>
                </c:pt>
                <c:pt idx="2340">
                  <c:v>118.855030071735</c:v>
                </c:pt>
                <c:pt idx="2341">
                  <c:v>273.21467925874703</c:v>
                </c:pt>
                <c:pt idx="2342">
                  <c:v>111.358427727459</c:v>
                </c:pt>
                <c:pt idx="2343">
                  <c:v>96.386889269595102</c:v>
                </c:pt>
                <c:pt idx="2344">
                  <c:v>168.59987452429399</c:v>
                </c:pt>
                <c:pt idx="2345">
                  <c:v>168.93993432706</c:v>
                </c:pt>
                <c:pt idx="2346">
                  <c:v>175.310625431776</c:v>
                </c:pt>
                <c:pt idx="2347">
                  <c:v>161.302349096657</c:v>
                </c:pt>
                <c:pt idx="2348">
                  <c:v>138.845381035624</c:v>
                </c:pt>
                <c:pt idx="2349">
                  <c:v>171.996449364483</c:v>
                </c:pt>
                <c:pt idx="2350">
                  <c:v>92.625006457024497</c:v>
                </c:pt>
                <c:pt idx="2351">
                  <c:v>212.19898791248701</c:v>
                </c:pt>
                <c:pt idx="2352">
                  <c:v>162.274653505261</c:v>
                </c:pt>
                <c:pt idx="2353">
                  <c:v>173.706146875907</c:v>
                </c:pt>
                <c:pt idx="2354">
                  <c:v>76.076616430747904</c:v>
                </c:pt>
                <c:pt idx="2355">
                  <c:v>131.985770186423</c:v>
                </c:pt>
                <c:pt idx="2356">
                  <c:v>124.88694389818301</c:v>
                </c:pt>
                <c:pt idx="2357">
                  <c:v>150.32778814506699</c:v>
                </c:pt>
                <c:pt idx="2358">
                  <c:v>317.55897429513601</c:v>
                </c:pt>
                <c:pt idx="2359">
                  <c:v>89.3755264635858</c:v>
                </c:pt>
                <c:pt idx="2360">
                  <c:v>234.88054888638101</c:v>
                </c:pt>
                <c:pt idx="2361">
                  <c:v>202.36338447908099</c:v>
                </c:pt>
                <c:pt idx="2362">
                  <c:v>122.477811284167</c:v>
                </c:pt>
                <c:pt idx="2363">
                  <c:v>216.692499361318</c:v>
                </c:pt>
                <c:pt idx="2364">
                  <c:v>184.93703707745101</c:v>
                </c:pt>
                <c:pt idx="2365">
                  <c:v>117.792145572175</c:v>
                </c:pt>
                <c:pt idx="2366">
                  <c:v>49.788941214961497</c:v>
                </c:pt>
                <c:pt idx="2367">
                  <c:v>90.154842870152393</c:v>
                </c:pt>
                <c:pt idx="2368">
                  <c:v>56.341394239728601</c:v>
                </c:pt>
                <c:pt idx="2369">
                  <c:v>162.19708880976901</c:v>
                </c:pt>
                <c:pt idx="2370">
                  <c:v>80.292697011817694</c:v>
                </c:pt>
                <c:pt idx="2371">
                  <c:v>161.08781039636099</c:v>
                </c:pt>
                <c:pt idx="2372">
                  <c:v>92.602922035625099</c:v>
                </c:pt>
                <c:pt idx="2373">
                  <c:v>166.203307646941</c:v>
                </c:pt>
                <c:pt idx="2374">
                  <c:v>130.52115780242701</c:v>
                </c:pt>
                <c:pt idx="2375">
                  <c:v>223.692986018201</c:v>
                </c:pt>
                <c:pt idx="2376">
                  <c:v>83.245111427488993</c:v>
                </c:pt>
                <c:pt idx="2377">
                  <c:v>125.339505325141</c:v>
                </c:pt>
                <c:pt idx="2378">
                  <c:v>206.143697954076</c:v>
                </c:pt>
                <c:pt idx="2379">
                  <c:v>177.697355001311</c:v>
                </c:pt>
                <c:pt idx="2380">
                  <c:v>174.64358982870701</c:v>
                </c:pt>
                <c:pt idx="2381">
                  <c:v>114.916603672657</c:v>
                </c:pt>
                <c:pt idx="2382">
                  <c:v>111.561605255139</c:v>
                </c:pt>
                <c:pt idx="2383">
                  <c:v>158.06355204339101</c:v>
                </c:pt>
                <c:pt idx="2384">
                  <c:v>141.52327769970901</c:v>
                </c:pt>
                <c:pt idx="2385">
                  <c:v>116.120139216412</c:v>
                </c:pt>
                <c:pt idx="2386">
                  <c:v>74.125713033836305</c:v>
                </c:pt>
                <c:pt idx="2387">
                  <c:v>148.90520206519699</c:v>
                </c:pt>
                <c:pt idx="2388">
                  <c:v>116.523315029513</c:v>
                </c:pt>
                <c:pt idx="2389">
                  <c:v>217.28739179610201</c:v>
                </c:pt>
                <c:pt idx="2390">
                  <c:v>109.919006811118</c:v>
                </c:pt>
                <c:pt idx="2391">
                  <c:v>285.95887258085202</c:v>
                </c:pt>
                <c:pt idx="2392">
                  <c:v>208.761814332287</c:v>
                </c:pt>
                <c:pt idx="2393">
                  <c:v>169.902589882699</c:v>
                </c:pt>
                <c:pt idx="2394">
                  <c:v>86.043649890743794</c:v>
                </c:pt>
                <c:pt idx="2395">
                  <c:v>164.50512145057201</c:v>
                </c:pt>
                <c:pt idx="2396">
                  <c:v>142.88946799680201</c:v>
                </c:pt>
                <c:pt idx="2397">
                  <c:v>90.806724185418901</c:v>
                </c:pt>
                <c:pt idx="2398">
                  <c:v>80.364888463891305</c:v>
                </c:pt>
                <c:pt idx="2399">
                  <c:v>119.783459625429</c:v>
                </c:pt>
                <c:pt idx="2400">
                  <c:v>174.70724781866201</c:v>
                </c:pt>
                <c:pt idx="2401">
                  <c:v>70.181700693630205</c:v>
                </c:pt>
                <c:pt idx="2402">
                  <c:v>190.42834311303099</c:v>
                </c:pt>
                <c:pt idx="2403">
                  <c:v>146.40463287399399</c:v>
                </c:pt>
                <c:pt idx="2404">
                  <c:v>151.616765052131</c:v>
                </c:pt>
                <c:pt idx="2405">
                  <c:v>96.353063052546204</c:v>
                </c:pt>
                <c:pt idx="2406">
                  <c:v>192.21320772028901</c:v>
                </c:pt>
                <c:pt idx="2407">
                  <c:v>105.097904420909</c:v>
                </c:pt>
                <c:pt idx="2408">
                  <c:v>75.638505298841096</c:v>
                </c:pt>
                <c:pt idx="2409">
                  <c:v>90.2738419480103</c:v>
                </c:pt>
                <c:pt idx="2410">
                  <c:v>154.84187482413799</c:v>
                </c:pt>
                <c:pt idx="2411">
                  <c:v>94.597550448004299</c:v>
                </c:pt>
                <c:pt idx="2412">
                  <c:v>109.74186894233</c:v>
                </c:pt>
                <c:pt idx="2413">
                  <c:v>258.01446561451701</c:v>
                </c:pt>
                <c:pt idx="2414">
                  <c:v>102.181444987438</c:v>
                </c:pt>
                <c:pt idx="2415">
                  <c:v>156.46440679656999</c:v>
                </c:pt>
                <c:pt idx="2416">
                  <c:v>130.083075637099</c:v>
                </c:pt>
                <c:pt idx="2417">
                  <c:v>307.71030099028297</c:v>
                </c:pt>
                <c:pt idx="2418">
                  <c:v>196.35637730339201</c:v>
                </c:pt>
                <c:pt idx="2419">
                  <c:v>71.646008128808703</c:v>
                </c:pt>
                <c:pt idx="2420">
                  <c:v>76.4734404568554</c:v>
                </c:pt>
                <c:pt idx="2421">
                  <c:v>95.007969183544205</c:v>
                </c:pt>
                <c:pt idx="2422">
                  <c:v>79.743308905108194</c:v>
                </c:pt>
                <c:pt idx="2423">
                  <c:v>114.255419307998</c:v>
                </c:pt>
                <c:pt idx="2424">
                  <c:v>224.911553297842</c:v>
                </c:pt>
                <c:pt idx="2425">
                  <c:v>134.712737965917</c:v>
                </c:pt>
                <c:pt idx="2426">
                  <c:v>177.09685366211801</c:v>
                </c:pt>
                <c:pt idx="2427">
                  <c:v>100.805903045717</c:v>
                </c:pt>
                <c:pt idx="2428">
                  <c:v>165.97014742229501</c:v>
                </c:pt>
                <c:pt idx="2429">
                  <c:v>99.8924839446791</c:v>
                </c:pt>
                <c:pt idx="2430">
                  <c:v>98.869129180527807</c:v>
                </c:pt>
                <c:pt idx="2431">
                  <c:v>196.044305953491</c:v>
                </c:pt>
                <c:pt idx="2432">
                  <c:v>86.184381936531906</c:v>
                </c:pt>
                <c:pt idx="2433">
                  <c:v>95.436239532740899</c:v>
                </c:pt>
                <c:pt idx="2434">
                  <c:v>110.83874802233299</c:v>
                </c:pt>
                <c:pt idx="2435">
                  <c:v>128.900387835234</c:v>
                </c:pt>
                <c:pt idx="2436">
                  <c:v>88.317675268415201</c:v>
                </c:pt>
                <c:pt idx="2437">
                  <c:v>173.948488560762</c:v>
                </c:pt>
                <c:pt idx="2438">
                  <c:v>172.512173151985</c:v>
                </c:pt>
                <c:pt idx="2439">
                  <c:v>89.6526989136662</c:v>
                </c:pt>
                <c:pt idx="2440">
                  <c:v>106.23454265740099</c:v>
                </c:pt>
                <c:pt idx="2441">
                  <c:v>215.67714681473899</c:v>
                </c:pt>
                <c:pt idx="2442">
                  <c:v>78.498136093834006</c:v>
                </c:pt>
                <c:pt idx="2443">
                  <c:v>116.875463865664</c:v>
                </c:pt>
                <c:pt idx="2444">
                  <c:v>316.70978349350401</c:v>
                </c:pt>
                <c:pt idx="2445">
                  <c:v>170.71202813588201</c:v>
                </c:pt>
                <c:pt idx="2446">
                  <c:v>154.81844493949799</c:v>
                </c:pt>
                <c:pt idx="2447">
                  <c:v>216.26847473614299</c:v>
                </c:pt>
                <c:pt idx="2448">
                  <c:v>115.12098396698001</c:v>
                </c:pt>
                <c:pt idx="2449">
                  <c:v>126.900588140268</c:v>
                </c:pt>
                <c:pt idx="2450">
                  <c:v>193.921433915471</c:v>
                </c:pt>
                <c:pt idx="2451">
                  <c:v>112.830930842649</c:v>
                </c:pt>
                <c:pt idx="2452">
                  <c:v>73.6358512322454</c:v>
                </c:pt>
                <c:pt idx="2453">
                  <c:v>126.294240458087</c:v>
                </c:pt>
                <c:pt idx="2454">
                  <c:v>103.612516196648</c:v>
                </c:pt>
                <c:pt idx="2455">
                  <c:v>111.8004897477</c:v>
                </c:pt>
                <c:pt idx="2456">
                  <c:v>80.073732695458304</c:v>
                </c:pt>
                <c:pt idx="2457">
                  <c:v>112.509669623294</c:v>
                </c:pt>
                <c:pt idx="2458">
                  <c:v>196.86893937009401</c:v>
                </c:pt>
                <c:pt idx="2459">
                  <c:v>201.587780510485</c:v>
                </c:pt>
                <c:pt idx="2460">
                  <c:v>122.98085889492801</c:v>
                </c:pt>
                <c:pt idx="2461">
                  <c:v>150.35313037336601</c:v>
                </c:pt>
                <c:pt idx="2462">
                  <c:v>139.75536624723901</c:v>
                </c:pt>
                <c:pt idx="2463">
                  <c:v>140.93744040217001</c:v>
                </c:pt>
                <c:pt idx="2464">
                  <c:v>92.942570464444799</c:v>
                </c:pt>
                <c:pt idx="2465">
                  <c:v>115.277762296541</c:v>
                </c:pt>
                <c:pt idx="2466">
                  <c:v>128.43676163376799</c:v>
                </c:pt>
                <c:pt idx="2467">
                  <c:v>135.43032272556701</c:v>
                </c:pt>
                <c:pt idx="2468">
                  <c:v>138.46013486500499</c:v>
                </c:pt>
                <c:pt idx="2469">
                  <c:v>81.666270787902306</c:v>
                </c:pt>
                <c:pt idx="2470">
                  <c:v>119.399852787518</c:v>
                </c:pt>
                <c:pt idx="2471">
                  <c:v>147.65602979623</c:v>
                </c:pt>
                <c:pt idx="2472">
                  <c:v>88.717531193419106</c:v>
                </c:pt>
                <c:pt idx="2473">
                  <c:v>78.833035656175895</c:v>
                </c:pt>
                <c:pt idx="2474">
                  <c:v>151.52400576280201</c:v>
                </c:pt>
                <c:pt idx="2475">
                  <c:v>111.98163448035601</c:v>
                </c:pt>
                <c:pt idx="2476">
                  <c:v>140.27165015998401</c:v>
                </c:pt>
                <c:pt idx="2477">
                  <c:v>108.72289225752399</c:v>
                </c:pt>
                <c:pt idx="2478">
                  <c:v>201.84196727279101</c:v>
                </c:pt>
                <c:pt idx="2479">
                  <c:v>64.072347657860405</c:v>
                </c:pt>
                <c:pt idx="2480">
                  <c:v>84.157457630468997</c:v>
                </c:pt>
                <c:pt idx="2481">
                  <c:v>81.417799519833096</c:v>
                </c:pt>
                <c:pt idx="2482">
                  <c:v>67.7989095008828</c:v>
                </c:pt>
                <c:pt idx="2483">
                  <c:v>162.21041057795</c:v>
                </c:pt>
                <c:pt idx="2484">
                  <c:v>81.015865572573901</c:v>
                </c:pt>
                <c:pt idx="2485">
                  <c:v>127.875247106468</c:v>
                </c:pt>
                <c:pt idx="2486">
                  <c:v>132.36152771487099</c:v>
                </c:pt>
                <c:pt idx="2487">
                  <c:v>64.241154591377494</c:v>
                </c:pt>
                <c:pt idx="2488">
                  <c:v>69.873473355516197</c:v>
                </c:pt>
                <c:pt idx="2489">
                  <c:v>182.09452772343801</c:v>
                </c:pt>
                <c:pt idx="2490">
                  <c:v>119.58973127752201</c:v>
                </c:pt>
                <c:pt idx="2491">
                  <c:v>168.99535516687101</c:v>
                </c:pt>
                <c:pt idx="2492">
                  <c:v>107.55446684293</c:v>
                </c:pt>
                <c:pt idx="2493">
                  <c:v>71.558767177729493</c:v>
                </c:pt>
                <c:pt idx="2494">
                  <c:v>99.241204053761393</c:v>
                </c:pt>
                <c:pt idx="2495">
                  <c:v>115.236220574646</c:v>
                </c:pt>
                <c:pt idx="2496">
                  <c:v>126.501977097649</c:v>
                </c:pt>
                <c:pt idx="2497">
                  <c:v>85.310853358940705</c:v>
                </c:pt>
                <c:pt idx="2498">
                  <c:v>99.520763646488305</c:v>
                </c:pt>
                <c:pt idx="2499">
                  <c:v>64.753672770862806</c:v>
                </c:pt>
                <c:pt idx="2500">
                  <c:v>148.13446601111099</c:v>
                </c:pt>
                <c:pt idx="2501">
                  <c:v>110.378740024735</c:v>
                </c:pt>
                <c:pt idx="2502">
                  <c:v>148.36745701219701</c:v>
                </c:pt>
                <c:pt idx="2503">
                  <c:v>62.958854388429899</c:v>
                </c:pt>
                <c:pt idx="2504">
                  <c:v>103.079526092655</c:v>
                </c:pt>
                <c:pt idx="2505">
                  <c:v>67.056124956159294</c:v>
                </c:pt>
                <c:pt idx="2506">
                  <c:v>139.64383565958801</c:v>
                </c:pt>
                <c:pt idx="2507">
                  <c:v>138.64962471998601</c:v>
                </c:pt>
                <c:pt idx="2508">
                  <c:v>83.591559457055894</c:v>
                </c:pt>
                <c:pt idx="2509">
                  <c:v>58.912472383678903</c:v>
                </c:pt>
                <c:pt idx="2510">
                  <c:v>121.437060434919</c:v>
                </c:pt>
                <c:pt idx="2511">
                  <c:v>150.303255308296</c:v>
                </c:pt>
                <c:pt idx="2512">
                  <c:v>77.848039706572706</c:v>
                </c:pt>
                <c:pt idx="2513">
                  <c:v>155.204831264738</c:v>
                </c:pt>
                <c:pt idx="2514">
                  <c:v>138.94193336340101</c:v>
                </c:pt>
                <c:pt idx="2515">
                  <c:v>127.278738047224</c:v>
                </c:pt>
                <c:pt idx="2516">
                  <c:v>87.367559071451595</c:v>
                </c:pt>
                <c:pt idx="2517">
                  <c:v>99.621530860082601</c:v>
                </c:pt>
                <c:pt idx="2518">
                  <c:v>157.36023951204601</c:v>
                </c:pt>
                <c:pt idx="2519">
                  <c:v>109.948974259371</c:v>
                </c:pt>
                <c:pt idx="2520">
                  <c:v>79.364843845893304</c:v>
                </c:pt>
                <c:pt idx="2521">
                  <c:v>186.02900889439201</c:v>
                </c:pt>
                <c:pt idx="2522">
                  <c:v>83.092415044943706</c:v>
                </c:pt>
                <c:pt idx="2523">
                  <c:v>74.364600399524207</c:v>
                </c:pt>
                <c:pt idx="2524">
                  <c:v>64.435686841699706</c:v>
                </c:pt>
                <c:pt idx="2525">
                  <c:v>130.97577164733801</c:v>
                </c:pt>
                <c:pt idx="2526">
                  <c:v>114.53798527624301</c:v>
                </c:pt>
                <c:pt idx="2527">
                  <c:v>118.767240831119</c:v>
                </c:pt>
                <c:pt idx="2528">
                  <c:v>161.26500619810801</c:v>
                </c:pt>
                <c:pt idx="2529">
                  <c:v>104.193884426476</c:v>
                </c:pt>
                <c:pt idx="2530">
                  <c:v>215.594376951453</c:v>
                </c:pt>
                <c:pt idx="2531">
                  <c:v>116.010375573009</c:v>
                </c:pt>
                <c:pt idx="2532">
                  <c:v>97.700793151227501</c:v>
                </c:pt>
                <c:pt idx="2533">
                  <c:v>83.667842546672404</c:v>
                </c:pt>
                <c:pt idx="2534">
                  <c:v>144.36607681766</c:v>
                </c:pt>
                <c:pt idx="2535">
                  <c:v>83.863466787195605</c:v>
                </c:pt>
                <c:pt idx="2536">
                  <c:v>104.868572464089</c:v>
                </c:pt>
                <c:pt idx="2537">
                  <c:v>151.10088361335701</c:v>
                </c:pt>
                <c:pt idx="2538">
                  <c:v>111.723096009557</c:v>
                </c:pt>
                <c:pt idx="2539">
                  <c:v>109.649600742766</c:v>
                </c:pt>
                <c:pt idx="2540">
                  <c:v>52.264338003498999</c:v>
                </c:pt>
                <c:pt idx="2541">
                  <c:v>107.45278480093</c:v>
                </c:pt>
                <c:pt idx="2542">
                  <c:v>95.698514170768803</c:v>
                </c:pt>
                <c:pt idx="2543">
                  <c:v>71.960983727056501</c:v>
                </c:pt>
                <c:pt idx="2544">
                  <c:v>199.48237707655599</c:v>
                </c:pt>
                <c:pt idx="2545">
                  <c:v>132.06389790811801</c:v>
                </c:pt>
                <c:pt idx="2546">
                  <c:v>70.642108786975498</c:v>
                </c:pt>
                <c:pt idx="2547">
                  <c:v>131.38654389715401</c:v>
                </c:pt>
                <c:pt idx="2548">
                  <c:v>108.74095369178301</c:v>
                </c:pt>
                <c:pt idx="2549">
                  <c:v>93.728387902409295</c:v>
                </c:pt>
                <c:pt idx="2550">
                  <c:v>103.36184651678199</c:v>
                </c:pt>
                <c:pt idx="2551">
                  <c:v>88.826543447606795</c:v>
                </c:pt>
                <c:pt idx="2552">
                  <c:v>81.018239758624503</c:v>
                </c:pt>
                <c:pt idx="2553">
                  <c:v>97.990307892570897</c:v>
                </c:pt>
                <c:pt idx="2554">
                  <c:v>109.784784428801</c:v>
                </c:pt>
                <c:pt idx="2555">
                  <c:v>143.183320430397</c:v>
                </c:pt>
                <c:pt idx="2556">
                  <c:v>73.732049900355705</c:v>
                </c:pt>
                <c:pt idx="2557">
                  <c:v>104.216702182191</c:v>
                </c:pt>
                <c:pt idx="2558">
                  <c:v>205.47098019898701</c:v>
                </c:pt>
                <c:pt idx="2559">
                  <c:v>104.47658919753501</c:v>
                </c:pt>
                <c:pt idx="2560">
                  <c:v>133.59034531737899</c:v>
                </c:pt>
                <c:pt idx="2561">
                  <c:v>93.772170077380196</c:v>
                </c:pt>
                <c:pt idx="2562">
                  <c:v>110.418911832875</c:v>
                </c:pt>
                <c:pt idx="2563">
                  <c:v>206.51656707301501</c:v>
                </c:pt>
                <c:pt idx="2564">
                  <c:v>79.223797816124602</c:v>
                </c:pt>
                <c:pt idx="2565">
                  <c:v>66.355195524043495</c:v>
                </c:pt>
                <c:pt idx="2566">
                  <c:v>98.244540223571605</c:v>
                </c:pt>
                <c:pt idx="2567">
                  <c:v>79.462827918154801</c:v>
                </c:pt>
                <c:pt idx="2568">
                  <c:v>159.695600335351</c:v>
                </c:pt>
                <c:pt idx="2569">
                  <c:v>77.7645886996049</c:v>
                </c:pt>
                <c:pt idx="2570">
                  <c:v>105.912113176606</c:v>
                </c:pt>
                <c:pt idx="2571">
                  <c:v>90.361139475424395</c:v>
                </c:pt>
                <c:pt idx="2572">
                  <c:v>194.69909323681799</c:v>
                </c:pt>
                <c:pt idx="2573">
                  <c:v>77.286177215523196</c:v>
                </c:pt>
                <c:pt idx="2574">
                  <c:v>120.204880276808</c:v>
                </c:pt>
                <c:pt idx="2575">
                  <c:v>77.029201176122399</c:v>
                </c:pt>
                <c:pt idx="2576">
                  <c:v>56.509849158356403</c:v>
                </c:pt>
                <c:pt idx="2577">
                  <c:v>76.841670806013198</c:v>
                </c:pt>
                <c:pt idx="2578">
                  <c:v>60.394114205674398</c:v>
                </c:pt>
                <c:pt idx="2579">
                  <c:v>76.399067192783505</c:v>
                </c:pt>
                <c:pt idx="2580">
                  <c:v>143.24379712810699</c:v>
                </c:pt>
                <c:pt idx="2581">
                  <c:v>82.056740781069294</c:v>
                </c:pt>
                <c:pt idx="2582">
                  <c:v>68.751941395711</c:v>
                </c:pt>
                <c:pt idx="2583">
                  <c:v>98.134077701875697</c:v>
                </c:pt>
                <c:pt idx="2584">
                  <c:v>87.928062766678593</c:v>
                </c:pt>
                <c:pt idx="2585">
                  <c:v>118.90474735742799</c:v>
                </c:pt>
                <c:pt idx="2586">
                  <c:v>89.609850786890505</c:v>
                </c:pt>
                <c:pt idx="2587">
                  <c:v>78.239557491078401</c:v>
                </c:pt>
                <c:pt idx="2588">
                  <c:v>83.277238829890607</c:v>
                </c:pt>
                <c:pt idx="2589">
                  <c:v>116.99298814159501</c:v>
                </c:pt>
                <c:pt idx="2590">
                  <c:v>80.142674690239801</c:v>
                </c:pt>
                <c:pt idx="2591">
                  <c:v>116.077907131354</c:v>
                </c:pt>
                <c:pt idx="2592">
                  <c:v>99.398968762034599</c:v>
                </c:pt>
                <c:pt idx="2593">
                  <c:v>71.8082835551307</c:v>
                </c:pt>
                <c:pt idx="2594">
                  <c:v>72.958053998716196</c:v>
                </c:pt>
                <c:pt idx="2595">
                  <c:v>118.30930584018201</c:v>
                </c:pt>
                <c:pt idx="2596">
                  <c:v>79.8025649281592</c:v>
                </c:pt>
                <c:pt idx="2597">
                  <c:v>97.118124400867799</c:v>
                </c:pt>
                <c:pt idx="2598">
                  <c:v>93.419026101564796</c:v>
                </c:pt>
                <c:pt idx="2599">
                  <c:v>136.952522183296</c:v>
                </c:pt>
                <c:pt idx="2600">
                  <c:v>88.728564077403902</c:v>
                </c:pt>
                <c:pt idx="2601">
                  <c:v>122.599512515421</c:v>
                </c:pt>
                <c:pt idx="2602">
                  <c:v>105.48604639023399</c:v>
                </c:pt>
                <c:pt idx="2603">
                  <c:v>76.246053942254804</c:v>
                </c:pt>
                <c:pt idx="2604">
                  <c:v>132.545525591266</c:v>
                </c:pt>
                <c:pt idx="2605">
                  <c:v>97.993269973833094</c:v>
                </c:pt>
                <c:pt idx="2606">
                  <c:v>85.130834368031699</c:v>
                </c:pt>
                <c:pt idx="2607">
                  <c:v>88.298367167702906</c:v>
                </c:pt>
                <c:pt idx="2608">
                  <c:v>123.055167235789</c:v>
                </c:pt>
                <c:pt idx="2609">
                  <c:v>77.971461942713603</c:v>
                </c:pt>
                <c:pt idx="2610">
                  <c:v>55.2732904743484</c:v>
                </c:pt>
                <c:pt idx="2611">
                  <c:v>77.708909465016006</c:v>
                </c:pt>
                <c:pt idx="2612">
                  <c:v>121.07081134353901</c:v>
                </c:pt>
                <c:pt idx="2613">
                  <c:v>76.760060133692306</c:v>
                </c:pt>
                <c:pt idx="2614">
                  <c:v>66.911254027500704</c:v>
                </c:pt>
                <c:pt idx="2615">
                  <c:v>64.488175892186604</c:v>
                </c:pt>
                <c:pt idx="2616">
                  <c:v>77.331056697568002</c:v>
                </c:pt>
                <c:pt idx="2617">
                  <c:v>85.868120599125902</c:v>
                </c:pt>
                <c:pt idx="2618">
                  <c:v>83.772372179140902</c:v>
                </c:pt>
                <c:pt idx="2619">
                  <c:v>68.865582005465598</c:v>
                </c:pt>
                <c:pt idx="2620">
                  <c:v>54.791798338155601</c:v>
                </c:pt>
                <c:pt idx="2621">
                  <c:v>107.502289351917</c:v>
                </c:pt>
                <c:pt idx="2622">
                  <c:v>99.429931843763299</c:v>
                </c:pt>
                <c:pt idx="2623">
                  <c:v>102.46119987589201</c:v>
                </c:pt>
                <c:pt idx="2624">
                  <c:v>65.765480201640003</c:v>
                </c:pt>
                <c:pt idx="2625">
                  <c:v>129.50519373974001</c:v>
                </c:pt>
                <c:pt idx="2626">
                  <c:v>71.610241644252895</c:v>
                </c:pt>
                <c:pt idx="2627">
                  <c:v>76.428206643591395</c:v>
                </c:pt>
                <c:pt idx="2628">
                  <c:v>82.078023822240397</c:v>
                </c:pt>
                <c:pt idx="2629">
                  <c:v>61.310353164641299</c:v>
                </c:pt>
                <c:pt idx="2630">
                  <c:v>54.279379610412001</c:v>
                </c:pt>
                <c:pt idx="2631">
                  <c:v>46.802807067753598</c:v>
                </c:pt>
                <c:pt idx="2632">
                  <c:v>60.320297548276599</c:v>
                </c:pt>
                <c:pt idx="2633">
                  <c:v>68.048293460990493</c:v>
                </c:pt>
                <c:pt idx="2634">
                  <c:v>89.370346785217393</c:v>
                </c:pt>
                <c:pt idx="2635">
                  <c:v>61.923001201684798</c:v>
                </c:pt>
                <c:pt idx="2636">
                  <c:v>104.808405669544</c:v>
                </c:pt>
                <c:pt idx="2637">
                  <c:v>111.16208316211301</c:v>
                </c:pt>
                <c:pt idx="2638">
                  <c:v>99.422647572510499</c:v>
                </c:pt>
                <c:pt idx="2639">
                  <c:v>63.2989490424618</c:v>
                </c:pt>
                <c:pt idx="2640">
                  <c:v>69.408149945432299</c:v>
                </c:pt>
                <c:pt idx="2641">
                  <c:v>92.721205658591998</c:v>
                </c:pt>
                <c:pt idx="2642">
                  <c:v>68.073156273062807</c:v>
                </c:pt>
                <c:pt idx="2643">
                  <c:v>108.059704415159</c:v>
                </c:pt>
                <c:pt idx="2644">
                  <c:v>75.693296846690302</c:v>
                </c:pt>
                <c:pt idx="2645">
                  <c:v>151.64723157979799</c:v>
                </c:pt>
                <c:pt idx="2646">
                  <c:v>76.011570902173304</c:v>
                </c:pt>
                <c:pt idx="2647">
                  <c:v>45.953585145663098</c:v>
                </c:pt>
                <c:pt idx="2648">
                  <c:v>64.890317204277594</c:v>
                </c:pt>
                <c:pt idx="2649">
                  <c:v>58.179060921240101</c:v>
                </c:pt>
                <c:pt idx="2650">
                  <c:v>79.186166911691203</c:v>
                </c:pt>
                <c:pt idx="2651">
                  <c:v>94.707920689983098</c:v>
                </c:pt>
                <c:pt idx="2652">
                  <c:v>66.667482591696</c:v>
                </c:pt>
                <c:pt idx="2653">
                  <c:v>53.076541995823199</c:v>
                </c:pt>
                <c:pt idx="2654">
                  <c:v>73.300919453087005</c:v>
                </c:pt>
                <c:pt idx="2655">
                  <c:v>63.626806296768798</c:v>
                </c:pt>
                <c:pt idx="2656">
                  <c:v>55.773397481125002</c:v>
                </c:pt>
                <c:pt idx="2657">
                  <c:v>74.630353828397006</c:v>
                </c:pt>
                <c:pt idx="2658">
                  <c:v>60.649968811132702</c:v>
                </c:pt>
                <c:pt idx="2659">
                  <c:v>49.159412556742502</c:v>
                </c:pt>
                <c:pt idx="2660">
                  <c:v>72.971624269000003</c:v>
                </c:pt>
                <c:pt idx="2661">
                  <c:v>40.8638466036276</c:v>
                </c:pt>
                <c:pt idx="2662">
                  <c:v>1422.7222222222199</c:v>
                </c:pt>
                <c:pt idx="2663">
                  <c:v>124.11179998292199</c:v>
                </c:pt>
                <c:pt idx="2664">
                  <c:v>95.788286675476698</c:v>
                </c:pt>
                <c:pt idx="2665">
                  <c:v>169.17737976168101</c:v>
                </c:pt>
                <c:pt idx="2666">
                  <c:v>105.153502406993</c:v>
                </c:pt>
                <c:pt idx="2667">
                  <c:v>74.621969556906095</c:v>
                </c:pt>
                <c:pt idx="2668">
                  <c:v>88.067066615071397</c:v>
                </c:pt>
                <c:pt idx="2669">
                  <c:v>90.653081797860196</c:v>
                </c:pt>
                <c:pt idx="2670">
                  <c:v>84.078705740299796</c:v>
                </c:pt>
                <c:pt idx="2671">
                  <c:v>82.158949550366302</c:v>
                </c:pt>
                <c:pt idx="2672">
                  <c:v>74.102576076387606</c:v>
                </c:pt>
                <c:pt idx="2673">
                  <c:v>79.149097883320394</c:v>
                </c:pt>
                <c:pt idx="2674">
                  <c:v>157.39518600757299</c:v>
                </c:pt>
                <c:pt idx="2675">
                  <c:v>83.138183470654795</c:v>
                </c:pt>
                <c:pt idx="2676">
                  <c:v>83.360809148661502</c:v>
                </c:pt>
                <c:pt idx="2677">
                  <c:v>148.34683081119999</c:v>
                </c:pt>
                <c:pt idx="2678">
                  <c:v>295.46023201998099</c:v>
                </c:pt>
                <c:pt idx="2679">
                  <c:v>105.92956284772499</c:v>
                </c:pt>
                <c:pt idx="2680">
                  <c:v>89.440846344311296</c:v>
                </c:pt>
                <c:pt idx="2681">
                  <c:v>124.11452998812899</c:v>
                </c:pt>
                <c:pt idx="2682">
                  <c:v>90.305030960971095</c:v>
                </c:pt>
                <c:pt idx="2683">
                  <c:v>136.051194661126</c:v>
                </c:pt>
                <c:pt idx="2684">
                  <c:v>306.73778656328898</c:v>
                </c:pt>
                <c:pt idx="2685">
                  <c:v>102.86787765509099</c:v>
                </c:pt>
                <c:pt idx="2686">
                  <c:v>94.192099914508006</c:v>
                </c:pt>
                <c:pt idx="2687">
                  <c:v>77.714278279433401</c:v>
                </c:pt>
                <c:pt idx="2688">
                  <c:v>116.927705296025</c:v>
                </c:pt>
                <c:pt idx="2689">
                  <c:v>91.198215874210305</c:v>
                </c:pt>
                <c:pt idx="2690">
                  <c:v>68.634073286568395</c:v>
                </c:pt>
                <c:pt idx="2691">
                  <c:v>109.98477397388</c:v>
                </c:pt>
                <c:pt idx="2692">
                  <c:v>114.17375904312399</c:v>
                </c:pt>
                <c:pt idx="2693">
                  <c:v>77.826046641637902</c:v>
                </c:pt>
                <c:pt idx="2694">
                  <c:v>83.556618827713507</c:v>
                </c:pt>
                <c:pt idx="2695">
                  <c:v>83.878508271183307</c:v>
                </c:pt>
                <c:pt idx="2696">
                  <c:v>99.764137158789694</c:v>
                </c:pt>
                <c:pt idx="2697">
                  <c:v>95.265661264534501</c:v>
                </c:pt>
                <c:pt idx="2698">
                  <c:v>90.025554208510798</c:v>
                </c:pt>
                <c:pt idx="2699">
                  <c:v>88.606941421128695</c:v>
                </c:pt>
                <c:pt idx="2700">
                  <c:v>125.990556274496</c:v>
                </c:pt>
                <c:pt idx="2701">
                  <c:v>93.177968967993607</c:v>
                </c:pt>
                <c:pt idx="2702">
                  <c:v>93.731791125775302</c:v>
                </c:pt>
                <c:pt idx="2703">
                  <c:v>133.23736997329499</c:v>
                </c:pt>
                <c:pt idx="2704">
                  <c:v>94.020936291653101</c:v>
                </c:pt>
                <c:pt idx="2705">
                  <c:v>90.557203165439802</c:v>
                </c:pt>
                <c:pt idx="2706">
                  <c:v>88.793417304669006</c:v>
                </c:pt>
                <c:pt idx="2707">
                  <c:v>53.278369958022999</c:v>
                </c:pt>
                <c:pt idx="2708">
                  <c:v>90.0821500464439</c:v>
                </c:pt>
                <c:pt idx="2709">
                  <c:v>113.113213661424</c:v>
                </c:pt>
                <c:pt idx="2710">
                  <c:v>76.919564829696697</c:v>
                </c:pt>
                <c:pt idx="2711">
                  <c:v>86.757425562916794</c:v>
                </c:pt>
                <c:pt idx="2712">
                  <c:v>78.470828534497798</c:v>
                </c:pt>
                <c:pt idx="2713">
                  <c:v>99.226061396462001</c:v>
                </c:pt>
                <c:pt idx="2714">
                  <c:v>100.91709154633</c:v>
                </c:pt>
                <c:pt idx="2715">
                  <c:v>105.905888690013</c:v>
                </c:pt>
                <c:pt idx="2716">
                  <c:v>76.994499865311099</c:v>
                </c:pt>
                <c:pt idx="2717">
                  <c:v>83.768768870517803</c:v>
                </c:pt>
                <c:pt idx="2718">
                  <c:v>63.582186593341902</c:v>
                </c:pt>
                <c:pt idx="2719">
                  <c:v>91.075079035851502</c:v>
                </c:pt>
                <c:pt idx="2720">
                  <c:v>78.2373990326643</c:v>
                </c:pt>
                <c:pt idx="2721">
                  <c:v>111.465581546148</c:v>
                </c:pt>
                <c:pt idx="2722">
                  <c:v>95.783814431566498</c:v>
                </c:pt>
                <c:pt idx="2723">
                  <c:v>93.119092477977404</c:v>
                </c:pt>
                <c:pt idx="2724">
                  <c:v>62.9722590484443</c:v>
                </c:pt>
                <c:pt idx="2725">
                  <c:v>69.180012696635998</c:v>
                </c:pt>
                <c:pt idx="2726">
                  <c:v>73.364423551691203</c:v>
                </c:pt>
                <c:pt idx="2727">
                  <c:v>69.444753296105304</c:v>
                </c:pt>
                <c:pt idx="2728">
                  <c:v>94.217867854860302</c:v>
                </c:pt>
                <c:pt idx="2729">
                  <c:v>80.139710308822799</c:v>
                </c:pt>
                <c:pt idx="2730">
                  <c:v>99.729572575491503</c:v>
                </c:pt>
                <c:pt idx="2731">
                  <c:v>94.051555442719803</c:v>
                </c:pt>
                <c:pt idx="2732">
                  <c:v>123.082086097021</c:v>
                </c:pt>
                <c:pt idx="2733">
                  <c:v>90.131791308408793</c:v>
                </c:pt>
                <c:pt idx="2734">
                  <c:v>73.117929347508493</c:v>
                </c:pt>
                <c:pt idx="2735">
                  <c:v>89.753657184789901</c:v>
                </c:pt>
                <c:pt idx="2736">
                  <c:v>92.0840327420606</c:v>
                </c:pt>
                <c:pt idx="2737">
                  <c:v>65.660228738918505</c:v>
                </c:pt>
                <c:pt idx="2738">
                  <c:v>83.828453458255296</c:v>
                </c:pt>
                <c:pt idx="2739">
                  <c:v>74.880268679632493</c:v>
                </c:pt>
                <c:pt idx="2740">
                  <c:v>84.694254973276102</c:v>
                </c:pt>
                <c:pt idx="2741">
                  <c:v>94.309269503888899</c:v>
                </c:pt>
                <c:pt idx="2742">
                  <c:v>68.5452127467601</c:v>
                </c:pt>
                <c:pt idx="2743">
                  <c:v>61.595120758252797</c:v>
                </c:pt>
                <c:pt idx="2744">
                  <c:v>74.439623789433895</c:v>
                </c:pt>
                <c:pt idx="2745">
                  <c:v>64.746577201443301</c:v>
                </c:pt>
                <c:pt idx="2746">
                  <c:v>82.044116689929794</c:v>
                </c:pt>
                <c:pt idx="2747">
                  <c:v>85.375105241194007</c:v>
                </c:pt>
                <c:pt idx="2748">
                  <c:v>83.503851376538705</c:v>
                </c:pt>
                <c:pt idx="2749">
                  <c:v>58.4775948007102</c:v>
                </c:pt>
                <c:pt idx="2750">
                  <c:v>81.133000945343099</c:v>
                </c:pt>
                <c:pt idx="2751">
                  <c:v>65.013320063415406</c:v>
                </c:pt>
                <c:pt idx="2752">
                  <c:v>81.026818069949996</c:v>
                </c:pt>
                <c:pt idx="2753">
                  <c:v>89.691220371581295</c:v>
                </c:pt>
                <c:pt idx="2754">
                  <c:v>60.848885459584999</c:v>
                </c:pt>
                <c:pt idx="2755">
                  <c:v>67.994969169049895</c:v>
                </c:pt>
                <c:pt idx="2756">
                  <c:v>91.711743250079493</c:v>
                </c:pt>
                <c:pt idx="2757">
                  <c:v>67.179051389600801</c:v>
                </c:pt>
                <c:pt idx="2758">
                  <c:v>78.078830474203599</c:v>
                </c:pt>
                <c:pt idx="2759">
                  <c:v>106.207318918631</c:v>
                </c:pt>
                <c:pt idx="2760">
                  <c:v>58.020830779522797</c:v>
                </c:pt>
                <c:pt idx="2761">
                  <c:v>76.354148619830994</c:v>
                </c:pt>
                <c:pt idx="2762">
                  <c:v>63.4736572609551</c:v>
                </c:pt>
                <c:pt idx="2763">
                  <c:v>85.114409746000703</c:v>
                </c:pt>
                <c:pt idx="2764">
                  <c:v>90.266052234345395</c:v>
                </c:pt>
                <c:pt idx="2765">
                  <c:v>71.552690700442398</c:v>
                </c:pt>
                <c:pt idx="2766">
                  <c:v>47.579674039386902</c:v>
                </c:pt>
                <c:pt idx="2767">
                  <c:v>69.114007486856494</c:v>
                </c:pt>
                <c:pt idx="2768">
                  <c:v>92.449796845514499</c:v>
                </c:pt>
                <c:pt idx="2769">
                  <c:v>83.262285424074193</c:v>
                </c:pt>
                <c:pt idx="2770">
                  <c:v>81.281663874110393</c:v>
                </c:pt>
                <c:pt idx="2771">
                  <c:v>43.417765151514999</c:v>
                </c:pt>
                <c:pt idx="2772">
                  <c:v>80.336639761519507</c:v>
                </c:pt>
                <c:pt idx="2773">
                  <c:v>69.446456165215196</c:v>
                </c:pt>
                <c:pt idx="2774">
                  <c:v>70.471997772080698</c:v>
                </c:pt>
                <c:pt idx="2775">
                  <c:v>78.951718429136605</c:v>
                </c:pt>
                <c:pt idx="2776">
                  <c:v>108.797653933953</c:v>
                </c:pt>
                <c:pt idx="2777">
                  <c:v>71.421995229358402</c:v>
                </c:pt>
                <c:pt idx="2778">
                  <c:v>49.326162934268403</c:v>
                </c:pt>
                <c:pt idx="2779">
                  <c:v>78.865293407392102</c:v>
                </c:pt>
                <c:pt idx="2780">
                  <c:v>54.520938604761497</c:v>
                </c:pt>
                <c:pt idx="2781">
                  <c:v>79.843170521038203</c:v>
                </c:pt>
                <c:pt idx="2782">
                  <c:v>80.143882953965601</c:v>
                </c:pt>
                <c:pt idx="2783">
                  <c:v>72.053401437887601</c:v>
                </c:pt>
                <c:pt idx="2784">
                  <c:v>56.031646098241602</c:v>
                </c:pt>
                <c:pt idx="2785">
                  <c:v>48.676154961511102</c:v>
                </c:pt>
                <c:pt idx="2786">
                  <c:v>67.4643471780049</c:v>
                </c:pt>
                <c:pt idx="2787">
                  <c:v>68.200150381949896</c:v>
                </c:pt>
                <c:pt idx="2788">
                  <c:v>69.040925349793795</c:v>
                </c:pt>
                <c:pt idx="2789">
                  <c:v>81.520731604075394</c:v>
                </c:pt>
                <c:pt idx="2790">
                  <c:v>86.1605410108576</c:v>
                </c:pt>
                <c:pt idx="2791">
                  <c:v>98.217598770811307</c:v>
                </c:pt>
                <c:pt idx="2792">
                  <c:v>60.939774927655101</c:v>
                </c:pt>
                <c:pt idx="2793">
                  <c:v>92.082553401288294</c:v>
                </c:pt>
                <c:pt idx="2794">
                  <c:v>72.113982024918499</c:v>
                </c:pt>
                <c:pt idx="2795">
                  <c:v>74.365652699961899</c:v>
                </c:pt>
                <c:pt idx="2796">
                  <c:v>77.172146763595094</c:v>
                </c:pt>
                <c:pt idx="2797">
                  <c:v>78.394118352941604</c:v>
                </c:pt>
                <c:pt idx="2798">
                  <c:v>77.511311162204507</c:v>
                </c:pt>
                <c:pt idx="2799">
                  <c:v>95.5287214706143</c:v>
                </c:pt>
                <c:pt idx="2800">
                  <c:v>95.1392448920557</c:v>
                </c:pt>
                <c:pt idx="2801">
                  <c:v>78.921850165496593</c:v>
                </c:pt>
                <c:pt idx="2802">
                  <c:v>62.1462858718807</c:v>
                </c:pt>
                <c:pt idx="2803">
                  <c:v>69.275632213061201</c:v>
                </c:pt>
                <c:pt idx="2804">
                  <c:v>63.928910308849503</c:v>
                </c:pt>
                <c:pt idx="2805">
                  <c:v>58.182151714290598</c:v>
                </c:pt>
                <c:pt idx="2806">
                  <c:v>75.708855085546404</c:v>
                </c:pt>
                <c:pt idx="2807">
                  <c:v>61.509337847792999</c:v>
                </c:pt>
                <c:pt idx="2808">
                  <c:v>58.647127964353999</c:v>
                </c:pt>
                <c:pt idx="2809">
                  <c:v>103.984250390575</c:v>
                </c:pt>
                <c:pt idx="2810">
                  <c:v>91.1555039735847</c:v>
                </c:pt>
                <c:pt idx="2811">
                  <c:v>58.702520912886399</c:v>
                </c:pt>
                <c:pt idx="2812">
                  <c:v>82.829125698087694</c:v>
                </c:pt>
                <c:pt idx="2813">
                  <c:v>44.0129502845489</c:v>
                </c:pt>
                <c:pt idx="2814">
                  <c:v>70.780037751004599</c:v>
                </c:pt>
                <c:pt idx="2815">
                  <c:v>73.774702063666396</c:v>
                </c:pt>
                <c:pt idx="2816">
                  <c:v>48.674994433313799</c:v>
                </c:pt>
                <c:pt idx="2817">
                  <c:v>126.19323152389801</c:v>
                </c:pt>
                <c:pt idx="2818">
                  <c:v>77.232398461375595</c:v>
                </c:pt>
                <c:pt idx="2819">
                  <c:v>94.313394422757497</c:v>
                </c:pt>
                <c:pt idx="2820">
                  <c:v>77.873568161348004</c:v>
                </c:pt>
                <c:pt idx="2821">
                  <c:v>69.323513585284502</c:v>
                </c:pt>
                <c:pt idx="2822">
                  <c:v>70.362034288603695</c:v>
                </c:pt>
                <c:pt idx="2823">
                  <c:v>67.267693736072104</c:v>
                </c:pt>
                <c:pt idx="2824">
                  <c:v>79.037857016280299</c:v>
                </c:pt>
                <c:pt idx="2825">
                  <c:v>71.249667936779502</c:v>
                </c:pt>
                <c:pt idx="2826">
                  <c:v>39.7220001593844</c:v>
                </c:pt>
                <c:pt idx="2827">
                  <c:v>44.6304978857736</c:v>
                </c:pt>
                <c:pt idx="2828">
                  <c:v>110.526517590309</c:v>
                </c:pt>
                <c:pt idx="2829">
                  <c:v>64.983927683887103</c:v>
                </c:pt>
                <c:pt idx="2830">
                  <c:v>64.585616545190106</c:v>
                </c:pt>
                <c:pt idx="2831">
                  <c:v>72.885436823152801</c:v>
                </c:pt>
                <c:pt idx="2832">
                  <c:v>52.5801717246175</c:v>
                </c:pt>
                <c:pt idx="2833">
                  <c:v>66.960472720920507</c:v>
                </c:pt>
                <c:pt idx="2834">
                  <c:v>75.797008345952705</c:v>
                </c:pt>
                <c:pt idx="2835">
                  <c:v>84.431464530630194</c:v>
                </c:pt>
                <c:pt idx="2836">
                  <c:v>36.6540629423694</c:v>
                </c:pt>
                <c:pt idx="2837">
                  <c:v>100.242395322329</c:v>
                </c:pt>
                <c:pt idx="2838">
                  <c:v>54.699642821969</c:v>
                </c:pt>
                <c:pt idx="2839">
                  <c:v>109.437859705546</c:v>
                </c:pt>
                <c:pt idx="2840">
                  <c:v>56.342193134915597</c:v>
                </c:pt>
                <c:pt idx="2841">
                  <c:v>79.134854627809204</c:v>
                </c:pt>
                <c:pt idx="2842">
                  <c:v>67.926908440535797</c:v>
                </c:pt>
                <c:pt idx="2843">
                  <c:v>72.062654655932604</c:v>
                </c:pt>
                <c:pt idx="2844">
                  <c:v>65.5819444439893</c:v>
                </c:pt>
                <c:pt idx="2845">
                  <c:v>80.360630011716907</c:v>
                </c:pt>
                <c:pt idx="2846">
                  <c:v>71.650012981296399</c:v>
                </c:pt>
                <c:pt idx="2847">
                  <c:v>90.358140871236799</c:v>
                </c:pt>
                <c:pt idx="2848">
                  <c:v>97.953327849590806</c:v>
                </c:pt>
                <c:pt idx="2849">
                  <c:v>77.592721446606404</c:v>
                </c:pt>
                <c:pt idx="2850">
                  <c:v>88.078739982418796</c:v>
                </c:pt>
                <c:pt idx="2851">
                  <c:v>78.286678180639001</c:v>
                </c:pt>
                <c:pt idx="2852">
                  <c:v>65.865162132552697</c:v>
                </c:pt>
                <c:pt idx="2853">
                  <c:v>61.610865405056401</c:v>
                </c:pt>
                <c:pt idx="2854">
                  <c:v>64.137945948033206</c:v>
                </c:pt>
                <c:pt idx="2855">
                  <c:v>70.184769254519097</c:v>
                </c:pt>
                <c:pt idx="2856">
                  <c:v>70.646513964109104</c:v>
                </c:pt>
                <c:pt idx="2857">
                  <c:v>88.692399599784594</c:v>
                </c:pt>
                <c:pt idx="2858">
                  <c:v>88.321688443521694</c:v>
                </c:pt>
                <c:pt idx="2859">
                  <c:v>88.650595078427102</c:v>
                </c:pt>
                <c:pt idx="2860">
                  <c:v>59.790287598876503</c:v>
                </c:pt>
                <c:pt idx="2861">
                  <c:v>65.000808604644405</c:v>
                </c:pt>
                <c:pt idx="2862">
                  <c:v>89.638482749654798</c:v>
                </c:pt>
                <c:pt idx="2863">
                  <c:v>67.276626817911804</c:v>
                </c:pt>
                <c:pt idx="2864">
                  <c:v>62.798650597297701</c:v>
                </c:pt>
                <c:pt idx="2865">
                  <c:v>67.791541878358601</c:v>
                </c:pt>
                <c:pt idx="2866">
                  <c:v>68.960260312295702</c:v>
                </c:pt>
                <c:pt idx="2867">
                  <c:v>68.797460015784196</c:v>
                </c:pt>
                <c:pt idx="2868">
                  <c:v>77.027421563531902</c:v>
                </c:pt>
                <c:pt idx="2869">
                  <c:v>58.376922951569199</c:v>
                </c:pt>
                <c:pt idx="2870">
                  <c:v>51.484621315951003</c:v>
                </c:pt>
                <c:pt idx="2871">
                  <c:v>74.143468138621103</c:v>
                </c:pt>
                <c:pt idx="2872">
                  <c:v>73.778892976107599</c:v>
                </c:pt>
                <c:pt idx="2873">
                  <c:v>75.433955640244207</c:v>
                </c:pt>
                <c:pt idx="2874">
                  <c:v>46.818524739893803</c:v>
                </c:pt>
                <c:pt idx="2875">
                  <c:v>73.209706359247207</c:v>
                </c:pt>
                <c:pt idx="2876">
                  <c:v>76.642400746993403</c:v>
                </c:pt>
                <c:pt idx="2877">
                  <c:v>56.5463145790008</c:v>
                </c:pt>
                <c:pt idx="2878">
                  <c:v>74.609435222464001</c:v>
                </c:pt>
                <c:pt idx="2879">
                  <c:v>64.565338886003204</c:v>
                </c:pt>
                <c:pt idx="2880">
                  <c:v>65.665070402927896</c:v>
                </c:pt>
                <c:pt idx="2881">
                  <c:v>69.775990814521705</c:v>
                </c:pt>
                <c:pt idx="2882">
                  <c:v>72.444943119147595</c:v>
                </c:pt>
                <c:pt idx="2883">
                  <c:v>72.1057141719361</c:v>
                </c:pt>
                <c:pt idx="2884">
                  <c:v>44.854038455304398</c:v>
                </c:pt>
                <c:pt idx="2885">
                  <c:v>49.597919554945001</c:v>
                </c:pt>
                <c:pt idx="2886">
                  <c:v>54.289505880611202</c:v>
                </c:pt>
                <c:pt idx="2887">
                  <c:v>92.153479746738498</c:v>
                </c:pt>
                <c:pt idx="2888">
                  <c:v>3530.8166666666598</c:v>
                </c:pt>
                <c:pt idx="2889">
                  <c:v>56.505559085482901</c:v>
                </c:pt>
                <c:pt idx="2890">
                  <c:v>93.187243816254195</c:v>
                </c:pt>
                <c:pt idx="2891">
                  <c:v>119.993477851083</c:v>
                </c:pt>
                <c:pt idx="2892">
                  <c:v>60.670677268345202</c:v>
                </c:pt>
                <c:pt idx="2893">
                  <c:v>118.754557597591</c:v>
                </c:pt>
                <c:pt idx="2894">
                  <c:v>99.393086419752905</c:v>
                </c:pt>
                <c:pt idx="2895">
                  <c:v>89.951343267447697</c:v>
                </c:pt>
                <c:pt idx="2896">
                  <c:v>87.787364804360493</c:v>
                </c:pt>
                <c:pt idx="2897">
                  <c:v>75.365117694171104</c:v>
                </c:pt>
                <c:pt idx="2898">
                  <c:v>128.203845135671</c:v>
                </c:pt>
                <c:pt idx="2899">
                  <c:v>50.688226332038198</c:v>
                </c:pt>
                <c:pt idx="2900">
                  <c:v>118.823796095444</c:v>
                </c:pt>
                <c:pt idx="2901">
                  <c:v>87.165787610619205</c:v>
                </c:pt>
                <c:pt idx="2902">
                  <c:v>73.480849405683102</c:v>
                </c:pt>
                <c:pt idx="2903">
                  <c:v>90.145137958829096</c:v>
                </c:pt>
                <c:pt idx="2904">
                  <c:v>66.735047318611706</c:v>
                </c:pt>
                <c:pt idx="2905">
                  <c:v>103.14801011297099</c:v>
                </c:pt>
                <c:pt idx="2906">
                  <c:v>129.37770270270201</c:v>
                </c:pt>
                <c:pt idx="2907">
                  <c:v>75.483119122256994</c:v>
                </c:pt>
                <c:pt idx="2908">
                  <c:v>137.459770992366</c:v>
                </c:pt>
                <c:pt idx="2909">
                  <c:v>76.387539626709795</c:v>
                </c:pt>
                <c:pt idx="2910">
                  <c:v>90.830569827099893</c:v>
                </c:pt>
                <c:pt idx="2911">
                  <c:v>95.718834720570698</c:v>
                </c:pt>
                <c:pt idx="2912">
                  <c:v>108.55599229287</c:v>
                </c:pt>
                <c:pt idx="2913">
                  <c:v>86.262656224899004</c:v>
                </c:pt>
                <c:pt idx="2914">
                  <c:v>114.641450151057</c:v>
                </c:pt>
                <c:pt idx="2915">
                  <c:v>127.229103869653</c:v>
                </c:pt>
                <c:pt idx="2916">
                  <c:v>92.878939417252795</c:v>
                </c:pt>
                <c:pt idx="2917">
                  <c:v>112.749693757361</c:v>
                </c:pt>
                <c:pt idx="2918">
                  <c:v>114.92954935622301</c:v>
                </c:pt>
                <c:pt idx="2919">
                  <c:v>101.771996641116</c:v>
                </c:pt>
                <c:pt idx="2920">
                  <c:v>81.274960610194697</c:v>
                </c:pt>
                <c:pt idx="2921">
                  <c:v>112.794778660612</c:v>
                </c:pt>
                <c:pt idx="2922">
                  <c:v>162.650081967213</c:v>
                </c:pt>
                <c:pt idx="2923">
                  <c:v>206.11648504273501</c:v>
                </c:pt>
                <c:pt idx="2924">
                  <c:v>78.391083848578404</c:v>
                </c:pt>
                <c:pt idx="2925">
                  <c:v>103.123519288417</c:v>
                </c:pt>
                <c:pt idx="2926">
                  <c:v>102.77202898550701</c:v>
                </c:pt>
                <c:pt idx="2927">
                  <c:v>106.973245426853</c:v>
                </c:pt>
                <c:pt idx="2928">
                  <c:v>115.853074829931</c:v>
                </c:pt>
                <c:pt idx="2929">
                  <c:v>120.51418244406101</c:v>
                </c:pt>
                <c:pt idx="2930">
                  <c:v>96.239978282810299</c:v>
                </c:pt>
                <c:pt idx="2931">
                  <c:v>74.093389212827901</c:v>
                </c:pt>
                <c:pt idx="2932">
                  <c:v>62.715140877746002</c:v>
                </c:pt>
                <c:pt idx="2933">
                  <c:v>65.656743515849996</c:v>
                </c:pt>
                <c:pt idx="2934">
                  <c:v>88.8408647282169</c:v>
                </c:pt>
                <c:pt idx="2935">
                  <c:v>125.92333901192499</c:v>
                </c:pt>
                <c:pt idx="2936">
                  <c:v>62.2149323623537</c:v>
                </c:pt>
                <c:pt idx="2937">
                  <c:v>103.264162533068</c:v>
                </c:pt>
                <c:pt idx="2938">
                  <c:v>75.016295885774198</c:v>
                </c:pt>
                <c:pt idx="2939">
                  <c:v>88.484330794341602</c:v>
                </c:pt>
                <c:pt idx="2940">
                  <c:v>96.825519877675802</c:v>
                </c:pt>
                <c:pt idx="2941">
                  <c:v>101.319807017543</c:v>
                </c:pt>
                <c:pt idx="2942">
                  <c:v>85.217993371707706</c:v>
                </c:pt>
                <c:pt idx="2943">
                  <c:v>81.580561665357493</c:v>
                </c:pt>
                <c:pt idx="2944">
                  <c:v>92.081291102208596</c:v>
                </c:pt>
                <c:pt idx="2945">
                  <c:v>89.135121492507196</c:v>
                </c:pt>
                <c:pt idx="2946">
                  <c:v>78.436443127465495</c:v>
                </c:pt>
                <c:pt idx="2947">
                  <c:v>75.706819802475394</c:v>
                </c:pt>
                <c:pt idx="2948">
                  <c:v>129.528243512974</c:v>
                </c:pt>
                <c:pt idx="2949">
                  <c:v>65.1030564146497</c:v>
                </c:pt>
                <c:pt idx="2950">
                  <c:v>112.81536714613</c:v>
                </c:pt>
                <c:pt idx="2951">
                  <c:v>75.146966747459203</c:v>
                </c:pt>
                <c:pt idx="2952">
                  <c:v>104.08410783055101</c:v>
                </c:pt>
                <c:pt idx="2953">
                  <c:v>83.670013832995096</c:v>
                </c:pt>
                <c:pt idx="2954">
                  <c:v>56.646599496221597</c:v>
                </c:pt>
                <c:pt idx="2955">
                  <c:v>94.689182156133597</c:v>
                </c:pt>
                <c:pt idx="2956">
                  <c:v>105.29734655340199</c:v>
                </c:pt>
                <c:pt idx="2957">
                  <c:v>77.462640178941399</c:v>
                </c:pt>
                <c:pt idx="2958">
                  <c:v>87.987618236439005</c:v>
                </c:pt>
                <c:pt idx="2959">
                  <c:v>83.349142567110306</c:v>
                </c:pt>
                <c:pt idx="2960">
                  <c:v>77.970812378895005</c:v>
                </c:pt>
                <c:pt idx="2961">
                  <c:v>50.340371123828298</c:v>
                </c:pt>
                <c:pt idx="2962">
                  <c:v>112.81905808697201</c:v>
                </c:pt>
                <c:pt idx="2963">
                  <c:v>98.121262886597805</c:v>
                </c:pt>
                <c:pt idx="2964">
                  <c:v>80.083970594306706</c:v>
                </c:pt>
                <c:pt idx="2965">
                  <c:v>48.004119311038401</c:v>
                </c:pt>
                <c:pt idx="2966">
                  <c:v>84.894235163419395</c:v>
                </c:pt>
                <c:pt idx="2967">
                  <c:v>98.622312223858401</c:v>
                </c:pt>
                <c:pt idx="2968">
                  <c:v>91.23830686766</c:v>
                </c:pt>
                <c:pt idx="2969">
                  <c:v>98.053042346731104</c:v>
                </c:pt>
                <c:pt idx="2970">
                  <c:v>68.964810591796507</c:v>
                </c:pt>
                <c:pt idx="2971">
                  <c:v>97.460741011977603</c:v>
                </c:pt>
                <c:pt idx="2972">
                  <c:v>91.810798494154696</c:v>
                </c:pt>
                <c:pt idx="2973">
                  <c:v>79.872512124977106</c:v>
                </c:pt>
                <c:pt idx="2974">
                  <c:v>50.351545408531997</c:v>
                </c:pt>
                <c:pt idx="2975">
                  <c:v>45.328883495145497</c:v>
                </c:pt>
                <c:pt idx="2976">
                  <c:v>107.13283856987999</c:v>
                </c:pt>
                <c:pt idx="2977">
                  <c:v>83.025435058774207</c:v>
                </c:pt>
                <c:pt idx="2978">
                  <c:v>145.15513999999999</c:v>
                </c:pt>
                <c:pt idx="2979">
                  <c:v>80.588405801761297</c:v>
                </c:pt>
                <c:pt idx="2980">
                  <c:v>60.895891953526302</c:v>
                </c:pt>
                <c:pt idx="2981">
                  <c:v>80.740177091283996</c:v>
                </c:pt>
                <c:pt idx="2982">
                  <c:v>69.108395214521195</c:v>
                </c:pt>
                <c:pt idx="2983">
                  <c:v>71.135272823501495</c:v>
                </c:pt>
                <c:pt idx="2984">
                  <c:v>88.432417794970902</c:v>
                </c:pt>
                <c:pt idx="2985">
                  <c:v>96.590788363113901</c:v>
                </c:pt>
                <c:pt idx="2986">
                  <c:v>67.693108614232202</c:v>
                </c:pt>
                <c:pt idx="2987">
                  <c:v>53.841355115538697</c:v>
                </c:pt>
                <c:pt idx="2988">
                  <c:v>85.647172169282499</c:v>
                </c:pt>
                <c:pt idx="2989">
                  <c:v>88.041025853461505</c:v>
                </c:pt>
                <c:pt idx="2990">
                  <c:v>106.05952258064499</c:v>
                </c:pt>
                <c:pt idx="2991">
                  <c:v>112.34286407766901</c:v>
                </c:pt>
                <c:pt idx="2992">
                  <c:v>69.437487541528199</c:v>
                </c:pt>
                <c:pt idx="2993">
                  <c:v>73.492903108694094</c:v>
                </c:pt>
                <c:pt idx="2994">
                  <c:v>72.969573750486802</c:v>
                </c:pt>
                <c:pt idx="2995">
                  <c:v>87.802118302773295</c:v>
                </c:pt>
                <c:pt idx="2996">
                  <c:v>55.169554036458401</c:v>
                </c:pt>
                <c:pt idx="2997">
                  <c:v>62.752931253504897</c:v>
                </c:pt>
                <c:pt idx="2998">
                  <c:v>118.770246305418</c:v>
                </c:pt>
                <c:pt idx="2999">
                  <c:v>79.533016988062499</c:v>
                </c:pt>
                <c:pt idx="3000">
                  <c:v>44.633461538461503</c:v>
                </c:pt>
                <c:pt idx="3001">
                  <c:v>123.172404643449</c:v>
                </c:pt>
                <c:pt idx="3002">
                  <c:v>71.851876414660893</c:v>
                </c:pt>
                <c:pt idx="3003">
                  <c:v>88.255980640626404</c:v>
                </c:pt>
                <c:pt idx="3004">
                  <c:v>77.923204886068305</c:v>
                </c:pt>
                <c:pt idx="3005">
                  <c:v>21.3558620689655</c:v>
                </c:pt>
                <c:pt idx="3006">
                  <c:v>82.030172413792997</c:v>
                </c:pt>
                <c:pt idx="3007">
                  <c:v>40.387559808612302</c:v>
                </c:pt>
                <c:pt idx="3008">
                  <c:v>53.024083107497603</c:v>
                </c:pt>
                <c:pt idx="3009">
                  <c:v>41.435545023696498</c:v>
                </c:pt>
                <c:pt idx="3010">
                  <c:v>43.485576923076898</c:v>
                </c:pt>
                <c:pt idx="3011">
                  <c:v>23.362650602409602</c:v>
                </c:pt>
                <c:pt idx="3012">
                  <c:v>39.273170731707303</c:v>
                </c:pt>
                <c:pt idx="3013">
                  <c:v>31.4148148148148</c:v>
                </c:pt>
                <c:pt idx="3014">
                  <c:v>43.138688524590101</c:v>
                </c:pt>
                <c:pt idx="3015">
                  <c:v>53.9428571428571</c:v>
                </c:pt>
                <c:pt idx="3016">
                  <c:v>30.2846153846153</c:v>
                </c:pt>
                <c:pt idx="3017">
                  <c:v>17.683333333333199</c:v>
                </c:pt>
                <c:pt idx="3018">
                  <c:v>41.8285714285715</c:v>
                </c:pt>
                <c:pt idx="3019">
                  <c:v>68.263234222144007</c:v>
                </c:pt>
                <c:pt idx="3020">
                  <c:v>48.963367781760098</c:v>
                </c:pt>
                <c:pt idx="3021">
                  <c:v>332.83333333333297</c:v>
                </c:pt>
              </c:numCache>
            </c:numRef>
          </c:yVal>
          <c:smooth val="0"/>
        </c:ser>
        <c:dLbls>
          <c:showLegendKey val="0"/>
          <c:showVal val="0"/>
          <c:showCatName val="0"/>
          <c:showSerName val="0"/>
          <c:showPercent val="0"/>
          <c:showBubbleSize val="0"/>
        </c:dLbls>
        <c:axId val="193524816"/>
        <c:axId val="193525360"/>
      </c:scatterChart>
      <c:valAx>
        <c:axId val="193524816"/>
        <c:scaling>
          <c:orientation val="minMax"/>
        </c:scaling>
        <c:delete val="0"/>
        <c:axPos val="b"/>
        <c:majorGridlines>
          <c:spPr>
            <a:ln w="9525" cap="flat" cmpd="sng" algn="ctr">
              <a:solidFill>
                <a:schemeClr val="tx1">
                  <a:lumMod val="15000"/>
                  <a:lumOff val="85000"/>
                </a:schemeClr>
              </a:solidFill>
              <a:prstDash val="solid"/>
              <a:round/>
            </a:ln>
            <a:effectLst/>
          </c:spPr>
        </c:majorGridlines>
        <c:numFmt formatCode="0_);[Red]\(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525360"/>
        <c:crosses val="autoZero"/>
        <c:crossBetween val="midCat"/>
      </c:valAx>
      <c:valAx>
        <c:axId val="19352536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Red]\(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52481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平均每月新增会员数</a:t>
            </a:r>
            <a:r>
              <a:rPr lang="en-US" altLang="zh-CN"/>
              <a:t>&amp;</a:t>
            </a:r>
            <a:r>
              <a:rPr lang="zh-CN" altLang="en-US"/>
              <a:t>平均每月复购会员数</a:t>
            </a:r>
          </a:p>
        </c:rich>
      </c:tx>
      <c:overlay val="0"/>
      <c:spPr>
        <a:noFill/>
        <a:ln>
          <a:noFill/>
        </a:ln>
        <a:effectLst/>
      </c:spPr>
    </c:title>
    <c:autoTitleDeleted val="0"/>
    <c:plotArea>
      <c:layout/>
      <c:scatterChart>
        <c:scatterStyle val="lineMarker"/>
        <c:varyColors val="0"/>
        <c:ser>
          <c:idx val="0"/>
          <c:order val="0"/>
          <c:spPr>
            <a:ln w="19050" cap="rnd" cmpd="sng" algn="ctr">
              <a:noFill/>
              <a:prstDash val="solid"/>
              <a:round/>
            </a:ln>
            <a:effectLst/>
          </c:spPr>
          <c:marker>
            <c:symbol val="circle"/>
            <c:size val="5"/>
            <c:spPr>
              <a:solidFill>
                <a:schemeClr val="accent1"/>
              </a:solidFill>
              <a:ln w="9525" cap="flat" cmpd="sng" algn="ctr">
                <a:solidFill>
                  <a:schemeClr val="accent1"/>
                </a:solidFill>
                <a:prstDash val="solid"/>
                <a:round/>
              </a:ln>
              <a:effectLst/>
            </c:spPr>
          </c:marker>
          <c:xVal>
            <c:numRef>
              <c:f>'[会员分析_大数据管理部0529(1).xlsx]门店分析_2'!$I$4:$I$3025</c:f>
              <c:numCache>
                <c:formatCode>0_);[Red]\(0\)</c:formatCode>
                <c:ptCount val="3022"/>
                <c:pt idx="0">
                  <c:v>88.607141999999996</c:v>
                </c:pt>
                <c:pt idx="1">
                  <c:v>165.89285699999999</c:v>
                </c:pt>
                <c:pt idx="2">
                  <c:v>50.142856999999999</c:v>
                </c:pt>
                <c:pt idx="3">
                  <c:v>104.89285700000001</c:v>
                </c:pt>
                <c:pt idx="4">
                  <c:v>208.30434700000001</c:v>
                </c:pt>
                <c:pt idx="5">
                  <c:v>95.666666000000006</c:v>
                </c:pt>
                <c:pt idx="6">
                  <c:v>459.57142800000003</c:v>
                </c:pt>
                <c:pt idx="7">
                  <c:v>112</c:v>
                </c:pt>
                <c:pt idx="8">
                  <c:v>298.78260799999998</c:v>
                </c:pt>
                <c:pt idx="9">
                  <c:v>110.14285700000001</c:v>
                </c:pt>
                <c:pt idx="10">
                  <c:v>105.25</c:v>
                </c:pt>
                <c:pt idx="11">
                  <c:v>154.75</c:v>
                </c:pt>
                <c:pt idx="12">
                  <c:v>54</c:v>
                </c:pt>
                <c:pt idx="13">
                  <c:v>157</c:v>
                </c:pt>
                <c:pt idx="14">
                  <c:v>81.785713999999999</c:v>
                </c:pt>
                <c:pt idx="15">
                  <c:v>175.56521699999999</c:v>
                </c:pt>
                <c:pt idx="16">
                  <c:v>101.92857100000001</c:v>
                </c:pt>
                <c:pt idx="17">
                  <c:v>179.09090900000001</c:v>
                </c:pt>
                <c:pt idx="18">
                  <c:v>209.2</c:v>
                </c:pt>
                <c:pt idx="19">
                  <c:v>141.95652100000001</c:v>
                </c:pt>
                <c:pt idx="20">
                  <c:v>177.35714200000001</c:v>
                </c:pt>
                <c:pt idx="21">
                  <c:v>223.23076900000001</c:v>
                </c:pt>
                <c:pt idx="22">
                  <c:v>127.857142</c:v>
                </c:pt>
                <c:pt idx="23">
                  <c:v>221.46428499999999</c:v>
                </c:pt>
                <c:pt idx="24">
                  <c:v>240.42857100000001</c:v>
                </c:pt>
                <c:pt idx="25">
                  <c:v>135.78571400000001</c:v>
                </c:pt>
                <c:pt idx="26">
                  <c:v>128.89285699999999</c:v>
                </c:pt>
                <c:pt idx="27">
                  <c:v>183.884615</c:v>
                </c:pt>
                <c:pt idx="28">
                  <c:v>132.071428</c:v>
                </c:pt>
                <c:pt idx="29">
                  <c:v>153.36363600000001</c:v>
                </c:pt>
                <c:pt idx="30">
                  <c:v>83.107141999999996</c:v>
                </c:pt>
                <c:pt idx="31">
                  <c:v>91.714285000000103</c:v>
                </c:pt>
                <c:pt idx="32">
                  <c:v>76.785713999999999</c:v>
                </c:pt>
                <c:pt idx="33">
                  <c:v>93.642857000000006</c:v>
                </c:pt>
                <c:pt idx="34">
                  <c:v>145.78571400000001</c:v>
                </c:pt>
                <c:pt idx="35">
                  <c:v>44.535713999999999</c:v>
                </c:pt>
                <c:pt idx="36">
                  <c:v>228.85714200000001</c:v>
                </c:pt>
                <c:pt idx="37">
                  <c:v>427.96428500000002</c:v>
                </c:pt>
                <c:pt idx="38">
                  <c:v>129</c:v>
                </c:pt>
                <c:pt idx="39">
                  <c:v>124.14285700000001</c:v>
                </c:pt>
                <c:pt idx="40">
                  <c:v>338.39130399999902</c:v>
                </c:pt>
                <c:pt idx="41">
                  <c:v>241.571428</c:v>
                </c:pt>
                <c:pt idx="42">
                  <c:v>348.78571399999902</c:v>
                </c:pt>
                <c:pt idx="43">
                  <c:v>139.60869500000001</c:v>
                </c:pt>
                <c:pt idx="44">
                  <c:v>83</c:v>
                </c:pt>
                <c:pt idx="45">
                  <c:v>71.642857000000006</c:v>
                </c:pt>
                <c:pt idx="46">
                  <c:v>129.571428</c:v>
                </c:pt>
                <c:pt idx="47">
                  <c:v>57.571427999999997</c:v>
                </c:pt>
                <c:pt idx="48">
                  <c:v>81.607141999999996</c:v>
                </c:pt>
                <c:pt idx="49">
                  <c:v>95.714285000000103</c:v>
                </c:pt>
                <c:pt idx="50">
                  <c:v>209.75</c:v>
                </c:pt>
                <c:pt idx="51">
                  <c:v>86.347825999999998</c:v>
                </c:pt>
                <c:pt idx="52">
                  <c:v>40.142856999999999</c:v>
                </c:pt>
                <c:pt idx="53">
                  <c:v>182.39130399999999</c:v>
                </c:pt>
                <c:pt idx="54">
                  <c:v>153.64285699999999</c:v>
                </c:pt>
                <c:pt idx="55">
                  <c:v>283.5</c:v>
                </c:pt>
                <c:pt idx="56">
                  <c:v>101.535714</c:v>
                </c:pt>
                <c:pt idx="57">
                  <c:v>105.25</c:v>
                </c:pt>
                <c:pt idx="58">
                  <c:v>153.821428</c:v>
                </c:pt>
                <c:pt idx="59">
                  <c:v>36.142856999999999</c:v>
                </c:pt>
                <c:pt idx="60">
                  <c:v>100.785714</c:v>
                </c:pt>
                <c:pt idx="61">
                  <c:v>182.78571400000001</c:v>
                </c:pt>
                <c:pt idx="62">
                  <c:v>86.428570999999906</c:v>
                </c:pt>
                <c:pt idx="63">
                  <c:v>55.285713999999999</c:v>
                </c:pt>
                <c:pt idx="64">
                  <c:v>155.16666599999999</c:v>
                </c:pt>
                <c:pt idx="65">
                  <c:v>125.857142</c:v>
                </c:pt>
                <c:pt idx="66">
                  <c:v>179.39285699999999</c:v>
                </c:pt>
                <c:pt idx="67">
                  <c:v>234.92857100000001</c:v>
                </c:pt>
                <c:pt idx="68">
                  <c:v>116.89285700000001</c:v>
                </c:pt>
                <c:pt idx="69">
                  <c:v>111.464285</c:v>
                </c:pt>
                <c:pt idx="70">
                  <c:v>208.92857100000001</c:v>
                </c:pt>
                <c:pt idx="71">
                  <c:v>79.071427999999997</c:v>
                </c:pt>
                <c:pt idx="72">
                  <c:v>95</c:v>
                </c:pt>
                <c:pt idx="73">
                  <c:v>160.321428</c:v>
                </c:pt>
                <c:pt idx="74">
                  <c:v>142.04347799999999</c:v>
                </c:pt>
                <c:pt idx="75">
                  <c:v>117</c:v>
                </c:pt>
                <c:pt idx="76">
                  <c:v>145.42857100000001</c:v>
                </c:pt>
                <c:pt idx="77">
                  <c:v>105.285714</c:v>
                </c:pt>
                <c:pt idx="78">
                  <c:v>233</c:v>
                </c:pt>
                <c:pt idx="79">
                  <c:v>396.91304300000002</c:v>
                </c:pt>
                <c:pt idx="80">
                  <c:v>270.82142800000003</c:v>
                </c:pt>
                <c:pt idx="81">
                  <c:v>34.535713999999999</c:v>
                </c:pt>
                <c:pt idx="82">
                  <c:v>74.714285000000103</c:v>
                </c:pt>
                <c:pt idx="83">
                  <c:v>354.21428500000002</c:v>
                </c:pt>
                <c:pt idx="84">
                  <c:v>289.75</c:v>
                </c:pt>
                <c:pt idx="85">
                  <c:v>129.04347799999999</c:v>
                </c:pt>
                <c:pt idx="86">
                  <c:v>599.25</c:v>
                </c:pt>
                <c:pt idx="87">
                  <c:v>320.92857099999901</c:v>
                </c:pt>
                <c:pt idx="88">
                  <c:v>157.88888800000001</c:v>
                </c:pt>
                <c:pt idx="89">
                  <c:v>297.21428500000002</c:v>
                </c:pt>
                <c:pt idx="90">
                  <c:v>111.285714</c:v>
                </c:pt>
                <c:pt idx="91">
                  <c:v>97.071427999999997</c:v>
                </c:pt>
                <c:pt idx="92">
                  <c:v>185.10714200000001</c:v>
                </c:pt>
                <c:pt idx="93">
                  <c:v>213</c:v>
                </c:pt>
                <c:pt idx="94">
                  <c:v>396.66666600000002</c:v>
                </c:pt>
                <c:pt idx="95">
                  <c:v>61.785713999999999</c:v>
                </c:pt>
                <c:pt idx="96">
                  <c:v>252.17857100000001</c:v>
                </c:pt>
                <c:pt idx="97">
                  <c:v>157.42857100000001</c:v>
                </c:pt>
                <c:pt idx="98">
                  <c:v>74.642857000000006</c:v>
                </c:pt>
                <c:pt idx="99">
                  <c:v>135.76922999999999</c:v>
                </c:pt>
                <c:pt idx="100">
                  <c:v>34.428570999999998</c:v>
                </c:pt>
                <c:pt idx="101">
                  <c:v>105.5</c:v>
                </c:pt>
                <c:pt idx="102">
                  <c:v>156.071428</c:v>
                </c:pt>
                <c:pt idx="103">
                  <c:v>141.571428</c:v>
                </c:pt>
                <c:pt idx="104">
                  <c:v>127.107142</c:v>
                </c:pt>
                <c:pt idx="105">
                  <c:v>246.28571400000001</c:v>
                </c:pt>
                <c:pt idx="106">
                  <c:v>181.28571400000001</c:v>
                </c:pt>
                <c:pt idx="107">
                  <c:v>104.607142</c:v>
                </c:pt>
                <c:pt idx="108">
                  <c:v>55.142856999999999</c:v>
                </c:pt>
                <c:pt idx="109">
                  <c:v>85.892857000000006</c:v>
                </c:pt>
                <c:pt idx="110">
                  <c:v>120.13043399999999</c:v>
                </c:pt>
                <c:pt idx="111">
                  <c:v>492.10714200000001</c:v>
                </c:pt>
                <c:pt idx="112">
                  <c:v>11.178571</c:v>
                </c:pt>
                <c:pt idx="113">
                  <c:v>156.555555</c:v>
                </c:pt>
                <c:pt idx="114">
                  <c:v>190.821428</c:v>
                </c:pt>
                <c:pt idx="115">
                  <c:v>1551.321428</c:v>
                </c:pt>
                <c:pt idx="116">
                  <c:v>160.91304299999999</c:v>
                </c:pt>
                <c:pt idx="117">
                  <c:v>123.67857100000001</c:v>
                </c:pt>
                <c:pt idx="118">
                  <c:v>334.32142800000003</c:v>
                </c:pt>
                <c:pt idx="119">
                  <c:v>125.25</c:v>
                </c:pt>
                <c:pt idx="120">
                  <c:v>168.85</c:v>
                </c:pt>
                <c:pt idx="121">
                  <c:v>69.25</c:v>
                </c:pt>
                <c:pt idx="122">
                  <c:v>66</c:v>
                </c:pt>
                <c:pt idx="123">
                  <c:v>121.88</c:v>
                </c:pt>
                <c:pt idx="124">
                  <c:v>225.571428</c:v>
                </c:pt>
                <c:pt idx="125">
                  <c:v>212.67857100000001</c:v>
                </c:pt>
                <c:pt idx="126">
                  <c:v>162.6</c:v>
                </c:pt>
                <c:pt idx="127">
                  <c:v>43.8</c:v>
                </c:pt>
                <c:pt idx="128">
                  <c:v>37.545453999999999</c:v>
                </c:pt>
                <c:pt idx="129">
                  <c:v>133.25</c:v>
                </c:pt>
                <c:pt idx="130">
                  <c:v>42.821427999999997</c:v>
                </c:pt>
                <c:pt idx="131">
                  <c:v>280.5</c:v>
                </c:pt>
                <c:pt idx="132">
                  <c:v>54.3</c:v>
                </c:pt>
                <c:pt idx="133">
                  <c:v>152.13043400000001</c:v>
                </c:pt>
                <c:pt idx="134">
                  <c:v>73.571427999999997</c:v>
                </c:pt>
                <c:pt idx="135">
                  <c:v>127.857142</c:v>
                </c:pt>
                <c:pt idx="136">
                  <c:v>73.333332999999897</c:v>
                </c:pt>
                <c:pt idx="137">
                  <c:v>210.95652100000001</c:v>
                </c:pt>
                <c:pt idx="138">
                  <c:v>75.857141999999996</c:v>
                </c:pt>
                <c:pt idx="139">
                  <c:v>107.67857100000001</c:v>
                </c:pt>
                <c:pt idx="140">
                  <c:v>88.321427999999997</c:v>
                </c:pt>
                <c:pt idx="141">
                  <c:v>115.956521</c:v>
                </c:pt>
                <c:pt idx="142">
                  <c:v>152.14285699999999</c:v>
                </c:pt>
                <c:pt idx="143">
                  <c:v>212.46428499999999</c:v>
                </c:pt>
                <c:pt idx="144">
                  <c:v>146.77777699999999</c:v>
                </c:pt>
                <c:pt idx="145">
                  <c:v>101.285714</c:v>
                </c:pt>
                <c:pt idx="146">
                  <c:v>175.53571400000001</c:v>
                </c:pt>
                <c:pt idx="147">
                  <c:v>301</c:v>
                </c:pt>
                <c:pt idx="148">
                  <c:v>77.714285000000103</c:v>
                </c:pt>
                <c:pt idx="149">
                  <c:v>106.25</c:v>
                </c:pt>
                <c:pt idx="150">
                  <c:v>128.46428499999999</c:v>
                </c:pt>
                <c:pt idx="151">
                  <c:v>280.67857099999998</c:v>
                </c:pt>
                <c:pt idx="152">
                  <c:v>130.95833300000001</c:v>
                </c:pt>
                <c:pt idx="153">
                  <c:v>42.892856999999999</c:v>
                </c:pt>
                <c:pt idx="154">
                  <c:v>263.521738999999</c:v>
                </c:pt>
                <c:pt idx="155">
                  <c:v>372.64285699999999</c:v>
                </c:pt>
                <c:pt idx="156">
                  <c:v>171.17857100000001</c:v>
                </c:pt>
                <c:pt idx="157">
                  <c:v>114.285714</c:v>
                </c:pt>
                <c:pt idx="158">
                  <c:v>150.125</c:v>
                </c:pt>
                <c:pt idx="159">
                  <c:v>228.25</c:v>
                </c:pt>
                <c:pt idx="160">
                  <c:v>42.3</c:v>
                </c:pt>
                <c:pt idx="161">
                  <c:v>66.892857000000006</c:v>
                </c:pt>
                <c:pt idx="162">
                  <c:v>289.57142800000003</c:v>
                </c:pt>
                <c:pt idx="163">
                  <c:v>336.07142800000003</c:v>
                </c:pt>
                <c:pt idx="164">
                  <c:v>195.28571400000001</c:v>
                </c:pt>
                <c:pt idx="165">
                  <c:v>215</c:v>
                </c:pt>
                <c:pt idx="166">
                  <c:v>112</c:v>
                </c:pt>
                <c:pt idx="167">
                  <c:v>71.227271999999999</c:v>
                </c:pt>
                <c:pt idx="168">
                  <c:v>267.25</c:v>
                </c:pt>
                <c:pt idx="169">
                  <c:v>143.42857100000001</c:v>
                </c:pt>
                <c:pt idx="170">
                  <c:v>180.85714200000001</c:v>
                </c:pt>
                <c:pt idx="171">
                  <c:v>88.857141999999996</c:v>
                </c:pt>
                <c:pt idx="172">
                  <c:v>290.5</c:v>
                </c:pt>
                <c:pt idx="173">
                  <c:v>135.35714200000001</c:v>
                </c:pt>
                <c:pt idx="174">
                  <c:v>110.571428</c:v>
                </c:pt>
                <c:pt idx="175">
                  <c:v>103.64285700000001</c:v>
                </c:pt>
                <c:pt idx="176">
                  <c:v>38.035713999999999</c:v>
                </c:pt>
                <c:pt idx="177">
                  <c:v>159.92857100000001</c:v>
                </c:pt>
                <c:pt idx="178">
                  <c:v>85.260869000000099</c:v>
                </c:pt>
                <c:pt idx="179">
                  <c:v>168.64285699999999</c:v>
                </c:pt>
                <c:pt idx="180">
                  <c:v>193.83333300000001</c:v>
                </c:pt>
                <c:pt idx="181">
                  <c:v>118.535714</c:v>
                </c:pt>
                <c:pt idx="182">
                  <c:v>285.695652</c:v>
                </c:pt>
                <c:pt idx="183">
                  <c:v>248.35714200000001</c:v>
                </c:pt>
                <c:pt idx="184">
                  <c:v>106.214285</c:v>
                </c:pt>
                <c:pt idx="185">
                  <c:v>82.178570999999806</c:v>
                </c:pt>
                <c:pt idx="186">
                  <c:v>106.39130400000001</c:v>
                </c:pt>
                <c:pt idx="187">
                  <c:v>130.21428499999999</c:v>
                </c:pt>
                <c:pt idx="188">
                  <c:v>72.363636</c:v>
                </c:pt>
                <c:pt idx="189">
                  <c:v>207.78260800000001</c:v>
                </c:pt>
                <c:pt idx="190">
                  <c:v>294.91304300000002</c:v>
                </c:pt>
                <c:pt idx="191">
                  <c:v>173.28571400000001</c:v>
                </c:pt>
                <c:pt idx="192">
                  <c:v>424.17857099999998</c:v>
                </c:pt>
                <c:pt idx="193">
                  <c:v>175.071428</c:v>
                </c:pt>
                <c:pt idx="194">
                  <c:v>191.071428</c:v>
                </c:pt>
                <c:pt idx="195">
                  <c:v>125</c:v>
                </c:pt>
                <c:pt idx="196">
                  <c:v>182.03571400000001</c:v>
                </c:pt>
                <c:pt idx="197">
                  <c:v>253.64285699999999</c:v>
                </c:pt>
                <c:pt idx="198">
                  <c:v>82.695651999999995</c:v>
                </c:pt>
                <c:pt idx="199">
                  <c:v>125.714285</c:v>
                </c:pt>
                <c:pt idx="200">
                  <c:v>65.571427999999997</c:v>
                </c:pt>
                <c:pt idx="201">
                  <c:v>159.03571400000001</c:v>
                </c:pt>
                <c:pt idx="202">
                  <c:v>42.857142000000003</c:v>
                </c:pt>
                <c:pt idx="203">
                  <c:v>26.454545</c:v>
                </c:pt>
                <c:pt idx="204">
                  <c:v>79.642857000000006</c:v>
                </c:pt>
                <c:pt idx="205">
                  <c:v>154.42857100000001</c:v>
                </c:pt>
                <c:pt idx="206">
                  <c:v>157.42857100000001</c:v>
                </c:pt>
                <c:pt idx="207">
                  <c:v>76.5</c:v>
                </c:pt>
                <c:pt idx="208">
                  <c:v>70.333332999999897</c:v>
                </c:pt>
                <c:pt idx="209">
                  <c:v>107.73913</c:v>
                </c:pt>
                <c:pt idx="210">
                  <c:v>157.39285699999999</c:v>
                </c:pt>
                <c:pt idx="211">
                  <c:v>109.39130400000001</c:v>
                </c:pt>
                <c:pt idx="212">
                  <c:v>279.85714200000001</c:v>
                </c:pt>
                <c:pt idx="213">
                  <c:v>154.4</c:v>
                </c:pt>
                <c:pt idx="214">
                  <c:v>153.78571400000001</c:v>
                </c:pt>
                <c:pt idx="215">
                  <c:v>106.521739</c:v>
                </c:pt>
                <c:pt idx="216">
                  <c:v>179.78571400000001</c:v>
                </c:pt>
                <c:pt idx="217">
                  <c:v>112.071428</c:v>
                </c:pt>
                <c:pt idx="218">
                  <c:v>119.857142</c:v>
                </c:pt>
                <c:pt idx="219">
                  <c:v>127.071428</c:v>
                </c:pt>
                <c:pt idx="220">
                  <c:v>163.67857100000001</c:v>
                </c:pt>
                <c:pt idx="221">
                  <c:v>69.392857000000006</c:v>
                </c:pt>
                <c:pt idx="222">
                  <c:v>165.46428499999999</c:v>
                </c:pt>
                <c:pt idx="223">
                  <c:v>93.285713999999999</c:v>
                </c:pt>
                <c:pt idx="224">
                  <c:v>95.535713999999999</c:v>
                </c:pt>
                <c:pt idx="225">
                  <c:v>82.285713999999999</c:v>
                </c:pt>
                <c:pt idx="226">
                  <c:v>56.821427999999997</c:v>
                </c:pt>
                <c:pt idx="227">
                  <c:v>191.75</c:v>
                </c:pt>
                <c:pt idx="228">
                  <c:v>75.714285000000103</c:v>
                </c:pt>
                <c:pt idx="229">
                  <c:v>112</c:v>
                </c:pt>
                <c:pt idx="230">
                  <c:v>71.5</c:v>
                </c:pt>
                <c:pt idx="231">
                  <c:v>51.428570999999998</c:v>
                </c:pt>
                <c:pt idx="232">
                  <c:v>151.03571400000001</c:v>
                </c:pt>
                <c:pt idx="233">
                  <c:v>186.5</c:v>
                </c:pt>
                <c:pt idx="234">
                  <c:v>76.541666000000106</c:v>
                </c:pt>
                <c:pt idx="235">
                  <c:v>209.28571400000001</c:v>
                </c:pt>
                <c:pt idx="236">
                  <c:v>88.28</c:v>
                </c:pt>
                <c:pt idx="237">
                  <c:v>344.60714200000001</c:v>
                </c:pt>
                <c:pt idx="238">
                  <c:v>44.25</c:v>
                </c:pt>
                <c:pt idx="239">
                  <c:v>382.21428500000002</c:v>
                </c:pt>
                <c:pt idx="240">
                  <c:v>124.76922999999999</c:v>
                </c:pt>
                <c:pt idx="241">
                  <c:v>104.357142</c:v>
                </c:pt>
                <c:pt idx="242">
                  <c:v>132</c:v>
                </c:pt>
                <c:pt idx="243">
                  <c:v>65.777777</c:v>
                </c:pt>
                <c:pt idx="244">
                  <c:v>334.39285699999999</c:v>
                </c:pt>
                <c:pt idx="245">
                  <c:v>183.272727</c:v>
                </c:pt>
                <c:pt idx="246">
                  <c:v>189.8</c:v>
                </c:pt>
                <c:pt idx="247">
                  <c:v>474.5</c:v>
                </c:pt>
                <c:pt idx="248">
                  <c:v>325.28571399999902</c:v>
                </c:pt>
                <c:pt idx="249">
                  <c:v>98.12</c:v>
                </c:pt>
                <c:pt idx="250">
                  <c:v>161.04347799999999</c:v>
                </c:pt>
                <c:pt idx="251">
                  <c:v>119.64285700000001</c:v>
                </c:pt>
                <c:pt idx="252">
                  <c:v>171.21428499999999</c:v>
                </c:pt>
                <c:pt idx="253">
                  <c:v>125.92857100000001</c:v>
                </c:pt>
                <c:pt idx="254">
                  <c:v>144.53571400000001</c:v>
                </c:pt>
                <c:pt idx="255">
                  <c:v>170.78571400000001</c:v>
                </c:pt>
                <c:pt idx="256">
                  <c:v>178.071428</c:v>
                </c:pt>
                <c:pt idx="257">
                  <c:v>216.71428499999999</c:v>
                </c:pt>
                <c:pt idx="258">
                  <c:v>145.73912999999999</c:v>
                </c:pt>
                <c:pt idx="259">
                  <c:v>252.73076900000001</c:v>
                </c:pt>
                <c:pt idx="260">
                  <c:v>170</c:v>
                </c:pt>
                <c:pt idx="261">
                  <c:v>140.321428</c:v>
                </c:pt>
                <c:pt idx="262">
                  <c:v>138.35714200000001</c:v>
                </c:pt>
                <c:pt idx="263">
                  <c:v>150.5</c:v>
                </c:pt>
                <c:pt idx="264">
                  <c:v>116.5</c:v>
                </c:pt>
                <c:pt idx="265">
                  <c:v>83.928570999999906</c:v>
                </c:pt>
                <c:pt idx="266">
                  <c:v>61.818181000000003</c:v>
                </c:pt>
                <c:pt idx="267">
                  <c:v>137.78571400000001</c:v>
                </c:pt>
                <c:pt idx="268">
                  <c:v>106.89285700000001</c:v>
                </c:pt>
                <c:pt idx="269">
                  <c:v>349.28571399999902</c:v>
                </c:pt>
                <c:pt idx="270">
                  <c:v>157.25</c:v>
                </c:pt>
                <c:pt idx="271">
                  <c:v>220.84615299999999</c:v>
                </c:pt>
                <c:pt idx="272">
                  <c:v>193.03571400000001</c:v>
                </c:pt>
                <c:pt idx="273">
                  <c:v>179</c:v>
                </c:pt>
                <c:pt idx="274">
                  <c:v>89.521738999999897</c:v>
                </c:pt>
                <c:pt idx="275">
                  <c:v>151.5</c:v>
                </c:pt>
                <c:pt idx="276">
                  <c:v>124.285714</c:v>
                </c:pt>
                <c:pt idx="277">
                  <c:v>152.35714200000001</c:v>
                </c:pt>
                <c:pt idx="278">
                  <c:v>518.53571399999998</c:v>
                </c:pt>
                <c:pt idx="279">
                  <c:v>90.535713999999999</c:v>
                </c:pt>
                <c:pt idx="280">
                  <c:v>333.26086900000001</c:v>
                </c:pt>
                <c:pt idx="281">
                  <c:v>445.35714200000001</c:v>
                </c:pt>
                <c:pt idx="282">
                  <c:v>296.17857099999998</c:v>
                </c:pt>
                <c:pt idx="283">
                  <c:v>197.571428</c:v>
                </c:pt>
                <c:pt idx="284">
                  <c:v>634</c:v>
                </c:pt>
                <c:pt idx="285">
                  <c:v>68.464285000000103</c:v>
                </c:pt>
                <c:pt idx="286">
                  <c:v>141.85714200000001</c:v>
                </c:pt>
                <c:pt idx="287">
                  <c:v>127.571428</c:v>
                </c:pt>
                <c:pt idx="288">
                  <c:v>174.821428</c:v>
                </c:pt>
                <c:pt idx="289">
                  <c:v>132.14285699999999</c:v>
                </c:pt>
                <c:pt idx="290">
                  <c:v>229.25</c:v>
                </c:pt>
                <c:pt idx="291">
                  <c:v>25.642856999999999</c:v>
                </c:pt>
                <c:pt idx="292">
                  <c:v>413.60714200000001</c:v>
                </c:pt>
                <c:pt idx="293">
                  <c:v>107.89285700000001</c:v>
                </c:pt>
                <c:pt idx="294">
                  <c:v>77.125</c:v>
                </c:pt>
                <c:pt idx="295">
                  <c:v>122.071428</c:v>
                </c:pt>
                <c:pt idx="296">
                  <c:v>134.384615</c:v>
                </c:pt>
                <c:pt idx="297">
                  <c:v>89.434781999999998</c:v>
                </c:pt>
                <c:pt idx="298">
                  <c:v>70.535713999999999</c:v>
                </c:pt>
                <c:pt idx="299">
                  <c:v>264.21428500000002</c:v>
                </c:pt>
                <c:pt idx="300">
                  <c:v>107.321428</c:v>
                </c:pt>
                <c:pt idx="301">
                  <c:v>268.56521700000002</c:v>
                </c:pt>
                <c:pt idx="302">
                  <c:v>101.607142</c:v>
                </c:pt>
                <c:pt idx="303">
                  <c:v>42.571427999999997</c:v>
                </c:pt>
                <c:pt idx="304">
                  <c:v>219.78571400000001</c:v>
                </c:pt>
                <c:pt idx="305">
                  <c:v>172.10714200000001</c:v>
                </c:pt>
                <c:pt idx="306">
                  <c:v>372.07142800000003</c:v>
                </c:pt>
                <c:pt idx="307">
                  <c:v>374.03571399999902</c:v>
                </c:pt>
                <c:pt idx="308">
                  <c:v>393.85714200000001</c:v>
                </c:pt>
                <c:pt idx="309">
                  <c:v>175.10714200000001</c:v>
                </c:pt>
                <c:pt idx="310">
                  <c:v>168.89285699999999</c:v>
                </c:pt>
                <c:pt idx="311">
                  <c:v>125.333333</c:v>
                </c:pt>
                <c:pt idx="312">
                  <c:v>212.14285699999999</c:v>
                </c:pt>
                <c:pt idx="313">
                  <c:v>120.04347799999999</c:v>
                </c:pt>
                <c:pt idx="314">
                  <c:v>361.85714200000001</c:v>
                </c:pt>
                <c:pt idx="315">
                  <c:v>291.9375</c:v>
                </c:pt>
                <c:pt idx="316">
                  <c:v>171.78571400000001</c:v>
                </c:pt>
                <c:pt idx="317">
                  <c:v>69.607141999999996</c:v>
                </c:pt>
                <c:pt idx="318">
                  <c:v>439.04347799999999</c:v>
                </c:pt>
                <c:pt idx="319">
                  <c:v>111.64285700000001</c:v>
                </c:pt>
                <c:pt idx="320">
                  <c:v>478.5</c:v>
                </c:pt>
                <c:pt idx="321">
                  <c:v>67.071427999999997</c:v>
                </c:pt>
                <c:pt idx="322">
                  <c:v>41.5</c:v>
                </c:pt>
                <c:pt idx="323">
                  <c:v>72.071427999999997</c:v>
                </c:pt>
                <c:pt idx="324">
                  <c:v>298.521738999999</c:v>
                </c:pt>
                <c:pt idx="325">
                  <c:v>252.04347799999999</c:v>
                </c:pt>
                <c:pt idx="326">
                  <c:v>208.56521699999999</c:v>
                </c:pt>
                <c:pt idx="327">
                  <c:v>266.17857099999998</c:v>
                </c:pt>
                <c:pt idx="328">
                  <c:v>235.96428499999999</c:v>
                </c:pt>
                <c:pt idx="329">
                  <c:v>224.67857100000001</c:v>
                </c:pt>
                <c:pt idx="330">
                  <c:v>138.47826000000001</c:v>
                </c:pt>
                <c:pt idx="331">
                  <c:v>73.428570999999906</c:v>
                </c:pt>
                <c:pt idx="332">
                  <c:v>78.5</c:v>
                </c:pt>
                <c:pt idx="333">
                  <c:v>98.04</c:v>
                </c:pt>
                <c:pt idx="334">
                  <c:v>86.892857000000006</c:v>
                </c:pt>
                <c:pt idx="335">
                  <c:v>70.571427999999997</c:v>
                </c:pt>
                <c:pt idx="336">
                  <c:v>81.090908999999996</c:v>
                </c:pt>
                <c:pt idx="337">
                  <c:v>194.39285699999999</c:v>
                </c:pt>
                <c:pt idx="338">
                  <c:v>175.95652100000001</c:v>
                </c:pt>
                <c:pt idx="339">
                  <c:v>116.107142</c:v>
                </c:pt>
                <c:pt idx="340">
                  <c:v>103.89285700000001</c:v>
                </c:pt>
                <c:pt idx="341">
                  <c:v>143.71428499999999</c:v>
                </c:pt>
                <c:pt idx="342">
                  <c:v>184.04347799999999</c:v>
                </c:pt>
                <c:pt idx="343">
                  <c:v>85.857141999999996</c:v>
                </c:pt>
                <c:pt idx="344">
                  <c:v>95.821427999999997</c:v>
                </c:pt>
                <c:pt idx="345">
                  <c:v>179.14285699999999</c:v>
                </c:pt>
                <c:pt idx="346">
                  <c:v>92.428570999999906</c:v>
                </c:pt>
                <c:pt idx="347">
                  <c:v>223.60869500000001</c:v>
                </c:pt>
                <c:pt idx="348">
                  <c:v>221.21739099999999</c:v>
                </c:pt>
                <c:pt idx="349">
                  <c:v>123.79166600000001</c:v>
                </c:pt>
                <c:pt idx="350">
                  <c:v>112.857142</c:v>
                </c:pt>
                <c:pt idx="351">
                  <c:v>194.78260800000001</c:v>
                </c:pt>
                <c:pt idx="352">
                  <c:v>72.785713999999999</c:v>
                </c:pt>
                <c:pt idx="353">
                  <c:v>194.28571400000001</c:v>
                </c:pt>
                <c:pt idx="354">
                  <c:v>77.964285000000103</c:v>
                </c:pt>
                <c:pt idx="355">
                  <c:v>94.035713999999999</c:v>
                </c:pt>
                <c:pt idx="356">
                  <c:v>249.25</c:v>
                </c:pt>
                <c:pt idx="357">
                  <c:v>86</c:v>
                </c:pt>
                <c:pt idx="358">
                  <c:v>52.214284999999997</c:v>
                </c:pt>
                <c:pt idx="359">
                  <c:v>415</c:v>
                </c:pt>
                <c:pt idx="360">
                  <c:v>168.347826</c:v>
                </c:pt>
                <c:pt idx="361">
                  <c:v>70.75</c:v>
                </c:pt>
                <c:pt idx="362">
                  <c:v>49.571427999999997</c:v>
                </c:pt>
                <c:pt idx="363">
                  <c:v>96.178570999999806</c:v>
                </c:pt>
                <c:pt idx="364">
                  <c:v>227.695652</c:v>
                </c:pt>
                <c:pt idx="365">
                  <c:v>213.78260800000001</c:v>
                </c:pt>
                <c:pt idx="366">
                  <c:v>132.25</c:v>
                </c:pt>
                <c:pt idx="367">
                  <c:v>215.17857100000001</c:v>
                </c:pt>
                <c:pt idx="368">
                  <c:v>67</c:v>
                </c:pt>
                <c:pt idx="369">
                  <c:v>164.5</c:v>
                </c:pt>
                <c:pt idx="370">
                  <c:v>99.392857000000006</c:v>
                </c:pt>
                <c:pt idx="371">
                  <c:v>181.47826000000001</c:v>
                </c:pt>
                <c:pt idx="372">
                  <c:v>48.392856999999999</c:v>
                </c:pt>
                <c:pt idx="373">
                  <c:v>89.25</c:v>
                </c:pt>
                <c:pt idx="374">
                  <c:v>36.625</c:v>
                </c:pt>
                <c:pt idx="375">
                  <c:v>83.285713999999999</c:v>
                </c:pt>
                <c:pt idx="376">
                  <c:v>89.928570999999906</c:v>
                </c:pt>
                <c:pt idx="377">
                  <c:v>106.607142</c:v>
                </c:pt>
                <c:pt idx="378">
                  <c:v>139.04347799999999</c:v>
                </c:pt>
                <c:pt idx="379">
                  <c:v>89.363636</c:v>
                </c:pt>
                <c:pt idx="380">
                  <c:v>150.14285699999999</c:v>
                </c:pt>
                <c:pt idx="381">
                  <c:v>87.416666000000106</c:v>
                </c:pt>
                <c:pt idx="382">
                  <c:v>241.73912999999999</c:v>
                </c:pt>
                <c:pt idx="383">
                  <c:v>347.60714200000001</c:v>
                </c:pt>
                <c:pt idx="384">
                  <c:v>212.92857100000001</c:v>
                </c:pt>
                <c:pt idx="385">
                  <c:v>126.714285</c:v>
                </c:pt>
                <c:pt idx="386">
                  <c:v>206.04347799999999</c:v>
                </c:pt>
                <c:pt idx="387">
                  <c:v>68.535713999999999</c:v>
                </c:pt>
                <c:pt idx="388">
                  <c:v>471.5</c:v>
                </c:pt>
                <c:pt idx="389">
                  <c:v>83.607141999999996</c:v>
                </c:pt>
                <c:pt idx="390">
                  <c:v>327.13043399999998</c:v>
                </c:pt>
                <c:pt idx="391">
                  <c:v>72.7</c:v>
                </c:pt>
                <c:pt idx="392">
                  <c:v>197.821428</c:v>
                </c:pt>
                <c:pt idx="393">
                  <c:v>85.4</c:v>
                </c:pt>
                <c:pt idx="394">
                  <c:v>52.142856999999999</c:v>
                </c:pt>
                <c:pt idx="395">
                  <c:v>147.85714200000001</c:v>
                </c:pt>
                <c:pt idx="396">
                  <c:v>60.321427999999997</c:v>
                </c:pt>
                <c:pt idx="397">
                  <c:v>64.428570999999906</c:v>
                </c:pt>
                <c:pt idx="398">
                  <c:v>18.32</c:v>
                </c:pt>
                <c:pt idx="399">
                  <c:v>195.826086</c:v>
                </c:pt>
                <c:pt idx="400">
                  <c:v>82.107141999999996</c:v>
                </c:pt>
                <c:pt idx="401">
                  <c:v>87.75</c:v>
                </c:pt>
                <c:pt idx="402">
                  <c:v>186.071428</c:v>
                </c:pt>
                <c:pt idx="403">
                  <c:v>118.96</c:v>
                </c:pt>
                <c:pt idx="404">
                  <c:v>146.95652100000001</c:v>
                </c:pt>
                <c:pt idx="405">
                  <c:v>472.25</c:v>
                </c:pt>
                <c:pt idx="406">
                  <c:v>150.571428</c:v>
                </c:pt>
                <c:pt idx="407">
                  <c:v>104.464285</c:v>
                </c:pt>
                <c:pt idx="408">
                  <c:v>94.678570999999806</c:v>
                </c:pt>
                <c:pt idx="409">
                  <c:v>242.53571400000001</c:v>
                </c:pt>
                <c:pt idx="410">
                  <c:v>34.857142000000003</c:v>
                </c:pt>
                <c:pt idx="411">
                  <c:v>142.85714200000001</c:v>
                </c:pt>
                <c:pt idx="412">
                  <c:v>41.428570999999998</c:v>
                </c:pt>
                <c:pt idx="413">
                  <c:v>159.67857100000001</c:v>
                </c:pt>
                <c:pt idx="414">
                  <c:v>106.607142</c:v>
                </c:pt>
                <c:pt idx="415">
                  <c:v>100.821428</c:v>
                </c:pt>
                <c:pt idx="416">
                  <c:v>111.857142</c:v>
                </c:pt>
                <c:pt idx="417">
                  <c:v>93.269229999999993</c:v>
                </c:pt>
                <c:pt idx="418">
                  <c:v>341.25</c:v>
                </c:pt>
                <c:pt idx="419">
                  <c:v>109.357142</c:v>
                </c:pt>
                <c:pt idx="420">
                  <c:v>190.04347799999999</c:v>
                </c:pt>
                <c:pt idx="421">
                  <c:v>126.714285</c:v>
                </c:pt>
                <c:pt idx="422">
                  <c:v>168.26086900000001</c:v>
                </c:pt>
                <c:pt idx="423">
                  <c:v>104.17857100000001</c:v>
                </c:pt>
                <c:pt idx="424">
                  <c:v>87.392857000000006</c:v>
                </c:pt>
                <c:pt idx="425">
                  <c:v>88.45</c:v>
                </c:pt>
                <c:pt idx="426">
                  <c:v>181.42857100000001</c:v>
                </c:pt>
                <c:pt idx="427">
                  <c:v>60.25</c:v>
                </c:pt>
                <c:pt idx="428">
                  <c:v>274.92857099999901</c:v>
                </c:pt>
                <c:pt idx="429">
                  <c:v>70.25</c:v>
                </c:pt>
                <c:pt idx="430">
                  <c:v>126.652173</c:v>
                </c:pt>
                <c:pt idx="431">
                  <c:v>138.11111099999999</c:v>
                </c:pt>
                <c:pt idx="432">
                  <c:v>187</c:v>
                </c:pt>
                <c:pt idx="433">
                  <c:v>73</c:v>
                </c:pt>
                <c:pt idx="434">
                  <c:v>78.285713999999999</c:v>
                </c:pt>
                <c:pt idx="435">
                  <c:v>164.71428499999999</c:v>
                </c:pt>
                <c:pt idx="436">
                  <c:v>184.78571400000001</c:v>
                </c:pt>
                <c:pt idx="437">
                  <c:v>48.607142000000003</c:v>
                </c:pt>
                <c:pt idx="438">
                  <c:v>328.10714200000001</c:v>
                </c:pt>
                <c:pt idx="439">
                  <c:v>163.39130399999999</c:v>
                </c:pt>
                <c:pt idx="440">
                  <c:v>267.17857099999998</c:v>
                </c:pt>
                <c:pt idx="441">
                  <c:v>139.35714200000001</c:v>
                </c:pt>
                <c:pt idx="442">
                  <c:v>153.03571400000001</c:v>
                </c:pt>
                <c:pt idx="443">
                  <c:v>121.92857100000001</c:v>
                </c:pt>
                <c:pt idx="444">
                  <c:v>306.21428500000002</c:v>
                </c:pt>
                <c:pt idx="445">
                  <c:v>4.2307690000000102</c:v>
                </c:pt>
                <c:pt idx="446">
                  <c:v>210.43478200000001</c:v>
                </c:pt>
                <c:pt idx="447">
                  <c:v>138.43478200000001</c:v>
                </c:pt>
                <c:pt idx="448">
                  <c:v>159.56521699999999</c:v>
                </c:pt>
                <c:pt idx="449">
                  <c:v>111.64</c:v>
                </c:pt>
                <c:pt idx="450">
                  <c:v>155.571428</c:v>
                </c:pt>
                <c:pt idx="451">
                  <c:v>111.89285700000001</c:v>
                </c:pt>
                <c:pt idx="452">
                  <c:v>23.25</c:v>
                </c:pt>
                <c:pt idx="453">
                  <c:v>316.25</c:v>
                </c:pt>
                <c:pt idx="454">
                  <c:v>128.58333300000001</c:v>
                </c:pt>
                <c:pt idx="455">
                  <c:v>143.91304299999999</c:v>
                </c:pt>
                <c:pt idx="456">
                  <c:v>186.75</c:v>
                </c:pt>
                <c:pt idx="457">
                  <c:v>140.14285699999999</c:v>
                </c:pt>
                <c:pt idx="458">
                  <c:v>192.071428</c:v>
                </c:pt>
                <c:pt idx="459">
                  <c:v>337.82142800000003</c:v>
                </c:pt>
                <c:pt idx="460">
                  <c:v>58</c:v>
                </c:pt>
                <c:pt idx="461">
                  <c:v>100.14285700000001</c:v>
                </c:pt>
                <c:pt idx="462">
                  <c:v>61.857142000000003</c:v>
                </c:pt>
                <c:pt idx="463">
                  <c:v>157.42857100000001</c:v>
                </c:pt>
                <c:pt idx="464">
                  <c:v>54.714284999999997</c:v>
                </c:pt>
                <c:pt idx="465">
                  <c:v>137.89285699999999</c:v>
                </c:pt>
                <c:pt idx="466">
                  <c:v>157.25</c:v>
                </c:pt>
                <c:pt idx="467">
                  <c:v>134.21428499999999</c:v>
                </c:pt>
                <c:pt idx="468">
                  <c:v>142.75</c:v>
                </c:pt>
                <c:pt idx="469">
                  <c:v>198</c:v>
                </c:pt>
                <c:pt idx="470">
                  <c:v>330.39285699999999</c:v>
                </c:pt>
                <c:pt idx="471">
                  <c:v>69.75</c:v>
                </c:pt>
                <c:pt idx="472">
                  <c:v>57.454545000000003</c:v>
                </c:pt>
                <c:pt idx="473">
                  <c:v>98.347825999999998</c:v>
                </c:pt>
                <c:pt idx="474">
                  <c:v>57.64</c:v>
                </c:pt>
                <c:pt idx="475">
                  <c:v>175.42857100000001</c:v>
                </c:pt>
                <c:pt idx="476">
                  <c:v>181.86956499999999</c:v>
                </c:pt>
                <c:pt idx="477">
                  <c:v>254.555555</c:v>
                </c:pt>
                <c:pt idx="478">
                  <c:v>273.25</c:v>
                </c:pt>
                <c:pt idx="479">
                  <c:v>124.607142</c:v>
                </c:pt>
                <c:pt idx="480">
                  <c:v>33.571427999999997</c:v>
                </c:pt>
                <c:pt idx="481">
                  <c:v>92.304347000000007</c:v>
                </c:pt>
                <c:pt idx="482">
                  <c:v>52.571427999999997</c:v>
                </c:pt>
                <c:pt idx="483">
                  <c:v>77.571427999999997</c:v>
                </c:pt>
                <c:pt idx="484">
                  <c:v>239.10714200000001</c:v>
                </c:pt>
                <c:pt idx="485">
                  <c:v>136.39130399999999</c:v>
                </c:pt>
                <c:pt idx="486">
                  <c:v>136.46428499999999</c:v>
                </c:pt>
                <c:pt idx="487">
                  <c:v>106.571428</c:v>
                </c:pt>
                <c:pt idx="488">
                  <c:v>158.125</c:v>
                </c:pt>
                <c:pt idx="489">
                  <c:v>98.107141999999996</c:v>
                </c:pt>
                <c:pt idx="490">
                  <c:v>244.17646999999999</c:v>
                </c:pt>
                <c:pt idx="491">
                  <c:v>98.368420999999998</c:v>
                </c:pt>
                <c:pt idx="492">
                  <c:v>75.357141999999996</c:v>
                </c:pt>
                <c:pt idx="493">
                  <c:v>279.92857099999901</c:v>
                </c:pt>
                <c:pt idx="494">
                  <c:v>112.89285700000001</c:v>
                </c:pt>
                <c:pt idx="495">
                  <c:v>88.357141999999996</c:v>
                </c:pt>
                <c:pt idx="496">
                  <c:v>123.857142</c:v>
                </c:pt>
                <c:pt idx="497">
                  <c:v>333.03571399999902</c:v>
                </c:pt>
                <c:pt idx="498">
                  <c:v>119.89285700000001</c:v>
                </c:pt>
                <c:pt idx="499">
                  <c:v>168.347826</c:v>
                </c:pt>
                <c:pt idx="500">
                  <c:v>441.5</c:v>
                </c:pt>
                <c:pt idx="501">
                  <c:v>224.96</c:v>
                </c:pt>
                <c:pt idx="502">
                  <c:v>71.571427999999997</c:v>
                </c:pt>
                <c:pt idx="503">
                  <c:v>80.607141999999996</c:v>
                </c:pt>
                <c:pt idx="504">
                  <c:v>104.75</c:v>
                </c:pt>
                <c:pt idx="505">
                  <c:v>94.285713999999999</c:v>
                </c:pt>
                <c:pt idx="506">
                  <c:v>54</c:v>
                </c:pt>
                <c:pt idx="507">
                  <c:v>39.25</c:v>
                </c:pt>
                <c:pt idx="508">
                  <c:v>321.35714200000001</c:v>
                </c:pt>
                <c:pt idx="509">
                  <c:v>44.75</c:v>
                </c:pt>
                <c:pt idx="510">
                  <c:v>97.142857000000006</c:v>
                </c:pt>
                <c:pt idx="511">
                  <c:v>86.642857000000006</c:v>
                </c:pt>
                <c:pt idx="512">
                  <c:v>99.071427999999997</c:v>
                </c:pt>
                <c:pt idx="513">
                  <c:v>300.78260799999998</c:v>
                </c:pt>
                <c:pt idx="514">
                  <c:v>300.78571399999902</c:v>
                </c:pt>
                <c:pt idx="515">
                  <c:v>144.071428</c:v>
                </c:pt>
                <c:pt idx="516">
                  <c:v>237.10714200000001</c:v>
                </c:pt>
                <c:pt idx="517">
                  <c:v>168.14285699999999</c:v>
                </c:pt>
                <c:pt idx="518">
                  <c:v>90.107141999999996</c:v>
                </c:pt>
                <c:pt idx="519">
                  <c:v>105.464285</c:v>
                </c:pt>
                <c:pt idx="520">
                  <c:v>337.75</c:v>
                </c:pt>
                <c:pt idx="521">
                  <c:v>176.6</c:v>
                </c:pt>
                <c:pt idx="522">
                  <c:v>156.071428</c:v>
                </c:pt>
                <c:pt idx="523">
                  <c:v>480.5</c:v>
                </c:pt>
                <c:pt idx="524">
                  <c:v>155.35714200000001</c:v>
                </c:pt>
                <c:pt idx="525">
                  <c:v>21.214285</c:v>
                </c:pt>
                <c:pt idx="526">
                  <c:v>103.42857100000001</c:v>
                </c:pt>
                <c:pt idx="527">
                  <c:v>74.849999999999994</c:v>
                </c:pt>
                <c:pt idx="528">
                  <c:v>44.888888000000001</c:v>
                </c:pt>
                <c:pt idx="529">
                  <c:v>93.666666000000006</c:v>
                </c:pt>
                <c:pt idx="530">
                  <c:v>180.46428499999999</c:v>
                </c:pt>
                <c:pt idx="531">
                  <c:v>167.571428</c:v>
                </c:pt>
                <c:pt idx="532">
                  <c:v>174.54545400000001</c:v>
                </c:pt>
                <c:pt idx="533">
                  <c:v>103.75</c:v>
                </c:pt>
                <c:pt idx="534">
                  <c:v>200.75</c:v>
                </c:pt>
                <c:pt idx="535">
                  <c:v>78.5</c:v>
                </c:pt>
                <c:pt idx="536">
                  <c:v>133.03571400000001</c:v>
                </c:pt>
                <c:pt idx="537">
                  <c:v>159.64285699999999</c:v>
                </c:pt>
                <c:pt idx="538">
                  <c:v>64.714285000000103</c:v>
                </c:pt>
                <c:pt idx="539">
                  <c:v>66.785713999999999</c:v>
                </c:pt>
                <c:pt idx="540">
                  <c:v>109.875</c:v>
                </c:pt>
                <c:pt idx="541">
                  <c:v>117.25</c:v>
                </c:pt>
                <c:pt idx="542">
                  <c:v>297.88888800000001</c:v>
                </c:pt>
                <c:pt idx="543">
                  <c:v>123.818181</c:v>
                </c:pt>
                <c:pt idx="544">
                  <c:v>216.625</c:v>
                </c:pt>
                <c:pt idx="545">
                  <c:v>60.7</c:v>
                </c:pt>
                <c:pt idx="546">
                  <c:v>36.25</c:v>
                </c:pt>
                <c:pt idx="547">
                  <c:v>215.321428</c:v>
                </c:pt>
                <c:pt idx="548">
                  <c:v>126.608695</c:v>
                </c:pt>
                <c:pt idx="549">
                  <c:v>107.714285</c:v>
                </c:pt>
                <c:pt idx="550">
                  <c:v>250.14285699999999</c:v>
                </c:pt>
                <c:pt idx="551">
                  <c:v>232.89285699999999</c:v>
                </c:pt>
                <c:pt idx="552">
                  <c:v>159.64285699999999</c:v>
                </c:pt>
                <c:pt idx="553">
                  <c:v>251.71428499999999</c:v>
                </c:pt>
                <c:pt idx="554">
                  <c:v>209.5</c:v>
                </c:pt>
                <c:pt idx="555">
                  <c:v>142.5</c:v>
                </c:pt>
                <c:pt idx="556">
                  <c:v>125.67857100000001</c:v>
                </c:pt>
                <c:pt idx="557">
                  <c:v>144.821428</c:v>
                </c:pt>
                <c:pt idx="558">
                  <c:v>105.692307</c:v>
                </c:pt>
                <c:pt idx="559">
                  <c:v>179.96428499999999</c:v>
                </c:pt>
                <c:pt idx="560">
                  <c:v>188.321428</c:v>
                </c:pt>
                <c:pt idx="561">
                  <c:v>114.086956</c:v>
                </c:pt>
                <c:pt idx="562">
                  <c:v>277.52380900000003</c:v>
                </c:pt>
                <c:pt idx="563">
                  <c:v>259.42857099999901</c:v>
                </c:pt>
                <c:pt idx="564">
                  <c:v>122.357142</c:v>
                </c:pt>
                <c:pt idx="565">
                  <c:v>282.347826</c:v>
                </c:pt>
                <c:pt idx="566">
                  <c:v>81.428570999999906</c:v>
                </c:pt>
                <c:pt idx="567">
                  <c:v>307.78571399999902</c:v>
                </c:pt>
                <c:pt idx="568">
                  <c:v>186.652173</c:v>
                </c:pt>
                <c:pt idx="569">
                  <c:v>527.875</c:v>
                </c:pt>
                <c:pt idx="570">
                  <c:v>138.40740700000001</c:v>
                </c:pt>
                <c:pt idx="571">
                  <c:v>329.82142800000003</c:v>
                </c:pt>
                <c:pt idx="572">
                  <c:v>239.826086</c:v>
                </c:pt>
                <c:pt idx="573">
                  <c:v>253.67857100000001</c:v>
                </c:pt>
                <c:pt idx="574">
                  <c:v>100.785714</c:v>
                </c:pt>
                <c:pt idx="575">
                  <c:v>353.22222199999999</c:v>
                </c:pt>
                <c:pt idx="576">
                  <c:v>157.73912999999999</c:v>
                </c:pt>
                <c:pt idx="577">
                  <c:v>140.84615299999999</c:v>
                </c:pt>
                <c:pt idx="578">
                  <c:v>301.04347799999999</c:v>
                </c:pt>
                <c:pt idx="579">
                  <c:v>64</c:v>
                </c:pt>
                <c:pt idx="580">
                  <c:v>111</c:v>
                </c:pt>
                <c:pt idx="581">
                  <c:v>77.416666000000106</c:v>
                </c:pt>
                <c:pt idx="582">
                  <c:v>144.071428</c:v>
                </c:pt>
                <c:pt idx="583">
                  <c:v>86.28</c:v>
                </c:pt>
                <c:pt idx="584">
                  <c:v>77</c:v>
                </c:pt>
                <c:pt idx="585">
                  <c:v>291.35714200000001</c:v>
                </c:pt>
                <c:pt idx="586">
                  <c:v>118.17857100000001</c:v>
                </c:pt>
                <c:pt idx="587">
                  <c:v>78.392857000000006</c:v>
                </c:pt>
                <c:pt idx="588">
                  <c:v>61.25</c:v>
                </c:pt>
                <c:pt idx="589">
                  <c:v>129.04347799999999</c:v>
                </c:pt>
                <c:pt idx="590">
                  <c:v>168.125</c:v>
                </c:pt>
                <c:pt idx="591">
                  <c:v>151.63636299999999</c:v>
                </c:pt>
                <c:pt idx="592">
                  <c:v>68.535713999999999</c:v>
                </c:pt>
                <c:pt idx="593">
                  <c:v>169.71428499999999</c:v>
                </c:pt>
                <c:pt idx="594">
                  <c:v>117.92857100000001</c:v>
                </c:pt>
                <c:pt idx="595">
                  <c:v>173.21739099999999</c:v>
                </c:pt>
                <c:pt idx="596">
                  <c:v>167.21739099999999</c:v>
                </c:pt>
                <c:pt idx="597">
                  <c:v>328.39285699999999</c:v>
                </c:pt>
                <c:pt idx="598">
                  <c:v>53.714284999999997</c:v>
                </c:pt>
                <c:pt idx="599">
                  <c:v>197</c:v>
                </c:pt>
                <c:pt idx="600">
                  <c:v>50.08</c:v>
                </c:pt>
                <c:pt idx="601">
                  <c:v>139.53571400000001</c:v>
                </c:pt>
                <c:pt idx="602">
                  <c:v>244.9</c:v>
                </c:pt>
                <c:pt idx="603">
                  <c:v>238.875</c:v>
                </c:pt>
                <c:pt idx="604">
                  <c:v>70.964285000000103</c:v>
                </c:pt>
                <c:pt idx="605">
                  <c:v>231.882352</c:v>
                </c:pt>
                <c:pt idx="606">
                  <c:v>95.75</c:v>
                </c:pt>
                <c:pt idx="607">
                  <c:v>81.454544999999996</c:v>
                </c:pt>
                <c:pt idx="608">
                  <c:v>59.178570999999998</c:v>
                </c:pt>
                <c:pt idx="609">
                  <c:v>116.39285700000001</c:v>
                </c:pt>
                <c:pt idx="610">
                  <c:v>72.571427999999997</c:v>
                </c:pt>
                <c:pt idx="611">
                  <c:v>82.708332999999897</c:v>
                </c:pt>
                <c:pt idx="612">
                  <c:v>224.25</c:v>
                </c:pt>
                <c:pt idx="613">
                  <c:v>90.071427999999997</c:v>
                </c:pt>
                <c:pt idx="614">
                  <c:v>59.75</c:v>
                </c:pt>
                <c:pt idx="615">
                  <c:v>336.32142800000003</c:v>
                </c:pt>
                <c:pt idx="616">
                  <c:v>87.642857000000006</c:v>
                </c:pt>
                <c:pt idx="617">
                  <c:v>93.142857000000006</c:v>
                </c:pt>
                <c:pt idx="618">
                  <c:v>152.071428</c:v>
                </c:pt>
                <c:pt idx="619">
                  <c:v>157.321428</c:v>
                </c:pt>
                <c:pt idx="620">
                  <c:v>124.357142</c:v>
                </c:pt>
                <c:pt idx="621">
                  <c:v>144.92857100000001</c:v>
                </c:pt>
                <c:pt idx="622">
                  <c:v>126.538461</c:v>
                </c:pt>
                <c:pt idx="623">
                  <c:v>243.39130399999999</c:v>
                </c:pt>
                <c:pt idx="624">
                  <c:v>227.5</c:v>
                </c:pt>
                <c:pt idx="625">
                  <c:v>151</c:v>
                </c:pt>
                <c:pt idx="626">
                  <c:v>177.92857100000001</c:v>
                </c:pt>
                <c:pt idx="627">
                  <c:v>138.95652100000001</c:v>
                </c:pt>
                <c:pt idx="628">
                  <c:v>141.64285699999999</c:v>
                </c:pt>
                <c:pt idx="629">
                  <c:v>156.25</c:v>
                </c:pt>
                <c:pt idx="630">
                  <c:v>194.321428</c:v>
                </c:pt>
                <c:pt idx="631">
                  <c:v>101.14285700000001</c:v>
                </c:pt>
                <c:pt idx="632">
                  <c:v>316.55555500000003</c:v>
                </c:pt>
                <c:pt idx="633">
                  <c:v>227.25</c:v>
                </c:pt>
                <c:pt idx="634">
                  <c:v>50.391303999999998</c:v>
                </c:pt>
                <c:pt idx="635">
                  <c:v>226.28</c:v>
                </c:pt>
                <c:pt idx="636">
                  <c:v>207.28571400000001</c:v>
                </c:pt>
                <c:pt idx="637">
                  <c:v>152.78571400000001</c:v>
                </c:pt>
                <c:pt idx="638">
                  <c:v>58.777777</c:v>
                </c:pt>
                <c:pt idx="639">
                  <c:v>307.82142800000003</c:v>
                </c:pt>
                <c:pt idx="640">
                  <c:v>135.53571400000001</c:v>
                </c:pt>
                <c:pt idx="641">
                  <c:v>159.71428499999999</c:v>
                </c:pt>
                <c:pt idx="642">
                  <c:v>166</c:v>
                </c:pt>
                <c:pt idx="643">
                  <c:v>116.5</c:v>
                </c:pt>
                <c:pt idx="644">
                  <c:v>162</c:v>
                </c:pt>
                <c:pt idx="645">
                  <c:v>122.857142</c:v>
                </c:pt>
                <c:pt idx="646">
                  <c:v>164</c:v>
                </c:pt>
                <c:pt idx="647">
                  <c:v>146.88888800000001</c:v>
                </c:pt>
                <c:pt idx="648">
                  <c:v>285.92857099999901</c:v>
                </c:pt>
                <c:pt idx="649">
                  <c:v>160.75</c:v>
                </c:pt>
                <c:pt idx="650">
                  <c:v>145.67857100000001</c:v>
                </c:pt>
                <c:pt idx="651">
                  <c:v>49.434781999999998</c:v>
                </c:pt>
                <c:pt idx="652">
                  <c:v>191.16666599999999</c:v>
                </c:pt>
                <c:pt idx="653">
                  <c:v>69</c:v>
                </c:pt>
                <c:pt idx="654">
                  <c:v>74.849999999999994</c:v>
                </c:pt>
                <c:pt idx="655">
                  <c:v>65.035713999999999</c:v>
                </c:pt>
                <c:pt idx="656">
                  <c:v>87.107141999999996</c:v>
                </c:pt>
                <c:pt idx="657">
                  <c:v>235.64285699999999</c:v>
                </c:pt>
                <c:pt idx="658">
                  <c:v>116.826086</c:v>
                </c:pt>
                <c:pt idx="659">
                  <c:v>196.60869500000001</c:v>
                </c:pt>
                <c:pt idx="660">
                  <c:v>189</c:v>
                </c:pt>
                <c:pt idx="661">
                  <c:v>168.71428499999999</c:v>
                </c:pt>
                <c:pt idx="662">
                  <c:v>86.714285000000103</c:v>
                </c:pt>
                <c:pt idx="663">
                  <c:v>111.25</c:v>
                </c:pt>
                <c:pt idx="664">
                  <c:v>148.521739</c:v>
                </c:pt>
                <c:pt idx="665">
                  <c:v>113.75</c:v>
                </c:pt>
                <c:pt idx="666">
                  <c:v>182.60869500000001</c:v>
                </c:pt>
                <c:pt idx="667">
                  <c:v>150.5</c:v>
                </c:pt>
                <c:pt idx="668">
                  <c:v>292.77777700000001</c:v>
                </c:pt>
                <c:pt idx="669">
                  <c:v>104.035714</c:v>
                </c:pt>
                <c:pt idx="670">
                  <c:v>238.25</c:v>
                </c:pt>
                <c:pt idx="671">
                  <c:v>84.75</c:v>
                </c:pt>
                <c:pt idx="672">
                  <c:v>140</c:v>
                </c:pt>
                <c:pt idx="673">
                  <c:v>92.285713999999999</c:v>
                </c:pt>
                <c:pt idx="674">
                  <c:v>93.535713999999999</c:v>
                </c:pt>
                <c:pt idx="675">
                  <c:v>86.428570999999906</c:v>
                </c:pt>
                <c:pt idx="676">
                  <c:v>142.96428499999999</c:v>
                </c:pt>
                <c:pt idx="677">
                  <c:v>212.16</c:v>
                </c:pt>
                <c:pt idx="678">
                  <c:v>91.142857000000006</c:v>
                </c:pt>
                <c:pt idx="679">
                  <c:v>266.04347799999999</c:v>
                </c:pt>
                <c:pt idx="680">
                  <c:v>113.14285700000001</c:v>
                </c:pt>
                <c:pt idx="681">
                  <c:v>78.777777</c:v>
                </c:pt>
                <c:pt idx="682">
                  <c:v>195.64285699999999</c:v>
                </c:pt>
                <c:pt idx="683">
                  <c:v>79.428570999999906</c:v>
                </c:pt>
                <c:pt idx="684">
                  <c:v>113.2</c:v>
                </c:pt>
                <c:pt idx="685">
                  <c:v>108.785714</c:v>
                </c:pt>
                <c:pt idx="686">
                  <c:v>116.13043399999999</c:v>
                </c:pt>
                <c:pt idx="687">
                  <c:v>112.321428</c:v>
                </c:pt>
                <c:pt idx="688">
                  <c:v>41.607142000000003</c:v>
                </c:pt>
                <c:pt idx="689">
                  <c:v>50</c:v>
                </c:pt>
                <c:pt idx="690">
                  <c:v>162.60869500000001</c:v>
                </c:pt>
                <c:pt idx="691">
                  <c:v>119.17857100000001</c:v>
                </c:pt>
                <c:pt idx="692">
                  <c:v>146.692307</c:v>
                </c:pt>
                <c:pt idx="693">
                  <c:v>99.857141999999996</c:v>
                </c:pt>
                <c:pt idx="694">
                  <c:v>90.478260000000006</c:v>
                </c:pt>
                <c:pt idx="695">
                  <c:v>118.04166600000001</c:v>
                </c:pt>
                <c:pt idx="696">
                  <c:v>229.35714200000001</c:v>
                </c:pt>
                <c:pt idx="697">
                  <c:v>111</c:v>
                </c:pt>
                <c:pt idx="698">
                  <c:v>121.714285</c:v>
                </c:pt>
                <c:pt idx="699">
                  <c:v>135.5</c:v>
                </c:pt>
                <c:pt idx="700">
                  <c:v>27</c:v>
                </c:pt>
                <c:pt idx="701">
                  <c:v>91.785713999999999</c:v>
                </c:pt>
                <c:pt idx="702">
                  <c:v>62.25</c:v>
                </c:pt>
                <c:pt idx="703">
                  <c:v>117.42857100000001</c:v>
                </c:pt>
                <c:pt idx="704">
                  <c:v>75.142857000000006</c:v>
                </c:pt>
                <c:pt idx="705">
                  <c:v>60</c:v>
                </c:pt>
                <c:pt idx="706">
                  <c:v>108.785714</c:v>
                </c:pt>
                <c:pt idx="707">
                  <c:v>44.428570999999998</c:v>
                </c:pt>
                <c:pt idx="708">
                  <c:v>144.46428499999999</c:v>
                </c:pt>
                <c:pt idx="709">
                  <c:v>37.571427999999997</c:v>
                </c:pt>
                <c:pt idx="710">
                  <c:v>291.75</c:v>
                </c:pt>
                <c:pt idx="711">
                  <c:v>159.92857100000001</c:v>
                </c:pt>
                <c:pt idx="712">
                  <c:v>114.464285</c:v>
                </c:pt>
                <c:pt idx="713">
                  <c:v>58.75</c:v>
                </c:pt>
                <c:pt idx="714">
                  <c:v>186.18181799999999</c:v>
                </c:pt>
                <c:pt idx="715">
                  <c:v>179.125</c:v>
                </c:pt>
                <c:pt idx="716">
                  <c:v>165.56521699999999</c:v>
                </c:pt>
                <c:pt idx="717">
                  <c:v>175.08695599999999</c:v>
                </c:pt>
                <c:pt idx="718">
                  <c:v>147.571428</c:v>
                </c:pt>
                <c:pt idx="719">
                  <c:v>97.75</c:v>
                </c:pt>
                <c:pt idx="720">
                  <c:v>48.090909000000003</c:v>
                </c:pt>
                <c:pt idx="721">
                  <c:v>84</c:v>
                </c:pt>
                <c:pt idx="722">
                  <c:v>104.535714</c:v>
                </c:pt>
                <c:pt idx="723">
                  <c:v>90.321427999999997</c:v>
                </c:pt>
                <c:pt idx="724">
                  <c:v>123</c:v>
                </c:pt>
                <c:pt idx="725">
                  <c:v>130.92857100000001</c:v>
                </c:pt>
                <c:pt idx="726">
                  <c:v>78.857141999999996</c:v>
                </c:pt>
                <c:pt idx="727">
                  <c:v>293.66666600000002</c:v>
                </c:pt>
                <c:pt idx="728">
                  <c:v>111.571428</c:v>
                </c:pt>
                <c:pt idx="729">
                  <c:v>42.178570999999998</c:v>
                </c:pt>
                <c:pt idx="730">
                  <c:v>200.8</c:v>
                </c:pt>
                <c:pt idx="731">
                  <c:v>252.42857100000001</c:v>
                </c:pt>
                <c:pt idx="732">
                  <c:v>158.78260800000001</c:v>
                </c:pt>
                <c:pt idx="733">
                  <c:v>102.8</c:v>
                </c:pt>
                <c:pt idx="734">
                  <c:v>181.727272</c:v>
                </c:pt>
                <c:pt idx="735">
                  <c:v>140.71428499999999</c:v>
                </c:pt>
                <c:pt idx="736">
                  <c:v>199.61538400000001</c:v>
                </c:pt>
                <c:pt idx="737">
                  <c:v>104.071428</c:v>
                </c:pt>
                <c:pt idx="738">
                  <c:v>163.43478200000001</c:v>
                </c:pt>
                <c:pt idx="739">
                  <c:v>217.30434700000001</c:v>
                </c:pt>
                <c:pt idx="740">
                  <c:v>178.75</c:v>
                </c:pt>
                <c:pt idx="741">
                  <c:v>199.92857100000001</c:v>
                </c:pt>
                <c:pt idx="742">
                  <c:v>226.10714200000001</c:v>
                </c:pt>
                <c:pt idx="743">
                  <c:v>127.5</c:v>
                </c:pt>
                <c:pt idx="744">
                  <c:v>59.25</c:v>
                </c:pt>
                <c:pt idx="745">
                  <c:v>78.107141999999996</c:v>
                </c:pt>
                <c:pt idx="746">
                  <c:v>234.5</c:v>
                </c:pt>
                <c:pt idx="747">
                  <c:v>101.964285</c:v>
                </c:pt>
                <c:pt idx="748">
                  <c:v>72.84</c:v>
                </c:pt>
                <c:pt idx="749">
                  <c:v>89.083332999999897</c:v>
                </c:pt>
                <c:pt idx="750">
                  <c:v>226.64285699999999</c:v>
                </c:pt>
                <c:pt idx="751">
                  <c:v>151.521739</c:v>
                </c:pt>
                <c:pt idx="752">
                  <c:v>288.521738999999</c:v>
                </c:pt>
                <c:pt idx="753">
                  <c:v>171.28571400000001</c:v>
                </c:pt>
                <c:pt idx="754">
                  <c:v>61.321427999999997</c:v>
                </c:pt>
                <c:pt idx="755">
                  <c:v>105.785714</c:v>
                </c:pt>
                <c:pt idx="756">
                  <c:v>61.454545000000003</c:v>
                </c:pt>
                <c:pt idx="757">
                  <c:v>128.96428499999999</c:v>
                </c:pt>
                <c:pt idx="758">
                  <c:v>118</c:v>
                </c:pt>
                <c:pt idx="759">
                  <c:v>225.26086900000001</c:v>
                </c:pt>
                <c:pt idx="760">
                  <c:v>4470.4285710000004</c:v>
                </c:pt>
                <c:pt idx="761">
                  <c:v>158.17857100000001</c:v>
                </c:pt>
                <c:pt idx="762">
                  <c:v>59.785713999999999</c:v>
                </c:pt>
                <c:pt idx="763">
                  <c:v>71.857141999999996</c:v>
                </c:pt>
                <c:pt idx="764">
                  <c:v>73.285713999999999</c:v>
                </c:pt>
                <c:pt idx="765">
                  <c:v>239.347826</c:v>
                </c:pt>
                <c:pt idx="766">
                  <c:v>98.076922999999994</c:v>
                </c:pt>
                <c:pt idx="767">
                  <c:v>79.071427999999997</c:v>
                </c:pt>
                <c:pt idx="768">
                  <c:v>117.464285</c:v>
                </c:pt>
                <c:pt idx="769">
                  <c:v>86.714285000000103</c:v>
                </c:pt>
                <c:pt idx="770">
                  <c:v>250.78571400000001</c:v>
                </c:pt>
                <c:pt idx="771">
                  <c:v>52.571427999999997</c:v>
                </c:pt>
                <c:pt idx="772">
                  <c:v>251.96428499999999</c:v>
                </c:pt>
                <c:pt idx="773">
                  <c:v>58.142856999999999</c:v>
                </c:pt>
                <c:pt idx="774">
                  <c:v>153.454545</c:v>
                </c:pt>
                <c:pt idx="775">
                  <c:v>96.142857000000006</c:v>
                </c:pt>
                <c:pt idx="776">
                  <c:v>148.75</c:v>
                </c:pt>
                <c:pt idx="777">
                  <c:v>74.214285000000103</c:v>
                </c:pt>
                <c:pt idx="778">
                  <c:v>62.642856999999999</c:v>
                </c:pt>
                <c:pt idx="779">
                  <c:v>142.421052</c:v>
                </c:pt>
                <c:pt idx="780">
                  <c:v>100.964285</c:v>
                </c:pt>
                <c:pt idx="781">
                  <c:v>190.826086</c:v>
                </c:pt>
                <c:pt idx="782">
                  <c:v>109.5</c:v>
                </c:pt>
                <c:pt idx="783">
                  <c:v>141.92857100000001</c:v>
                </c:pt>
                <c:pt idx="784">
                  <c:v>88.772727000000003</c:v>
                </c:pt>
                <c:pt idx="785">
                  <c:v>220.523809</c:v>
                </c:pt>
                <c:pt idx="786">
                  <c:v>297.67857099999998</c:v>
                </c:pt>
                <c:pt idx="787">
                  <c:v>383.5</c:v>
                </c:pt>
                <c:pt idx="788">
                  <c:v>138.10714200000001</c:v>
                </c:pt>
                <c:pt idx="789">
                  <c:v>117.29166600000001</c:v>
                </c:pt>
                <c:pt idx="790">
                  <c:v>156.08695599999999</c:v>
                </c:pt>
                <c:pt idx="791">
                  <c:v>257.78571399999902</c:v>
                </c:pt>
                <c:pt idx="792">
                  <c:v>253.7</c:v>
                </c:pt>
                <c:pt idx="793">
                  <c:v>129.63636299999999</c:v>
                </c:pt>
                <c:pt idx="794">
                  <c:v>243.85714200000001</c:v>
                </c:pt>
                <c:pt idx="795">
                  <c:v>100.17857100000001</c:v>
                </c:pt>
                <c:pt idx="796">
                  <c:v>429.17857099999998</c:v>
                </c:pt>
                <c:pt idx="797">
                  <c:v>125.821428</c:v>
                </c:pt>
                <c:pt idx="798">
                  <c:v>230.571428</c:v>
                </c:pt>
                <c:pt idx="799">
                  <c:v>44</c:v>
                </c:pt>
                <c:pt idx="800">
                  <c:v>86.260869000000099</c:v>
                </c:pt>
                <c:pt idx="801">
                  <c:v>79</c:v>
                </c:pt>
                <c:pt idx="802">
                  <c:v>213.3</c:v>
                </c:pt>
                <c:pt idx="803">
                  <c:v>53.571427999999997</c:v>
                </c:pt>
                <c:pt idx="804">
                  <c:v>109.107142</c:v>
                </c:pt>
                <c:pt idx="805">
                  <c:v>161.652173</c:v>
                </c:pt>
                <c:pt idx="806">
                  <c:v>330.82608599999998</c:v>
                </c:pt>
                <c:pt idx="807">
                  <c:v>62.888888000000001</c:v>
                </c:pt>
                <c:pt idx="808">
                  <c:v>204.521739</c:v>
                </c:pt>
                <c:pt idx="809">
                  <c:v>47.571427999999997</c:v>
                </c:pt>
                <c:pt idx="810">
                  <c:v>115</c:v>
                </c:pt>
                <c:pt idx="811">
                  <c:v>137.71428499999999</c:v>
                </c:pt>
                <c:pt idx="812">
                  <c:v>65.565217000000004</c:v>
                </c:pt>
                <c:pt idx="813">
                  <c:v>309.71428500000002</c:v>
                </c:pt>
                <c:pt idx="814">
                  <c:v>270</c:v>
                </c:pt>
                <c:pt idx="815">
                  <c:v>100.571428</c:v>
                </c:pt>
                <c:pt idx="816">
                  <c:v>338.22222199999999</c:v>
                </c:pt>
                <c:pt idx="817">
                  <c:v>131.84615299999999</c:v>
                </c:pt>
                <c:pt idx="818">
                  <c:v>124.214285</c:v>
                </c:pt>
                <c:pt idx="819">
                  <c:v>109.92857100000001</c:v>
                </c:pt>
                <c:pt idx="820">
                  <c:v>153.821428</c:v>
                </c:pt>
                <c:pt idx="821">
                  <c:v>162.071428</c:v>
                </c:pt>
                <c:pt idx="822">
                  <c:v>29.428571000000002</c:v>
                </c:pt>
                <c:pt idx="823">
                  <c:v>95.964285000000103</c:v>
                </c:pt>
                <c:pt idx="824">
                  <c:v>102.9</c:v>
                </c:pt>
                <c:pt idx="825">
                  <c:v>84.16</c:v>
                </c:pt>
                <c:pt idx="826">
                  <c:v>14.178571</c:v>
                </c:pt>
                <c:pt idx="827">
                  <c:v>172.85714200000001</c:v>
                </c:pt>
                <c:pt idx="828">
                  <c:v>145.18181799999999</c:v>
                </c:pt>
                <c:pt idx="829">
                  <c:v>148.071428</c:v>
                </c:pt>
                <c:pt idx="830">
                  <c:v>92.181818000000007</c:v>
                </c:pt>
                <c:pt idx="831">
                  <c:v>70.928570999999906</c:v>
                </c:pt>
                <c:pt idx="832">
                  <c:v>102</c:v>
                </c:pt>
                <c:pt idx="833">
                  <c:v>156.18518499999999</c:v>
                </c:pt>
                <c:pt idx="834">
                  <c:v>104.782608</c:v>
                </c:pt>
                <c:pt idx="835">
                  <c:v>218.71428499999999</c:v>
                </c:pt>
                <c:pt idx="836">
                  <c:v>232.35714200000001</c:v>
                </c:pt>
                <c:pt idx="837">
                  <c:v>112.25</c:v>
                </c:pt>
                <c:pt idx="838">
                  <c:v>69.5</c:v>
                </c:pt>
                <c:pt idx="839">
                  <c:v>112.75</c:v>
                </c:pt>
                <c:pt idx="840">
                  <c:v>90.285713999999999</c:v>
                </c:pt>
                <c:pt idx="841">
                  <c:v>112.40909000000001</c:v>
                </c:pt>
                <c:pt idx="842">
                  <c:v>187.89285699999999</c:v>
                </c:pt>
                <c:pt idx="843">
                  <c:v>173.53571400000001</c:v>
                </c:pt>
                <c:pt idx="844">
                  <c:v>21.65</c:v>
                </c:pt>
                <c:pt idx="845">
                  <c:v>134.321428</c:v>
                </c:pt>
                <c:pt idx="846">
                  <c:v>74.923075999999995</c:v>
                </c:pt>
                <c:pt idx="847">
                  <c:v>108.846153</c:v>
                </c:pt>
                <c:pt idx="848">
                  <c:v>132.10714200000001</c:v>
                </c:pt>
                <c:pt idx="849">
                  <c:v>113.5</c:v>
                </c:pt>
                <c:pt idx="850">
                  <c:v>219.555555</c:v>
                </c:pt>
                <c:pt idx="851">
                  <c:v>129</c:v>
                </c:pt>
                <c:pt idx="852">
                  <c:v>102.54545400000001</c:v>
                </c:pt>
                <c:pt idx="853">
                  <c:v>57.9</c:v>
                </c:pt>
                <c:pt idx="854">
                  <c:v>52.833333000000003</c:v>
                </c:pt>
                <c:pt idx="855">
                  <c:v>192.071428</c:v>
                </c:pt>
                <c:pt idx="856">
                  <c:v>152.71428499999999</c:v>
                </c:pt>
                <c:pt idx="857">
                  <c:v>76.111110999999994</c:v>
                </c:pt>
                <c:pt idx="858">
                  <c:v>115.913043</c:v>
                </c:pt>
                <c:pt idx="859">
                  <c:v>73.565217000000004</c:v>
                </c:pt>
                <c:pt idx="860">
                  <c:v>145.89285699999999</c:v>
                </c:pt>
                <c:pt idx="861">
                  <c:v>123.75</c:v>
                </c:pt>
                <c:pt idx="862">
                  <c:v>174.39285699999999</c:v>
                </c:pt>
                <c:pt idx="863">
                  <c:v>163.26086900000001</c:v>
                </c:pt>
                <c:pt idx="864">
                  <c:v>37.928570999999998</c:v>
                </c:pt>
                <c:pt idx="865">
                  <c:v>55.230769000000002</c:v>
                </c:pt>
                <c:pt idx="866">
                  <c:v>81.818180999999996</c:v>
                </c:pt>
                <c:pt idx="867">
                  <c:v>161.36363600000001</c:v>
                </c:pt>
                <c:pt idx="868">
                  <c:v>24.25</c:v>
                </c:pt>
                <c:pt idx="869">
                  <c:v>168.652173</c:v>
                </c:pt>
                <c:pt idx="870">
                  <c:v>122.92857100000001</c:v>
                </c:pt>
                <c:pt idx="871">
                  <c:v>263.85714200000001</c:v>
                </c:pt>
                <c:pt idx="872">
                  <c:v>71.571427999999997</c:v>
                </c:pt>
                <c:pt idx="873">
                  <c:v>153.26086900000001</c:v>
                </c:pt>
                <c:pt idx="874">
                  <c:v>121.285714</c:v>
                </c:pt>
                <c:pt idx="875">
                  <c:v>197.571428</c:v>
                </c:pt>
                <c:pt idx="876">
                  <c:v>124.714285</c:v>
                </c:pt>
                <c:pt idx="877">
                  <c:v>168.5</c:v>
                </c:pt>
                <c:pt idx="878">
                  <c:v>179.071428</c:v>
                </c:pt>
                <c:pt idx="879">
                  <c:v>105.5</c:v>
                </c:pt>
                <c:pt idx="880">
                  <c:v>407.04347799999999</c:v>
                </c:pt>
                <c:pt idx="881">
                  <c:v>176.272727</c:v>
                </c:pt>
                <c:pt idx="882">
                  <c:v>287.82608599999998</c:v>
                </c:pt>
                <c:pt idx="883">
                  <c:v>86.642857000000006</c:v>
                </c:pt>
                <c:pt idx="884">
                  <c:v>106</c:v>
                </c:pt>
                <c:pt idx="885">
                  <c:v>73.857141999999996</c:v>
                </c:pt>
                <c:pt idx="886">
                  <c:v>105.956521</c:v>
                </c:pt>
                <c:pt idx="887">
                  <c:v>103.285714</c:v>
                </c:pt>
                <c:pt idx="888">
                  <c:v>228.67857100000001</c:v>
                </c:pt>
                <c:pt idx="889">
                  <c:v>159.67857100000001</c:v>
                </c:pt>
                <c:pt idx="890">
                  <c:v>161.28571400000001</c:v>
                </c:pt>
                <c:pt idx="891">
                  <c:v>153.96428499999999</c:v>
                </c:pt>
                <c:pt idx="892">
                  <c:v>94.857141999999996</c:v>
                </c:pt>
                <c:pt idx="893">
                  <c:v>87.333332999999897</c:v>
                </c:pt>
                <c:pt idx="894">
                  <c:v>194.92857100000001</c:v>
                </c:pt>
                <c:pt idx="895">
                  <c:v>290.61538400000001</c:v>
                </c:pt>
                <c:pt idx="896">
                  <c:v>147.826086</c:v>
                </c:pt>
                <c:pt idx="897">
                  <c:v>134.5</c:v>
                </c:pt>
                <c:pt idx="898">
                  <c:v>105.714285</c:v>
                </c:pt>
                <c:pt idx="899">
                  <c:v>120.652173</c:v>
                </c:pt>
                <c:pt idx="900">
                  <c:v>85.5</c:v>
                </c:pt>
                <c:pt idx="901">
                  <c:v>311.17857099999998</c:v>
                </c:pt>
                <c:pt idx="902">
                  <c:v>112.6</c:v>
                </c:pt>
                <c:pt idx="903">
                  <c:v>177.71428499999999</c:v>
                </c:pt>
                <c:pt idx="904">
                  <c:v>282.10714200000001</c:v>
                </c:pt>
                <c:pt idx="905">
                  <c:v>152.89285699999999</c:v>
                </c:pt>
                <c:pt idx="906">
                  <c:v>73.444444000000104</c:v>
                </c:pt>
                <c:pt idx="907">
                  <c:v>115.357142</c:v>
                </c:pt>
                <c:pt idx="908">
                  <c:v>85.857141999999996</c:v>
                </c:pt>
                <c:pt idx="909">
                  <c:v>58.214284999999997</c:v>
                </c:pt>
                <c:pt idx="910">
                  <c:v>75.730768999999995</c:v>
                </c:pt>
                <c:pt idx="911">
                  <c:v>129.444444</c:v>
                </c:pt>
                <c:pt idx="912">
                  <c:v>128.05000000000001</c:v>
                </c:pt>
                <c:pt idx="913">
                  <c:v>222.46428499999999</c:v>
                </c:pt>
                <c:pt idx="914">
                  <c:v>74.857141999999996</c:v>
                </c:pt>
                <c:pt idx="915">
                  <c:v>92.678570999999806</c:v>
                </c:pt>
                <c:pt idx="916">
                  <c:v>193.03571400000001</c:v>
                </c:pt>
                <c:pt idx="917">
                  <c:v>98.72</c:v>
                </c:pt>
                <c:pt idx="918">
                  <c:v>139.52000000000001</c:v>
                </c:pt>
                <c:pt idx="919">
                  <c:v>144.75</c:v>
                </c:pt>
                <c:pt idx="920">
                  <c:v>68.285713999999999</c:v>
                </c:pt>
                <c:pt idx="921">
                  <c:v>212.78571400000001</c:v>
                </c:pt>
                <c:pt idx="922">
                  <c:v>108.571428</c:v>
                </c:pt>
                <c:pt idx="923">
                  <c:v>65</c:v>
                </c:pt>
                <c:pt idx="924">
                  <c:v>151.60714200000001</c:v>
                </c:pt>
                <c:pt idx="925">
                  <c:v>87.321427999999997</c:v>
                </c:pt>
                <c:pt idx="926">
                  <c:v>144.47826000000001</c:v>
                </c:pt>
                <c:pt idx="927">
                  <c:v>132.41666599999999</c:v>
                </c:pt>
                <c:pt idx="928">
                  <c:v>482.33333299999902</c:v>
                </c:pt>
                <c:pt idx="929">
                  <c:v>126.714285</c:v>
                </c:pt>
                <c:pt idx="930">
                  <c:v>88.321427999999997</c:v>
                </c:pt>
                <c:pt idx="931">
                  <c:v>81.454544999999996</c:v>
                </c:pt>
                <c:pt idx="932">
                  <c:v>88</c:v>
                </c:pt>
                <c:pt idx="933">
                  <c:v>131.821428</c:v>
                </c:pt>
                <c:pt idx="934">
                  <c:v>91.714285000000103</c:v>
                </c:pt>
                <c:pt idx="935">
                  <c:v>53.178570999999998</c:v>
                </c:pt>
                <c:pt idx="936">
                  <c:v>56.607142000000003</c:v>
                </c:pt>
                <c:pt idx="937">
                  <c:v>71.714285000000103</c:v>
                </c:pt>
                <c:pt idx="938">
                  <c:v>59.142856999999999</c:v>
                </c:pt>
                <c:pt idx="939">
                  <c:v>178.5</c:v>
                </c:pt>
                <c:pt idx="940">
                  <c:v>130.96428499999999</c:v>
                </c:pt>
                <c:pt idx="941">
                  <c:v>116.64285700000001</c:v>
                </c:pt>
                <c:pt idx="942">
                  <c:v>54.535713999999999</c:v>
                </c:pt>
                <c:pt idx="943">
                  <c:v>74.545454000000007</c:v>
                </c:pt>
                <c:pt idx="944">
                  <c:v>80.285713999999999</c:v>
                </c:pt>
                <c:pt idx="945">
                  <c:v>53.857142000000003</c:v>
                </c:pt>
                <c:pt idx="946">
                  <c:v>107.714285</c:v>
                </c:pt>
                <c:pt idx="947">
                  <c:v>104.89285700000001</c:v>
                </c:pt>
                <c:pt idx="948">
                  <c:v>184.89285699999999</c:v>
                </c:pt>
                <c:pt idx="949">
                  <c:v>148.95652100000001</c:v>
                </c:pt>
                <c:pt idx="950">
                  <c:v>94.178570999999806</c:v>
                </c:pt>
                <c:pt idx="951">
                  <c:v>254.4</c:v>
                </c:pt>
                <c:pt idx="952">
                  <c:v>305.78571399999902</c:v>
                </c:pt>
                <c:pt idx="953">
                  <c:v>75.48</c:v>
                </c:pt>
                <c:pt idx="954">
                  <c:v>158.86956499999999</c:v>
                </c:pt>
                <c:pt idx="955">
                  <c:v>167.78571400000001</c:v>
                </c:pt>
                <c:pt idx="956">
                  <c:v>94.428570999999906</c:v>
                </c:pt>
                <c:pt idx="957">
                  <c:v>249.39285699999999</c:v>
                </c:pt>
                <c:pt idx="958">
                  <c:v>281.10000000000002</c:v>
                </c:pt>
                <c:pt idx="959">
                  <c:v>110.714285</c:v>
                </c:pt>
                <c:pt idx="960">
                  <c:v>178.86956499999999</c:v>
                </c:pt>
                <c:pt idx="961">
                  <c:v>63.464284999999997</c:v>
                </c:pt>
                <c:pt idx="962">
                  <c:v>64.642857000000006</c:v>
                </c:pt>
                <c:pt idx="963">
                  <c:v>306.13043399999998</c:v>
                </c:pt>
                <c:pt idx="964">
                  <c:v>115.18181800000001</c:v>
                </c:pt>
                <c:pt idx="965">
                  <c:v>74.959999999999994</c:v>
                </c:pt>
                <c:pt idx="966">
                  <c:v>55.821427999999997</c:v>
                </c:pt>
                <c:pt idx="967">
                  <c:v>149.571428</c:v>
                </c:pt>
                <c:pt idx="968">
                  <c:v>136.91304299999999</c:v>
                </c:pt>
                <c:pt idx="969">
                  <c:v>75.857141999999996</c:v>
                </c:pt>
                <c:pt idx="970">
                  <c:v>173.39285699999999</c:v>
                </c:pt>
                <c:pt idx="971">
                  <c:v>86.5</c:v>
                </c:pt>
                <c:pt idx="972">
                  <c:v>92.909090000000006</c:v>
                </c:pt>
                <c:pt idx="973">
                  <c:v>135.30000000000001</c:v>
                </c:pt>
                <c:pt idx="974">
                  <c:v>7.821428</c:v>
                </c:pt>
                <c:pt idx="975">
                  <c:v>239.67857100000001</c:v>
                </c:pt>
                <c:pt idx="976">
                  <c:v>78.785713999999999</c:v>
                </c:pt>
                <c:pt idx="977">
                  <c:v>108.14285700000001</c:v>
                </c:pt>
                <c:pt idx="978">
                  <c:v>137.071428</c:v>
                </c:pt>
                <c:pt idx="979">
                  <c:v>139.1</c:v>
                </c:pt>
                <c:pt idx="980">
                  <c:v>42.142856999999999</c:v>
                </c:pt>
                <c:pt idx="981">
                  <c:v>90.392857000000006</c:v>
                </c:pt>
                <c:pt idx="982">
                  <c:v>74.535713999999999</c:v>
                </c:pt>
                <c:pt idx="983">
                  <c:v>175.47826000000001</c:v>
                </c:pt>
                <c:pt idx="984">
                  <c:v>38.111111000000001</c:v>
                </c:pt>
                <c:pt idx="985">
                  <c:v>152.92857100000001</c:v>
                </c:pt>
                <c:pt idx="986">
                  <c:v>76.625</c:v>
                </c:pt>
                <c:pt idx="987">
                  <c:v>354.28571399999902</c:v>
                </c:pt>
                <c:pt idx="988">
                  <c:v>58.090909000000003</c:v>
                </c:pt>
                <c:pt idx="989">
                  <c:v>46.96</c:v>
                </c:pt>
                <c:pt idx="990">
                  <c:v>89.857141999999996</c:v>
                </c:pt>
                <c:pt idx="991">
                  <c:v>82.642857000000006</c:v>
                </c:pt>
                <c:pt idx="992">
                  <c:v>163.85714200000001</c:v>
                </c:pt>
                <c:pt idx="993">
                  <c:v>133.821428</c:v>
                </c:pt>
                <c:pt idx="994">
                  <c:v>226.13043400000001</c:v>
                </c:pt>
                <c:pt idx="995">
                  <c:v>73.923075999999995</c:v>
                </c:pt>
                <c:pt idx="996">
                  <c:v>59.818181000000003</c:v>
                </c:pt>
                <c:pt idx="997">
                  <c:v>156.571428</c:v>
                </c:pt>
                <c:pt idx="998">
                  <c:v>60.857142000000003</c:v>
                </c:pt>
                <c:pt idx="999">
                  <c:v>163.875</c:v>
                </c:pt>
                <c:pt idx="1000">
                  <c:v>320.32142800000003</c:v>
                </c:pt>
                <c:pt idx="1001">
                  <c:v>60.6</c:v>
                </c:pt>
                <c:pt idx="1002">
                  <c:v>253.571428</c:v>
                </c:pt>
                <c:pt idx="1003">
                  <c:v>146.21428499999999</c:v>
                </c:pt>
                <c:pt idx="1004">
                  <c:v>168.08695599999999</c:v>
                </c:pt>
                <c:pt idx="1005">
                  <c:v>131.625</c:v>
                </c:pt>
                <c:pt idx="1006">
                  <c:v>204.9</c:v>
                </c:pt>
                <c:pt idx="1007">
                  <c:v>63.535713999999999</c:v>
                </c:pt>
                <c:pt idx="1008">
                  <c:v>144.96428499999999</c:v>
                </c:pt>
                <c:pt idx="1009">
                  <c:v>80.347825999999998</c:v>
                </c:pt>
                <c:pt idx="1010">
                  <c:v>115.3</c:v>
                </c:pt>
                <c:pt idx="1011">
                  <c:v>75.090908999999996</c:v>
                </c:pt>
                <c:pt idx="1012">
                  <c:v>115.714285</c:v>
                </c:pt>
                <c:pt idx="1013">
                  <c:v>69</c:v>
                </c:pt>
                <c:pt idx="1014">
                  <c:v>66.476190000000003</c:v>
                </c:pt>
                <c:pt idx="1015">
                  <c:v>50.7</c:v>
                </c:pt>
                <c:pt idx="1016">
                  <c:v>188.272727</c:v>
                </c:pt>
                <c:pt idx="1017">
                  <c:v>119.357142</c:v>
                </c:pt>
                <c:pt idx="1018">
                  <c:v>148.42857100000001</c:v>
                </c:pt>
                <c:pt idx="1019">
                  <c:v>136.66666599999999</c:v>
                </c:pt>
                <c:pt idx="1020">
                  <c:v>141</c:v>
                </c:pt>
                <c:pt idx="1021">
                  <c:v>135.46428499999999</c:v>
                </c:pt>
                <c:pt idx="1022">
                  <c:v>61.892856999999999</c:v>
                </c:pt>
                <c:pt idx="1023">
                  <c:v>104.14285700000001</c:v>
                </c:pt>
                <c:pt idx="1024">
                  <c:v>54.375</c:v>
                </c:pt>
                <c:pt idx="1025">
                  <c:v>281.47368399999999</c:v>
                </c:pt>
                <c:pt idx="1026">
                  <c:v>323.521738999999</c:v>
                </c:pt>
                <c:pt idx="1027">
                  <c:v>85.821427999999997</c:v>
                </c:pt>
                <c:pt idx="1028">
                  <c:v>69.5</c:v>
                </c:pt>
                <c:pt idx="1029">
                  <c:v>142.62962899999999</c:v>
                </c:pt>
                <c:pt idx="1030">
                  <c:v>91.821427999999997</c:v>
                </c:pt>
                <c:pt idx="1031">
                  <c:v>114.9</c:v>
                </c:pt>
                <c:pt idx="1032">
                  <c:v>352.17857099999998</c:v>
                </c:pt>
                <c:pt idx="1033">
                  <c:v>93.392857000000006</c:v>
                </c:pt>
                <c:pt idx="1034">
                  <c:v>186.14285699999999</c:v>
                </c:pt>
                <c:pt idx="1035">
                  <c:v>147.52000000000001</c:v>
                </c:pt>
                <c:pt idx="1036">
                  <c:v>84.892857000000006</c:v>
                </c:pt>
                <c:pt idx="1037">
                  <c:v>103.72</c:v>
                </c:pt>
                <c:pt idx="1038">
                  <c:v>112.66666600000001</c:v>
                </c:pt>
                <c:pt idx="1039">
                  <c:v>115.66666600000001</c:v>
                </c:pt>
                <c:pt idx="1040">
                  <c:v>250.39285699999999</c:v>
                </c:pt>
                <c:pt idx="1041">
                  <c:v>226.64285699999999</c:v>
                </c:pt>
                <c:pt idx="1042">
                  <c:v>125.14285700000001</c:v>
                </c:pt>
                <c:pt idx="1043">
                  <c:v>173.92857100000001</c:v>
                </c:pt>
                <c:pt idx="1044">
                  <c:v>52.714284999999997</c:v>
                </c:pt>
                <c:pt idx="1045">
                  <c:v>164.25</c:v>
                </c:pt>
                <c:pt idx="1046">
                  <c:v>93.333332999999897</c:v>
                </c:pt>
                <c:pt idx="1047">
                  <c:v>123.285714</c:v>
                </c:pt>
                <c:pt idx="1048">
                  <c:v>79.785713999999999</c:v>
                </c:pt>
                <c:pt idx="1049">
                  <c:v>124.714285</c:v>
                </c:pt>
                <c:pt idx="1050">
                  <c:v>126.071428</c:v>
                </c:pt>
                <c:pt idx="1051">
                  <c:v>97.727271999999999</c:v>
                </c:pt>
                <c:pt idx="1052">
                  <c:v>149.42857100000001</c:v>
                </c:pt>
                <c:pt idx="1053">
                  <c:v>161.78571400000001</c:v>
                </c:pt>
                <c:pt idx="1054">
                  <c:v>169.32</c:v>
                </c:pt>
                <c:pt idx="1055">
                  <c:v>132.96428499999999</c:v>
                </c:pt>
                <c:pt idx="1056">
                  <c:v>156.85714200000001</c:v>
                </c:pt>
                <c:pt idx="1057">
                  <c:v>59.964284999999997</c:v>
                </c:pt>
                <c:pt idx="1058">
                  <c:v>64.607141999999996</c:v>
                </c:pt>
                <c:pt idx="1059">
                  <c:v>99.142857000000006</c:v>
                </c:pt>
                <c:pt idx="1060">
                  <c:v>77.464285000000103</c:v>
                </c:pt>
                <c:pt idx="1061">
                  <c:v>88.678570999999806</c:v>
                </c:pt>
                <c:pt idx="1062">
                  <c:v>117.39285700000001</c:v>
                </c:pt>
                <c:pt idx="1063">
                  <c:v>214.521739</c:v>
                </c:pt>
                <c:pt idx="1064">
                  <c:v>123</c:v>
                </c:pt>
                <c:pt idx="1065">
                  <c:v>69.45</c:v>
                </c:pt>
                <c:pt idx="1066">
                  <c:v>91</c:v>
                </c:pt>
                <c:pt idx="1067">
                  <c:v>84.777777</c:v>
                </c:pt>
                <c:pt idx="1068">
                  <c:v>55.75</c:v>
                </c:pt>
                <c:pt idx="1069">
                  <c:v>228.77777699999999</c:v>
                </c:pt>
                <c:pt idx="1070">
                  <c:v>189.173913</c:v>
                </c:pt>
                <c:pt idx="1071">
                  <c:v>123</c:v>
                </c:pt>
                <c:pt idx="1072">
                  <c:v>495</c:v>
                </c:pt>
                <c:pt idx="1073">
                  <c:v>33.375</c:v>
                </c:pt>
                <c:pt idx="1074">
                  <c:v>70.25</c:v>
                </c:pt>
                <c:pt idx="1075">
                  <c:v>145.11111099999999</c:v>
                </c:pt>
                <c:pt idx="1076">
                  <c:v>97.357141999999996</c:v>
                </c:pt>
                <c:pt idx="1077">
                  <c:v>181.60714200000001</c:v>
                </c:pt>
                <c:pt idx="1078">
                  <c:v>284.64285699999999</c:v>
                </c:pt>
                <c:pt idx="1079">
                  <c:v>182.26086900000001</c:v>
                </c:pt>
                <c:pt idx="1080">
                  <c:v>163.10714200000001</c:v>
                </c:pt>
                <c:pt idx="1081">
                  <c:v>55.571427999999997</c:v>
                </c:pt>
                <c:pt idx="1082">
                  <c:v>127.39130400000001</c:v>
                </c:pt>
                <c:pt idx="1083">
                  <c:v>62.571427999999997</c:v>
                </c:pt>
                <c:pt idx="1084">
                  <c:v>86.535713999999999</c:v>
                </c:pt>
                <c:pt idx="1085">
                  <c:v>64.769229999999993</c:v>
                </c:pt>
                <c:pt idx="1086">
                  <c:v>116.21739100000001</c:v>
                </c:pt>
                <c:pt idx="1087">
                  <c:v>124.636363</c:v>
                </c:pt>
                <c:pt idx="1088">
                  <c:v>72.214285000000103</c:v>
                </c:pt>
                <c:pt idx="1089">
                  <c:v>93.1</c:v>
                </c:pt>
                <c:pt idx="1090">
                  <c:v>84.5</c:v>
                </c:pt>
                <c:pt idx="1091">
                  <c:v>141.347826</c:v>
                </c:pt>
                <c:pt idx="1092">
                  <c:v>93.782607999999996</c:v>
                </c:pt>
                <c:pt idx="1093">
                  <c:v>155.04347799999999</c:v>
                </c:pt>
                <c:pt idx="1094">
                  <c:v>141.39130399999999</c:v>
                </c:pt>
                <c:pt idx="1095">
                  <c:v>119.857142</c:v>
                </c:pt>
                <c:pt idx="1096">
                  <c:v>103.785714</c:v>
                </c:pt>
                <c:pt idx="1097">
                  <c:v>221.80952300000001</c:v>
                </c:pt>
                <c:pt idx="1098">
                  <c:v>91.84</c:v>
                </c:pt>
                <c:pt idx="1099">
                  <c:v>134.71428499999999</c:v>
                </c:pt>
                <c:pt idx="1100">
                  <c:v>242.04347799999999</c:v>
                </c:pt>
                <c:pt idx="1101">
                  <c:v>135.64285699999999</c:v>
                </c:pt>
                <c:pt idx="1102">
                  <c:v>89.866665999999995</c:v>
                </c:pt>
                <c:pt idx="1103">
                  <c:v>90.964285000000103</c:v>
                </c:pt>
                <c:pt idx="1104">
                  <c:v>52</c:v>
                </c:pt>
                <c:pt idx="1105">
                  <c:v>118.285714</c:v>
                </c:pt>
                <c:pt idx="1106">
                  <c:v>99.357141999999996</c:v>
                </c:pt>
                <c:pt idx="1107">
                  <c:v>124.464285</c:v>
                </c:pt>
                <c:pt idx="1108">
                  <c:v>154.071428</c:v>
                </c:pt>
                <c:pt idx="1109">
                  <c:v>72.888887999999795</c:v>
                </c:pt>
                <c:pt idx="1110">
                  <c:v>66.821427999999997</c:v>
                </c:pt>
                <c:pt idx="1111">
                  <c:v>227.85714200000001</c:v>
                </c:pt>
                <c:pt idx="1112">
                  <c:v>74.84</c:v>
                </c:pt>
                <c:pt idx="1113">
                  <c:v>105</c:v>
                </c:pt>
                <c:pt idx="1114">
                  <c:v>213.61538400000001</c:v>
                </c:pt>
                <c:pt idx="1115">
                  <c:v>70.142857000000006</c:v>
                </c:pt>
                <c:pt idx="1116">
                  <c:v>80.535713999999999</c:v>
                </c:pt>
                <c:pt idx="1117">
                  <c:v>224.73912999999999</c:v>
                </c:pt>
                <c:pt idx="1118">
                  <c:v>83.535713999999999</c:v>
                </c:pt>
                <c:pt idx="1119">
                  <c:v>205.375</c:v>
                </c:pt>
                <c:pt idx="1120">
                  <c:v>214.77777699999999</c:v>
                </c:pt>
                <c:pt idx="1121">
                  <c:v>68</c:v>
                </c:pt>
                <c:pt idx="1122">
                  <c:v>90.214285000000103</c:v>
                </c:pt>
                <c:pt idx="1123">
                  <c:v>129.71428499999999</c:v>
                </c:pt>
                <c:pt idx="1124">
                  <c:v>118.777777</c:v>
                </c:pt>
                <c:pt idx="1125">
                  <c:v>45.857142000000003</c:v>
                </c:pt>
                <c:pt idx="1126">
                  <c:v>54.035713999999999</c:v>
                </c:pt>
                <c:pt idx="1127">
                  <c:v>102.107142</c:v>
                </c:pt>
                <c:pt idx="1128">
                  <c:v>141.92857100000001</c:v>
                </c:pt>
                <c:pt idx="1129">
                  <c:v>116.214285</c:v>
                </c:pt>
                <c:pt idx="1130">
                  <c:v>49</c:v>
                </c:pt>
                <c:pt idx="1131">
                  <c:v>127.75</c:v>
                </c:pt>
                <c:pt idx="1132">
                  <c:v>168.85714200000001</c:v>
                </c:pt>
                <c:pt idx="1133">
                  <c:v>47.428570999999998</c:v>
                </c:pt>
                <c:pt idx="1134">
                  <c:v>82.178570999999806</c:v>
                </c:pt>
                <c:pt idx="1135">
                  <c:v>57.956521000000002</c:v>
                </c:pt>
                <c:pt idx="1136">
                  <c:v>395.125</c:v>
                </c:pt>
                <c:pt idx="1137">
                  <c:v>115.964285</c:v>
                </c:pt>
                <c:pt idx="1138">
                  <c:v>338.42857099999901</c:v>
                </c:pt>
                <c:pt idx="1139">
                  <c:v>69.541666000000106</c:v>
                </c:pt>
                <c:pt idx="1140">
                  <c:v>138.95652100000001</c:v>
                </c:pt>
                <c:pt idx="1141">
                  <c:v>105.75</c:v>
                </c:pt>
                <c:pt idx="1142">
                  <c:v>63.142856999999999</c:v>
                </c:pt>
                <c:pt idx="1143">
                  <c:v>82.535713999999999</c:v>
                </c:pt>
                <c:pt idx="1144">
                  <c:v>92.357141999999996</c:v>
                </c:pt>
                <c:pt idx="1145">
                  <c:v>187.5</c:v>
                </c:pt>
                <c:pt idx="1146">
                  <c:v>92</c:v>
                </c:pt>
                <c:pt idx="1147">
                  <c:v>106.64285700000001</c:v>
                </c:pt>
                <c:pt idx="1148">
                  <c:v>401.17391300000003</c:v>
                </c:pt>
                <c:pt idx="1149">
                  <c:v>267.67857099999998</c:v>
                </c:pt>
                <c:pt idx="1150">
                  <c:v>203.375</c:v>
                </c:pt>
                <c:pt idx="1151">
                  <c:v>186.35714200000001</c:v>
                </c:pt>
                <c:pt idx="1152">
                  <c:v>102.64285700000001</c:v>
                </c:pt>
                <c:pt idx="1153">
                  <c:v>36.035713999999999</c:v>
                </c:pt>
                <c:pt idx="1154">
                  <c:v>371.21428500000002</c:v>
                </c:pt>
                <c:pt idx="1155">
                  <c:v>132.42857100000001</c:v>
                </c:pt>
                <c:pt idx="1156">
                  <c:v>137.28571400000001</c:v>
                </c:pt>
                <c:pt idx="1157">
                  <c:v>174.39130399999999</c:v>
                </c:pt>
                <c:pt idx="1158">
                  <c:v>126.89285700000001</c:v>
                </c:pt>
                <c:pt idx="1159">
                  <c:v>90.5</c:v>
                </c:pt>
                <c:pt idx="1160">
                  <c:v>185.347826</c:v>
                </c:pt>
                <c:pt idx="1161">
                  <c:v>291.29166600000002</c:v>
                </c:pt>
                <c:pt idx="1162">
                  <c:v>174.727272</c:v>
                </c:pt>
                <c:pt idx="1163">
                  <c:v>230.625</c:v>
                </c:pt>
                <c:pt idx="1164">
                  <c:v>64.599999999999994</c:v>
                </c:pt>
                <c:pt idx="1165">
                  <c:v>96.428570999999906</c:v>
                </c:pt>
                <c:pt idx="1166">
                  <c:v>234.21428499999999</c:v>
                </c:pt>
                <c:pt idx="1167">
                  <c:v>190.692307</c:v>
                </c:pt>
                <c:pt idx="1168">
                  <c:v>194.5</c:v>
                </c:pt>
                <c:pt idx="1169">
                  <c:v>67.571427999999997</c:v>
                </c:pt>
                <c:pt idx="1170">
                  <c:v>69.5</c:v>
                </c:pt>
                <c:pt idx="1171">
                  <c:v>78.869564999999994</c:v>
                </c:pt>
                <c:pt idx="1172">
                  <c:v>106.56</c:v>
                </c:pt>
                <c:pt idx="1173">
                  <c:v>90.785713999999999</c:v>
                </c:pt>
                <c:pt idx="1174">
                  <c:v>198.64</c:v>
                </c:pt>
                <c:pt idx="1175">
                  <c:v>115.071428</c:v>
                </c:pt>
                <c:pt idx="1176">
                  <c:v>113.035714</c:v>
                </c:pt>
                <c:pt idx="1177">
                  <c:v>239.28571400000001</c:v>
                </c:pt>
                <c:pt idx="1178">
                  <c:v>179.86363600000001</c:v>
                </c:pt>
                <c:pt idx="1179">
                  <c:v>137.652173</c:v>
                </c:pt>
                <c:pt idx="1180">
                  <c:v>91.727271999999999</c:v>
                </c:pt>
                <c:pt idx="1181">
                  <c:v>139.39285699999999</c:v>
                </c:pt>
                <c:pt idx="1182">
                  <c:v>248.53571400000001</c:v>
                </c:pt>
                <c:pt idx="1183">
                  <c:v>72.8</c:v>
                </c:pt>
                <c:pt idx="1184">
                  <c:v>83.107141999999996</c:v>
                </c:pt>
                <c:pt idx="1185">
                  <c:v>161.28571400000001</c:v>
                </c:pt>
                <c:pt idx="1186">
                  <c:v>44.285713999999999</c:v>
                </c:pt>
                <c:pt idx="1187">
                  <c:v>100.1</c:v>
                </c:pt>
                <c:pt idx="1188">
                  <c:v>44.909089999999999</c:v>
                </c:pt>
                <c:pt idx="1189">
                  <c:v>110.652173</c:v>
                </c:pt>
                <c:pt idx="1190">
                  <c:v>68</c:v>
                </c:pt>
                <c:pt idx="1191">
                  <c:v>97.142857000000006</c:v>
                </c:pt>
                <c:pt idx="1192">
                  <c:v>93.222222000000002</c:v>
                </c:pt>
                <c:pt idx="1193">
                  <c:v>136.85185100000001</c:v>
                </c:pt>
                <c:pt idx="1194">
                  <c:v>181.25</c:v>
                </c:pt>
                <c:pt idx="1195">
                  <c:v>63.7</c:v>
                </c:pt>
                <c:pt idx="1196">
                  <c:v>72.428570999999906</c:v>
                </c:pt>
                <c:pt idx="1197">
                  <c:v>226.64285699999999</c:v>
                </c:pt>
                <c:pt idx="1198">
                  <c:v>73.75</c:v>
                </c:pt>
                <c:pt idx="1199">
                  <c:v>92.214285000000103</c:v>
                </c:pt>
                <c:pt idx="1200">
                  <c:v>215.42857100000001</c:v>
                </c:pt>
                <c:pt idx="1201">
                  <c:v>173.125</c:v>
                </c:pt>
                <c:pt idx="1202">
                  <c:v>137.19047599999999</c:v>
                </c:pt>
                <c:pt idx="1203">
                  <c:v>155.25</c:v>
                </c:pt>
                <c:pt idx="1204">
                  <c:v>113.14285700000001</c:v>
                </c:pt>
                <c:pt idx="1205">
                  <c:v>56.071427999999997</c:v>
                </c:pt>
                <c:pt idx="1206">
                  <c:v>131.89285699999999</c:v>
                </c:pt>
                <c:pt idx="1207">
                  <c:v>218.384615</c:v>
                </c:pt>
                <c:pt idx="1208">
                  <c:v>102</c:v>
                </c:pt>
                <c:pt idx="1209">
                  <c:v>116.44</c:v>
                </c:pt>
                <c:pt idx="1210">
                  <c:v>71.444444000000104</c:v>
                </c:pt>
                <c:pt idx="1211">
                  <c:v>276.14285699999999</c:v>
                </c:pt>
                <c:pt idx="1212">
                  <c:v>110.107142</c:v>
                </c:pt>
                <c:pt idx="1213">
                  <c:v>99.1</c:v>
                </c:pt>
                <c:pt idx="1214">
                  <c:v>118.285714</c:v>
                </c:pt>
                <c:pt idx="1215">
                  <c:v>115.75</c:v>
                </c:pt>
                <c:pt idx="1216">
                  <c:v>212.14814799999999</c:v>
                </c:pt>
                <c:pt idx="1217">
                  <c:v>98.821427999999997</c:v>
                </c:pt>
                <c:pt idx="1218">
                  <c:v>159</c:v>
                </c:pt>
                <c:pt idx="1219">
                  <c:v>109.73913</c:v>
                </c:pt>
                <c:pt idx="1220">
                  <c:v>176.347826</c:v>
                </c:pt>
                <c:pt idx="1221">
                  <c:v>150.71428499999999</c:v>
                </c:pt>
                <c:pt idx="1222">
                  <c:v>77.666666000000006</c:v>
                </c:pt>
                <c:pt idx="1223">
                  <c:v>54.142856999999999</c:v>
                </c:pt>
                <c:pt idx="1224">
                  <c:v>49.107142000000003</c:v>
                </c:pt>
                <c:pt idx="1225">
                  <c:v>76.821427999999997</c:v>
                </c:pt>
                <c:pt idx="1226">
                  <c:v>140.88888800000001</c:v>
                </c:pt>
                <c:pt idx="1227">
                  <c:v>102.222222</c:v>
                </c:pt>
                <c:pt idx="1228">
                  <c:v>125.285714</c:v>
                </c:pt>
                <c:pt idx="1229">
                  <c:v>49.035713999999999</c:v>
                </c:pt>
                <c:pt idx="1230">
                  <c:v>114.071428</c:v>
                </c:pt>
                <c:pt idx="1231">
                  <c:v>70.083332999999897</c:v>
                </c:pt>
                <c:pt idx="1232">
                  <c:v>93</c:v>
                </c:pt>
                <c:pt idx="1233">
                  <c:v>60.25</c:v>
                </c:pt>
                <c:pt idx="1234">
                  <c:v>77.916666000000106</c:v>
                </c:pt>
                <c:pt idx="1235">
                  <c:v>207.43478200000001</c:v>
                </c:pt>
                <c:pt idx="1236">
                  <c:v>194.78571400000001</c:v>
                </c:pt>
                <c:pt idx="1237">
                  <c:v>151.46428499999999</c:v>
                </c:pt>
                <c:pt idx="1238">
                  <c:v>207.42857100000001</c:v>
                </c:pt>
                <c:pt idx="1239">
                  <c:v>50.142856999999999</c:v>
                </c:pt>
                <c:pt idx="1240">
                  <c:v>109.714285</c:v>
                </c:pt>
                <c:pt idx="1241">
                  <c:v>107.571428</c:v>
                </c:pt>
                <c:pt idx="1242">
                  <c:v>46.857142000000003</c:v>
                </c:pt>
                <c:pt idx="1243">
                  <c:v>261.41666600000002</c:v>
                </c:pt>
                <c:pt idx="1244">
                  <c:v>213.03571400000001</c:v>
                </c:pt>
                <c:pt idx="1245">
                  <c:v>80.666666000000006</c:v>
                </c:pt>
                <c:pt idx="1246">
                  <c:v>108.64</c:v>
                </c:pt>
                <c:pt idx="1247">
                  <c:v>135.39285699999999</c:v>
                </c:pt>
                <c:pt idx="1248">
                  <c:v>37.375</c:v>
                </c:pt>
                <c:pt idx="1249">
                  <c:v>177.64285699999999</c:v>
                </c:pt>
                <c:pt idx="1250">
                  <c:v>61.357142000000003</c:v>
                </c:pt>
                <c:pt idx="1251">
                  <c:v>148.61538400000001</c:v>
                </c:pt>
                <c:pt idx="1252">
                  <c:v>128.875</c:v>
                </c:pt>
                <c:pt idx="1253">
                  <c:v>143.89285699999999</c:v>
                </c:pt>
                <c:pt idx="1254">
                  <c:v>124.14285700000001</c:v>
                </c:pt>
                <c:pt idx="1255">
                  <c:v>98.375</c:v>
                </c:pt>
                <c:pt idx="1256">
                  <c:v>56</c:v>
                </c:pt>
                <c:pt idx="1257">
                  <c:v>187.39130399999999</c:v>
                </c:pt>
                <c:pt idx="1258">
                  <c:v>101.913043</c:v>
                </c:pt>
                <c:pt idx="1259">
                  <c:v>162.21739099999999</c:v>
                </c:pt>
                <c:pt idx="1260">
                  <c:v>98</c:v>
                </c:pt>
                <c:pt idx="1261">
                  <c:v>155.53846100000001</c:v>
                </c:pt>
                <c:pt idx="1262">
                  <c:v>54.909089999999999</c:v>
                </c:pt>
                <c:pt idx="1263">
                  <c:v>124.15</c:v>
                </c:pt>
                <c:pt idx="1264">
                  <c:v>126.92857100000001</c:v>
                </c:pt>
                <c:pt idx="1265">
                  <c:v>99.521738999999897</c:v>
                </c:pt>
                <c:pt idx="1266">
                  <c:v>150.85714200000001</c:v>
                </c:pt>
                <c:pt idx="1267">
                  <c:v>113.107142</c:v>
                </c:pt>
                <c:pt idx="1268">
                  <c:v>43</c:v>
                </c:pt>
                <c:pt idx="1269">
                  <c:v>77.357141999999996</c:v>
                </c:pt>
                <c:pt idx="1270">
                  <c:v>70.035713999999999</c:v>
                </c:pt>
                <c:pt idx="1271">
                  <c:v>108.107142</c:v>
                </c:pt>
                <c:pt idx="1272">
                  <c:v>133.307692</c:v>
                </c:pt>
                <c:pt idx="1273">
                  <c:v>112.608695</c:v>
                </c:pt>
                <c:pt idx="1274">
                  <c:v>114.285714</c:v>
                </c:pt>
                <c:pt idx="1275">
                  <c:v>198.28571400000001</c:v>
                </c:pt>
                <c:pt idx="1276">
                  <c:v>136.67857100000001</c:v>
                </c:pt>
                <c:pt idx="1277">
                  <c:v>56.285713999999999</c:v>
                </c:pt>
                <c:pt idx="1278">
                  <c:v>72.555554999999998</c:v>
                </c:pt>
                <c:pt idx="1279">
                  <c:v>61.714284999999997</c:v>
                </c:pt>
                <c:pt idx="1280">
                  <c:v>67.727271999999999</c:v>
                </c:pt>
                <c:pt idx="1281">
                  <c:v>91.464285000000103</c:v>
                </c:pt>
                <c:pt idx="1282">
                  <c:v>211</c:v>
                </c:pt>
                <c:pt idx="1283">
                  <c:v>101.714285</c:v>
                </c:pt>
                <c:pt idx="1284">
                  <c:v>208.89285699999999</c:v>
                </c:pt>
                <c:pt idx="1285">
                  <c:v>276.375</c:v>
                </c:pt>
                <c:pt idx="1286">
                  <c:v>102.727272</c:v>
                </c:pt>
                <c:pt idx="1287">
                  <c:v>128</c:v>
                </c:pt>
                <c:pt idx="1288">
                  <c:v>116.535714</c:v>
                </c:pt>
                <c:pt idx="1289">
                  <c:v>115.521739</c:v>
                </c:pt>
                <c:pt idx="1290">
                  <c:v>68.464285000000103</c:v>
                </c:pt>
                <c:pt idx="1291">
                  <c:v>131.875</c:v>
                </c:pt>
                <c:pt idx="1292">
                  <c:v>187.73912999999999</c:v>
                </c:pt>
                <c:pt idx="1293">
                  <c:v>81.607141999999996</c:v>
                </c:pt>
                <c:pt idx="1294">
                  <c:v>107.285714</c:v>
                </c:pt>
                <c:pt idx="1295">
                  <c:v>57.714284999999997</c:v>
                </c:pt>
                <c:pt idx="1296">
                  <c:v>217.60714200000001</c:v>
                </c:pt>
                <c:pt idx="1297">
                  <c:v>130</c:v>
                </c:pt>
                <c:pt idx="1298">
                  <c:v>116.107142</c:v>
                </c:pt>
                <c:pt idx="1299">
                  <c:v>204.95652100000001</c:v>
                </c:pt>
                <c:pt idx="1300">
                  <c:v>53.392856999999999</c:v>
                </c:pt>
                <c:pt idx="1301">
                  <c:v>136.46153799999999</c:v>
                </c:pt>
                <c:pt idx="1302">
                  <c:v>129.13043400000001</c:v>
                </c:pt>
                <c:pt idx="1303">
                  <c:v>83.714285000000103</c:v>
                </c:pt>
                <c:pt idx="1304">
                  <c:v>178.81818100000001</c:v>
                </c:pt>
                <c:pt idx="1305">
                  <c:v>119.363636</c:v>
                </c:pt>
                <c:pt idx="1306">
                  <c:v>114.714285</c:v>
                </c:pt>
                <c:pt idx="1307">
                  <c:v>93.6</c:v>
                </c:pt>
                <c:pt idx="1308">
                  <c:v>99.714285000000103</c:v>
                </c:pt>
                <c:pt idx="1309">
                  <c:v>93.4</c:v>
                </c:pt>
                <c:pt idx="1310">
                  <c:v>140.78571400000001</c:v>
                </c:pt>
                <c:pt idx="1311">
                  <c:v>267.77777700000001</c:v>
                </c:pt>
                <c:pt idx="1312">
                  <c:v>140.96428499999999</c:v>
                </c:pt>
                <c:pt idx="1313">
                  <c:v>74.760000000000005</c:v>
                </c:pt>
                <c:pt idx="1314">
                  <c:v>84.083332999999897</c:v>
                </c:pt>
                <c:pt idx="1315">
                  <c:v>139.66666599999999</c:v>
                </c:pt>
                <c:pt idx="1316">
                  <c:v>119.47619</c:v>
                </c:pt>
                <c:pt idx="1317">
                  <c:v>145.17857100000001</c:v>
                </c:pt>
                <c:pt idx="1318">
                  <c:v>245.09090900000001</c:v>
                </c:pt>
                <c:pt idx="1319">
                  <c:v>42.714284999999997</c:v>
                </c:pt>
                <c:pt idx="1320">
                  <c:v>105.347826</c:v>
                </c:pt>
                <c:pt idx="1321">
                  <c:v>86.964285000000103</c:v>
                </c:pt>
                <c:pt idx="1322">
                  <c:v>167.46428499999999</c:v>
                </c:pt>
                <c:pt idx="1323">
                  <c:v>291.54545400000001</c:v>
                </c:pt>
                <c:pt idx="1324">
                  <c:v>166.6</c:v>
                </c:pt>
                <c:pt idx="1325">
                  <c:v>230.35714200000001</c:v>
                </c:pt>
                <c:pt idx="1326">
                  <c:v>47.428570999999998</c:v>
                </c:pt>
                <c:pt idx="1327">
                  <c:v>250.60869500000001</c:v>
                </c:pt>
                <c:pt idx="1328">
                  <c:v>92.2</c:v>
                </c:pt>
                <c:pt idx="1329">
                  <c:v>108.14285700000001</c:v>
                </c:pt>
                <c:pt idx="1330">
                  <c:v>89</c:v>
                </c:pt>
                <c:pt idx="1331">
                  <c:v>47.607142000000003</c:v>
                </c:pt>
                <c:pt idx="1332">
                  <c:v>94.857141999999996</c:v>
                </c:pt>
                <c:pt idx="1333">
                  <c:v>189.173913</c:v>
                </c:pt>
                <c:pt idx="1334">
                  <c:v>339</c:v>
                </c:pt>
                <c:pt idx="1335">
                  <c:v>53.642856999999999</c:v>
                </c:pt>
                <c:pt idx="1336">
                  <c:v>54.5</c:v>
                </c:pt>
                <c:pt idx="1337">
                  <c:v>105</c:v>
                </c:pt>
                <c:pt idx="1338">
                  <c:v>137.42857100000001</c:v>
                </c:pt>
                <c:pt idx="1339">
                  <c:v>192.571428</c:v>
                </c:pt>
                <c:pt idx="1340">
                  <c:v>439.5</c:v>
                </c:pt>
                <c:pt idx="1341">
                  <c:v>73.217391000000006</c:v>
                </c:pt>
                <c:pt idx="1342">
                  <c:v>132.22222199999999</c:v>
                </c:pt>
                <c:pt idx="1343">
                  <c:v>79</c:v>
                </c:pt>
                <c:pt idx="1344">
                  <c:v>193.43478200000001</c:v>
                </c:pt>
                <c:pt idx="1345">
                  <c:v>96.464285000000103</c:v>
                </c:pt>
                <c:pt idx="1346">
                  <c:v>162.71428499999999</c:v>
                </c:pt>
                <c:pt idx="1347">
                  <c:v>151.5</c:v>
                </c:pt>
                <c:pt idx="1348">
                  <c:v>160</c:v>
                </c:pt>
                <c:pt idx="1349">
                  <c:v>43.821427999999997</c:v>
                </c:pt>
                <c:pt idx="1350">
                  <c:v>91.347825999999998</c:v>
                </c:pt>
                <c:pt idx="1351">
                  <c:v>60.285713999999999</c:v>
                </c:pt>
                <c:pt idx="1352">
                  <c:v>148.071428</c:v>
                </c:pt>
                <c:pt idx="1353">
                  <c:v>61.739130000000102</c:v>
                </c:pt>
                <c:pt idx="1354">
                  <c:v>94.75</c:v>
                </c:pt>
                <c:pt idx="1355">
                  <c:v>102</c:v>
                </c:pt>
                <c:pt idx="1356">
                  <c:v>119.727272</c:v>
                </c:pt>
                <c:pt idx="1357">
                  <c:v>93.833332999999897</c:v>
                </c:pt>
                <c:pt idx="1358">
                  <c:v>258.71428500000002</c:v>
                </c:pt>
                <c:pt idx="1359">
                  <c:v>146.5</c:v>
                </c:pt>
                <c:pt idx="1360">
                  <c:v>167.33333300000001</c:v>
                </c:pt>
                <c:pt idx="1361">
                  <c:v>71.142857000000006</c:v>
                </c:pt>
                <c:pt idx="1362">
                  <c:v>236</c:v>
                </c:pt>
                <c:pt idx="1363">
                  <c:v>119.708333</c:v>
                </c:pt>
                <c:pt idx="1364">
                  <c:v>122.91666600000001</c:v>
                </c:pt>
                <c:pt idx="1365">
                  <c:v>28.454545</c:v>
                </c:pt>
                <c:pt idx="1366">
                  <c:v>72.571427999999997</c:v>
                </c:pt>
                <c:pt idx="1367">
                  <c:v>44.214284999999997</c:v>
                </c:pt>
                <c:pt idx="1368">
                  <c:v>199.347826</c:v>
                </c:pt>
                <c:pt idx="1369">
                  <c:v>215.56521699999999</c:v>
                </c:pt>
                <c:pt idx="1370">
                  <c:v>91.357141999999996</c:v>
                </c:pt>
                <c:pt idx="1371">
                  <c:v>290.17391300000003</c:v>
                </c:pt>
                <c:pt idx="1372">
                  <c:v>50.321427999999997</c:v>
                </c:pt>
                <c:pt idx="1373">
                  <c:v>128.21428499999999</c:v>
                </c:pt>
                <c:pt idx="1374">
                  <c:v>133.41666599999999</c:v>
                </c:pt>
                <c:pt idx="1375">
                  <c:v>175.92857100000001</c:v>
                </c:pt>
                <c:pt idx="1376">
                  <c:v>83.375</c:v>
                </c:pt>
                <c:pt idx="1377">
                  <c:v>87.545454000000007</c:v>
                </c:pt>
                <c:pt idx="1378">
                  <c:v>101.652173</c:v>
                </c:pt>
                <c:pt idx="1379">
                  <c:v>48</c:v>
                </c:pt>
                <c:pt idx="1380">
                  <c:v>237.571428</c:v>
                </c:pt>
                <c:pt idx="1381">
                  <c:v>107.821428</c:v>
                </c:pt>
                <c:pt idx="1382">
                  <c:v>58.125</c:v>
                </c:pt>
                <c:pt idx="1383">
                  <c:v>66.142857000000006</c:v>
                </c:pt>
                <c:pt idx="1384">
                  <c:v>41.285713999999999</c:v>
                </c:pt>
                <c:pt idx="1385">
                  <c:v>120.61538400000001</c:v>
                </c:pt>
                <c:pt idx="1386">
                  <c:v>188.875</c:v>
                </c:pt>
                <c:pt idx="1387">
                  <c:v>72.714285000000103</c:v>
                </c:pt>
                <c:pt idx="1388">
                  <c:v>97.035713999999999</c:v>
                </c:pt>
                <c:pt idx="1389">
                  <c:v>155.63999999999999</c:v>
                </c:pt>
                <c:pt idx="1390">
                  <c:v>196.85714200000001</c:v>
                </c:pt>
                <c:pt idx="1391">
                  <c:v>74.428570999999906</c:v>
                </c:pt>
                <c:pt idx="1392">
                  <c:v>83.642857000000006</c:v>
                </c:pt>
                <c:pt idx="1393">
                  <c:v>97.071427999999997</c:v>
                </c:pt>
                <c:pt idx="1394">
                  <c:v>73.916666000000106</c:v>
                </c:pt>
                <c:pt idx="1395">
                  <c:v>102</c:v>
                </c:pt>
                <c:pt idx="1396">
                  <c:v>119.777777</c:v>
                </c:pt>
                <c:pt idx="1397">
                  <c:v>304.92857099999901</c:v>
                </c:pt>
                <c:pt idx="1398">
                  <c:v>63.642856999999999</c:v>
                </c:pt>
                <c:pt idx="1399">
                  <c:v>139.11111099999999</c:v>
                </c:pt>
                <c:pt idx="1400">
                  <c:v>196.61904699999999</c:v>
                </c:pt>
                <c:pt idx="1401">
                  <c:v>52.535713999999999</c:v>
                </c:pt>
                <c:pt idx="1402">
                  <c:v>42.555554999999998</c:v>
                </c:pt>
                <c:pt idx="1403">
                  <c:v>135.71428499999999</c:v>
                </c:pt>
                <c:pt idx="1404">
                  <c:v>156.66666599999999</c:v>
                </c:pt>
                <c:pt idx="1405">
                  <c:v>113.913043</c:v>
                </c:pt>
                <c:pt idx="1406">
                  <c:v>107.521739</c:v>
                </c:pt>
                <c:pt idx="1407">
                  <c:v>79.357141999999996</c:v>
                </c:pt>
                <c:pt idx="1408">
                  <c:v>243.521739</c:v>
                </c:pt>
                <c:pt idx="1409">
                  <c:v>63.75</c:v>
                </c:pt>
                <c:pt idx="1410">
                  <c:v>150.695652</c:v>
                </c:pt>
                <c:pt idx="1411">
                  <c:v>250.84615299999999</c:v>
                </c:pt>
                <c:pt idx="1412">
                  <c:v>152.46153799999999</c:v>
                </c:pt>
                <c:pt idx="1413">
                  <c:v>61.571427999999997</c:v>
                </c:pt>
                <c:pt idx="1414">
                  <c:v>75.5</c:v>
                </c:pt>
                <c:pt idx="1415">
                  <c:v>146.307692</c:v>
                </c:pt>
                <c:pt idx="1416">
                  <c:v>121.107142</c:v>
                </c:pt>
                <c:pt idx="1417">
                  <c:v>238.85714200000001</c:v>
                </c:pt>
                <c:pt idx="1418">
                  <c:v>60.571427999999997</c:v>
                </c:pt>
                <c:pt idx="1419">
                  <c:v>95.384614999999997</c:v>
                </c:pt>
                <c:pt idx="1420">
                  <c:v>177.91304299999999</c:v>
                </c:pt>
                <c:pt idx="1421">
                  <c:v>53</c:v>
                </c:pt>
                <c:pt idx="1422">
                  <c:v>102.21739100000001</c:v>
                </c:pt>
                <c:pt idx="1423">
                  <c:v>51.285713999999999</c:v>
                </c:pt>
                <c:pt idx="1424">
                  <c:v>20.333333</c:v>
                </c:pt>
                <c:pt idx="1425">
                  <c:v>76.545454000000007</c:v>
                </c:pt>
                <c:pt idx="1426">
                  <c:v>71.307692000000003</c:v>
                </c:pt>
                <c:pt idx="1427">
                  <c:v>145.41666599999999</c:v>
                </c:pt>
                <c:pt idx="1428">
                  <c:v>137.46428499999999</c:v>
                </c:pt>
                <c:pt idx="1429">
                  <c:v>77.178570999999806</c:v>
                </c:pt>
                <c:pt idx="1430">
                  <c:v>85.464285000000103</c:v>
                </c:pt>
                <c:pt idx="1431">
                  <c:v>107.54545400000001</c:v>
                </c:pt>
                <c:pt idx="1432">
                  <c:v>270.43478199999998</c:v>
                </c:pt>
                <c:pt idx="1433">
                  <c:v>127.074074</c:v>
                </c:pt>
                <c:pt idx="1434">
                  <c:v>104.857142</c:v>
                </c:pt>
                <c:pt idx="1435">
                  <c:v>92.24</c:v>
                </c:pt>
                <c:pt idx="1436">
                  <c:v>73.777777</c:v>
                </c:pt>
                <c:pt idx="1437">
                  <c:v>145.25</c:v>
                </c:pt>
                <c:pt idx="1438">
                  <c:v>81.107141999999996</c:v>
                </c:pt>
                <c:pt idx="1439">
                  <c:v>42.785713999999999</c:v>
                </c:pt>
                <c:pt idx="1440">
                  <c:v>64.607141999999996</c:v>
                </c:pt>
                <c:pt idx="1441">
                  <c:v>104.538461</c:v>
                </c:pt>
                <c:pt idx="1442">
                  <c:v>68.2592590000001</c:v>
                </c:pt>
                <c:pt idx="1443">
                  <c:v>142.444444</c:v>
                </c:pt>
                <c:pt idx="1444">
                  <c:v>105.67857100000001</c:v>
                </c:pt>
                <c:pt idx="1445">
                  <c:v>155.52000000000001</c:v>
                </c:pt>
                <c:pt idx="1446">
                  <c:v>64.464285000000103</c:v>
                </c:pt>
                <c:pt idx="1447">
                  <c:v>91.714285000000103</c:v>
                </c:pt>
                <c:pt idx="1448">
                  <c:v>80.571427999999997</c:v>
                </c:pt>
                <c:pt idx="1449">
                  <c:v>61.142856999999999</c:v>
                </c:pt>
                <c:pt idx="1450">
                  <c:v>49.285713999999999</c:v>
                </c:pt>
                <c:pt idx="1451">
                  <c:v>105.571428</c:v>
                </c:pt>
                <c:pt idx="1452">
                  <c:v>170.43478200000001</c:v>
                </c:pt>
                <c:pt idx="1453">
                  <c:v>89.785713999999999</c:v>
                </c:pt>
                <c:pt idx="1454">
                  <c:v>100.857142</c:v>
                </c:pt>
                <c:pt idx="1455">
                  <c:v>153.75</c:v>
                </c:pt>
                <c:pt idx="1456">
                  <c:v>154.071428</c:v>
                </c:pt>
                <c:pt idx="1457">
                  <c:v>115.125</c:v>
                </c:pt>
                <c:pt idx="1458">
                  <c:v>121.714285</c:v>
                </c:pt>
                <c:pt idx="1459">
                  <c:v>83.357141999999996</c:v>
                </c:pt>
                <c:pt idx="1460">
                  <c:v>131.071428</c:v>
                </c:pt>
                <c:pt idx="1461">
                  <c:v>109.92857100000001</c:v>
                </c:pt>
                <c:pt idx="1462">
                  <c:v>141.625</c:v>
                </c:pt>
                <c:pt idx="1463">
                  <c:v>64.555554999999998</c:v>
                </c:pt>
                <c:pt idx="1464">
                  <c:v>64.357141999999996</c:v>
                </c:pt>
                <c:pt idx="1465">
                  <c:v>40.285713999999999</c:v>
                </c:pt>
                <c:pt idx="1466">
                  <c:v>210.42857100000001</c:v>
                </c:pt>
                <c:pt idx="1467">
                  <c:v>45.285713999999999</c:v>
                </c:pt>
                <c:pt idx="1468">
                  <c:v>89.777777</c:v>
                </c:pt>
                <c:pt idx="1469">
                  <c:v>38.714284999999997</c:v>
                </c:pt>
                <c:pt idx="1470">
                  <c:v>29.714285</c:v>
                </c:pt>
                <c:pt idx="1471">
                  <c:v>83.428570999999906</c:v>
                </c:pt>
                <c:pt idx="1472">
                  <c:v>83.142857000000006</c:v>
                </c:pt>
                <c:pt idx="1473">
                  <c:v>68.25</c:v>
                </c:pt>
                <c:pt idx="1474">
                  <c:v>50.36</c:v>
                </c:pt>
                <c:pt idx="1475">
                  <c:v>88.464285000000103</c:v>
                </c:pt>
                <c:pt idx="1476">
                  <c:v>60.714284999999997</c:v>
                </c:pt>
                <c:pt idx="1477">
                  <c:v>80.928570999999906</c:v>
                </c:pt>
                <c:pt idx="1478">
                  <c:v>70.904760999999993</c:v>
                </c:pt>
                <c:pt idx="1479">
                  <c:v>97.392857000000006</c:v>
                </c:pt>
                <c:pt idx="1480">
                  <c:v>108.714285</c:v>
                </c:pt>
                <c:pt idx="1481">
                  <c:v>168.75</c:v>
                </c:pt>
                <c:pt idx="1482">
                  <c:v>139.81818100000001</c:v>
                </c:pt>
                <c:pt idx="1483">
                  <c:v>71.846153000000101</c:v>
                </c:pt>
                <c:pt idx="1484">
                  <c:v>426</c:v>
                </c:pt>
                <c:pt idx="1485">
                  <c:v>223.42857100000001</c:v>
                </c:pt>
                <c:pt idx="1486">
                  <c:v>77.5</c:v>
                </c:pt>
                <c:pt idx="1487">
                  <c:v>115.88</c:v>
                </c:pt>
                <c:pt idx="1488">
                  <c:v>135.71428499999999</c:v>
                </c:pt>
                <c:pt idx="1489">
                  <c:v>143.53571400000001</c:v>
                </c:pt>
                <c:pt idx="1490">
                  <c:v>86.555554999999998</c:v>
                </c:pt>
                <c:pt idx="1491">
                  <c:v>92.071427999999997</c:v>
                </c:pt>
                <c:pt idx="1492">
                  <c:v>87.607141999999996</c:v>
                </c:pt>
                <c:pt idx="1493">
                  <c:v>117.42857100000001</c:v>
                </c:pt>
                <c:pt idx="1494">
                  <c:v>124.074074</c:v>
                </c:pt>
                <c:pt idx="1495">
                  <c:v>613</c:v>
                </c:pt>
                <c:pt idx="1496">
                  <c:v>136.39285699999999</c:v>
                </c:pt>
                <c:pt idx="1497">
                  <c:v>92.071427999999997</c:v>
                </c:pt>
                <c:pt idx="1498">
                  <c:v>147.92857100000001</c:v>
                </c:pt>
                <c:pt idx="1499">
                  <c:v>228.60869500000001</c:v>
                </c:pt>
                <c:pt idx="1500">
                  <c:v>34.888888000000001</c:v>
                </c:pt>
                <c:pt idx="1501">
                  <c:v>126.357142</c:v>
                </c:pt>
                <c:pt idx="1502">
                  <c:v>94.875</c:v>
                </c:pt>
                <c:pt idx="1503">
                  <c:v>156.03571400000001</c:v>
                </c:pt>
                <c:pt idx="1504">
                  <c:v>75</c:v>
                </c:pt>
                <c:pt idx="1505">
                  <c:v>275.875</c:v>
                </c:pt>
                <c:pt idx="1506">
                  <c:v>151.54545400000001</c:v>
                </c:pt>
                <c:pt idx="1507">
                  <c:v>195.78260800000001</c:v>
                </c:pt>
                <c:pt idx="1508">
                  <c:v>160.75</c:v>
                </c:pt>
                <c:pt idx="1509">
                  <c:v>74.071427999999997</c:v>
                </c:pt>
                <c:pt idx="1510">
                  <c:v>72.607141999999996</c:v>
                </c:pt>
                <c:pt idx="1511">
                  <c:v>107.75</c:v>
                </c:pt>
                <c:pt idx="1512">
                  <c:v>146.42857100000001</c:v>
                </c:pt>
                <c:pt idx="1513">
                  <c:v>105.16</c:v>
                </c:pt>
                <c:pt idx="1514">
                  <c:v>64.956520999999995</c:v>
                </c:pt>
                <c:pt idx="1515">
                  <c:v>134</c:v>
                </c:pt>
                <c:pt idx="1516">
                  <c:v>62.857142000000003</c:v>
                </c:pt>
                <c:pt idx="1517">
                  <c:v>96.964285000000103</c:v>
                </c:pt>
                <c:pt idx="1518">
                  <c:v>104.61538400000001</c:v>
                </c:pt>
                <c:pt idx="1519">
                  <c:v>204.26922999999999</c:v>
                </c:pt>
                <c:pt idx="1520">
                  <c:v>207.5</c:v>
                </c:pt>
                <c:pt idx="1521">
                  <c:v>55.583333000000003</c:v>
                </c:pt>
                <c:pt idx="1522">
                  <c:v>82.642857000000006</c:v>
                </c:pt>
                <c:pt idx="1523">
                  <c:v>69</c:v>
                </c:pt>
                <c:pt idx="1524">
                  <c:v>67.760000000000005</c:v>
                </c:pt>
                <c:pt idx="1525">
                  <c:v>88.285713999999999</c:v>
                </c:pt>
                <c:pt idx="1526">
                  <c:v>76.5</c:v>
                </c:pt>
                <c:pt idx="1527">
                  <c:v>175.96428499999999</c:v>
                </c:pt>
                <c:pt idx="1528">
                  <c:v>94.928570999999906</c:v>
                </c:pt>
                <c:pt idx="1529">
                  <c:v>60.583333000000003</c:v>
                </c:pt>
                <c:pt idx="1530">
                  <c:v>134.571428</c:v>
                </c:pt>
                <c:pt idx="1531">
                  <c:v>48.392856999999999</c:v>
                </c:pt>
                <c:pt idx="1532">
                  <c:v>218.71428499999999</c:v>
                </c:pt>
                <c:pt idx="1533">
                  <c:v>49.821427999999997</c:v>
                </c:pt>
                <c:pt idx="1534">
                  <c:v>94.75</c:v>
                </c:pt>
                <c:pt idx="1535">
                  <c:v>85.392857000000006</c:v>
                </c:pt>
                <c:pt idx="1536">
                  <c:v>101.107142</c:v>
                </c:pt>
                <c:pt idx="1537">
                  <c:v>127.785714</c:v>
                </c:pt>
                <c:pt idx="1538">
                  <c:v>88.5</c:v>
                </c:pt>
                <c:pt idx="1539">
                  <c:v>120.777777</c:v>
                </c:pt>
                <c:pt idx="1540">
                  <c:v>140.9</c:v>
                </c:pt>
                <c:pt idx="1541">
                  <c:v>277.67857099999998</c:v>
                </c:pt>
                <c:pt idx="1542">
                  <c:v>124.964285</c:v>
                </c:pt>
                <c:pt idx="1543">
                  <c:v>40.636363000000003</c:v>
                </c:pt>
                <c:pt idx="1544">
                  <c:v>74.333332999999897</c:v>
                </c:pt>
                <c:pt idx="1545">
                  <c:v>107.25</c:v>
                </c:pt>
                <c:pt idx="1546">
                  <c:v>113.535714</c:v>
                </c:pt>
                <c:pt idx="1547">
                  <c:v>241.85185100000001</c:v>
                </c:pt>
                <c:pt idx="1548">
                  <c:v>185.6</c:v>
                </c:pt>
                <c:pt idx="1549">
                  <c:v>172.821428</c:v>
                </c:pt>
                <c:pt idx="1550">
                  <c:v>140.321428</c:v>
                </c:pt>
                <c:pt idx="1551">
                  <c:v>87.923075999999995</c:v>
                </c:pt>
                <c:pt idx="1552">
                  <c:v>76.130433999999994</c:v>
                </c:pt>
                <c:pt idx="1553">
                  <c:v>83.818180999999996</c:v>
                </c:pt>
                <c:pt idx="1554">
                  <c:v>130.78260800000001</c:v>
                </c:pt>
                <c:pt idx="1555">
                  <c:v>215.67857100000001</c:v>
                </c:pt>
                <c:pt idx="1556">
                  <c:v>97.964285000000103</c:v>
                </c:pt>
                <c:pt idx="1557">
                  <c:v>168.173913</c:v>
                </c:pt>
                <c:pt idx="1558">
                  <c:v>165</c:v>
                </c:pt>
                <c:pt idx="1559">
                  <c:v>126.4</c:v>
                </c:pt>
                <c:pt idx="1560">
                  <c:v>104.17857100000001</c:v>
                </c:pt>
                <c:pt idx="1561">
                  <c:v>154.42857100000001</c:v>
                </c:pt>
                <c:pt idx="1562">
                  <c:v>86.821427999999997</c:v>
                </c:pt>
                <c:pt idx="1563">
                  <c:v>96.608694999999997</c:v>
                </c:pt>
                <c:pt idx="1564">
                  <c:v>174.5</c:v>
                </c:pt>
                <c:pt idx="1565">
                  <c:v>74.727271999999999</c:v>
                </c:pt>
                <c:pt idx="1566">
                  <c:v>62.925924999999999</c:v>
                </c:pt>
                <c:pt idx="1567">
                  <c:v>109.875</c:v>
                </c:pt>
                <c:pt idx="1568">
                  <c:v>61.48</c:v>
                </c:pt>
                <c:pt idx="1569">
                  <c:v>158.76</c:v>
                </c:pt>
                <c:pt idx="1570">
                  <c:v>41.285713999999999</c:v>
                </c:pt>
                <c:pt idx="1571">
                  <c:v>99.142857000000006</c:v>
                </c:pt>
                <c:pt idx="1572">
                  <c:v>75.571427999999997</c:v>
                </c:pt>
                <c:pt idx="1573">
                  <c:v>62</c:v>
                </c:pt>
                <c:pt idx="1574">
                  <c:v>121.86956499999999</c:v>
                </c:pt>
                <c:pt idx="1575">
                  <c:v>109.14285700000001</c:v>
                </c:pt>
                <c:pt idx="1576">
                  <c:v>149.625</c:v>
                </c:pt>
                <c:pt idx="1577">
                  <c:v>161</c:v>
                </c:pt>
                <c:pt idx="1578">
                  <c:v>115.36</c:v>
                </c:pt>
                <c:pt idx="1579">
                  <c:v>63.142856999999999</c:v>
                </c:pt>
                <c:pt idx="1580">
                  <c:v>114.153846</c:v>
                </c:pt>
                <c:pt idx="1581">
                  <c:v>71.392857000000006</c:v>
                </c:pt>
                <c:pt idx="1582">
                  <c:v>205.60714200000001</c:v>
                </c:pt>
                <c:pt idx="1583">
                  <c:v>399.78260799999998</c:v>
                </c:pt>
                <c:pt idx="1584">
                  <c:v>119.40909000000001</c:v>
                </c:pt>
                <c:pt idx="1585">
                  <c:v>62.304347</c:v>
                </c:pt>
                <c:pt idx="1586">
                  <c:v>54.444443999999997</c:v>
                </c:pt>
                <c:pt idx="1587">
                  <c:v>92.727271999999999</c:v>
                </c:pt>
                <c:pt idx="1588">
                  <c:v>187</c:v>
                </c:pt>
                <c:pt idx="1589">
                  <c:v>34.4</c:v>
                </c:pt>
                <c:pt idx="1590">
                  <c:v>307.75</c:v>
                </c:pt>
                <c:pt idx="1591">
                  <c:v>214.347826</c:v>
                </c:pt>
                <c:pt idx="1592">
                  <c:v>96</c:v>
                </c:pt>
                <c:pt idx="1593">
                  <c:v>80.75</c:v>
                </c:pt>
                <c:pt idx="1594">
                  <c:v>77.285713999999999</c:v>
                </c:pt>
                <c:pt idx="1595">
                  <c:v>84.357141999999996</c:v>
                </c:pt>
                <c:pt idx="1596">
                  <c:v>44.96</c:v>
                </c:pt>
                <c:pt idx="1597">
                  <c:v>118.47826000000001</c:v>
                </c:pt>
                <c:pt idx="1598">
                  <c:v>145.5</c:v>
                </c:pt>
                <c:pt idx="1599">
                  <c:v>172.692307</c:v>
                </c:pt>
                <c:pt idx="1600">
                  <c:v>107.285714</c:v>
                </c:pt>
                <c:pt idx="1601">
                  <c:v>125.833333</c:v>
                </c:pt>
                <c:pt idx="1602">
                  <c:v>45.035713999999999</c:v>
                </c:pt>
                <c:pt idx="1603">
                  <c:v>83.826086000000004</c:v>
                </c:pt>
                <c:pt idx="1604">
                  <c:v>61.214284999999997</c:v>
                </c:pt>
                <c:pt idx="1605">
                  <c:v>98.892857000000006</c:v>
                </c:pt>
                <c:pt idx="1606">
                  <c:v>108.714285</c:v>
                </c:pt>
                <c:pt idx="1607">
                  <c:v>173.92857100000001</c:v>
                </c:pt>
                <c:pt idx="1608">
                  <c:v>93.714285000000103</c:v>
                </c:pt>
                <c:pt idx="1609">
                  <c:v>123.521739</c:v>
                </c:pt>
                <c:pt idx="1610">
                  <c:v>149.444444</c:v>
                </c:pt>
                <c:pt idx="1611">
                  <c:v>68</c:v>
                </c:pt>
                <c:pt idx="1612">
                  <c:v>76.888887999999795</c:v>
                </c:pt>
                <c:pt idx="1613">
                  <c:v>149.037037</c:v>
                </c:pt>
                <c:pt idx="1614">
                  <c:v>128.13043400000001</c:v>
                </c:pt>
                <c:pt idx="1615">
                  <c:v>53.035713999999999</c:v>
                </c:pt>
                <c:pt idx="1616">
                  <c:v>303.75</c:v>
                </c:pt>
                <c:pt idx="1617">
                  <c:v>73.090908999999996</c:v>
                </c:pt>
                <c:pt idx="1618">
                  <c:v>75.571427999999997</c:v>
                </c:pt>
                <c:pt idx="1619">
                  <c:v>169.39130399999999</c:v>
                </c:pt>
                <c:pt idx="1620">
                  <c:v>147.69999999999999</c:v>
                </c:pt>
                <c:pt idx="1621">
                  <c:v>242.173913</c:v>
                </c:pt>
                <c:pt idx="1622">
                  <c:v>88.035713999999999</c:v>
                </c:pt>
                <c:pt idx="1623">
                  <c:v>77.956520999999995</c:v>
                </c:pt>
                <c:pt idx="1624">
                  <c:v>120.230769</c:v>
                </c:pt>
                <c:pt idx="1625">
                  <c:v>185.60869500000001</c:v>
                </c:pt>
                <c:pt idx="1626">
                  <c:v>81.857141999999996</c:v>
                </c:pt>
                <c:pt idx="1627">
                  <c:v>71.166666000000006</c:v>
                </c:pt>
                <c:pt idx="1628">
                  <c:v>148.571428</c:v>
                </c:pt>
                <c:pt idx="1629">
                  <c:v>110.571428</c:v>
                </c:pt>
                <c:pt idx="1630">
                  <c:v>64.714285000000103</c:v>
                </c:pt>
                <c:pt idx="1631">
                  <c:v>62.142856999999999</c:v>
                </c:pt>
                <c:pt idx="1632">
                  <c:v>121.76922999999999</c:v>
                </c:pt>
                <c:pt idx="1633">
                  <c:v>84</c:v>
                </c:pt>
                <c:pt idx="1634">
                  <c:v>83.666666000000006</c:v>
                </c:pt>
                <c:pt idx="1635">
                  <c:v>95.307692000000003</c:v>
                </c:pt>
                <c:pt idx="1636">
                  <c:v>78.739130000000003</c:v>
                </c:pt>
                <c:pt idx="1637">
                  <c:v>211.90908999999999</c:v>
                </c:pt>
                <c:pt idx="1638">
                  <c:v>92.785713999999999</c:v>
                </c:pt>
                <c:pt idx="1639">
                  <c:v>49.238095000000101</c:v>
                </c:pt>
                <c:pt idx="1640">
                  <c:v>32.222222000000102</c:v>
                </c:pt>
                <c:pt idx="1641">
                  <c:v>59.583333000000003</c:v>
                </c:pt>
                <c:pt idx="1642">
                  <c:v>40.071427999999997</c:v>
                </c:pt>
                <c:pt idx="1643">
                  <c:v>105.25</c:v>
                </c:pt>
                <c:pt idx="1644">
                  <c:v>161.42857100000001</c:v>
                </c:pt>
                <c:pt idx="1645">
                  <c:v>51.636363000000003</c:v>
                </c:pt>
                <c:pt idx="1646">
                  <c:v>131.79166599999999</c:v>
                </c:pt>
                <c:pt idx="1647">
                  <c:v>88.285713999999999</c:v>
                </c:pt>
                <c:pt idx="1648">
                  <c:v>74.476190000000003</c:v>
                </c:pt>
                <c:pt idx="1649">
                  <c:v>104.714285</c:v>
                </c:pt>
                <c:pt idx="1650">
                  <c:v>80.392857000000006</c:v>
                </c:pt>
                <c:pt idx="1651">
                  <c:v>80.928570999999906</c:v>
                </c:pt>
                <c:pt idx="1652">
                  <c:v>75.75</c:v>
                </c:pt>
                <c:pt idx="1653">
                  <c:v>108.64285700000001</c:v>
                </c:pt>
                <c:pt idx="1654">
                  <c:v>139.695652</c:v>
                </c:pt>
                <c:pt idx="1655">
                  <c:v>61.107142000000003</c:v>
                </c:pt>
                <c:pt idx="1656">
                  <c:v>70.607141999999996</c:v>
                </c:pt>
                <c:pt idx="1657">
                  <c:v>162.91999999999999</c:v>
                </c:pt>
                <c:pt idx="1658">
                  <c:v>67.636363000000003</c:v>
                </c:pt>
                <c:pt idx="1659">
                  <c:v>99.347825999999998</c:v>
                </c:pt>
                <c:pt idx="1660">
                  <c:v>106.964285</c:v>
                </c:pt>
                <c:pt idx="1661">
                  <c:v>143.9</c:v>
                </c:pt>
                <c:pt idx="1662">
                  <c:v>226</c:v>
                </c:pt>
                <c:pt idx="1663">
                  <c:v>95.166666000000006</c:v>
                </c:pt>
                <c:pt idx="1664">
                  <c:v>101.714285</c:v>
                </c:pt>
                <c:pt idx="1665">
                  <c:v>82.785713999999999</c:v>
                </c:pt>
                <c:pt idx="1666">
                  <c:v>190.25</c:v>
                </c:pt>
                <c:pt idx="1667">
                  <c:v>175.521739</c:v>
                </c:pt>
                <c:pt idx="1668">
                  <c:v>137.25</c:v>
                </c:pt>
                <c:pt idx="1669">
                  <c:v>110.714285</c:v>
                </c:pt>
                <c:pt idx="1670">
                  <c:v>108.41666600000001</c:v>
                </c:pt>
                <c:pt idx="1671">
                  <c:v>67.142857000000006</c:v>
                </c:pt>
                <c:pt idx="1672">
                  <c:v>157.28571400000001</c:v>
                </c:pt>
                <c:pt idx="1673">
                  <c:v>96.964285000000103</c:v>
                </c:pt>
                <c:pt idx="1674">
                  <c:v>95.666666000000006</c:v>
                </c:pt>
                <c:pt idx="1675">
                  <c:v>87.107141999999996</c:v>
                </c:pt>
                <c:pt idx="1676">
                  <c:v>74.25</c:v>
                </c:pt>
                <c:pt idx="1677">
                  <c:v>92.107141999999996</c:v>
                </c:pt>
                <c:pt idx="1678">
                  <c:v>134.821428</c:v>
                </c:pt>
                <c:pt idx="1679">
                  <c:v>97.214285000000103</c:v>
                </c:pt>
                <c:pt idx="1680">
                  <c:v>137.41666599999999</c:v>
                </c:pt>
                <c:pt idx="1681">
                  <c:v>92</c:v>
                </c:pt>
                <c:pt idx="1682">
                  <c:v>199.03571400000001</c:v>
                </c:pt>
                <c:pt idx="1683">
                  <c:v>123.074074</c:v>
                </c:pt>
                <c:pt idx="1684">
                  <c:v>93.444444000000104</c:v>
                </c:pt>
                <c:pt idx="1685">
                  <c:v>97.727271999999999</c:v>
                </c:pt>
                <c:pt idx="1686">
                  <c:v>3</c:v>
                </c:pt>
                <c:pt idx="1687">
                  <c:v>90.464285000000103</c:v>
                </c:pt>
                <c:pt idx="1688">
                  <c:v>141.19999999999999</c:v>
                </c:pt>
                <c:pt idx="1689">
                  <c:v>159.04347799999999</c:v>
                </c:pt>
                <c:pt idx="1690">
                  <c:v>188.04347799999999</c:v>
                </c:pt>
                <c:pt idx="1691">
                  <c:v>58.8</c:v>
                </c:pt>
                <c:pt idx="1692">
                  <c:v>110.777777</c:v>
                </c:pt>
                <c:pt idx="1693">
                  <c:v>78.428570999999906</c:v>
                </c:pt>
                <c:pt idx="1694">
                  <c:v>143.39285699999999</c:v>
                </c:pt>
                <c:pt idx="1695">
                  <c:v>54.5</c:v>
                </c:pt>
                <c:pt idx="1696">
                  <c:v>202.4</c:v>
                </c:pt>
                <c:pt idx="1697">
                  <c:v>163.45833300000001</c:v>
                </c:pt>
                <c:pt idx="1698">
                  <c:v>132.71428499999999</c:v>
                </c:pt>
                <c:pt idx="1699">
                  <c:v>65.607141999999996</c:v>
                </c:pt>
                <c:pt idx="1700">
                  <c:v>155</c:v>
                </c:pt>
                <c:pt idx="1701">
                  <c:v>122.695652</c:v>
                </c:pt>
                <c:pt idx="1702">
                  <c:v>94.892857000000006</c:v>
                </c:pt>
                <c:pt idx="1703">
                  <c:v>74.285713999999999</c:v>
                </c:pt>
                <c:pt idx="1704">
                  <c:v>43.291665999999999</c:v>
                </c:pt>
                <c:pt idx="1705">
                  <c:v>71</c:v>
                </c:pt>
                <c:pt idx="1706">
                  <c:v>54.071427999999997</c:v>
                </c:pt>
                <c:pt idx="1707">
                  <c:v>41.75</c:v>
                </c:pt>
                <c:pt idx="1708">
                  <c:v>69.875</c:v>
                </c:pt>
                <c:pt idx="1709">
                  <c:v>179.4</c:v>
                </c:pt>
                <c:pt idx="1710">
                  <c:v>152.81818100000001</c:v>
                </c:pt>
                <c:pt idx="1711">
                  <c:v>41.333333000000003</c:v>
                </c:pt>
                <c:pt idx="1712">
                  <c:v>56</c:v>
                </c:pt>
                <c:pt idx="1713">
                  <c:v>289.91304300000002</c:v>
                </c:pt>
                <c:pt idx="1714">
                  <c:v>307.375</c:v>
                </c:pt>
                <c:pt idx="1715">
                  <c:v>90.142857000000006</c:v>
                </c:pt>
                <c:pt idx="1716">
                  <c:v>167.42857100000001</c:v>
                </c:pt>
                <c:pt idx="1717">
                  <c:v>75.08</c:v>
                </c:pt>
                <c:pt idx="1718">
                  <c:v>59.785713999999999</c:v>
                </c:pt>
                <c:pt idx="1719">
                  <c:v>94.652172999999806</c:v>
                </c:pt>
                <c:pt idx="1720">
                  <c:v>103.260869</c:v>
                </c:pt>
                <c:pt idx="1721">
                  <c:v>126.347826</c:v>
                </c:pt>
                <c:pt idx="1722">
                  <c:v>83.178570999999806</c:v>
                </c:pt>
                <c:pt idx="1723">
                  <c:v>143.5</c:v>
                </c:pt>
                <c:pt idx="1724">
                  <c:v>63.714284999999997</c:v>
                </c:pt>
                <c:pt idx="1725">
                  <c:v>68.7</c:v>
                </c:pt>
                <c:pt idx="1726">
                  <c:v>38.535713999999999</c:v>
                </c:pt>
                <c:pt idx="1727">
                  <c:v>130.42857100000001</c:v>
                </c:pt>
                <c:pt idx="1728">
                  <c:v>80.590908999999996</c:v>
                </c:pt>
                <c:pt idx="1729">
                  <c:v>89.857141999999996</c:v>
                </c:pt>
                <c:pt idx="1730">
                  <c:v>133.08333300000001</c:v>
                </c:pt>
                <c:pt idx="1731">
                  <c:v>60.178570999999998</c:v>
                </c:pt>
                <c:pt idx="1732">
                  <c:v>243.521739</c:v>
                </c:pt>
                <c:pt idx="1733">
                  <c:v>115.107142</c:v>
                </c:pt>
                <c:pt idx="1734">
                  <c:v>31.125</c:v>
                </c:pt>
                <c:pt idx="1735">
                  <c:v>109</c:v>
                </c:pt>
                <c:pt idx="1736">
                  <c:v>227.22222199999999</c:v>
                </c:pt>
                <c:pt idx="1737">
                  <c:v>153.35714200000001</c:v>
                </c:pt>
                <c:pt idx="1738">
                  <c:v>79.25</c:v>
                </c:pt>
                <c:pt idx="1739">
                  <c:v>147.192307</c:v>
                </c:pt>
                <c:pt idx="1740">
                  <c:v>57</c:v>
                </c:pt>
                <c:pt idx="1741">
                  <c:v>62.071427999999997</c:v>
                </c:pt>
                <c:pt idx="1742">
                  <c:v>141.375</c:v>
                </c:pt>
                <c:pt idx="1743">
                  <c:v>196.08695599999999</c:v>
                </c:pt>
                <c:pt idx="1744">
                  <c:v>63.2</c:v>
                </c:pt>
                <c:pt idx="1745">
                  <c:v>286.875</c:v>
                </c:pt>
                <c:pt idx="1746">
                  <c:v>51</c:v>
                </c:pt>
                <c:pt idx="1747">
                  <c:v>390.875</c:v>
                </c:pt>
                <c:pt idx="1748">
                  <c:v>196.347826</c:v>
                </c:pt>
                <c:pt idx="1749">
                  <c:v>204.375</c:v>
                </c:pt>
                <c:pt idx="1750">
                  <c:v>20</c:v>
                </c:pt>
                <c:pt idx="1751">
                  <c:v>57.041665999999999</c:v>
                </c:pt>
                <c:pt idx="1752">
                  <c:v>32.222222000000102</c:v>
                </c:pt>
                <c:pt idx="1753">
                  <c:v>112.958333</c:v>
                </c:pt>
                <c:pt idx="1754">
                  <c:v>48.846153000000001</c:v>
                </c:pt>
                <c:pt idx="1755">
                  <c:v>68</c:v>
                </c:pt>
                <c:pt idx="1756">
                  <c:v>40.928570999999998</c:v>
                </c:pt>
                <c:pt idx="1757">
                  <c:v>91.545454000000007</c:v>
                </c:pt>
                <c:pt idx="1758">
                  <c:v>47.285713999999999</c:v>
                </c:pt>
                <c:pt idx="1759">
                  <c:v>109.30434700000001</c:v>
                </c:pt>
                <c:pt idx="1760">
                  <c:v>46.571427999999997</c:v>
                </c:pt>
                <c:pt idx="1761">
                  <c:v>91.391304000000005</c:v>
                </c:pt>
                <c:pt idx="1762">
                  <c:v>50.535713999999999</c:v>
                </c:pt>
                <c:pt idx="1763">
                  <c:v>67.125</c:v>
                </c:pt>
                <c:pt idx="1764">
                  <c:v>264.66666600000002</c:v>
                </c:pt>
                <c:pt idx="1765">
                  <c:v>100.73913</c:v>
                </c:pt>
                <c:pt idx="1766">
                  <c:v>54.962961999999997</c:v>
                </c:pt>
                <c:pt idx="1767">
                  <c:v>40.321427999999997</c:v>
                </c:pt>
                <c:pt idx="1768">
                  <c:v>116</c:v>
                </c:pt>
                <c:pt idx="1769">
                  <c:v>88.08</c:v>
                </c:pt>
                <c:pt idx="1770">
                  <c:v>197.5</c:v>
                </c:pt>
                <c:pt idx="1771">
                  <c:v>103</c:v>
                </c:pt>
                <c:pt idx="1772">
                  <c:v>107.444444</c:v>
                </c:pt>
                <c:pt idx="1773">
                  <c:v>219.521739</c:v>
                </c:pt>
                <c:pt idx="1774">
                  <c:v>66.642857000000006</c:v>
                </c:pt>
                <c:pt idx="1775">
                  <c:v>43.5</c:v>
                </c:pt>
                <c:pt idx="1776">
                  <c:v>105.14285700000001</c:v>
                </c:pt>
                <c:pt idx="1777">
                  <c:v>84.043477999999993</c:v>
                </c:pt>
                <c:pt idx="1778">
                  <c:v>78.892857000000006</c:v>
                </c:pt>
                <c:pt idx="1779">
                  <c:v>111.857142</c:v>
                </c:pt>
                <c:pt idx="1780">
                  <c:v>143.58333300000001</c:v>
                </c:pt>
                <c:pt idx="1781">
                  <c:v>144.695652</c:v>
                </c:pt>
                <c:pt idx="1782">
                  <c:v>162.75</c:v>
                </c:pt>
                <c:pt idx="1783">
                  <c:v>143.91304299999999</c:v>
                </c:pt>
                <c:pt idx="1784">
                  <c:v>251.875</c:v>
                </c:pt>
                <c:pt idx="1785">
                  <c:v>104</c:v>
                </c:pt>
                <c:pt idx="1786">
                  <c:v>46.428570999999998</c:v>
                </c:pt>
                <c:pt idx="1787">
                  <c:v>54.571427999999997</c:v>
                </c:pt>
                <c:pt idx="1788">
                  <c:v>197</c:v>
                </c:pt>
                <c:pt idx="1789">
                  <c:v>153.875</c:v>
                </c:pt>
                <c:pt idx="1790">
                  <c:v>115.434782</c:v>
                </c:pt>
                <c:pt idx="1791">
                  <c:v>28.090909</c:v>
                </c:pt>
                <c:pt idx="1792">
                  <c:v>108.772727</c:v>
                </c:pt>
                <c:pt idx="1793">
                  <c:v>98.071427999999997</c:v>
                </c:pt>
                <c:pt idx="1794">
                  <c:v>64.076922999999994</c:v>
                </c:pt>
                <c:pt idx="1795">
                  <c:v>81.222222000000002</c:v>
                </c:pt>
                <c:pt idx="1796">
                  <c:v>115.5</c:v>
                </c:pt>
                <c:pt idx="1797">
                  <c:v>132.19999999999999</c:v>
                </c:pt>
                <c:pt idx="1798">
                  <c:v>186.521739</c:v>
                </c:pt>
                <c:pt idx="1799">
                  <c:v>160.56521699999999</c:v>
                </c:pt>
                <c:pt idx="1800">
                  <c:v>84.304347000000007</c:v>
                </c:pt>
                <c:pt idx="1801">
                  <c:v>71.227271999999999</c:v>
                </c:pt>
                <c:pt idx="1802">
                  <c:v>168.21739099999999</c:v>
                </c:pt>
                <c:pt idx="1803">
                  <c:v>123.75</c:v>
                </c:pt>
                <c:pt idx="1804">
                  <c:v>121.652173</c:v>
                </c:pt>
                <c:pt idx="1805">
                  <c:v>65.230768999999995</c:v>
                </c:pt>
                <c:pt idx="1806">
                  <c:v>54.555554999999998</c:v>
                </c:pt>
                <c:pt idx="1807">
                  <c:v>34.363636</c:v>
                </c:pt>
                <c:pt idx="1808">
                  <c:v>130.5</c:v>
                </c:pt>
                <c:pt idx="1809">
                  <c:v>84.571427999999997</c:v>
                </c:pt>
                <c:pt idx="1810">
                  <c:v>65.642857000000006</c:v>
                </c:pt>
                <c:pt idx="1811">
                  <c:v>65.142857000000006</c:v>
                </c:pt>
                <c:pt idx="1812">
                  <c:v>46.818181000000003</c:v>
                </c:pt>
                <c:pt idx="1813">
                  <c:v>64.142857000000006</c:v>
                </c:pt>
                <c:pt idx="1814">
                  <c:v>164.347826</c:v>
                </c:pt>
                <c:pt idx="1815">
                  <c:v>58</c:v>
                </c:pt>
                <c:pt idx="1816">
                  <c:v>124.727272</c:v>
                </c:pt>
                <c:pt idx="1817">
                  <c:v>44.653846000000001</c:v>
                </c:pt>
                <c:pt idx="1818">
                  <c:v>195.11111099999999</c:v>
                </c:pt>
                <c:pt idx="1819">
                  <c:v>104.692307</c:v>
                </c:pt>
                <c:pt idx="1820">
                  <c:v>57.5</c:v>
                </c:pt>
                <c:pt idx="1821">
                  <c:v>105.961538</c:v>
                </c:pt>
                <c:pt idx="1822">
                  <c:v>130.04347799999999</c:v>
                </c:pt>
                <c:pt idx="1823">
                  <c:v>175.125</c:v>
                </c:pt>
                <c:pt idx="1824">
                  <c:v>131.75</c:v>
                </c:pt>
                <c:pt idx="1825">
                  <c:v>100.75</c:v>
                </c:pt>
                <c:pt idx="1826">
                  <c:v>28.678571000000002</c:v>
                </c:pt>
                <c:pt idx="1827">
                  <c:v>63.588234999999997</c:v>
                </c:pt>
                <c:pt idx="1828">
                  <c:v>67.869564999999994</c:v>
                </c:pt>
                <c:pt idx="1829">
                  <c:v>77.125</c:v>
                </c:pt>
                <c:pt idx="1830">
                  <c:v>30.392856999999999</c:v>
                </c:pt>
                <c:pt idx="1831">
                  <c:v>60.636363000000003</c:v>
                </c:pt>
                <c:pt idx="1832">
                  <c:v>185.76</c:v>
                </c:pt>
                <c:pt idx="1833">
                  <c:v>164.04347799999999</c:v>
                </c:pt>
                <c:pt idx="1834">
                  <c:v>88.545454000000007</c:v>
                </c:pt>
                <c:pt idx="1835">
                  <c:v>33.714284999999997</c:v>
                </c:pt>
                <c:pt idx="1836">
                  <c:v>151.125</c:v>
                </c:pt>
                <c:pt idx="1837">
                  <c:v>90.3</c:v>
                </c:pt>
                <c:pt idx="1838">
                  <c:v>132.347826</c:v>
                </c:pt>
                <c:pt idx="1839">
                  <c:v>61.111111000000001</c:v>
                </c:pt>
                <c:pt idx="1840">
                  <c:v>173.33333300000001</c:v>
                </c:pt>
                <c:pt idx="1841">
                  <c:v>49.142856999999999</c:v>
                </c:pt>
                <c:pt idx="1842">
                  <c:v>103.11111099999999</c:v>
                </c:pt>
                <c:pt idx="1843">
                  <c:v>24.892856999999999</c:v>
                </c:pt>
                <c:pt idx="1844">
                  <c:v>69.041666000000106</c:v>
                </c:pt>
                <c:pt idx="1845">
                  <c:v>70.25</c:v>
                </c:pt>
                <c:pt idx="1846">
                  <c:v>112.461538</c:v>
                </c:pt>
                <c:pt idx="1847">
                  <c:v>107.5</c:v>
                </c:pt>
                <c:pt idx="1848">
                  <c:v>137.307692</c:v>
                </c:pt>
                <c:pt idx="1849">
                  <c:v>22.476189999999999</c:v>
                </c:pt>
                <c:pt idx="1850">
                  <c:v>69</c:v>
                </c:pt>
                <c:pt idx="1851">
                  <c:v>53.857142000000003</c:v>
                </c:pt>
                <c:pt idx="1852">
                  <c:v>0.60714200000000096</c:v>
                </c:pt>
                <c:pt idx="1853">
                  <c:v>30.230768999999999</c:v>
                </c:pt>
                <c:pt idx="1854">
                  <c:v>55.333333000000003</c:v>
                </c:pt>
                <c:pt idx="1855">
                  <c:v>15</c:v>
                </c:pt>
                <c:pt idx="1856">
                  <c:v>93.5</c:v>
                </c:pt>
                <c:pt idx="1857">
                  <c:v>54.72</c:v>
                </c:pt>
                <c:pt idx="1858">
                  <c:v>31.25</c:v>
                </c:pt>
                <c:pt idx="1859">
                  <c:v>57.5</c:v>
                </c:pt>
                <c:pt idx="1860">
                  <c:v>53.916665999999999</c:v>
                </c:pt>
                <c:pt idx="1861">
                  <c:v>1.2142850000000001</c:v>
                </c:pt>
                <c:pt idx="1862">
                  <c:v>2.555555</c:v>
                </c:pt>
                <c:pt idx="1863">
                  <c:v>60.178570999999998</c:v>
                </c:pt>
                <c:pt idx="1864">
                  <c:v>143.625</c:v>
                </c:pt>
                <c:pt idx="1865">
                  <c:v>105.39130400000001</c:v>
                </c:pt>
                <c:pt idx="1866">
                  <c:v>68.777777</c:v>
                </c:pt>
                <c:pt idx="1867">
                  <c:v>130.125</c:v>
                </c:pt>
                <c:pt idx="1868">
                  <c:v>228.65384599999999</c:v>
                </c:pt>
                <c:pt idx="1869">
                  <c:v>98</c:v>
                </c:pt>
                <c:pt idx="1870">
                  <c:v>76.636363000000003</c:v>
                </c:pt>
                <c:pt idx="1871">
                  <c:v>92.652172999999806</c:v>
                </c:pt>
                <c:pt idx="1872">
                  <c:v>9.8000000000000007</c:v>
                </c:pt>
                <c:pt idx="1873">
                  <c:v>155.18181799999999</c:v>
                </c:pt>
                <c:pt idx="1874">
                  <c:v>33.863636</c:v>
                </c:pt>
                <c:pt idx="1875">
                  <c:v>138.571428</c:v>
                </c:pt>
                <c:pt idx="1876">
                  <c:v>91.125</c:v>
                </c:pt>
                <c:pt idx="1877">
                  <c:v>127.444444</c:v>
                </c:pt>
                <c:pt idx="1878">
                  <c:v>55.888888000000001</c:v>
                </c:pt>
                <c:pt idx="1879">
                  <c:v>99.166666000000006</c:v>
                </c:pt>
                <c:pt idx="1880">
                  <c:v>61.75</c:v>
                </c:pt>
                <c:pt idx="1881">
                  <c:v>77</c:v>
                </c:pt>
                <c:pt idx="1882">
                  <c:v>41.214284999999997</c:v>
                </c:pt>
                <c:pt idx="1883">
                  <c:v>64.125</c:v>
                </c:pt>
                <c:pt idx="1884">
                  <c:v>174.444444</c:v>
                </c:pt>
                <c:pt idx="1885">
                  <c:v>43.454545000000003</c:v>
                </c:pt>
                <c:pt idx="1886">
                  <c:v>60.5</c:v>
                </c:pt>
                <c:pt idx="1887">
                  <c:v>72.076922999999994</c:v>
                </c:pt>
                <c:pt idx="1888">
                  <c:v>67.125</c:v>
                </c:pt>
                <c:pt idx="1889">
                  <c:v>37.107142000000003</c:v>
                </c:pt>
                <c:pt idx="1890">
                  <c:v>47.5</c:v>
                </c:pt>
                <c:pt idx="1891">
                  <c:v>34.666665999999999</c:v>
                </c:pt>
                <c:pt idx="1892">
                  <c:v>31.357142</c:v>
                </c:pt>
                <c:pt idx="1893">
                  <c:v>177.85714200000001</c:v>
                </c:pt>
                <c:pt idx="1894">
                  <c:v>93.125</c:v>
                </c:pt>
                <c:pt idx="1895">
                  <c:v>13.777777</c:v>
                </c:pt>
                <c:pt idx="1896">
                  <c:v>78.25</c:v>
                </c:pt>
                <c:pt idx="1897">
                  <c:v>28.5</c:v>
                </c:pt>
                <c:pt idx="1898">
                  <c:v>55.727271999999999</c:v>
                </c:pt>
                <c:pt idx="1899">
                  <c:v>53.375</c:v>
                </c:pt>
                <c:pt idx="1900">
                  <c:v>42.875</c:v>
                </c:pt>
                <c:pt idx="1901">
                  <c:v>32.666665999999999</c:v>
                </c:pt>
                <c:pt idx="1902">
                  <c:v>104.9</c:v>
                </c:pt>
                <c:pt idx="1903">
                  <c:v>29.913042999999998</c:v>
                </c:pt>
                <c:pt idx="1904">
                  <c:v>13.190476</c:v>
                </c:pt>
                <c:pt idx="1905">
                  <c:v>18.5</c:v>
                </c:pt>
                <c:pt idx="1906">
                  <c:v>14</c:v>
                </c:pt>
                <c:pt idx="1907">
                  <c:v>90</c:v>
                </c:pt>
                <c:pt idx="1908">
                  <c:v>41.875</c:v>
                </c:pt>
                <c:pt idx="1909">
                  <c:v>2.0476190000000001</c:v>
                </c:pt>
                <c:pt idx="1910">
                  <c:v>75.75</c:v>
                </c:pt>
                <c:pt idx="1911">
                  <c:v>3.75</c:v>
                </c:pt>
                <c:pt idx="1912">
                  <c:v>13.2</c:v>
                </c:pt>
                <c:pt idx="1913">
                  <c:v>1.5</c:v>
                </c:pt>
                <c:pt idx="1914">
                  <c:v>137.33333300000001</c:v>
                </c:pt>
                <c:pt idx="1915">
                  <c:v>79.071427999999997</c:v>
                </c:pt>
                <c:pt idx="1916">
                  <c:v>162.92857100000001</c:v>
                </c:pt>
                <c:pt idx="1917">
                  <c:v>327.39285699999999</c:v>
                </c:pt>
                <c:pt idx="1918">
                  <c:v>185.03571400000001</c:v>
                </c:pt>
                <c:pt idx="1919">
                  <c:v>119.842105</c:v>
                </c:pt>
                <c:pt idx="1920">
                  <c:v>146.71428499999999</c:v>
                </c:pt>
                <c:pt idx="1921">
                  <c:v>258.60000000000002</c:v>
                </c:pt>
                <c:pt idx="1922">
                  <c:v>265.75</c:v>
                </c:pt>
                <c:pt idx="1923">
                  <c:v>80.285713999999999</c:v>
                </c:pt>
                <c:pt idx="1924">
                  <c:v>121.15</c:v>
                </c:pt>
                <c:pt idx="1925">
                  <c:v>124.941176</c:v>
                </c:pt>
                <c:pt idx="1926">
                  <c:v>188.89285699999999</c:v>
                </c:pt>
                <c:pt idx="1927">
                  <c:v>58.678570999999998</c:v>
                </c:pt>
                <c:pt idx="1928">
                  <c:v>533.64285699999903</c:v>
                </c:pt>
                <c:pt idx="1929">
                  <c:v>230.17857100000001</c:v>
                </c:pt>
                <c:pt idx="1930">
                  <c:v>316.85714200000001</c:v>
                </c:pt>
                <c:pt idx="1931">
                  <c:v>71.150000000000006</c:v>
                </c:pt>
                <c:pt idx="1932">
                  <c:v>377.89285699999999</c:v>
                </c:pt>
                <c:pt idx="1933">
                  <c:v>336.21428500000002</c:v>
                </c:pt>
                <c:pt idx="1934">
                  <c:v>223</c:v>
                </c:pt>
                <c:pt idx="1935">
                  <c:v>260.64285699999999</c:v>
                </c:pt>
                <c:pt idx="1936">
                  <c:v>52.571427999999997</c:v>
                </c:pt>
                <c:pt idx="1937">
                  <c:v>181.89285699999999</c:v>
                </c:pt>
                <c:pt idx="1938">
                  <c:v>627.92857100000003</c:v>
                </c:pt>
                <c:pt idx="1939">
                  <c:v>299.75</c:v>
                </c:pt>
                <c:pt idx="1940">
                  <c:v>115.821428</c:v>
                </c:pt>
                <c:pt idx="1941">
                  <c:v>130.03571400000001</c:v>
                </c:pt>
                <c:pt idx="1942">
                  <c:v>298.39285699999999</c:v>
                </c:pt>
                <c:pt idx="1943">
                  <c:v>122</c:v>
                </c:pt>
                <c:pt idx="1944">
                  <c:v>94.476190000000003</c:v>
                </c:pt>
                <c:pt idx="1945">
                  <c:v>211.1</c:v>
                </c:pt>
                <c:pt idx="1946">
                  <c:v>401.64285699999999</c:v>
                </c:pt>
                <c:pt idx="1947">
                  <c:v>189.92857100000001</c:v>
                </c:pt>
                <c:pt idx="1948">
                  <c:v>162.03571400000001</c:v>
                </c:pt>
                <c:pt idx="1949">
                  <c:v>129.17857100000001</c:v>
                </c:pt>
                <c:pt idx="1950">
                  <c:v>248.71428499999999</c:v>
                </c:pt>
                <c:pt idx="1951">
                  <c:v>184.39285699999999</c:v>
                </c:pt>
                <c:pt idx="1952">
                  <c:v>147.75</c:v>
                </c:pt>
                <c:pt idx="1953">
                  <c:v>405.03571399999902</c:v>
                </c:pt>
                <c:pt idx="1954">
                  <c:v>150.17857100000001</c:v>
                </c:pt>
                <c:pt idx="1955">
                  <c:v>86.714285000000103</c:v>
                </c:pt>
                <c:pt idx="1956">
                  <c:v>95.157893999999999</c:v>
                </c:pt>
                <c:pt idx="1957">
                  <c:v>285.10714200000001</c:v>
                </c:pt>
                <c:pt idx="1958">
                  <c:v>58.111111000000001</c:v>
                </c:pt>
                <c:pt idx="1959">
                  <c:v>342.35714200000001</c:v>
                </c:pt>
                <c:pt idx="1960">
                  <c:v>131.92857100000001</c:v>
                </c:pt>
                <c:pt idx="1961">
                  <c:v>137.89285699999999</c:v>
                </c:pt>
                <c:pt idx="1962">
                  <c:v>160.64285699999999</c:v>
                </c:pt>
                <c:pt idx="1963">
                  <c:v>90.535713999999999</c:v>
                </c:pt>
                <c:pt idx="1964">
                  <c:v>124.5</c:v>
                </c:pt>
                <c:pt idx="1965">
                  <c:v>71.035713999999999</c:v>
                </c:pt>
                <c:pt idx="1966">
                  <c:v>148.821428</c:v>
                </c:pt>
                <c:pt idx="1967">
                  <c:v>378.57142800000003</c:v>
                </c:pt>
                <c:pt idx="1968">
                  <c:v>835.705882000001</c:v>
                </c:pt>
                <c:pt idx="1969">
                  <c:v>186.39285699999999</c:v>
                </c:pt>
                <c:pt idx="1970">
                  <c:v>180.571428</c:v>
                </c:pt>
                <c:pt idx="1971">
                  <c:v>91.222222000000002</c:v>
                </c:pt>
                <c:pt idx="1972">
                  <c:v>167.17857100000001</c:v>
                </c:pt>
                <c:pt idx="1973">
                  <c:v>156.89285699999999</c:v>
                </c:pt>
                <c:pt idx="1974">
                  <c:v>126.92857100000001</c:v>
                </c:pt>
                <c:pt idx="1975">
                  <c:v>149.78571400000001</c:v>
                </c:pt>
                <c:pt idx="1976">
                  <c:v>290.25</c:v>
                </c:pt>
                <c:pt idx="1977">
                  <c:v>177.60714200000001</c:v>
                </c:pt>
                <c:pt idx="1978">
                  <c:v>95.607141999999996</c:v>
                </c:pt>
                <c:pt idx="1979">
                  <c:v>93.722222000000002</c:v>
                </c:pt>
                <c:pt idx="1980">
                  <c:v>136.67857100000001</c:v>
                </c:pt>
                <c:pt idx="1981">
                  <c:v>194.82352900000001</c:v>
                </c:pt>
                <c:pt idx="1982">
                  <c:v>150.85714200000001</c:v>
                </c:pt>
                <c:pt idx="1983">
                  <c:v>107.107142</c:v>
                </c:pt>
                <c:pt idx="1984">
                  <c:v>353.78571399999902</c:v>
                </c:pt>
                <c:pt idx="1985">
                  <c:v>110.357142</c:v>
                </c:pt>
                <c:pt idx="1986">
                  <c:v>117.321428</c:v>
                </c:pt>
                <c:pt idx="1987">
                  <c:v>170.705882</c:v>
                </c:pt>
                <c:pt idx="1988">
                  <c:v>143.321428</c:v>
                </c:pt>
                <c:pt idx="1989">
                  <c:v>52.944443999999997</c:v>
                </c:pt>
                <c:pt idx="1990">
                  <c:v>209.67857100000001</c:v>
                </c:pt>
                <c:pt idx="1991">
                  <c:v>167.89285699999999</c:v>
                </c:pt>
                <c:pt idx="1992">
                  <c:v>415.61111099999903</c:v>
                </c:pt>
                <c:pt idx="1993">
                  <c:v>241.92857100000001</c:v>
                </c:pt>
                <c:pt idx="1994">
                  <c:v>160.80000000000001</c:v>
                </c:pt>
                <c:pt idx="1995">
                  <c:v>685.92857100000003</c:v>
                </c:pt>
                <c:pt idx="1996">
                  <c:v>109.11111099999999</c:v>
                </c:pt>
                <c:pt idx="1997">
                  <c:v>352.28571399999902</c:v>
                </c:pt>
                <c:pt idx="1998">
                  <c:v>82</c:v>
                </c:pt>
                <c:pt idx="1999">
                  <c:v>106.25</c:v>
                </c:pt>
                <c:pt idx="2000">
                  <c:v>285.94736799999998</c:v>
                </c:pt>
                <c:pt idx="2001">
                  <c:v>118.6</c:v>
                </c:pt>
                <c:pt idx="2002">
                  <c:v>220.53571400000001</c:v>
                </c:pt>
                <c:pt idx="2003">
                  <c:v>98.25</c:v>
                </c:pt>
                <c:pt idx="2004">
                  <c:v>124.357142</c:v>
                </c:pt>
                <c:pt idx="2005">
                  <c:v>277.96428500000002</c:v>
                </c:pt>
                <c:pt idx="2006">
                  <c:v>78</c:v>
                </c:pt>
                <c:pt idx="2007">
                  <c:v>511.71428500000002</c:v>
                </c:pt>
                <c:pt idx="2008">
                  <c:v>78.7</c:v>
                </c:pt>
                <c:pt idx="2009">
                  <c:v>225.21428499999999</c:v>
                </c:pt>
                <c:pt idx="2010">
                  <c:v>165.53571400000001</c:v>
                </c:pt>
                <c:pt idx="2011">
                  <c:v>107.14285700000001</c:v>
                </c:pt>
                <c:pt idx="2012">
                  <c:v>101.607142</c:v>
                </c:pt>
                <c:pt idx="2013">
                  <c:v>168.10714200000001</c:v>
                </c:pt>
                <c:pt idx="2014">
                  <c:v>79.785713999999999</c:v>
                </c:pt>
                <c:pt idx="2015">
                  <c:v>139.96428499999999</c:v>
                </c:pt>
                <c:pt idx="2016">
                  <c:v>95.178570999999806</c:v>
                </c:pt>
                <c:pt idx="2017">
                  <c:v>152.75</c:v>
                </c:pt>
                <c:pt idx="2018">
                  <c:v>207.571428</c:v>
                </c:pt>
                <c:pt idx="2019">
                  <c:v>197</c:v>
                </c:pt>
                <c:pt idx="2020">
                  <c:v>64.380951999999994</c:v>
                </c:pt>
                <c:pt idx="2021">
                  <c:v>214.821428</c:v>
                </c:pt>
                <c:pt idx="2022">
                  <c:v>122.25</c:v>
                </c:pt>
                <c:pt idx="2023">
                  <c:v>60.392856999999999</c:v>
                </c:pt>
                <c:pt idx="2024">
                  <c:v>123.14285700000001</c:v>
                </c:pt>
                <c:pt idx="2025">
                  <c:v>113.89285700000001</c:v>
                </c:pt>
                <c:pt idx="2026">
                  <c:v>163.5</c:v>
                </c:pt>
                <c:pt idx="2027">
                  <c:v>51.928570999999998</c:v>
                </c:pt>
                <c:pt idx="2028">
                  <c:v>139.03571400000001</c:v>
                </c:pt>
                <c:pt idx="2029">
                  <c:v>133.38888800000001</c:v>
                </c:pt>
                <c:pt idx="2030">
                  <c:v>24.3</c:v>
                </c:pt>
                <c:pt idx="2031">
                  <c:v>64.535713999999999</c:v>
                </c:pt>
                <c:pt idx="2032">
                  <c:v>252.36842100000001</c:v>
                </c:pt>
                <c:pt idx="2033">
                  <c:v>212.17857100000001</c:v>
                </c:pt>
                <c:pt idx="2034">
                  <c:v>328.07142800000003</c:v>
                </c:pt>
                <c:pt idx="2035">
                  <c:v>82.684209999999993</c:v>
                </c:pt>
                <c:pt idx="2036">
                  <c:v>78.821427999999997</c:v>
                </c:pt>
                <c:pt idx="2037">
                  <c:v>42.7</c:v>
                </c:pt>
                <c:pt idx="2038">
                  <c:v>90.035713999999999</c:v>
                </c:pt>
                <c:pt idx="2039">
                  <c:v>199.10714200000001</c:v>
                </c:pt>
                <c:pt idx="2040">
                  <c:v>168.46428499999999</c:v>
                </c:pt>
                <c:pt idx="2041">
                  <c:v>325.57142800000003</c:v>
                </c:pt>
                <c:pt idx="2042">
                  <c:v>206.66666599999999</c:v>
                </c:pt>
                <c:pt idx="2043">
                  <c:v>124.464285</c:v>
                </c:pt>
                <c:pt idx="2044">
                  <c:v>123.5</c:v>
                </c:pt>
                <c:pt idx="2045">
                  <c:v>115.821428</c:v>
                </c:pt>
                <c:pt idx="2046">
                  <c:v>125.035714</c:v>
                </c:pt>
                <c:pt idx="2047">
                  <c:v>180.05</c:v>
                </c:pt>
                <c:pt idx="2048">
                  <c:v>195</c:v>
                </c:pt>
                <c:pt idx="2049">
                  <c:v>65.321427999999997</c:v>
                </c:pt>
                <c:pt idx="2050">
                  <c:v>220.5</c:v>
                </c:pt>
                <c:pt idx="2051">
                  <c:v>120.3</c:v>
                </c:pt>
                <c:pt idx="2052">
                  <c:v>413.89285699999999</c:v>
                </c:pt>
                <c:pt idx="2053">
                  <c:v>161.28571400000001</c:v>
                </c:pt>
                <c:pt idx="2054">
                  <c:v>166.71428499999999</c:v>
                </c:pt>
                <c:pt idx="2055">
                  <c:v>52.45</c:v>
                </c:pt>
                <c:pt idx="2056">
                  <c:v>100.964285</c:v>
                </c:pt>
                <c:pt idx="2057">
                  <c:v>352.89473600000002</c:v>
                </c:pt>
                <c:pt idx="2058">
                  <c:v>117.10526299999999</c:v>
                </c:pt>
                <c:pt idx="2059">
                  <c:v>131.60714200000001</c:v>
                </c:pt>
                <c:pt idx="2060">
                  <c:v>270.42857099999901</c:v>
                </c:pt>
                <c:pt idx="2061">
                  <c:v>58.321427999999997</c:v>
                </c:pt>
                <c:pt idx="2062">
                  <c:v>131.705882</c:v>
                </c:pt>
                <c:pt idx="2063">
                  <c:v>124.714285</c:v>
                </c:pt>
                <c:pt idx="2064">
                  <c:v>156.35294099999999</c:v>
                </c:pt>
                <c:pt idx="2065">
                  <c:v>111.107142</c:v>
                </c:pt>
                <c:pt idx="2066">
                  <c:v>183.10526300000001</c:v>
                </c:pt>
                <c:pt idx="2067">
                  <c:v>82.25</c:v>
                </c:pt>
                <c:pt idx="2068">
                  <c:v>217.89285699999999</c:v>
                </c:pt>
                <c:pt idx="2069">
                  <c:v>335.35714200000001</c:v>
                </c:pt>
                <c:pt idx="2070">
                  <c:v>136.77777699999999</c:v>
                </c:pt>
                <c:pt idx="2071">
                  <c:v>178.47368399999999</c:v>
                </c:pt>
                <c:pt idx="2072">
                  <c:v>71.75</c:v>
                </c:pt>
                <c:pt idx="2073">
                  <c:v>108.42857100000001</c:v>
                </c:pt>
                <c:pt idx="2074">
                  <c:v>163.5</c:v>
                </c:pt>
                <c:pt idx="2075">
                  <c:v>47.5</c:v>
                </c:pt>
                <c:pt idx="2076">
                  <c:v>68</c:v>
                </c:pt>
                <c:pt idx="2077">
                  <c:v>238.53571400000001</c:v>
                </c:pt>
                <c:pt idx="2078">
                  <c:v>77.821427999999997</c:v>
                </c:pt>
                <c:pt idx="2079">
                  <c:v>177.25</c:v>
                </c:pt>
                <c:pt idx="2080">
                  <c:v>144.69999999999999</c:v>
                </c:pt>
                <c:pt idx="2081">
                  <c:v>165.5</c:v>
                </c:pt>
                <c:pt idx="2082">
                  <c:v>81.444444000000104</c:v>
                </c:pt>
                <c:pt idx="2083">
                  <c:v>410.76470499999999</c:v>
                </c:pt>
                <c:pt idx="2084">
                  <c:v>151.35</c:v>
                </c:pt>
                <c:pt idx="2085">
                  <c:v>152.75</c:v>
                </c:pt>
                <c:pt idx="2086">
                  <c:v>275.42857099999901</c:v>
                </c:pt>
                <c:pt idx="2087">
                  <c:v>135.5</c:v>
                </c:pt>
                <c:pt idx="2088">
                  <c:v>127.64285700000001</c:v>
                </c:pt>
                <c:pt idx="2089">
                  <c:v>71.321427999999997</c:v>
                </c:pt>
                <c:pt idx="2090">
                  <c:v>270.2</c:v>
                </c:pt>
                <c:pt idx="2091">
                  <c:v>107.357142</c:v>
                </c:pt>
                <c:pt idx="2092">
                  <c:v>82.5</c:v>
                </c:pt>
                <c:pt idx="2093">
                  <c:v>57.035713999999999</c:v>
                </c:pt>
                <c:pt idx="2094">
                  <c:v>116.39285700000001</c:v>
                </c:pt>
                <c:pt idx="2095">
                  <c:v>116.222222</c:v>
                </c:pt>
                <c:pt idx="2096">
                  <c:v>91.892857000000006</c:v>
                </c:pt>
                <c:pt idx="2097">
                  <c:v>242.89285699999999</c:v>
                </c:pt>
                <c:pt idx="2098">
                  <c:v>192.53571400000001</c:v>
                </c:pt>
                <c:pt idx="2099">
                  <c:v>149.444444</c:v>
                </c:pt>
                <c:pt idx="2100">
                  <c:v>98.428570999999906</c:v>
                </c:pt>
                <c:pt idx="2101">
                  <c:v>93.571427999999997</c:v>
                </c:pt>
                <c:pt idx="2102">
                  <c:v>89.25</c:v>
                </c:pt>
                <c:pt idx="2103">
                  <c:v>224.35714200000001</c:v>
                </c:pt>
                <c:pt idx="2104">
                  <c:v>447.88888800000001</c:v>
                </c:pt>
                <c:pt idx="2105">
                  <c:v>97.333332999999897</c:v>
                </c:pt>
                <c:pt idx="2106">
                  <c:v>48.464284999999997</c:v>
                </c:pt>
                <c:pt idx="2107">
                  <c:v>209.52941100000001</c:v>
                </c:pt>
                <c:pt idx="2108">
                  <c:v>90.952379999999906</c:v>
                </c:pt>
                <c:pt idx="2109">
                  <c:v>175.85714200000001</c:v>
                </c:pt>
                <c:pt idx="2110">
                  <c:v>75.5</c:v>
                </c:pt>
                <c:pt idx="2111">
                  <c:v>164.5</c:v>
                </c:pt>
                <c:pt idx="2112">
                  <c:v>220.071428</c:v>
                </c:pt>
                <c:pt idx="2113">
                  <c:v>152.071428</c:v>
                </c:pt>
                <c:pt idx="2114">
                  <c:v>254.60714200000001</c:v>
                </c:pt>
                <c:pt idx="2115">
                  <c:v>254.53571400000001</c:v>
                </c:pt>
                <c:pt idx="2116">
                  <c:v>87.96</c:v>
                </c:pt>
                <c:pt idx="2117">
                  <c:v>141.75</c:v>
                </c:pt>
                <c:pt idx="2118">
                  <c:v>85.666666000000006</c:v>
                </c:pt>
                <c:pt idx="2119">
                  <c:v>190.294117</c:v>
                </c:pt>
                <c:pt idx="2120">
                  <c:v>164.28571400000001</c:v>
                </c:pt>
                <c:pt idx="2121">
                  <c:v>177.78571400000001</c:v>
                </c:pt>
                <c:pt idx="2122">
                  <c:v>194.75</c:v>
                </c:pt>
                <c:pt idx="2123">
                  <c:v>162.89285699999999</c:v>
                </c:pt>
                <c:pt idx="2124">
                  <c:v>45.2</c:v>
                </c:pt>
                <c:pt idx="2125">
                  <c:v>227</c:v>
                </c:pt>
                <c:pt idx="2126">
                  <c:v>223.75</c:v>
                </c:pt>
                <c:pt idx="2127">
                  <c:v>106.68420999999999</c:v>
                </c:pt>
                <c:pt idx="2128">
                  <c:v>106.5</c:v>
                </c:pt>
                <c:pt idx="2129">
                  <c:v>135.071428</c:v>
                </c:pt>
                <c:pt idx="2130">
                  <c:v>109.785714</c:v>
                </c:pt>
                <c:pt idx="2131">
                  <c:v>168.39285699999999</c:v>
                </c:pt>
                <c:pt idx="2132">
                  <c:v>46.952379999999998</c:v>
                </c:pt>
                <c:pt idx="2133">
                  <c:v>109.857142</c:v>
                </c:pt>
                <c:pt idx="2134">
                  <c:v>128.571428</c:v>
                </c:pt>
                <c:pt idx="2135">
                  <c:v>136.85714200000001</c:v>
                </c:pt>
                <c:pt idx="2136">
                  <c:v>83.142857000000006</c:v>
                </c:pt>
                <c:pt idx="2137">
                  <c:v>172.61111099999999</c:v>
                </c:pt>
                <c:pt idx="2138">
                  <c:v>301.78947299999999</c:v>
                </c:pt>
                <c:pt idx="2139">
                  <c:v>64.928570999999906</c:v>
                </c:pt>
                <c:pt idx="2140">
                  <c:v>162.44999999999999</c:v>
                </c:pt>
                <c:pt idx="2141">
                  <c:v>486.44444399999998</c:v>
                </c:pt>
                <c:pt idx="2142">
                  <c:v>107.16666600000001</c:v>
                </c:pt>
                <c:pt idx="2143">
                  <c:v>168.821428</c:v>
                </c:pt>
                <c:pt idx="2144">
                  <c:v>125</c:v>
                </c:pt>
                <c:pt idx="2145">
                  <c:v>78.411764000000105</c:v>
                </c:pt>
                <c:pt idx="2146">
                  <c:v>70</c:v>
                </c:pt>
                <c:pt idx="2147">
                  <c:v>76.099999999999994</c:v>
                </c:pt>
                <c:pt idx="2148">
                  <c:v>63.833333000000003</c:v>
                </c:pt>
                <c:pt idx="2149">
                  <c:v>58.8</c:v>
                </c:pt>
                <c:pt idx="2150">
                  <c:v>709.38888800000097</c:v>
                </c:pt>
                <c:pt idx="2151">
                  <c:v>55.882351999999997</c:v>
                </c:pt>
                <c:pt idx="2152">
                  <c:v>133.071428</c:v>
                </c:pt>
                <c:pt idx="2153">
                  <c:v>198.523809</c:v>
                </c:pt>
                <c:pt idx="2154">
                  <c:v>105.785714</c:v>
                </c:pt>
                <c:pt idx="2155">
                  <c:v>154.80000000000001</c:v>
                </c:pt>
                <c:pt idx="2156">
                  <c:v>180.85714200000001</c:v>
                </c:pt>
                <c:pt idx="2157">
                  <c:v>59.894736000000002</c:v>
                </c:pt>
                <c:pt idx="2158">
                  <c:v>117.92857100000001</c:v>
                </c:pt>
                <c:pt idx="2159">
                  <c:v>114.285714</c:v>
                </c:pt>
                <c:pt idx="2160">
                  <c:v>112.3125</c:v>
                </c:pt>
                <c:pt idx="2161">
                  <c:v>134.571428</c:v>
                </c:pt>
                <c:pt idx="2162">
                  <c:v>154.588235</c:v>
                </c:pt>
                <c:pt idx="2163">
                  <c:v>115.11111099999999</c:v>
                </c:pt>
                <c:pt idx="2164">
                  <c:v>233.055555</c:v>
                </c:pt>
                <c:pt idx="2165">
                  <c:v>44.25</c:v>
                </c:pt>
                <c:pt idx="2166">
                  <c:v>148.35714200000001</c:v>
                </c:pt>
                <c:pt idx="2167">
                  <c:v>200.9375</c:v>
                </c:pt>
                <c:pt idx="2168">
                  <c:v>101</c:v>
                </c:pt>
                <c:pt idx="2169">
                  <c:v>173.67857100000001</c:v>
                </c:pt>
                <c:pt idx="2170">
                  <c:v>295.21428500000002</c:v>
                </c:pt>
                <c:pt idx="2171">
                  <c:v>176.53571400000001</c:v>
                </c:pt>
                <c:pt idx="2172">
                  <c:v>65.619046999999995</c:v>
                </c:pt>
                <c:pt idx="2173">
                  <c:v>185.82352900000001</c:v>
                </c:pt>
                <c:pt idx="2174">
                  <c:v>158</c:v>
                </c:pt>
                <c:pt idx="2175">
                  <c:v>138.53571400000001</c:v>
                </c:pt>
                <c:pt idx="2176">
                  <c:v>171.75</c:v>
                </c:pt>
                <c:pt idx="2177">
                  <c:v>134.444444</c:v>
                </c:pt>
                <c:pt idx="2178">
                  <c:v>301.55555500000003</c:v>
                </c:pt>
                <c:pt idx="2179">
                  <c:v>154.75</c:v>
                </c:pt>
                <c:pt idx="2180">
                  <c:v>142.6</c:v>
                </c:pt>
                <c:pt idx="2181">
                  <c:v>149.321428</c:v>
                </c:pt>
                <c:pt idx="2182">
                  <c:v>104.055555</c:v>
                </c:pt>
                <c:pt idx="2183">
                  <c:v>114</c:v>
                </c:pt>
                <c:pt idx="2184">
                  <c:v>206.35294099999999</c:v>
                </c:pt>
                <c:pt idx="2185">
                  <c:v>104.42857100000001</c:v>
                </c:pt>
                <c:pt idx="2186">
                  <c:v>47.833333000000003</c:v>
                </c:pt>
                <c:pt idx="2187">
                  <c:v>82.952379999999906</c:v>
                </c:pt>
                <c:pt idx="2188">
                  <c:v>138.821428</c:v>
                </c:pt>
                <c:pt idx="2189">
                  <c:v>207.83333300000001</c:v>
                </c:pt>
                <c:pt idx="2190">
                  <c:v>238.96428499999999</c:v>
                </c:pt>
                <c:pt idx="2191">
                  <c:v>111.714285</c:v>
                </c:pt>
                <c:pt idx="2192">
                  <c:v>107.352941</c:v>
                </c:pt>
                <c:pt idx="2193">
                  <c:v>87.5625</c:v>
                </c:pt>
                <c:pt idx="2194">
                  <c:v>27</c:v>
                </c:pt>
                <c:pt idx="2195">
                  <c:v>51.571427999999997</c:v>
                </c:pt>
                <c:pt idx="2196">
                  <c:v>112.857142</c:v>
                </c:pt>
                <c:pt idx="2197">
                  <c:v>128.11764700000001</c:v>
                </c:pt>
                <c:pt idx="2198">
                  <c:v>97.5</c:v>
                </c:pt>
                <c:pt idx="2199">
                  <c:v>308.53571399999902</c:v>
                </c:pt>
                <c:pt idx="2200">
                  <c:v>92.777777</c:v>
                </c:pt>
                <c:pt idx="2201">
                  <c:v>177.10714200000001</c:v>
                </c:pt>
                <c:pt idx="2202">
                  <c:v>40.950000000000003</c:v>
                </c:pt>
                <c:pt idx="2203">
                  <c:v>295.55555500000003</c:v>
                </c:pt>
                <c:pt idx="2204">
                  <c:v>202.71428499999999</c:v>
                </c:pt>
                <c:pt idx="2205">
                  <c:v>111.17857100000001</c:v>
                </c:pt>
                <c:pt idx="2206">
                  <c:v>340.94444399999998</c:v>
                </c:pt>
                <c:pt idx="2207">
                  <c:v>26.7</c:v>
                </c:pt>
                <c:pt idx="2208">
                  <c:v>179.33333300000001</c:v>
                </c:pt>
                <c:pt idx="2209">
                  <c:v>233.10714200000001</c:v>
                </c:pt>
                <c:pt idx="2210">
                  <c:v>245.96428499999999</c:v>
                </c:pt>
                <c:pt idx="2211">
                  <c:v>137</c:v>
                </c:pt>
                <c:pt idx="2212">
                  <c:v>151.89473599999999</c:v>
                </c:pt>
                <c:pt idx="2213">
                  <c:v>197.4</c:v>
                </c:pt>
                <c:pt idx="2214">
                  <c:v>97.764705000000006</c:v>
                </c:pt>
                <c:pt idx="2215">
                  <c:v>99.321427999999997</c:v>
                </c:pt>
                <c:pt idx="2216">
                  <c:v>149.44999999999999</c:v>
                </c:pt>
                <c:pt idx="2217">
                  <c:v>68.058823000000004</c:v>
                </c:pt>
                <c:pt idx="2218">
                  <c:v>143.36842100000001</c:v>
                </c:pt>
                <c:pt idx="2219">
                  <c:v>62</c:v>
                </c:pt>
                <c:pt idx="2220">
                  <c:v>194</c:v>
                </c:pt>
                <c:pt idx="2221">
                  <c:v>216.571428</c:v>
                </c:pt>
                <c:pt idx="2222">
                  <c:v>175.95</c:v>
                </c:pt>
                <c:pt idx="2223">
                  <c:v>138.88888800000001</c:v>
                </c:pt>
                <c:pt idx="2224">
                  <c:v>88.892857000000006</c:v>
                </c:pt>
                <c:pt idx="2225">
                  <c:v>89.142857000000006</c:v>
                </c:pt>
                <c:pt idx="2226">
                  <c:v>197.85714200000001</c:v>
                </c:pt>
                <c:pt idx="2227">
                  <c:v>73.25</c:v>
                </c:pt>
                <c:pt idx="2228">
                  <c:v>102.14285700000001</c:v>
                </c:pt>
                <c:pt idx="2229">
                  <c:v>176.842105</c:v>
                </c:pt>
                <c:pt idx="2230">
                  <c:v>97.588234999999997</c:v>
                </c:pt>
                <c:pt idx="2231">
                  <c:v>106.571428</c:v>
                </c:pt>
                <c:pt idx="2232">
                  <c:v>135.571428</c:v>
                </c:pt>
                <c:pt idx="2233">
                  <c:v>50.75</c:v>
                </c:pt>
                <c:pt idx="2234">
                  <c:v>106.785714</c:v>
                </c:pt>
                <c:pt idx="2235">
                  <c:v>247.46428499999999</c:v>
                </c:pt>
                <c:pt idx="2236">
                  <c:v>150.82352900000001</c:v>
                </c:pt>
                <c:pt idx="2237">
                  <c:v>414.25</c:v>
                </c:pt>
                <c:pt idx="2238">
                  <c:v>162.21428499999999</c:v>
                </c:pt>
                <c:pt idx="2239">
                  <c:v>86.705882000000003</c:v>
                </c:pt>
                <c:pt idx="2240">
                  <c:v>234</c:v>
                </c:pt>
                <c:pt idx="2241">
                  <c:v>115.76470500000001</c:v>
                </c:pt>
                <c:pt idx="2242">
                  <c:v>127.464285</c:v>
                </c:pt>
                <c:pt idx="2243">
                  <c:v>139.42857100000001</c:v>
                </c:pt>
                <c:pt idx="2244">
                  <c:v>129.94736800000001</c:v>
                </c:pt>
                <c:pt idx="2245">
                  <c:v>87.464285000000103</c:v>
                </c:pt>
                <c:pt idx="2246">
                  <c:v>96.5789469999999</c:v>
                </c:pt>
                <c:pt idx="2247">
                  <c:v>136</c:v>
                </c:pt>
                <c:pt idx="2248">
                  <c:v>109</c:v>
                </c:pt>
                <c:pt idx="2249">
                  <c:v>89.941175999999999</c:v>
                </c:pt>
                <c:pt idx="2250">
                  <c:v>169.88888800000001</c:v>
                </c:pt>
                <c:pt idx="2251">
                  <c:v>102.9</c:v>
                </c:pt>
                <c:pt idx="2252">
                  <c:v>179.444444</c:v>
                </c:pt>
                <c:pt idx="2253">
                  <c:v>172.705882</c:v>
                </c:pt>
                <c:pt idx="2254">
                  <c:v>125.82352899999999</c:v>
                </c:pt>
                <c:pt idx="2255">
                  <c:v>52.722222000000102</c:v>
                </c:pt>
                <c:pt idx="2256">
                  <c:v>254.94117600000001</c:v>
                </c:pt>
                <c:pt idx="2257">
                  <c:v>125.16666600000001</c:v>
                </c:pt>
                <c:pt idx="2258">
                  <c:v>164.46428499999999</c:v>
                </c:pt>
                <c:pt idx="2259">
                  <c:v>212.555555</c:v>
                </c:pt>
                <c:pt idx="2260">
                  <c:v>87.666666000000006</c:v>
                </c:pt>
                <c:pt idx="2261">
                  <c:v>161.10526300000001</c:v>
                </c:pt>
                <c:pt idx="2262">
                  <c:v>587.14285699999903</c:v>
                </c:pt>
                <c:pt idx="2263">
                  <c:v>176.821428</c:v>
                </c:pt>
                <c:pt idx="2264">
                  <c:v>89.821427999999997</c:v>
                </c:pt>
                <c:pt idx="2265">
                  <c:v>235.5</c:v>
                </c:pt>
                <c:pt idx="2266">
                  <c:v>143.11764700000001</c:v>
                </c:pt>
                <c:pt idx="2267">
                  <c:v>251.055555</c:v>
                </c:pt>
                <c:pt idx="2268">
                  <c:v>83</c:v>
                </c:pt>
                <c:pt idx="2269">
                  <c:v>117.529411</c:v>
                </c:pt>
                <c:pt idx="2270">
                  <c:v>380.75</c:v>
                </c:pt>
                <c:pt idx="2271">
                  <c:v>119.714285</c:v>
                </c:pt>
                <c:pt idx="2272">
                  <c:v>58.45</c:v>
                </c:pt>
                <c:pt idx="2273">
                  <c:v>80.535713999999999</c:v>
                </c:pt>
                <c:pt idx="2274">
                  <c:v>144.944444</c:v>
                </c:pt>
                <c:pt idx="2275">
                  <c:v>189.571428</c:v>
                </c:pt>
                <c:pt idx="2276">
                  <c:v>154.055555</c:v>
                </c:pt>
                <c:pt idx="2277">
                  <c:v>105</c:v>
                </c:pt>
                <c:pt idx="2278">
                  <c:v>67.647058000000001</c:v>
                </c:pt>
                <c:pt idx="2279">
                  <c:v>133.294117</c:v>
                </c:pt>
                <c:pt idx="2280">
                  <c:v>29.214285</c:v>
                </c:pt>
                <c:pt idx="2281">
                  <c:v>72.571427999999997</c:v>
                </c:pt>
                <c:pt idx="2282">
                  <c:v>177.05</c:v>
                </c:pt>
                <c:pt idx="2283">
                  <c:v>62.411763999999998</c:v>
                </c:pt>
                <c:pt idx="2284">
                  <c:v>144.64705799999999</c:v>
                </c:pt>
                <c:pt idx="2285">
                  <c:v>74.5</c:v>
                </c:pt>
                <c:pt idx="2286">
                  <c:v>69.904760999999993</c:v>
                </c:pt>
                <c:pt idx="2287">
                  <c:v>382.27777700000001</c:v>
                </c:pt>
                <c:pt idx="2288">
                  <c:v>111.647058</c:v>
                </c:pt>
                <c:pt idx="2289">
                  <c:v>317.85000000000002</c:v>
                </c:pt>
                <c:pt idx="2290">
                  <c:v>105.535714</c:v>
                </c:pt>
                <c:pt idx="2291">
                  <c:v>40.85</c:v>
                </c:pt>
                <c:pt idx="2292">
                  <c:v>48.1</c:v>
                </c:pt>
                <c:pt idx="2293">
                  <c:v>146.10526300000001</c:v>
                </c:pt>
                <c:pt idx="2294">
                  <c:v>95.125</c:v>
                </c:pt>
                <c:pt idx="2295">
                  <c:v>100.11111099999999</c:v>
                </c:pt>
                <c:pt idx="2296">
                  <c:v>165</c:v>
                </c:pt>
                <c:pt idx="2297">
                  <c:v>120.95238000000001</c:v>
                </c:pt>
                <c:pt idx="2298">
                  <c:v>151.05000000000001</c:v>
                </c:pt>
                <c:pt idx="2299">
                  <c:v>130.736842</c:v>
                </c:pt>
                <c:pt idx="2300">
                  <c:v>96.1875</c:v>
                </c:pt>
                <c:pt idx="2301">
                  <c:v>189.78947299999999</c:v>
                </c:pt>
                <c:pt idx="2302">
                  <c:v>86.25</c:v>
                </c:pt>
                <c:pt idx="2303">
                  <c:v>57.235294000000003</c:v>
                </c:pt>
                <c:pt idx="2304">
                  <c:v>54.857142000000003</c:v>
                </c:pt>
                <c:pt idx="2305">
                  <c:v>136</c:v>
                </c:pt>
                <c:pt idx="2306">
                  <c:v>163.555555</c:v>
                </c:pt>
                <c:pt idx="2307">
                  <c:v>334.16666600000002</c:v>
                </c:pt>
                <c:pt idx="2308">
                  <c:v>111.95</c:v>
                </c:pt>
                <c:pt idx="2309">
                  <c:v>263.72222199999999</c:v>
                </c:pt>
                <c:pt idx="2310">
                  <c:v>144.705882</c:v>
                </c:pt>
                <c:pt idx="2311">
                  <c:v>85.722222000000002</c:v>
                </c:pt>
                <c:pt idx="2312">
                  <c:v>181.588235</c:v>
                </c:pt>
                <c:pt idx="2313">
                  <c:v>51.416665999999999</c:v>
                </c:pt>
                <c:pt idx="2314">
                  <c:v>98.588234999999997</c:v>
                </c:pt>
                <c:pt idx="2315">
                  <c:v>49.6875</c:v>
                </c:pt>
                <c:pt idx="2316">
                  <c:v>155.5</c:v>
                </c:pt>
                <c:pt idx="2317">
                  <c:v>29.894736000000002</c:v>
                </c:pt>
                <c:pt idx="2318">
                  <c:v>147.41176400000001</c:v>
                </c:pt>
                <c:pt idx="2319">
                  <c:v>22.294117</c:v>
                </c:pt>
                <c:pt idx="2320">
                  <c:v>82.85</c:v>
                </c:pt>
                <c:pt idx="2321">
                  <c:v>125.4</c:v>
                </c:pt>
                <c:pt idx="2322">
                  <c:v>41.65</c:v>
                </c:pt>
                <c:pt idx="2323">
                  <c:v>155.52941100000001</c:v>
                </c:pt>
                <c:pt idx="2324">
                  <c:v>8.4117639999999998</c:v>
                </c:pt>
                <c:pt idx="2325">
                  <c:v>6.25E-2</c:v>
                </c:pt>
                <c:pt idx="2326">
                  <c:v>213.71428499999999</c:v>
                </c:pt>
                <c:pt idx="2327">
                  <c:v>105.89285700000001</c:v>
                </c:pt>
                <c:pt idx="2328">
                  <c:v>180.92857100000001</c:v>
                </c:pt>
                <c:pt idx="2329">
                  <c:v>81.964285000000103</c:v>
                </c:pt>
                <c:pt idx="2330">
                  <c:v>298.28571399999902</c:v>
                </c:pt>
                <c:pt idx="2331">
                  <c:v>146.42857100000001</c:v>
                </c:pt>
                <c:pt idx="2332">
                  <c:v>199.83333300000001</c:v>
                </c:pt>
                <c:pt idx="2333">
                  <c:v>558.83333300000004</c:v>
                </c:pt>
                <c:pt idx="2334">
                  <c:v>174.821428</c:v>
                </c:pt>
                <c:pt idx="2335">
                  <c:v>448.39285699999999</c:v>
                </c:pt>
                <c:pt idx="2336">
                  <c:v>38.464284999999997</c:v>
                </c:pt>
                <c:pt idx="2337">
                  <c:v>139.25</c:v>
                </c:pt>
                <c:pt idx="2338">
                  <c:v>175.71428499999999</c:v>
                </c:pt>
                <c:pt idx="2339">
                  <c:v>312.07142800000003</c:v>
                </c:pt>
                <c:pt idx="2340">
                  <c:v>288.2</c:v>
                </c:pt>
                <c:pt idx="2341">
                  <c:v>469.58333299999902</c:v>
                </c:pt>
                <c:pt idx="2342">
                  <c:v>116.67857100000001</c:v>
                </c:pt>
                <c:pt idx="2343">
                  <c:v>354.16666600000002</c:v>
                </c:pt>
                <c:pt idx="2344">
                  <c:v>153.53571400000001</c:v>
                </c:pt>
                <c:pt idx="2345">
                  <c:v>360.5625</c:v>
                </c:pt>
                <c:pt idx="2346">
                  <c:v>150.17857100000001</c:v>
                </c:pt>
                <c:pt idx="2347">
                  <c:v>168.321428</c:v>
                </c:pt>
                <c:pt idx="2348">
                  <c:v>160.96428499999999</c:v>
                </c:pt>
                <c:pt idx="2349">
                  <c:v>137</c:v>
                </c:pt>
                <c:pt idx="2350">
                  <c:v>171</c:v>
                </c:pt>
                <c:pt idx="2351">
                  <c:v>210.78571400000001</c:v>
                </c:pt>
                <c:pt idx="2352">
                  <c:v>112.571428</c:v>
                </c:pt>
                <c:pt idx="2353">
                  <c:v>145</c:v>
                </c:pt>
                <c:pt idx="2354">
                  <c:v>108.64285700000001</c:v>
                </c:pt>
                <c:pt idx="2355">
                  <c:v>108.857142</c:v>
                </c:pt>
                <c:pt idx="2356">
                  <c:v>73.964285000000103</c:v>
                </c:pt>
                <c:pt idx="2357">
                  <c:v>75.178570999999806</c:v>
                </c:pt>
                <c:pt idx="2358">
                  <c:v>365.60714200000001</c:v>
                </c:pt>
                <c:pt idx="2359">
                  <c:v>194.75</c:v>
                </c:pt>
                <c:pt idx="2360">
                  <c:v>374.28571399999902</c:v>
                </c:pt>
                <c:pt idx="2361">
                  <c:v>197.64285699999999</c:v>
                </c:pt>
                <c:pt idx="2362">
                  <c:v>409.25</c:v>
                </c:pt>
                <c:pt idx="2363">
                  <c:v>103.571428</c:v>
                </c:pt>
                <c:pt idx="2364">
                  <c:v>136.46428499999999</c:v>
                </c:pt>
                <c:pt idx="2365">
                  <c:v>52.3125</c:v>
                </c:pt>
                <c:pt idx="2366">
                  <c:v>157.16666599999999</c:v>
                </c:pt>
                <c:pt idx="2367">
                  <c:v>184.5</c:v>
                </c:pt>
                <c:pt idx="2368">
                  <c:v>61.833333000000003</c:v>
                </c:pt>
                <c:pt idx="2369">
                  <c:v>78.035713999999999</c:v>
                </c:pt>
                <c:pt idx="2370">
                  <c:v>164.2</c:v>
                </c:pt>
                <c:pt idx="2371">
                  <c:v>203.35714200000001</c:v>
                </c:pt>
                <c:pt idx="2372">
                  <c:v>53.714284999999997</c:v>
                </c:pt>
                <c:pt idx="2373">
                  <c:v>153.53571400000001</c:v>
                </c:pt>
                <c:pt idx="2374">
                  <c:v>114.857142</c:v>
                </c:pt>
                <c:pt idx="2375">
                  <c:v>264.71428500000002</c:v>
                </c:pt>
                <c:pt idx="2376">
                  <c:v>111</c:v>
                </c:pt>
                <c:pt idx="2377">
                  <c:v>85.785713999999999</c:v>
                </c:pt>
                <c:pt idx="2378">
                  <c:v>182.071428</c:v>
                </c:pt>
                <c:pt idx="2379">
                  <c:v>123.17857100000001</c:v>
                </c:pt>
                <c:pt idx="2380">
                  <c:v>263.03571399999902</c:v>
                </c:pt>
                <c:pt idx="2381">
                  <c:v>83.678570999999806</c:v>
                </c:pt>
                <c:pt idx="2382">
                  <c:v>66.678570999999806</c:v>
                </c:pt>
                <c:pt idx="2383">
                  <c:v>154.25</c:v>
                </c:pt>
                <c:pt idx="2384">
                  <c:v>164.96428499999999</c:v>
                </c:pt>
                <c:pt idx="2385">
                  <c:v>62.678570999999998</c:v>
                </c:pt>
                <c:pt idx="2386">
                  <c:v>95.529410999999996</c:v>
                </c:pt>
                <c:pt idx="2387">
                  <c:v>153.571428</c:v>
                </c:pt>
                <c:pt idx="2388">
                  <c:v>59.285713999999999</c:v>
                </c:pt>
                <c:pt idx="2389">
                  <c:v>338.53571399999902</c:v>
                </c:pt>
                <c:pt idx="2390">
                  <c:v>39.857142000000003</c:v>
                </c:pt>
                <c:pt idx="2391">
                  <c:v>188.821428</c:v>
                </c:pt>
                <c:pt idx="2392">
                  <c:v>333.89285699999999</c:v>
                </c:pt>
                <c:pt idx="2393">
                  <c:v>116.214285</c:v>
                </c:pt>
                <c:pt idx="2394">
                  <c:v>127.3125</c:v>
                </c:pt>
                <c:pt idx="2395">
                  <c:v>117.964285</c:v>
                </c:pt>
                <c:pt idx="2396">
                  <c:v>74.071427999999997</c:v>
                </c:pt>
                <c:pt idx="2397">
                  <c:v>149.375</c:v>
                </c:pt>
                <c:pt idx="2398">
                  <c:v>91</c:v>
                </c:pt>
                <c:pt idx="2399">
                  <c:v>212.64285699999999</c:v>
                </c:pt>
                <c:pt idx="2400">
                  <c:v>286.42857099999901</c:v>
                </c:pt>
                <c:pt idx="2401">
                  <c:v>93.2</c:v>
                </c:pt>
                <c:pt idx="2402">
                  <c:v>149.78571400000001</c:v>
                </c:pt>
                <c:pt idx="2403">
                  <c:v>123.071428</c:v>
                </c:pt>
                <c:pt idx="2404">
                  <c:v>140.21428499999999</c:v>
                </c:pt>
                <c:pt idx="2405">
                  <c:v>72.535713999999999</c:v>
                </c:pt>
                <c:pt idx="2406">
                  <c:v>298.32142800000003</c:v>
                </c:pt>
                <c:pt idx="2407">
                  <c:v>103.714285</c:v>
                </c:pt>
                <c:pt idx="2408">
                  <c:v>64.166666000000006</c:v>
                </c:pt>
                <c:pt idx="2409">
                  <c:v>112.4</c:v>
                </c:pt>
                <c:pt idx="2410">
                  <c:v>115.071428</c:v>
                </c:pt>
                <c:pt idx="2411">
                  <c:v>86.392857000000006</c:v>
                </c:pt>
                <c:pt idx="2412">
                  <c:v>185</c:v>
                </c:pt>
                <c:pt idx="2413">
                  <c:v>281.82142800000003</c:v>
                </c:pt>
                <c:pt idx="2414">
                  <c:v>72.5</c:v>
                </c:pt>
                <c:pt idx="2415">
                  <c:v>297.2</c:v>
                </c:pt>
                <c:pt idx="2416">
                  <c:v>107.75</c:v>
                </c:pt>
                <c:pt idx="2417">
                  <c:v>335.21428500000002</c:v>
                </c:pt>
                <c:pt idx="2418">
                  <c:v>111.571428</c:v>
                </c:pt>
                <c:pt idx="2419">
                  <c:v>127.5</c:v>
                </c:pt>
                <c:pt idx="2420">
                  <c:v>71.599999999999994</c:v>
                </c:pt>
                <c:pt idx="2421">
                  <c:v>33.428570999999998</c:v>
                </c:pt>
                <c:pt idx="2422">
                  <c:v>353.5</c:v>
                </c:pt>
                <c:pt idx="2423">
                  <c:v>117.714285</c:v>
                </c:pt>
                <c:pt idx="2424">
                  <c:v>519.42857100000003</c:v>
                </c:pt>
                <c:pt idx="2425">
                  <c:v>233.35714200000001</c:v>
                </c:pt>
                <c:pt idx="2426">
                  <c:v>138.821428</c:v>
                </c:pt>
                <c:pt idx="2427">
                  <c:v>63.678570999999998</c:v>
                </c:pt>
                <c:pt idx="2428">
                  <c:v>156.53571400000001</c:v>
                </c:pt>
                <c:pt idx="2429">
                  <c:v>89.428570999999906</c:v>
                </c:pt>
                <c:pt idx="2430">
                  <c:v>207.92857100000001</c:v>
                </c:pt>
                <c:pt idx="2431">
                  <c:v>230.28571400000001</c:v>
                </c:pt>
                <c:pt idx="2432">
                  <c:v>103.6</c:v>
                </c:pt>
                <c:pt idx="2433">
                  <c:v>184.05882299999999</c:v>
                </c:pt>
                <c:pt idx="2434">
                  <c:v>54</c:v>
                </c:pt>
                <c:pt idx="2435">
                  <c:v>115.17857100000001</c:v>
                </c:pt>
                <c:pt idx="2436">
                  <c:v>64.892857000000006</c:v>
                </c:pt>
                <c:pt idx="2437">
                  <c:v>89.214285000000103</c:v>
                </c:pt>
                <c:pt idx="2438">
                  <c:v>115.92857100000001</c:v>
                </c:pt>
                <c:pt idx="2439">
                  <c:v>34.642856999999999</c:v>
                </c:pt>
                <c:pt idx="2440">
                  <c:v>102.39285700000001</c:v>
                </c:pt>
                <c:pt idx="2441">
                  <c:v>251.78571400000001</c:v>
                </c:pt>
                <c:pt idx="2442">
                  <c:v>193.2</c:v>
                </c:pt>
                <c:pt idx="2443">
                  <c:v>89.142857000000006</c:v>
                </c:pt>
                <c:pt idx="2444">
                  <c:v>789.57142799999997</c:v>
                </c:pt>
                <c:pt idx="2445">
                  <c:v>72.357141999999996</c:v>
                </c:pt>
                <c:pt idx="2446">
                  <c:v>79.964285000000103</c:v>
                </c:pt>
                <c:pt idx="2447">
                  <c:v>142.46428499999999</c:v>
                </c:pt>
                <c:pt idx="2448">
                  <c:v>96.285713999999999</c:v>
                </c:pt>
                <c:pt idx="2449">
                  <c:v>174.2</c:v>
                </c:pt>
                <c:pt idx="2450">
                  <c:v>132</c:v>
                </c:pt>
                <c:pt idx="2451">
                  <c:v>118.357142</c:v>
                </c:pt>
                <c:pt idx="2452">
                  <c:v>118.6875</c:v>
                </c:pt>
                <c:pt idx="2453">
                  <c:v>159.571428</c:v>
                </c:pt>
                <c:pt idx="2454">
                  <c:v>64.142857000000006</c:v>
                </c:pt>
                <c:pt idx="2455">
                  <c:v>74.142857000000006</c:v>
                </c:pt>
                <c:pt idx="2456">
                  <c:v>174.5</c:v>
                </c:pt>
                <c:pt idx="2457">
                  <c:v>72.107141999999996</c:v>
                </c:pt>
                <c:pt idx="2458">
                  <c:v>267.85714200000001</c:v>
                </c:pt>
                <c:pt idx="2459">
                  <c:v>195.17857100000001</c:v>
                </c:pt>
                <c:pt idx="2460">
                  <c:v>229.23076900000001</c:v>
                </c:pt>
                <c:pt idx="2461">
                  <c:v>90.321427999999997</c:v>
                </c:pt>
                <c:pt idx="2462">
                  <c:v>164.625</c:v>
                </c:pt>
                <c:pt idx="2463">
                  <c:v>192.17857100000001</c:v>
                </c:pt>
                <c:pt idx="2464">
                  <c:v>163.47058799999999</c:v>
                </c:pt>
                <c:pt idx="2465">
                  <c:v>152.17857100000001</c:v>
                </c:pt>
                <c:pt idx="2466">
                  <c:v>374.14285699999999</c:v>
                </c:pt>
                <c:pt idx="2467">
                  <c:v>103.64285700000001</c:v>
                </c:pt>
                <c:pt idx="2468">
                  <c:v>87.678570999999806</c:v>
                </c:pt>
                <c:pt idx="2469">
                  <c:v>95.625</c:v>
                </c:pt>
                <c:pt idx="2470">
                  <c:v>96.214285000000103</c:v>
                </c:pt>
                <c:pt idx="2471">
                  <c:v>128.03571400000001</c:v>
                </c:pt>
                <c:pt idx="2472">
                  <c:v>94.821427999999997</c:v>
                </c:pt>
                <c:pt idx="2473">
                  <c:v>72.642857000000006</c:v>
                </c:pt>
                <c:pt idx="2474">
                  <c:v>141</c:v>
                </c:pt>
                <c:pt idx="2475">
                  <c:v>83.285713999999999</c:v>
                </c:pt>
                <c:pt idx="2476">
                  <c:v>164.64285699999999</c:v>
                </c:pt>
                <c:pt idx="2477">
                  <c:v>63.428570999999998</c:v>
                </c:pt>
                <c:pt idx="2478">
                  <c:v>113.285714</c:v>
                </c:pt>
                <c:pt idx="2479">
                  <c:v>90.625</c:v>
                </c:pt>
                <c:pt idx="2480">
                  <c:v>38.25</c:v>
                </c:pt>
                <c:pt idx="2481">
                  <c:v>111.11764700000001</c:v>
                </c:pt>
                <c:pt idx="2482">
                  <c:v>145.5</c:v>
                </c:pt>
                <c:pt idx="2483">
                  <c:v>104.285714</c:v>
                </c:pt>
                <c:pt idx="2484">
                  <c:v>90.5625</c:v>
                </c:pt>
                <c:pt idx="2485">
                  <c:v>32.428570999999998</c:v>
                </c:pt>
                <c:pt idx="2486">
                  <c:v>66.321427999999997</c:v>
                </c:pt>
                <c:pt idx="2487">
                  <c:v>36.75</c:v>
                </c:pt>
                <c:pt idx="2488">
                  <c:v>149.5</c:v>
                </c:pt>
                <c:pt idx="2489">
                  <c:v>111.17857100000001</c:v>
                </c:pt>
                <c:pt idx="2490">
                  <c:v>95.107141999999996</c:v>
                </c:pt>
                <c:pt idx="2491">
                  <c:v>105.571428</c:v>
                </c:pt>
                <c:pt idx="2492">
                  <c:v>87.428570999999906</c:v>
                </c:pt>
                <c:pt idx="2493">
                  <c:v>196.5</c:v>
                </c:pt>
                <c:pt idx="2494">
                  <c:v>156.75</c:v>
                </c:pt>
                <c:pt idx="2495">
                  <c:v>103.321428</c:v>
                </c:pt>
                <c:pt idx="2496">
                  <c:v>72.392857000000006</c:v>
                </c:pt>
                <c:pt idx="2497">
                  <c:v>110.588235</c:v>
                </c:pt>
                <c:pt idx="2498">
                  <c:v>220</c:v>
                </c:pt>
                <c:pt idx="2499">
                  <c:v>83.8125</c:v>
                </c:pt>
                <c:pt idx="2500">
                  <c:v>119.14285700000001</c:v>
                </c:pt>
                <c:pt idx="2501">
                  <c:v>98.607141999999996</c:v>
                </c:pt>
                <c:pt idx="2502">
                  <c:v>116.035714</c:v>
                </c:pt>
                <c:pt idx="2503">
                  <c:v>70.5</c:v>
                </c:pt>
                <c:pt idx="2504">
                  <c:v>298.5625</c:v>
                </c:pt>
                <c:pt idx="2505">
                  <c:v>73</c:v>
                </c:pt>
                <c:pt idx="2506">
                  <c:v>105.25</c:v>
                </c:pt>
                <c:pt idx="2507">
                  <c:v>69.571427999999997</c:v>
                </c:pt>
                <c:pt idx="2508">
                  <c:v>66.941175999999999</c:v>
                </c:pt>
                <c:pt idx="2509">
                  <c:v>62.307692000000003</c:v>
                </c:pt>
                <c:pt idx="2510">
                  <c:v>161.321428</c:v>
                </c:pt>
                <c:pt idx="2511">
                  <c:v>122.035714</c:v>
                </c:pt>
                <c:pt idx="2512">
                  <c:v>44.4375</c:v>
                </c:pt>
                <c:pt idx="2513">
                  <c:v>244.89285699999999</c:v>
                </c:pt>
                <c:pt idx="2514">
                  <c:v>103.035714</c:v>
                </c:pt>
                <c:pt idx="2515">
                  <c:v>102.89285700000001</c:v>
                </c:pt>
                <c:pt idx="2516">
                  <c:v>134.33333300000001</c:v>
                </c:pt>
                <c:pt idx="2517">
                  <c:v>159.3125</c:v>
                </c:pt>
                <c:pt idx="2518">
                  <c:v>134.21428499999999</c:v>
                </c:pt>
                <c:pt idx="2519">
                  <c:v>103.5</c:v>
                </c:pt>
                <c:pt idx="2520">
                  <c:v>129.8125</c:v>
                </c:pt>
                <c:pt idx="2521">
                  <c:v>198.571428</c:v>
                </c:pt>
                <c:pt idx="2522">
                  <c:v>118.8125</c:v>
                </c:pt>
                <c:pt idx="2523">
                  <c:v>205.16666599999999</c:v>
                </c:pt>
                <c:pt idx="2524">
                  <c:v>91.437500000000099</c:v>
                </c:pt>
                <c:pt idx="2525">
                  <c:v>110.285714</c:v>
                </c:pt>
                <c:pt idx="2526">
                  <c:v>91.892857000000006</c:v>
                </c:pt>
                <c:pt idx="2527">
                  <c:v>67.392857000000006</c:v>
                </c:pt>
                <c:pt idx="2528">
                  <c:v>199.35714200000001</c:v>
                </c:pt>
                <c:pt idx="2529">
                  <c:v>62.214284999999997</c:v>
                </c:pt>
                <c:pt idx="2530">
                  <c:v>193.571428</c:v>
                </c:pt>
                <c:pt idx="2531">
                  <c:v>75.142857000000006</c:v>
                </c:pt>
                <c:pt idx="2532">
                  <c:v>49.357142000000003</c:v>
                </c:pt>
                <c:pt idx="2533">
                  <c:v>216.83333300000001</c:v>
                </c:pt>
                <c:pt idx="2534">
                  <c:v>108.17857100000001</c:v>
                </c:pt>
                <c:pt idx="2535">
                  <c:v>179.125</c:v>
                </c:pt>
                <c:pt idx="2536">
                  <c:v>54.928570999999998</c:v>
                </c:pt>
                <c:pt idx="2537">
                  <c:v>149.78571400000001</c:v>
                </c:pt>
                <c:pt idx="2538">
                  <c:v>108.214285</c:v>
                </c:pt>
                <c:pt idx="2539">
                  <c:v>114.14285700000001</c:v>
                </c:pt>
                <c:pt idx="2540">
                  <c:v>83.352941000000001</c:v>
                </c:pt>
                <c:pt idx="2541">
                  <c:v>98</c:v>
                </c:pt>
                <c:pt idx="2542">
                  <c:v>169.8</c:v>
                </c:pt>
                <c:pt idx="2543">
                  <c:v>241</c:v>
                </c:pt>
                <c:pt idx="2544">
                  <c:v>163.39285699999999</c:v>
                </c:pt>
                <c:pt idx="2545">
                  <c:v>123.25</c:v>
                </c:pt>
                <c:pt idx="2546">
                  <c:v>133.35294099999999</c:v>
                </c:pt>
                <c:pt idx="2547">
                  <c:v>109</c:v>
                </c:pt>
                <c:pt idx="2548">
                  <c:v>74.2</c:v>
                </c:pt>
                <c:pt idx="2549">
                  <c:v>84.821427999999997</c:v>
                </c:pt>
                <c:pt idx="2550">
                  <c:v>62.928570999999998</c:v>
                </c:pt>
                <c:pt idx="2551">
                  <c:v>69.571427999999997</c:v>
                </c:pt>
                <c:pt idx="2552">
                  <c:v>202.5</c:v>
                </c:pt>
                <c:pt idx="2553">
                  <c:v>60.25</c:v>
                </c:pt>
                <c:pt idx="2554">
                  <c:v>79.392857000000006</c:v>
                </c:pt>
                <c:pt idx="2555">
                  <c:v>110.14285700000001</c:v>
                </c:pt>
                <c:pt idx="2556">
                  <c:v>107</c:v>
                </c:pt>
                <c:pt idx="2557">
                  <c:v>49.925924999999999</c:v>
                </c:pt>
                <c:pt idx="2558">
                  <c:v>130.67857100000001</c:v>
                </c:pt>
                <c:pt idx="2559">
                  <c:v>56.571427999999997</c:v>
                </c:pt>
                <c:pt idx="2560">
                  <c:v>68.678570999999806</c:v>
                </c:pt>
                <c:pt idx="2561">
                  <c:v>132.80000000000001</c:v>
                </c:pt>
                <c:pt idx="2562">
                  <c:v>327</c:v>
                </c:pt>
                <c:pt idx="2563">
                  <c:v>240.46428499999999</c:v>
                </c:pt>
                <c:pt idx="2564">
                  <c:v>47.882351999999997</c:v>
                </c:pt>
                <c:pt idx="2565">
                  <c:v>131.5625</c:v>
                </c:pt>
                <c:pt idx="2566">
                  <c:v>62.964284999999997</c:v>
                </c:pt>
                <c:pt idx="2567">
                  <c:v>244</c:v>
                </c:pt>
                <c:pt idx="2568">
                  <c:v>247.75</c:v>
                </c:pt>
                <c:pt idx="2569">
                  <c:v>55.833333000000003</c:v>
                </c:pt>
                <c:pt idx="2570">
                  <c:v>71.642857000000006</c:v>
                </c:pt>
                <c:pt idx="2571">
                  <c:v>141.94117600000001</c:v>
                </c:pt>
                <c:pt idx="2572">
                  <c:v>108.41666600000001</c:v>
                </c:pt>
                <c:pt idx="2573">
                  <c:v>211.4</c:v>
                </c:pt>
                <c:pt idx="2574">
                  <c:v>105.5</c:v>
                </c:pt>
                <c:pt idx="2575">
                  <c:v>93.8</c:v>
                </c:pt>
                <c:pt idx="2576">
                  <c:v>212.5</c:v>
                </c:pt>
                <c:pt idx="2577">
                  <c:v>195.5</c:v>
                </c:pt>
                <c:pt idx="2578">
                  <c:v>84.5</c:v>
                </c:pt>
                <c:pt idx="2579">
                  <c:v>96.666666000000006</c:v>
                </c:pt>
                <c:pt idx="2580">
                  <c:v>336.125</c:v>
                </c:pt>
                <c:pt idx="2581">
                  <c:v>69.764705000000006</c:v>
                </c:pt>
                <c:pt idx="2582">
                  <c:v>55</c:v>
                </c:pt>
                <c:pt idx="2583">
                  <c:v>36.214284999999997</c:v>
                </c:pt>
                <c:pt idx="2584">
                  <c:v>53.535713999999999</c:v>
                </c:pt>
                <c:pt idx="2585">
                  <c:v>130.5</c:v>
                </c:pt>
                <c:pt idx="2586">
                  <c:v>157</c:v>
                </c:pt>
                <c:pt idx="2587">
                  <c:v>121.6</c:v>
                </c:pt>
                <c:pt idx="2588">
                  <c:v>60.571427999999997</c:v>
                </c:pt>
                <c:pt idx="2589">
                  <c:v>65.964285000000103</c:v>
                </c:pt>
                <c:pt idx="2590">
                  <c:v>144.6</c:v>
                </c:pt>
                <c:pt idx="2591">
                  <c:v>83.535713999999999</c:v>
                </c:pt>
                <c:pt idx="2592">
                  <c:v>79.071427999999997</c:v>
                </c:pt>
                <c:pt idx="2593">
                  <c:v>150.19999999999999</c:v>
                </c:pt>
                <c:pt idx="2594">
                  <c:v>108</c:v>
                </c:pt>
                <c:pt idx="2595">
                  <c:v>103.25</c:v>
                </c:pt>
                <c:pt idx="2596">
                  <c:v>94.875</c:v>
                </c:pt>
                <c:pt idx="2597">
                  <c:v>72.833332999999897</c:v>
                </c:pt>
                <c:pt idx="2598">
                  <c:v>40.5</c:v>
                </c:pt>
                <c:pt idx="2599">
                  <c:v>91.178570999999806</c:v>
                </c:pt>
                <c:pt idx="2600">
                  <c:v>106.333333</c:v>
                </c:pt>
                <c:pt idx="2601">
                  <c:v>71.25</c:v>
                </c:pt>
                <c:pt idx="2602">
                  <c:v>63.607142000000003</c:v>
                </c:pt>
                <c:pt idx="2603">
                  <c:v>113.1875</c:v>
                </c:pt>
                <c:pt idx="2604">
                  <c:v>91.357141999999996</c:v>
                </c:pt>
                <c:pt idx="2605">
                  <c:v>44.357142000000003</c:v>
                </c:pt>
                <c:pt idx="2606">
                  <c:v>60.035713999999999</c:v>
                </c:pt>
                <c:pt idx="2607">
                  <c:v>124.9375</c:v>
                </c:pt>
                <c:pt idx="2608">
                  <c:v>81.25</c:v>
                </c:pt>
                <c:pt idx="2609">
                  <c:v>79.5</c:v>
                </c:pt>
                <c:pt idx="2610">
                  <c:v>45</c:v>
                </c:pt>
                <c:pt idx="2611">
                  <c:v>124.4</c:v>
                </c:pt>
                <c:pt idx="2612">
                  <c:v>101</c:v>
                </c:pt>
                <c:pt idx="2613">
                  <c:v>432</c:v>
                </c:pt>
                <c:pt idx="2614">
                  <c:v>97.333332999999897</c:v>
                </c:pt>
                <c:pt idx="2615">
                  <c:v>63.764704999999999</c:v>
                </c:pt>
                <c:pt idx="2616">
                  <c:v>67.833332999999897</c:v>
                </c:pt>
                <c:pt idx="2617">
                  <c:v>152.3125</c:v>
                </c:pt>
                <c:pt idx="2618">
                  <c:v>160.592592</c:v>
                </c:pt>
                <c:pt idx="2619">
                  <c:v>96.470588000000006</c:v>
                </c:pt>
                <c:pt idx="2620">
                  <c:v>35.125</c:v>
                </c:pt>
                <c:pt idx="2621">
                  <c:v>78.625</c:v>
                </c:pt>
                <c:pt idx="2622">
                  <c:v>127.5625</c:v>
                </c:pt>
                <c:pt idx="2623">
                  <c:v>140.66666599999999</c:v>
                </c:pt>
                <c:pt idx="2624">
                  <c:v>132.23076900000001</c:v>
                </c:pt>
                <c:pt idx="2625">
                  <c:v>84.75</c:v>
                </c:pt>
                <c:pt idx="2626">
                  <c:v>37.25</c:v>
                </c:pt>
                <c:pt idx="2627">
                  <c:v>108.352941</c:v>
                </c:pt>
                <c:pt idx="2628">
                  <c:v>153.16666599999999</c:v>
                </c:pt>
                <c:pt idx="2629">
                  <c:v>59.6</c:v>
                </c:pt>
                <c:pt idx="2630">
                  <c:v>127</c:v>
                </c:pt>
                <c:pt idx="2631">
                  <c:v>38.5625</c:v>
                </c:pt>
                <c:pt idx="2632">
                  <c:v>68.1875</c:v>
                </c:pt>
                <c:pt idx="2633">
                  <c:v>35.8125</c:v>
                </c:pt>
                <c:pt idx="2634">
                  <c:v>47</c:v>
                </c:pt>
                <c:pt idx="2635">
                  <c:v>35.75</c:v>
                </c:pt>
                <c:pt idx="2636">
                  <c:v>41.9375</c:v>
                </c:pt>
                <c:pt idx="2637">
                  <c:v>88.375</c:v>
                </c:pt>
                <c:pt idx="2638">
                  <c:v>75.6875</c:v>
                </c:pt>
                <c:pt idx="2639">
                  <c:v>20.5</c:v>
                </c:pt>
                <c:pt idx="2640">
                  <c:v>77.8125</c:v>
                </c:pt>
                <c:pt idx="2641">
                  <c:v>57.9375</c:v>
                </c:pt>
                <c:pt idx="2642">
                  <c:v>38.0625</c:v>
                </c:pt>
                <c:pt idx="2643">
                  <c:v>92.6875</c:v>
                </c:pt>
                <c:pt idx="2644">
                  <c:v>110.875</c:v>
                </c:pt>
                <c:pt idx="2645">
                  <c:v>151.6875</c:v>
                </c:pt>
                <c:pt idx="2646">
                  <c:v>24</c:v>
                </c:pt>
                <c:pt idx="2647">
                  <c:v>6.882352</c:v>
                </c:pt>
                <c:pt idx="2648">
                  <c:v>30.5625</c:v>
                </c:pt>
                <c:pt idx="2649">
                  <c:v>22.125</c:v>
                </c:pt>
                <c:pt idx="2650">
                  <c:v>35.5625</c:v>
                </c:pt>
                <c:pt idx="2651">
                  <c:v>63.1875</c:v>
                </c:pt>
                <c:pt idx="2652">
                  <c:v>38.3125</c:v>
                </c:pt>
                <c:pt idx="2653">
                  <c:v>22.25</c:v>
                </c:pt>
                <c:pt idx="2654">
                  <c:v>14.125</c:v>
                </c:pt>
                <c:pt idx="2655">
                  <c:v>28.875</c:v>
                </c:pt>
                <c:pt idx="2656">
                  <c:v>44.125</c:v>
                </c:pt>
                <c:pt idx="2657">
                  <c:v>25.4375</c:v>
                </c:pt>
                <c:pt idx="2658">
                  <c:v>34.4375</c:v>
                </c:pt>
                <c:pt idx="2659">
                  <c:v>11.75</c:v>
                </c:pt>
                <c:pt idx="2660">
                  <c:v>23.25</c:v>
                </c:pt>
                <c:pt idx="2661">
                  <c:v>9.3750000000000107</c:v>
                </c:pt>
                <c:pt idx="2662">
                  <c:v>0</c:v>
                </c:pt>
                <c:pt idx="2663">
                  <c:v>155.384615</c:v>
                </c:pt>
                <c:pt idx="2664">
                  <c:v>98.153846000000001</c:v>
                </c:pt>
                <c:pt idx="2665">
                  <c:v>198</c:v>
                </c:pt>
                <c:pt idx="2666">
                  <c:v>67.583332999999897</c:v>
                </c:pt>
                <c:pt idx="2667">
                  <c:v>63</c:v>
                </c:pt>
                <c:pt idx="2668">
                  <c:v>201.6</c:v>
                </c:pt>
                <c:pt idx="2669">
                  <c:v>75.076922999999994</c:v>
                </c:pt>
                <c:pt idx="2670">
                  <c:v>141.26666599999999</c:v>
                </c:pt>
                <c:pt idx="2671">
                  <c:v>57.333333000000003</c:v>
                </c:pt>
                <c:pt idx="2672">
                  <c:v>94.214285000000103</c:v>
                </c:pt>
                <c:pt idx="2673">
                  <c:v>74.599999999999994</c:v>
                </c:pt>
                <c:pt idx="2674">
                  <c:v>261.53846099999998</c:v>
                </c:pt>
                <c:pt idx="2675">
                  <c:v>205.2</c:v>
                </c:pt>
                <c:pt idx="2676">
                  <c:v>85.923075999999995</c:v>
                </c:pt>
                <c:pt idx="2677">
                  <c:v>188.46153799999999</c:v>
                </c:pt>
                <c:pt idx="2678">
                  <c:v>410.23076900000001</c:v>
                </c:pt>
                <c:pt idx="2679">
                  <c:v>109.41666600000001</c:v>
                </c:pt>
                <c:pt idx="2680">
                  <c:v>62</c:v>
                </c:pt>
                <c:pt idx="2681">
                  <c:v>275.92857099999901</c:v>
                </c:pt>
                <c:pt idx="2682">
                  <c:v>96.916666000000106</c:v>
                </c:pt>
                <c:pt idx="2683">
                  <c:v>150.07692299999999</c:v>
                </c:pt>
                <c:pt idx="2684">
                  <c:v>333.08333299999902</c:v>
                </c:pt>
                <c:pt idx="2685">
                  <c:v>86.866665999999995</c:v>
                </c:pt>
                <c:pt idx="2686">
                  <c:v>207.83333300000001</c:v>
                </c:pt>
                <c:pt idx="2687">
                  <c:v>127.91666600000001</c:v>
                </c:pt>
                <c:pt idx="2688">
                  <c:v>170.33333300000001</c:v>
                </c:pt>
                <c:pt idx="2689">
                  <c:v>68.416666000000106</c:v>
                </c:pt>
                <c:pt idx="2690">
                  <c:v>70.230768999999995</c:v>
                </c:pt>
                <c:pt idx="2691">
                  <c:v>107.384615</c:v>
                </c:pt>
                <c:pt idx="2692">
                  <c:v>60</c:v>
                </c:pt>
                <c:pt idx="2693">
                  <c:v>63.538460999999998</c:v>
                </c:pt>
                <c:pt idx="2694">
                  <c:v>79</c:v>
                </c:pt>
                <c:pt idx="2695">
                  <c:v>68.583332999999897</c:v>
                </c:pt>
                <c:pt idx="2696">
                  <c:v>124.733333</c:v>
                </c:pt>
                <c:pt idx="2697">
                  <c:v>131.21428499999999</c:v>
                </c:pt>
                <c:pt idx="2698">
                  <c:v>112.461538</c:v>
                </c:pt>
                <c:pt idx="2699">
                  <c:v>59.923076000000002</c:v>
                </c:pt>
                <c:pt idx="2700">
                  <c:v>101.16666600000001</c:v>
                </c:pt>
                <c:pt idx="2701">
                  <c:v>90</c:v>
                </c:pt>
                <c:pt idx="2702">
                  <c:v>92.307692000000003</c:v>
                </c:pt>
                <c:pt idx="2703">
                  <c:v>57.833333000000003</c:v>
                </c:pt>
                <c:pt idx="2704">
                  <c:v>83.769229999999993</c:v>
                </c:pt>
                <c:pt idx="2705">
                  <c:v>150.28571400000001</c:v>
                </c:pt>
                <c:pt idx="2706">
                  <c:v>73.846153000000101</c:v>
                </c:pt>
                <c:pt idx="2707">
                  <c:v>89.2</c:v>
                </c:pt>
                <c:pt idx="2708">
                  <c:v>88.6</c:v>
                </c:pt>
                <c:pt idx="2709">
                  <c:v>143.6</c:v>
                </c:pt>
                <c:pt idx="2710">
                  <c:v>89.666666000000006</c:v>
                </c:pt>
                <c:pt idx="2711">
                  <c:v>91.307692000000003</c:v>
                </c:pt>
                <c:pt idx="2712">
                  <c:v>64.5</c:v>
                </c:pt>
                <c:pt idx="2713">
                  <c:v>130.66666599999999</c:v>
                </c:pt>
                <c:pt idx="2714">
                  <c:v>116.846153</c:v>
                </c:pt>
                <c:pt idx="2715">
                  <c:v>165.84615299999999</c:v>
                </c:pt>
                <c:pt idx="2716">
                  <c:v>68.615384000000006</c:v>
                </c:pt>
                <c:pt idx="2717">
                  <c:v>92.6</c:v>
                </c:pt>
                <c:pt idx="2718">
                  <c:v>62.733333000000101</c:v>
                </c:pt>
                <c:pt idx="2719">
                  <c:v>91.416666000000106</c:v>
                </c:pt>
                <c:pt idx="2720">
                  <c:v>132.23076900000001</c:v>
                </c:pt>
                <c:pt idx="2721">
                  <c:v>84.75</c:v>
                </c:pt>
                <c:pt idx="2722">
                  <c:v>184.07692299999999</c:v>
                </c:pt>
                <c:pt idx="2723">
                  <c:v>139.73333299999999</c:v>
                </c:pt>
                <c:pt idx="2724">
                  <c:v>53.153846000000001</c:v>
                </c:pt>
                <c:pt idx="2725">
                  <c:v>70.076922999999994</c:v>
                </c:pt>
                <c:pt idx="2726">
                  <c:v>84.333332999999897</c:v>
                </c:pt>
                <c:pt idx="2727">
                  <c:v>77.846153000000101</c:v>
                </c:pt>
                <c:pt idx="2728">
                  <c:v>88.307692000000003</c:v>
                </c:pt>
                <c:pt idx="2729">
                  <c:v>59.333333000000003</c:v>
                </c:pt>
                <c:pt idx="2730">
                  <c:v>56.5</c:v>
                </c:pt>
                <c:pt idx="2731">
                  <c:v>93.538460999999998</c:v>
                </c:pt>
                <c:pt idx="2732">
                  <c:v>139.53846100000001</c:v>
                </c:pt>
                <c:pt idx="2733">
                  <c:v>118.384615</c:v>
                </c:pt>
                <c:pt idx="2734">
                  <c:v>29.583333</c:v>
                </c:pt>
                <c:pt idx="2735">
                  <c:v>90.461538000000004</c:v>
                </c:pt>
                <c:pt idx="2736">
                  <c:v>105.461538</c:v>
                </c:pt>
                <c:pt idx="2737">
                  <c:v>51.153846000000001</c:v>
                </c:pt>
                <c:pt idx="2738">
                  <c:v>71.5</c:v>
                </c:pt>
                <c:pt idx="2739">
                  <c:v>65.230768999999995</c:v>
                </c:pt>
                <c:pt idx="2740">
                  <c:v>79.076922999999994</c:v>
                </c:pt>
                <c:pt idx="2741">
                  <c:v>21.666665999999999</c:v>
                </c:pt>
                <c:pt idx="2742">
                  <c:v>59.2</c:v>
                </c:pt>
                <c:pt idx="2743">
                  <c:v>53.923076000000002</c:v>
                </c:pt>
                <c:pt idx="2744">
                  <c:v>125.42857100000001</c:v>
                </c:pt>
                <c:pt idx="2745">
                  <c:v>81.307692000000003</c:v>
                </c:pt>
                <c:pt idx="2746">
                  <c:v>91.076922999999994</c:v>
                </c:pt>
                <c:pt idx="2747">
                  <c:v>172.76922999999999</c:v>
                </c:pt>
                <c:pt idx="2748">
                  <c:v>75.923075999999995</c:v>
                </c:pt>
                <c:pt idx="2749">
                  <c:v>163.066666</c:v>
                </c:pt>
                <c:pt idx="2750">
                  <c:v>144.066666</c:v>
                </c:pt>
                <c:pt idx="2751">
                  <c:v>69.153846000000001</c:v>
                </c:pt>
                <c:pt idx="2752">
                  <c:v>121.333333</c:v>
                </c:pt>
                <c:pt idx="2753">
                  <c:v>74.230768999999995</c:v>
                </c:pt>
                <c:pt idx="2754">
                  <c:v>59.846153000000001</c:v>
                </c:pt>
                <c:pt idx="2755">
                  <c:v>32.266666000000001</c:v>
                </c:pt>
                <c:pt idx="2756">
                  <c:v>70.153846000000001</c:v>
                </c:pt>
                <c:pt idx="2757">
                  <c:v>63.666665999999999</c:v>
                </c:pt>
                <c:pt idx="2758">
                  <c:v>99.583332999999897</c:v>
                </c:pt>
                <c:pt idx="2759">
                  <c:v>157.466666</c:v>
                </c:pt>
                <c:pt idx="2760">
                  <c:v>62.153846000000001</c:v>
                </c:pt>
                <c:pt idx="2761">
                  <c:v>122.933333</c:v>
                </c:pt>
                <c:pt idx="2762">
                  <c:v>90.384614999999997</c:v>
                </c:pt>
                <c:pt idx="2763">
                  <c:v>86.076922999999994</c:v>
                </c:pt>
                <c:pt idx="2764">
                  <c:v>235.64285699999999</c:v>
                </c:pt>
                <c:pt idx="2765">
                  <c:v>48.066665999999998</c:v>
                </c:pt>
                <c:pt idx="2766">
                  <c:v>82.866665999999995</c:v>
                </c:pt>
                <c:pt idx="2767">
                  <c:v>56</c:v>
                </c:pt>
                <c:pt idx="2768">
                  <c:v>156.36363600000001</c:v>
                </c:pt>
                <c:pt idx="2769">
                  <c:v>57.615383999999999</c:v>
                </c:pt>
                <c:pt idx="2770">
                  <c:v>55.357142000000003</c:v>
                </c:pt>
                <c:pt idx="2771">
                  <c:v>0.60000000000000098</c:v>
                </c:pt>
                <c:pt idx="2772">
                  <c:v>250.8</c:v>
                </c:pt>
                <c:pt idx="2773">
                  <c:v>133.75</c:v>
                </c:pt>
                <c:pt idx="2774">
                  <c:v>95.5</c:v>
                </c:pt>
                <c:pt idx="2775">
                  <c:v>110.75</c:v>
                </c:pt>
                <c:pt idx="2776">
                  <c:v>227.5</c:v>
                </c:pt>
                <c:pt idx="2777">
                  <c:v>122</c:v>
                </c:pt>
                <c:pt idx="2778">
                  <c:v>107.833333</c:v>
                </c:pt>
                <c:pt idx="2779">
                  <c:v>44</c:v>
                </c:pt>
                <c:pt idx="2780">
                  <c:v>86.2</c:v>
                </c:pt>
                <c:pt idx="2781">
                  <c:v>74.2</c:v>
                </c:pt>
                <c:pt idx="2782">
                  <c:v>172.2</c:v>
                </c:pt>
                <c:pt idx="2783">
                  <c:v>172.5</c:v>
                </c:pt>
                <c:pt idx="2784">
                  <c:v>200</c:v>
                </c:pt>
                <c:pt idx="2785">
                  <c:v>87</c:v>
                </c:pt>
                <c:pt idx="2786">
                  <c:v>105.833333</c:v>
                </c:pt>
                <c:pt idx="2787">
                  <c:v>150</c:v>
                </c:pt>
                <c:pt idx="2788">
                  <c:v>261</c:v>
                </c:pt>
                <c:pt idx="2789">
                  <c:v>48</c:v>
                </c:pt>
                <c:pt idx="2790">
                  <c:v>156.4</c:v>
                </c:pt>
                <c:pt idx="2791">
                  <c:v>307.54545400000001</c:v>
                </c:pt>
                <c:pt idx="2792">
                  <c:v>198.4</c:v>
                </c:pt>
                <c:pt idx="2793">
                  <c:v>263.75</c:v>
                </c:pt>
                <c:pt idx="2794">
                  <c:v>180.25</c:v>
                </c:pt>
                <c:pt idx="2795">
                  <c:v>195.25</c:v>
                </c:pt>
                <c:pt idx="2796">
                  <c:v>200.2</c:v>
                </c:pt>
                <c:pt idx="2797">
                  <c:v>591.20000000000005</c:v>
                </c:pt>
                <c:pt idx="2798">
                  <c:v>49.5</c:v>
                </c:pt>
                <c:pt idx="2799">
                  <c:v>114.25</c:v>
                </c:pt>
                <c:pt idx="2800">
                  <c:v>411</c:v>
                </c:pt>
                <c:pt idx="2801">
                  <c:v>421.8</c:v>
                </c:pt>
                <c:pt idx="2802">
                  <c:v>127.8</c:v>
                </c:pt>
                <c:pt idx="2803">
                  <c:v>108.6</c:v>
                </c:pt>
                <c:pt idx="2804">
                  <c:v>231.5</c:v>
                </c:pt>
                <c:pt idx="2805">
                  <c:v>45.4</c:v>
                </c:pt>
                <c:pt idx="2806">
                  <c:v>223.6</c:v>
                </c:pt>
                <c:pt idx="2807">
                  <c:v>116</c:v>
                </c:pt>
                <c:pt idx="2808">
                  <c:v>96.2</c:v>
                </c:pt>
                <c:pt idx="2809">
                  <c:v>341.25</c:v>
                </c:pt>
                <c:pt idx="2810">
                  <c:v>226</c:v>
                </c:pt>
                <c:pt idx="2811">
                  <c:v>121.75</c:v>
                </c:pt>
                <c:pt idx="2812">
                  <c:v>213.25</c:v>
                </c:pt>
                <c:pt idx="2813">
                  <c:v>144.80000000000001</c:v>
                </c:pt>
                <c:pt idx="2814">
                  <c:v>192.6</c:v>
                </c:pt>
                <c:pt idx="2815">
                  <c:v>175.5</c:v>
                </c:pt>
                <c:pt idx="2816">
                  <c:v>167.8</c:v>
                </c:pt>
                <c:pt idx="2817">
                  <c:v>102.333333</c:v>
                </c:pt>
                <c:pt idx="2818">
                  <c:v>128.4</c:v>
                </c:pt>
                <c:pt idx="2819">
                  <c:v>303.2</c:v>
                </c:pt>
                <c:pt idx="2820">
                  <c:v>52.75</c:v>
                </c:pt>
                <c:pt idx="2821">
                  <c:v>117.2</c:v>
                </c:pt>
                <c:pt idx="2822">
                  <c:v>160.75</c:v>
                </c:pt>
                <c:pt idx="2823">
                  <c:v>187</c:v>
                </c:pt>
                <c:pt idx="2824">
                  <c:v>159.80000000000001</c:v>
                </c:pt>
                <c:pt idx="2825">
                  <c:v>200.6</c:v>
                </c:pt>
                <c:pt idx="2826">
                  <c:v>27.4</c:v>
                </c:pt>
                <c:pt idx="2827">
                  <c:v>66.599999999999994</c:v>
                </c:pt>
                <c:pt idx="2828">
                  <c:v>472.5</c:v>
                </c:pt>
                <c:pt idx="2829">
                  <c:v>107.8</c:v>
                </c:pt>
                <c:pt idx="2830">
                  <c:v>156.19999999999999</c:v>
                </c:pt>
                <c:pt idx="2831">
                  <c:v>76.5</c:v>
                </c:pt>
                <c:pt idx="2832">
                  <c:v>138.75</c:v>
                </c:pt>
                <c:pt idx="2833">
                  <c:v>92.5</c:v>
                </c:pt>
                <c:pt idx="2834">
                  <c:v>227</c:v>
                </c:pt>
                <c:pt idx="2835">
                  <c:v>199.5</c:v>
                </c:pt>
                <c:pt idx="2836">
                  <c:v>51.4</c:v>
                </c:pt>
                <c:pt idx="2837">
                  <c:v>55.25</c:v>
                </c:pt>
                <c:pt idx="2838">
                  <c:v>207.4</c:v>
                </c:pt>
                <c:pt idx="2839">
                  <c:v>148.54545400000001</c:v>
                </c:pt>
                <c:pt idx="2840">
                  <c:v>56.5</c:v>
                </c:pt>
                <c:pt idx="2841">
                  <c:v>176</c:v>
                </c:pt>
                <c:pt idx="2842">
                  <c:v>199.75</c:v>
                </c:pt>
                <c:pt idx="2843">
                  <c:v>279.60000000000002</c:v>
                </c:pt>
                <c:pt idx="2844">
                  <c:v>238.4</c:v>
                </c:pt>
                <c:pt idx="2845">
                  <c:v>220</c:v>
                </c:pt>
                <c:pt idx="2846">
                  <c:v>262.75</c:v>
                </c:pt>
                <c:pt idx="2847">
                  <c:v>192.4</c:v>
                </c:pt>
                <c:pt idx="2848">
                  <c:v>219.5</c:v>
                </c:pt>
                <c:pt idx="2849">
                  <c:v>153.33333300000001</c:v>
                </c:pt>
                <c:pt idx="2850">
                  <c:v>212.5</c:v>
                </c:pt>
                <c:pt idx="2851">
                  <c:v>130</c:v>
                </c:pt>
                <c:pt idx="2852">
                  <c:v>84.2</c:v>
                </c:pt>
                <c:pt idx="2853">
                  <c:v>220.5</c:v>
                </c:pt>
                <c:pt idx="2854">
                  <c:v>311.39999999999998</c:v>
                </c:pt>
                <c:pt idx="2855">
                  <c:v>48.8</c:v>
                </c:pt>
                <c:pt idx="2856">
                  <c:v>144.6</c:v>
                </c:pt>
                <c:pt idx="2857">
                  <c:v>328.75</c:v>
                </c:pt>
                <c:pt idx="2858">
                  <c:v>165.25</c:v>
                </c:pt>
                <c:pt idx="2859">
                  <c:v>34.5</c:v>
                </c:pt>
                <c:pt idx="2860">
                  <c:v>187.2</c:v>
                </c:pt>
                <c:pt idx="2861">
                  <c:v>97.4</c:v>
                </c:pt>
                <c:pt idx="2862">
                  <c:v>135.727272</c:v>
                </c:pt>
                <c:pt idx="2863">
                  <c:v>243.75</c:v>
                </c:pt>
                <c:pt idx="2864">
                  <c:v>79</c:v>
                </c:pt>
                <c:pt idx="2865">
                  <c:v>132.75</c:v>
                </c:pt>
                <c:pt idx="2866">
                  <c:v>56.2</c:v>
                </c:pt>
                <c:pt idx="2867">
                  <c:v>140.5</c:v>
                </c:pt>
                <c:pt idx="2868">
                  <c:v>83.8</c:v>
                </c:pt>
                <c:pt idx="2869">
                  <c:v>102.2</c:v>
                </c:pt>
                <c:pt idx="2870">
                  <c:v>45.8</c:v>
                </c:pt>
                <c:pt idx="2871">
                  <c:v>161.5</c:v>
                </c:pt>
                <c:pt idx="2872">
                  <c:v>171.4</c:v>
                </c:pt>
                <c:pt idx="2873">
                  <c:v>163.66666599999999</c:v>
                </c:pt>
                <c:pt idx="2874">
                  <c:v>40.6</c:v>
                </c:pt>
                <c:pt idx="2875">
                  <c:v>158.75</c:v>
                </c:pt>
                <c:pt idx="2876">
                  <c:v>164.6</c:v>
                </c:pt>
                <c:pt idx="2877">
                  <c:v>103.25</c:v>
                </c:pt>
                <c:pt idx="2878">
                  <c:v>101.6</c:v>
                </c:pt>
                <c:pt idx="2879">
                  <c:v>205.25</c:v>
                </c:pt>
                <c:pt idx="2880">
                  <c:v>140.25</c:v>
                </c:pt>
                <c:pt idx="2881">
                  <c:v>211.75</c:v>
                </c:pt>
                <c:pt idx="2882">
                  <c:v>96.6</c:v>
                </c:pt>
                <c:pt idx="2883">
                  <c:v>87.75</c:v>
                </c:pt>
                <c:pt idx="2884">
                  <c:v>116.4</c:v>
                </c:pt>
                <c:pt idx="2885">
                  <c:v>49.8</c:v>
                </c:pt>
                <c:pt idx="2886">
                  <c:v>102.25</c:v>
                </c:pt>
                <c:pt idx="2887">
                  <c:v>72.583332999999897</c:v>
                </c:pt>
                <c:pt idx="2888">
                  <c:v>0.16666600000000001</c:v>
                </c:pt>
                <c:pt idx="2889">
                  <c:v>134.33333300000001</c:v>
                </c:pt>
                <c:pt idx="2890">
                  <c:v>418</c:v>
                </c:pt>
                <c:pt idx="2891">
                  <c:v>93</c:v>
                </c:pt>
                <c:pt idx="2892">
                  <c:v>579.5</c:v>
                </c:pt>
                <c:pt idx="2893">
                  <c:v>163.5</c:v>
                </c:pt>
                <c:pt idx="2894">
                  <c:v>15</c:v>
                </c:pt>
                <c:pt idx="2895">
                  <c:v>236.5</c:v>
                </c:pt>
                <c:pt idx="2896">
                  <c:v>177</c:v>
                </c:pt>
                <c:pt idx="2897">
                  <c:v>103.66666600000001</c:v>
                </c:pt>
                <c:pt idx="2898">
                  <c:v>2167</c:v>
                </c:pt>
                <c:pt idx="2899">
                  <c:v>209.66666599999999</c:v>
                </c:pt>
                <c:pt idx="2900">
                  <c:v>92</c:v>
                </c:pt>
                <c:pt idx="2901">
                  <c:v>277</c:v>
                </c:pt>
                <c:pt idx="2902">
                  <c:v>215.33333300000001</c:v>
                </c:pt>
                <c:pt idx="2903">
                  <c:v>136</c:v>
                </c:pt>
                <c:pt idx="2904">
                  <c:v>297</c:v>
                </c:pt>
                <c:pt idx="2905">
                  <c:v>93</c:v>
                </c:pt>
                <c:pt idx="2906">
                  <c:v>332</c:v>
                </c:pt>
                <c:pt idx="2907">
                  <c:v>310</c:v>
                </c:pt>
                <c:pt idx="2908">
                  <c:v>405</c:v>
                </c:pt>
                <c:pt idx="2909">
                  <c:v>148</c:v>
                </c:pt>
                <c:pt idx="2910">
                  <c:v>94.666666000000006</c:v>
                </c:pt>
                <c:pt idx="2911">
                  <c:v>685</c:v>
                </c:pt>
                <c:pt idx="2912">
                  <c:v>35</c:v>
                </c:pt>
                <c:pt idx="2913">
                  <c:v>25</c:v>
                </c:pt>
                <c:pt idx="2914">
                  <c:v>74</c:v>
                </c:pt>
                <c:pt idx="2915">
                  <c:v>361</c:v>
                </c:pt>
                <c:pt idx="2916">
                  <c:v>270.5</c:v>
                </c:pt>
                <c:pt idx="2917">
                  <c:v>596</c:v>
                </c:pt>
                <c:pt idx="2918">
                  <c:v>262</c:v>
                </c:pt>
                <c:pt idx="2919">
                  <c:v>28</c:v>
                </c:pt>
                <c:pt idx="2920">
                  <c:v>32.5</c:v>
                </c:pt>
                <c:pt idx="2921">
                  <c:v>38</c:v>
                </c:pt>
                <c:pt idx="2922">
                  <c:v>123</c:v>
                </c:pt>
                <c:pt idx="2923">
                  <c:v>2694</c:v>
                </c:pt>
                <c:pt idx="2924">
                  <c:v>51.666665999999999</c:v>
                </c:pt>
                <c:pt idx="2925">
                  <c:v>244</c:v>
                </c:pt>
                <c:pt idx="2926">
                  <c:v>349</c:v>
                </c:pt>
                <c:pt idx="2927">
                  <c:v>548</c:v>
                </c:pt>
                <c:pt idx="2928">
                  <c:v>243</c:v>
                </c:pt>
                <c:pt idx="2929">
                  <c:v>286</c:v>
                </c:pt>
                <c:pt idx="2930">
                  <c:v>238</c:v>
                </c:pt>
                <c:pt idx="2931">
                  <c:v>218.5</c:v>
                </c:pt>
                <c:pt idx="2932">
                  <c:v>97.333332999999897</c:v>
                </c:pt>
                <c:pt idx="2933">
                  <c:v>521</c:v>
                </c:pt>
                <c:pt idx="2934">
                  <c:v>123.5</c:v>
                </c:pt>
                <c:pt idx="2935">
                  <c:v>253</c:v>
                </c:pt>
                <c:pt idx="2936">
                  <c:v>84</c:v>
                </c:pt>
                <c:pt idx="2937">
                  <c:v>295</c:v>
                </c:pt>
                <c:pt idx="2938">
                  <c:v>333</c:v>
                </c:pt>
                <c:pt idx="2939">
                  <c:v>169</c:v>
                </c:pt>
                <c:pt idx="2940">
                  <c:v>230</c:v>
                </c:pt>
                <c:pt idx="2941">
                  <c:v>114</c:v>
                </c:pt>
                <c:pt idx="2942">
                  <c:v>301</c:v>
                </c:pt>
                <c:pt idx="2943">
                  <c:v>91</c:v>
                </c:pt>
                <c:pt idx="2944">
                  <c:v>57.5</c:v>
                </c:pt>
                <c:pt idx="2945">
                  <c:v>194.5</c:v>
                </c:pt>
                <c:pt idx="2946">
                  <c:v>84.333332999999897</c:v>
                </c:pt>
                <c:pt idx="2947">
                  <c:v>280.66666600000002</c:v>
                </c:pt>
                <c:pt idx="2948">
                  <c:v>317</c:v>
                </c:pt>
                <c:pt idx="2949">
                  <c:v>266.5</c:v>
                </c:pt>
                <c:pt idx="2950">
                  <c:v>142</c:v>
                </c:pt>
                <c:pt idx="2951">
                  <c:v>92.666666000000006</c:v>
                </c:pt>
                <c:pt idx="2952">
                  <c:v>266</c:v>
                </c:pt>
                <c:pt idx="2953">
                  <c:v>264</c:v>
                </c:pt>
                <c:pt idx="2954">
                  <c:v>227</c:v>
                </c:pt>
                <c:pt idx="2955">
                  <c:v>329</c:v>
                </c:pt>
                <c:pt idx="2956">
                  <c:v>211.5</c:v>
                </c:pt>
                <c:pt idx="2957">
                  <c:v>212</c:v>
                </c:pt>
                <c:pt idx="2958">
                  <c:v>636</c:v>
                </c:pt>
                <c:pt idx="2959">
                  <c:v>299.33333299999902</c:v>
                </c:pt>
                <c:pt idx="2960">
                  <c:v>85.666666000000006</c:v>
                </c:pt>
                <c:pt idx="2961">
                  <c:v>55</c:v>
                </c:pt>
                <c:pt idx="2962">
                  <c:v>25</c:v>
                </c:pt>
                <c:pt idx="2963">
                  <c:v>326</c:v>
                </c:pt>
                <c:pt idx="2964">
                  <c:v>276</c:v>
                </c:pt>
                <c:pt idx="2965">
                  <c:v>43.5</c:v>
                </c:pt>
                <c:pt idx="2966">
                  <c:v>114</c:v>
                </c:pt>
                <c:pt idx="2967">
                  <c:v>147</c:v>
                </c:pt>
                <c:pt idx="2968">
                  <c:v>507.5</c:v>
                </c:pt>
                <c:pt idx="2969">
                  <c:v>201.5</c:v>
                </c:pt>
                <c:pt idx="2970">
                  <c:v>161</c:v>
                </c:pt>
                <c:pt idx="2971">
                  <c:v>302.5</c:v>
                </c:pt>
                <c:pt idx="2972">
                  <c:v>412.5</c:v>
                </c:pt>
                <c:pt idx="2973">
                  <c:v>188</c:v>
                </c:pt>
                <c:pt idx="2974">
                  <c:v>227.5</c:v>
                </c:pt>
                <c:pt idx="2975">
                  <c:v>283</c:v>
                </c:pt>
                <c:pt idx="2976">
                  <c:v>338</c:v>
                </c:pt>
                <c:pt idx="2977">
                  <c:v>238</c:v>
                </c:pt>
                <c:pt idx="2978">
                  <c:v>263</c:v>
                </c:pt>
                <c:pt idx="2979">
                  <c:v>193</c:v>
                </c:pt>
                <c:pt idx="2980">
                  <c:v>176.5</c:v>
                </c:pt>
                <c:pt idx="2981">
                  <c:v>240</c:v>
                </c:pt>
                <c:pt idx="2982">
                  <c:v>46</c:v>
                </c:pt>
                <c:pt idx="2983">
                  <c:v>391</c:v>
                </c:pt>
                <c:pt idx="2984">
                  <c:v>295</c:v>
                </c:pt>
                <c:pt idx="2985">
                  <c:v>291.5</c:v>
                </c:pt>
                <c:pt idx="2986">
                  <c:v>121</c:v>
                </c:pt>
                <c:pt idx="2987">
                  <c:v>162.5</c:v>
                </c:pt>
                <c:pt idx="2988">
                  <c:v>62</c:v>
                </c:pt>
                <c:pt idx="2989">
                  <c:v>167.5</c:v>
                </c:pt>
                <c:pt idx="2990">
                  <c:v>367</c:v>
                </c:pt>
                <c:pt idx="2991">
                  <c:v>274</c:v>
                </c:pt>
                <c:pt idx="2992">
                  <c:v>217.5</c:v>
                </c:pt>
                <c:pt idx="2993">
                  <c:v>152.5</c:v>
                </c:pt>
                <c:pt idx="2994">
                  <c:v>385</c:v>
                </c:pt>
                <c:pt idx="2995">
                  <c:v>101.66666600000001</c:v>
                </c:pt>
                <c:pt idx="2996">
                  <c:v>81.5</c:v>
                </c:pt>
                <c:pt idx="2997">
                  <c:v>106.333333</c:v>
                </c:pt>
                <c:pt idx="2998">
                  <c:v>139</c:v>
                </c:pt>
                <c:pt idx="2999">
                  <c:v>273</c:v>
                </c:pt>
                <c:pt idx="3000">
                  <c:v>34</c:v>
                </c:pt>
                <c:pt idx="3001">
                  <c:v>161</c:v>
                </c:pt>
                <c:pt idx="3002">
                  <c:v>135.33333300000001</c:v>
                </c:pt>
                <c:pt idx="3003">
                  <c:v>478</c:v>
                </c:pt>
                <c:pt idx="3004">
                  <c:v>165.33333300000001</c:v>
                </c:pt>
                <c:pt idx="3005">
                  <c:v>7</c:v>
                </c:pt>
                <c:pt idx="3006">
                  <c:v>154</c:v>
                </c:pt>
                <c:pt idx="3007">
                  <c:v>125</c:v>
                </c:pt>
                <c:pt idx="3008">
                  <c:v>11.5</c:v>
                </c:pt>
                <c:pt idx="3009">
                  <c:v>49</c:v>
                </c:pt>
                <c:pt idx="3010">
                  <c:v>23</c:v>
                </c:pt>
                <c:pt idx="3011">
                  <c:v>42</c:v>
                </c:pt>
                <c:pt idx="3012">
                  <c:v>20</c:v>
                </c:pt>
                <c:pt idx="3013">
                  <c:v>4</c:v>
                </c:pt>
                <c:pt idx="3014">
                  <c:v>19</c:v>
                </c:pt>
                <c:pt idx="3015">
                  <c:v>1</c:v>
                </c:pt>
                <c:pt idx="3016">
                  <c:v>5</c:v>
                </c:pt>
                <c:pt idx="3017">
                  <c:v>0</c:v>
                </c:pt>
                <c:pt idx="3018">
                  <c:v>3</c:v>
                </c:pt>
                <c:pt idx="3019">
                  <c:v>6.3529409999999897</c:v>
                </c:pt>
                <c:pt idx="3020">
                  <c:v>5.375</c:v>
                </c:pt>
                <c:pt idx="3021">
                  <c:v>1.5</c:v>
                </c:pt>
              </c:numCache>
            </c:numRef>
          </c:xVal>
          <c:yVal>
            <c:numRef>
              <c:f>'[会员分析_大数据管理部0529(1).xlsx]门店分析_2'!$J$4:$J$3025</c:f>
              <c:numCache>
                <c:formatCode>0_);[Red]\(0\)</c:formatCode>
                <c:ptCount val="3022"/>
                <c:pt idx="0">
                  <c:v>766.75</c:v>
                </c:pt>
                <c:pt idx="1">
                  <c:v>3622.964285</c:v>
                </c:pt>
                <c:pt idx="2">
                  <c:v>470</c:v>
                </c:pt>
                <c:pt idx="3">
                  <c:v>890.25</c:v>
                </c:pt>
                <c:pt idx="4">
                  <c:v>4069.4347819999998</c:v>
                </c:pt>
                <c:pt idx="5">
                  <c:v>912.95833300000004</c:v>
                </c:pt>
                <c:pt idx="6">
                  <c:v>6469.714285</c:v>
                </c:pt>
                <c:pt idx="7">
                  <c:v>1911.7857140000001</c:v>
                </c:pt>
                <c:pt idx="8">
                  <c:v>2436.7391299999999</c:v>
                </c:pt>
                <c:pt idx="9">
                  <c:v>1987.142857</c:v>
                </c:pt>
                <c:pt idx="10">
                  <c:v>659.39285699999903</c:v>
                </c:pt>
                <c:pt idx="11">
                  <c:v>3849.0357140000001</c:v>
                </c:pt>
                <c:pt idx="12">
                  <c:v>672</c:v>
                </c:pt>
                <c:pt idx="13">
                  <c:v>1479.392857</c:v>
                </c:pt>
                <c:pt idx="14">
                  <c:v>524.53571399999998</c:v>
                </c:pt>
                <c:pt idx="15">
                  <c:v>2589.1304340000002</c:v>
                </c:pt>
                <c:pt idx="16">
                  <c:v>1629.4285709999999</c:v>
                </c:pt>
                <c:pt idx="17">
                  <c:v>2028.8181810000001</c:v>
                </c:pt>
                <c:pt idx="18">
                  <c:v>2386.4</c:v>
                </c:pt>
                <c:pt idx="19">
                  <c:v>1790.782608</c:v>
                </c:pt>
                <c:pt idx="20">
                  <c:v>2146.9285709999999</c:v>
                </c:pt>
                <c:pt idx="21">
                  <c:v>3132.7692299999999</c:v>
                </c:pt>
                <c:pt idx="22">
                  <c:v>2035.6785709999999</c:v>
                </c:pt>
                <c:pt idx="23">
                  <c:v>2384.214285</c:v>
                </c:pt>
                <c:pt idx="24">
                  <c:v>6376.5357139999996</c:v>
                </c:pt>
                <c:pt idx="25">
                  <c:v>4196.0357139999996</c:v>
                </c:pt>
                <c:pt idx="26">
                  <c:v>1451.8571420000001</c:v>
                </c:pt>
                <c:pt idx="27">
                  <c:v>641.38461499999903</c:v>
                </c:pt>
                <c:pt idx="28">
                  <c:v>2133.214285</c:v>
                </c:pt>
                <c:pt idx="29">
                  <c:v>577.63636299999996</c:v>
                </c:pt>
                <c:pt idx="30">
                  <c:v>1833.642857</c:v>
                </c:pt>
                <c:pt idx="31">
                  <c:v>1141.8571420000001</c:v>
                </c:pt>
                <c:pt idx="32">
                  <c:v>1076.821428</c:v>
                </c:pt>
                <c:pt idx="33">
                  <c:v>1959.6785709999999</c:v>
                </c:pt>
                <c:pt idx="34">
                  <c:v>1734.5357140000001</c:v>
                </c:pt>
                <c:pt idx="35">
                  <c:v>1062.5357140000001</c:v>
                </c:pt>
                <c:pt idx="36">
                  <c:v>1491.8571420000001</c:v>
                </c:pt>
                <c:pt idx="37">
                  <c:v>4673.8928569999998</c:v>
                </c:pt>
                <c:pt idx="38">
                  <c:v>2148.4782599999999</c:v>
                </c:pt>
                <c:pt idx="39">
                  <c:v>1013.214285</c:v>
                </c:pt>
                <c:pt idx="40">
                  <c:v>6296.0434779999996</c:v>
                </c:pt>
                <c:pt idx="41">
                  <c:v>3769.3928569999998</c:v>
                </c:pt>
                <c:pt idx="42">
                  <c:v>3725.3214280000002</c:v>
                </c:pt>
                <c:pt idx="43">
                  <c:v>1105.6086949999999</c:v>
                </c:pt>
                <c:pt idx="44">
                  <c:v>458.42857099999901</c:v>
                </c:pt>
                <c:pt idx="45">
                  <c:v>1034.392857</c:v>
                </c:pt>
                <c:pt idx="46">
                  <c:v>1343.892857</c:v>
                </c:pt>
                <c:pt idx="47">
                  <c:v>879.85714199999904</c:v>
                </c:pt>
                <c:pt idx="48">
                  <c:v>1422.75</c:v>
                </c:pt>
                <c:pt idx="49">
                  <c:v>712.57142799999997</c:v>
                </c:pt>
                <c:pt idx="50">
                  <c:v>2034.714285</c:v>
                </c:pt>
                <c:pt idx="51">
                  <c:v>786.695652</c:v>
                </c:pt>
                <c:pt idx="52">
                  <c:v>795.42857100000003</c:v>
                </c:pt>
                <c:pt idx="53">
                  <c:v>4453.3478260000002</c:v>
                </c:pt>
                <c:pt idx="54">
                  <c:v>1134.1071420000001</c:v>
                </c:pt>
                <c:pt idx="55">
                  <c:v>3771.75</c:v>
                </c:pt>
                <c:pt idx="56">
                  <c:v>2100.464285</c:v>
                </c:pt>
                <c:pt idx="57">
                  <c:v>1701.1071420000001</c:v>
                </c:pt>
                <c:pt idx="58">
                  <c:v>2609.8928569999998</c:v>
                </c:pt>
                <c:pt idx="59">
                  <c:v>146.571428</c:v>
                </c:pt>
                <c:pt idx="60">
                  <c:v>1989.142857</c:v>
                </c:pt>
                <c:pt idx="61">
                  <c:v>1799.392857</c:v>
                </c:pt>
                <c:pt idx="62">
                  <c:v>810.71428500000002</c:v>
                </c:pt>
                <c:pt idx="63">
                  <c:v>227.571428</c:v>
                </c:pt>
                <c:pt idx="64">
                  <c:v>1660.458333</c:v>
                </c:pt>
                <c:pt idx="65">
                  <c:v>2148.1071419999998</c:v>
                </c:pt>
                <c:pt idx="66">
                  <c:v>4205.4285710000004</c:v>
                </c:pt>
                <c:pt idx="67">
                  <c:v>3789.9285709999999</c:v>
                </c:pt>
                <c:pt idx="68">
                  <c:v>964.32142799999895</c:v>
                </c:pt>
                <c:pt idx="69">
                  <c:v>1092.6071420000001</c:v>
                </c:pt>
                <c:pt idx="70">
                  <c:v>3654.6785709999999</c:v>
                </c:pt>
                <c:pt idx="71">
                  <c:v>917.78571400000101</c:v>
                </c:pt>
                <c:pt idx="72">
                  <c:v>1120</c:v>
                </c:pt>
                <c:pt idx="73">
                  <c:v>1054.5357140000001</c:v>
                </c:pt>
                <c:pt idx="74">
                  <c:v>1141.7391299999999</c:v>
                </c:pt>
                <c:pt idx="75">
                  <c:v>1857.8571420000001</c:v>
                </c:pt>
                <c:pt idx="76">
                  <c:v>2004.2857140000001</c:v>
                </c:pt>
                <c:pt idx="77">
                  <c:v>572.42857100000003</c:v>
                </c:pt>
                <c:pt idx="78">
                  <c:v>810.83333300000004</c:v>
                </c:pt>
                <c:pt idx="79">
                  <c:v>1897.4782600000001</c:v>
                </c:pt>
                <c:pt idx="80">
                  <c:v>4370.714285</c:v>
                </c:pt>
                <c:pt idx="81">
                  <c:v>946.25</c:v>
                </c:pt>
                <c:pt idx="82">
                  <c:v>957.85714199999904</c:v>
                </c:pt>
                <c:pt idx="83">
                  <c:v>4977.0714280000002</c:v>
                </c:pt>
                <c:pt idx="84">
                  <c:v>4891.714285</c:v>
                </c:pt>
                <c:pt idx="85">
                  <c:v>1903.304347</c:v>
                </c:pt>
                <c:pt idx="86">
                  <c:v>2150.75</c:v>
                </c:pt>
                <c:pt idx="87">
                  <c:v>3240.7857140000001</c:v>
                </c:pt>
                <c:pt idx="88">
                  <c:v>1419.333333</c:v>
                </c:pt>
                <c:pt idx="89">
                  <c:v>5614</c:v>
                </c:pt>
                <c:pt idx="90">
                  <c:v>1793</c:v>
                </c:pt>
                <c:pt idx="91">
                  <c:v>1559.9285709999999</c:v>
                </c:pt>
                <c:pt idx="92">
                  <c:v>1899.1785709999999</c:v>
                </c:pt>
                <c:pt idx="93">
                  <c:v>1847.9565210000001</c:v>
                </c:pt>
                <c:pt idx="94">
                  <c:v>1161.9166660000001</c:v>
                </c:pt>
                <c:pt idx="95">
                  <c:v>837.42857100000003</c:v>
                </c:pt>
                <c:pt idx="96">
                  <c:v>3624.6785709999999</c:v>
                </c:pt>
                <c:pt idx="97">
                  <c:v>467.42857099999901</c:v>
                </c:pt>
                <c:pt idx="98">
                  <c:v>2423.8928569999998</c:v>
                </c:pt>
                <c:pt idx="99">
                  <c:v>394.30769199999997</c:v>
                </c:pt>
                <c:pt idx="100">
                  <c:v>287.07142800000003</c:v>
                </c:pt>
                <c:pt idx="101">
                  <c:v>927.67857100000106</c:v>
                </c:pt>
                <c:pt idx="102">
                  <c:v>3010</c:v>
                </c:pt>
                <c:pt idx="103">
                  <c:v>669.64285699999903</c:v>
                </c:pt>
                <c:pt idx="104">
                  <c:v>1770.321428</c:v>
                </c:pt>
                <c:pt idx="105">
                  <c:v>2862.714285</c:v>
                </c:pt>
                <c:pt idx="106">
                  <c:v>1660.4285709999999</c:v>
                </c:pt>
                <c:pt idx="107">
                  <c:v>1716.071428</c:v>
                </c:pt>
                <c:pt idx="108">
                  <c:v>674.71428500000002</c:v>
                </c:pt>
                <c:pt idx="109">
                  <c:v>2382.7857140000001</c:v>
                </c:pt>
                <c:pt idx="110">
                  <c:v>1462.6956520000001</c:v>
                </c:pt>
                <c:pt idx="111">
                  <c:v>6728.1785710000004</c:v>
                </c:pt>
                <c:pt idx="112">
                  <c:v>119.857142</c:v>
                </c:pt>
                <c:pt idx="113">
                  <c:v>1193</c:v>
                </c:pt>
                <c:pt idx="114">
                  <c:v>2509.3214280000002</c:v>
                </c:pt>
                <c:pt idx="115">
                  <c:v>13948.071427999999</c:v>
                </c:pt>
                <c:pt idx="116">
                  <c:v>2592.782608</c:v>
                </c:pt>
                <c:pt idx="117">
                  <c:v>1173.964285</c:v>
                </c:pt>
                <c:pt idx="118">
                  <c:v>6628.5357139999996</c:v>
                </c:pt>
                <c:pt idx="119">
                  <c:v>1684.2857140000001</c:v>
                </c:pt>
                <c:pt idx="120">
                  <c:v>1031.95</c:v>
                </c:pt>
                <c:pt idx="121">
                  <c:v>1560.8571420000001</c:v>
                </c:pt>
                <c:pt idx="122">
                  <c:v>744.46428499999899</c:v>
                </c:pt>
                <c:pt idx="123">
                  <c:v>1008.68</c:v>
                </c:pt>
                <c:pt idx="124">
                  <c:v>5535.4285710000004</c:v>
                </c:pt>
                <c:pt idx="125">
                  <c:v>1359.4285709999999</c:v>
                </c:pt>
                <c:pt idx="126">
                  <c:v>804.3</c:v>
                </c:pt>
                <c:pt idx="127">
                  <c:v>669.3</c:v>
                </c:pt>
                <c:pt idx="128">
                  <c:v>347.54545400000001</c:v>
                </c:pt>
                <c:pt idx="129">
                  <c:v>1204.4285709999999</c:v>
                </c:pt>
                <c:pt idx="130">
                  <c:v>596.78571400000101</c:v>
                </c:pt>
                <c:pt idx="131">
                  <c:v>6055.3214280000102</c:v>
                </c:pt>
                <c:pt idx="132">
                  <c:v>910.8</c:v>
                </c:pt>
                <c:pt idx="133">
                  <c:v>1990.826086</c:v>
                </c:pt>
                <c:pt idx="134">
                  <c:v>1142</c:v>
                </c:pt>
                <c:pt idx="135">
                  <c:v>1742.214285</c:v>
                </c:pt>
                <c:pt idx="136">
                  <c:v>491.5</c:v>
                </c:pt>
                <c:pt idx="137">
                  <c:v>1249.0869560000001</c:v>
                </c:pt>
                <c:pt idx="138">
                  <c:v>1003.857142</c:v>
                </c:pt>
                <c:pt idx="139">
                  <c:v>868.5</c:v>
                </c:pt>
                <c:pt idx="140">
                  <c:v>554.25</c:v>
                </c:pt>
                <c:pt idx="141">
                  <c:v>834.65217299999904</c:v>
                </c:pt>
                <c:pt idx="142">
                  <c:v>1771.6071420000001</c:v>
                </c:pt>
                <c:pt idx="143">
                  <c:v>4047.464285</c:v>
                </c:pt>
                <c:pt idx="144">
                  <c:v>1225.444444</c:v>
                </c:pt>
                <c:pt idx="145">
                  <c:v>1427.4285709999999</c:v>
                </c:pt>
                <c:pt idx="146">
                  <c:v>4824.2857139999996</c:v>
                </c:pt>
                <c:pt idx="147">
                  <c:v>3142.4285709999999</c:v>
                </c:pt>
                <c:pt idx="148">
                  <c:v>1466.714285</c:v>
                </c:pt>
                <c:pt idx="149">
                  <c:v>527.82142799999895</c:v>
                </c:pt>
                <c:pt idx="150">
                  <c:v>2147.0357140000001</c:v>
                </c:pt>
                <c:pt idx="151">
                  <c:v>4862.1071419999998</c:v>
                </c:pt>
                <c:pt idx="152">
                  <c:v>795.25</c:v>
                </c:pt>
                <c:pt idx="153">
                  <c:v>713.57142799999997</c:v>
                </c:pt>
                <c:pt idx="154">
                  <c:v>4201.0869560000001</c:v>
                </c:pt>
                <c:pt idx="155">
                  <c:v>2477.964285</c:v>
                </c:pt>
                <c:pt idx="156">
                  <c:v>1687.214285</c:v>
                </c:pt>
                <c:pt idx="157">
                  <c:v>2081.4285709999999</c:v>
                </c:pt>
                <c:pt idx="158">
                  <c:v>377.875</c:v>
                </c:pt>
                <c:pt idx="159">
                  <c:v>3114.3571420000098</c:v>
                </c:pt>
                <c:pt idx="160">
                  <c:v>485.2</c:v>
                </c:pt>
                <c:pt idx="161">
                  <c:v>2489.214285</c:v>
                </c:pt>
                <c:pt idx="162">
                  <c:v>3097.1071419999998</c:v>
                </c:pt>
                <c:pt idx="163">
                  <c:v>1720.5357140000001</c:v>
                </c:pt>
                <c:pt idx="164">
                  <c:v>2087.5357140000001</c:v>
                </c:pt>
                <c:pt idx="165">
                  <c:v>1499.75</c:v>
                </c:pt>
                <c:pt idx="166">
                  <c:v>673.91304300000002</c:v>
                </c:pt>
                <c:pt idx="167">
                  <c:v>471.63636300000002</c:v>
                </c:pt>
                <c:pt idx="168">
                  <c:v>735.875</c:v>
                </c:pt>
                <c:pt idx="169">
                  <c:v>1309.142857</c:v>
                </c:pt>
                <c:pt idx="170">
                  <c:v>666</c:v>
                </c:pt>
                <c:pt idx="171">
                  <c:v>1171.071428</c:v>
                </c:pt>
                <c:pt idx="172">
                  <c:v>3376.4285709999999</c:v>
                </c:pt>
                <c:pt idx="173">
                  <c:v>1277.214285</c:v>
                </c:pt>
                <c:pt idx="174">
                  <c:v>1735.5</c:v>
                </c:pt>
                <c:pt idx="175">
                  <c:v>1278.5357140000001</c:v>
                </c:pt>
                <c:pt idx="176">
                  <c:v>389.35714200000001</c:v>
                </c:pt>
                <c:pt idx="177">
                  <c:v>1259.392857</c:v>
                </c:pt>
                <c:pt idx="178">
                  <c:v>1586.434782</c:v>
                </c:pt>
                <c:pt idx="179">
                  <c:v>1519.25</c:v>
                </c:pt>
                <c:pt idx="180">
                  <c:v>974.83333300000004</c:v>
                </c:pt>
                <c:pt idx="181">
                  <c:v>728.39285699999903</c:v>
                </c:pt>
                <c:pt idx="182">
                  <c:v>3104.0869560000001</c:v>
                </c:pt>
                <c:pt idx="183">
                  <c:v>5439.2857139999996</c:v>
                </c:pt>
                <c:pt idx="184">
                  <c:v>882.46428499999899</c:v>
                </c:pt>
                <c:pt idx="185">
                  <c:v>723.46428499999899</c:v>
                </c:pt>
                <c:pt idx="186">
                  <c:v>1638.913043</c:v>
                </c:pt>
                <c:pt idx="187">
                  <c:v>2095.964285</c:v>
                </c:pt>
                <c:pt idx="188">
                  <c:v>676.04545399999904</c:v>
                </c:pt>
                <c:pt idx="189">
                  <c:v>2400.826086</c:v>
                </c:pt>
                <c:pt idx="190">
                  <c:v>1945.0869560000001</c:v>
                </c:pt>
                <c:pt idx="191">
                  <c:v>2371.464285</c:v>
                </c:pt>
                <c:pt idx="192">
                  <c:v>3721.464285</c:v>
                </c:pt>
                <c:pt idx="193">
                  <c:v>1329.642857</c:v>
                </c:pt>
                <c:pt idx="194">
                  <c:v>2613.964285</c:v>
                </c:pt>
                <c:pt idx="195">
                  <c:v>895.85714199999904</c:v>
                </c:pt>
                <c:pt idx="196">
                  <c:v>4854.714285</c:v>
                </c:pt>
                <c:pt idx="197">
                  <c:v>3071.25</c:v>
                </c:pt>
                <c:pt idx="198">
                  <c:v>680.695652</c:v>
                </c:pt>
                <c:pt idx="199">
                  <c:v>1766.3571420000001</c:v>
                </c:pt>
                <c:pt idx="200">
                  <c:v>886.85714199999904</c:v>
                </c:pt>
                <c:pt idx="201">
                  <c:v>1349</c:v>
                </c:pt>
                <c:pt idx="202">
                  <c:v>861.57142799999997</c:v>
                </c:pt>
                <c:pt idx="203">
                  <c:v>303.09090900000001</c:v>
                </c:pt>
                <c:pt idx="204">
                  <c:v>839.42857100000003</c:v>
                </c:pt>
                <c:pt idx="205">
                  <c:v>985.64285699999903</c:v>
                </c:pt>
                <c:pt idx="206">
                  <c:v>1061.0357140000001</c:v>
                </c:pt>
                <c:pt idx="207">
                  <c:v>1167</c:v>
                </c:pt>
                <c:pt idx="208">
                  <c:v>685.08333300000095</c:v>
                </c:pt>
                <c:pt idx="209">
                  <c:v>2209.6086949999999</c:v>
                </c:pt>
                <c:pt idx="210">
                  <c:v>1072.821428</c:v>
                </c:pt>
                <c:pt idx="211">
                  <c:v>1804.1304339999999</c:v>
                </c:pt>
                <c:pt idx="212">
                  <c:v>3462.1071419999998</c:v>
                </c:pt>
                <c:pt idx="213">
                  <c:v>1008.56</c:v>
                </c:pt>
                <c:pt idx="214">
                  <c:v>2356.714285</c:v>
                </c:pt>
                <c:pt idx="215">
                  <c:v>2295.3913040000002</c:v>
                </c:pt>
                <c:pt idx="216">
                  <c:v>1517.142857</c:v>
                </c:pt>
                <c:pt idx="217">
                  <c:v>991.71428500000002</c:v>
                </c:pt>
                <c:pt idx="218">
                  <c:v>1503.2857140000001</c:v>
                </c:pt>
                <c:pt idx="219">
                  <c:v>1211.9285709999999</c:v>
                </c:pt>
                <c:pt idx="220">
                  <c:v>1207.892857</c:v>
                </c:pt>
                <c:pt idx="221">
                  <c:v>1540</c:v>
                </c:pt>
                <c:pt idx="222">
                  <c:v>5865.1428569999998</c:v>
                </c:pt>
                <c:pt idx="223">
                  <c:v>467.57142800000003</c:v>
                </c:pt>
                <c:pt idx="224">
                  <c:v>1283.6785709999999</c:v>
                </c:pt>
                <c:pt idx="225">
                  <c:v>1277.571428</c:v>
                </c:pt>
                <c:pt idx="226">
                  <c:v>1379.214285</c:v>
                </c:pt>
                <c:pt idx="227">
                  <c:v>3195.25</c:v>
                </c:pt>
                <c:pt idx="228">
                  <c:v>1375.1785709999999</c:v>
                </c:pt>
                <c:pt idx="229">
                  <c:v>1346.75</c:v>
                </c:pt>
                <c:pt idx="230">
                  <c:v>1323</c:v>
                </c:pt>
                <c:pt idx="231">
                  <c:v>765.32142799999895</c:v>
                </c:pt>
                <c:pt idx="232">
                  <c:v>1320.5357140000001</c:v>
                </c:pt>
                <c:pt idx="233">
                  <c:v>947.5</c:v>
                </c:pt>
                <c:pt idx="234">
                  <c:v>522</c:v>
                </c:pt>
                <c:pt idx="235">
                  <c:v>1625.75</c:v>
                </c:pt>
                <c:pt idx="236">
                  <c:v>1069.56</c:v>
                </c:pt>
                <c:pt idx="237">
                  <c:v>4984.214285</c:v>
                </c:pt>
                <c:pt idx="238">
                  <c:v>452.28571399999902</c:v>
                </c:pt>
                <c:pt idx="239">
                  <c:v>3337.3571420000098</c:v>
                </c:pt>
                <c:pt idx="240">
                  <c:v>511.15384599999999</c:v>
                </c:pt>
                <c:pt idx="241">
                  <c:v>806.96428499999899</c:v>
                </c:pt>
                <c:pt idx="242">
                  <c:v>845.71428500000002</c:v>
                </c:pt>
                <c:pt idx="243">
                  <c:v>859.555554999999</c:v>
                </c:pt>
                <c:pt idx="244">
                  <c:v>5999.75</c:v>
                </c:pt>
                <c:pt idx="245">
                  <c:v>1026.8181810000001</c:v>
                </c:pt>
                <c:pt idx="246">
                  <c:v>838</c:v>
                </c:pt>
                <c:pt idx="247">
                  <c:v>3556.6428569999998</c:v>
                </c:pt>
                <c:pt idx="248">
                  <c:v>3608.964285</c:v>
                </c:pt>
                <c:pt idx="249">
                  <c:v>609.64</c:v>
                </c:pt>
                <c:pt idx="250">
                  <c:v>1425.9565210000001</c:v>
                </c:pt>
                <c:pt idx="251">
                  <c:v>1160.6071420000001</c:v>
                </c:pt>
                <c:pt idx="252">
                  <c:v>1527.142857</c:v>
                </c:pt>
                <c:pt idx="253">
                  <c:v>1033.0357140000001</c:v>
                </c:pt>
                <c:pt idx="254">
                  <c:v>1858.4285709999999</c:v>
                </c:pt>
                <c:pt idx="255">
                  <c:v>1849.7857140000001</c:v>
                </c:pt>
                <c:pt idx="256">
                  <c:v>1615.071428</c:v>
                </c:pt>
                <c:pt idx="257">
                  <c:v>2423.7857140000001</c:v>
                </c:pt>
                <c:pt idx="258">
                  <c:v>1868.826086</c:v>
                </c:pt>
                <c:pt idx="259">
                  <c:v>1427.5</c:v>
                </c:pt>
                <c:pt idx="260">
                  <c:v>2181.0714280000002</c:v>
                </c:pt>
                <c:pt idx="261">
                  <c:v>2697.9285709999999</c:v>
                </c:pt>
                <c:pt idx="262">
                  <c:v>4274.1071419999998</c:v>
                </c:pt>
                <c:pt idx="263">
                  <c:v>684.64285699999903</c:v>
                </c:pt>
                <c:pt idx="264">
                  <c:v>839.5</c:v>
                </c:pt>
                <c:pt idx="265">
                  <c:v>1716.75</c:v>
                </c:pt>
                <c:pt idx="266">
                  <c:v>398.18181800000002</c:v>
                </c:pt>
                <c:pt idx="267">
                  <c:v>1171.9285709999999</c:v>
                </c:pt>
                <c:pt idx="268">
                  <c:v>924.14285699999903</c:v>
                </c:pt>
                <c:pt idx="269">
                  <c:v>7656.25</c:v>
                </c:pt>
                <c:pt idx="270">
                  <c:v>1643.142857</c:v>
                </c:pt>
                <c:pt idx="271">
                  <c:v>1751.6153839999999</c:v>
                </c:pt>
                <c:pt idx="272">
                  <c:v>1071</c:v>
                </c:pt>
                <c:pt idx="273">
                  <c:v>994.85714199999904</c:v>
                </c:pt>
                <c:pt idx="274">
                  <c:v>1428.391304</c:v>
                </c:pt>
                <c:pt idx="275">
                  <c:v>1574.6071420000001</c:v>
                </c:pt>
                <c:pt idx="276">
                  <c:v>1907.714285</c:v>
                </c:pt>
                <c:pt idx="277">
                  <c:v>4602.8214280000102</c:v>
                </c:pt>
                <c:pt idx="278">
                  <c:v>1429.5</c:v>
                </c:pt>
                <c:pt idx="279">
                  <c:v>1557.3571420000001</c:v>
                </c:pt>
                <c:pt idx="280">
                  <c:v>3039.826086</c:v>
                </c:pt>
                <c:pt idx="281">
                  <c:v>4688.3571419999998</c:v>
                </c:pt>
                <c:pt idx="282">
                  <c:v>3632.0714280000002</c:v>
                </c:pt>
                <c:pt idx="283">
                  <c:v>2984.6785709999999</c:v>
                </c:pt>
                <c:pt idx="284">
                  <c:v>3869</c:v>
                </c:pt>
                <c:pt idx="285">
                  <c:v>1582.642857</c:v>
                </c:pt>
                <c:pt idx="286">
                  <c:v>2349.5</c:v>
                </c:pt>
                <c:pt idx="287">
                  <c:v>942.57142799999997</c:v>
                </c:pt>
                <c:pt idx="288">
                  <c:v>1340.5357140000001</c:v>
                </c:pt>
                <c:pt idx="289">
                  <c:v>832.28571400000101</c:v>
                </c:pt>
                <c:pt idx="290">
                  <c:v>867.75</c:v>
                </c:pt>
                <c:pt idx="291">
                  <c:v>781.28571400000101</c:v>
                </c:pt>
                <c:pt idx="292">
                  <c:v>4175.714285</c:v>
                </c:pt>
                <c:pt idx="293">
                  <c:v>1301.321428</c:v>
                </c:pt>
                <c:pt idx="294">
                  <c:v>720</c:v>
                </c:pt>
                <c:pt idx="295">
                  <c:v>1744.642857</c:v>
                </c:pt>
                <c:pt idx="296">
                  <c:v>904.53846099999998</c:v>
                </c:pt>
                <c:pt idx="297">
                  <c:v>2198.0434780000001</c:v>
                </c:pt>
                <c:pt idx="298">
                  <c:v>962.10714199999904</c:v>
                </c:pt>
                <c:pt idx="299">
                  <c:v>1828</c:v>
                </c:pt>
                <c:pt idx="300">
                  <c:v>1986.5</c:v>
                </c:pt>
                <c:pt idx="301">
                  <c:v>2117.1739130000001</c:v>
                </c:pt>
                <c:pt idx="302">
                  <c:v>1446.5</c:v>
                </c:pt>
                <c:pt idx="303">
                  <c:v>694.14285699999903</c:v>
                </c:pt>
                <c:pt idx="304">
                  <c:v>1507.25</c:v>
                </c:pt>
                <c:pt idx="305">
                  <c:v>2296.214285</c:v>
                </c:pt>
                <c:pt idx="306">
                  <c:v>5690.5714280000002</c:v>
                </c:pt>
                <c:pt idx="307">
                  <c:v>2175.0357140000001</c:v>
                </c:pt>
                <c:pt idx="308">
                  <c:v>948.28571400000101</c:v>
                </c:pt>
                <c:pt idx="309">
                  <c:v>1376.5</c:v>
                </c:pt>
                <c:pt idx="310">
                  <c:v>2725.1785709999999</c:v>
                </c:pt>
                <c:pt idx="311">
                  <c:v>604.66666599999905</c:v>
                </c:pt>
                <c:pt idx="312">
                  <c:v>3169.8928569999998</c:v>
                </c:pt>
                <c:pt idx="313">
                  <c:v>2042.869565</c:v>
                </c:pt>
                <c:pt idx="314">
                  <c:v>7585.1428569999998</c:v>
                </c:pt>
                <c:pt idx="315">
                  <c:v>2250.4375</c:v>
                </c:pt>
                <c:pt idx="316">
                  <c:v>1755.6071420000001</c:v>
                </c:pt>
                <c:pt idx="317">
                  <c:v>945.39285699999903</c:v>
                </c:pt>
                <c:pt idx="318">
                  <c:v>3585.2608690000002</c:v>
                </c:pt>
                <c:pt idx="319">
                  <c:v>1388.4285709999999</c:v>
                </c:pt>
                <c:pt idx="320">
                  <c:v>2467.1785709999999</c:v>
                </c:pt>
                <c:pt idx="321">
                  <c:v>1567</c:v>
                </c:pt>
                <c:pt idx="322">
                  <c:v>447.4</c:v>
                </c:pt>
                <c:pt idx="323">
                  <c:v>1247.7857140000001</c:v>
                </c:pt>
                <c:pt idx="324">
                  <c:v>1660.391304</c:v>
                </c:pt>
                <c:pt idx="325">
                  <c:v>2978.9565210000001</c:v>
                </c:pt>
                <c:pt idx="326">
                  <c:v>1001.956521</c:v>
                </c:pt>
                <c:pt idx="327">
                  <c:v>2086.75</c:v>
                </c:pt>
                <c:pt idx="328">
                  <c:v>3741</c:v>
                </c:pt>
                <c:pt idx="329">
                  <c:v>1515.642857</c:v>
                </c:pt>
                <c:pt idx="330">
                  <c:v>579.34782599999903</c:v>
                </c:pt>
                <c:pt idx="331">
                  <c:v>880.85714199999904</c:v>
                </c:pt>
                <c:pt idx="332">
                  <c:v>1448.821428</c:v>
                </c:pt>
                <c:pt idx="333">
                  <c:v>727.72</c:v>
                </c:pt>
                <c:pt idx="334">
                  <c:v>326.07142800000003</c:v>
                </c:pt>
                <c:pt idx="335">
                  <c:v>627.57142799999997</c:v>
                </c:pt>
                <c:pt idx="336">
                  <c:v>801.5</c:v>
                </c:pt>
                <c:pt idx="337">
                  <c:v>937.78571400000101</c:v>
                </c:pt>
                <c:pt idx="338">
                  <c:v>1446.0434780000001</c:v>
                </c:pt>
                <c:pt idx="339">
                  <c:v>1756.75</c:v>
                </c:pt>
                <c:pt idx="340">
                  <c:v>900.07142799999997</c:v>
                </c:pt>
                <c:pt idx="341">
                  <c:v>855.28571400000101</c:v>
                </c:pt>
                <c:pt idx="342">
                  <c:v>3286.2608690000002</c:v>
                </c:pt>
                <c:pt idx="343">
                  <c:v>1165.571428</c:v>
                </c:pt>
                <c:pt idx="344">
                  <c:v>1445.6071420000001</c:v>
                </c:pt>
                <c:pt idx="345">
                  <c:v>4368.714285</c:v>
                </c:pt>
                <c:pt idx="346">
                  <c:v>1264.571428</c:v>
                </c:pt>
                <c:pt idx="347">
                  <c:v>2704.3913040000002</c:v>
                </c:pt>
                <c:pt idx="348">
                  <c:v>3990.0869560000001</c:v>
                </c:pt>
                <c:pt idx="349">
                  <c:v>592</c:v>
                </c:pt>
                <c:pt idx="350">
                  <c:v>2023.7857140000001</c:v>
                </c:pt>
                <c:pt idx="351">
                  <c:v>3994.9565210000001</c:v>
                </c:pt>
                <c:pt idx="352">
                  <c:v>898.35714199999904</c:v>
                </c:pt>
                <c:pt idx="353">
                  <c:v>1063.2857140000001</c:v>
                </c:pt>
                <c:pt idx="354">
                  <c:v>1061.25</c:v>
                </c:pt>
                <c:pt idx="355">
                  <c:v>2283.5714280000002</c:v>
                </c:pt>
                <c:pt idx="356">
                  <c:v>1663.214285</c:v>
                </c:pt>
                <c:pt idx="357">
                  <c:v>1324.714285</c:v>
                </c:pt>
                <c:pt idx="358">
                  <c:v>682.42857100000003</c:v>
                </c:pt>
                <c:pt idx="359">
                  <c:v>6019.1428569999998</c:v>
                </c:pt>
                <c:pt idx="360">
                  <c:v>2484.0434780000001</c:v>
                </c:pt>
                <c:pt idx="361">
                  <c:v>222.5</c:v>
                </c:pt>
                <c:pt idx="362">
                  <c:v>997.10714199999904</c:v>
                </c:pt>
                <c:pt idx="363">
                  <c:v>1549.75</c:v>
                </c:pt>
                <c:pt idx="364">
                  <c:v>1178</c:v>
                </c:pt>
                <c:pt idx="365">
                  <c:v>1568.521739</c:v>
                </c:pt>
                <c:pt idx="366">
                  <c:v>2146.1785709999999</c:v>
                </c:pt>
                <c:pt idx="367">
                  <c:v>3908.2857140000001</c:v>
                </c:pt>
                <c:pt idx="368">
                  <c:v>572.96428499999899</c:v>
                </c:pt>
                <c:pt idx="369">
                  <c:v>2329.9285709999999</c:v>
                </c:pt>
                <c:pt idx="370">
                  <c:v>2475.7857140000001</c:v>
                </c:pt>
                <c:pt idx="371">
                  <c:v>2744.5652169999998</c:v>
                </c:pt>
                <c:pt idx="372">
                  <c:v>773.92857100000003</c:v>
                </c:pt>
                <c:pt idx="373">
                  <c:v>1682.214285</c:v>
                </c:pt>
                <c:pt idx="374">
                  <c:v>790.5</c:v>
                </c:pt>
                <c:pt idx="375">
                  <c:v>1123.571428</c:v>
                </c:pt>
                <c:pt idx="376">
                  <c:v>1478.642857</c:v>
                </c:pt>
                <c:pt idx="377">
                  <c:v>2205.9285709999999</c:v>
                </c:pt>
                <c:pt idx="378">
                  <c:v>2650.913043</c:v>
                </c:pt>
                <c:pt idx="379">
                  <c:v>678.45454499999903</c:v>
                </c:pt>
                <c:pt idx="380">
                  <c:v>1002</c:v>
                </c:pt>
                <c:pt idx="381">
                  <c:v>457.91666600000002</c:v>
                </c:pt>
                <c:pt idx="382">
                  <c:v>2453.3478260000002</c:v>
                </c:pt>
                <c:pt idx="383">
                  <c:v>4235.25</c:v>
                </c:pt>
                <c:pt idx="384">
                  <c:v>5160.6785710000004</c:v>
                </c:pt>
                <c:pt idx="385">
                  <c:v>1774.571428</c:v>
                </c:pt>
                <c:pt idx="386">
                  <c:v>3411.782608</c:v>
                </c:pt>
                <c:pt idx="387">
                  <c:v>1306</c:v>
                </c:pt>
                <c:pt idx="388">
                  <c:v>942.25</c:v>
                </c:pt>
                <c:pt idx="389">
                  <c:v>969.67857100000106</c:v>
                </c:pt>
                <c:pt idx="390">
                  <c:v>3730.4782599999999</c:v>
                </c:pt>
                <c:pt idx="391">
                  <c:v>624.1</c:v>
                </c:pt>
                <c:pt idx="392">
                  <c:v>1886.964285</c:v>
                </c:pt>
                <c:pt idx="393">
                  <c:v>391.5</c:v>
                </c:pt>
                <c:pt idx="394">
                  <c:v>909.71428500000002</c:v>
                </c:pt>
                <c:pt idx="395">
                  <c:v>1804.9285709999999</c:v>
                </c:pt>
                <c:pt idx="396">
                  <c:v>888.71428500000002</c:v>
                </c:pt>
                <c:pt idx="397">
                  <c:v>717</c:v>
                </c:pt>
                <c:pt idx="398">
                  <c:v>145.84</c:v>
                </c:pt>
                <c:pt idx="399">
                  <c:v>1943.869565</c:v>
                </c:pt>
                <c:pt idx="400">
                  <c:v>638.60714199999904</c:v>
                </c:pt>
                <c:pt idx="401">
                  <c:v>1875.5357140000001</c:v>
                </c:pt>
                <c:pt idx="402">
                  <c:v>2281.3928569999998</c:v>
                </c:pt>
                <c:pt idx="403">
                  <c:v>503.76</c:v>
                </c:pt>
                <c:pt idx="404">
                  <c:v>1105.1304339999999</c:v>
                </c:pt>
                <c:pt idx="405">
                  <c:v>2388.6666660000001</c:v>
                </c:pt>
                <c:pt idx="406">
                  <c:v>1623.75</c:v>
                </c:pt>
                <c:pt idx="407">
                  <c:v>1173.75</c:v>
                </c:pt>
                <c:pt idx="408">
                  <c:v>1110.321428</c:v>
                </c:pt>
                <c:pt idx="409">
                  <c:v>6082.214285</c:v>
                </c:pt>
                <c:pt idx="410">
                  <c:v>331.5</c:v>
                </c:pt>
                <c:pt idx="411">
                  <c:v>2084.3214280000002</c:v>
                </c:pt>
                <c:pt idx="412">
                  <c:v>775.5</c:v>
                </c:pt>
                <c:pt idx="413">
                  <c:v>1335.214285</c:v>
                </c:pt>
                <c:pt idx="414">
                  <c:v>1584</c:v>
                </c:pt>
                <c:pt idx="415">
                  <c:v>895.67857100000106</c:v>
                </c:pt>
                <c:pt idx="416">
                  <c:v>637.57142799999997</c:v>
                </c:pt>
                <c:pt idx="417">
                  <c:v>862.03846099999998</c:v>
                </c:pt>
                <c:pt idx="418">
                  <c:v>1059.25</c:v>
                </c:pt>
                <c:pt idx="419">
                  <c:v>1182.642857</c:v>
                </c:pt>
                <c:pt idx="420">
                  <c:v>2537.0434780000001</c:v>
                </c:pt>
                <c:pt idx="421">
                  <c:v>1768.4285709999999</c:v>
                </c:pt>
                <c:pt idx="422">
                  <c:v>631.21739100000002</c:v>
                </c:pt>
                <c:pt idx="423">
                  <c:v>2224.6785709999999</c:v>
                </c:pt>
                <c:pt idx="424">
                  <c:v>727.71428500000002</c:v>
                </c:pt>
                <c:pt idx="425">
                  <c:v>1071.55</c:v>
                </c:pt>
                <c:pt idx="426">
                  <c:v>2935.1785709999999</c:v>
                </c:pt>
                <c:pt idx="427">
                  <c:v>1598.1071420000001</c:v>
                </c:pt>
                <c:pt idx="428">
                  <c:v>4903</c:v>
                </c:pt>
                <c:pt idx="429">
                  <c:v>235.83333300000001</c:v>
                </c:pt>
                <c:pt idx="430">
                  <c:v>1742.0869560000001</c:v>
                </c:pt>
                <c:pt idx="431">
                  <c:v>1227</c:v>
                </c:pt>
                <c:pt idx="432">
                  <c:v>2014.214285</c:v>
                </c:pt>
                <c:pt idx="433">
                  <c:v>429.11111099999903</c:v>
                </c:pt>
                <c:pt idx="434">
                  <c:v>1761.9285709999999</c:v>
                </c:pt>
                <c:pt idx="435">
                  <c:v>3667.3214280000002</c:v>
                </c:pt>
                <c:pt idx="436">
                  <c:v>1747.2857140000001</c:v>
                </c:pt>
                <c:pt idx="437">
                  <c:v>1071.25</c:v>
                </c:pt>
                <c:pt idx="438">
                  <c:v>8680.4285710000004</c:v>
                </c:pt>
                <c:pt idx="439">
                  <c:v>2407.6521729999999</c:v>
                </c:pt>
                <c:pt idx="440">
                  <c:v>1919.8571420000001</c:v>
                </c:pt>
                <c:pt idx="441">
                  <c:v>2683.8214280000002</c:v>
                </c:pt>
                <c:pt idx="442">
                  <c:v>1687.8571420000001</c:v>
                </c:pt>
                <c:pt idx="443">
                  <c:v>1507.142857</c:v>
                </c:pt>
                <c:pt idx="444">
                  <c:v>2827.964285</c:v>
                </c:pt>
                <c:pt idx="445">
                  <c:v>224.92307600000001</c:v>
                </c:pt>
                <c:pt idx="446">
                  <c:v>1069.9565210000001</c:v>
                </c:pt>
                <c:pt idx="447">
                  <c:v>2204</c:v>
                </c:pt>
                <c:pt idx="448">
                  <c:v>916.60869500000001</c:v>
                </c:pt>
                <c:pt idx="449">
                  <c:v>1115.72</c:v>
                </c:pt>
                <c:pt idx="450">
                  <c:v>670.85714199999904</c:v>
                </c:pt>
                <c:pt idx="451">
                  <c:v>858.5</c:v>
                </c:pt>
                <c:pt idx="452">
                  <c:v>212</c:v>
                </c:pt>
                <c:pt idx="453">
                  <c:v>4015.0714280000002</c:v>
                </c:pt>
                <c:pt idx="454">
                  <c:v>460.54166600000002</c:v>
                </c:pt>
                <c:pt idx="455">
                  <c:v>1226.3478259999999</c:v>
                </c:pt>
                <c:pt idx="456">
                  <c:v>1548.642857</c:v>
                </c:pt>
                <c:pt idx="457">
                  <c:v>1631.071428</c:v>
                </c:pt>
                <c:pt idx="458">
                  <c:v>1626.321428</c:v>
                </c:pt>
                <c:pt idx="459">
                  <c:v>2124.2857140000001</c:v>
                </c:pt>
                <c:pt idx="460">
                  <c:v>724.24</c:v>
                </c:pt>
                <c:pt idx="461">
                  <c:v>1403.5357140000001</c:v>
                </c:pt>
                <c:pt idx="462">
                  <c:v>1339.4285709999999</c:v>
                </c:pt>
                <c:pt idx="463">
                  <c:v>426.42857099999901</c:v>
                </c:pt>
                <c:pt idx="464">
                  <c:v>829.85714199999904</c:v>
                </c:pt>
                <c:pt idx="465">
                  <c:v>1074.6071420000001</c:v>
                </c:pt>
                <c:pt idx="466">
                  <c:v>961.82142799999895</c:v>
                </c:pt>
                <c:pt idx="467">
                  <c:v>2267.6071419999998</c:v>
                </c:pt>
                <c:pt idx="468">
                  <c:v>1643.3571420000001</c:v>
                </c:pt>
                <c:pt idx="469">
                  <c:v>3039.6521729999999</c:v>
                </c:pt>
                <c:pt idx="470">
                  <c:v>3740.6785709999999</c:v>
                </c:pt>
                <c:pt idx="471">
                  <c:v>507.08333299999902</c:v>
                </c:pt>
                <c:pt idx="472">
                  <c:v>662.31818099999998</c:v>
                </c:pt>
                <c:pt idx="473">
                  <c:v>868.695652</c:v>
                </c:pt>
                <c:pt idx="474">
                  <c:v>872.12</c:v>
                </c:pt>
                <c:pt idx="475">
                  <c:v>1941.892857</c:v>
                </c:pt>
                <c:pt idx="476">
                  <c:v>902.08695599999999</c:v>
                </c:pt>
                <c:pt idx="477">
                  <c:v>799.77777700000104</c:v>
                </c:pt>
                <c:pt idx="478">
                  <c:v>3247.5</c:v>
                </c:pt>
                <c:pt idx="479">
                  <c:v>1538.4285709999999</c:v>
                </c:pt>
                <c:pt idx="480">
                  <c:v>1208</c:v>
                </c:pt>
                <c:pt idx="481">
                  <c:v>629.30434700000001</c:v>
                </c:pt>
                <c:pt idx="482">
                  <c:v>690.71428500000002</c:v>
                </c:pt>
                <c:pt idx="483">
                  <c:v>536.71428500000002</c:v>
                </c:pt>
                <c:pt idx="484">
                  <c:v>3499.6428569999998</c:v>
                </c:pt>
                <c:pt idx="485">
                  <c:v>1780.826086</c:v>
                </c:pt>
                <c:pt idx="486">
                  <c:v>938.42857100000003</c:v>
                </c:pt>
                <c:pt idx="487">
                  <c:v>1019.928571</c:v>
                </c:pt>
                <c:pt idx="488">
                  <c:v>409.375</c:v>
                </c:pt>
                <c:pt idx="489">
                  <c:v>1551.8571420000001</c:v>
                </c:pt>
                <c:pt idx="490">
                  <c:v>820.82352899999898</c:v>
                </c:pt>
                <c:pt idx="491">
                  <c:v>994.94736799999896</c:v>
                </c:pt>
                <c:pt idx="492">
                  <c:v>876.57142799999997</c:v>
                </c:pt>
                <c:pt idx="493">
                  <c:v>4253.8571419999998</c:v>
                </c:pt>
                <c:pt idx="494">
                  <c:v>2984.1428569999998</c:v>
                </c:pt>
                <c:pt idx="495">
                  <c:v>2255.5714280000002</c:v>
                </c:pt>
                <c:pt idx="496">
                  <c:v>635.67857100000106</c:v>
                </c:pt>
                <c:pt idx="497">
                  <c:v>2923.4285709999999</c:v>
                </c:pt>
                <c:pt idx="498">
                  <c:v>1288.142857</c:v>
                </c:pt>
                <c:pt idx="499">
                  <c:v>1110.304347</c:v>
                </c:pt>
                <c:pt idx="500">
                  <c:v>1634</c:v>
                </c:pt>
                <c:pt idx="501">
                  <c:v>1971.8</c:v>
                </c:pt>
                <c:pt idx="502">
                  <c:v>800.46428499999899</c:v>
                </c:pt>
                <c:pt idx="503">
                  <c:v>1779</c:v>
                </c:pt>
                <c:pt idx="504">
                  <c:v>703.125</c:v>
                </c:pt>
                <c:pt idx="505">
                  <c:v>1136.714285</c:v>
                </c:pt>
                <c:pt idx="506">
                  <c:v>714.25</c:v>
                </c:pt>
                <c:pt idx="507">
                  <c:v>558.125</c:v>
                </c:pt>
                <c:pt idx="508">
                  <c:v>1179.6785709999999</c:v>
                </c:pt>
                <c:pt idx="509">
                  <c:v>1511.571428</c:v>
                </c:pt>
                <c:pt idx="510">
                  <c:v>1567.714285</c:v>
                </c:pt>
                <c:pt idx="511">
                  <c:v>1512.142857</c:v>
                </c:pt>
                <c:pt idx="512">
                  <c:v>1981.9285709999999</c:v>
                </c:pt>
                <c:pt idx="513">
                  <c:v>4937.6521730000104</c:v>
                </c:pt>
                <c:pt idx="514">
                  <c:v>1453.1071420000001</c:v>
                </c:pt>
                <c:pt idx="515">
                  <c:v>1566.642857</c:v>
                </c:pt>
                <c:pt idx="516">
                  <c:v>1711.464285</c:v>
                </c:pt>
                <c:pt idx="517">
                  <c:v>1519.2857140000001</c:v>
                </c:pt>
                <c:pt idx="518">
                  <c:v>1019.964285</c:v>
                </c:pt>
                <c:pt idx="519">
                  <c:v>532.25</c:v>
                </c:pt>
                <c:pt idx="520">
                  <c:v>5434.6071419999998</c:v>
                </c:pt>
                <c:pt idx="521">
                  <c:v>1040.8800000000001</c:v>
                </c:pt>
                <c:pt idx="522">
                  <c:v>2043.321428</c:v>
                </c:pt>
                <c:pt idx="523">
                  <c:v>5870.0357139999996</c:v>
                </c:pt>
                <c:pt idx="524">
                  <c:v>1812.1071420000001</c:v>
                </c:pt>
                <c:pt idx="525">
                  <c:v>524.32142799999895</c:v>
                </c:pt>
                <c:pt idx="526">
                  <c:v>1483.571428</c:v>
                </c:pt>
                <c:pt idx="527">
                  <c:v>595.65</c:v>
                </c:pt>
                <c:pt idx="528">
                  <c:v>773.44444399999998</c:v>
                </c:pt>
                <c:pt idx="529">
                  <c:v>491.11111099999903</c:v>
                </c:pt>
                <c:pt idx="530">
                  <c:v>2798.25</c:v>
                </c:pt>
                <c:pt idx="531">
                  <c:v>1106.571428</c:v>
                </c:pt>
                <c:pt idx="532">
                  <c:v>937.72727199999997</c:v>
                </c:pt>
                <c:pt idx="533">
                  <c:v>1202.75</c:v>
                </c:pt>
                <c:pt idx="534">
                  <c:v>2677.1785709999999</c:v>
                </c:pt>
                <c:pt idx="535">
                  <c:v>943.3</c:v>
                </c:pt>
                <c:pt idx="536">
                  <c:v>903</c:v>
                </c:pt>
                <c:pt idx="537">
                  <c:v>1023.464285</c:v>
                </c:pt>
                <c:pt idx="538">
                  <c:v>489.71428500000002</c:v>
                </c:pt>
                <c:pt idx="539">
                  <c:v>829.53571399999998</c:v>
                </c:pt>
                <c:pt idx="540">
                  <c:v>641.25</c:v>
                </c:pt>
                <c:pt idx="541">
                  <c:v>1741.75</c:v>
                </c:pt>
                <c:pt idx="542">
                  <c:v>1782.5555549999999</c:v>
                </c:pt>
                <c:pt idx="543">
                  <c:v>582.90908999999999</c:v>
                </c:pt>
                <c:pt idx="544">
                  <c:v>708.5</c:v>
                </c:pt>
                <c:pt idx="545">
                  <c:v>221.3</c:v>
                </c:pt>
                <c:pt idx="546">
                  <c:v>1053.571428</c:v>
                </c:pt>
                <c:pt idx="547">
                  <c:v>3518.464285</c:v>
                </c:pt>
                <c:pt idx="548">
                  <c:v>1015.782608</c:v>
                </c:pt>
                <c:pt idx="549">
                  <c:v>827.28571400000101</c:v>
                </c:pt>
                <c:pt idx="550">
                  <c:v>1779.4285709999999</c:v>
                </c:pt>
                <c:pt idx="551">
                  <c:v>4133.8214280000102</c:v>
                </c:pt>
                <c:pt idx="552">
                  <c:v>3149.1071419999998</c:v>
                </c:pt>
                <c:pt idx="553">
                  <c:v>802.71428500000002</c:v>
                </c:pt>
                <c:pt idx="554">
                  <c:v>1571</c:v>
                </c:pt>
                <c:pt idx="555">
                  <c:v>427.05</c:v>
                </c:pt>
                <c:pt idx="556">
                  <c:v>1763</c:v>
                </c:pt>
                <c:pt idx="557">
                  <c:v>2113.7857140000001</c:v>
                </c:pt>
                <c:pt idx="558">
                  <c:v>558.15384600000004</c:v>
                </c:pt>
                <c:pt idx="559">
                  <c:v>2294.3571420000098</c:v>
                </c:pt>
                <c:pt idx="560">
                  <c:v>1754.642857</c:v>
                </c:pt>
                <c:pt idx="561">
                  <c:v>742.52173900000003</c:v>
                </c:pt>
                <c:pt idx="562">
                  <c:v>1199.761904</c:v>
                </c:pt>
                <c:pt idx="563">
                  <c:v>2400.8928569999998</c:v>
                </c:pt>
                <c:pt idx="564">
                  <c:v>1301.642857</c:v>
                </c:pt>
                <c:pt idx="565">
                  <c:v>4607.4782599999999</c:v>
                </c:pt>
                <c:pt idx="566">
                  <c:v>752.57142799999997</c:v>
                </c:pt>
                <c:pt idx="567">
                  <c:v>3965.4285709999999</c:v>
                </c:pt>
                <c:pt idx="568">
                  <c:v>3250.6521729999999</c:v>
                </c:pt>
                <c:pt idx="569">
                  <c:v>1218.5</c:v>
                </c:pt>
                <c:pt idx="570">
                  <c:v>2919.7777769999998</c:v>
                </c:pt>
                <c:pt idx="571">
                  <c:v>2665.6071419999998</c:v>
                </c:pt>
                <c:pt idx="572">
                  <c:v>2984.2608690000002</c:v>
                </c:pt>
                <c:pt idx="573">
                  <c:v>2496.964285</c:v>
                </c:pt>
                <c:pt idx="574">
                  <c:v>1064.2857140000001</c:v>
                </c:pt>
                <c:pt idx="575">
                  <c:v>901.77777700000104</c:v>
                </c:pt>
                <c:pt idx="576">
                  <c:v>1637.5652170000001</c:v>
                </c:pt>
                <c:pt idx="577">
                  <c:v>466.92307599999901</c:v>
                </c:pt>
                <c:pt idx="578">
                  <c:v>4002.9565210000001</c:v>
                </c:pt>
                <c:pt idx="579">
                  <c:v>603.75</c:v>
                </c:pt>
                <c:pt idx="580">
                  <c:v>1658.5357140000001</c:v>
                </c:pt>
                <c:pt idx="581">
                  <c:v>252.91666599999999</c:v>
                </c:pt>
                <c:pt idx="582">
                  <c:v>1614.0357140000001</c:v>
                </c:pt>
                <c:pt idx="583">
                  <c:v>706.16</c:v>
                </c:pt>
                <c:pt idx="584">
                  <c:v>533.57142799999997</c:v>
                </c:pt>
                <c:pt idx="585">
                  <c:v>2497.2857140000001</c:v>
                </c:pt>
                <c:pt idx="586">
                  <c:v>1810.571428</c:v>
                </c:pt>
                <c:pt idx="587">
                  <c:v>1305.321428</c:v>
                </c:pt>
                <c:pt idx="588">
                  <c:v>1210.821428</c:v>
                </c:pt>
                <c:pt idx="589">
                  <c:v>2140.5217389999998</c:v>
                </c:pt>
                <c:pt idx="590">
                  <c:v>493.25</c:v>
                </c:pt>
                <c:pt idx="591">
                  <c:v>1087.0454540000001</c:v>
                </c:pt>
                <c:pt idx="592">
                  <c:v>845.85714199999904</c:v>
                </c:pt>
                <c:pt idx="593">
                  <c:v>2182.0357140000001</c:v>
                </c:pt>
                <c:pt idx="594">
                  <c:v>658.32142799999895</c:v>
                </c:pt>
                <c:pt idx="595">
                  <c:v>2554.6086949999999</c:v>
                </c:pt>
                <c:pt idx="596">
                  <c:v>1415.869565</c:v>
                </c:pt>
                <c:pt idx="597">
                  <c:v>2358.6071419999998</c:v>
                </c:pt>
                <c:pt idx="598">
                  <c:v>369.85714200000001</c:v>
                </c:pt>
                <c:pt idx="599">
                  <c:v>653.5</c:v>
                </c:pt>
                <c:pt idx="600">
                  <c:v>504.32</c:v>
                </c:pt>
                <c:pt idx="601">
                  <c:v>881.14285699999903</c:v>
                </c:pt>
                <c:pt idx="602">
                  <c:v>878.5</c:v>
                </c:pt>
                <c:pt idx="603">
                  <c:v>568.75</c:v>
                </c:pt>
                <c:pt idx="604">
                  <c:v>1433.8571420000001</c:v>
                </c:pt>
                <c:pt idx="605">
                  <c:v>741.705882000001</c:v>
                </c:pt>
                <c:pt idx="606">
                  <c:v>1057.6785709999999</c:v>
                </c:pt>
                <c:pt idx="607">
                  <c:v>718.63636299999996</c:v>
                </c:pt>
                <c:pt idx="608">
                  <c:v>1230.821428</c:v>
                </c:pt>
                <c:pt idx="609">
                  <c:v>1069.571428</c:v>
                </c:pt>
                <c:pt idx="610">
                  <c:v>697.60714199999904</c:v>
                </c:pt>
                <c:pt idx="611">
                  <c:v>692.04166599999905</c:v>
                </c:pt>
                <c:pt idx="612">
                  <c:v>1520.5</c:v>
                </c:pt>
                <c:pt idx="613">
                  <c:v>556.21428500000002</c:v>
                </c:pt>
                <c:pt idx="614">
                  <c:v>985.82142799999895</c:v>
                </c:pt>
                <c:pt idx="615">
                  <c:v>3332.1785709999999</c:v>
                </c:pt>
                <c:pt idx="616">
                  <c:v>570.03571399999998</c:v>
                </c:pt>
                <c:pt idx="617">
                  <c:v>658.78571400000101</c:v>
                </c:pt>
                <c:pt idx="618">
                  <c:v>1444.2857140000001</c:v>
                </c:pt>
                <c:pt idx="619">
                  <c:v>2170.25</c:v>
                </c:pt>
                <c:pt idx="620">
                  <c:v>1383.392857</c:v>
                </c:pt>
                <c:pt idx="621">
                  <c:v>1849.892857</c:v>
                </c:pt>
                <c:pt idx="622">
                  <c:v>822.19230700000003</c:v>
                </c:pt>
                <c:pt idx="623">
                  <c:v>5978.2608689999997</c:v>
                </c:pt>
                <c:pt idx="624">
                  <c:v>2020.25</c:v>
                </c:pt>
                <c:pt idx="625">
                  <c:v>911.89285699999903</c:v>
                </c:pt>
                <c:pt idx="626">
                  <c:v>1151.642857</c:v>
                </c:pt>
                <c:pt idx="627">
                  <c:v>1688.869565</c:v>
                </c:pt>
                <c:pt idx="628">
                  <c:v>1433.7857140000001</c:v>
                </c:pt>
                <c:pt idx="629">
                  <c:v>3485.25</c:v>
                </c:pt>
                <c:pt idx="630">
                  <c:v>1753.214285</c:v>
                </c:pt>
                <c:pt idx="631">
                  <c:v>946</c:v>
                </c:pt>
                <c:pt idx="632">
                  <c:v>1650</c:v>
                </c:pt>
                <c:pt idx="633">
                  <c:v>4770.5357139999996</c:v>
                </c:pt>
                <c:pt idx="634">
                  <c:v>561.13043400000004</c:v>
                </c:pt>
                <c:pt idx="635">
                  <c:v>1547.76</c:v>
                </c:pt>
                <c:pt idx="636">
                  <c:v>1401.892857</c:v>
                </c:pt>
                <c:pt idx="637">
                  <c:v>1294.642857</c:v>
                </c:pt>
                <c:pt idx="638">
                  <c:v>503</c:v>
                </c:pt>
                <c:pt idx="639">
                  <c:v>1827.321428</c:v>
                </c:pt>
                <c:pt idx="640">
                  <c:v>1398.1785709999999</c:v>
                </c:pt>
                <c:pt idx="641">
                  <c:v>699.64285699999903</c:v>
                </c:pt>
                <c:pt idx="642">
                  <c:v>2008.4285709999999</c:v>
                </c:pt>
                <c:pt idx="643">
                  <c:v>1431.7</c:v>
                </c:pt>
                <c:pt idx="644">
                  <c:v>1325.75</c:v>
                </c:pt>
                <c:pt idx="645">
                  <c:v>822</c:v>
                </c:pt>
                <c:pt idx="646">
                  <c:v>1152.714285</c:v>
                </c:pt>
                <c:pt idx="647">
                  <c:v>616.11111099999903</c:v>
                </c:pt>
                <c:pt idx="648">
                  <c:v>2203.8214280000002</c:v>
                </c:pt>
                <c:pt idx="649">
                  <c:v>1454.714285</c:v>
                </c:pt>
                <c:pt idx="650">
                  <c:v>1492.714285</c:v>
                </c:pt>
                <c:pt idx="651">
                  <c:v>961.17391300000099</c:v>
                </c:pt>
                <c:pt idx="652">
                  <c:v>1011.625</c:v>
                </c:pt>
                <c:pt idx="653">
                  <c:v>964.17857100000106</c:v>
                </c:pt>
                <c:pt idx="654">
                  <c:v>519.15</c:v>
                </c:pt>
                <c:pt idx="655">
                  <c:v>1132.321428</c:v>
                </c:pt>
                <c:pt idx="656">
                  <c:v>722</c:v>
                </c:pt>
                <c:pt idx="657">
                  <c:v>2097.25</c:v>
                </c:pt>
                <c:pt idx="658">
                  <c:v>2013.6956520000001</c:v>
                </c:pt>
                <c:pt idx="659">
                  <c:v>3457.0869560000001</c:v>
                </c:pt>
                <c:pt idx="660">
                  <c:v>3220.6785709999999</c:v>
                </c:pt>
                <c:pt idx="661">
                  <c:v>1147.5</c:v>
                </c:pt>
                <c:pt idx="662">
                  <c:v>717</c:v>
                </c:pt>
                <c:pt idx="663">
                  <c:v>942</c:v>
                </c:pt>
                <c:pt idx="664">
                  <c:v>2108.913043</c:v>
                </c:pt>
                <c:pt idx="665">
                  <c:v>1241.464285</c:v>
                </c:pt>
                <c:pt idx="666">
                  <c:v>915.30434700000001</c:v>
                </c:pt>
                <c:pt idx="667">
                  <c:v>475.125</c:v>
                </c:pt>
                <c:pt idx="668">
                  <c:v>1906.2222220000001</c:v>
                </c:pt>
                <c:pt idx="669">
                  <c:v>811.60714199999904</c:v>
                </c:pt>
                <c:pt idx="670">
                  <c:v>1201.5</c:v>
                </c:pt>
                <c:pt idx="671">
                  <c:v>1212.892857</c:v>
                </c:pt>
                <c:pt idx="672">
                  <c:v>991.09090900000001</c:v>
                </c:pt>
                <c:pt idx="673">
                  <c:v>602.75</c:v>
                </c:pt>
                <c:pt idx="674">
                  <c:v>691.39285699999903</c:v>
                </c:pt>
                <c:pt idx="675">
                  <c:v>853.57142799999997</c:v>
                </c:pt>
                <c:pt idx="676">
                  <c:v>446.03571399999902</c:v>
                </c:pt>
                <c:pt idx="677">
                  <c:v>1815.96</c:v>
                </c:pt>
                <c:pt idx="678">
                  <c:v>1367.5</c:v>
                </c:pt>
                <c:pt idx="679">
                  <c:v>1289.782608</c:v>
                </c:pt>
                <c:pt idx="680">
                  <c:v>1431</c:v>
                </c:pt>
                <c:pt idx="681">
                  <c:v>356.66666600000002</c:v>
                </c:pt>
                <c:pt idx="682">
                  <c:v>1495.821428</c:v>
                </c:pt>
                <c:pt idx="683">
                  <c:v>1125.5</c:v>
                </c:pt>
                <c:pt idx="684">
                  <c:v>610.70000000000005</c:v>
                </c:pt>
                <c:pt idx="685">
                  <c:v>2573.25</c:v>
                </c:pt>
                <c:pt idx="686">
                  <c:v>705.73913000000005</c:v>
                </c:pt>
                <c:pt idx="687">
                  <c:v>1968.392857</c:v>
                </c:pt>
                <c:pt idx="688">
                  <c:v>468.42857099999901</c:v>
                </c:pt>
                <c:pt idx="689">
                  <c:v>672.14285699999903</c:v>
                </c:pt>
                <c:pt idx="690">
                  <c:v>1898.6086949999999</c:v>
                </c:pt>
                <c:pt idx="691">
                  <c:v>1403.2857140000001</c:v>
                </c:pt>
                <c:pt idx="692">
                  <c:v>306.76922999999999</c:v>
                </c:pt>
                <c:pt idx="693">
                  <c:v>934</c:v>
                </c:pt>
                <c:pt idx="694">
                  <c:v>680.86956499999906</c:v>
                </c:pt>
                <c:pt idx="695">
                  <c:v>674.95833300000004</c:v>
                </c:pt>
                <c:pt idx="696">
                  <c:v>3342.8928569999998</c:v>
                </c:pt>
                <c:pt idx="697">
                  <c:v>862.33333300000004</c:v>
                </c:pt>
                <c:pt idx="698">
                  <c:v>2159.2857140000001</c:v>
                </c:pt>
                <c:pt idx="699">
                  <c:v>1200.714285</c:v>
                </c:pt>
                <c:pt idx="700">
                  <c:v>762.14285699999903</c:v>
                </c:pt>
                <c:pt idx="701">
                  <c:v>878.64285699999903</c:v>
                </c:pt>
                <c:pt idx="702">
                  <c:v>1225.214285</c:v>
                </c:pt>
                <c:pt idx="703">
                  <c:v>1138.2857140000001</c:v>
                </c:pt>
                <c:pt idx="704">
                  <c:v>991.57142799999997</c:v>
                </c:pt>
                <c:pt idx="705">
                  <c:v>902.85714199999904</c:v>
                </c:pt>
                <c:pt idx="706">
                  <c:v>1548.6071420000001</c:v>
                </c:pt>
                <c:pt idx="707">
                  <c:v>393.42857099999901</c:v>
                </c:pt>
                <c:pt idx="708">
                  <c:v>1264.321428</c:v>
                </c:pt>
                <c:pt idx="709">
                  <c:v>452.57142800000003</c:v>
                </c:pt>
                <c:pt idx="710">
                  <c:v>1953.5</c:v>
                </c:pt>
                <c:pt idx="711">
                  <c:v>846.85714199999904</c:v>
                </c:pt>
                <c:pt idx="712">
                  <c:v>3079.1071419999998</c:v>
                </c:pt>
                <c:pt idx="713">
                  <c:v>1417.7857140000001</c:v>
                </c:pt>
                <c:pt idx="714">
                  <c:v>828.18181800000002</c:v>
                </c:pt>
                <c:pt idx="715">
                  <c:v>843.25</c:v>
                </c:pt>
                <c:pt idx="716">
                  <c:v>2868.869565</c:v>
                </c:pt>
                <c:pt idx="717">
                  <c:v>2140.782608</c:v>
                </c:pt>
                <c:pt idx="718">
                  <c:v>1243.071428</c:v>
                </c:pt>
                <c:pt idx="719">
                  <c:v>992.85714199999904</c:v>
                </c:pt>
                <c:pt idx="720">
                  <c:v>641.72727199999997</c:v>
                </c:pt>
                <c:pt idx="721">
                  <c:v>869.53846099999998</c:v>
                </c:pt>
                <c:pt idx="722">
                  <c:v>1881.1071420000001</c:v>
                </c:pt>
                <c:pt idx="723">
                  <c:v>1235.571428</c:v>
                </c:pt>
                <c:pt idx="724">
                  <c:v>540.9</c:v>
                </c:pt>
                <c:pt idx="725">
                  <c:v>1437.392857</c:v>
                </c:pt>
                <c:pt idx="726">
                  <c:v>1531.6071420000001</c:v>
                </c:pt>
                <c:pt idx="727">
                  <c:v>1046.888888</c:v>
                </c:pt>
                <c:pt idx="728">
                  <c:v>939.60714199999904</c:v>
                </c:pt>
                <c:pt idx="729">
                  <c:v>784.03571399999998</c:v>
                </c:pt>
                <c:pt idx="730">
                  <c:v>1715.9</c:v>
                </c:pt>
                <c:pt idx="731">
                  <c:v>2296.25</c:v>
                </c:pt>
                <c:pt idx="732">
                  <c:v>2568.3913040000002</c:v>
                </c:pt>
                <c:pt idx="733">
                  <c:v>864</c:v>
                </c:pt>
                <c:pt idx="734">
                  <c:v>1150.090909</c:v>
                </c:pt>
                <c:pt idx="735">
                  <c:v>957.64285699999903</c:v>
                </c:pt>
                <c:pt idx="736">
                  <c:v>945.15384600000004</c:v>
                </c:pt>
                <c:pt idx="737">
                  <c:v>1594.1785709999999</c:v>
                </c:pt>
                <c:pt idx="738">
                  <c:v>1354.9565210000001</c:v>
                </c:pt>
                <c:pt idx="739">
                  <c:v>3155.2173910000001</c:v>
                </c:pt>
                <c:pt idx="740">
                  <c:v>1668.6785709999999</c:v>
                </c:pt>
                <c:pt idx="741">
                  <c:v>891.42857100000003</c:v>
                </c:pt>
                <c:pt idx="742">
                  <c:v>2289.5</c:v>
                </c:pt>
                <c:pt idx="743">
                  <c:v>1121.25</c:v>
                </c:pt>
                <c:pt idx="744">
                  <c:v>519.25</c:v>
                </c:pt>
                <c:pt idx="745">
                  <c:v>1702.5357140000001</c:v>
                </c:pt>
                <c:pt idx="746">
                  <c:v>2714.3571420000098</c:v>
                </c:pt>
                <c:pt idx="747">
                  <c:v>2345.75</c:v>
                </c:pt>
                <c:pt idx="748">
                  <c:v>614.91999999999996</c:v>
                </c:pt>
                <c:pt idx="749">
                  <c:v>957.75</c:v>
                </c:pt>
                <c:pt idx="750">
                  <c:v>2148.6428569999998</c:v>
                </c:pt>
                <c:pt idx="751">
                  <c:v>840.78260799999998</c:v>
                </c:pt>
                <c:pt idx="752">
                  <c:v>3061.2608690000002</c:v>
                </c:pt>
                <c:pt idx="753">
                  <c:v>950.28571400000101</c:v>
                </c:pt>
                <c:pt idx="754">
                  <c:v>1036.3571420000001</c:v>
                </c:pt>
                <c:pt idx="755">
                  <c:v>747.57142799999997</c:v>
                </c:pt>
                <c:pt idx="756">
                  <c:v>343.09090900000001</c:v>
                </c:pt>
                <c:pt idx="757">
                  <c:v>1343.7857140000001</c:v>
                </c:pt>
                <c:pt idx="758">
                  <c:v>804.2</c:v>
                </c:pt>
                <c:pt idx="759">
                  <c:v>1973.434782</c:v>
                </c:pt>
                <c:pt idx="760">
                  <c:v>8509.8928570000007</c:v>
                </c:pt>
                <c:pt idx="761">
                  <c:v>1231.571428</c:v>
                </c:pt>
                <c:pt idx="762">
                  <c:v>1016.464285</c:v>
                </c:pt>
                <c:pt idx="763">
                  <c:v>1150.75</c:v>
                </c:pt>
                <c:pt idx="764">
                  <c:v>1094.3571420000001</c:v>
                </c:pt>
                <c:pt idx="765">
                  <c:v>1785.6956520000001</c:v>
                </c:pt>
                <c:pt idx="766">
                  <c:v>625.57692299999997</c:v>
                </c:pt>
                <c:pt idx="767">
                  <c:v>1095.214285</c:v>
                </c:pt>
                <c:pt idx="768">
                  <c:v>1405.392857</c:v>
                </c:pt>
                <c:pt idx="769">
                  <c:v>838.39285699999903</c:v>
                </c:pt>
                <c:pt idx="770">
                  <c:v>2916.5714280000002</c:v>
                </c:pt>
                <c:pt idx="771">
                  <c:v>534.85714199999904</c:v>
                </c:pt>
                <c:pt idx="772">
                  <c:v>4848.0714280000002</c:v>
                </c:pt>
                <c:pt idx="773">
                  <c:v>402.42857099999901</c:v>
                </c:pt>
                <c:pt idx="774">
                  <c:v>725.36363599999902</c:v>
                </c:pt>
                <c:pt idx="775">
                  <c:v>616.78571400000101</c:v>
                </c:pt>
                <c:pt idx="776">
                  <c:v>634.25</c:v>
                </c:pt>
                <c:pt idx="777">
                  <c:v>695.21428500000002</c:v>
                </c:pt>
                <c:pt idx="778">
                  <c:v>987</c:v>
                </c:pt>
                <c:pt idx="779">
                  <c:v>589.73684200000002</c:v>
                </c:pt>
                <c:pt idx="780">
                  <c:v>1871.7857140000001</c:v>
                </c:pt>
                <c:pt idx="781">
                  <c:v>2591.1304340000002</c:v>
                </c:pt>
                <c:pt idx="782">
                  <c:v>794.89285699999903</c:v>
                </c:pt>
                <c:pt idx="783">
                  <c:v>2786.5357140000001</c:v>
                </c:pt>
                <c:pt idx="784">
                  <c:v>1017</c:v>
                </c:pt>
                <c:pt idx="785">
                  <c:v>1198.380952</c:v>
                </c:pt>
                <c:pt idx="786">
                  <c:v>4468.8214280000102</c:v>
                </c:pt>
                <c:pt idx="787">
                  <c:v>1197.8499999999999</c:v>
                </c:pt>
                <c:pt idx="788">
                  <c:v>1361.714285</c:v>
                </c:pt>
                <c:pt idx="789">
                  <c:v>793</c:v>
                </c:pt>
                <c:pt idx="790">
                  <c:v>1999.6956520000001</c:v>
                </c:pt>
                <c:pt idx="791">
                  <c:v>2215.6071419999998</c:v>
                </c:pt>
                <c:pt idx="792">
                  <c:v>2957.6</c:v>
                </c:pt>
                <c:pt idx="793">
                  <c:v>1611.5454540000001</c:v>
                </c:pt>
                <c:pt idx="794">
                  <c:v>766.71428500000002</c:v>
                </c:pt>
                <c:pt idx="795">
                  <c:v>1683.892857</c:v>
                </c:pt>
                <c:pt idx="796">
                  <c:v>6397.464285</c:v>
                </c:pt>
                <c:pt idx="797">
                  <c:v>935.46428499999899</c:v>
                </c:pt>
                <c:pt idx="798">
                  <c:v>1588.214285</c:v>
                </c:pt>
                <c:pt idx="799">
                  <c:v>501.1</c:v>
                </c:pt>
                <c:pt idx="800">
                  <c:v>971.86956499999906</c:v>
                </c:pt>
                <c:pt idx="801">
                  <c:v>926.25</c:v>
                </c:pt>
                <c:pt idx="802">
                  <c:v>1519.4</c:v>
                </c:pt>
                <c:pt idx="803">
                  <c:v>634.57142799999997</c:v>
                </c:pt>
                <c:pt idx="804">
                  <c:v>1512.2857140000001</c:v>
                </c:pt>
                <c:pt idx="805">
                  <c:v>2545.6086949999999</c:v>
                </c:pt>
                <c:pt idx="806">
                  <c:v>2037.7391299999999</c:v>
                </c:pt>
                <c:pt idx="807">
                  <c:v>357.88888800000001</c:v>
                </c:pt>
                <c:pt idx="808">
                  <c:v>1827.2173909999999</c:v>
                </c:pt>
                <c:pt idx="809">
                  <c:v>1296.2857140000001</c:v>
                </c:pt>
                <c:pt idx="810">
                  <c:v>1210</c:v>
                </c:pt>
                <c:pt idx="811">
                  <c:v>1878.4285709999999</c:v>
                </c:pt>
                <c:pt idx="812">
                  <c:v>846.56521699999905</c:v>
                </c:pt>
                <c:pt idx="813">
                  <c:v>1594.7857140000001</c:v>
                </c:pt>
                <c:pt idx="814">
                  <c:v>650.5</c:v>
                </c:pt>
                <c:pt idx="815">
                  <c:v>718.85714199999904</c:v>
                </c:pt>
                <c:pt idx="816">
                  <c:v>2218.4074070000001</c:v>
                </c:pt>
                <c:pt idx="817">
                  <c:v>920.07692299999997</c:v>
                </c:pt>
                <c:pt idx="818">
                  <c:v>1117.6785709999999</c:v>
                </c:pt>
                <c:pt idx="819">
                  <c:v>647.10714199999904</c:v>
                </c:pt>
                <c:pt idx="820">
                  <c:v>1402.4285709999999</c:v>
                </c:pt>
                <c:pt idx="821">
                  <c:v>1292.964285</c:v>
                </c:pt>
                <c:pt idx="822">
                  <c:v>648.28571400000101</c:v>
                </c:pt>
                <c:pt idx="823">
                  <c:v>1399.642857</c:v>
                </c:pt>
                <c:pt idx="824">
                  <c:v>1368.7</c:v>
                </c:pt>
                <c:pt idx="825">
                  <c:v>451.16</c:v>
                </c:pt>
                <c:pt idx="826">
                  <c:v>91.392857000000006</c:v>
                </c:pt>
                <c:pt idx="827">
                  <c:v>1730.714285</c:v>
                </c:pt>
                <c:pt idx="828">
                  <c:v>517.27272700000003</c:v>
                </c:pt>
                <c:pt idx="829">
                  <c:v>2385.1785709999999</c:v>
                </c:pt>
                <c:pt idx="830">
                  <c:v>1002.363636</c:v>
                </c:pt>
                <c:pt idx="831">
                  <c:v>849.64285699999903</c:v>
                </c:pt>
                <c:pt idx="832">
                  <c:v>785.5</c:v>
                </c:pt>
                <c:pt idx="833">
                  <c:v>2436.0370370000001</c:v>
                </c:pt>
                <c:pt idx="834">
                  <c:v>962.43478200000004</c:v>
                </c:pt>
                <c:pt idx="835">
                  <c:v>1077</c:v>
                </c:pt>
                <c:pt idx="836">
                  <c:v>1603.2857140000001</c:v>
                </c:pt>
                <c:pt idx="837">
                  <c:v>1316.892857</c:v>
                </c:pt>
                <c:pt idx="838">
                  <c:v>891.71428500000002</c:v>
                </c:pt>
                <c:pt idx="839">
                  <c:v>1922.392857</c:v>
                </c:pt>
                <c:pt idx="840">
                  <c:v>832.10714199999904</c:v>
                </c:pt>
                <c:pt idx="841">
                  <c:v>509.22727200000003</c:v>
                </c:pt>
                <c:pt idx="842">
                  <c:v>1826.8571420000001</c:v>
                </c:pt>
                <c:pt idx="843">
                  <c:v>1210.142857</c:v>
                </c:pt>
                <c:pt idx="844">
                  <c:v>89.35</c:v>
                </c:pt>
                <c:pt idx="845">
                  <c:v>892.92857100000003</c:v>
                </c:pt>
                <c:pt idx="846">
                  <c:v>726.92307600000004</c:v>
                </c:pt>
                <c:pt idx="847">
                  <c:v>1057.8076920000001</c:v>
                </c:pt>
                <c:pt idx="848">
                  <c:v>1354.1071420000001</c:v>
                </c:pt>
                <c:pt idx="849">
                  <c:v>1590.4285709999999</c:v>
                </c:pt>
                <c:pt idx="850">
                  <c:v>1052.1111109999999</c:v>
                </c:pt>
                <c:pt idx="851">
                  <c:v>1280.642857</c:v>
                </c:pt>
                <c:pt idx="852">
                  <c:v>455</c:v>
                </c:pt>
                <c:pt idx="853">
                  <c:v>620.79999999999995</c:v>
                </c:pt>
                <c:pt idx="854">
                  <c:v>628.16666599999905</c:v>
                </c:pt>
                <c:pt idx="855">
                  <c:v>3031.3928569999998</c:v>
                </c:pt>
                <c:pt idx="856">
                  <c:v>994.85714199999904</c:v>
                </c:pt>
                <c:pt idx="857">
                  <c:v>708.88888800000097</c:v>
                </c:pt>
                <c:pt idx="858">
                  <c:v>1416.6521729999999</c:v>
                </c:pt>
                <c:pt idx="859">
                  <c:v>1301.1739130000001</c:v>
                </c:pt>
                <c:pt idx="860">
                  <c:v>985.17857100000106</c:v>
                </c:pt>
                <c:pt idx="861">
                  <c:v>1406.6785709999999</c:v>
                </c:pt>
                <c:pt idx="862">
                  <c:v>2055.1071419999998</c:v>
                </c:pt>
                <c:pt idx="863">
                  <c:v>896.30434700000001</c:v>
                </c:pt>
                <c:pt idx="864">
                  <c:v>442.35714200000001</c:v>
                </c:pt>
                <c:pt idx="865">
                  <c:v>668.53846099999998</c:v>
                </c:pt>
                <c:pt idx="866">
                  <c:v>379.72727200000003</c:v>
                </c:pt>
                <c:pt idx="867">
                  <c:v>502.72727200000003</c:v>
                </c:pt>
                <c:pt idx="868">
                  <c:v>433.5</c:v>
                </c:pt>
                <c:pt idx="869">
                  <c:v>1781.913043</c:v>
                </c:pt>
                <c:pt idx="870">
                  <c:v>738.75</c:v>
                </c:pt>
                <c:pt idx="871">
                  <c:v>918.85714199999904</c:v>
                </c:pt>
                <c:pt idx="872">
                  <c:v>811.03571399999998</c:v>
                </c:pt>
                <c:pt idx="873">
                  <c:v>1493.7391299999999</c:v>
                </c:pt>
                <c:pt idx="874">
                  <c:v>803.25</c:v>
                </c:pt>
                <c:pt idx="875">
                  <c:v>745</c:v>
                </c:pt>
                <c:pt idx="876">
                  <c:v>1134.8571420000001</c:v>
                </c:pt>
                <c:pt idx="877">
                  <c:v>2312.6428569999998</c:v>
                </c:pt>
                <c:pt idx="878">
                  <c:v>2667.6071419999998</c:v>
                </c:pt>
                <c:pt idx="879">
                  <c:v>1824.214285</c:v>
                </c:pt>
                <c:pt idx="880">
                  <c:v>1609.913043</c:v>
                </c:pt>
                <c:pt idx="881">
                  <c:v>853.54545399999904</c:v>
                </c:pt>
                <c:pt idx="882">
                  <c:v>1070.521739</c:v>
                </c:pt>
                <c:pt idx="883">
                  <c:v>1615.1071420000001</c:v>
                </c:pt>
                <c:pt idx="884">
                  <c:v>2023.8571420000001</c:v>
                </c:pt>
                <c:pt idx="885">
                  <c:v>928.75</c:v>
                </c:pt>
                <c:pt idx="886">
                  <c:v>582.39130399999999</c:v>
                </c:pt>
                <c:pt idx="887">
                  <c:v>737.57142799999997</c:v>
                </c:pt>
                <c:pt idx="888">
                  <c:v>1664.25</c:v>
                </c:pt>
                <c:pt idx="889">
                  <c:v>1767.142857</c:v>
                </c:pt>
                <c:pt idx="890">
                  <c:v>1394.321428</c:v>
                </c:pt>
                <c:pt idx="891">
                  <c:v>853.96428499999899</c:v>
                </c:pt>
                <c:pt idx="892">
                  <c:v>966.92857100000003</c:v>
                </c:pt>
                <c:pt idx="893">
                  <c:v>506.66666600000002</c:v>
                </c:pt>
                <c:pt idx="894">
                  <c:v>1923.392857</c:v>
                </c:pt>
                <c:pt idx="895">
                  <c:v>1423.6538459999999</c:v>
                </c:pt>
                <c:pt idx="896">
                  <c:v>1005.173913</c:v>
                </c:pt>
                <c:pt idx="897">
                  <c:v>3181.1785709999999</c:v>
                </c:pt>
                <c:pt idx="898">
                  <c:v>863.42857100000003</c:v>
                </c:pt>
                <c:pt idx="899">
                  <c:v>1184.2173909999999</c:v>
                </c:pt>
                <c:pt idx="900">
                  <c:v>1811.0357140000001</c:v>
                </c:pt>
                <c:pt idx="901">
                  <c:v>2680.9285709999999</c:v>
                </c:pt>
                <c:pt idx="902">
                  <c:v>473.3</c:v>
                </c:pt>
                <c:pt idx="903">
                  <c:v>647.07142799999997</c:v>
                </c:pt>
                <c:pt idx="904">
                  <c:v>1947.964285</c:v>
                </c:pt>
                <c:pt idx="905">
                  <c:v>1681.571428</c:v>
                </c:pt>
                <c:pt idx="906">
                  <c:v>526.11111099999903</c:v>
                </c:pt>
                <c:pt idx="907">
                  <c:v>3109.214285</c:v>
                </c:pt>
                <c:pt idx="908">
                  <c:v>835.85714199999904</c:v>
                </c:pt>
                <c:pt idx="909">
                  <c:v>901.67857100000106</c:v>
                </c:pt>
                <c:pt idx="910">
                  <c:v>803.961537999999</c:v>
                </c:pt>
                <c:pt idx="911">
                  <c:v>590.44444399999998</c:v>
                </c:pt>
                <c:pt idx="912">
                  <c:v>1542.4</c:v>
                </c:pt>
                <c:pt idx="913">
                  <c:v>2240.6428569999998</c:v>
                </c:pt>
                <c:pt idx="914">
                  <c:v>1074</c:v>
                </c:pt>
                <c:pt idx="915">
                  <c:v>909.89285699999903</c:v>
                </c:pt>
                <c:pt idx="916">
                  <c:v>2220.8571420000098</c:v>
                </c:pt>
                <c:pt idx="917">
                  <c:v>850.56</c:v>
                </c:pt>
                <c:pt idx="918">
                  <c:v>1360.8</c:v>
                </c:pt>
                <c:pt idx="919">
                  <c:v>660.75</c:v>
                </c:pt>
                <c:pt idx="920">
                  <c:v>849.53571399999998</c:v>
                </c:pt>
                <c:pt idx="921">
                  <c:v>1843.6785709999999</c:v>
                </c:pt>
                <c:pt idx="922">
                  <c:v>619.42857100000003</c:v>
                </c:pt>
                <c:pt idx="923">
                  <c:v>638.72727199999997</c:v>
                </c:pt>
                <c:pt idx="924">
                  <c:v>2034.464285</c:v>
                </c:pt>
                <c:pt idx="925">
                  <c:v>1219.2857140000001</c:v>
                </c:pt>
                <c:pt idx="926">
                  <c:v>1849.5652170000001</c:v>
                </c:pt>
                <c:pt idx="927">
                  <c:v>736.41666599999905</c:v>
                </c:pt>
                <c:pt idx="928">
                  <c:v>1098.888888</c:v>
                </c:pt>
                <c:pt idx="929">
                  <c:v>824.14285699999903</c:v>
                </c:pt>
                <c:pt idx="930">
                  <c:v>874.82142799999895</c:v>
                </c:pt>
                <c:pt idx="931">
                  <c:v>572.09090900000001</c:v>
                </c:pt>
                <c:pt idx="932">
                  <c:v>357.94736799999998</c:v>
                </c:pt>
                <c:pt idx="933">
                  <c:v>1355.8571420000001</c:v>
                </c:pt>
                <c:pt idx="934">
                  <c:v>470.85714200000001</c:v>
                </c:pt>
                <c:pt idx="935">
                  <c:v>721.10714199999904</c:v>
                </c:pt>
                <c:pt idx="936">
                  <c:v>762.28571400000101</c:v>
                </c:pt>
                <c:pt idx="937">
                  <c:v>1666.4285709999999</c:v>
                </c:pt>
                <c:pt idx="938">
                  <c:v>697.28571400000101</c:v>
                </c:pt>
                <c:pt idx="939">
                  <c:v>1326</c:v>
                </c:pt>
                <c:pt idx="940">
                  <c:v>1155.6071420000001</c:v>
                </c:pt>
                <c:pt idx="941">
                  <c:v>1540.214285</c:v>
                </c:pt>
                <c:pt idx="942">
                  <c:v>865.35714199999904</c:v>
                </c:pt>
                <c:pt idx="943">
                  <c:v>542.86363599999902</c:v>
                </c:pt>
                <c:pt idx="944">
                  <c:v>746.28571400000101</c:v>
                </c:pt>
                <c:pt idx="945">
                  <c:v>904.28571400000101</c:v>
                </c:pt>
                <c:pt idx="946">
                  <c:v>885.71428500000002</c:v>
                </c:pt>
                <c:pt idx="947">
                  <c:v>1566.2857140000001</c:v>
                </c:pt>
                <c:pt idx="948">
                  <c:v>1657.6071420000001</c:v>
                </c:pt>
                <c:pt idx="949">
                  <c:v>1451.4782600000001</c:v>
                </c:pt>
                <c:pt idx="950">
                  <c:v>703.71428500000002</c:v>
                </c:pt>
                <c:pt idx="951">
                  <c:v>937.4</c:v>
                </c:pt>
                <c:pt idx="952">
                  <c:v>2621.6428569999998</c:v>
                </c:pt>
                <c:pt idx="953">
                  <c:v>798.95999999999901</c:v>
                </c:pt>
                <c:pt idx="954">
                  <c:v>637.65217299999904</c:v>
                </c:pt>
                <c:pt idx="955">
                  <c:v>2294.1785709999999</c:v>
                </c:pt>
                <c:pt idx="956">
                  <c:v>612</c:v>
                </c:pt>
                <c:pt idx="957">
                  <c:v>2228.714285</c:v>
                </c:pt>
                <c:pt idx="958">
                  <c:v>866.1</c:v>
                </c:pt>
                <c:pt idx="959">
                  <c:v>781.92857100000003</c:v>
                </c:pt>
                <c:pt idx="960">
                  <c:v>1172.3478259999999</c:v>
                </c:pt>
                <c:pt idx="961">
                  <c:v>931.28571400000101</c:v>
                </c:pt>
                <c:pt idx="962">
                  <c:v>748.5</c:v>
                </c:pt>
                <c:pt idx="963">
                  <c:v>3155.913043</c:v>
                </c:pt>
                <c:pt idx="964">
                  <c:v>392.54545400000001</c:v>
                </c:pt>
                <c:pt idx="965">
                  <c:v>842.68000000000097</c:v>
                </c:pt>
                <c:pt idx="966">
                  <c:v>762.89285699999903</c:v>
                </c:pt>
                <c:pt idx="967">
                  <c:v>1585.1071420000001</c:v>
                </c:pt>
                <c:pt idx="968">
                  <c:v>1139.4782600000001</c:v>
                </c:pt>
                <c:pt idx="969">
                  <c:v>740</c:v>
                </c:pt>
                <c:pt idx="970">
                  <c:v>1780</c:v>
                </c:pt>
                <c:pt idx="971">
                  <c:v>783.82142799999895</c:v>
                </c:pt>
                <c:pt idx="972">
                  <c:v>1024.272727</c:v>
                </c:pt>
                <c:pt idx="973">
                  <c:v>1051.0999999999999</c:v>
                </c:pt>
                <c:pt idx="974">
                  <c:v>108.89285700000001</c:v>
                </c:pt>
                <c:pt idx="975">
                  <c:v>2526.75</c:v>
                </c:pt>
                <c:pt idx="976">
                  <c:v>630.35714199999904</c:v>
                </c:pt>
                <c:pt idx="977">
                  <c:v>1047.8571420000001</c:v>
                </c:pt>
                <c:pt idx="978">
                  <c:v>510.64285699999999</c:v>
                </c:pt>
                <c:pt idx="979">
                  <c:v>979.9</c:v>
                </c:pt>
                <c:pt idx="980">
                  <c:v>550.14285699999903</c:v>
                </c:pt>
                <c:pt idx="981">
                  <c:v>905.03571399999998</c:v>
                </c:pt>
                <c:pt idx="982">
                  <c:v>966</c:v>
                </c:pt>
                <c:pt idx="983">
                  <c:v>1595.826086</c:v>
                </c:pt>
                <c:pt idx="984">
                  <c:v>212.11111099999999</c:v>
                </c:pt>
                <c:pt idx="985">
                  <c:v>668.07142799999997</c:v>
                </c:pt>
                <c:pt idx="986">
                  <c:v>493.625</c:v>
                </c:pt>
                <c:pt idx="987">
                  <c:v>1531.380952</c:v>
                </c:pt>
                <c:pt idx="988">
                  <c:v>578.54545399999904</c:v>
                </c:pt>
                <c:pt idx="989">
                  <c:v>289.83999999999997</c:v>
                </c:pt>
                <c:pt idx="990">
                  <c:v>858.85714199999904</c:v>
                </c:pt>
                <c:pt idx="991">
                  <c:v>2273.214285</c:v>
                </c:pt>
                <c:pt idx="992">
                  <c:v>1295.1071420000001</c:v>
                </c:pt>
                <c:pt idx="993">
                  <c:v>713.10714199999904</c:v>
                </c:pt>
                <c:pt idx="994">
                  <c:v>2036.4782600000001</c:v>
                </c:pt>
                <c:pt idx="995">
                  <c:v>1200.3846149999999</c:v>
                </c:pt>
                <c:pt idx="996">
                  <c:v>1467.363636</c:v>
                </c:pt>
                <c:pt idx="997">
                  <c:v>867.25</c:v>
                </c:pt>
                <c:pt idx="998">
                  <c:v>1094.7857140000001</c:v>
                </c:pt>
                <c:pt idx="999">
                  <c:v>601.625</c:v>
                </c:pt>
                <c:pt idx="1000">
                  <c:v>2522.6785709999999</c:v>
                </c:pt>
                <c:pt idx="1001">
                  <c:v>1425.1</c:v>
                </c:pt>
                <c:pt idx="1002">
                  <c:v>3387.25</c:v>
                </c:pt>
                <c:pt idx="1003">
                  <c:v>1462.071428</c:v>
                </c:pt>
                <c:pt idx="1004">
                  <c:v>2255.826086</c:v>
                </c:pt>
                <c:pt idx="1005">
                  <c:v>1033.875</c:v>
                </c:pt>
                <c:pt idx="1006">
                  <c:v>750.8</c:v>
                </c:pt>
                <c:pt idx="1007">
                  <c:v>1405.214285</c:v>
                </c:pt>
                <c:pt idx="1008">
                  <c:v>1275.714285</c:v>
                </c:pt>
                <c:pt idx="1009">
                  <c:v>871.26086899999996</c:v>
                </c:pt>
                <c:pt idx="1010">
                  <c:v>1838.5</c:v>
                </c:pt>
                <c:pt idx="1011">
                  <c:v>477</c:v>
                </c:pt>
                <c:pt idx="1012">
                  <c:v>636.07142799999997</c:v>
                </c:pt>
                <c:pt idx="1013">
                  <c:v>986.42857100000003</c:v>
                </c:pt>
                <c:pt idx="1014">
                  <c:v>581.09523799999999</c:v>
                </c:pt>
                <c:pt idx="1015">
                  <c:v>351.4</c:v>
                </c:pt>
                <c:pt idx="1016">
                  <c:v>1179.4545450000001</c:v>
                </c:pt>
                <c:pt idx="1017">
                  <c:v>2820.1785709999999</c:v>
                </c:pt>
                <c:pt idx="1018">
                  <c:v>885.42857100000003</c:v>
                </c:pt>
                <c:pt idx="1019">
                  <c:v>552.88888800000097</c:v>
                </c:pt>
                <c:pt idx="1020">
                  <c:v>635.91304300000002</c:v>
                </c:pt>
                <c:pt idx="1021">
                  <c:v>1397.1071420000001</c:v>
                </c:pt>
                <c:pt idx="1022">
                  <c:v>761.14285699999903</c:v>
                </c:pt>
                <c:pt idx="1023">
                  <c:v>1376.571428</c:v>
                </c:pt>
                <c:pt idx="1024">
                  <c:v>604.625</c:v>
                </c:pt>
                <c:pt idx="1025">
                  <c:v>850.63157799999999</c:v>
                </c:pt>
                <c:pt idx="1026">
                  <c:v>5104.6956520000003</c:v>
                </c:pt>
                <c:pt idx="1027">
                  <c:v>1424.964285</c:v>
                </c:pt>
                <c:pt idx="1028">
                  <c:v>1518.571428</c:v>
                </c:pt>
                <c:pt idx="1029">
                  <c:v>494.074074</c:v>
                </c:pt>
                <c:pt idx="1030">
                  <c:v>1020.928571</c:v>
                </c:pt>
                <c:pt idx="1031">
                  <c:v>1216.2</c:v>
                </c:pt>
                <c:pt idx="1032">
                  <c:v>2384.464285</c:v>
                </c:pt>
                <c:pt idx="1033">
                  <c:v>767.78571400000101</c:v>
                </c:pt>
                <c:pt idx="1034">
                  <c:v>2169.214285</c:v>
                </c:pt>
                <c:pt idx="1035">
                  <c:v>1317.48</c:v>
                </c:pt>
                <c:pt idx="1036">
                  <c:v>1040.071428</c:v>
                </c:pt>
                <c:pt idx="1037">
                  <c:v>831.52</c:v>
                </c:pt>
                <c:pt idx="1038">
                  <c:v>484.66666600000002</c:v>
                </c:pt>
                <c:pt idx="1039">
                  <c:v>1441.7916660000001</c:v>
                </c:pt>
                <c:pt idx="1040">
                  <c:v>1453.392857</c:v>
                </c:pt>
                <c:pt idx="1041">
                  <c:v>1442.464285</c:v>
                </c:pt>
                <c:pt idx="1042">
                  <c:v>841.28571400000101</c:v>
                </c:pt>
                <c:pt idx="1043">
                  <c:v>910.07142799999997</c:v>
                </c:pt>
                <c:pt idx="1044">
                  <c:v>659.21428500000002</c:v>
                </c:pt>
                <c:pt idx="1045">
                  <c:v>1783.6785709999999</c:v>
                </c:pt>
                <c:pt idx="1046">
                  <c:v>933</c:v>
                </c:pt>
                <c:pt idx="1047">
                  <c:v>620.14285699999903</c:v>
                </c:pt>
                <c:pt idx="1048">
                  <c:v>589.57142799999997</c:v>
                </c:pt>
                <c:pt idx="1049">
                  <c:v>1048.6071420000001</c:v>
                </c:pt>
                <c:pt idx="1050">
                  <c:v>2838.714285</c:v>
                </c:pt>
                <c:pt idx="1051">
                  <c:v>439.72727200000003</c:v>
                </c:pt>
                <c:pt idx="1052">
                  <c:v>1305.4285709999999</c:v>
                </c:pt>
                <c:pt idx="1053">
                  <c:v>1665.6071420000001</c:v>
                </c:pt>
                <c:pt idx="1054">
                  <c:v>1106.68</c:v>
                </c:pt>
                <c:pt idx="1055">
                  <c:v>1066.3571420000001</c:v>
                </c:pt>
                <c:pt idx="1056">
                  <c:v>1143.0357140000001</c:v>
                </c:pt>
                <c:pt idx="1057">
                  <c:v>1049.1071420000001</c:v>
                </c:pt>
                <c:pt idx="1058">
                  <c:v>743.21428500000002</c:v>
                </c:pt>
                <c:pt idx="1059">
                  <c:v>681.35714199999904</c:v>
                </c:pt>
                <c:pt idx="1060">
                  <c:v>364.25</c:v>
                </c:pt>
                <c:pt idx="1061">
                  <c:v>589.35714199999904</c:v>
                </c:pt>
                <c:pt idx="1062">
                  <c:v>1091.642857</c:v>
                </c:pt>
                <c:pt idx="1063">
                  <c:v>3202.3043469999998</c:v>
                </c:pt>
                <c:pt idx="1064">
                  <c:v>545.44444399999998</c:v>
                </c:pt>
                <c:pt idx="1065">
                  <c:v>417.7</c:v>
                </c:pt>
                <c:pt idx="1066">
                  <c:v>523.42857100000003</c:v>
                </c:pt>
                <c:pt idx="1067">
                  <c:v>505.66666600000002</c:v>
                </c:pt>
                <c:pt idx="1068">
                  <c:v>1722.6785709999999</c:v>
                </c:pt>
                <c:pt idx="1069">
                  <c:v>1273.888888</c:v>
                </c:pt>
                <c:pt idx="1070">
                  <c:v>3604.7391299999999</c:v>
                </c:pt>
                <c:pt idx="1071">
                  <c:v>1788.571428</c:v>
                </c:pt>
                <c:pt idx="1072">
                  <c:v>957.83333300000004</c:v>
                </c:pt>
                <c:pt idx="1073">
                  <c:v>176.20833300000001</c:v>
                </c:pt>
                <c:pt idx="1074">
                  <c:v>1654.0357140000001</c:v>
                </c:pt>
                <c:pt idx="1075">
                  <c:v>791.77777700000104</c:v>
                </c:pt>
                <c:pt idx="1076">
                  <c:v>703.39285699999903</c:v>
                </c:pt>
                <c:pt idx="1077">
                  <c:v>1743.214285</c:v>
                </c:pt>
                <c:pt idx="1078">
                  <c:v>3007.6428569999998</c:v>
                </c:pt>
                <c:pt idx="1079">
                  <c:v>2306.5652169999998</c:v>
                </c:pt>
                <c:pt idx="1080">
                  <c:v>1864.571428</c:v>
                </c:pt>
                <c:pt idx="1081">
                  <c:v>645.57142799999997</c:v>
                </c:pt>
                <c:pt idx="1082">
                  <c:v>877.39130399999999</c:v>
                </c:pt>
                <c:pt idx="1083">
                  <c:v>2047.2857140000001</c:v>
                </c:pt>
                <c:pt idx="1084">
                  <c:v>744.35714199999904</c:v>
                </c:pt>
                <c:pt idx="1085">
                  <c:v>683.07692299999997</c:v>
                </c:pt>
                <c:pt idx="1086">
                  <c:v>525.34782599999903</c:v>
                </c:pt>
                <c:pt idx="1087">
                  <c:v>687</c:v>
                </c:pt>
                <c:pt idx="1088">
                  <c:v>836.14285699999903</c:v>
                </c:pt>
                <c:pt idx="1089">
                  <c:v>1170</c:v>
                </c:pt>
                <c:pt idx="1090">
                  <c:v>904.25</c:v>
                </c:pt>
                <c:pt idx="1091">
                  <c:v>1446.0434780000001</c:v>
                </c:pt>
                <c:pt idx="1092">
                  <c:v>1079.260869</c:v>
                </c:pt>
                <c:pt idx="1093">
                  <c:v>731.34782599999903</c:v>
                </c:pt>
                <c:pt idx="1094">
                  <c:v>566.43478200000004</c:v>
                </c:pt>
                <c:pt idx="1095">
                  <c:v>718</c:v>
                </c:pt>
                <c:pt idx="1096">
                  <c:v>892.89285699999903</c:v>
                </c:pt>
                <c:pt idx="1097">
                  <c:v>596.66666599999905</c:v>
                </c:pt>
                <c:pt idx="1098">
                  <c:v>669.92</c:v>
                </c:pt>
                <c:pt idx="1099">
                  <c:v>915</c:v>
                </c:pt>
                <c:pt idx="1100">
                  <c:v>2428.782608</c:v>
                </c:pt>
                <c:pt idx="1101">
                  <c:v>699.10714199999904</c:v>
                </c:pt>
                <c:pt idx="1102">
                  <c:v>1239.4000000000001</c:v>
                </c:pt>
                <c:pt idx="1103">
                  <c:v>800.17857100000106</c:v>
                </c:pt>
                <c:pt idx="1104">
                  <c:v>615.64285699999903</c:v>
                </c:pt>
                <c:pt idx="1105">
                  <c:v>1070.714285</c:v>
                </c:pt>
                <c:pt idx="1106">
                  <c:v>1076.642857</c:v>
                </c:pt>
                <c:pt idx="1107">
                  <c:v>1655.9285709999999</c:v>
                </c:pt>
                <c:pt idx="1108">
                  <c:v>1872.071428</c:v>
                </c:pt>
                <c:pt idx="1109">
                  <c:v>314.77777700000001</c:v>
                </c:pt>
                <c:pt idx="1110">
                  <c:v>506.75</c:v>
                </c:pt>
                <c:pt idx="1111">
                  <c:v>514.14285699999903</c:v>
                </c:pt>
                <c:pt idx="1112">
                  <c:v>490.84</c:v>
                </c:pt>
                <c:pt idx="1113">
                  <c:v>691</c:v>
                </c:pt>
                <c:pt idx="1114">
                  <c:v>1087.8076920000001</c:v>
                </c:pt>
                <c:pt idx="1115">
                  <c:v>847.14285699999903</c:v>
                </c:pt>
                <c:pt idx="1116">
                  <c:v>684.78571400000101</c:v>
                </c:pt>
                <c:pt idx="1117">
                  <c:v>1644.0434780000001</c:v>
                </c:pt>
                <c:pt idx="1118">
                  <c:v>684</c:v>
                </c:pt>
                <c:pt idx="1119">
                  <c:v>727.5</c:v>
                </c:pt>
                <c:pt idx="1120">
                  <c:v>1237.592592</c:v>
                </c:pt>
                <c:pt idx="1121">
                  <c:v>633</c:v>
                </c:pt>
                <c:pt idx="1122">
                  <c:v>1449.4285709999999</c:v>
                </c:pt>
                <c:pt idx="1123">
                  <c:v>1125.5357140000001</c:v>
                </c:pt>
                <c:pt idx="1124">
                  <c:v>278</c:v>
                </c:pt>
                <c:pt idx="1125">
                  <c:v>957.32142799999895</c:v>
                </c:pt>
                <c:pt idx="1126">
                  <c:v>1502.142857</c:v>
                </c:pt>
                <c:pt idx="1127">
                  <c:v>1547.571428</c:v>
                </c:pt>
                <c:pt idx="1128">
                  <c:v>885.57142799999997</c:v>
                </c:pt>
                <c:pt idx="1129">
                  <c:v>650.64285699999903</c:v>
                </c:pt>
                <c:pt idx="1130">
                  <c:v>281.11111099999903</c:v>
                </c:pt>
                <c:pt idx="1131">
                  <c:v>1142.8571420000001</c:v>
                </c:pt>
                <c:pt idx="1132">
                  <c:v>1800.6071420000001</c:v>
                </c:pt>
                <c:pt idx="1133">
                  <c:v>522</c:v>
                </c:pt>
                <c:pt idx="1134">
                  <c:v>923.78571400000101</c:v>
                </c:pt>
                <c:pt idx="1135">
                  <c:v>834.86956499999906</c:v>
                </c:pt>
                <c:pt idx="1136">
                  <c:v>1013</c:v>
                </c:pt>
                <c:pt idx="1137">
                  <c:v>1366.2857140000001</c:v>
                </c:pt>
                <c:pt idx="1138">
                  <c:v>3421.25</c:v>
                </c:pt>
                <c:pt idx="1139">
                  <c:v>374.08333299999902</c:v>
                </c:pt>
                <c:pt idx="1140">
                  <c:v>2388.1304340000002</c:v>
                </c:pt>
                <c:pt idx="1141">
                  <c:v>809.10714199999904</c:v>
                </c:pt>
                <c:pt idx="1142">
                  <c:v>739</c:v>
                </c:pt>
                <c:pt idx="1143">
                  <c:v>758.28571400000101</c:v>
                </c:pt>
                <c:pt idx="1144">
                  <c:v>448.82142800000003</c:v>
                </c:pt>
                <c:pt idx="1145">
                  <c:v>554.29999999999995</c:v>
                </c:pt>
                <c:pt idx="1146">
                  <c:v>1024.071428</c:v>
                </c:pt>
                <c:pt idx="1147">
                  <c:v>1459.5357140000001</c:v>
                </c:pt>
                <c:pt idx="1148">
                  <c:v>6314.1304339999997</c:v>
                </c:pt>
                <c:pt idx="1149">
                  <c:v>2352.5357140000001</c:v>
                </c:pt>
                <c:pt idx="1150">
                  <c:v>659</c:v>
                </c:pt>
                <c:pt idx="1151">
                  <c:v>830.71428500000002</c:v>
                </c:pt>
                <c:pt idx="1152">
                  <c:v>893.32142799999895</c:v>
                </c:pt>
                <c:pt idx="1153">
                  <c:v>910.96428499999899</c:v>
                </c:pt>
                <c:pt idx="1154">
                  <c:v>4896.4285710000004</c:v>
                </c:pt>
                <c:pt idx="1155">
                  <c:v>1565.7857140000001</c:v>
                </c:pt>
                <c:pt idx="1156">
                  <c:v>1530.892857</c:v>
                </c:pt>
                <c:pt idx="1157">
                  <c:v>2596.1304340000002</c:v>
                </c:pt>
                <c:pt idx="1158">
                  <c:v>564.78571400000101</c:v>
                </c:pt>
                <c:pt idx="1159">
                  <c:v>891.10714199999904</c:v>
                </c:pt>
                <c:pt idx="1160">
                  <c:v>1169.260869</c:v>
                </c:pt>
                <c:pt idx="1161">
                  <c:v>1634.375</c:v>
                </c:pt>
                <c:pt idx="1162">
                  <c:v>1071.363636</c:v>
                </c:pt>
                <c:pt idx="1163">
                  <c:v>526.75</c:v>
                </c:pt>
                <c:pt idx="1164">
                  <c:v>500.3</c:v>
                </c:pt>
                <c:pt idx="1165">
                  <c:v>1163.571428</c:v>
                </c:pt>
                <c:pt idx="1166">
                  <c:v>1079.571428</c:v>
                </c:pt>
                <c:pt idx="1167">
                  <c:v>1429.2692300000001</c:v>
                </c:pt>
                <c:pt idx="1168">
                  <c:v>811.875</c:v>
                </c:pt>
                <c:pt idx="1169">
                  <c:v>414.42857099999901</c:v>
                </c:pt>
                <c:pt idx="1170">
                  <c:v>1228</c:v>
                </c:pt>
                <c:pt idx="1171">
                  <c:v>478.73912999999902</c:v>
                </c:pt>
                <c:pt idx="1172">
                  <c:v>738.64</c:v>
                </c:pt>
                <c:pt idx="1173">
                  <c:v>835.67857100000106</c:v>
                </c:pt>
                <c:pt idx="1174">
                  <c:v>1495.52</c:v>
                </c:pt>
                <c:pt idx="1175">
                  <c:v>1175.892857</c:v>
                </c:pt>
                <c:pt idx="1176">
                  <c:v>627.07142799999997</c:v>
                </c:pt>
                <c:pt idx="1177">
                  <c:v>2851.0357140000001</c:v>
                </c:pt>
                <c:pt idx="1178">
                  <c:v>972.77272700000003</c:v>
                </c:pt>
                <c:pt idx="1179">
                  <c:v>892.78260799999998</c:v>
                </c:pt>
                <c:pt idx="1180">
                  <c:v>598.45454499999903</c:v>
                </c:pt>
                <c:pt idx="1181">
                  <c:v>2725.4285709999999</c:v>
                </c:pt>
                <c:pt idx="1182">
                  <c:v>1677.964285</c:v>
                </c:pt>
                <c:pt idx="1183">
                  <c:v>631.04</c:v>
                </c:pt>
                <c:pt idx="1184">
                  <c:v>851.85714199999904</c:v>
                </c:pt>
                <c:pt idx="1185">
                  <c:v>1163.4285709999999</c:v>
                </c:pt>
                <c:pt idx="1186">
                  <c:v>1192.1071420000001</c:v>
                </c:pt>
                <c:pt idx="1187">
                  <c:v>438.1</c:v>
                </c:pt>
                <c:pt idx="1188">
                  <c:v>436.09090900000001</c:v>
                </c:pt>
                <c:pt idx="1189">
                  <c:v>809.695652</c:v>
                </c:pt>
                <c:pt idx="1190">
                  <c:v>406.55555500000003</c:v>
                </c:pt>
                <c:pt idx="1191">
                  <c:v>1157.4285709999999</c:v>
                </c:pt>
                <c:pt idx="1192">
                  <c:v>549.11111099999903</c:v>
                </c:pt>
                <c:pt idx="1193">
                  <c:v>569.370370000001</c:v>
                </c:pt>
                <c:pt idx="1194">
                  <c:v>1070.625</c:v>
                </c:pt>
                <c:pt idx="1195">
                  <c:v>401.9</c:v>
                </c:pt>
                <c:pt idx="1196">
                  <c:v>725.92857100000003</c:v>
                </c:pt>
                <c:pt idx="1197">
                  <c:v>3691.7857140000001</c:v>
                </c:pt>
                <c:pt idx="1198">
                  <c:v>531.14285699999903</c:v>
                </c:pt>
                <c:pt idx="1199">
                  <c:v>857.35714199999904</c:v>
                </c:pt>
                <c:pt idx="1200">
                  <c:v>2267.7857140000001</c:v>
                </c:pt>
                <c:pt idx="1201">
                  <c:v>1027.125</c:v>
                </c:pt>
                <c:pt idx="1202">
                  <c:v>1122.8571420000001</c:v>
                </c:pt>
                <c:pt idx="1203">
                  <c:v>2358.714285</c:v>
                </c:pt>
                <c:pt idx="1204">
                  <c:v>1843.892857</c:v>
                </c:pt>
                <c:pt idx="1205">
                  <c:v>1036.892857</c:v>
                </c:pt>
                <c:pt idx="1206">
                  <c:v>777.71428500000002</c:v>
                </c:pt>
                <c:pt idx="1207">
                  <c:v>735.38461499999903</c:v>
                </c:pt>
                <c:pt idx="1208">
                  <c:v>375.42857099999901</c:v>
                </c:pt>
                <c:pt idx="1209">
                  <c:v>620.91999999999996</c:v>
                </c:pt>
                <c:pt idx="1210">
                  <c:v>412.33333299999902</c:v>
                </c:pt>
                <c:pt idx="1211">
                  <c:v>1744.6071420000001</c:v>
                </c:pt>
                <c:pt idx="1212">
                  <c:v>1460.25</c:v>
                </c:pt>
                <c:pt idx="1213">
                  <c:v>657.3</c:v>
                </c:pt>
                <c:pt idx="1214">
                  <c:v>677.28571400000101</c:v>
                </c:pt>
                <c:pt idx="1215">
                  <c:v>1231.9000000000001</c:v>
                </c:pt>
                <c:pt idx="1216">
                  <c:v>788.48148100000003</c:v>
                </c:pt>
                <c:pt idx="1217">
                  <c:v>1658.642857</c:v>
                </c:pt>
                <c:pt idx="1218">
                  <c:v>1057.681818</c:v>
                </c:pt>
                <c:pt idx="1219">
                  <c:v>747.52173900000003</c:v>
                </c:pt>
                <c:pt idx="1220">
                  <c:v>779.43478200000004</c:v>
                </c:pt>
                <c:pt idx="1221">
                  <c:v>1325.25</c:v>
                </c:pt>
                <c:pt idx="1222">
                  <c:v>674.555554999999</c:v>
                </c:pt>
                <c:pt idx="1223">
                  <c:v>789.42857100000003</c:v>
                </c:pt>
                <c:pt idx="1224">
                  <c:v>617.10714199999904</c:v>
                </c:pt>
                <c:pt idx="1225">
                  <c:v>525.42857100000003</c:v>
                </c:pt>
                <c:pt idx="1226">
                  <c:v>469</c:v>
                </c:pt>
                <c:pt idx="1227">
                  <c:v>626.88888800000097</c:v>
                </c:pt>
                <c:pt idx="1228">
                  <c:v>1566.5357140000001</c:v>
                </c:pt>
                <c:pt idx="1229">
                  <c:v>353.82142800000003</c:v>
                </c:pt>
                <c:pt idx="1230">
                  <c:v>984</c:v>
                </c:pt>
                <c:pt idx="1231">
                  <c:v>602.58333300000095</c:v>
                </c:pt>
                <c:pt idx="1232">
                  <c:v>901.75</c:v>
                </c:pt>
                <c:pt idx="1233">
                  <c:v>619.875</c:v>
                </c:pt>
                <c:pt idx="1234">
                  <c:v>284.41666600000002</c:v>
                </c:pt>
                <c:pt idx="1235">
                  <c:v>1645.434782</c:v>
                </c:pt>
                <c:pt idx="1236">
                  <c:v>1634.1785709999999</c:v>
                </c:pt>
                <c:pt idx="1237">
                  <c:v>2553.7857140000001</c:v>
                </c:pt>
                <c:pt idx="1238">
                  <c:v>1709.964285</c:v>
                </c:pt>
                <c:pt idx="1239">
                  <c:v>752.71428500000002</c:v>
                </c:pt>
                <c:pt idx="1240">
                  <c:v>1114</c:v>
                </c:pt>
                <c:pt idx="1241">
                  <c:v>1350.1785709999999</c:v>
                </c:pt>
                <c:pt idx="1242">
                  <c:v>446.85714200000001</c:v>
                </c:pt>
                <c:pt idx="1243">
                  <c:v>1152.2916660000001</c:v>
                </c:pt>
                <c:pt idx="1244">
                  <c:v>884.57142799999997</c:v>
                </c:pt>
                <c:pt idx="1245">
                  <c:v>782.11111099999903</c:v>
                </c:pt>
                <c:pt idx="1246">
                  <c:v>903.64</c:v>
                </c:pt>
                <c:pt idx="1247">
                  <c:v>1699.6071420000001</c:v>
                </c:pt>
                <c:pt idx="1248">
                  <c:v>123.75</c:v>
                </c:pt>
                <c:pt idx="1249">
                  <c:v>1986.892857</c:v>
                </c:pt>
                <c:pt idx="1250">
                  <c:v>1151.464285</c:v>
                </c:pt>
                <c:pt idx="1251">
                  <c:v>921.69230700000003</c:v>
                </c:pt>
                <c:pt idx="1252">
                  <c:v>349.25</c:v>
                </c:pt>
                <c:pt idx="1253">
                  <c:v>2368.214285</c:v>
                </c:pt>
                <c:pt idx="1254">
                  <c:v>1023.321428</c:v>
                </c:pt>
                <c:pt idx="1255">
                  <c:v>209.375</c:v>
                </c:pt>
                <c:pt idx="1256">
                  <c:v>588.10714199999904</c:v>
                </c:pt>
                <c:pt idx="1257">
                  <c:v>1015.47826</c:v>
                </c:pt>
                <c:pt idx="1258">
                  <c:v>779.91304300000002</c:v>
                </c:pt>
                <c:pt idx="1259">
                  <c:v>1236.913043</c:v>
                </c:pt>
                <c:pt idx="1260">
                  <c:v>647.58333300000095</c:v>
                </c:pt>
                <c:pt idx="1261">
                  <c:v>1364.923076</c:v>
                </c:pt>
                <c:pt idx="1262">
                  <c:v>349.454545</c:v>
                </c:pt>
                <c:pt idx="1263">
                  <c:v>585</c:v>
                </c:pt>
                <c:pt idx="1264">
                  <c:v>1009.642857</c:v>
                </c:pt>
                <c:pt idx="1265">
                  <c:v>406.26086900000001</c:v>
                </c:pt>
                <c:pt idx="1266">
                  <c:v>588.5</c:v>
                </c:pt>
                <c:pt idx="1267">
                  <c:v>1449.392857</c:v>
                </c:pt>
                <c:pt idx="1268">
                  <c:v>1266.8571420000001</c:v>
                </c:pt>
                <c:pt idx="1269">
                  <c:v>1026.4285709999999</c:v>
                </c:pt>
                <c:pt idx="1270">
                  <c:v>728.82142799999895</c:v>
                </c:pt>
                <c:pt idx="1271">
                  <c:v>1865.392857</c:v>
                </c:pt>
                <c:pt idx="1272">
                  <c:v>839.69230700000003</c:v>
                </c:pt>
                <c:pt idx="1273">
                  <c:v>1728.1304339999999</c:v>
                </c:pt>
                <c:pt idx="1274">
                  <c:v>1444.642857</c:v>
                </c:pt>
                <c:pt idx="1275">
                  <c:v>2063.5</c:v>
                </c:pt>
                <c:pt idx="1276">
                  <c:v>1047</c:v>
                </c:pt>
                <c:pt idx="1277">
                  <c:v>842.35714199999904</c:v>
                </c:pt>
                <c:pt idx="1278">
                  <c:v>290.44444399999998</c:v>
                </c:pt>
                <c:pt idx="1279">
                  <c:v>712.71428500000002</c:v>
                </c:pt>
                <c:pt idx="1280">
                  <c:v>316</c:v>
                </c:pt>
                <c:pt idx="1281">
                  <c:v>733.53571399999998</c:v>
                </c:pt>
                <c:pt idx="1282">
                  <c:v>1016.48</c:v>
                </c:pt>
                <c:pt idx="1283">
                  <c:v>1041.4285709999999</c:v>
                </c:pt>
                <c:pt idx="1284">
                  <c:v>2365.1428569999998</c:v>
                </c:pt>
                <c:pt idx="1285">
                  <c:v>1162.25</c:v>
                </c:pt>
                <c:pt idx="1286">
                  <c:v>761.45454499999903</c:v>
                </c:pt>
                <c:pt idx="1287">
                  <c:v>715.9</c:v>
                </c:pt>
                <c:pt idx="1288">
                  <c:v>2293.75</c:v>
                </c:pt>
                <c:pt idx="1289">
                  <c:v>987.65217299999904</c:v>
                </c:pt>
                <c:pt idx="1290">
                  <c:v>608</c:v>
                </c:pt>
                <c:pt idx="1291">
                  <c:v>412.375</c:v>
                </c:pt>
                <c:pt idx="1292">
                  <c:v>2040.1739130000001</c:v>
                </c:pt>
                <c:pt idx="1293">
                  <c:v>610.07142799999997</c:v>
                </c:pt>
                <c:pt idx="1294">
                  <c:v>1166.4285709999999</c:v>
                </c:pt>
                <c:pt idx="1295">
                  <c:v>1016.142857</c:v>
                </c:pt>
                <c:pt idx="1296">
                  <c:v>1075.25</c:v>
                </c:pt>
                <c:pt idx="1297">
                  <c:v>1183.7857140000001</c:v>
                </c:pt>
                <c:pt idx="1298">
                  <c:v>2090.6428569999998</c:v>
                </c:pt>
                <c:pt idx="1299">
                  <c:v>2912.7391299999999</c:v>
                </c:pt>
                <c:pt idx="1300">
                  <c:v>342.57142800000003</c:v>
                </c:pt>
                <c:pt idx="1301">
                  <c:v>877.53846099999998</c:v>
                </c:pt>
                <c:pt idx="1302">
                  <c:v>867</c:v>
                </c:pt>
                <c:pt idx="1303">
                  <c:v>969.07142799999997</c:v>
                </c:pt>
                <c:pt idx="1304">
                  <c:v>1140.090909</c:v>
                </c:pt>
                <c:pt idx="1305">
                  <c:v>452.54545400000001</c:v>
                </c:pt>
                <c:pt idx="1306">
                  <c:v>1575.142857</c:v>
                </c:pt>
                <c:pt idx="1307">
                  <c:v>293.8</c:v>
                </c:pt>
                <c:pt idx="1308">
                  <c:v>721</c:v>
                </c:pt>
                <c:pt idx="1309">
                  <c:v>212.8</c:v>
                </c:pt>
                <c:pt idx="1310">
                  <c:v>703.78571400000101</c:v>
                </c:pt>
                <c:pt idx="1311">
                  <c:v>1067.1111109999999</c:v>
                </c:pt>
                <c:pt idx="1312">
                  <c:v>1193.464285</c:v>
                </c:pt>
                <c:pt idx="1313">
                  <c:v>906.52</c:v>
                </c:pt>
                <c:pt idx="1314">
                  <c:v>705.08333300000095</c:v>
                </c:pt>
                <c:pt idx="1315">
                  <c:v>582.88888800000097</c:v>
                </c:pt>
                <c:pt idx="1316">
                  <c:v>742.90476100000001</c:v>
                </c:pt>
                <c:pt idx="1317">
                  <c:v>2236.8571420000098</c:v>
                </c:pt>
                <c:pt idx="1318">
                  <c:v>699.63636299999996</c:v>
                </c:pt>
                <c:pt idx="1319">
                  <c:v>842.42857100000003</c:v>
                </c:pt>
                <c:pt idx="1320">
                  <c:v>1323.6956520000001</c:v>
                </c:pt>
                <c:pt idx="1321">
                  <c:v>796.03571399999998</c:v>
                </c:pt>
                <c:pt idx="1322">
                  <c:v>1130.4285709999999</c:v>
                </c:pt>
                <c:pt idx="1323">
                  <c:v>1518.363636</c:v>
                </c:pt>
                <c:pt idx="1324">
                  <c:v>1496.28</c:v>
                </c:pt>
                <c:pt idx="1325">
                  <c:v>1434.214285</c:v>
                </c:pt>
                <c:pt idx="1326">
                  <c:v>689.60714199999904</c:v>
                </c:pt>
                <c:pt idx="1327">
                  <c:v>797.60869500000001</c:v>
                </c:pt>
                <c:pt idx="1328">
                  <c:v>520.4</c:v>
                </c:pt>
                <c:pt idx="1329">
                  <c:v>861.71428500000002</c:v>
                </c:pt>
                <c:pt idx="1330">
                  <c:v>1230.142857</c:v>
                </c:pt>
                <c:pt idx="1331">
                  <c:v>1822.571428</c:v>
                </c:pt>
                <c:pt idx="1332">
                  <c:v>606</c:v>
                </c:pt>
                <c:pt idx="1333">
                  <c:v>763.65217299999904</c:v>
                </c:pt>
                <c:pt idx="1334">
                  <c:v>795.11111099999903</c:v>
                </c:pt>
                <c:pt idx="1335">
                  <c:v>901.92857100000003</c:v>
                </c:pt>
                <c:pt idx="1336">
                  <c:v>753.67857100000106</c:v>
                </c:pt>
                <c:pt idx="1337">
                  <c:v>1059.869565</c:v>
                </c:pt>
                <c:pt idx="1338">
                  <c:v>1042.071428</c:v>
                </c:pt>
                <c:pt idx="1339">
                  <c:v>1499.0357140000001</c:v>
                </c:pt>
                <c:pt idx="1340">
                  <c:v>682.75</c:v>
                </c:pt>
                <c:pt idx="1341">
                  <c:v>547</c:v>
                </c:pt>
                <c:pt idx="1342">
                  <c:v>963.88888800000097</c:v>
                </c:pt>
                <c:pt idx="1343">
                  <c:v>593.85714199999904</c:v>
                </c:pt>
                <c:pt idx="1344">
                  <c:v>1004</c:v>
                </c:pt>
                <c:pt idx="1345">
                  <c:v>1399.321428</c:v>
                </c:pt>
                <c:pt idx="1346">
                  <c:v>1019.357142</c:v>
                </c:pt>
                <c:pt idx="1347">
                  <c:v>639.79999999999995</c:v>
                </c:pt>
                <c:pt idx="1348">
                  <c:v>688.28571400000101</c:v>
                </c:pt>
                <c:pt idx="1349">
                  <c:v>995.10714199999904</c:v>
                </c:pt>
                <c:pt idx="1350">
                  <c:v>420.04347799999999</c:v>
                </c:pt>
                <c:pt idx="1351">
                  <c:v>799.82142799999895</c:v>
                </c:pt>
                <c:pt idx="1352">
                  <c:v>1009.785714</c:v>
                </c:pt>
                <c:pt idx="1353">
                  <c:v>553.65217299999904</c:v>
                </c:pt>
                <c:pt idx="1354">
                  <c:v>943.03571399999998</c:v>
                </c:pt>
                <c:pt idx="1355">
                  <c:v>779.66666599999905</c:v>
                </c:pt>
                <c:pt idx="1356">
                  <c:v>1011.5454539999999</c:v>
                </c:pt>
                <c:pt idx="1357">
                  <c:v>1171.4166660000001</c:v>
                </c:pt>
                <c:pt idx="1358">
                  <c:v>1245.2857140000001</c:v>
                </c:pt>
                <c:pt idx="1359">
                  <c:v>745.1</c:v>
                </c:pt>
                <c:pt idx="1360">
                  <c:v>971.88888800000097</c:v>
                </c:pt>
                <c:pt idx="1361">
                  <c:v>507.28571399999902</c:v>
                </c:pt>
                <c:pt idx="1362">
                  <c:v>815.125</c:v>
                </c:pt>
                <c:pt idx="1363">
                  <c:v>727</c:v>
                </c:pt>
                <c:pt idx="1364">
                  <c:v>538.33333300000004</c:v>
                </c:pt>
                <c:pt idx="1365">
                  <c:v>154.5</c:v>
                </c:pt>
                <c:pt idx="1366">
                  <c:v>1301</c:v>
                </c:pt>
                <c:pt idx="1367">
                  <c:v>966.07142799999997</c:v>
                </c:pt>
                <c:pt idx="1368">
                  <c:v>944.65217299999904</c:v>
                </c:pt>
                <c:pt idx="1369">
                  <c:v>1854.1739130000001</c:v>
                </c:pt>
                <c:pt idx="1370">
                  <c:v>1488.642857</c:v>
                </c:pt>
                <c:pt idx="1371">
                  <c:v>2011.7391299999999</c:v>
                </c:pt>
                <c:pt idx="1372">
                  <c:v>1020.178571</c:v>
                </c:pt>
                <c:pt idx="1373">
                  <c:v>952.10714199999904</c:v>
                </c:pt>
                <c:pt idx="1374">
                  <c:v>524.91666599999905</c:v>
                </c:pt>
                <c:pt idx="1375">
                  <c:v>1049.714285</c:v>
                </c:pt>
                <c:pt idx="1376">
                  <c:v>362.875</c:v>
                </c:pt>
                <c:pt idx="1377">
                  <c:v>467.81818099999998</c:v>
                </c:pt>
                <c:pt idx="1378">
                  <c:v>992.21739100000002</c:v>
                </c:pt>
                <c:pt idx="1379">
                  <c:v>1530.642857</c:v>
                </c:pt>
                <c:pt idx="1380">
                  <c:v>1569.5</c:v>
                </c:pt>
                <c:pt idx="1381">
                  <c:v>733.42857100000003</c:v>
                </c:pt>
                <c:pt idx="1382">
                  <c:v>507.75</c:v>
                </c:pt>
                <c:pt idx="1383">
                  <c:v>908.47618999999997</c:v>
                </c:pt>
                <c:pt idx="1384">
                  <c:v>526</c:v>
                </c:pt>
                <c:pt idx="1385">
                  <c:v>547.76922999999897</c:v>
                </c:pt>
                <c:pt idx="1386">
                  <c:v>459.375</c:v>
                </c:pt>
                <c:pt idx="1387">
                  <c:v>1578</c:v>
                </c:pt>
                <c:pt idx="1388">
                  <c:v>436.07142800000003</c:v>
                </c:pt>
                <c:pt idx="1389">
                  <c:v>1124.56</c:v>
                </c:pt>
                <c:pt idx="1390">
                  <c:v>963.85714199999904</c:v>
                </c:pt>
                <c:pt idx="1391">
                  <c:v>460.85714200000001</c:v>
                </c:pt>
                <c:pt idx="1392">
                  <c:v>709.42857100000003</c:v>
                </c:pt>
                <c:pt idx="1393">
                  <c:v>545</c:v>
                </c:pt>
                <c:pt idx="1394">
                  <c:v>504.83333299999902</c:v>
                </c:pt>
                <c:pt idx="1395">
                  <c:v>1164.214285</c:v>
                </c:pt>
                <c:pt idx="1396">
                  <c:v>397.33333299999902</c:v>
                </c:pt>
                <c:pt idx="1397">
                  <c:v>1289.1785709999999</c:v>
                </c:pt>
                <c:pt idx="1398">
                  <c:v>741.64285699999903</c:v>
                </c:pt>
                <c:pt idx="1399">
                  <c:v>772.88888800000097</c:v>
                </c:pt>
                <c:pt idx="1400">
                  <c:v>700.80952299999899</c:v>
                </c:pt>
                <c:pt idx="1401">
                  <c:v>994.07142799999997</c:v>
                </c:pt>
                <c:pt idx="1402">
                  <c:v>259.66666600000002</c:v>
                </c:pt>
                <c:pt idx="1403">
                  <c:v>970.25</c:v>
                </c:pt>
                <c:pt idx="1404">
                  <c:v>1143.75</c:v>
                </c:pt>
                <c:pt idx="1405">
                  <c:v>917.65217299999904</c:v>
                </c:pt>
                <c:pt idx="1406">
                  <c:v>520.56521699999905</c:v>
                </c:pt>
                <c:pt idx="1407">
                  <c:v>1198.5</c:v>
                </c:pt>
                <c:pt idx="1408">
                  <c:v>1291.869565</c:v>
                </c:pt>
                <c:pt idx="1409">
                  <c:v>721.75</c:v>
                </c:pt>
                <c:pt idx="1410">
                  <c:v>1114.1739130000001</c:v>
                </c:pt>
                <c:pt idx="1411">
                  <c:v>2298.0769230000001</c:v>
                </c:pt>
                <c:pt idx="1412">
                  <c:v>628.07692299999997</c:v>
                </c:pt>
                <c:pt idx="1413">
                  <c:v>580.71428500000002</c:v>
                </c:pt>
                <c:pt idx="1414">
                  <c:v>865.25</c:v>
                </c:pt>
                <c:pt idx="1415">
                  <c:v>490.15384599999999</c:v>
                </c:pt>
                <c:pt idx="1416">
                  <c:v>1920.8571420000001</c:v>
                </c:pt>
                <c:pt idx="1417">
                  <c:v>578.57142799999997</c:v>
                </c:pt>
                <c:pt idx="1418">
                  <c:v>572.71428500000002</c:v>
                </c:pt>
                <c:pt idx="1419">
                  <c:v>464.53846099999998</c:v>
                </c:pt>
                <c:pt idx="1420">
                  <c:v>2839.9565210000001</c:v>
                </c:pt>
                <c:pt idx="1421">
                  <c:v>853</c:v>
                </c:pt>
                <c:pt idx="1422">
                  <c:v>1076.304347</c:v>
                </c:pt>
                <c:pt idx="1423">
                  <c:v>958.96428499999899</c:v>
                </c:pt>
                <c:pt idx="1424">
                  <c:v>202</c:v>
                </c:pt>
                <c:pt idx="1425">
                  <c:v>829</c:v>
                </c:pt>
                <c:pt idx="1426">
                  <c:v>382.30769199999997</c:v>
                </c:pt>
                <c:pt idx="1427">
                  <c:v>807.58333300000095</c:v>
                </c:pt>
                <c:pt idx="1428">
                  <c:v>1469.1785709999999</c:v>
                </c:pt>
                <c:pt idx="1429">
                  <c:v>629.67857100000106</c:v>
                </c:pt>
                <c:pt idx="1430">
                  <c:v>618</c:v>
                </c:pt>
                <c:pt idx="1431">
                  <c:v>426.90908999999999</c:v>
                </c:pt>
                <c:pt idx="1432">
                  <c:v>1424.1739130000001</c:v>
                </c:pt>
                <c:pt idx="1433">
                  <c:v>455.44444399999998</c:v>
                </c:pt>
                <c:pt idx="1434">
                  <c:v>645.03571399999998</c:v>
                </c:pt>
                <c:pt idx="1435">
                  <c:v>1044.48</c:v>
                </c:pt>
                <c:pt idx="1436">
                  <c:v>730</c:v>
                </c:pt>
                <c:pt idx="1437">
                  <c:v>791.08333300000095</c:v>
                </c:pt>
                <c:pt idx="1438">
                  <c:v>567.39285699999903</c:v>
                </c:pt>
                <c:pt idx="1439">
                  <c:v>615.75</c:v>
                </c:pt>
                <c:pt idx="1440">
                  <c:v>989.10714199999904</c:v>
                </c:pt>
                <c:pt idx="1441">
                  <c:v>666.53846099999998</c:v>
                </c:pt>
                <c:pt idx="1442">
                  <c:v>1042.1111109999999</c:v>
                </c:pt>
                <c:pt idx="1443">
                  <c:v>932.44444399999998</c:v>
                </c:pt>
                <c:pt idx="1444">
                  <c:v>1922.25</c:v>
                </c:pt>
                <c:pt idx="1445">
                  <c:v>949.52</c:v>
                </c:pt>
                <c:pt idx="1446">
                  <c:v>1010.25</c:v>
                </c:pt>
                <c:pt idx="1447">
                  <c:v>293</c:v>
                </c:pt>
                <c:pt idx="1448">
                  <c:v>661.71428500000002</c:v>
                </c:pt>
                <c:pt idx="1449">
                  <c:v>1067.571428</c:v>
                </c:pt>
                <c:pt idx="1450">
                  <c:v>480.28571399999902</c:v>
                </c:pt>
                <c:pt idx="1451">
                  <c:v>812.67857100000106</c:v>
                </c:pt>
                <c:pt idx="1452">
                  <c:v>1048.6956520000001</c:v>
                </c:pt>
                <c:pt idx="1453">
                  <c:v>759.89285699999903</c:v>
                </c:pt>
                <c:pt idx="1454">
                  <c:v>1081.1071420000001</c:v>
                </c:pt>
                <c:pt idx="1455">
                  <c:v>555.375</c:v>
                </c:pt>
                <c:pt idx="1456">
                  <c:v>1134.8571420000001</c:v>
                </c:pt>
                <c:pt idx="1457">
                  <c:v>330</c:v>
                </c:pt>
                <c:pt idx="1458">
                  <c:v>583.42857100000003</c:v>
                </c:pt>
                <c:pt idx="1459">
                  <c:v>509.75</c:v>
                </c:pt>
                <c:pt idx="1460">
                  <c:v>1275.5357140000001</c:v>
                </c:pt>
                <c:pt idx="1461">
                  <c:v>1844.6071420000001</c:v>
                </c:pt>
                <c:pt idx="1462">
                  <c:v>1594.875</c:v>
                </c:pt>
                <c:pt idx="1463">
                  <c:v>514.22222199999896</c:v>
                </c:pt>
                <c:pt idx="1464">
                  <c:v>325.64285699999999</c:v>
                </c:pt>
                <c:pt idx="1465">
                  <c:v>367</c:v>
                </c:pt>
                <c:pt idx="1466">
                  <c:v>578</c:v>
                </c:pt>
                <c:pt idx="1467">
                  <c:v>686</c:v>
                </c:pt>
                <c:pt idx="1468">
                  <c:v>499.33333299999902</c:v>
                </c:pt>
                <c:pt idx="1469">
                  <c:v>224.75</c:v>
                </c:pt>
                <c:pt idx="1470">
                  <c:v>374.57142800000003</c:v>
                </c:pt>
                <c:pt idx="1471">
                  <c:v>761.32142799999895</c:v>
                </c:pt>
                <c:pt idx="1472">
                  <c:v>793.07142799999997</c:v>
                </c:pt>
                <c:pt idx="1473">
                  <c:v>437.75</c:v>
                </c:pt>
                <c:pt idx="1474">
                  <c:v>364.52</c:v>
                </c:pt>
                <c:pt idx="1475">
                  <c:v>985.35714199999904</c:v>
                </c:pt>
                <c:pt idx="1476">
                  <c:v>816</c:v>
                </c:pt>
                <c:pt idx="1477">
                  <c:v>904.85714199999904</c:v>
                </c:pt>
                <c:pt idx="1478">
                  <c:v>618.85714199999904</c:v>
                </c:pt>
                <c:pt idx="1479">
                  <c:v>713.5</c:v>
                </c:pt>
                <c:pt idx="1480">
                  <c:v>743.71428500000002</c:v>
                </c:pt>
                <c:pt idx="1481">
                  <c:v>892.33333300000004</c:v>
                </c:pt>
                <c:pt idx="1482">
                  <c:v>976.36363599999902</c:v>
                </c:pt>
                <c:pt idx="1483">
                  <c:v>537.53846099999998</c:v>
                </c:pt>
                <c:pt idx="1484">
                  <c:v>738</c:v>
                </c:pt>
                <c:pt idx="1485">
                  <c:v>2096.8214280000002</c:v>
                </c:pt>
                <c:pt idx="1486">
                  <c:v>764.78571400000101</c:v>
                </c:pt>
                <c:pt idx="1487">
                  <c:v>827.68000000000097</c:v>
                </c:pt>
                <c:pt idx="1488">
                  <c:v>1476.464285</c:v>
                </c:pt>
                <c:pt idx="1489">
                  <c:v>1491.642857</c:v>
                </c:pt>
                <c:pt idx="1490">
                  <c:v>436.88888800000001</c:v>
                </c:pt>
                <c:pt idx="1491">
                  <c:v>1992.6071420000001</c:v>
                </c:pt>
                <c:pt idx="1492">
                  <c:v>1248.571428</c:v>
                </c:pt>
                <c:pt idx="1493">
                  <c:v>1256.214285</c:v>
                </c:pt>
                <c:pt idx="1494">
                  <c:v>592.11111099999903</c:v>
                </c:pt>
                <c:pt idx="1495">
                  <c:v>1381</c:v>
                </c:pt>
                <c:pt idx="1496">
                  <c:v>1937.642857</c:v>
                </c:pt>
                <c:pt idx="1497">
                  <c:v>1176.25</c:v>
                </c:pt>
                <c:pt idx="1498">
                  <c:v>813.35714199999904</c:v>
                </c:pt>
                <c:pt idx="1499">
                  <c:v>964.86956499999906</c:v>
                </c:pt>
                <c:pt idx="1500">
                  <c:v>154.592592</c:v>
                </c:pt>
                <c:pt idx="1501">
                  <c:v>460.14285699999999</c:v>
                </c:pt>
                <c:pt idx="1502">
                  <c:v>299.5</c:v>
                </c:pt>
                <c:pt idx="1503">
                  <c:v>791.75</c:v>
                </c:pt>
                <c:pt idx="1504">
                  <c:v>428.21428500000002</c:v>
                </c:pt>
                <c:pt idx="1505">
                  <c:v>630.125</c:v>
                </c:pt>
                <c:pt idx="1506">
                  <c:v>776.45454499999903</c:v>
                </c:pt>
                <c:pt idx="1507">
                  <c:v>1349.5652170000001</c:v>
                </c:pt>
                <c:pt idx="1508">
                  <c:v>1147.2857140000001</c:v>
                </c:pt>
                <c:pt idx="1509">
                  <c:v>982.64285699999903</c:v>
                </c:pt>
                <c:pt idx="1510">
                  <c:v>1668.7857140000001</c:v>
                </c:pt>
                <c:pt idx="1511">
                  <c:v>1323.821428</c:v>
                </c:pt>
                <c:pt idx="1512">
                  <c:v>1612.892857</c:v>
                </c:pt>
                <c:pt idx="1513">
                  <c:v>533.16</c:v>
                </c:pt>
                <c:pt idx="1514">
                  <c:v>487.47825999999901</c:v>
                </c:pt>
                <c:pt idx="1515">
                  <c:v>1618.2173909999999</c:v>
                </c:pt>
                <c:pt idx="1516">
                  <c:v>837.10714199999904</c:v>
                </c:pt>
                <c:pt idx="1517">
                  <c:v>872.42857100000003</c:v>
                </c:pt>
                <c:pt idx="1518">
                  <c:v>839.73076900000001</c:v>
                </c:pt>
                <c:pt idx="1519">
                  <c:v>1556.3076920000001</c:v>
                </c:pt>
                <c:pt idx="1520">
                  <c:v>635.5</c:v>
                </c:pt>
                <c:pt idx="1521">
                  <c:v>693.5</c:v>
                </c:pt>
                <c:pt idx="1522">
                  <c:v>698.89285699999903</c:v>
                </c:pt>
                <c:pt idx="1523">
                  <c:v>316.29166600000002</c:v>
                </c:pt>
                <c:pt idx="1524">
                  <c:v>1060.1600000000001</c:v>
                </c:pt>
                <c:pt idx="1525">
                  <c:v>854.89285699999903</c:v>
                </c:pt>
                <c:pt idx="1526">
                  <c:v>590.16666599999905</c:v>
                </c:pt>
                <c:pt idx="1527">
                  <c:v>1012.392857</c:v>
                </c:pt>
                <c:pt idx="1528">
                  <c:v>599.85714199999904</c:v>
                </c:pt>
                <c:pt idx="1529">
                  <c:v>712.41666599999905</c:v>
                </c:pt>
                <c:pt idx="1530">
                  <c:v>961.25</c:v>
                </c:pt>
                <c:pt idx="1531">
                  <c:v>679.53571399999998</c:v>
                </c:pt>
                <c:pt idx="1532">
                  <c:v>1860.3571420000001</c:v>
                </c:pt>
                <c:pt idx="1533">
                  <c:v>562.25</c:v>
                </c:pt>
                <c:pt idx="1534">
                  <c:v>1249.3571420000001</c:v>
                </c:pt>
                <c:pt idx="1535">
                  <c:v>667.96428499999899</c:v>
                </c:pt>
                <c:pt idx="1536">
                  <c:v>1030.25</c:v>
                </c:pt>
                <c:pt idx="1537">
                  <c:v>1595.0357140000001</c:v>
                </c:pt>
                <c:pt idx="1538">
                  <c:v>1067.642857</c:v>
                </c:pt>
                <c:pt idx="1539">
                  <c:v>1292.9629620000001</c:v>
                </c:pt>
                <c:pt idx="1540">
                  <c:v>528.1</c:v>
                </c:pt>
                <c:pt idx="1541">
                  <c:v>1222.892857</c:v>
                </c:pt>
                <c:pt idx="1542">
                  <c:v>1026.1785709999999</c:v>
                </c:pt>
                <c:pt idx="1543">
                  <c:v>135.272727</c:v>
                </c:pt>
                <c:pt idx="1544">
                  <c:v>678.81481399999996</c:v>
                </c:pt>
                <c:pt idx="1545">
                  <c:v>848.17857100000106</c:v>
                </c:pt>
                <c:pt idx="1546">
                  <c:v>932.85714199999904</c:v>
                </c:pt>
                <c:pt idx="1547">
                  <c:v>953.629628999999</c:v>
                </c:pt>
                <c:pt idx="1548">
                  <c:v>799.6</c:v>
                </c:pt>
                <c:pt idx="1549">
                  <c:v>1160.1785709999999</c:v>
                </c:pt>
                <c:pt idx="1550">
                  <c:v>1538.6071420000001</c:v>
                </c:pt>
                <c:pt idx="1551">
                  <c:v>695.30769199999895</c:v>
                </c:pt>
                <c:pt idx="1552">
                  <c:v>529.91304300000002</c:v>
                </c:pt>
                <c:pt idx="1553">
                  <c:v>581.90908999999999</c:v>
                </c:pt>
                <c:pt idx="1554">
                  <c:v>726.17391300000099</c:v>
                </c:pt>
                <c:pt idx="1555">
                  <c:v>948.67857100000106</c:v>
                </c:pt>
                <c:pt idx="1556">
                  <c:v>654.17857100000106</c:v>
                </c:pt>
                <c:pt idx="1557">
                  <c:v>576.91304300000002</c:v>
                </c:pt>
                <c:pt idx="1558">
                  <c:v>800.78260799999998</c:v>
                </c:pt>
                <c:pt idx="1559">
                  <c:v>620.4</c:v>
                </c:pt>
                <c:pt idx="1560">
                  <c:v>779.92857100000003</c:v>
                </c:pt>
                <c:pt idx="1561">
                  <c:v>952.96428499999899</c:v>
                </c:pt>
                <c:pt idx="1562">
                  <c:v>766.96428499999899</c:v>
                </c:pt>
                <c:pt idx="1563">
                  <c:v>890.56521699999905</c:v>
                </c:pt>
                <c:pt idx="1564">
                  <c:v>422.625</c:v>
                </c:pt>
                <c:pt idx="1565">
                  <c:v>577.63636299999996</c:v>
                </c:pt>
                <c:pt idx="1566">
                  <c:v>567.14814799999999</c:v>
                </c:pt>
                <c:pt idx="1567">
                  <c:v>326.25</c:v>
                </c:pt>
                <c:pt idx="1568">
                  <c:v>765.48</c:v>
                </c:pt>
                <c:pt idx="1569">
                  <c:v>820.31999999999903</c:v>
                </c:pt>
                <c:pt idx="1570">
                  <c:v>707.28571400000101</c:v>
                </c:pt>
                <c:pt idx="1571">
                  <c:v>372.71428500000002</c:v>
                </c:pt>
                <c:pt idx="1572">
                  <c:v>516.25</c:v>
                </c:pt>
                <c:pt idx="1573">
                  <c:v>198.875</c:v>
                </c:pt>
                <c:pt idx="1574">
                  <c:v>451.08695599999902</c:v>
                </c:pt>
                <c:pt idx="1575">
                  <c:v>1103.714285</c:v>
                </c:pt>
                <c:pt idx="1576">
                  <c:v>927</c:v>
                </c:pt>
                <c:pt idx="1577">
                  <c:v>392.375</c:v>
                </c:pt>
                <c:pt idx="1578">
                  <c:v>1014.44</c:v>
                </c:pt>
                <c:pt idx="1579">
                  <c:v>549</c:v>
                </c:pt>
                <c:pt idx="1580">
                  <c:v>586.69230700000003</c:v>
                </c:pt>
                <c:pt idx="1581">
                  <c:v>1095.25</c:v>
                </c:pt>
                <c:pt idx="1582">
                  <c:v>963.46428499999899</c:v>
                </c:pt>
                <c:pt idx="1583">
                  <c:v>1498.0869560000001</c:v>
                </c:pt>
                <c:pt idx="1584">
                  <c:v>795</c:v>
                </c:pt>
                <c:pt idx="1585">
                  <c:v>668.52173900000003</c:v>
                </c:pt>
                <c:pt idx="1586">
                  <c:v>992.66666599999905</c:v>
                </c:pt>
                <c:pt idx="1587">
                  <c:v>561.18181800000002</c:v>
                </c:pt>
                <c:pt idx="1588">
                  <c:v>1079.1111109999999</c:v>
                </c:pt>
                <c:pt idx="1589">
                  <c:v>137.30000000000001</c:v>
                </c:pt>
                <c:pt idx="1590">
                  <c:v>640.125</c:v>
                </c:pt>
                <c:pt idx="1591">
                  <c:v>1008.217391</c:v>
                </c:pt>
                <c:pt idx="1592">
                  <c:v>452.25</c:v>
                </c:pt>
                <c:pt idx="1593">
                  <c:v>597.5</c:v>
                </c:pt>
                <c:pt idx="1594">
                  <c:v>417.85714200000001</c:v>
                </c:pt>
                <c:pt idx="1595">
                  <c:v>445.25</c:v>
                </c:pt>
                <c:pt idx="1596">
                  <c:v>627.52</c:v>
                </c:pt>
                <c:pt idx="1597">
                  <c:v>1756.6086949999999</c:v>
                </c:pt>
                <c:pt idx="1598">
                  <c:v>386.5</c:v>
                </c:pt>
                <c:pt idx="1599">
                  <c:v>834.15384600000004</c:v>
                </c:pt>
                <c:pt idx="1600">
                  <c:v>498.42857099999901</c:v>
                </c:pt>
                <c:pt idx="1601">
                  <c:v>897</c:v>
                </c:pt>
                <c:pt idx="1602">
                  <c:v>573</c:v>
                </c:pt>
                <c:pt idx="1603">
                  <c:v>632.78260799999998</c:v>
                </c:pt>
                <c:pt idx="1604">
                  <c:v>868.64285699999903</c:v>
                </c:pt>
                <c:pt idx="1605">
                  <c:v>860.46428499999899</c:v>
                </c:pt>
                <c:pt idx="1606">
                  <c:v>803.85714199999904</c:v>
                </c:pt>
                <c:pt idx="1607">
                  <c:v>977.07142799999997</c:v>
                </c:pt>
                <c:pt idx="1608">
                  <c:v>548.64285699999903</c:v>
                </c:pt>
                <c:pt idx="1609">
                  <c:v>630.08695599999999</c:v>
                </c:pt>
                <c:pt idx="1610">
                  <c:v>477.44444399999998</c:v>
                </c:pt>
                <c:pt idx="1611">
                  <c:v>787.71428500000002</c:v>
                </c:pt>
                <c:pt idx="1612">
                  <c:v>457.77777700000001</c:v>
                </c:pt>
                <c:pt idx="1613">
                  <c:v>872.40740699999901</c:v>
                </c:pt>
                <c:pt idx="1614">
                  <c:v>1071.5652170000001</c:v>
                </c:pt>
                <c:pt idx="1615">
                  <c:v>825.96428499999899</c:v>
                </c:pt>
                <c:pt idx="1616">
                  <c:v>871.625</c:v>
                </c:pt>
                <c:pt idx="1617">
                  <c:v>274.09090900000001</c:v>
                </c:pt>
                <c:pt idx="1618">
                  <c:v>854.92857100000003</c:v>
                </c:pt>
                <c:pt idx="1619">
                  <c:v>934.73913000000005</c:v>
                </c:pt>
                <c:pt idx="1620">
                  <c:v>429.9</c:v>
                </c:pt>
                <c:pt idx="1621">
                  <c:v>1401.434782</c:v>
                </c:pt>
                <c:pt idx="1622">
                  <c:v>1880.6071420000001</c:v>
                </c:pt>
                <c:pt idx="1623">
                  <c:v>367.30434700000001</c:v>
                </c:pt>
                <c:pt idx="1624">
                  <c:v>434.92307599999901</c:v>
                </c:pt>
                <c:pt idx="1625">
                  <c:v>2607.5217389999998</c:v>
                </c:pt>
                <c:pt idx="1626">
                  <c:v>697.57142799999997</c:v>
                </c:pt>
                <c:pt idx="1627">
                  <c:v>416.16666600000002</c:v>
                </c:pt>
                <c:pt idx="1628">
                  <c:v>639.71428500000002</c:v>
                </c:pt>
                <c:pt idx="1629">
                  <c:v>759.25</c:v>
                </c:pt>
                <c:pt idx="1630">
                  <c:v>589.28571400000101</c:v>
                </c:pt>
                <c:pt idx="1631">
                  <c:v>485.28571399999902</c:v>
                </c:pt>
                <c:pt idx="1632">
                  <c:v>554.30769199999895</c:v>
                </c:pt>
                <c:pt idx="1633">
                  <c:v>677.42857100000003</c:v>
                </c:pt>
                <c:pt idx="1634">
                  <c:v>261.875</c:v>
                </c:pt>
                <c:pt idx="1635">
                  <c:v>921.69230700000003</c:v>
                </c:pt>
                <c:pt idx="1636">
                  <c:v>1189.2173909999999</c:v>
                </c:pt>
                <c:pt idx="1637">
                  <c:v>1033.0454540000001</c:v>
                </c:pt>
                <c:pt idx="1638">
                  <c:v>485.35714200000001</c:v>
                </c:pt>
                <c:pt idx="1639">
                  <c:v>523.66666599999905</c:v>
                </c:pt>
                <c:pt idx="1640">
                  <c:v>212.74073999999999</c:v>
                </c:pt>
                <c:pt idx="1641">
                  <c:v>230.08333300000001</c:v>
                </c:pt>
                <c:pt idx="1642">
                  <c:v>1098.214285</c:v>
                </c:pt>
                <c:pt idx="1643">
                  <c:v>423</c:v>
                </c:pt>
                <c:pt idx="1644">
                  <c:v>1293.3571420000001</c:v>
                </c:pt>
                <c:pt idx="1645">
                  <c:v>896</c:v>
                </c:pt>
                <c:pt idx="1646">
                  <c:v>574.70833300000095</c:v>
                </c:pt>
                <c:pt idx="1647">
                  <c:v>1933</c:v>
                </c:pt>
                <c:pt idx="1648">
                  <c:v>777.04761899999903</c:v>
                </c:pt>
                <c:pt idx="1649">
                  <c:v>1265.821428</c:v>
                </c:pt>
                <c:pt idx="1650">
                  <c:v>1028.75</c:v>
                </c:pt>
                <c:pt idx="1651">
                  <c:v>1097.8571420000001</c:v>
                </c:pt>
                <c:pt idx="1652">
                  <c:v>379.5</c:v>
                </c:pt>
                <c:pt idx="1653">
                  <c:v>336.28571399999902</c:v>
                </c:pt>
                <c:pt idx="1654">
                  <c:v>893.91304300000002</c:v>
                </c:pt>
                <c:pt idx="1655">
                  <c:v>504.5</c:v>
                </c:pt>
                <c:pt idx="1656">
                  <c:v>1395.214285</c:v>
                </c:pt>
                <c:pt idx="1657">
                  <c:v>518.88</c:v>
                </c:pt>
                <c:pt idx="1658">
                  <c:v>667.18181800000002</c:v>
                </c:pt>
                <c:pt idx="1659">
                  <c:v>475.13043399999998</c:v>
                </c:pt>
                <c:pt idx="1660">
                  <c:v>589.32142799999895</c:v>
                </c:pt>
                <c:pt idx="1661">
                  <c:v>393.1</c:v>
                </c:pt>
                <c:pt idx="1662">
                  <c:v>1053.0869560000001</c:v>
                </c:pt>
                <c:pt idx="1663">
                  <c:v>611.54166599999905</c:v>
                </c:pt>
                <c:pt idx="1664">
                  <c:v>468.42857099999901</c:v>
                </c:pt>
                <c:pt idx="1665">
                  <c:v>660.28571400000101</c:v>
                </c:pt>
                <c:pt idx="1666">
                  <c:v>741.75</c:v>
                </c:pt>
                <c:pt idx="1667">
                  <c:v>1581.9565210000001</c:v>
                </c:pt>
                <c:pt idx="1668">
                  <c:v>439.625</c:v>
                </c:pt>
                <c:pt idx="1669">
                  <c:v>1003.607142</c:v>
                </c:pt>
                <c:pt idx="1670">
                  <c:v>449.125</c:v>
                </c:pt>
                <c:pt idx="1671">
                  <c:v>366</c:v>
                </c:pt>
                <c:pt idx="1672">
                  <c:v>785.71428500000002</c:v>
                </c:pt>
                <c:pt idx="1673">
                  <c:v>923.35714199999904</c:v>
                </c:pt>
                <c:pt idx="1674">
                  <c:v>872.66666599999905</c:v>
                </c:pt>
                <c:pt idx="1675">
                  <c:v>449.10714200000001</c:v>
                </c:pt>
                <c:pt idx="1676">
                  <c:v>349.125</c:v>
                </c:pt>
                <c:pt idx="1677">
                  <c:v>1201.571428</c:v>
                </c:pt>
                <c:pt idx="1678">
                  <c:v>1213.1785709999999</c:v>
                </c:pt>
                <c:pt idx="1679">
                  <c:v>609.46428499999899</c:v>
                </c:pt>
                <c:pt idx="1680">
                  <c:v>415.33333299999902</c:v>
                </c:pt>
                <c:pt idx="1681">
                  <c:v>763.14285699999903</c:v>
                </c:pt>
                <c:pt idx="1682">
                  <c:v>1380.8571420000001</c:v>
                </c:pt>
                <c:pt idx="1683">
                  <c:v>789.40740699999901</c:v>
                </c:pt>
                <c:pt idx="1684">
                  <c:v>516.44444399999998</c:v>
                </c:pt>
                <c:pt idx="1685">
                  <c:v>789.27272700000003</c:v>
                </c:pt>
                <c:pt idx="1686">
                  <c:v>47.95</c:v>
                </c:pt>
                <c:pt idx="1687">
                  <c:v>799.75</c:v>
                </c:pt>
                <c:pt idx="1688">
                  <c:v>580.29999999999995</c:v>
                </c:pt>
                <c:pt idx="1689">
                  <c:v>1470.9565210000001</c:v>
                </c:pt>
                <c:pt idx="1690">
                  <c:v>934.56521699999905</c:v>
                </c:pt>
                <c:pt idx="1691">
                  <c:v>960.1</c:v>
                </c:pt>
                <c:pt idx="1692">
                  <c:v>439.88888800000001</c:v>
                </c:pt>
                <c:pt idx="1693">
                  <c:v>517.57142799999997</c:v>
                </c:pt>
                <c:pt idx="1694">
                  <c:v>992.10714199999904</c:v>
                </c:pt>
                <c:pt idx="1695">
                  <c:v>506.60714200000001</c:v>
                </c:pt>
                <c:pt idx="1696">
                  <c:v>746.9</c:v>
                </c:pt>
                <c:pt idx="1697">
                  <c:v>670.25</c:v>
                </c:pt>
                <c:pt idx="1698">
                  <c:v>440.92857099999901</c:v>
                </c:pt>
                <c:pt idx="1699">
                  <c:v>1000.714285</c:v>
                </c:pt>
                <c:pt idx="1700">
                  <c:v>995.78571400000101</c:v>
                </c:pt>
                <c:pt idx="1701">
                  <c:v>1094</c:v>
                </c:pt>
                <c:pt idx="1702">
                  <c:v>831.32142799999895</c:v>
                </c:pt>
                <c:pt idx="1703">
                  <c:v>943.21428500000002</c:v>
                </c:pt>
                <c:pt idx="1704">
                  <c:v>389.91666600000002</c:v>
                </c:pt>
                <c:pt idx="1705">
                  <c:v>392</c:v>
                </c:pt>
                <c:pt idx="1706">
                  <c:v>601.60714199999904</c:v>
                </c:pt>
                <c:pt idx="1707">
                  <c:v>691.75</c:v>
                </c:pt>
                <c:pt idx="1708">
                  <c:v>438.375</c:v>
                </c:pt>
                <c:pt idx="1709">
                  <c:v>234.2</c:v>
                </c:pt>
                <c:pt idx="1710">
                  <c:v>423.81818099999998</c:v>
                </c:pt>
                <c:pt idx="1711">
                  <c:v>492</c:v>
                </c:pt>
                <c:pt idx="1712">
                  <c:v>652.71428500000002</c:v>
                </c:pt>
                <c:pt idx="1713">
                  <c:v>1174.6086949999999</c:v>
                </c:pt>
                <c:pt idx="1714">
                  <c:v>715</c:v>
                </c:pt>
                <c:pt idx="1715">
                  <c:v>1171.5</c:v>
                </c:pt>
                <c:pt idx="1716">
                  <c:v>1264.8571420000001</c:v>
                </c:pt>
                <c:pt idx="1717">
                  <c:v>627.76</c:v>
                </c:pt>
                <c:pt idx="1718">
                  <c:v>517.85714199999904</c:v>
                </c:pt>
                <c:pt idx="1719">
                  <c:v>434.26086900000001</c:v>
                </c:pt>
                <c:pt idx="1720">
                  <c:v>1019.217391</c:v>
                </c:pt>
                <c:pt idx="1721">
                  <c:v>832.56521699999905</c:v>
                </c:pt>
                <c:pt idx="1722">
                  <c:v>743.82142799999895</c:v>
                </c:pt>
                <c:pt idx="1723">
                  <c:v>584.57142799999997</c:v>
                </c:pt>
                <c:pt idx="1724">
                  <c:v>317.85714200000001</c:v>
                </c:pt>
                <c:pt idx="1725">
                  <c:v>256</c:v>
                </c:pt>
                <c:pt idx="1726">
                  <c:v>571.39285699999903</c:v>
                </c:pt>
                <c:pt idx="1727">
                  <c:v>603.42857100000003</c:v>
                </c:pt>
                <c:pt idx="1728">
                  <c:v>415.86363599999999</c:v>
                </c:pt>
                <c:pt idx="1729">
                  <c:v>488.60714200000001</c:v>
                </c:pt>
                <c:pt idx="1730">
                  <c:v>640.54166599999905</c:v>
                </c:pt>
                <c:pt idx="1731">
                  <c:v>563.5</c:v>
                </c:pt>
                <c:pt idx="1732">
                  <c:v>1012.521739</c:v>
                </c:pt>
                <c:pt idx="1733">
                  <c:v>547.75</c:v>
                </c:pt>
                <c:pt idx="1734">
                  <c:v>89.25</c:v>
                </c:pt>
                <c:pt idx="1735">
                  <c:v>512.89285699999903</c:v>
                </c:pt>
                <c:pt idx="1736">
                  <c:v>923.22222199999896</c:v>
                </c:pt>
                <c:pt idx="1737">
                  <c:v>921.75</c:v>
                </c:pt>
                <c:pt idx="1738">
                  <c:v>247.625</c:v>
                </c:pt>
                <c:pt idx="1739">
                  <c:v>829.61538400000097</c:v>
                </c:pt>
                <c:pt idx="1740">
                  <c:v>457.75</c:v>
                </c:pt>
                <c:pt idx="1741">
                  <c:v>647.89285699999903</c:v>
                </c:pt>
                <c:pt idx="1742">
                  <c:v>597.04166599999905</c:v>
                </c:pt>
                <c:pt idx="1743">
                  <c:v>793.30434700000001</c:v>
                </c:pt>
                <c:pt idx="1744">
                  <c:v>270.2</c:v>
                </c:pt>
                <c:pt idx="1745">
                  <c:v>1080.25</c:v>
                </c:pt>
                <c:pt idx="1746">
                  <c:v>836.71428500000002</c:v>
                </c:pt>
                <c:pt idx="1747">
                  <c:v>932.875</c:v>
                </c:pt>
                <c:pt idx="1748">
                  <c:v>1075.2173909999999</c:v>
                </c:pt>
                <c:pt idx="1749">
                  <c:v>565.875</c:v>
                </c:pt>
                <c:pt idx="1750">
                  <c:v>211</c:v>
                </c:pt>
                <c:pt idx="1751">
                  <c:v>374.58333299999902</c:v>
                </c:pt>
                <c:pt idx="1752">
                  <c:v>287.55555500000003</c:v>
                </c:pt>
                <c:pt idx="1753">
                  <c:v>507.625</c:v>
                </c:pt>
                <c:pt idx="1754">
                  <c:v>252.61538400000001</c:v>
                </c:pt>
                <c:pt idx="1755">
                  <c:v>252.21428499999999</c:v>
                </c:pt>
                <c:pt idx="1756">
                  <c:v>889.92857100000003</c:v>
                </c:pt>
                <c:pt idx="1757">
                  <c:v>251</c:v>
                </c:pt>
                <c:pt idx="1758">
                  <c:v>555.75</c:v>
                </c:pt>
                <c:pt idx="1759">
                  <c:v>713.60869500000001</c:v>
                </c:pt>
                <c:pt idx="1760">
                  <c:v>412.42857099999901</c:v>
                </c:pt>
                <c:pt idx="1761">
                  <c:v>662.26086899999996</c:v>
                </c:pt>
                <c:pt idx="1762">
                  <c:v>452.17857099999998</c:v>
                </c:pt>
                <c:pt idx="1763">
                  <c:v>248.5</c:v>
                </c:pt>
                <c:pt idx="1764">
                  <c:v>688.80952299999899</c:v>
                </c:pt>
                <c:pt idx="1765">
                  <c:v>1077.260869</c:v>
                </c:pt>
                <c:pt idx="1766">
                  <c:v>383</c:v>
                </c:pt>
                <c:pt idx="1767">
                  <c:v>929</c:v>
                </c:pt>
                <c:pt idx="1768">
                  <c:v>798.25</c:v>
                </c:pt>
                <c:pt idx="1769">
                  <c:v>759.6</c:v>
                </c:pt>
                <c:pt idx="1770">
                  <c:v>743</c:v>
                </c:pt>
                <c:pt idx="1771">
                  <c:v>649.85714199999904</c:v>
                </c:pt>
                <c:pt idx="1772">
                  <c:v>732.88888800000097</c:v>
                </c:pt>
                <c:pt idx="1773">
                  <c:v>1058.6521729999999</c:v>
                </c:pt>
                <c:pt idx="1774">
                  <c:v>909.28571400000101</c:v>
                </c:pt>
                <c:pt idx="1775">
                  <c:v>920.67857100000106</c:v>
                </c:pt>
                <c:pt idx="1776">
                  <c:v>632.17857100000106</c:v>
                </c:pt>
                <c:pt idx="1777">
                  <c:v>828.17391300000099</c:v>
                </c:pt>
                <c:pt idx="1778">
                  <c:v>777.46428499999899</c:v>
                </c:pt>
                <c:pt idx="1779">
                  <c:v>1371.8571420000001</c:v>
                </c:pt>
                <c:pt idx="1780">
                  <c:v>601.41666599999905</c:v>
                </c:pt>
                <c:pt idx="1781">
                  <c:v>985.26086899999996</c:v>
                </c:pt>
                <c:pt idx="1782">
                  <c:v>389.5</c:v>
                </c:pt>
                <c:pt idx="1783">
                  <c:v>847.39130399999999</c:v>
                </c:pt>
                <c:pt idx="1784">
                  <c:v>697</c:v>
                </c:pt>
                <c:pt idx="1785">
                  <c:v>493.24</c:v>
                </c:pt>
                <c:pt idx="1786">
                  <c:v>649.42857100000003</c:v>
                </c:pt>
                <c:pt idx="1787">
                  <c:v>322.53571399999902</c:v>
                </c:pt>
                <c:pt idx="1788">
                  <c:v>1138.846153</c:v>
                </c:pt>
                <c:pt idx="1789">
                  <c:v>466.25</c:v>
                </c:pt>
                <c:pt idx="1790">
                  <c:v>871.08695599999999</c:v>
                </c:pt>
                <c:pt idx="1791">
                  <c:v>312.36363599999999</c:v>
                </c:pt>
                <c:pt idx="1792">
                  <c:v>463.22727200000003</c:v>
                </c:pt>
                <c:pt idx="1793">
                  <c:v>902.82142799999895</c:v>
                </c:pt>
                <c:pt idx="1794">
                  <c:v>547.92307600000004</c:v>
                </c:pt>
                <c:pt idx="1795">
                  <c:v>513.66666599999905</c:v>
                </c:pt>
                <c:pt idx="1796">
                  <c:v>386.75</c:v>
                </c:pt>
                <c:pt idx="1797">
                  <c:v>859.2</c:v>
                </c:pt>
                <c:pt idx="1798">
                  <c:v>716.43478200000004</c:v>
                </c:pt>
                <c:pt idx="1799">
                  <c:v>1118.7391299999999</c:v>
                </c:pt>
                <c:pt idx="1800">
                  <c:v>461.91304300000002</c:v>
                </c:pt>
                <c:pt idx="1801">
                  <c:v>495.81818099999998</c:v>
                </c:pt>
                <c:pt idx="1802">
                  <c:v>1157.869565</c:v>
                </c:pt>
                <c:pt idx="1803">
                  <c:v>653.58333300000095</c:v>
                </c:pt>
                <c:pt idx="1804">
                  <c:v>683.56521699999905</c:v>
                </c:pt>
                <c:pt idx="1805">
                  <c:v>529</c:v>
                </c:pt>
                <c:pt idx="1806">
                  <c:v>568.77777700000104</c:v>
                </c:pt>
                <c:pt idx="1807">
                  <c:v>351.09090900000001</c:v>
                </c:pt>
                <c:pt idx="1808">
                  <c:v>496.64285699999999</c:v>
                </c:pt>
                <c:pt idx="1809">
                  <c:v>534.38095199999998</c:v>
                </c:pt>
                <c:pt idx="1810">
                  <c:v>967.25</c:v>
                </c:pt>
                <c:pt idx="1811">
                  <c:v>515.07142799999997</c:v>
                </c:pt>
                <c:pt idx="1812">
                  <c:v>418.27272699999997</c:v>
                </c:pt>
                <c:pt idx="1813">
                  <c:v>326.85714200000001</c:v>
                </c:pt>
                <c:pt idx="1814">
                  <c:v>723.34782599999903</c:v>
                </c:pt>
                <c:pt idx="1815">
                  <c:v>853.14285699999903</c:v>
                </c:pt>
                <c:pt idx="1816">
                  <c:v>887.63636299999996</c:v>
                </c:pt>
                <c:pt idx="1817">
                  <c:v>167.57692299999999</c:v>
                </c:pt>
                <c:pt idx="1818">
                  <c:v>535</c:v>
                </c:pt>
                <c:pt idx="1819">
                  <c:v>706.07692299999997</c:v>
                </c:pt>
                <c:pt idx="1820">
                  <c:v>308.20833299999902</c:v>
                </c:pt>
                <c:pt idx="1821">
                  <c:v>468.384615</c:v>
                </c:pt>
                <c:pt idx="1822">
                  <c:v>472.82608599999998</c:v>
                </c:pt>
                <c:pt idx="1823">
                  <c:v>559.875</c:v>
                </c:pt>
                <c:pt idx="1824">
                  <c:v>219.75</c:v>
                </c:pt>
                <c:pt idx="1825">
                  <c:v>751.55</c:v>
                </c:pt>
                <c:pt idx="1826">
                  <c:v>476</c:v>
                </c:pt>
                <c:pt idx="1827">
                  <c:v>232.23529400000001</c:v>
                </c:pt>
                <c:pt idx="1828">
                  <c:v>535.73913000000005</c:v>
                </c:pt>
                <c:pt idx="1829">
                  <c:v>390.875</c:v>
                </c:pt>
                <c:pt idx="1830">
                  <c:v>664.07142799999997</c:v>
                </c:pt>
                <c:pt idx="1831">
                  <c:v>679.72727199999997</c:v>
                </c:pt>
                <c:pt idx="1832">
                  <c:v>1233.04</c:v>
                </c:pt>
                <c:pt idx="1833">
                  <c:v>708</c:v>
                </c:pt>
                <c:pt idx="1834">
                  <c:v>403.36363599999999</c:v>
                </c:pt>
                <c:pt idx="1835">
                  <c:v>239.95238000000001</c:v>
                </c:pt>
                <c:pt idx="1836">
                  <c:v>348.25</c:v>
                </c:pt>
                <c:pt idx="1837">
                  <c:v>503</c:v>
                </c:pt>
                <c:pt idx="1838">
                  <c:v>396.17391300000003</c:v>
                </c:pt>
                <c:pt idx="1839">
                  <c:v>527.33333300000004</c:v>
                </c:pt>
                <c:pt idx="1840">
                  <c:v>547.88888800000097</c:v>
                </c:pt>
                <c:pt idx="1841">
                  <c:v>206.66666599999999</c:v>
                </c:pt>
                <c:pt idx="1842">
                  <c:v>396.77777700000001</c:v>
                </c:pt>
                <c:pt idx="1843">
                  <c:v>148.10714200000001</c:v>
                </c:pt>
                <c:pt idx="1844">
                  <c:v>520.70833300000095</c:v>
                </c:pt>
                <c:pt idx="1845">
                  <c:v>227</c:v>
                </c:pt>
                <c:pt idx="1846">
                  <c:v>335.84615300000002</c:v>
                </c:pt>
                <c:pt idx="1847">
                  <c:v>307.125</c:v>
                </c:pt>
                <c:pt idx="1848">
                  <c:v>676.53846099999998</c:v>
                </c:pt>
                <c:pt idx="1849">
                  <c:v>93.619046999999995</c:v>
                </c:pt>
                <c:pt idx="1850">
                  <c:v>447</c:v>
                </c:pt>
                <c:pt idx="1851">
                  <c:v>314.60714200000001</c:v>
                </c:pt>
                <c:pt idx="1852">
                  <c:v>65.357141999999996</c:v>
                </c:pt>
                <c:pt idx="1853">
                  <c:v>343.84615300000002</c:v>
                </c:pt>
                <c:pt idx="1854">
                  <c:v>172.22222199999999</c:v>
                </c:pt>
                <c:pt idx="1855">
                  <c:v>91.36</c:v>
                </c:pt>
                <c:pt idx="1856">
                  <c:v>682.25</c:v>
                </c:pt>
                <c:pt idx="1857">
                  <c:v>289.2</c:v>
                </c:pt>
                <c:pt idx="1858">
                  <c:v>105.75</c:v>
                </c:pt>
                <c:pt idx="1859">
                  <c:v>661.46428499999899</c:v>
                </c:pt>
                <c:pt idx="1860">
                  <c:v>301.16666600000002</c:v>
                </c:pt>
                <c:pt idx="1861">
                  <c:v>19.285713999999899</c:v>
                </c:pt>
                <c:pt idx="1862">
                  <c:v>19.666665999999999</c:v>
                </c:pt>
                <c:pt idx="1863">
                  <c:v>669.25</c:v>
                </c:pt>
                <c:pt idx="1864">
                  <c:v>382.75</c:v>
                </c:pt>
                <c:pt idx="1865">
                  <c:v>942.695652</c:v>
                </c:pt>
                <c:pt idx="1866">
                  <c:v>242</c:v>
                </c:pt>
                <c:pt idx="1867">
                  <c:v>408</c:v>
                </c:pt>
                <c:pt idx="1868">
                  <c:v>449.11538400000001</c:v>
                </c:pt>
                <c:pt idx="1869">
                  <c:v>483.13333299999903</c:v>
                </c:pt>
                <c:pt idx="1870">
                  <c:v>596.18181800000002</c:v>
                </c:pt>
                <c:pt idx="1871">
                  <c:v>625.86956499999906</c:v>
                </c:pt>
                <c:pt idx="1872">
                  <c:v>57.1</c:v>
                </c:pt>
                <c:pt idx="1873">
                  <c:v>895.81818099999998</c:v>
                </c:pt>
                <c:pt idx="1874">
                  <c:v>319.63636300000002</c:v>
                </c:pt>
                <c:pt idx="1875">
                  <c:v>488.03571399999902</c:v>
                </c:pt>
                <c:pt idx="1876">
                  <c:v>370</c:v>
                </c:pt>
                <c:pt idx="1877">
                  <c:v>351.66666600000002</c:v>
                </c:pt>
                <c:pt idx="1878">
                  <c:v>260.33333299999902</c:v>
                </c:pt>
                <c:pt idx="1879">
                  <c:v>610.66666599999905</c:v>
                </c:pt>
                <c:pt idx="1880">
                  <c:v>357.28571399999902</c:v>
                </c:pt>
                <c:pt idx="1881">
                  <c:v>403.66666600000002</c:v>
                </c:pt>
                <c:pt idx="1882">
                  <c:v>365.32142800000003</c:v>
                </c:pt>
                <c:pt idx="1883">
                  <c:v>248.91666599999999</c:v>
                </c:pt>
                <c:pt idx="1884">
                  <c:v>374.66666600000002</c:v>
                </c:pt>
                <c:pt idx="1885">
                  <c:v>181.81818100000001</c:v>
                </c:pt>
                <c:pt idx="1886">
                  <c:v>168.125</c:v>
                </c:pt>
                <c:pt idx="1887">
                  <c:v>311.07692300000002</c:v>
                </c:pt>
                <c:pt idx="1888">
                  <c:v>220.25</c:v>
                </c:pt>
                <c:pt idx="1889">
                  <c:v>429.64285699999999</c:v>
                </c:pt>
                <c:pt idx="1890">
                  <c:v>147.25</c:v>
                </c:pt>
                <c:pt idx="1891">
                  <c:v>170.77777699999999</c:v>
                </c:pt>
                <c:pt idx="1892">
                  <c:v>140.5</c:v>
                </c:pt>
                <c:pt idx="1893">
                  <c:v>374.42857099999901</c:v>
                </c:pt>
                <c:pt idx="1894">
                  <c:v>340.625</c:v>
                </c:pt>
                <c:pt idx="1895">
                  <c:v>83.444444000000104</c:v>
                </c:pt>
                <c:pt idx="1896">
                  <c:v>259.75</c:v>
                </c:pt>
                <c:pt idx="1897">
                  <c:v>119.346153</c:v>
                </c:pt>
                <c:pt idx="1898">
                  <c:v>339.63636300000002</c:v>
                </c:pt>
                <c:pt idx="1899">
                  <c:v>229.75</c:v>
                </c:pt>
                <c:pt idx="1900">
                  <c:v>138.375</c:v>
                </c:pt>
                <c:pt idx="1901">
                  <c:v>99</c:v>
                </c:pt>
                <c:pt idx="1902">
                  <c:v>266.39999999999998</c:v>
                </c:pt>
                <c:pt idx="1903">
                  <c:v>153.56521699999999</c:v>
                </c:pt>
                <c:pt idx="1904">
                  <c:v>96.285713999999999</c:v>
                </c:pt>
                <c:pt idx="1905">
                  <c:v>114.357142</c:v>
                </c:pt>
                <c:pt idx="1906">
                  <c:v>72.777777</c:v>
                </c:pt>
                <c:pt idx="1907">
                  <c:v>242.77777699999999</c:v>
                </c:pt>
                <c:pt idx="1908">
                  <c:v>99.75</c:v>
                </c:pt>
                <c:pt idx="1909">
                  <c:v>14.857142</c:v>
                </c:pt>
                <c:pt idx="1910">
                  <c:v>181.875</c:v>
                </c:pt>
                <c:pt idx="1911">
                  <c:v>14.75</c:v>
                </c:pt>
                <c:pt idx="1912">
                  <c:v>34.6</c:v>
                </c:pt>
                <c:pt idx="1913">
                  <c:v>18.227271999999999</c:v>
                </c:pt>
                <c:pt idx="1914">
                  <c:v>356.66666600000002</c:v>
                </c:pt>
                <c:pt idx="1915">
                  <c:v>1647.892857</c:v>
                </c:pt>
                <c:pt idx="1916">
                  <c:v>2314.8214280000002</c:v>
                </c:pt>
                <c:pt idx="1917">
                  <c:v>6161.464285</c:v>
                </c:pt>
                <c:pt idx="1918">
                  <c:v>2463.75</c:v>
                </c:pt>
                <c:pt idx="1919">
                  <c:v>895.10526299999901</c:v>
                </c:pt>
                <c:pt idx="1920">
                  <c:v>2937.0714280000002</c:v>
                </c:pt>
                <c:pt idx="1921">
                  <c:v>1067.8</c:v>
                </c:pt>
                <c:pt idx="1922">
                  <c:v>3743.5</c:v>
                </c:pt>
                <c:pt idx="1923">
                  <c:v>1475.6785709999999</c:v>
                </c:pt>
                <c:pt idx="1924">
                  <c:v>2535.4</c:v>
                </c:pt>
                <c:pt idx="1925">
                  <c:v>797.82352899999898</c:v>
                </c:pt>
                <c:pt idx="1926">
                  <c:v>2170.8571420000098</c:v>
                </c:pt>
                <c:pt idx="1927">
                  <c:v>951.14285699999903</c:v>
                </c:pt>
                <c:pt idx="1928">
                  <c:v>9698.7142850000091</c:v>
                </c:pt>
                <c:pt idx="1929">
                  <c:v>1802.964285</c:v>
                </c:pt>
                <c:pt idx="1930">
                  <c:v>5829.8928569999998</c:v>
                </c:pt>
                <c:pt idx="1931">
                  <c:v>780.65</c:v>
                </c:pt>
                <c:pt idx="1932">
                  <c:v>8086.7857139999996</c:v>
                </c:pt>
                <c:pt idx="1933">
                  <c:v>5445.464285</c:v>
                </c:pt>
                <c:pt idx="1934">
                  <c:v>4606.714285</c:v>
                </c:pt>
                <c:pt idx="1935">
                  <c:v>3619.464285</c:v>
                </c:pt>
                <c:pt idx="1936">
                  <c:v>1127.142857</c:v>
                </c:pt>
                <c:pt idx="1937">
                  <c:v>1967.9285709999999</c:v>
                </c:pt>
                <c:pt idx="1938">
                  <c:v>9998.8928570000007</c:v>
                </c:pt>
                <c:pt idx="1939">
                  <c:v>3190.2857140000001</c:v>
                </c:pt>
                <c:pt idx="1940">
                  <c:v>1909.6785709999999</c:v>
                </c:pt>
                <c:pt idx="1941">
                  <c:v>2473</c:v>
                </c:pt>
                <c:pt idx="1942">
                  <c:v>5654.5714280000002</c:v>
                </c:pt>
                <c:pt idx="1943">
                  <c:v>2148.75</c:v>
                </c:pt>
                <c:pt idx="1944">
                  <c:v>1056.380952</c:v>
                </c:pt>
                <c:pt idx="1945">
                  <c:v>1203.45</c:v>
                </c:pt>
                <c:pt idx="1946">
                  <c:v>5453.3571419999998</c:v>
                </c:pt>
                <c:pt idx="1947">
                  <c:v>2210.7857140000001</c:v>
                </c:pt>
                <c:pt idx="1948">
                  <c:v>2590</c:v>
                </c:pt>
                <c:pt idx="1949">
                  <c:v>2382.75</c:v>
                </c:pt>
                <c:pt idx="1950">
                  <c:v>2393.2857140000001</c:v>
                </c:pt>
                <c:pt idx="1951">
                  <c:v>3172.8571420000098</c:v>
                </c:pt>
                <c:pt idx="1952">
                  <c:v>3174.75</c:v>
                </c:pt>
                <c:pt idx="1953">
                  <c:v>4054.5357140000001</c:v>
                </c:pt>
                <c:pt idx="1954">
                  <c:v>1885.9285709999999</c:v>
                </c:pt>
                <c:pt idx="1955">
                  <c:v>370.42857099999901</c:v>
                </c:pt>
                <c:pt idx="1956">
                  <c:v>532.15789399999903</c:v>
                </c:pt>
                <c:pt idx="1957">
                  <c:v>2020.464285</c:v>
                </c:pt>
                <c:pt idx="1958">
                  <c:v>679.38888800000097</c:v>
                </c:pt>
                <c:pt idx="1959">
                  <c:v>4187.0714280000002</c:v>
                </c:pt>
                <c:pt idx="1960">
                  <c:v>2234.5357140000001</c:v>
                </c:pt>
                <c:pt idx="1961">
                  <c:v>1933.142857</c:v>
                </c:pt>
                <c:pt idx="1962">
                  <c:v>1829.321428</c:v>
                </c:pt>
                <c:pt idx="1963">
                  <c:v>2555.464285</c:v>
                </c:pt>
                <c:pt idx="1964">
                  <c:v>1226.821428</c:v>
                </c:pt>
                <c:pt idx="1965">
                  <c:v>1131.3571420000001</c:v>
                </c:pt>
                <c:pt idx="1966">
                  <c:v>1746.571428</c:v>
                </c:pt>
                <c:pt idx="1967">
                  <c:v>4804.75</c:v>
                </c:pt>
                <c:pt idx="1968">
                  <c:v>4291.7647049999996</c:v>
                </c:pt>
                <c:pt idx="1969">
                  <c:v>2906.464285</c:v>
                </c:pt>
                <c:pt idx="1970">
                  <c:v>2091.0714280000002</c:v>
                </c:pt>
                <c:pt idx="1971">
                  <c:v>588.27777700000104</c:v>
                </c:pt>
                <c:pt idx="1972">
                  <c:v>1380.3571420000001</c:v>
                </c:pt>
                <c:pt idx="1973">
                  <c:v>1795.392857</c:v>
                </c:pt>
                <c:pt idx="1974">
                  <c:v>1737.2857140000001</c:v>
                </c:pt>
                <c:pt idx="1975">
                  <c:v>2356.464285</c:v>
                </c:pt>
                <c:pt idx="1976">
                  <c:v>2696.6071419999998</c:v>
                </c:pt>
                <c:pt idx="1977">
                  <c:v>2227.6785709999999</c:v>
                </c:pt>
                <c:pt idx="1978">
                  <c:v>1026.571428</c:v>
                </c:pt>
                <c:pt idx="1979">
                  <c:v>379.61111099999903</c:v>
                </c:pt>
                <c:pt idx="1980">
                  <c:v>3626.75</c:v>
                </c:pt>
                <c:pt idx="1981">
                  <c:v>1547.4705879999999</c:v>
                </c:pt>
                <c:pt idx="1982">
                  <c:v>2775.1428569999998</c:v>
                </c:pt>
                <c:pt idx="1983">
                  <c:v>1066.892857</c:v>
                </c:pt>
                <c:pt idx="1984">
                  <c:v>6781.3928569999998</c:v>
                </c:pt>
                <c:pt idx="1985">
                  <c:v>1398.9285709999999</c:v>
                </c:pt>
                <c:pt idx="1986">
                  <c:v>3152.3214280000002</c:v>
                </c:pt>
                <c:pt idx="1987">
                  <c:v>702.41176399999904</c:v>
                </c:pt>
                <c:pt idx="1988">
                  <c:v>1573.1785709999999</c:v>
                </c:pt>
                <c:pt idx="1989">
                  <c:v>560.66666599999905</c:v>
                </c:pt>
                <c:pt idx="1990">
                  <c:v>3196.3928569999998</c:v>
                </c:pt>
                <c:pt idx="1991">
                  <c:v>2177.964285</c:v>
                </c:pt>
                <c:pt idx="1992">
                  <c:v>1331.2222220000001</c:v>
                </c:pt>
                <c:pt idx="1993">
                  <c:v>3665.3928569999998</c:v>
                </c:pt>
                <c:pt idx="1994">
                  <c:v>880.05</c:v>
                </c:pt>
                <c:pt idx="1995">
                  <c:v>8050</c:v>
                </c:pt>
                <c:pt idx="1996">
                  <c:v>945.33333300000004</c:v>
                </c:pt>
                <c:pt idx="1997">
                  <c:v>4123.7857139999996</c:v>
                </c:pt>
                <c:pt idx="1998">
                  <c:v>1016.035714</c:v>
                </c:pt>
                <c:pt idx="1999">
                  <c:v>925.67857100000106</c:v>
                </c:pt>
                <c:pt idx="2000">
                  <c:v>829.052630999999</c:v>
                </c:pt>
                <c:pt idx="2001">
                  <c:v>1537.7</c:v>
                </c:pt>
                <c:pt idx="2002">
                  <c:v>5228.9285710000004</c:v>
                </c:pt>
                <c:pt idx="2003">
                  <c:v>1063.392857</c:v>
                </c:pt>
                <c:pt idx="2004">
                  <c:v>2595.4285709999999</c:v>
                </c:pt>
                <c:pt idx="2005">
                  <c:v>1812.1785709999999</c:v>
                </c:pt>
                <c:pt idx="2006">
                  <c:v>1583.9285709999999</c:v>
                </c:pt>
                <c:pt idx="2007">
                  <c:v>2823.6428569999998</c:v>
                </c:pt>
                <c:pt idx="2008">
                  <c:v>688.4</c:v>
                </c:pt>
                <c:pt idx="2009">
                  <c:v>2848.5714280000002</c:v>
                </c:pt>
                <c:pt idx="2010">
                  <c:v>1851.3571420000001</c:v>
                </c:pt>
                <c:pt idx="2011">
                  <c:v>1248.1785709999999</c:v>
                </c:pt>
                <c:pt idx="2012">
                  <c:v>2323.7857140000001</c:v>
                </c:pt>
                <c:pt idx="2013">
                  <c:v>2776.464285</c:v>
                </c:pt>
                <c:pt idx="2014">
                  <c:v>1453.321428</c:v>
                </c:pt>
                <c:pt idx="2015">
                  <c:v>1850.821428</c:v>
                </c:pt>
                <c:pt idx="2016">
                  <c:v>1301.071428</c:v>
                </c:pt>
                <c:pt idx="2017">
                  <c:v>457.8</c:v>
                </c:pt>
                <c:pt idx="2018">
                  <c:v>5194.1071419999998</c:v>
                </c:pt>
                <c:pt idx="2019">
                  <c:v>815.15</c:v>
                </c:pt>
                <c:pt idx="2020">
                  <c:v>547.28571400000101</c:v>
                </c:pt>
                <c:pt idx="2021">
                  <c:v>3335.3214280000002</c:v>
                </c:pt>
                <c:pt idx="2022">
                  <c:v>2989.3571420000098</c:v>
                </c:pt>
                <c:pt idx="2023">
                  <c:v>1633.964285</c:v>
                </c:pt>
                <c:pt idx="2024">
                  <c:v>1037.4285709999999</c:v>
                </c:pt>
                <c:pt idx="2025">
                  <c:v>2031.821428</c:v>
                </c:pt>
                <c:pt idx="2026">
                  <c:v>3106.6785709999999</c:v>
                </c:pt>
                <c:pt idx="2027">
                  <c:v>993.75</c:v>
                </c:pt>
                <c:pt idx="2028">
                  <c:v>1402.214285</c:v>
                </c:pt>
                <c:pt idx="2029">
                  <c:v>852.72222199999896</c:v>
                </c:pt>
                <c:pt idx="2030">
                  <c:v>466.15</c:v>
                </c:pt>
                <c:pt idx="2031">
                  <c:v>1458.142857</c:v>
                </c:pt>
                <c:pt idx="2032">
                  <c:v>1496.2631570000001</c:v>
                </c:pt>
                <c:pt idx="2033">
                  <c:v>1788.4285709999999</c:v>
                </c:pt>
                <c:pt idx="2034">
                  <c:v>5708.6428569999998</c:v>
                </c:pt>
                <c:pt idx="2035">
                  <c:v>822.52631499999904</c:v>
                </c:pt>
                <c:pt idx="2036">
                  <c:v>958.28571400000101</c:v>
                </c:pt>
                <c:pt idx="2037">
                  <c:v>985.15</c:v>
                </c:pt>
                <c:pt idx="2038">
                  <c:v>2019.071428</c:v>
                </c:pt>
                <c:pt idx="2039">
                  <c:v>2371.2857140000001</c:v>
                </c:pt>
                <c:pt idx="2040">
                  <c:v>2449.1071419999998</c:v>
                </c:pt>
                <c:pt idx="2041">
                  <c:v>5325.0714280000002</c:v>
                </c:pt>
                <c:pt idx="2042">
                  <c:v>1223.388888</c:v>
                </c:pt>
                <c:pt idx="2043">
                  <c:v>1799.9285709999999</c:v>
                </c:pt>
                <c:pt idx="2044">
                  <c:v>2681.8214280000002</c:v>
                </c:pt>
                <c:pt idx="2045">
                  <c:v>3116.6071419999998</c:v>
                </c:pt>
                <c:pt idx="2046">
                  <c:v>1886.5</c:v>
                </c:pt>
                <c:pt idx="2047">
                  <c:v>915.94999999999902</c:v>
                </c:pt>
                <c:pt idx="2048">
                  <c:v>509.52941099999998</c:v>
                </c:pt>
                <c:pt idx="2049">
                  <c:v>910.57142799999997</c:v>
                </c:pt>
                <c:pt idx="2050">
                  <c:v>3645.1785709999999</c:v>
                </c:pt>
                <c:pt idx="2051">
                  <c:v>1093.8</c:v>
                </c:pt>
                <c:pt idx="2052">
                  <c:v>2120.3214280000002</c:v>
                </c:pt>
                <c:pt idx="2053">
                  <c:v>2051.8214280000002</c:v>
                </c:pt>
                <c:pt idx="2054">
                  <c:v>1860.892857</c:v>
                </c:pt>
                <c:pt idx="2055">
                  <c:v>671.05</c:v>
                </c:pt>
                <c:pt idx="2056">
                  <c:v>2071.0357140000001</c:v>
                </c:pt>
                <c:pt idx="2057">
                  <c:v>1013.052631</c:v>
                </c:pt>
                <c:pt idx="2058">
                  <c:v>1042.473684</c:v>
                </c:pt>
                <c:pt idx="2059">
                  <c:v>1447.464285</c:v>
                </c:pt>
                <c:pt idx="2060">
                  <c:v>3267.9285709999999</c:v>
                </c:pt>
                <c:pt idx="2061">
                  <c:v>1496.4285709999999</c:v>
                </c:pt>
                <c:pt idx="2062">
                  <c:v>852.94117599999902</c:v>
                </c:pt>
                <c:pt idx="2063">
                  <c:v>1476.142857</c:v>
                </c:pt>
                <c:pt idx="2064">
                  <c:v>543.52941099999998</c:v>
                </c:pt>
                <c:pt idx="2065">
                  <c:v>2117.0714280000002</c:v>
                </c:pt>
                <c:pt idx="2066">
                  <c:v>1113.3684209999999</c:v>
                </c:pt>
                <c:pt idx="2067">
                  <c:v>1803.1785709999999</c:v>
                </c:pt>
                <c:pt idx="2068">
                  <c:v>3847.1071419999998</c:v>
                </c:pt>
                <c:pt idx="2069">
                  <c:v>1820.464285</c:v>
                </c:pt>
                <c:pt idx="2070">
                  <c:v>850.38888800000097</c:v>
                </c:pt>
                <c:pt idx="2071">
                  <c:v>556.15789399999903</c:v>
                </c:pt>
                <c:pt idx="2072">
                  <c:v>144.5</c:v>
                </c:pt>
                <c:pt idx="2073">
                  <c:v>652.85714199999904</c:v>
                </c:pt>
                <c:pt idx="2074">
                  <c:v>3393.3571420000098</c:v>
                </c:pt>
                <c:pt idx="2075">
                  <c:v>991.35714199999904</c:v>
                </c:pt>
                <c:pt idx="2076">
                  <c:v>1381.642857</c:v>
                </c:pt>
                <c:pt idx="2077">
                  <c:v>2939.8214280000002</c:v>
                </c:pt>
                <c:pt idx="2078">
                  <c:v>608.96428499999899</c:v>
                </c:pt>
                <c:pt idx="2079">
                  <c:v>2567.7857140000001</c:v>
                </c:pt>
                <c:pt idx="2080">
                  <c:v>627.79999999999995</c:v>
                </c:pt>
                <c:pt idx="2081">
                  <c:v>1072.6500000000001</c:v>
                </c:pt>
                <c:pt idx="2082">
                  <c:v>628.38888800000097</c:v>
                </c:pt>
                <c:pt idx="2083">
                  <c:v>1827.8823520000001</c:v>
                </c:pt>
                <c:pt idx="2084">
                  <c:v>925.44999999999902</c:v>
                </c:pt>
                <c:pt idx="2085">
                  <c:v>1366.3571420000001</c:v>
                </c:pt>
                <c:pt idx="2086">
                  <c:v>2002.6071420000001</c:v>
                </c:pt>
                <c:pt idx="2087">
                  <c:v>2113.3214280000002</c:v>
                </c:pt>
                <c:pt idx="2088">
                  <c:v>1612.392857</c:v>
                </c:pt>
                <c:pt idx="2089">
                  <c:v>1373</c:v>
                </c:pt>
                <c:pt idx="2090">
                  <c:v>880.6</c:v>
                </c:pt>
                <c:pt idx="2091">
                  <c:v>1658.964285</c:v>
                </c:pt>
                <c:pt idx="2092">
                  <c:v>606.22222199999896</c:v>
                </c:pt>
                <c:pt idx="2093">
                  <c:v>749.67857100000106</c:v>
                </c:pt>
                <c:pt idx="2094">
                  <c:v>1693.7857140000001</c:v>
                </c:pt>
                <c:pt idx="2095">
                  <c:v>739.61111099999903</c:v>
                </c:pt>
                <c:pt idx="2096">
                  <c:v>1237.392857</c:v>
                </c:pt>
                <c:pt idx="2097">
                  <c:v>3182.5714280000002</c:v>
                </c:pt>
                <c:pt idx="2098">
                  <c:v>2325.5</c:v>
                </c:pt>
                <c:pt idx="2099">
                  <c:v>902.555554999999</c:v>
                </c:pt>
                <c:pt idx="2100">
                  <c:v>1044.6785709999999</c:v>
                </c:pt>
                <c:pt idx="2101">
                  <c:v>1380.821428</c:v>
                </c:pt>
                <c:pt idx="2102">
                  <c:v>1172.1785709999999</c:v>
                </c:pt>
                <c:pt idx="2103">
                  <c:v>2986.5714280000002</c:v>
                </c:pt>
                <c:pt idx="2104">
                  <c:v>1580.777777</c:v>
                </c:pt>
                <c:pt idx="2105">
                  <c:v>868.80952299999899</c:v>
                </c:pt>
                <c:pt idx="2106">
                  <c:v>735.28571400000101</c:v>
                </c:pt>
                <c:pt idx="2107">
                  <c:v>1374.117647</c:v>
                </c:pt>
                <c:pt idx="2108">
                  <c:v>816.76190399999996</c:v>
                </c:pt>
                <c:pt idx="2109">
                  <c:v>439</c:v>
                </c:pt>
                <c:pt idx="2110">
                  <c:v>1288.714285</c:v>
                </c:pt>
                <c:pt idx="2111">
                  <c:v>1620.333333</c:v>
                </c:pt>
                <c:pt idx="2112">
                  <c:v>1852.4285709999999</c:v>
                </c:pt>
                <c:pt idx="2113">
                  <c:v>1737.642857</c:v>
                </c:pt>
                <c:pt idx="2114">
                  <c:v>2121.75</c:v>
                </c:pt>
                <c:pt idx="2115">
                  <c:v>3559.8571420000098</c:v>
                </c:pt>
                <c:pt idx="2116">
                  <c:v>714.56</c:v>
                </c:pt>
                <c:pt idx="2117">
                  <c:v>2062.8928569999998</c:v>
                </c:pt>
                <c:pt idx="2118">
                  <c:v>1212</c:v>
                </c:pt>
                <c:pt idx="2119">
                  <c:v>812.88235199999997</c:v>
                </c:pt>
                <c:pt idx="2120">
                  <c:v>440</c:v>
                </c:pt>
                <c:pt idx="2121">
                  <c:v>1862.714285</c:v>
                </c:pt>
                <c:pt idx="2122">
                  <c:v>1910.5357140000001</c:v>
                </c:pt>
                <c:pt idx="2123">
                  <c:v>2146.1071419999998</c:v>
                </c:pt>
                <c:pt idx="2124">
                  <c:v>708.349999999999</c:v>
                </c:pt>
                <c:pt idx="2125">
                  <c:v>2193.3214280000002</c:v>
                </c:pt>
                <c:pt idx="2126">
                  <c:v>658.125</c:v>
                </c:pt>
                <c:pt idx="2127">
                  <c:v>582.84210499999904</c:v>
                </c:pt>
                <c:pt idx="2128">
                  <c:v>2253.3928569999998</c:v>
                </c:pt>
                <c:pt idx="2129">
                  <c:v>2406.75</c:v>
                </c:pt>
                <c:pt idx="2130">
                  <c:v>1406.392857</c:v>
                </c:pt>
                <c:pt idx="2131">
                  <c:v>2596.464285</c:v>
                </c:pt>
                <c:pt idx="2132">
                  <c:v>501.23809499999902</c:v>
                </c:pt>
                <c:pt idx="2133">
                  <c:v>1065.464285</c:v>
                </c:pt>
                <c:pt idx="2134">
                  <c:v>2424.714285</c:v>
                </c:pt>
                <c:pt idx="2135">
                  <c:v>1388</c:v>
                </c:pt>
                <c:pt idx="2136">
                  <c:v>519.14285699999903</c:v>
                </c:pt>
                <c:pt idx="2137">
                  <c:v>788.77777700000104</c:v>
                </c:pt>
                <c:pt idx="2138">
                  <c:v>1286.473684</c:v>
                </c:pt>
                <c:pt idx="2139">
                  <c:v>1064.892857</c:v>
                </c:pt>
                <c:pt idx="2140">
                  <c:v>969.2</c:v>
                </c:pt>
                <c:pt idx="2141">
                  <c:v>1607.2222220000001</c:v>
                </c:pt>
                <c:pt idx="2142">
                  <c:v>634</c:v>
                </c:pt>
                <c:pt idx="2143">
                  <c:v>1525.9285709999999</c:v>
                </c:pt>
                <c:pt idx="2144">
                  <c:v>1078.821428</c:v>
                </c:pt>
                <c:pt idx="2145">
                  <c:v>329.11764699999998</c:v>
                </c:pt>
                <c:pt idx="2146">
                  <c:v>444.35294099999999</c:v>
                </c:pt>
                <c:pt idx="2147">
                  <c:v>803.1</c:v>
                </c:pt>
                <c:pt idx="2148">
                  <c:v>680.44444399999998</c:v>
                </c:pt>
                <c:pt idx="2149">
                  <c:v>628.54999999999905</c:v>
                </c:pt>
                <c:pt idx="2150">
                  <c:v>2103.888888</c:v>
                </c:pt>
                <c:pt idx="2151">
                  <c:v>196.52941100000001</c:v>
                </c:pt>
                <c:pt idx="2152">
                  <c:v>2129.8571420000098</c:v>
                </c:pt>
                <c:pt idx="2153">
                  <c:v>1166.8571420000001</c:v>
                </c:pt>
                <c:pt idx="2154">
                  <c:v>1611.321428</c:v>
                </c:pt>
                <c:pt idx="2155">
                  <c:v>327.8</c:v>
                </c:pt>
                <c:pt idx="2156">
                  <c:v>3110.9285709999999</c:v>
                </c:pt>
                <c:pt idx="2157">
                  <c:v>438.10526299999998</c:v>
                </c:pt>
                <c:pt idx="2158">
                  <c:v>1299.714285</c:v>
                </c:pt>
                <c:pt idx="2159">
                  <c:v>656.71428500000002</c:v>
                </c:pt>
                <c:pt idx="2160">
                  <c:v>612.43749999999898</c:v>
                </c:pt>
                <c:pt idx="2161">
                  <c:v>1134.25</c:v>
                </c:pt>
                <c:pt idx="2162">
                  <c:v>956.76470500000005</c:v>
                </c:pt>
                <c:pt idx="2163">
                  <c:v>1075.777777</c:v>
                </c:pt>
                <c:pt idx="2164">
                  <c:v>1421.277777</c:v>
                </c:pt>
                <c:pt idx="2165">
                  <c:v>277.55</c:v>
                </c:pt>
                <c:pt idx="2166">
                  <c:v>3061.5357140000001</c:v>
                </c:pt>
                <c:pt idx="2167">
                  <c:v>781.31249999999898</c:v>
                </c:pt>
                <c:pt idx="2168">
                  <c:v>622.85714199999904</c:v>
                </c:pt>
                <c:pt idx="2169">
                  <c:v>2232.214285</c:v>
                </c:pt>
                <c:pt idx="2170">
                  <c:v>1881.4285709999999</c:v>
                </c:pt>
                <c:pt idx="2171">
                  <c:v>2412.9285709999999</c:v>
                </c:pt>
                <c:pt idx="2172">
                  <c:v>684.80952299999899</c:v>
                </c:pt>
                <c:pt idx="2173">
                  <c:v>544.35294099999896</c:v>
                </c:pt>
                <c:pt idx="2174">
                  <c:v>645.26315699999998</c:v>
                </c:pt>
                <c:pt idx="2175">
                  <c:v>1458.8571420000001</c:v>
                </c:pt>
                <c:pt idx="2176">
                  <c:v>658.94999999999902</c:v>
                </c:pt>
                <c:pt idx="2177">
                  <c:v>1010.5</c:v>
                </c:pt>
                <c:pt idx="2178">
                  <c:v>1423.5555549999999</c:v>
                </c:pt>
                <c:pt idx="2179">
                  <c:v>1449.071428</c:v>
                </c:pt>
                <c:pt idx="2180">
                  <c:v>285.8</c:v>
                </c:pt>
                <c:pt idx="2181">
                  <c:v>1761.571428</c:v>
                </c:pt>
                <c:pt idx="2182">
                  <c:v>740.555554999999</c:v>
                </c:pt>
                <c:pt idx="2183">
                  <c:v>435.71428500000002</c:v>
                </c:pt>
                <c:pt idx="2184">
                  <c:v>1010.705882</c:v>
                </c:pt>
                <c:pt idx="2185">
                  <c:v>1565.821428</c:v>
                </c:pt>
                <c:pt idx="2186">
                  <c:v>499.83333299999902</c:v>
                </c:pt>
                <c:pt idx="2187">
                  <c:v>586.19047600000101</c:v>
                </c:pt>
                <c:pt idx="2188">
                  <c:v>1451.75</c:v>
                </c:pt>
                <c:pt idx="2189">
                  <c:v>731.16666599999905</c:v>
                </c:pt>
                <c:pt idx="2190">
                  <c:v>2449.714285</c:v>
                </c:pt>
                <c:pt idx="2191">
                  <c:v>2296.1785709999999</c:v>
                </c:pt>
                <c:pt idx="2192">
                  <c:v>763.88235199999997</c:v>
                </c:pt>
                <c:pt idx="2193">
                  <c:v>514.93749999999898</c:v>
                </c:pt>
                <c:pt idx="2194">
                  <c:v>531.20000000000005</c:v>
                </c:pt>
                <c:pt idx="2195">
                  <c:v>744.28571400000101</c:v>
                </c:pt>
                <c:pt idx="2196">
                  <c:v>431.14285699999999</c:v>
                </c:pt>
                <c:pt idx="2197">
                  <c:v>891.11764699999901</c:v>
                </c:pt>
                <c:pt idx="2198">
                  <c:v>922.125</c:v>
                </c:pt>
                <c:pt idx="2199">
                  <c:v>2193.8571420000098</c:v>
                </c:pt>
                <c:pt idx="2200">
                  <c:v>519.44444399999998</c:v>
                </c:pt>
                <c:pt idx="2201">
                  <c:v>1867.464285</c:v>
                </c:pt>
                <c:pt idx="2202">
                  <c:v>491.1</c:v>
                </c:pt>
                <c:pt idx="2203">
                  <c:v>1167.6111109999999</c:v>
                </c:pt>
                <c:pt idx="2204">
                  <c:v>1768.392857</c:v>
                </c:pt>
                <c:pt idx="2205">
                  <c:v>1286.321428</c:v>
                </c:pt>
                <c:pt idx="2206">
                  <c:v>1383.1111109999999</c:v>
                </c:pt>
                <c:pt idx="2207">
                  <c:v>421.95</c:v>
                </c:pt>
                <c:pt idx="2208">
                  <c:v>776.22222199999896</c:v>
                </c:pt>
                <c:pt idx="2209">
                  <c:v>3190.5714280000002</c:v>
                </c:pt>
                <c:pt idx="2210">
                  <c:v>2355.964285</c:v>
                </c:pt>
                <c:pt idx="2211">
                  <c:v>668.57142799999997</c:v>
                </c:pt>
                <c:pt idx="2212">
                  <c:v>759.21052599999996</c:v>
                </c:pt>
                <c:pt idx="2213">
                  <c:v>664.4</c:v>
                </c:pt>
                <c:pt idx="2214">
                  <c:v>473.17646999999999</c:v>
                </c:pt>
                <c:pt idx="2215">
                  <c:v>1346.892857</c:v>
                </c:pt>
                <c:pt idx="2216">
                  <c:v>854.6</c:v>
                </c:pt>
                <c:pt idx="2217">
                  <c:v>438.64705800000002</c:v>
                </c:pt>
                <c:pt idx="2218">
                  <c:v>894.42105199999901</c:v>
                </c:pt>
                <c:pt idx="2219">
                  <c:v>929.3</c:v>
                </c:pt>
                <c:pt idx="2220">
                  <c:v>447.85714200000001</c:v>
                </c:pt>
                <c:pt idx="2221">
                  <c:v>1926.214285</c:v>
                </c:pt>
                <c:pt idx="2222">
                  <c:v>2823.15</c:v>
                </c:pt>
                <c:pt idx="2223">
                  <c:v>1028.5555549999999</c:v>
                </c:pt>
                <c:pt idx="2224">
                  <c:v>786.89285699999903</c:v>
                </c:pt>
                <c:pt idx="2225">
                  <c:v>400</c:v>
                </c:pt>
                <c:pt idx="2226">
                  <c:v>918.57142799999997</c:v>
                </c:pt>
                <c:pt idx="2227">
                  <c:v>615.21428500000002</c:v>
                </c:pt>
                <c:pt idx="2228">
                  <c:v>1254.821428</c:v>
                </c:pt>
                <c:pt idx="2229">
                  <c:v>784.78947300000095</c:v>
                </c:pt>
                <c:pt idx="2230">
                  <c:v>691</c:v>
                </c:pt>
                <c:pt idx="2231">
                  <c:v>582.85714199999904</c:v>
                </c:pt>
                <c:pt idx="2232">
                  <c:v>2814.3571420000098</c:v>
                </c:pt>
                <c:pt idx="2233">
                  <c:v>635.5</c:v>
                </c:pt>
                <c:pt idx="2234">
                  <c:v>1649.392857</c:v>
                </c:pt>
                <c:pt idx="2235">
                  <c:v>1679.9285709999999</c:v>
                </c:pt>
                <c:pt idx="2236">
                  <c:v>597.88235199999997</c:v>
                </c:pt>
                <c:pt idx="2237">
                  <c:v>842</c:v>
                </c:pt>
                <c:pt idx="2238">
                  <c:v>1788.892857</c:v>
                </c:pt>
                <c:pt idx="2239">
                  <c:v>462.41176400000001</c:v>
                </c:pt>
                <c:pt idx="2240">
                  <c:v>523.28571400000101</c:v>
                </c:pt>
                <c:pt idx="2241">
                  <c:v>749.94117599999902</c:v>
                </c:pt>
                <c:pt idx="2242">
                  <c:v>1260.25</c:v>
                </c:pt>
                <c:pt idx="2243">
                  <c:v>209.571428</c:v>
                </c:pt>
                <c:pt idx="2244">
                  <c:v>416.10526299999998</c:v>
                </c:pt>
                <c:pt idx="2245">
                  <c:v>1238.464285</c:v>
                </c:pt>
                <c:pt idx="2246">
                  <c:v>1055</c:v>
                </c:pt>
                <c:pt idx="2247">
                  <c:v>1608.25</c:v>
                </c:pt>
                <c:pt idx="2248">
                  <c:v>882.33333300000004</c:v>
                </c:pt>
                <c:pt idx="2249">
                  <c:v>450.05882300000002</c:v>
                </c:pt>
                <c:pt idx="2250">
                  <c:v>990.38888800000097</c:v>
                </c:pt>
                <c:pt idx="2251">
                  <c:v>688.9</c:v>
                </c:pt>
                <c:pt idx="2252">
                  <c:v>1290.777777</c:v>
                </c:pt>
                <c:pt idx="2253">
                  <c:v>847.58823500000005</c:v>
                </c:pt>
                <c:pt idx="2254">
                  <c:v>472.47058800000002</c:v>
                </c:pt>
                <c:pt idx="2255">
                  <c:v>343.33333299999902</c:v>
                </c:pt>
                <c:pt idx="2256">
                  <c:v>618.88235199999997</c:v>
                </c:pt>
                <c:pt idx="2257">
                  <c:v>591.33333300000004</c:v>
                </c:pt>
                <c:pt idx="2258">
                  <c:v>949.25</c:v>
                </c:pt>
                <c:pt idx="2259">
                  <c:v>983.77777700000104</c:v>
                </c:pt>
                <c:pt idx="2260">
                  <c:v>447.94444399999998</c:v>
                </c:pt>
                <c:pt idx="2261">
                  <c:v>612.78947300000095</c:v>
                </c:pt>
                <c:pt idx="2262">
                  <c:v>1284.571428</c:v>
                </c:pt>
                <c:pt idx="2263">
                  <c:v>1621.3571420000001</c:v>
                </c:pt>
                <c:pt idx="2264">
                  <c:v>872.07142799999997</c:v>
                </c:pt>
                <c:pt idx="2265">
                  <c:v>703.555554999999</c:v>
                </c:pt>
                <c:pt idx="2266">
                  <c:v>489.05882300000002</c:v>
                </c:pt>
                <c:pt idx="2267">
                  <c:v>1052.6111109999999</c:v>
                </c:pt>
                <c:pt idx="2268">
                  <c:v>745.61111099999903</c:v>
                </c:pt>
                <c:pt idx="2269">
                  <c:v>573.29411700000003</c:v>
                </c:pt>
                <c:pt idx="2270">
                  <c:v>1101.25</c:v>
                </c:pt>
                <c:pt idx="2271">
                  <c:v>328.14285699999999</c:v>
                </c:pt>
                <c:pt idx="2272">
                  <c:v>672.25</c:v>
                </c:pt>
                <c:pt idx="2273">
                  <c:v>816.64285699999903</c:v>
                </c:pt>
                <c:pt idx="2274">
                  <c:v>509.83333299999902</c:v>
                </c:pt>
                <c:pt idx="2275">
                  <c:v>870.57142799999997</c:v>
                </c:pt>
                <c:pt idx="2276">
                  <c:v>869.055554999999</c:v>
                </c:pt>
                <c:pt idx="2277">
                  <c:v>548.84210499999904</c:v>
                </c:pt>
                <c:pt idx="2278">
                  <c:v>726.52941099999998</c:v>
                </c:pt>
                <c:pt idx="2279">
                  <c:v>709.58823500000005</c:v>
                </c:pt>
                <c:pt idx="2280">
                  <c:v>612.46428499999899</c:v>
                </c:pt>
                <c:pt idx="2281">
                  <c:v>680.42857100000003</c:v>
                </c:pt>
                <c:pt idx="2282">
                  <c:v>750.6</c:v>
                </c:pt>
                <c:pt idx="2283">
                  <c:v>551.88235199999997</c:v>
                </c:pt>
                <c:pt idx="2284">
                  <c:v>488.05882300000002</c:v>
                </c:pt>
                <c:pt idx="2285">
                  <c:v>709.5</c:v>
                </c:pt>
                <c:pt idx="2286">
                  <c:v>1371.380952</c:v>
                </c:pt>
                <c:pt idx="2287">
                  <c:v>1198.0555549999999</c:v>
                </c:pt>
                <c:pt idx="2288">
                  <c:v>608.94117599999902</c:v>
                </c:pt>
                <c:pt idx="2289">
                  <c:v>1140.25</c:v>
                </c:pt>
                <c:pt idx="2290">
                  <c:v>759.35714199999904</c:v>
                </c:pt>
                <c:pt idx="2291">
                  <c:v>407.25</c:v>
                </c:pt>
                <c:pt idx="2292">
                  <c:v>592.70000000000005</c:v>
                </c:pt>
                <c:pt idx="2293">
                  <c:v>865.84210499999904</c:v>
                </c:pt>
                <c:pt idx="2294">
                  <c:v>702.375</c:v>
                </c:pt>
                <c:pt idx="2295">
                  <c:v>249.16666599999999</c:v>
                </c:pt>
                <c:pt idx="2296">
                  <c:v>1098.529411</c:v>
                </c:pt>
                <c:pt idx="2297">
                  <c:v>454.80952300000001</c:v>
                </c:pt>
                <c:pt idx="2298">
                  <c:v>501.15</c:v>
                </c:pt>
                <c:pt idx="2299">
                  <c:v>1036.4210519999999</c:v>
                </c:pt>
                <c:pt idx="2300">
                  <c:v>889.5</c:v>
                </c:pt>
                <c:pt idx="2301">
                  <c:v>814.42105199999901</c:v>
                </c:pt>
                <c:pt idx="2302">
                  <c:v>388.125</c:v>
                </c:pt>
                <c:pt idx="2303">
                  <c:v>588.76470500000005</c:v>
                </c:pt>
                <c:pt idx="2304">
                  <c:v>815.71428500000002</c:v>
                </c:pt>
                <c:pt idx="2305">
                  <c:v>640.14285699999903</c:v>
                </c:pt>
                <c:pt idx="2306">
                  <c:v>804.72222199999896</c:v>
                </c:pt>
                <c:pt idx="2307">
                  <c:v>1228.5555549999999</c:v>
                </c:pt>
                <c:pt idx="2308">
                  <c:v>497.2</c:v>
                </c:pt>
                <c:pt idx="2309">
                  <c:v>891.33333300000004</c:v>
                </c:pt>
                <c:pt idx="2310">
                  <c:v>800.11764699999901</c:v>
                </c:pt>
                <c:pt idx="2311">
                  <c:v>481.22222199999999</c:v>
                </c:pt>
                <c:pt idx="2312">
                  <c:v>706.29411700000003</c:v>
                </c:pt>
                <c:pt idx="2313">
                  <c:v>140.83333300000001</c:v>
                </c:pt>
                <c:pt idx="2314">
                  <c:v>547.47058800000002</c:v>
                </c:pt>
                <c:pt idx="2315">
                  <c:v>165.4375</c:v>
                </c:pt>
                <c:pt idx="2316">
                  <c:v>808.3</c:v>
                </c:pt>
                <c:pt idx="2317">
                  <c:v>71.894735999999995</c:v>
                </c:pt>
                <c:pt idx="2318">
                  <c:v>776.17647000000102</c:v>
                </c:pt>
                <c:pt idx="2319">
                  <c:v>95.647058000000001</c:v>
                </c:pt>
                <c:pt idx="2320">
                  <c:v>482.75</c:v>
                </c:pt>
                <c:pt idx="2321">
                  <c:v>399.5</c:v>
                </c:pt>
                <c:pt idx="2322">
                  <c:v>157.75</c:v>
                </c:pt>
                <c:pt idx="2323">
                  <c:v>489.23529400000001</c:v>
                </c:pt>
                <c:pt idx="2324">
                  <c:v>50.823529000000001</c:v>
                </c:pt>
                <c:pt idx="2325">
                  <c:v>2.0625</c:v>
                </c:pt>
                <c:pt idx="2326">
                  <c:v>2599.6785709999999</c:v>
                </c:pt>
                <c:pt idx="2327">
                  <c:v>3399.8214280000002</c:v>
                </c:pt>
                <c:pt idx="2328">
                  <c:v>3396.3928569999998</c:v>
                </c:pt>
                <c:pt idx="2329">
                  <c:v>1668.6071420000001</c:v>
                </c:pt>
                <c:pt idx="2330">
                  <c:v>2416.25</c:v>
                </c:pt>
                <c:pt idx="2331">
                  <c:v>2739.3571420000098</c:v>
                </c:pt>
                <c:pt idx="2332">
                  <c:v>4183.4166660000101</c:v>
                </c:pt>
                <c:pt idx="2333">
                  <c:v>2790.83333300001</c:v>
                </c:pt>
                <c:pt idx="2334">
                  <c:v>1185.071428</c:v>
                </c:pt>
                <c:pt idx="2335">
                  <c:v>4353.3214280000102</c:v>
                </c:pt>
                <c:pt idx="2336">
                  <c:v>581.17857100000106</c:v>
                </c:pt>
                <c:pt idx="2337">
                  <c:v>1312.464285</c:v>
                </c:pt>
                <c:pt idx="2338">
                  <c:v>2550.6071419999998</c:v>
                </c:pt>
                <c:pt idx="2339">
                  <c:v>2910.214285</c:v>
                </c:pt>
                <c:pt idx="2340">
                  <c:v>1236.2</c:v>
                </c:pt>
                <c:pt idx="2341">
                  <c:v>6471.5833329999996</c:v>
                </c:pt>
                <c:pt idx="2342">
                  <c:v>1132.642857</c:v>
                </c:pt>
                <c:pt idx="2343">
                  <c:v>1009.333333</c:v>
                </c:pt>
                <c:pt idx="2344">
                  <c:v>2447.1428569999998</c:v>
                </c:pt>
                <c:pt idx="2345">
                  <c:v>1405.0625</c:v>
                </c:pt>
                <c:pt idx="2346">
                  <c:v>1966.9285709999999</c:v>
                </c:pt>
                <c:pt idx="2347">
                  <c:v>2493.5</c:v>
                </c:pt>
                <c:pt idx="2348">
                  <c:v>1205.071428</c:v>
                </c:pt>
                <c:pt idx="2349">
                  <c:v>1802.0357140000001</c:v>
                </c:pt>
                <c:pt idx="2350">
                  <c:v>720.76470500000005</c:v>
                </c:pt>
                <c:pt idx="2351">
                  <c:v>3119.8214280000002</c:v>
                </c:pt>
                <c:pt idx="2352">
                  <c:v>2348.5714280000002</c:v>
                </c:pt>
                <c:pt idx="2353">
                  <c:v>2095.214285</c:v>
                </c:pt>
                <c:pt idx="2354">
                  <c:v>383.57142800000003</c:v>
                </c:pt>
                <c:pt idx="2355">
                  <c:v>1548.892857</c:v>
                </c:pt>
                <c:pt idx="2356">
                  <c:v>1306.5357140000001</c:v>
                </c:pt>
                <c:pt idx="2357">
                  <c:v>1588.6071420000001</c:v>
                </c:pt>
                <c:pt idx="2358">
                  <c:v>5359.9285710000004</c:v>
                </c:pt>
                <c:pt idx="2359">
                  <c:v>808.625</c:v>
                </c:pt>
                <c:pt idx="2360">
                  <c:v>2970.6428569999998</c:v>
                </c:pt>
                <c:pt idx="2361">
                  <c:v>2546.8571420000098</c:v>
                </c:pt>
                <c:pt idx="2362">
                  <c:v>1330.75</c:v>
                </c:pt>
                <c:pt idx="2363">
                  <c:v>2447.25</c:v>
                </c:pt>
                <c:pt idx="2364">
                  <c:v>1631.892857</c:v>
                </c:pt>
                <c:pt idx="2365">
                  <c:v>1164.9375</c:v>
                </c:pt>
                <c:pt idx="2366">
                  <c:v>870.5</c:v>
                </c:pt>
                <c:pt idx="2367">
                  <c:v>558.5</c:v>
                </c:pt>
                <c:pt idx="2368">
                  <c:v>513</c:v>
                </c:pt>
                <c:pt idx="2369">
                  <c:v>1330.464285</c:v>
                </c:pt>
                <c:pt idx="2370">
                  <c:v>904.6</c:v>
                </c:pt>
                <c:pt idx="2371">
                  <c:v>2071.3214280000002</c:v>
                </c:pt>
                <c:pt idx="2372">
                  <c:v>647.75</c:v>
                </c:pt>
                <c:pt idx="2373">
                  <c:v>1669.7857140000001</c:v>
                </c:pt>
                <c:pt idx="2374">
                  <c:v>1606.0357140000001</c:v>
                </c:pt>
                <c:pt idx="2375">
                  <c:v>2877.7857140000001</c:v>
                </c:pt>
                <c:pt idx="2376">
                  <c:v>638.6875</c:v>
                </c:pt>
                <c:pt idx="2377">
                  <c:v>1551.0357140000001</c:v>
                </c:pt>
                <c:pt idx="2378">
                  <c:v>2917</c:v>
                </c:pt>
                <c:pt idx="2379">
                  <c:v>1628.5</c:v>
                </c:pt>
                <c:pt idx="2380">
                  <c:v>1876.1785709999999</c:v>
                </c:pt>
                <c:pt idx="2381">
                  <c:v>1328.5</c:v>
                </c:pt>
                <c:pt idx="2382">
                  <c:v>652.57142799999997</c:v>
                </c:pt>
                <c:pt idx="2383">
                  <c:v>2269.5357140000001</c:v>
                </c:pt>
                <c:pt idx="2384">
                  <c:v>1299.1785709999999</c:v>
                </c:pt>
                <c:pt idx="2385">
                  <c:v>869.64285699999903</c:v>
                </c:pt>
                <c:pt idx="2386">
                  <c:v>487.05882300000002</c:v>
                </c:pt>
                <c:pt idx="2387">
                  <c:v>1460.8571420000001</c:v>
                </c:pt>
                <c:pt idx="2388">
                  <c:v>1159.571428</c:v>
                </c:pt>
                <c:pt idx="2389">
                  <c:v>2864.0714280000002</c:v>
                </c:pt>
                <c:pt idx="2390">
                  <c:v>1097.1785709999999</c:v>
                </c:pt>
                <c:pt idx="2391">
                  <c:v>3645.464285</c:v>
                </c:pt>
                <c:pt idx="2392">
                  <c:v>1925.4285709999999</c:v>
                </c:pt>
                <c:pt idx="2393">
                  <c:v>2226.0714280000002</c:v>
                </c:pt>
                <c:pt idx="2394">
                  <c:v>583.31249999999898</c:v>
                </c:pt>
                <c:pt idx="2395">
                  <c:v>1285.214285</c:v>
                </c:pt>
                <c:pt idx="2396">
                  <c:v>1091.964285</c:v>
                </c:pt>
                <c:pt idx="2397">
                  <c:v>598.06249999999898</c:v>
                </c:pt>
                <c:pt idx="2398">
                  <c:v>633.6</c:v>
                </c:pt>
                <c:pt idx="2399">
                  <c:v>1112.892857</c:v>
                </c:pt>
                <c:pt idx="2400">
                  <c:v>2864.0714280000002</c:v>
                </c:pt>
                <c:pt idx="2401">
                  <c:v>465.2</c:v>
                </c:pt>
                <c:pt idx="2402">
                  <c:v>2031.142857</c:v>
                </c:pt>
                <c:pt idx="2403">
                  <c:v>1294.5357140000001</c:v>
                </c:pt>
                <c:pt idx="2404">
                  <c:v>2647.7857140000001</c:v>
                </c:pt>
                <c:pt idx="2405">
                  <c:v>689.07142799999997</c:v>
                </c:pt>
                <c:pt idx="2406">
                  <c:v>2305.5</c:v>
                </c:pt>
                <c:pt idx="2407">
                  <c:v>921.46428499999899</c:v>
                </c:pt>
                <c:pt idx="2408">
                  <c:v>792.33333300000004</c:v>
                </c:pt>
                <c:pt idx="2409">
                  <c:v>979.2</c:v>
                </c:pt>
                <c:pt idx="2410">
                  <c:v>1279.5</c:v>
                </c:pt>
                <c:pt idx="2411">
                  <c:v>850.35714199999904</c:v>
                </c:pt>
                <c:pt idx="2412">
                  <c:v>1517.1666660000001</c:v>
                </c:pt>
                <c:pt idx="2413">
                  <c:v>1953.892857</c:v>
                </c:pt>
                <c:pt idx="2414">
                  <c:v>1023.9375</c:v>
                </c:pt>
                <c:pt idx="2415">
                  <c:v>1087</c:v>
                </c:pt>
                <c:pt idx="2416">
                  <c:v>1294.3571420000001</c:v>
                </c:pt>
                <c:pt idx="2417">
                  <c:v>4618.8571419999998</c:v>
                </c:pt>
                <c:pt idx="2418">
                  <c:v>1791.142857</c:v>
                </c:pt>
                <c:pt idx="2419">
                  <c:v>1064</c:v>
                </c:pt>
                <c:pt idx="2420">
                  <c:v>420.8</c:v>
                </c:pt>
                <c:pt idx="2421">
                  <c:v>939.64285699999903</c:v>
                </c:pt>
                <c:pt idx="2422">
                  <c:v>732</c:v>
                </c:pt>
                <c:pt idx="2423">
                  <c:v>1108.6071420000001</c:v>
                </c:pt>
                <c:pt idx="2424">
                  <c:v>4584.964285</c:v>
                </c:pt>
                <c:pt idx="2425">
                  <c:v>1457.1785709999999</c:v>
                </c:pt>
                <c:pt idx="2426">
                  <c:v>1730.25</c:v>
                </c:pt>
                <c:pt idx="2427">
                  <c:v>864.67857100000106</c:v>
                </c:pt>
                <c:pt idx="2428">
                  <c:v>2390.214285</c:v>
                </c:pt>
                <c:pt idx="2429">
                  <c:v>1034.3571420000001</c:v>
                </c:pt>
                <c:pt idx="2430">
                  <c:v>934.71428500000002</c:v>
                </c:pt>
                <c:pt idx="2431">
                  <c:v>2494.1071419999998</c:v>
                </c:pt>
                <c:pt idx="2432">
                  <c:v>913.4</c:v>
                </c:pt>
                <c:pt idx="2433">
                  <c:v>717.52941099999998</c:v>
                </c:pt>
                <c:pt idx="2434">
                  <c:v>981.64285699999903</c:v>
                </c:pt>
                <c:pt idx="2435">
                  <c:v>1070.6071420000001</c:v>
                </c:pt>
                <c:pt idx="2436">
                  <c:v>598.71428500000002</c:v>
                </c:pt>
                <c:pt idx="2437">
                  <c:v>1918.7857140000001</c:v>
                </c:pt>
                <c:pt idx="2438">
                  <c:v>1856</c:v>
                </c:pt>
                <c:pt idx="2439">
                  <c:v>618.17857100000106</c:v>
                </c:pt>
                <c:pt idx="2440">
                  <c:v>1016.214285</c:v>
                </c:pt>
                <c:pt idx="2441">
                  <c:v>3009.4285709999999</c:v>
                </c:pt>
                <c:pt idx="2442">
                  <c:v>640.6</c:v>
                </c:pt>
                <c:pt idx="2443">
                  <c:v>880.75</c:v>
                </c:pt>
                <c:pt idx="2444">
                  <c:v>5551</c:v>
                </c:pt>
                <c:pt idx="2445">
                  <c:v>2409.6785709999999</c:v>
                </c:pt>
                <c:pt idx="2446">
                  <c:v>1672.571428</c:v>
                </c:pt>
                <c:pt idx="2447">
                  <c:v>1876.1071420000001</c:v>
                </c:pt>
                <c:pt idx="2448">
                  <c:v>875.14285699999903</c:v>
                </c:pt>
                <c:pt idx="2449">
                  <c:v>1085.8</c:v>
                </c:pt>
                <c:pt idx="2450">
                  <c:v>2216.464285</c:v>
                </c:pt>
                <c:pt idx="2451">
                  <c:v>820.42857100000003</c:v>
                </c:pt>
                <c:pt idx="2452">
                  <c:v>796.43749999999898</c:v>
                </c:pt>
                <c:pt idx="2453">
                  <c:v>940.57142799999997</c:v>
                </c:pt>
                <c:pt idx="2454">
                  <c:v>819.07142799999997</c:v>
                </c:pt>
                <c:pt idx="2455">
                  <c:v>1458.2857140000001</c:v>
                </c:pt>
                <c:pt idx="2456">
                  <c:v>623.5</c:v>
                </c:pt>
                <c:pt idx="2457">
                  <c:v>982.57142799999997</c:v>
                </c:pt>
                <c:pt idx="2458">
                  <c:v>2647.1428569999998</c:v>
                </c:pt>
                <c:pt idx="2459">
                  <c:v>2670.964285</c:v>
                </c:pt>
                <c:pt idx="2460">
                  <c:v>1427</c:v>
                </c:pt>
                <c:pt idx="2461">
                  <c:v>1328.0357140000001</c:v>
                </c:pt>
                <c:pt idx="2462">
                  <c:v>2125.125</c:v>
                </c:pt>
                <c:pt idx="2463">
                  <c:v>1282.75</c:v>
                </c:pt>
                <c:pt idx="2464">
                  <c:v>592.52941099999998</c:v>
                </c:pt>
                <c:pt idx="2465">
                  <c:v>1246.6071420000001</c:v>
                </c:pt>
                <c:pt idx="2466">
                  <c:v>1692.5</c:v>
                </c:pt>
                <c:pt idx="2467">
                  <c:v>1371.6071420000001</c:v>
                </c:pt>
                <c:pt idx="2468">
                  <c:v>1186.8571420000001</c:v>
                </c:pt>
                <c:pt idx="2469">
                  <c:v>746</c:v>
                </c:pt>
                <c:pt idx="2470">
                  <c:v>1052.142857</c:v>
                </c:pt>
                <c:pt idx="2471">
                  <c:v>1009.071428</c:v>
                </c:pt>
                <c:pt idx="2472">
                  <c:v>898.60714199999904</c:v>
                </c:pt>
                <c:pt idx="2473">
                  <c:v>586.92857100000003</c:v>
                </c:pt>
                <c:pt idx="2474">
                  <c:v>1986.6071420000001</c:v>
                </c:pt>
                <c:pt idx="2475">
                  <c:v>831.46428499999899</c:v>
                </c:pt>
                <c:pt idx="2476">
                  <c:v>769.17857100000106</c:v>
                </c:pt>
                <c:pt idx="2477">
                  <c:v>1323.6785709999999</c:v>
                </c:pt>
                <c:pt idx="2478">
                  <c:v>1530.5</c:v>
                </c:pt>
                <c:pt idx="2479">
                  <c:v>772.75</c:v>
                </c:pt>
                <c:pt idx="2480">
                  <c:v>569.46428499999899</c:v>
                </c:pt>
                <c:pt idx="2481">
                  <c:v>617</c:v>
                </c:pt>
                <c:pt idx="2482">
                  <c:v>608</c:v>
                </c:pt>
                <c:pt idx="2483">
                  <c:v>2059.3571420000098</c:v>
                </c:pt>
                <c:pt idx="2484">
                  <c:v>614.43749999999898</c:v>
                </c:pt>
                <c:pt idx="2485">
                  <c:v>1521.5</c:v>
                </c:pt>
                <c:pt idx="2486">
                  <c:v>1416.321428</c:v>
                </c:pt>
                <c:pt idx="2487">
                  <c:v>720.6875</c:v>
                </c:pt>
                <c:pt idx="2488">
                  <c:v>377.75</c:v>
                </c:pt>
                <c:pt idx="2489">
                  <c:v>1567.0357140000001</c:v>
                </c:pt>
                <c:pt idx="2490">
                  <c:v>1087.5</c:v>
                </c:pt>
                <c:pt idx="2491">
                  <c:v>1516.964285</c:v>
                </c:pt>
                <c:pt idx="2492">
                  <c:v>787.10714199999904</c:v>
                </c:pt>
                <c:pt idx="2493">
                  <c:v>549.33333300000004</c:v>
                </c:pt>
                <c:pt idx="2494">
                  <c:v>674.625</c:v>
                </c:pt>
                <c:pt idx="2495">
                  <c:v>1121.464285</c:v>
                </c:pt>
                <c:pt idx="2496">
                  <c:v>1087.642857</c:v>
                </c:pt>
                <c:pt idx="2497">
                  <c:v>688.35294099999896</c:v>
                </c:pt>
                <c:pt idx="2498">
                  <c:v>1026.2941169999999</c:v>
                </c:pt>
                <c:pt idx="2499">
                  <c:v>717.75</c:v>
                </c:pt>
                <c:pt idx="2500">
                  <c:v>1547.071428</c:v>
                </c:pt>
                <c:pt idx="2501">
                  <c:v>883.17857100000106</c:v>
                </c:pt>
                <c:pt idx="2502">
                  <c:v>1243.3571420000001</c:v>
                </c:pt>
                <c:pt idx="2503">
                  <c:v>483.875</c:v>
                </c:pt>
                <c:pt idx="2504">
                  <c:v>781</c:v>
                </c:pt>
                <c:pt idx="2505">
                  <c:v>300.39999999999998</c:v>
                </c:pt>
                <c:pt idx="2506">
                  <c:v>896.42857100000003</c:v>
                </c:pt>
                <c:pt idx="2507">
                  <c:v>1266.0357140000001</c:v>
                </c:pt>
                <c:pt idx="2508">
                  <c:v>702.64705799999899</c:v>
                </c:pt>
                <c:pt idx="2509">
                  <c:v>257.61538400000001</c:v>
                </c:pt>
                <c:pt idx="2510">
                  <c:v>1417.142857</c:v>
                </c:pt>
                <c:pt idx="2511">
                  <c:v>1475.2857140000001</c:v>
                </c:pt>
                <c:pt idx="2512">
                  <c:v>630.1875</c:v>
                </c:pt>
                <c:pt idx="2513">
                  <c:v>2022.9285709999999</c:v>
                </c:pt>
                <c:pt idx="2514">
                  <c:v>1488.75</c:v>
                </c:pt>
                <c:pt idx="2515">
                  <c:v>855.82142799999895</c:v>
                </c:pt>
                <c:pt idx="2516">
                  <c:v>869.16666599999905</c:v>
                </c:pt>
                <c:pt idx="2517">
                  <c:v>683.5</c:v>
                </c:pt>
                <c:pt idx="2518">
                  <c:v>1273.5</c:v>
                </c:pt>
                <c:pt idx="2519">
                  <c:v>1351.125</c:v>
                </c:pt>
                <c:pt idx="2520">
                  <c:v>472.125</c:v>
                </c:pt>
                <c:pt idx="2521">
                  <c:v>1067.714285</c:v>
                </c:pt>
                <c:pt idx="2522">
                  <c:v>1079.5625</c:v>
                </c:pt>
                <c:pt idx="2523">
                  <c:v>344</c:v>
                </c:pt>
                <c:pt idx="2524">
                  <c:v>454.5</c:v>
                </c:pt>
                <c:pt idx="2525">
                  <c:v>1248.4285709999999</c:v>
                </c:pt>
                <c:pt idx="2526">
                  <c:v>704.92857100000003</c:v>
                </c:pt>
                <c:pt idx="2527">
                  <c:v>736.67857100000106</c:v>
                </c:pt>
                <c:pt idx="2528">
                  <c:v>1525.1785709999999</c:v>
                </c:pt>
                <c:pt idx="2529">
                  <c:v>825.71428500000002</c:v>
                </c:pt>
                <c:pt idx="2530">
                  <c:v>2003.821428</c:v>
                </c:pt>
                <c:pt idx="2531">
                  <c:v>876</c:v>
                </c:pt>
                <c:pt idx="2532">
                  <c:v>848.89285699999903</c:v>
                </c:pt>
                <c:pt idx="2533">
                  <c:v>828.83333300000004</c:v>
                </c:pt>
                <c:pt idx="2534">
                  <c:v>1733.0357140000001</c:v>
                </c:pt>
                <c:pt idx="2535">
                  <c:v>869.43749999999898</c:v>
                </c:pt>
                <c:pt idx="2536">
                  <c:v>893.35714199999904</c:v>
                </c:pt>
                <c:pt idx="2537">
                  <c:v>1441.214285</c:v>
                </c:pt>
                <c:pt idx="2538">
                  <c:v>1042.3571420000001</c:v>
                </c:pt>
                <c:pt idx="2539">
                  <c:v>888.78571400000101</c:v>
                </c:pt>
                <c:pt idx="2540">
                  <c:v>1095.764705</c:v>
                </c:pt>
                <c:pt idx="2541">
                  <c:v>937.875</c:v>
                </c:pt>
                <c:pt idx="2542">
                  <c:v>1030.4000000000001</c:v>
                </c:pt>
                <c:pt idx="2543">
                  <c:v>757</c:v>
                </c:pt>
                <c:pt idx="2544">
                  <c:v>1861.964285</c:v>
                </c:pt>
                <c:pt idx="2545">
                  <c:v>1339.071428</c:v>
                </c:pt>
                <c:pt idx="2546">
                  <c:v>771.88235199999997</c:v>
                </c:pt>
                <c:pt idx="2547">
                  <c:v>837.60714199999904</c:v>
                </c:pt>
                <c:pt idx="2548">
                  <c:v>955</c:v>
                </c:pt>
                <c:pt idx="2549">
                  <c:v>815.39285699999903</c:v>
                </c:pt>
                <c:pt idx="2550">
                  <c:v>925.60714199999904</c:v>
                </c:pt>
                <c:pt idx="2551">
                  <c:v>643.53571399999998</c:v>
                </c:pt>
                <c:pt idx="2552">
                  <c:v>705.66666599999905</c:v>
                </c:pt>
                <c:pt idx="2553">
                  <c:v>463.75</c:v>
                </c:pt>
                <c:pt idx="2554">
                  <c:v>844.96428499999899</c:v>
                </c:pt>
                <c:pt idx="2555">
                  <c:v>1549.1785709999999</c:v>
                </c:pt>
                <c:pt idx="2556">
                  <c:v>955.33333300000004</c:v>
                </c:pt>
                <c:pt idx="2557">
                  <c:v>859.74074000000098</c:v>
                </c:pt>
                <c:pt idx="2558">
                  <c:v>2305.6785709999999</c:v>
                </c:pt>
                <c:pt idx="2559">
                  <c:v>828.35714199999904</c:v>
                </c:pt>
                <c:pt idx="2560">
                  <c:v>987</c:v>
                </c:pt>
                <c:pt idx="2561">
                  <c:v>541.6</c:v>
                </c:pt>
                <c:pt idx="2562">
                  <c:v>1273</c:v>
                </c:pt>
                <c:pt idx="2563">
                  <c:v>2042.1071420000001</c:v>
                </c:pt>
                <c:pt idx="2564">
                  <c:v>551.94117599999902</c:v>
                </c:pt>
                <c:pt idx="2565">
                  <c:v>1463.75</c:v>
                </c:pt>
                <c:pt idx="2566">
                  <c:v>915.71428500000002</c:v>
                </c:pt>
                <c:pt idx="2567">
                  <c:v>741.2</c:v>
                </c:pt>
                <c:pt idx="2568">
                  <c:v>1579.142857</c:v>
                </c:pt>
                <c:pt idx="2569">
                  <c:v>687.5</c:v>
                </c:pt>
                <c:pt idx="2570">
                  <c:v>938.64285699999903</c:v>
                </c:pt>
                <c:pt idx="2571">
                  <c:v>636.76470500000005</c:v>
                </c:pt>
                <c:pt idx="2572">
                  <c:v>962.54166599999905</c:v>
                </c:pt>
                <c:pt idx="2573">
                  <c:v>655.20000000000005</c:v>
                </c:pt>
                <c:pt idx="2574">
                  <c:v>733.06249999999898</c:v>
                </c:pt>
                <c:pt idx="2575">
                  <c:v>366</c:v>
                </c:pt>
                <c:pt idx="2576">
                  <c:v>425</c:v>
                </c:pt>
                <c:pt idx="2577">
                  <c:v>761</c:v>
                </c:pt>
                <c:pt idx="2578">
                  <c:v>567.5</c:v>
                </c:pt>
                <c:pt idx="2579">
                  <c:v>579.66666599999905</c:v>
                </c:pt>
                <c:pt idx="2580">
                  <c:v>2158.6875</c:v>
                </c:pt>
                <c:pt idx="2581">
                  <c:v>424.17646999999999</c:v>
                </c:pt>
                <c:pt idx="2582">
                  <c:v>529.20000000000005</c:v>
                </c:pt>
                <c:pt idx="2583">
                  <c:v>585.64285699999903</c:v>
                </c:pt>
                <c:pt idx="2584">
                  <c:v>973.46428499999899</c:v>
                </c:pt>
                <c:pt idx="2585">
                  <c:v>1212.5</c:v>
                </c:pt>
                <c:pt idx="2586">
                  <c:v>494.05882300000002</c:v>
                </c:pt>
                <c:pt idx="2587">
                  <c:v>574</c:v>
                </c:pt>
                <c:pt idx="2588">
                  <c:v>236.71428499999999</c:v>
                </c:pt>
                <c:pt idx="2589">
                  <c:v>1027.1071420000001</c:v>
                </c:pt>
                <c:pt idx="2590">
                  <c:v>763.6</c:v>
                </c:pt>
                <c:pt idx="2591">
                  <c:v>1139.75</c:v>
                </c:pt>
                <c:pt idx="2592">
                  <c:v>693.89285699999903</c:v>
                </c:pt>
                <c:pt idx="2593">
                  <c:v>751.4</c:v>
                </c:pt>
                <c:pt idx="2594">
                  <c:v>488.5</c:v>
                </c:pt>
                <c:pt idx="2595">
                  <c:v>826.625</c:v>
                </c:pt>
                <c:pt idx="2596">
                  <c:v>461.625</c:v>
                </c:pt>
                <c:pt idx="2597">
                  <c:v>347.83333299999902</c:v>
                </c:pt>
                <c:pt idx="2598">
                  <c:v>704.28571400000101</c:v>
                </c:pt>
                <c:pt idx="2599">
                  <c:v>1472.714285</c:v>
                </c:pt>
                <c:pt idx="2600">
                  <c:v>852</c:v>
                </c:pt>
                <c:pt idx="2601">
                  <c:v>1681.75</c:v>
                </c:pt>
                <c:pt idx="2602">
                  <c:v>985.67857100000106</c:v>
                </c:pt>
                <c:pt idx="2603">
                  <c:v>482</c:v>
                </c:pt>
                <c:pt idx="2604">
                  <c:v>870.64285699999903</c:v>
                </c:pt>
                <c:pt idx="2605">
                  <c:v>601.5</c:v>
                </c:pt>
                <c:pt idx="2606">
                  <c:v>347.10714200000001</c:v>
                </c:pt>
                <c:pt idx="2607">
                  <c:v>1132.1875</c:v>
                </c:pt>
                <c:pt idx="2608">
                  <c:v>729.32142799999895</c:v>
                </c:pt>
                <c:pt idx="2609">
                  <c:v>671.33333300000004</c:v>
                </c:pt>
                <c:pt idx="2610">
                  <c:v>304.66666600000002</c:v>
                </c:pt>
                <c:pt idx="2611">
                  <c:v>711</c:v>
                </c:pt>
                <c:pt idx="2612">
                  <c:v>1416.3125</c:v>
                </c:pt>
                <c:pt idx="2613">
                  <c:v>631.5</c:v>
                </c:pt>
                <c:pt idx="2614">
                  <c:v>308.5</c:v>
                </c:pt>
                <c:pt idx="2615">
                  <c:v>539.11764699999901</c:v>
                </c:pt>
                <c:pt idx="2616">
                  <c:v>758.5</c:v>
                </c:pt>
                <c:pt idx="2617">
                  <c:v>1031</c:v>
                </c:pt>
                <c:pt idx="2618">
                  <c:v>662.88888800000097</c:v>
                </c:pt>
                <c:pt idx="2619">
                  <c:v>489.23529400000001</c:v>
                </c:pt>
                <c:pt idx="2620">
                  <c:v>429.3125</c:v>
                </c:pt>
                <c:pt idx="2621">
                  <c:v>1250.25</c:v>
                </c:pt>
                <c:pt idx="2622">
                  <c:v>1251.3125</c:v>
                </c:pt>
                <c:pt idx="2623">
                  <c:v>567.5</c:v>
                </c:pt>
                <c:pt idx="2624">
                  <c:v>539.15384600000004</c:v>
                </c:pt>
                <c:pt idx="2625">
                  <c:v>1468.3125</c:v>
                </c:pt>
                <c:pt idx="2626">
                  <c:v>902.93749999999898</c:v>
                </c:pt>
                <c:pt idx="2627">
                  <c:v>993.64705799999899</c:v>
                </c:pt>
                <c:pt idx="2628">
                  <c:v>560.16666599999905</c:v>
                </c:pt>
                <c:pt idx="2629">
                  <c:v>311.39999999999998</c:v>
                </c:pt>
                <c:pt idx="2630">
                  <c:v>450.66666600000002</c:v>
                </c:pt>
                <c:pt idx="2631">
                  <c:v>372.8125</c:v>
                </c:pt>
                <c:pt idx="2632">
                  <c:v>549.625</c:v>
                </c:pt>
                <c:pt idx="2633">
                  <c:v>425.875</c:v>
                </c:pt>
                <c:pt idx="2634">
                  <c:v>814.375</c:v>
                </c:pt>
                <c:pt idx="2635">
                  <c:v>646.875</c:v>
                </c:pt>
                <c:pt idx="2636">
                  <c:v>1349.125</c:v>
                </c:pt>
                <c:pt idx="2637">
                  <c:v>1328.625</c:v>
                </c:pt>
                <c:pt idx="2638">
                  <c:v>900.625</c:v>
                </c:pt>
                <c:pt idx="2639">
                  <c:v>252</c:v>
                </c:pt>
                <c:pt idx="2640">
                  <c:v>702.75</c:v>
                </c:pt>
                <c:pt idx="2641">
                  <c:v>898.875</c:v>
                </c:pt>
                <c:pt idx="2642">
                  <c:v>646.93749999999898</c:v>
                </c:pt>
                <c:pt idx="2643">
                  <c:v>1412.1875</c:v>
                </c:pt>
                <c:pt idx="2644">
                  <c:v>700.31249999999898</c:v>
                </c:pt>
                <c:pt idx="2645">
                  <c:v>2315.75</c:v>
                </c:pt>
                <c:pt idx="2646">
                  <c:v>743.6875</c:v>
                </c:pt>
                <c:pt idx="2647">
                  <c:v>24.294117</c:v>
                </c:pt>
                <c:pt idx="2648">
                  <c:v>513.43749999999898</c:v>
                </c:pt>
                <c:pt idx="2649">
                  <c:v>533.43749999999898</c:v>
                </c:pt>
                <c:pt idx="2650">
                  <c:v>791.56249999999898</c:v>
                </c:pt>
                <c:pt idx="2651">
                  <c:v>951.375</c:v>
                </c:pt>
                <c:pt idx="2652">
                  <c:v>712.31249999999898</c:v>
                </c:pt>
                <c:pt idx="2653">
                  <c:v>482.5625</c:v>
                </c:pt>
                <c:pt idx="2654">
                  <c:v>798.375</c:v>
                </c:pt>
                <c:pt idx="2655">
                  <c:v>626.75</c:v>
                </c:pt>
                <c:pt idx="2656">
                  <c:v>429.5</c:v>
                </c:pt>
                <c:pt idx="2657">
                  <c:v>663.625</c:v>
                </c:pt>
                <c:pt idx="2658">
                  <c:v>619.125</c:v>
                </c:pt>
                <c:pt idx="2659">
                  <c:v>329.5625</c:v>
                </c:pt>
                <c:pt idx="2660">
                  <c:v>695</c:v>
                </c:pt>
                <c:pt idx="2661">
                  <c:v>54.625</c:v>
                </c:pt>
                <c:pt idx="2662">
                  <c:v>3.3333330000000001</c:v>
                </c:pt>
                <c:pt idx="2663">
                  <c:v>915.69230700000003</c:v>
                </c:pt>
                <c:pt idx="2664">
                  <c:v>968.38461499999903</c:v>
                </c:pt>
                <c:pt idx="2665">
                  <c:v>1662.4166660000001</c:v>
                </c:pt>
                <c:pt idx="2666">
                  <c:v>1848.4166660000001</c:v>
                </c:pt>
                <c:pt idx="2667">
                  <c:v>846.41666599999905</c:v>
                </c:pt>
                <c:pt idx="2668">
                  <c:v>603.46666599999799</c:v>
                </c:pt>
                <c:pt idx="2669">
                  <c:v>402.69230700000003</c:v>
                </c:pt>
                <c:pt idx="2670">
                  <c:v>715.13333300000102</c:v>
                </c:pt>
                <c:pt idx="2671">
                  <c:v>1369.25</c:v>
                </c:pt>
                <c:pt idx="2672">
                  <c:v>591.42857100000003</c:v>
                </c:pt>
                <c:pt idx="2673">
                  <c:v>926.06666599999903</c:v>
                </c:pt>
                <c:pt idx="2674">
                  <c:v>2305.3846149999999</c:v>
                </c:pt>
                <c:pt idx="2675">
                  <c:v>837</c:v>
                </c:pt>
                <c:pt idx="2676">
                  <c:v>823.53846099999998</c:v>
                </c:pt>
                <c:pt idx="2677">
                  <c:v>1954.461538</c:v>
                </c:pt>
                <c:pt idx="2678">
                  <c:v>4325.1538460000002</c:v>
                </c:pt>
                <c:pt idx="2679">
                  <c:v>1432.583333</c:v>
                </c:pt>
                <c:pt idx="2680">
                  <c:v>1284</c:v>
                </c:pt>
                <c:pt idx="2681">
                  <c:v>765.07142799999997</c:v>
                </c:pt>
                <c:pt idx="2682">
                  <c:v>1558.6666660000001</c:v>
                </c:pt>
                <c:pt idx="2683">
                  <c:v>1401.3076920000001</c:v>
                </c:pt>
                <c:pt idx="2684">
                  <c:v>4828.5</c:v>
                </c:pt>
                <c:pt idx="2685">
                  <c:v>799.4</c:v>
                </c:pt>
                <c:pt idx="2686">
                  <c:v>1156.4166660000001</c:v>
                </c:pt>
                <c:pt idx="2687">
                  <c:v>1034.833333</c:v>
                </c:pt>
                <c:pt idx="2688">
                  <c:v>1830.25</c:v>
                </c:pt>
                <c:pt idx="2689">
                  <c:v>1504.75</c:v>
                </c:pt>
                <c:pt idx="2690">
                  <c:v>296.76922999999999</c:v>
                </c:pt>
                <c:pt idx="2691">
                  <c:v>1194.3076920000001</c:v>
                </c:pt>
                <c:pt idx="2692">
                  <c:v>1520.75</c:v>
                </c:pt>
                <c:pt idx="2693">
                  <c:v>692.53846099999998</c:v>
                </c:pt>
                <c:pt idx="2694">
                  <c:v>825.5</c:v>
                </c:pt>
                <c:pt idx="2695">
                  <c:v>1269.833333</c:v>
                </c:pt>
                <c:pt idx="2696">
                  <c:v>1131.8666659999999</c:v>
                </c:pt>
                <c:pt idx="2697">
                  <c:v>640.14285699999903</c:v>
                </c:pt>
                <c:pt idx="2698">
                  <c:v>672.15384600000004</c:v>
                </c:pt>
                <c:pt idx="2699">
                  <c:v>683.53846099999998</c:v>
                </c:pt>
                <c:pt idx="2700">
                  <c:v>1691.583333</c:v>
                </c:pt>
                <c:pt idx="2701">
                  <c:v>866.84615299999905</c:v>
                </c:pt>
                <c:pt idx="2702">
                  <c:v>745.92307600000004</c:v>
                </c:pt>
                <c:pt idx="2703">
                  <c:v>2258.83333300001</c:v>
                </c:pt>
                <c:pt idx="2704">
                  <c:v>891.23076900000001</c:v>
                </c:pt>
                <c:pt idx="2705">
                  <c:v>569.64285699999903</c:v>
                </c:pt>
                <c:pt idx="2706">
                  <c:v>684.61538400000097</c:v>
                </c:pt>
                <c:pt idx="2707">
                  <c:v>649.33333300000004</c:v>
                </c:pt>
                <c:pt idx="2708">
                  <c:v>806.06666599999903</c:v>
                </c:pt>
                <c:pt idx="2709">
                  <c:v>1239.466666</c:v>
                </c:pt>
                <c:pt idx="2710">
                  <c:v>756.86666599999796</c:v>
                </c:pt>
                <c:pt idx="2711">
                  <c:v>670.38461499999903</c:v>
                </c:pt>
                <c:pt idx="2712">
                  <c:v>1152.75</c:v>
                </c:pt>
                <c:pt idx="2713">
                  <c:v>1716.4166660000001</c:v>
                </c:pt>
                <c:pt idx="2714">
                  <c:v>1161.846153</c:v>
                </c:pt>
                <c:pt idx="2715">
                  <c:v>673.07692299999997</c:v>
                </c:pt>
                <c:pt idx="2716">
                  <c:v>582.38461499999903</c:v>
                </c:pt>
                <c:pt idx="2717">
                  <c:v>1162.266666</c:v>
                </c:pt>
                <c:pt idx="2718">
                  <c:v>486</c:v>
                </c:pt>
                <c:pt idx="2719">
                  <c:v>1543.4166660000001</c:v>
                </c:pt>
                <c:pt idx="2720">
                  <c:v>570.61538400000097</c:v>
                </c:pt>
                <c:pt idx="2721">
                  <c:v>1770.583333</c:v>
                </c:pt>
                <c:pt idx="2722">
                  <c:v>537.38461499999903</c:v>
                </c:pt>
                <c:pt idx="2723">
                  <c:v>743.4</c:v>
                </c:pt>
                <c:pt idx="2724">
                  <c:v>414.23076900000001</c:v>
                </c:pt>
                <c:pt idx="2725">
                  <c:v>437.30769199999997</c:v>
                </c:pt>
                <c:pt idx="2726">
                  <c:v>652</c:v>
                </c:pt>
                <c:pt idx="2727">
                  <c:v>426.07692300000002</c:v>
                </c:pt>
                <c:pt idx="2728">
                  <c:v>710.61538400000097</c:v>
                </c:pt>
                <c:pt idx="2729">
                  <c:v>794.25</c:v>
                </c:pt>
                <c:pt idx="2730">
                  <c:v>1297.083333</c:v>
                </c:pt>
                <c:pt idx="2731">
                  <c:v>1011.230769</c:v>
                </c:pt>
                <c:pt idx="2732">
                  <c:v>1320</c:v>
                </c:pt>
                <c:pt idx="2733">
                  <c:v>1100.1538459999999</c:v>
                </c:pt>
                <c:pt idx="2734">
                  <c:v>802.33333300000004</c:v>
                </c:pt>
                <c:pt idx="2735">
                  <c:v>769.92307600000004</c:v>
                </c:pt>
                <c:pt idx="2736">
                  <c:v>711.76922999999897</c:v>
                </c:pt>
                <c:pt idx="2737">
                  <c:v>355.23076900000001</c:v>
                </c:pt>
                <c:pt idx="2738">
                  <c:v>597.42857100000003</c:v>
                </c:pt>
                <c:pt idx="2739">
                  <c:v>609.23076900000001</c:v>
                </c:pt>
                <c:pt idx="2740">
                  <c:v>700.461537999999</c:v>
                </c:pt>
                <c:pt idx="2741">
                  <c:v>658.86666599999796</c:v>
                </c:pt>
                <c:pt idx="2742">
                  <c:v>559.66666599999905</c:v>
                </c:pt>
                <c:pt idx="2743">
                  <c:v>379.15384599999999</c:v>
                </c:pt>
                <c:pt idx="2744">
                  <c:v>542.78571400000101</c:v>
                </c:pt>
                <c:pt idx="2745">
                  <c:v>812.84615299999905</c:v>
                </c:pt>
                <c:pt idx="2746">
                  <c:v>805.38461499999903</c:v>
                </c:pt>
                <c:pt idx="2747">
                  <c:v>760.84615299999905</c:v>
                </c:pt>
                <c:pt idx="2748">
                  <c:v>504.92307599999901</c:v>
                </c:pt>
                <c:pt idx="2749">
                  <c:v>577.86666599999796</c:v>
                </c:pt>
                <c:pt idx="2750">
                  <c:v>540.46666599999799</c:v>
                </c:pt>
                <c:pt idx="2751">
                  <c:v>384.461537999999</c:v>
                </c:pt>
                <c:pt idx="2752">
                  <c:v>619.5</c:v>
                </c:pt>
                <c:pt idx="2753">
                  <c:v>782.53846099999998</c:v>
                </c:pt>
                <c:pt idx="2754">
                  <c:v>491.30769199999997</c:v>
                </c:pt>
                <c:pt idx="2755">
                  <c:v>259.13333299999903</c:v>
                </c:pt>
                <c:pt idx="2756">
                  <c:v>759.61538400000097</c:v>
                </c:pt>
                <c:pt idx="2757">
                  <c:v>817</c:v>
                </c:pt>
                <c:pt idx="2758">
                  <c:v>888.83333300000004</c:v>
                </c:pt>
                <c:pt idx="2759">
                  <c:v>520.06666599999903</c:v>
                </c:pt>
                <c:pt idx="2760">
                  <c:v>404.30769199999997</c:v>
                </c:pt>
                <c:pt idx="2761">
                  <c:v>755.26666599999896</c:v>
                </c:pt>
                <c:pt idx="2762">
                  <c:v>446.61538400000001</c:v>
                </c:pt>
                <c:pt idx="2763">
                  <c:v>694.15384600000004</c:v>
                </c:pt>
                <c:pt idx="2764">
                  <c:v>757.85714199999904</c:v>
                </c:pt>
                <c:pt idx="2765">
                  <c:v>641.33333300000004</c:v>
                </c:pt>
                <c:pt idx="2766">
                  <c:v>389</c:v>
                </c:pt>
                <c:pt idx="2767">
                  <c:v>507.23076900000001</c:v>
                </c:pt>
                <c:pt idx="2768">
                  <c:v>500.36363599999999</c:v>
                </c:pt>
                <c:pt idx="2769">
                  <c:v>497.61538400000001</c:v>
                </c:pt>
                <c:pt idx="2770">
                  <c:v>515.28571400000101</c:v>
                </c:pt>
                <c:pt idx="2771">
                  <c:v>3.2</c:v>
                </c:pt>
                <c:pt idx="2772">
                  <c:v>804</c:v>
                </c:pt>
                <c:pt idx="2773">
                  <c:v>513.5</c:v>
                </c:pt>
                <c:pt idx="2774">
                  <c:v>636.25</c:v>
                </c:pt>
                <c:pt idx="2775">
                  <c:v>338.25</c:v>
                </c:pt>
                <c:pt idx="2776">
                  <c:v>771.75</c:v>
                </c:pt>
                <c:pt idx="2777">
                  <c:v>460</c:v>
                </c:pt>
                <c:pt idx="2778">
                  <c:v>349.5</c:v>
                </c:pt>
                <c:pt idx="2779">
                  <c:v>823.8</c:v>
                </c:pt>
                <c:pt idx="2780">
                  <c:v>652.4</c:v>
                </c:pt>
                <c:pt idx="2781">
                  <c:v>535.20000000000005</c:v>
                </c:pt>
                <c:pt idx="2782">
                  <c:v>421.2</c:v>
                </c:pt>
                <c:pt idx="2783">
                  <c:v>614.83333300000004</c:v>
                </c:pt>
                <c:pt idx="2784">
                  <c:v>526.5</c:v>
                </c:pt>
                <c:pt idx="2785">
                  <c:v>308</c:v>
                </c:pt>
                <c:pt idx="2786">
                  <c:v>342</c:v>
                </c:pt>
                <c:pt idx="2787">
                  <c:v>409.25</c:v>
                </c:pt>
                <c:pt idx="2788">
                  <c:v>640.75</c:v>
                </c:pt>
                <c:pt idx="2789">
                  <c:v>642.75</c:v>
                </c:pt>
                <c:pt idx="2790">
                  <c:v>724.8</c:v>
                </c:pt>
                <c:pt idx="2791">
                  <c:v>956.81818099999998</c:v>
                </c:pt>
                <c:pt idx="2792">
                  <c:v>408.2</c:v>
                </c:pt>
                <c:pt idx="2793">
                  <c:v>982.5</c:v>
                </c:pt>
                <c:pt idx="2794">
                  <c:v>485.25</c:v>
                </c:pt>
                <c:pt idx="2795">
                  <c:v>600.75</c:v>
                </c:pt>
                <c:pt idx="2796">
                  <c:v>433</c:v>
                </c:pt>
                <c:pt idx="2797">
                  <c:v>959.6</c:v>
                </c:pt>
                <c:pt idx="2798">
                  <c:v>666.75</c:v>
                </c:pt>
                <c:pt idx="2799">
                  <c:v>802.66666599999905</c:v>
                </c:pt>
                <c:pt idx="2800">
                  <c:v>697</c:v>
                </c:pt>
                <c:pt idx="2801">
                  <c:v>737.6</c:v>
                </c:pt>
                <c:pt idx="2802">
                  <c:v>432.8</c:v>
                </c:pt>
                <c:pt idx="2803">
                  <c:v>836</c:v>
                </c:pt>
                <c:pt idx="2804">
                  <c:v>464.25</c:v>
                </c:pt>
                <c:pt idx="2805">
                  <c:v>447.4</c:v>
                </c:pt>
                <c:pt idx="2806">
                  <c:v>681.4</c:v>
                </c:pt>
                <c:pt idx="2807">
                  <c:v>368.25</c:v>
                </c:pt>
                <c:pt idx="2808">
                  <c:v>283.60000000000002</c:v>
                </c:pt>
                <c:pt idx="2809">
                  <c:v>1097.75</c:v>
                </c:pt>
                <c:pt idx="2810">
                  <c:v>648.4</c:v>
                </c:pt>
                <c:pt idx="2811">
                  <c:v>401.75</c:v>
                </c:pt>
                <c:pt idx="2812">
                  <c:v>630</c:v>
                </c:pt>
                <c:pt idx="2813">
                  <c:v>248.4</c:v>
                </c:pt>
                <c:pt idx="2814">
                  <c:v>764.6</c:v>
                </c:pt>
                <c:pt idx="2815">
                  <c:v>618</c:v>
                </c:pt>
                <c:pt idx="2816">
                  <c:v>491.4</c:v>
                </c:pt>
                <c:pt idx="2817">
                  <c:v>821</c:v>
                </c:pt>
                <c:pt idx="2818">
                  <c:v>588.6</c:v>
                </c:pt>
                <c:pt idx="2819">
                  <c:v>642.6</c:v>
                </c:pt>
                <c:pt idx="2820">
                  <c:v>380</c:v>
                </c:pt>
                <c:pt idx="2821">
                  <c:v>665.2</c:v>
                </c:pt>
                <c:pt idx="2822">
                  <c:v>396.25</c:v>
                </c:pt>
                <c:pt idx="2823">
                  <c:v>867.5</c:v>
                </c:pt>
                <c:pt idx="2824">
                  <c:v>535.79999999999995</c:v>
                </c:pt>
                <c:pt idx="2825">
                  <c:v>554</c:v>
                </c:pt>
                <c:pt idx="2826">
                  <c:v>286.8</c:v>
                </c:pt>
                <c:pt idx="2827">
                  <c:v>158.19999999999999</c:v>
                </c:pt>
                <c:pt idx="2828">
                  <c:v>1437.7</c:v>
                </c:pt>
                <c:pt idx="2829">
                  <c:v>616.6</c:v>
                </c:pt>
                <c:pt idx="2830">
                  <c:v>462.2</c:v>
                </c:pt>
                <c:pt idx="2831">
                  <c:v>688.5</c:v>
                </c:pt>
                <c:pt idx="2832">
                  <c:v>403.25</c:v>
                </c:pt>
                <c:pt idx="2833">
                  <c:v>406.5</c:v>
                </c:pt>
                <c:pt idx="2834">
                  <c:v>461.5</c:v>
                </c:pt>
                <c:pt idx="2835">
                  <c:v>1015.5</c:v>
                </c:pt>
                <c:pt idx="2836">
                  <c:v>204</c:v>
                </c:pt>
                <c:pt idx="2837">
                  <c:v>593.75</c:v>
                </c:pt>
                <c:pt idx="2838">
                  <c:v>612</c:v>
                </c:pt>
                <c:pt idx="2839">
                  <c:v>1618.181818</c:v>
                </c:pt>
                <c:pt idx="2840">
                  <c:v>443.66666600000002</c:v>
                </c:pt>
                <c:pt idx="2841">
                  <c:v>591.5</c:v>
                </c:pt>
                <c:pt idx="2842">
                  <c:v>514</c:v>
                </c:pt>
                <c:pt idx="2843">
                  <c:v>664.8</c:v>
                </c:pt>
                <c:pt idx="2844">
                  <c:v>494.6</c:v>
                </c:pt>
                <c:pt idx="2845">
                  <c:v>521.4</c:v>
                </c:pt>
                <c:pt idx="2846">
                  <c:v>513</c:v>
                </c:pt>
                <c:pt idx="2847">
                  <c:v>775.8</c:v>
                </c:pt>
                <c:pt idx="2848">
                  <c:v>584</c:v>
                </c:pt>
                <c:pt idx="2849">
                  <c:v>608.66666599999905</c:v>
                </c:pt>
                <c:pt idx="2850">
                  <c:v>717.16666599999905</c:v>
                </c:pt>
                <c:pt idx="2851">
                  <c:v>460.8</c:v>
                </c:pt>
                <c:pt idx="2852">
                  <c:v>759.6</c:v>
                </c:pt>
                <c:pt idx="2853">
                  <c:v>749.75</c:v>
                </c:pt>
                <c:pt idx="2854">
                  <c:v>558</c:v>
                </c:pt>
                <c:pt idx="2855">
                  <c:v>579.20000000000005</c:v>
                </c:pt>
                <c:pt idx="2856">
                  <c:v>588.6</c:v>
                </c:pt>
                <c:pt idx="2857">
                  <c:v>818</c:v>
                </c:pt>
                <c:pt idx="2858">
                  <c:v>471</c:v>
                </c:pt>
                <c:pt idx="2859">
                  <c:v>572.25</c:v>
                </c:pt>
                <c:pt idx="2860">
                  <c:v>339</c:v>
                </c:pt>
                <c:pt idx="2861">
                  <c:v>415.6</c:v>
                </c:pt>
                <c:pt idx="2862">
                  <c:v>967</c:v>
                </c:pt>
                <c:pt idx="2863">
                  <c:v>428.5</c:v>
                </c:pt>
                <c:pt idx="2864">
                  <c:v>385.5</c:v>
                </c:pt>
                <c:pt idx="2865">
                  <c:v>330</c:v>
                </c:pt>
                <c:pt idx="2866">
                  <c:v>583.20000000000005</c:v>
                </c:pt>
                <c:pt idx="2867">
                  <c:v>568</c:v>
                </c:pt>
                <c:pt idx="2868">
                  <c:v>280</c:v>
                </c:pt>
                <c:pt idx="2869">
                  <c:v>582.6</c:v>
                </c:pt>
                <c:pt idx="2870">
                  <c:v>349.2</c:v>
                </c:pt>
                <c:pt idx="2871">
                  <c:v>389.25</c:v>
                </c:pt>
                <c:pt idx="2872">
                  <c:v>506.6</c:v>
                </c:pt>
                <c:pt idx="2873">
                  <c:v>440.83333299999902</c:v>
                </c:pt>
                <c:pt idx="2874">
                  <c:v>344.4</c:v>
                </c:pt>
                <c:pt idx="2875">
                  <c:v>372.75</c:v>
                </c:pt>
                <c:pt idx="2876">
                  <c:v>403</c:v>
                </c:pt>
                <c:pt idx="2877">
                  <c:v>320.25</c:v>
                </c:pt>
                <c:pt idx="2878">
                  <c:v>486</c:v>
                </c:pt>
                <c:pt idx="2879">
                  <c:v>693.75</c:v>
                </c:pt>
                <c:pt idx="2880">
                  <c:v>379.5</c:v>
                </c:pt>
                <c:pt idx="2881">
                  <c:v>396.75</c:v>
                </c:pt>
                <c:pt idx="2882">
                  <c:v>385.4</c:v>
                </c:pt>
                <c:pt idx="2883">
                  <c:v>601.25</c:v>
                </c:pt>
                <c:pt idx="2884">
                  <c:v>226.2</c:v>
                </c:pt>
                <c:pt idx="2885">
                  <c:v>247.2</c:v>
                </c:pt>
                <c:pt idx="2886">
                  <c:v>314</c:v>
                </c:pt>
                <c:pt idx="2887">
                  <c:v>323.58333299999902</c:v>
                </c:pt>
                <c:pt idx="2888">
                  <c:v>1.3333330000000001</c:v>
                </c:pt>
                <c:pt idx="2889">
                  <c:v>469.66666600000002</c:v>
                </c:pt>
                <c:pt idx="2890">
                  <c:v>750</c:v>
                </c:pt>
                <c:pt idx="2891">
                  <c:v>917</c:v>
                </c:pt>
                <c:pt idx="2892">
                  <c:v>1070.5</c:v>
                </c:pt>
                <c:pt idx="2893">
                  <c:v>690.5</c:v>
                </c:pt>
                <c:pt idx="2894">
                  <c:v>435</c:v>
                </c:pt>
                <c:pt idx="2895">
                  <c:v>476</c:v>
                </c:pt>
                <c:pt idx="2896">
                  <c:v>399.5</c:v>
                </c:pt>
                <c:pt idx="2897">
                  <c:v>437.66666600000002</c:v>
                </c:pt>
                <c:pt idx="2898">
                  <c:v>2302</c:v>
                </c:pt>
                <c:pt idx="2899">
                  <c:v>784</c:v>
                </c:pt>
                <c:pt idx="2900">
                  <c:v>883</c:v>
                </c:pt>
                <c:pt idx="2901">
                  <c:v>418</c:v>
                </c:pt>
                <c:pt idx="2902">
                  <c:v>597.33333300000004</c:v>
                </c:pt>
                <c:pt idx="2903">
                  <c:v>396.5</c:v>
                </c:pt>
                <c:pt idx="2904">
                  <c:v>317</c:v>
                </c:pt>
                <c:pt idx="2905">
                  <c:v>853.5</c:v>
                </c:pt>
                <c:pt idx="2906">
                  <c:v>479</c:v>
                </c:pt>
                <c:pt idx="2907">
                  <c:v>379</c:v>
                </c:pt>
                <c:pt idx="2908">
                  <c:v>732</c:v>
                </c:pt>
                <c:pt idx="2909">
                  <c:v>932</c:v>
                </c:pt>
                <c:pt idx="2910">
                  <c:v>1045</c:v>
                </c:pt>
                <c:pt idx="2911">
                  <c:v>837</c:v>
                </c:pt>
                <c:pt idx="2912">
                  <c:v>335</c:v>
                </c:pt>
                <c:pt idx="2913">
                  <c:v>742.33333300000004</c:v>
                </c:pt>
                <c:pt idx="2914">
                  <c:v>910</c:v>
                </c:pt>
                <c:pt idx="2915">
                  <c:v>470</c:v>
                </c:pt>
                <c:pt idx="2916">
                  <c:v>468</c:v>
                </c:pt>
                <c:pt idx="2917">
                  <c:v>997</c:v>
                </c:pt>
                <c:pt idx="2918">
                  <c:v>1231</c:v>
                </c:pt>
                <c:pt idx="2919">
                  <c:v>1020</c:v>
                </c:pt>
                <c:pt idx="2920">
                  <c:v>458</c:v>
                </c:pt>
                <c:pt idx="2921">
                  <c:v>666</c:v>
                </c:pt>
                <c:pt idx="2922">
                  <c:v>3122</c:v>
                </c:pt>
                <c:pt idx="2923">
                  <c:v>2793</c:v>
                </c:pt>
                <c:pt idx="2924">
                  <c:v>355</c:v>
                </c:pt>
                <c:pt idx="2925">
                  <c:v>666.5</c:v>
                </c:pt>
                <c:pt idx="2926">
                  <c:v>811</c:v>
                </c:pt>
                <c:pt idx="2927">
                  <c:v>996</c:v>
                </c:pt>
                <c:pt idx="2928">
                  <c:v>595</c:v>
                </c:pt>
                <c:pt idx="2929">
                  <c:v>1239</c:v>
                </c:pt>
                <c:pt idx="2930">
                  <c:v>878</c:v>
                </c:pt>
                <c:pt idx="2931">
                  <c:v>476</c:v>
                </c:pt>
                <c:pt idx="2932">
                  <c:v>372.33333299999902</c:v>
                </c:pt>
                <c:pt idx="2933">
                  <c:v>713</c:v>
                </c:pt>
                <c:pt idx="2934">
                  <c:v>678.5</c:v>
                </c:pt>
                <c:pt idx="2935">
                  <c:v>432</c:v>
                </c:pt>
                <c:pt idx="2936">
                  <c:v>669</c:v>
                </c:pt>
                <c:pt idx="2937">
                  <c:v>587</c:v>
                </c:pt>
                <c:pt idx="2938">
                  <c:v>447.5</c:v>
                </c:pt>
                <c:pt idx="2939">
                  <c:v>862</c:v>
                </c:pt>
                <c:pt idx="2940">
                  <c:v>713</c:v>
                </c:pt>
                <c:pt idx="2941">
                  <c:v>1624</c:v>
                </c:pt>
                <c:pt idx="2942">
                  <c:v>556</c:v>
                </c:pt>
                <c:pt idx="2943">
                  <c:v>633</c:v>
                </c:pt>
                <c:pt idx="2944">
                  <c:v>1010.5</c:v>
                </c:pt>
                <c:pt idx="2945">
                  <c:v>566</c:v>
                </c:pt>
                <c:pt idx="2946">
                  <c:v>612.33333300000004</c:v>
                </c:pt>
                <c:pt idx="2947">
                  <c:v>691.33333300000004</c:v>
                </c:pt>
                <c:pt idx="2948">
                  <c:v>960</c:v>
                </c:pt>
                <c:pt idx="2949">
                  <c:v>519.5</c:v>
                </c:pt>
                <c:pt idx="2950">
                  <c:v>1441</c:v>
                </c:pt>
                <c:pt idx="2951">
                  <c:v>249</c:v>
                </c:pt>
                <c:pt idx="2952">
                  <c:v>823</c:v>
                </c:pt>
                <c:pt idx="2953">
                  <c:v>498</c:v>
                </c:pt>
                <c:pt idx="2954">
                  <c:v>259</c:v>
                </c:pt>
                <c:pt idx="2955">
                  <c:v>605</c:v>
                </c:pt>
                <c:pt idx="2956">
                  <c:v>609</c:v>
                </c:pt>
                <c:pt idx="2957">
                  <c:v>465</c:v>
                </c:pt>
                <c:pt idx="2958">
                  <c:v>881</c:v>
                </c:pt>
                <c:pt idx="2959">
                  <c:v>626.33333300000004</c:v>
                </c:pt>
                <c:pt idx="2960">
                  <c:v>946.33333300000004</c:v>
                </c:pt>
                <c:pt idx="2961">
                  <c:v>206</c:v>
                </c:pt>
                <c:pt idx="2962">
                  <c:v>544.5</c:v>
                </c:pt>
                <c:pt idx="2963">
                  <c:v>785</c:v>
                </c:pt>
                <c:pt idx="2964">
                  <c:v>412</c:v>
                </c:pt>
                <c:pt idx="2965">
                  <c:v>62</c:v>
                </c:pt>
                <c:pt idx="2966">
                  <c:v>934.5</c:v>
                </c:pt>
                <c:pt idx="2967">
                  <c:v>587</c:v>
                </c:pt>
                <c:pt idx="2968">
                  <c:v>1015</c:v>
                </c:pt>
                <c:pt idx="2969">
                  <c:v>751.5</c:v>
                </c:pt>
                <c:pt idx="2970">
                  <c:v>406</c:v>
                </c:pt>
                <c:pt idx="2971">
                  <c:v>806.5</c:v>
                </c:pt>
                <c:pt idx="2972">
                  <c:v>714.5</c:v>
                </c:pt>
                <c:pt idx="2973">
                  <c:v>476.66666600000002</c:v>
                </c:pt>
                <c:pt idx="2974">
                  <c:v>274</c:v>
                </c:pt>
                <c:pt idx="2975">
                  <c:v>807</c:v>
                </c:pt>
                <c:pt idx="2976">
                  <c:v>981</c:v>
                </c:pt>
                <c:pt idx="2977">
                  <c:v>533.66666599999905</c:v>
                </c:pt>
                <c:pt idx="2978">
                  <c:v>1049</c:v>
                </c:pt>
                <c:pt idx="2979">
                  <c:v>678.5</c:v>
                </c:pt>
                <c:pt idx="2980">
                  <c:v>225.5</c:v>
                </c:pt>
                <c:pt idx="2981">
                  <c:v>543.5</c:v>
                </c:pt>
                <c:pt idx="2982">
                  <c:v>92</c:v>
                </c:pt>
                <c:pt idx="2983">
                  <c:v>717</c:v>
                </c:pt>
                <c:pt idx="2984">
                  <c:v>376</c:v>
                </c:pt>
                <c:pt idx="2985">
                  <c:v>498.5</c:v>
                </c:pt>
                <c:pt idx="2986">
                  <c:v>152</c:v>
                </c:pt>
                <c:pt idx="2987">
                  <c:v>294</c:v>
                </c:pt>
                <c:pt idx="2988">
                  <c:v>495.5</c:v>
                </c:pt>
                <c:pt idx="2989">
                  <c:v>676</c:v>
                </c:pt>
                <c:pt idx="2990">
                  <c:v>555</c:v>
                </c:pt>
                <c:pt idx="2991">
                  <c:v>440</c:v>
                </c:pt>
                <c:pt idx="2992">
                  <c:v>544</c:v>
                </c:pt>
                <c:pt idx="2993">
                  <c:v>498.5</c:v>
                </c:pt>
                <c:pt idx="2994">
                  <c:v>746</c:v>
                </c:pt>
                <c:pt idx="2995">
                  <c:v>514.66666599999905</c:v>
                </c:pt>
                <c:pt idx="2996">
                  <c:v>330</c:v>
                </c:pt>
                <c:pt idx="2997">
                  <c:v>424.66666600000002</c:v>
                </c:pt>
                <c:pt idx="2998">
                  <c:v>409</c:v>
                </c:pt>
                <c:pt idx="2999">
                  <c:v>565</c:v>
                </c:pt>
                <c:pt idx="3000">
                  <c:v>126</c:v>
                </c:pt>
                <c:pt idx="3001">
                  <c:v>422</c:v>
                </c:pt>
                <c:pt idx="3002">
                  <c:v>515</c:v>
                </c:pt>
                <c:pt idx="3003">
                  <c:v>672.5</c:v>
                </c:pt>
                <c:pt idx="3004">
                  <c:v>316</c:v>
                </c:pt>
                <c:pt idx="3005">
                  <c:v>22</c:v>
                </c:pt>
                <c:pt idx="3006">
                  <c:v>243.5</c:v>
                </c:pt>
                <c:pt idx="3007">
                  <c:v>139</c:v>
                </c:pt>
                <c:pt idx="3008">
                  <c:v>107.5</c:v>
                </c:pt>
                <c:pt idx="3009">
                  <c:v>82</c:v>
                </c:pt>
                <c:pt idx="3010">
                  <c:v>78</c:v>
                </c:pt>
                <c:pt idx="3011">
                  <c:v>49</c:v>
                </c:pt>
                <c:pt idx="3012">
                  <c:v>29</c:v>
                </c:pt>
                <c:pt idx="3013">
                  <c:v>22</c:v>
                </c:pt>
                <c:pt idx="3014">
                  <c:v>29</c:v>
                </c:pt>
                <c:pt idx="3015">
                  <c:v>3</c:v>
                </c:pt>
                <c:pt idx="3016">
                  <c:v>7</c:v>
                </c:pt>
                <c:pt idx="3017">
                  <c:v>4</c:v>
                </c:pt>
                <c:pt idx="3018">
                  <c:v>5</c:v>
                </c:pt>
                <c:pt idx="3019">
                  <c:v>60</c:v>
                </c:pt>
                <c:pt idx="3020">
                  <c:v>33.125</c:v>
                </c:pt>
                <c:pt idx="3021">
                  <c:v>6</c:v>
                </c:pt>
              </c:numCache>
            </c:numRef>
          </c:yVal>
          <c:smooth val="0"/>
        </c:ser>
        <c:dLbls>
          <c:showLegendKey val="0"/>
          <c:showVal val="0"/>
          <c:showCatName val="0"/>
          <c:showSerName val="0"/>
          <c:showPercent val="0"/>
          <c:showBubbleSize val="0"/>
        </c:dLbls>
        <c:axId val="193525904"/>
        <c:axId val="193519920"/>
      </c:scatterChart>
      <c:valAx>
        <c:axId val="193525904"/>
        <c:scaling>
          <c:orientation val="minMax"/>
        </c:scaling>
        <c:delete val="0"/>
        <c:axPos val="b"/>
        <c:majorGridlines>
          <c:spPr>
            <a:ln w="9525" cap="flat" cmpd="sng" algn="ctr">
              <a:solidFill>
                <a:schemeClr val="tx1">
                  <a:lumMod val="15000"/>
                  <a:lumOff val="85000"/>
                </a:schemeClr>
              </a:solidFill>
              <a:prstDash val="solid"/>
              <a:round/>
            </a:ln>
            <a:effectLst/>
          </c:spPr>
        </c:majorGridlines>
        <c:numFmt formatCode="0_);[Red]\(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519920"/>
        <c:crosses val="autoZero"/>
        <c:crossBetween val="midCat"/>
      </c:valAx>
      <c:valAx>
        <c:axId val="19351992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Red]\(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52590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各级门店消费频次分布</a:t>
            </a:r>
          </a:p>
        </c:rich>
      </c:tx>
      <c:overlay val="0"/>
      <c:spPr>
        <a:noFill/>
        <a:ln>
          <a:noFill/>
        </a:ln>
        <a:effectLst/>
      </c:spPr>
    </c:title>
    <c:autoTitleDeleted val="0"/>
    <c:plotArea>
      <c:layout/>
      <c:barChart>
        <c:barDir val="col"/>
        <c:grouping val="stacked"/>
        <c:varyColors val="0"/>
        <c:ser>
          <c:idx val="0"/>
          <c:order val="0"/>
          <c:tx>
            <c:strRef>
              <c:f>门店分析_3!$F$23</c:f>
              <c:strCache>
                <c:ptCount val="1"/>
                <c:pt idx="0">
                  <c:v>1次</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门店分析_3!$G$23:$Q$23</c:f>
              <c:numCache>
                <c:formatCode>0.0%</c:formatCode>
                <c:ptCount val="11"/>
                <c:pt idx="0">
                  <c:v>0.38054885234861802</c:v>
                </c:pt>
                <c:pt idx="1">
                  <c:v>0.37698187676058398</c:v>
                </c:pt>
                <c:pt idx="2">
                  <c:v>0.37497474868127301</c:v>
                </c:pt>
                <c:pt idx="3">
                  <c:v>0.371752923851217</c:v>
                </c:pt>
                <c:pt idx="4">
                  <c:v>0.36979528270483603</c:v>
                </c:pt>
                <c:pt idx="5">
                  <c:v>0.371553812238899</c:v>
                </c:pt>
                <c:pt idx="6">
                  <c:v>0.37700813931389598</c:v>
                </c:pt>
                <c:pt idx="7">
                  <c:v>0.364772808823773</c:v>
                </c:pt>
                <c:pt idx="8">
                  <c:v>0.34738338165955301</c:v>
                </c:pt>
                <c:pt idx="9">
                  <c:v>0.359496623537296</c:v>
                </c:pt>
                <c:pt idx="10">
                  <c:v>0.38165411788600201</c:v>
                </c:pt>
              </c:numCache>
            </c:numRef>
          </c:val>
        </c:ser>
        <c:ser>
          <c:idx val="1"/>
          <c:order val="1"/>
          <c:tx>
            <c:strRef>
              <c:f>门店分析_3!$F$24</c:f>
              <c:strCache>
                <c:ptCount val="1"/>
                <c:pt idx="0">
                  <c:v>2次</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门店分析_3!$G$24:$Q$24</c:f>
              <c:numCache>
                <c:formatCode>0.0%</c:formatCode>
                <c:ptCount val="11"/>
                <c:pt idx="0">
                  <c:v>0.26932177130350499</c:v>
                </c:pt>
                <c:pt idx="1">
                  <c:v>0.265990827423707</c:v>
                </c:pt>
                <c:pt idx="2">
                  <c:v>0.26276878509514201</c:v>
                </c:pt>
                <c:pt idx="3">
                  <c:v>0.26142669705635002</c:v>
                </c:pt>
                <c:pt idx="4">
                  <c:v>0.26149127395501398</c:v>
                </c:pt>
                <c:pt idx="5">
                  <c:v>0.26136255392110203</c:v>
                </c:pt>
                <c:pt idx="6">
                  <c:v>0.26025626286065601</c:v>
                </c:pt>
                <c:pt idx="7">
                  <c:v>0.26007883100465501</c:v>
                </c:pt>
                <c:pt idx="8">
                  <c:v>0.25796863896424599</c:v>
                </c:pt>
                <c:pt idx="9">
                  <c:v>0.25640496932831702</c:v>
                </c:pt>
                <c:pt idx="10">
                  <c:v>0.25435290362826601</c:v>
                </c:pt>
              </c:numCache>
            </c:numRef>
          </c:val>
        </c:ser>
        <c:ser>
          <c:idx val="2"/>
          <c:order val="2"/>
          <c:tx>
            <c:strRef>
              <c:f>门店分析_3!$F$25</c:f>
              <c:strCache>
                <c:ptCount val="1"/>
                <c:pt idx="0">
                  <c:v>3次</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门店分析_3!$G$25:$Q$25</c:f>
              <c:numCache>
                <c:formatCode>0.0%</c:formatCode>
                <c:ptCount val="11"/>
                <c:pt idx="0">
                  <c:v>0.172493446000657</c:v>
                </c:pt>
                <c:pt idx="1">
                  <c:v>0.171281262172681</c:v>
                </c:pt>
                <c:pt idx="2">
                  <c:v>0.17022699782985301</c:v>
                </c:pt>
                <c:pt idx="3">
                  <c:v>0.16995290085822301</c:v>
                </c:pt>
                <c:pt idx="4">
                  <c:v>0.17070355223738601</c:v>
                </c:pt>
                <c:pt idx="5">
                  <c:v>0.170622014778124</c:v>
                </c:pt>
                <c:pt idx="6">
                  <c:v>0.16803495048134301</c:v>
                </c:pt>
                <c:pt idx="7">
                  <c:v>0.17051897078063699</c:v>
                </c:pt>
                <c:pt idx="8">
                  <c:v>0.17588841571267799</c:v>
                </c:pt>
                <c:pt idx="9">
                  <c:v>0.17212227434403801</c:v>
                </c:pt>
                <c:pt idx="10">
                  <c:v>0.16524930727829301</c:v>
                </c:pt>
              </c:numCache>
            </c:numRef>
          </c:val>
        </c:ser>
        <c:ser>
          <c:idx val="3"/>
          <c:order val="3"/>
          <c:tx>
            <c:strRef>
              <c:f>门店分析_3!$F$26</c:f>
              <c:strCache>
                <c:ptCount val="1"/>
                <c:pt idx="0">
                  <c:v>4-7次</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门店分析_3!$G$26:$Q$26</c:f>
              <c:numCache>
                <c:formatCode>0.0%</c:formatCode>
                <c:ptCount val="11"/>
                <c:pt idx="0">
                  <c:v>0.115740221112296</c:v>
                </c:pt>
                <c:pt idx="1">
                  <c:v>0.116633346631594</c:v>
                </c:pt>
                <c:pt idx="2">
                  <c:v>0.116801494039851</c:v>
                </c:pt>
                <c:pt idx="3">
                  <c:v>0.117943720692296</c:v>
                </c:pt>
                <c:pt idx="4">
                  <c:v>0.118467354605545</c:v>
                </c:pt>
                <c:pt idx="5">
                  <c:v>0.118114428402302</c:v>
                </c:pt>
                <c:pt idx="6">
                  <c:v>0.117176556711239</c:v>
                </c:pt>
                <c:pt idx="7">
                  <c:v>0.120153797744373</c:v>
                </c:pt>
                <c:pt idx="8">
                  <c:v>0.126076965770514</c:v>
                </c:pt>
                <c:pt idx="9">
                  <c:v>0.124020568070519</c:v>
                </c:pt>
                <c:pt idx="10">
                  <c:v>0.11685743714729201</c:v>
                </c:pt>
              </c:numCache>
            </c:numRef>
          </c:val>
        </c:ser>
        <c:ser>
          <c:idx val="4"/>
          <c:order val="4"/>
          <c:tx>
            <c:strRef>
              <c:f>门店分析_3!$F$27</c:f>
              <c:strCache>
                <c:ptCount val="1"/>
                <c:pt idx="0">
                  <c:v>8-12次</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门店分析_3!$G$27:$Q$27</c:f>
              <c:numCache>
                <c:formatCode>0.0%</c:formatCode>
                <c:ptCount val="11"/>
                <c:pt idx="0">
                  <c:v>3.7975615915595798E-2</c:v>
                </c:pt>
                <c:pt idx="1">
                  <c:v>4.0572421920657298E-2</c:v>
                </c:pt>
                <c:pt idx="2">
                  <c:v>4.3216007953012898E-2</c:v>
                </c:pt>
                <c:pt idx="3">
                  <c:v>4.4825998385624101E-2</c:v>
                </c:pt>
                <c:pt idx="4">
                  <c:v>4.4965286033572797E-2</c:v>
                </c:pt>
                <c:pt idx="5">
                  <c:v>4.3966960142610402E-2</c:v>
                </c:pt>
                <c:pt idx="6">
                  <c:v>4.4185517230052297E-2</c:v>
                </c:pt>
                <c:pt idx="7">
                  <c:v>4.6989461597487098E-2</c:v>
                </c:pt>
                <c:pt idx="8">
                  <c:v>5.0802180644960497E-2</c:v>
                </c:pt>
                <c:pt idx="9">
                  <c:v>4.9190679931955403E-2</c:v>
                </c:pt>
                <c:pt idx="10">
                  <c:v>4.53032742887816E-2</c:v>
                </c:pt>
              </c:numCache>
            </c:numRef>
          </c:val>
        </c:ser>
        <c:ser>
          <c:idx val="5"/>
          <c:order val="5"/>
          <c:tx>
            <c:strRef>
              <c:f>门店分析_3!$F$28</c:f>
              <c:strCache>
                <c:ptCount val="1"/>
                <c:pt idx="0">
                  <c:v>13-18次</c:v>
                </c:pt>
              </c:strCache>
            </c:strRef>
          </c:tx>
          <c:spPr>
            <a:solidFill>
              <a:schemeClr val="accent6"/>
            </a:solidFill>
            <a:ln>
              <a:noFill/>
            </a:ln>
            <a:effectLst/>
          </c:spPr>
          <c:invertIfNegative val="0"/>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门店分析_3!$G$28:$Q$28</c:f>
              <c:numCache>
                <c:formatCode>0.0%</c:formatCode>
                <c:ptCount val="11"/>
                <c:pt idx="0">
                  <c:v>1.60973840122502E-2</c:v>
                </c:pt>
                <c:pt idx="1">
                  <c:v>1.87976570928284E-2</c:v>
                </c:pt>
                <c:pt idx="2">
                  <c:v>2.0777748998958099E-2</c:v>
                </c:pt>
                <c:pt idx="3">
                  <c:v>2.2028261918187499E-2</c:v>
                </c:pt>
                <c:pt idx="4">
                  <c:v>2.2145608445480101E-2</c:v>
                </c:pt>
                <c:pt idx="5">
                  <c:v>2.2248833126947601E-2</c:v>
                </c:pt>
                <c:pt idx="6">
                  <c:v>2.1515568872110199E-2</c:v>
                </c:pt>
                <c:pt idx="7">
                  <c:v>2.4101972431229999E-2</c:v>
                </c:pt>
                <c:pt idx="8">
                  <c:v>2.6594116823229801E-2</c:v>
                </c:pt>
                <c:pt idx="9">
                  <c:v>2.4112067632352199E-2</c:v>
                </c:pt>
                <c:pt idx="10">
                  <c:v>2.3226124675400001E-2</c:v>
                </c:pt>
              </c:numCache>
            </c:numRef>
          </c:val>
        </c:ser>
        <c:ser>
          <c:idx val="6"/>
          <c:order val="6"/>
          <c:tx>
            <c:strRef>
              <c:f>门店分析_3!$F$29</c:f>
              <c:strCache>
                <c:ptCount val="1"/>
                <c:pt idx="0">
                  <c:v>19次以上</c:v>
                </c:pt>
              </c:strCache>
            </c:strRef>
          </c:tx>
          <c:spPr>
            <a:solidFill>
              <a:schemeClr val="accent1">
                <a:lumMod val="60000"/>
              </a:schemeClr>
            </a:solidFill>
            <a:ln>
              <a:noFill/>
            </a:ln>
            <a:effectLst/>
          </c:spPr>
          <c:invertIfNegative val="0"/>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门店分析_3!$G$29:$Q$29</c:f>
              <c:numCache>
                <c:formatCode>0.0%</c:formatCode>
                <c:ptCount val="11"/>
                <c:pt idx="0">
                  <c:v>7.8227093070799194E-3</c:v>
                </c:pt>
                <c:pt idx="1">
                  <c:v>9.7426079979490102E-3</c:v>
                </c:pt>
                <c:pt idx="2">
                  <c:v>1.1234217401909601E-2</c:v>
                </c:pt>
                <c:pt idx="3">
                  <c:v>1.20694972381034E-2</c:v>
                </c:pt>
                <c:pt idx="4">
                  <c:v>1.2431642018165399E-2</c:v>
                </c:pt>
                <c:pt idx="5">
                  <c:v>1.2131397390014601E-2</c:v>
                </c:pt>
                <c:pt idx="6">
                  <c:v>1.18230045307049E-2</c:v>
                </c:pt>
                <c:pt idx="7">
                  <c:v>1.3384157617846301E-2</c:v>
                </c:pt>
                <c:pt idx="8">
                  <c:v>1.52863004248212E-2</c:v>
                </c:pt>
                <c:pt idx="9">
                  <c:v>1.4652817155523501E-2</c:v>
                </c:pt>
                <c:pt idx="10">
                  <c:v>1.33568350959655E-2</c:v>
                </c:pt>
              </c:numCache>
            </c:numRef>
          </c:val>
        </c:ser>
        <c:dLbls>
          <c:showLegendKey val="0"/>
          <c:showVal val="0"/>
          <c:showCatName val="0"/>
          <c:showSerName val="0"/>
          <c:showPercent val="0"/>
          <c:showBubbleSize val="0"/>
        </c:dLbls>
        <c:gapWidth val="150"/>
        <c:overlap val="100"/>
        <c:axId val="193529712"/>
        <c:axId val="193530800"/>
      </c:barChart>
      <c:catAx>
        <c:axId val="193529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530800"/>
        <c:crosses val="autoZero"/>
        <c:auto val="1"/>
        <c:lblAlgn val="ctr"/>
        <c:lblOffset val="100"/>
        <c:noMultiLvlLbl val="0"/>
      </c:catAx>
      <c:valAx>
        <c:axId val="19353080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529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会员消费人数与产值</a:t>
            </a:r>
          </a:p>
        </c:rich>
      </c:tx>
      <c:layout/>
      <c:overlay val="0"/>
      <c:spPr>
        <a:noFill/>
        <a:ln>
          <a:noFill/>
        </a:ln>
        <a:effectLst/>
      </c:spPr>
    </c:title>
    <c:autoTitleDeleted val="0"/>
    <c:plotArea>
      <c:layout/>
      <c:barChart>
        <c:barDir val="col"/>
        <c:grouping val="clustered"/>
        <c:varyColors val="0"/>
        <c:ser>
          <c:idx val="0"/>
          <c:order val="0"/>
          <c:tx>
            <c:strRef>
              <c:f>[会员分析_大数据管理部0529.xlsx]基础数据分析_2!$B$3</c:f>
              <c:strCache>
                <c:ptCount val="1"/>
                <c:pt idx="0">
                  <c:v>消费会员数</c:v>
                </c:pt>
              </c:strCache>
            </c:strRef>
          </c:tx>
          <c:spPr>
            <a:solidFill>
              <a:schemeClr val="accent1"/>
            </a:solidFill>
            <a:ln>
              <a:noFill/>
            </a:ln>
            <a:effectLst/>
          </c:spPr>
          <c:invertIfNegative val="0"/>
          <c:cat>
            <c:strRef>
              <c:f>[会员分析_大数据管理部0529.xlsx]基础数据分析_2!$A$4:$A$19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[会员分析_大数据管理部0529.xlsx]基础数据分析_2!$B$4:$B$19</c:f>
              <c:numCache>
                <c:formatCode>#,##0</c:formatCode>
                <c:ptCount val="16"/>
                <c:pt idx="0">
                  <c:v>2727470</c:v>
                </c:pt>
                <c:pt idx="1">
                  <c:v>2434912</c:v>
                </c:pt>
                <c:pt idx="2">
                  <c:v>2822743</c:v>
                </c:pt>
                <c:pt idx="3">
                  <c:v>2788137</c:v>
                </c:pt>
                <c:pt idx="4">
                  <c:v>2822612</c:v>
                </c:pt>
                <c:pt idx="5">
                  <c:v>2901094</c:v>
                </c:pt>
                <c:pt idx="6">
                  <c:v>2891060</c:v>
                </c:pt>
                <c:pt idx="7">
                  <c:v>2968067</c:v>
                </c:pt>
                <c:pt idx="8">
                  <c:v>3107523</c:v>
                </c:pt>
                <c:pt idx="9">
                  <c:v>3347908</c:v>
                </c:pt>
                <c:pt idx="10">
                  <c:v>3305627</c:v>
                </c:pt>
                <c:pt idx="11">
                  <c:v>3417574</c:v>
                </c:pt>
                <c:pt idx="12">
                  <c:v>3768899</c:v>
                </c:pt>
                <c:pt idx="13">
                  <c:v>3110731</c:v>
                </c:pt>
                <c:pt idx="14">
                  <c:v>3765675</c:v>
                </c:pt>
                <c:pt idx="15">
                  <c:v>3650519</c:v>
                </c:pt>
              </c:numCache>
            </c:numRef>
          </c:val>
        </c:ser>
        <c:dLbls>
          <c:showLegendKey val="0"/>
          <c:showVal val="0"/>
          <c:showCatName val="0"/>
          <c:showSerName val="0"/>
          <c:showPercent val="0"/>
          <c:showBubbleSize val="0"/>
        </c:dLbls>
        <c:gapWidth val="219"/>
        <c:overlap val="-27"/>
        <c:axId val="93619504"/>
        <c:axId val="93616240"/>
      </c:barChart>
      <c:lineChart>
        <c:grouping val="standard"/>
        <c:varyColors val="0"/>
        <c:ser>
          <c:idx val="1"/>
          <c:order val="1"/>
          <c:tx>
            <c:strRef>
              <c:f>[会员分析_大数据管理部0529.xlsx]基础数据分析_2!$C$3</c:f>
              <c:strCache>
                <c:ptCount val="1"/>
                <c:pt idx="0">
                  <c:v>月产值</c:v>
                </c:pt>
              </c:strCache>
            </c:strRef>
          </c:tx>
          <c:spPr>
            <a:ln w="28575" cap="rnd" cmpd="sng" algn="ctr">
              <a:solidFill>
                <a:schemeClr val="accent2"/>
              </a:solidFill>
              <a:prstDash val="solid"/>
              <a:round/>
            </a:ln>
            <a:effectLst/>
          </c:spPr>
          <c:marker>
            <c:symbol val="none"/>
          </c:marker>
          <c:cat>
            <c:strRef>
              <c:f>[会员分析_大数据管理部0529.xlsx]基础数据分析_2!$A$4:$A$19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[会员分析_大数据管理部0529.xlsx]基础数据分析_2!$C$4:$C$19</c:f>
              <c:numCache>
                <c:formatCode>0_ </c:formatCode>
                <c:ptCount val="16"/>
                <c:pt idx="0">
                  <c:v>142.89237122314799</c:v>
                </c:pt>
                <c:pt idx="1">
                  <c:v>140.93640143463</c:v>
                </c:pt>
                <c:pt idx="2">
                  <c:v>141.592924772109</c:v>
                </c:pt>
                <c:pt idx="3">
                  <c:v>131.21624261289799</c:v>
                </c:pt>
                <c:pt idx="4">
                  <c:v>128.39390015347399</c:v>
                </c:pt>
                <c:pt idx="5">
                  <c:v>145.953631143975</c:v>
                </c:pt>
                <c:pt idx="6">
                  <c:v>129.720815448313</c:v>
                </c:pt>
                <c:pt idx="7">
                  <c:v>131.46367385911401</c:v>
                </c:pt>
                <c:pt idx="8">
                  <c:v>140.537533553251</c:v>
                </c:pt>
                <c:pt idx="9">
                  <c:v>143.06112239941999</c:v>
                </c:pt>
                <c:pt idx="10">
                  <c:v>149.138149319327</c:v>
                </c:pt>
                <c:pt idx="11">
                  <c:v>152.69269984205101</c:v>
                </c:pt>
                <c:pt idx="12">
                  <c:v>148.73401613044001</c:v>
                </c:pt>
                <c:pt idx="13">
                  <c:v>134.488835231976</c:v>
                </c:pt>
                <c:pt idx="14">
                  <c:v>140.570601666367</c:v>
                </c:pt>
                <c:pt idx="15">
                  <c:v>133.812390884693</c:v>
                </c:pt>
              </c:numCache>
            </c:numRef>
          </c:val>
          <c:smooth val="0"/>
        </c:ser>
        <c:dLbls>
          <c:showLegendKey val="0"/>
          <c:showVal val="0"/>
          <c:showCatName val="0"/>
          <c:showSerName val="0"/>
          <c:showPercent val="0"/>
          <c:showBubbleSize val="0"/>
        </c:dLbls>
        <c:marker val="1"/>
        <c:smooth val="0"/>
        <c:axId val="93607536"/>
        <c:axId val="93608080"/>
      </c:lineChart>
      <c:catAx>
        <c:axId val="9361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16240"/>
        <c:crosses val="autoZero"/>
        <c:auto val="1"/>
        <c:lblAlgn val="ctr"/>
        <c:lblOffset val="100"/>
        <c:noMultiLvlLbl val="0"/>
      </c:catAx>
      <c:valAx>
        <c:axId val="9361624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19504"/>
        <c:crosses val="autoZero"/>
        <c:crossBetween val="between"/>
      </c:valAx>
      <c:catAx>
        <c:axId val="93607536"/>
        <c:scaling>
          <c:orientation val="minMax"/>
        </c:scaling>
        <c:delete val="1"/>
        <c:axPos val="b"/>
        <c:numFmt formatCode="General" sourceLinked="1"/>
        <c:majorTickMark val="out"/>
        <c:minorTickMark val="none"/>
        <c:tickLblPos val="nextTo"/>
        <c:crossAx val="93608080"/>
        <c:crosses val="autoZero"/>
        <c:auto val="1"/>
        <c:lblAlgn val="ctr"/>
        <c:lblOffset val="100"/>
        <c:noMultiLvlLbl val="0"/>
      </c:catAx>
      <c:valAx>
        <c:axId val="93608080"/>
        <c:scaling>
          <c:orientation val="minMax"/>
          <c:min val="0"/>
        </c:scaling>
        <c:delete val="0"/>
        <c:axPos val="r"/>
        <c:numFmt formatCode="0_ "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07536"/>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会员客单与人均订单</a:t>
            </a:r>
          </a:p>
        </c:rich>
      </c:tx>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基础数据分析_2!$B$22</c:f>
              <c:strCache>
                <c:ptCount val="1"/>
                <c:pt idx="0">
                  <c:v>会员客单</c:v>
                </c:pt>
              </c:strCache>
            </c:strRef>
          </c:tx>
          <c:spPr>
            <a:solidFill>
              <a:schemeClr val="accent1"/>
            </a:solidFill>
            <a:ln>
              <a:noFill/>
            </a:ln>
            <a:effectLst/>
          </c:spPr>
          <c:invertIfNegative val="0"/>
          <c:cat>
            <c:strRef>
              <c:f>基础数据分析_2!$A$23:$A$38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基础数据分析_2!$B$23:$B$38</c:f>
              <c:numCache>
                <c:formatCode>General</c:formatCode>
                <c:ptCount val="16"/>
                <c:pt idx="0">
                  <c:v>75.663747307497303</c:v>
                </c:pt>
                <c:pt idx="1">
                  <c:v>82.145908174645399</c:v>
                </c:pt>
                <c:pt idx="2">
                  <c:v>77.447167817838107</c:v>
                </c:pt>
                <c:pt idx="3">
                  <c:v>73.761828901863595</c:v>
                </c:pt>
                <c:pt idx="4">
                  <c:v>72.130031536448996</c:v>
                </c:pt>
                <c:pt idx="5">
                  <c:v>79.501062627862495</c:v>
                </c:pt>
                <c:pt idx="6">
                  <c:v>72.711389765554898</c:v>
                </c:pt>
                <c:pt idx="7">
                  <c:v>73.027440821350694</c:v>
                </c:pt>
                <c:pt idx="8">
                  <c:v>77.354128467861699</c:v>
                </c:pt>
                <c:pt idx="9">
                  <c:v>78.318721119535198</c:v>
                </c:pt>
                <c:pt idx="10">
                  <c:v>80.928426239981903</c:v>
                </c:pt>
                <c:pt idx="11">
                  <c:v>80.198911934338199</c:v>
                </c:pt>
                <c:pt idx="12">
                  <c:v>77.442624989707696</c:v>
                </c:pt>
                <c:pt idx="13">
                  <c:v>79.107200660981107</c:v>
                </c:pt>
                <c:pt idx="14">
                  <c:v>75.047299535646403</c:v>
                </c:pt>
                <c:pt idx="15">
                  <c:v>74.232693340822095</c:v>
                </c:pt>
              </c:numCache>
            </c:numRef>
          </c:val>
        </c:ser>
        <c:dLbls>
          <c:showLegendKey val="0"/>
          <c:showVal val="0"/>
          <c:showCatName val="0"/>
          <c:showSerName val="0"/>
          <c:showPercent val="0"/>
          <c:showBubbleSize val="0"/>
        </c:dLbls>
        <c:gapWidth val="219"/>
        <c:overlap val="-27"/>
        <c:axId val="93608624"/>
        <c:axId val="93620048"/>
      </c:barChart>
      <c:lineChart>
        <c:grouping val="standard"/>
        <c:varyColors val="0"/>
        <c:ser>
          <c:idx val="1"/>
          <c:order val="1"/>
          <c:tx>
            <c:strRef>
              <c:f>基础数据分析_2!$C$22</c:f>
              <c:strCache>
                <c:ptCount val="1"/>
                <c:pt idx="0">
                  <c:v>人均购买频次</c:v>
                </c:pt>
              </c:strCache>
            </c:strRef>
          </c:tx>
          <c:spPr>
            <a:ln w="28575" cap="rnd">
              <a:solidFill>
                <a:schemeClr val="accent2"/>
              </a:solidFill>
              <a:round/>
            </a:ln>
            <a:effectLst/>
          </c:spPr>
          <c:marker>
            <c:symbol val="none"/>
          </c:marker>
          <c:cat>
            <c:strRef>
              <c:f>基础数据分析_2!$A$23:$A$38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基础数据分析_2!$C$23:$C$38</c:f>
              <c:numCache>
                <c:formatCode>0.00_ </c:formatCode>
                <c:ptCount val="16"/>
                <c:pt idx="0">
                  <c:v>1.8885179999999999</c:v>
                </c:pt>
                <c:pt idx="1">
                  <c:v>1.7156830000000001</c:v>
                </c:pt>
                <c:pt idx="2">
                  <c:v>1.8282510000000001</c:v>
                </c:pt>
                <c:pt idx="3">
                  <c:v>1.7789170000000001</c:v>
                </c:pt>
                <c:pt idx="4">
                  <c:v>1.780033</c:v>
                </c:pt>
                <c:pt idx="5">
                  <c:v>1.8358699999999999</c:v>
                </c:pt>
                <c:pt idx="6">
                  <c:v>1.7840499999999999</c:v>
                </c:pt>
                <c:pt idx="7">
                  <c:v>1.800195</c:v>
                </c:pt>
                <c:pt idx="8">
                  <c:v>1.8168070000000001</c:v>
                </c:pt>
                <c:pt idx="9">
                  <c:v>1.8266519999999999</c:v>
                </c:pt>
                <c:pt idx="10">
                  <c:v>1.84284</c:v>
                </c:pt>
                <c:pt idx="11">
                  <c:v>1.9039239999999999</c:v>
                </c:pt>
                <c:pt idx="12">
                  <c:v>1.9205700000000001</c:v>
                </c:pt>
                <c:pt idx="13">
                  <c:v>1.700083</c:v>
                </c:pt>
                <c:pt idx="14">
                  <c:v>1.8730929999999999</c:v>
                </c:pt>
                <c:pt idx="15">
                  <c:v>1.8326070000000001</c:v>
                </c:pt>
              </c:numCache>
            </c:numRef>
          </c:val>
          <c:smooth val="0"/>
        </c:ser>
        <c:dLbls>
          <c:showLegendKey val="0"/>
          <c:showVal val="0"/>
          <c:showCatName val="0"/>
          <c:showSerName val="0"/>
          <c:showPercent val="0"/>
          <c:showBubbleSize val="0"/>
        </c:dLbls>
        <c:marker val="1"/>
        <c:smooth val="0"/>
        <c:axId val="93609168"/>
        <c:axId val="93609712"/>
      </c:lineChart>
      <c:catAx>
        <c:axId val="9360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20048"/>
        <c:crosses val="autoZero"/>
        <c:auto val="1"/>
        <c:lblAlgn val="ctr"/>
        <c:lblOffset val="100"/>
        <c:noMultiLvlLbl val="0"/>
      </c:catAx>
      <c:valAx>
        <c:axId val="9362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08624"/>
        <c:crosses val="autoZero"/>
        <c:crossBetween val="between"/>
      </c:valAx>
      <c:catAx>
        <c:axId val="93609168"/>
        <c:scaling>
          <c:orientation val="minMax"/>
        </c:scaling>
        <c:delete val="1"/>
        <c:axPos val="b"/>
        <c:numFmt formatCode="General" sourceLinked="1"/>
        <c:majorTickMark val="out"/>
        <c:minorTickMark val="none"/>
        <c:tickLblPos val="nextTo"/>
        <c:crossAx val="93609712"/>
        <c:crosses val="autoZero"/>
        <c:auto val="1"/>
        <c:lblAlgn val="ctr"/>
        <c:lblOffset val="100"/>
        <c:noMultiLvlLbl val="0"/>
      </c:catAx>
      <c:valAx>
        <c:axId val="93609712"/>
        <c:scaling>
          <c:orientation val="minMax"/>
          <c:max val="2"/>
          <c:min val="0"/>
        </c:scaling>
        <c:delete val="0"/>
        <c:axPos val="r"/>
        <c:numFmt formatCode="0.00_ "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3609168"/>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a:solidFill>
        <a:schemeClr val="bg1">
          <a:lumMod val="85000"/>
        </a:schemeClr>
      </a:solidFill>
    </a:ln>
    <a:effectLst/>
  </c:spPr>
  <c:txPr>
    <a:bodyPr/>
    <a:lstStyle/>
    <a:p>
      <a:pPr>
        <a:defRPr lang="zh-CN"/>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客单价趋势</a:t>
            </a:r>
          </a:p>
        </c:rich>
      </c:tx>
      <c:layout/>
      <c:overlay val="0"/>
      <c:spPr>
        <a:noFill/>
        <a:ln>
          <a:noFill/>
        </a:ln>
        <a:effectLst/>
      </c:spPr>
    </c:title>
    <c:autoTitleDeleted val="0"/>
    <c:plotArea>
      <c:layout/>
      <c:lineChart>
        <c:grouping val="standard"/>
        <c:varyColors val="0"/>
        <c:ser>
          <c:idx val="0"/>
          <c:order val="0"/>
          <c:tx>
            <c:strRef>
              <c:f>[会员分析_大数据管理部0529.xlsx]基础数据分析_3!$B$3</c:f>
              <c:strCache>
                <c:ptCount val="1"/>
                <c:pt idx="0">
                  <c:v>合计客单</c:v>
                </c:pt>
              </c:strCache>
            </c:strRef>
          </c:tx>
          <c:spPr>
            <a:ln w="28575" cap="rnd" cmpd="sng" algn="ctr">
              <a:solidFill>
                <a:schemeClr val="accent1"/>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[会员分析_大数据管理部0529.xlsx]基础数据分析_3!$A$4:$A$19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[会员分析_大数据管理部0529.xlsx]基础数据分析_3!$B$4:$B$19</c:f>
              <c:numCache>
                <c:formatCode>0_ </c:formatCode>
                <c:ptCount val="16"/>
                <c:pt idx="0">
                  <c:v>65.931988113623106</c:v>
                </c:pt>
                <c:pt idx="1">
                  <c:v>69.881175433030805</c:v>
                </c:pt>
                <c:pt idx="2">
                  <c:v>67.310640485985104</c:v>
                </c:pt>
                <c:pt idx="3">
                  <c:v>63.7822132769316</c:v>
                </c:pt>
                <c:pt idx="4">
                  <c:v>62.330810110497303</c:v>
                </c:pt>
                <c:pt idx="5">
                  <c:v>68.723859469283198</c:v>
                </c:pt>
                <c:pt idx="6">
                  <c:v>63.2735492047753</c:v>
                </c:pt>
                <c:pt idx="7">
                  <c:v>63.565494845606501</c:v>
                </c:pt>
                <c:pt idx="8">
                  <c:v>67.180488043275503</c:v>
                </c:pt>
                <c:pt idx="9">
                  <c:v>67.6330302183962</c:v>
                </c:pt>
                <c:pt idx="10">
                  <c:v>70.183871655053196</c:v>
                </c:pt>
                <c:pt idx="11">
                  <c:v>70.445239561866003</c:v>
                </c:pt>
                <c:pt idx="12">
                  <c:v>68.006892692295906</c:v>
                </c:pt>
                <c:pt idx="13">
                  <c:v>68.236609482836997</c:v>
                </c:pt>
                <c:pt idx="14">
                  <c:v>65.882409486559396</c:v>
                </c:pt>
                <c:pt idx="15">
                  <c:v>65.029563540414102</c:v>
                </c:pt>
              </c:numCache>
            </c:numRef>
          </c:val>
          <c:smooth val="0"/>
        </c:ser>
        <c:ser>
          <c:idx val="1"/>
          <c:order val="1"/>
          <c:tx>
            <c:strRef>
              <c:f>[会员分析_大数据管理部0529.xlsx]基础数据分析_3!$C$3</c:f>
              <c:strCache>
                <c:ptCount val="1"/>
                <c:pt idx="0">
                  <c:v>会员客单</c:v>
                </c:pt>
              </c:strCache>
            </c:strRef>
          </c:tx>
          <c:spPr>
            <a:ln w="28575" cap="rnd" cmpd="sng" algn="ctr">
              <a:solidFill>
                <a:schemeClr val="accent2"/>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[会员分析_大数据管理部0529.xlsx]基础数据分析_3!$A$4:$A$19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[会员分析_大数据管理部0529.xlsx]基础数据分析_3!$C$4:$C$19</c:f>
              <c:numCache>
                <c:formatCode>0_ </c:formatCode>
                <c:ptCount val="16"/>
                <c:pt idx="0">
                  <c:v>75.663747307497104</c:v>
                </c:pt>
                <c:pt idx="1">
                  <c:v>82.145908174645299</c:v>
                </c:pt>
                <c:pt idx="2">
                  <c:v>77.447167817838107</c:v>
                </c:pt>
                <c:pt idx="3">
                  <c:v>73.761828901863595</c:v>
                </c:pt>
                <c:pt idx="4">
                  <c:v>72.130031536448797</c:v>
                </c:pt>
                <c:pt idx="5">
                  <c:v>79.501062627862495</c:v>
                </c:pt>
                <c:pt idx="6">
                  <c:v>72.711389765554898</c:v>
                </c:pt>
                <c:pt idx="7">
                  <c:v>73.027440821350694</c:v>
                </c:pt>
                <c:pt idx="8">
                  <c:v>77.354128467861699</c:v>
                </c:pt>
                <c:pt idx="9">
                  <c:v>78.318721119535098</c:v>
                </c:pt>
                <c:pt idx="10">
                  <c:v>80.928426239981903</c:v>
                </c:pt>
                <c:pt idx="11">
                  <c:v>80.198911934338199</c:v>
                </c:pt>
                <c:pt idx="12">
                  <c:v>77.442624989707895</c:v>
                </c:pt>
                <c:pt idx="13">
                  <c:v>79.107200660981107</c:v>
                </c:pt>
                <c:pt idx="14">
                  <c:v>75.047299535646502</c:v>
                </c:pt>
                <c:pt idx="15">
                  <c:v>74.232693340822095</c:v>
                </c:pt>
              </c:numCache>
            </c:numRef>
          </c:val>
          <c:smooth val="0"/>
        </c:ser>
        <c:ser>
          <c:idx val="2"/>
          <c:order val="2"/>
          <c:tx>
            <c:strRef>
              <c:f>[会员分析_大数据管理部0529.xlsx]基础数据分析_3!$D$3</c:f>
              <c:strCache>
                <c:ptCount val="1"/>
                <c:pt idx="0">
                  <c:v>非会员客单</c:v>
                </c:pt>
              </c:strCache>
            </c:strRef>
          </c:tx>
          <c:spPr>
            <a:ln w="28575" cap="rnd" cmpd="sng" algn="ctr">
              <a:solidFill>
                <a:schemeClr val="accent3"/>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[会员分析_大数据管理部0529.xlsx]基础数据分析_3!$A$4:$A$19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[会员分析_大数据管理部0529.xlsx]基础数据分析_3!$D$4:$D$19</c:f>
              <c:numCache>
                <c:formatCode>0_ </c:formatCode>
                <c:ptCount val="16"/>
                <c:pt idx="0">
                  <c:v>43.370153445571397</c:v>
                </c:pt>
                <c:pt idx="1">
                  <c:v>45.131288417794202</c:v>
                </c:pt>
                <c:pt idx="2">
                  <c:v>43.559763846166</c:v>
                </c:pt>
                <c:pt idx="3">
                  <c:v>41.3335331605984</c:v>
                </c:pt>
                <c:pt idx="4">
                  <c:v>40.078546260026201</c:v>
                </c:pt>
                <c:pt idx="5">
                  <c:v>42.841637261196901</c:v>
                </c:pt>
                <c:pt idx="6">
                  <c:v>42.660379157857001</c:v>
                </c:pt>
                <c:pt idx="7">
                  <c:v>42.663509747288202</c:v>
                </c:pt>
                <c:pt idx="8">
                  <c:v>44.054623350353403</c:v>
                </c:pt>
                <c:pt idx="9">
                  <c:v>43.837437803644299</c:v>
                </c:pt>
                <c:pt idx="10">
                  <c:v>44.672536717847997</c:v>
                </c:pt>
                <c:pt idx="11">
                  <c:v>47.825777448695099</c:v>
                </c:pt>
                <c:pt idx="12">
                  <c:v>45.421806087528999</c:v>
                </c:pt>
                <c:pt idx="13">
                  <c:v>45.251718331133603</c:v>
                </c:pt>
                <c:pt idx="14">
                  <c:v>42.849439797847303</c:v>
                </c:pt>
                <c:pt idx="15">
                  <c:v>42.128746025683597</c:v>
                </c:pt>
              </c:numCache>
            </c:numRef>
          </c:val>
          <c:smooth val="0"/>
        </c:ser>
        <c:dLbls>
          <c:showLegendKey val="0"/>
          <c:showVal val="1"/>
          <c:showCatName val="0"/>
          <c:showSerName val="0"/>
          <c:showPercent val="0"/>
          <c:showBubbleSize val="0"/>
        </c:dLbls>
        <c:smooth val="0"/>
        <c:axId val="192985552"/>
        <c:axId val="192981200"/>
      </c:lineChart>
      <c:catAx>
        <c:axId val="19298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2981200"/>
        <c:crosses val="autoZero"/>
        <c:auto val="1"/>
        <c:lblAlgn val="ctr"/>
        <c:lblOffset val="100"/>
        <c:noMultiLvlLbl val="0"/>
      </c:catAx>
      <c:valAx>
        <c:axId val="19298120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 "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2985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dirty="0" smtClean="0"/>
              <a:t>品项数与品单价</a:t>
            </a:r>
            <a:endParaRPr lang="zh-CN" altLang="en-US" dirty="0"/>
          </a:p>
        </c:rich>
      </c:tx>
      <c:layout/>
      <c:overlay val="0"/>
      <c:spPr>
        <a:noFill/>
        <a:ln>
          <a:noFill/>
        </a:ln>
        <a:effectLst/>
      </c:spPr>
    </c:title>
    <c:autoTitleDeleted val="0"/>
    <c:plotArea>
      <c:layout/>
      <c:barChart>
        <c:barDir val="col"/>
        <c:grouping val="clustered"/>
        <c:varyColors val="0"/>
        <c:ser>
          <c:idx val="0"/>
          <c:order val="0"/>
          <c:tx>
            <c:strRef>
              <c:f>[会员分析_大数据管理部0529.xlsx]基础数据分析_3!$B$22</c:f>
              <c:strCache>
                <c:ptCount val="1"/>
                <c:pt idx="0">
                  <c:v>非会员SKU数</c:v>
                </c:pt>
              </c:strCache>
            </c:strRef>
          </c:tx>
          <c:spPr>
            <a:solidFill>
              <a:schemeClr val="accent1"/>
            </a:solidFill>
            <a:ln>
              <a:noFill/>
            </a:ln>
            <a:effectLst/>
          </c:spPr>
          <c:invertIfNegative val="0"/>
          <c:dLbls>
            <c:delete val="1"/>
          </c:dLbls>
          <c:cat>
            <c:strRef>
              <c:f>[会员分析_大数据管理部0529.xlsx]基础数据分析_3!$A$23:$A$38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[会员分析_大数据管理部0529.xlsx]基础数据分析_3!$B$23:$B$38</c:f>
              <c:numCache>
                <c:formatCode>0.00_ </c:formatCode>
                <c:ptCount val="16"/>
                <c:pt idx="0">
                  <c:v>1.500021</c:v>
                </c:pt>
                <c:pt idx="1">
                  <c:v>1.51091</c:v>
                </c:pt>
                <c:pt idx="2">
                  <c:v>1.47685</c:v>
                </c:pt>
                <c:pt idx="3">
                  <c:v>1.4874039999999999</c:v>
                </c:pt>
                <c:pt idx="4">
                  <c:v>1.488334</c:v>
                </c:pt>
                <c:pt idx="5">
                  <c:v>1.4932319999999999</c:v>
                </c:pt>
                <c:pt idx="6">
                  <c:v>1.5176959999999999</c:v>
                </c:pt>
                <c:pt idx="7">
                  <c:v>1.528014</c:v>
                </c:pt>
                <c:pt idx="8">
                  <c:v>1.5088729999999999</c:v>
                </c:pt>
                <c:pt idx="9">
                  <c:v>1.5051209999999999</c:v>
                </c:pt>
                <c:pt idx="10">
                  <c:v>1.5396399999999999</c:v>
                </c:pt>
                <c:pt idx="11">
                  <c:v>1.5964320000000001</c:v>
                </c:pt>
                <c:pt idx="12">
                  <c:v>1.5680499999999999</c:v>
                </c:pt>
                <c:pt idx="13">
                  <c:v>1.564395</c:v>
                </c:pt>
                <c:pt idx="14">
                  <c:v>1.549463</c:v>
                </c:pt>
                <c:pt idx="15">
                  <c:v>1.537588</c:v>
                </c:pt>
              </c:numCache>
            </c:numRef>
          </c:val>
        </c:ser>
        <c:ser>
          <c:idx val="1"/>
          <c:order val="1"/>
          <c:tx>
            <c:strRef>
              <c:f>[会员分析_大数据管理部0529.xlsx]基础数据分析_3!$C$22</c:f>
              <c:strCache>
                <c:ptCount val="1"/>
                <c:pt idx="0">
                  <c:v>会员SKU数</c:v>
                </c:pt>
              </c:strCache>
            </c:strRef>
          </c:tx>
          <c:spPr>
            <a:solidFill>
              <a:schemeClr val="accent2"/>
            </a:solidFill>
            <a:ln>
              <a:noFill/>
            </a:ln>
            <a:effectLst/>
          </c:spPr>
          <c:invertIfNegative val="0"/>
          <c:dLbls>
            <c:delete val="1"/>
          </c:dLbls>
          <c:cat>
            <c:strRef>
              <c:f>[会员分析_大数据管理部0529.xlsx]基础数据分析_3!$A$23:$A$38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[会员分析_大数据管理部0529.xlsx]基础数据分析_3!$C$23:$C$38</c:f>
              <c:numCache>
                <c:formatCode>0.00_ </c:formatCode>
                <c:ptCount val="16"/>
                <c:pt idx="0">
                  <c:v>1.854255</c:v>
                </c:pt>
                <c:pt idx="1">
                  <c:v>1.894612</c:v>
                </c:pt>
                <c:pt idx="2">
                  <c:v>1.8571470000000001</c:v>
                </c:pt>
                <c:pt idx="3">
                  <c:v>1.8472109999999999</c:v>
                </c:pt>
                <c:pt idx="4">
                  <c:v>1.831596</c:v>
                </c:pt>
                <c:pt idx="5">
                  <c:v>1.8409960000000001</c:v>
                </c:pt>
                <c:pt idx="6">
                  <c:v>1.8596330000000001</c:v>
                </c:pt>
                <c:pt idx="7">
                  <c:v>1.8647940000000001</c:v>
                </c:pt>
                <c:pt idx="8">
                  <c:v>1.8422510000000001</c:v>
                </c:pt>
                <c:pt idx="9">
                  <c:v>1.85927</c:v>
                </c:pt>
                <c:pt idx="10">
                  <c:v>1.830811</c:v>
                </c:pt>
                <c:pt idx="11">
                  <c:v>1.8502590000000001</c:v>
                </c:pt>
                <c:pt idx="12">
                  <c:v>1.8992849999999999</c:v>
                </c:pt>
                <c:pt idx="13">
                  <c:v>1.8939809999999999</c:v>
                </c:pt>
                <c:pt idx="14">
                  <c:v>1.844039</c:v>
                </c:pt>
                <c:pt idx="15">
                  <c:v>1.8343400000000001</c:v>
                </c:pt>
              </c:numCache>
            </c:numRef>
          </c:val>
        </c:ser>
        <c:dLbls>
          <c:showLegendKey val="0"/>
          <c:showVal val="1"/>
          <c:showCatName val="0"/>
          <c:showSerName val="0"/>
          <c:showPercent val="0"/>
          <c:showBubbleSize val="0"/>
        </c:dLbls>
        <c:gapWidth val="219"/>
        <c:axId val="192984464"/>
        <c:axId val="192982832"/>
      </c:barChart>
      <c:lineChart>
        <c:grouping val="standard"/>
        <c:varyColors val="0"/>
        <c:ser>
          <c:idx val="2"/>
          <c:order val="2"/>
          <c:tx>
            <c:strRef>
              <c:f>[会员分析_大数据管理部0529.xlsx]基础数据分析_3!$D$22</c:f>
              <c:strCache>
                <c:ptCount val="1"/>
                <c:pt idx="0">
                  <c:v>非会员SKU均价</c:v>
                </c:pt>
              </c:strCache>
            </c:strRef>
          </c:tx>
          <c:spPr>
            <a:ln w="28575" cap="rnd" cmpd="sng" algn="ctr">
              <a:solidFill>
                <a:schemeClr val="accent3"/>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[会员分析_大数据管理部0529.xlsx]基础数据分析_3!$A$23:$A$38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[会员分析_大数据管理部0529.xlsx]基础数据分析_3!$D$23:$D$38</c:f>
              <c:numCache>
                <c:formatCode>0_ </c:formatCode>
                <c:ptCount val="16"/>
                <c:pt idx="0">
                  <c:v>31.0544802549995</c:v>
                </c:pt>
                <c:pt idx="1">
                  <c:v>32.171141814830399</c:v>
                </c:pt>
                <c:pt idx="2">
                  <c:v>31.65082764101</c:v>
                </c:pt>
                <c:pt idx="3">
                  <c:v>29.9527666612152</c:v>
                </c:pt>
                <c:pt idx="4">
                  <c:v>29.158520252497599</c:v>
                </c:pt>
                <c:pt idx="5">
                  <c:v>31.347564493139298</c:v>
                </c:pt>
                <c:pt idx="6">
                  <c:v>30.5080490605691</c:v>
                </c:pt>
                <c:pt idx="7">
                  <c:v>30.774862635262998</c:v>
                </c:pt>
                <c:pt idx="8">
                  <c:v>32.6038621850334</c:v>
                </c:pt>
                <c:pt idx="9">
                  <c:v>32.530622320996201</c:v>
                </c:pt>
                <c:pt idx="10">
                  <c:v>33.0328927539625</c:v>
                </c:pt>
                <c:pt idx="11">
                  <c:v>34.100081030855399</c:v>
                </c:pt>
                <c:pt idx="12">
                  <c:v>32.8241693707865</c:v>
                </c:pt>
                <c:pt idx="13">
                  <c:v>32.114826078495298</c:v>
                </c:pt>
                <c:pt idx="14">
                  <c:v>31.219723204324101</c:v>
                </c:pt>
                <c:pt idx="15">
                  <c:v>31.038920201783501</c:v>
                </c:pt>
              </c:numCache>
            </c:numRef>
          </c:val>
          <c:smooth val="0"/>
        </c:ser>
        <c:ser>
          <c:idx val="3"/>
          <c:order val="3"/>
          <c:tx>
            <c:strRef>
              <c:f>[会员分析_大数据管理部0529.xlsx]基础数据分析_3!$E$22</c:f>
              <c:strCache>
                <c:ptCount val="1"/>
                <c:pt idx="0">
                  <c:v>会员SKU均价</c:v>
                </c:pt>
              </c:strCache>
            </c:strRef>
          </c:tx>
          <c:spPr>
            <a:ln w="28575" cap="rnd" cmpd="sng" algn="ctr">
              <a:solidFill>
                <a:schemeClr val="accent4"/>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[会员分析_大数据管理部0529.xlsx]基础数据分析_3!$A$23:$A$38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[会员分析_大数据管理部0529.xlsx]基础数据分析_3!$E$23:$E$38</c:f>
              <c:numCache>
                <c:formatCode>0_ </c:formatCode>
                <c:ptCount val="16"/>
                <c:pt idx="0">
                  <c:v>46.369590058299998</c:v>
                </c:pt>
                <c:pt idx="1">
                  <c:v>49.103151469324303</c:v>
                </c:pt>
                <c:pt idx="2">
                  <c:v>47.007789031125903</c:v>
                </c:pt>
                <c:pt idx="3">
                  <c:v>44.652428165681201</c:v>
                </c:pt>
                <c:pt idx="4">
                  <c:v>43.891195443299097</c:v>
                </c:pt>
                <c:pt idx="5">
                  <c:v>50.068251286258104</c:v>
                </c:pt>
                <c:pt idx="6">
                  <c:v>43.419116031365498</c:v>
                </c:pt>
                <c:pt idx="7">
                  <c:v>43.934703604874898</c:v>
                </c:pt>
                <c:pt idx="8">
                  <c:v>47.604328321214602</c:v>
                </c:pt>
                <c:pt idx="9">
                  <c:v>47.984429816467603</c:v>
                </c:pt>
                <c:pt idx="10">
                  <c:v>50.547126808924503</c:v>
                </c:pt>
                <c:pt idx="11">
                  <c:v>49.241280336602401</c:v>
                </c:pt>
                <c:pt idx="12">
                  <c:v>45.943912441380803</c:v>
                </c:pt>
                <c:pt idx="13">
                  <c:v>46.766574993735397</c:v>
                </c:pt>
                <c:pt idx="14">
                  <c:v>45.7049167667669</c:v>
                </c:pt>
                <c:pt idx="15">
                  <c:v>44.958140425968303</c:v>
                </c:pt>
              </c:numCache>
            </c:numRef>
          </c:val>
          <c:smooth val="0"/>
        </c:ser>
        <c:dLbls>
          <c:showLegendKey val="0"/>
          <c:showVal val="1"/>
          <c:showCatName val="0"/>
          <c:showSerName val="0"/>
          <c:showPercent val="0"/>
          <c:showBubbleSize val="0"/>
        </c:dLbls>
        <c:marker val="1"/>
        <c:smooth val="0"/>
        <c:axId val="192981744"/>
        <c:axId val="192970864"/>
      </c:lineChart>
      <c:catAx>
        <c:axId val="192984464"/>
        <c:scaling>
          <c:orientation val="minMax"/>
        </c:scaling>
        <c:delete val="1"/>
        <c:axPos val="b"/>
        <c:numFmt formatCode="General" sourceLinked="1"/>
        <c:majorTickMark val="out"/>
        <c:minorTickMark val="none"/>
        <c:tickLblPos val="nextTo"/>
        <c:crossAx val="192982832"/>
        <c:crosses val="autoZero"/>
        <c:auto val="1"/>
        <c:lblAlgn val="ctr"/>
        <c:lblOffset val="100"/>
        <c:noMultiLvlLbl val="0"/>
      </c:catAx>
      <c:valAx>
        <c:axId val="192982832"/>
        <c:scaling>
          <c:orientation val="minMax"/>
          <c:max val="5"/>
        </c:scaling>
        <c:delete val="0"/>
        <c:axPos val="r"/>
        <c:numFmt formatCode="0.00_ "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2984464"/>
        <c:crosses val="max"/>
        <c:crossBetween val="between"/>
      </c:valAx>
      <c:catAx>
        <c:axId val="192981744"/>
        <c:scaling>
          <c:orientation val="minMax"/>
        </c:scaling>
        <c:delete val="1"/>
        <c:axPos val="b"/>
        <c:numFmt formatCode="General" sourceLinked="1"/>
        <c:majorTickMark val="out"/>
        <c:minorTickMark val="none"/>
        <c:tickLblPos val="nextTo"/>
        <c:crossAx val="192970864"/>
        <c:crosses val="autoZero"/>
        <c:auto val="1"/>
        <c:lblAlgn val="ctr"/>
        <c:lblOffset val="100"/>
        <c:noMultiLvlLbl val="0"/>
      </c:catAx>
      <c:valAx>
        <c:axId val="192970864"/>
        <c:scaling>
          <c:orientation val="minMax"/>
        </c:scaling>
        <c:delete val="0"/>
        <c:axPos val="l"/>
        <c:numFmt formatCode="0_ "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29817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会员性别分布</a:t>
            </a:r>
          </a:p>
        </c:rich>
      </c:tx>
      <c:layout>
        <c:manualLayout>
          <c:xMode val="edge"/>
          <c:yMode val="edge"/>
          <c:x val="0.41093117408906898"/>
          <c:y val="2.7033919918388199E-2"/>
        </c:manualLayout>
      </c:layout>
      <c:overlay val="0"/>
      <c:spPr>
        <a:noFill/>
        <a:ln>
          <a:noFill/>
        </a:ln>
        <a:effectLst/>
      </c:spPr>
    </c:title>
    <c:autoTitleDeleted val="0"/>
    <c:plotArea>
      <c:layout/>
      <c:pieChart>
        <c:varyColors val="1"/>
        <c:ser>
          <c:idx val="0"/>
          <c:order val="0"/>
          <c:tx>
            <c:strRef>
              <c:f>[会员分析_大数据管理部0529.xlsx]会员分析_1!$G$3</c:f>
              <c:strCache>
                <c:ptCount val="1"/>
                <c:pt idx="0">
                  <c:v>会员占比</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dLbl>
              <c:idx val="0"/>
              <c:layout>
                <c:manualLayout>
                  <c:x val="-0.123480507635585"/>
                  <c:y val="4.8335407824664804E-3"/>
                </c:manualLayout>
              </c:layout>
              <c:tx>
                <c:rich>
                  <a:bodyPr/>
                  <a:lstStyle/>
                  <a:p>
                    <a:r>
                      <a:rPr lang="zh-CN" altLang="en-US"/>
                      <a:t>男</a:t>
                    </a:r>
                    <a:r>
                      <a:rPr lang="en-US" altLang="zh-CN"/>
                      <a:t>,43.0%</a:t>
                    </a:r>
                  </a:p>
                </c:rich>
              </c:tx>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15:layout/>
              </c:ext>
            </c:extLst>
          </c:dLbls>
          <c:cat>
            <c:strRef>
              <c:f>[会员分析_大数据管理部0529.xlsx]会员分析_1!$E$4:$E$6</c:f>
              <c:strCache>
                <c:ptCount val="3"/>
                <c:pt idx="0">
                  <c:v>男</c:v>
                </c:pt>
                <c:pt idx="1">
                  <c:v>女</c:v>
                </c:pt>
                <c:pt idx="2">
                  <c:v>未知</c:v>
                </c:pt>
              </c:strCache>
            </c:strRef>
          </c:cat>
          <c:val>
            <c:numRef>
              <c:f>[会员分析_大数据管理部0529.xlsx]会员分析_1!$G$4:$G$6</c:f>
              <c:numCache>
                <c:formatCode>0.0%</c:formatCode>
                <c:ptCount val="3"/>
                <c:pt idx="0">
                  <c:v>0.42982422159515599</c:v>
                </c:pt>
                <c:pt idx="1">
                  <c:v>0.49155130669122898</c:v>
                </c:pt>
                <c:pt idx="2">
                  <c:v>7.8624471713615501E-2</c:v>
                </c:pt>
              </c:numCache>
            </c:numRef>
          </c:val>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各年龄段分布</a:t>
            </a:r>
          </a:p>
        </c:rich>
      </c:tx>
      <c:layout/>
      <c:overlay val="0"/>
      <c:spPr>
        <a:noFill/>
        <a:ln>
          <a:noFill/>
        </a:ln>
        <a:effectLst/>
      </c:spPr>
    </c:title>
    <c:autoTitleDeleted val="0"/>
    <c:plotArea>
      <c:layout/>
      <c:areaChart>
        <c:grouping val="standard"/>
        <c:varyColors val="0"/>
        <c:ser>
          <c:idx val="0"/>
          <c:order val="0"/>
          <c:tx>
            <c:strRef>
              <c:f>[会员分析_大数据管理部0529.xlsx]会员分析_1!$E$26</c:f>
              <c:strCache>
                <c:ptCount val="1"/>
                <c:pt idx="0">
                  <c:v>男</c:v>
                </c:pt>
              </c:strCache>
            </c:strRef>
          </c:tx>
          <c:spPr>
            <a:solidFill>
              <a:schemeClr val="accent1"/>
            </a:solidFill>
            <a:ln>
              <a:noFill/>
            </a:ln>
            <a:effectLst/>
          </c:spPr>
          <c:cat>
            <c:strRef>
              <c:f>[会员分析_大数据管理部0529.xlsx]会员分析_1!$F$25:$CA$25</c:f>
              <c:strCache>
                <c:ptCount val="74"/>
                <c:pt idx="0">
                  <c:v>&lt;19</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pt idx="48">
                  <c:v>66</c:v>
                </c:pt>
                <c:pt idx="49">
                  <c:v>67</c:v>
                </c:pt>
                <c:pt idx="50">
                  <c:v>68</c:v>
                </c:pt>
                <c:pt idx="51">
                  <c:v>69</c:v>
                </c:pt>
                <c:pt idx="52">
                  <c:v>70</c:v>
                </c:pt>
                <c:pt idx="53">
                  <c:v>71</c:v>
                </c:pt>
                <c:pt idx="54">
                  <c:v>72</c:v>
                </c:pt>
                <c:pt idx="55">
                  <c:v>73</c:v>
                </c:pt>
                <c:pt idx="56">
                  <c:v>74</c:v>
                </c:pt>
                <c:pt idx="57">
                  <c:v>75</c:v>
                </c:pt>
                <c:pt idx="58">
                  <c:v>76</c:v>
                </c:pt>
                <c:pt idx="59">
                  <c:v>77</c:v>
                </c:pt>
                <c:pt idx="60">
                  <c:v>78</c:v>
                </c:pt>
                <c:pt idx="61">
                  <c:v>79</c:v>
                </c:pt>
                <c:pt idx="62">
                  <c:v>80</c:v>
                </c:pt>
                <c:pt idx="63">
                  <c:v>81</c:v>
                </c:pt>
                <c:pt idx="64">
                  <c:v>82</c:v>
                </c:pt>
                <c:pt idx="65">
                  <c:v>83</c:v>
                </c:pt>
                <c:pt idx="66">
                  <c:v>84</c:v>
                </c:pt>
                <c:pt idx="67">
                  <c:v>85</c:v>
                </c:pt>
                <c:pt idx="68">
                  <c:v>86</c:v>
                </c:pt>
                <c:pt idx="69">
                  <c:v>87</c:v>
                </c:pt>
                <c:pt idx="70">
                  <c:v>88</c:v>
                </c:pt>
                <c:pt idx="71">
                  <c:v>89</c:v>
                </c:pt>
                <c:pt idx="72">
                  <c:v>90</c:v>
                </c:pt>
                <c:pt idx="73">
                  <c:v>未知</c:v>
                </c:pt>
              </c:strCache>
            </c:strRef>
          </c:cat>
          <c:val>
            <c:numRef>
              <c:f>[会员分析_大数据管理部0529.xlsx]会员分析_1!$F$26:$CA$26</c:f>
              <c:numCache>
                <c:formatCode>#,##0</c:formatCode>
                <c:ptCount val="74"/>
                <c:pt idx="0">
                  <c:v>353139</c:v>
                </c:pt>
                <c:pt idx="1">
                  <c:v>44456</c:v>
                </c:pt>
                <c:pt idx="2">
                  <c:v>60186</c:v>
                </c:pt>
                <c:pt idx="3">
                  <c:v>79150</c:v>
                </c:pt>
                <c:pt idx="4">
                  <c:v>91920</c:v>
                </c:pt>
                <c:pt idx="5">
                  <c:v>116240</c:v>
                </c:pt>
                <c:pt idx="6">
                  <c:v>127040</c:v>
                </c:pt>
                <c:pt idx="7">
                  <c:v>133891</c:v>
                </c:pt>
                <c:pt idx="8">
                  <c:v>154871</c:v>
                </c:pt>
                <c:pt idx="9">
                  <c:v>179628</c:v>
                </c:pt>
                <c:pt idx="10">
                  <c:v>222401</c:v>
                </c:pt>
                <c:pt idx="11">
                  <c:v>292024</c:v>
                </c:pt>
                <c:pt idx="12">
                  <c:v>302307</c:v>
                </c:pt>
                <c:pt idx="13">
                  <c:v>296559</c:v>
                </c:pt>
                <c:pt idx="14">
                  <c:v>336047</c:v>
                </c:pt>
                <c:pt idx="15">
                  <c:v>387401</c:v>
                </c:pt>
                <c:pt idx="16">
                  <c:v>338971</c:v>
                </c:pt>
                <c:pt idx="17">
                  <c:v>211053</c:v>
                </c:pt>
                <c:pt idx="18">
                  <c:v>210427</c:v>
                </c:pt>
                <c:pt idx="19">
                  <c:v>222098</c:v>
                </c:pt>
                <c:pt idx="20">
                  <c:v>194130</c:v>
                </c:pt>
                <c:pt idx="21">
                  <c:v>220962</c:v>
                </c:pt>
                <c:pt idx="22">
                  <c:v>220561</c:v>
                </c:pt>
                <c:pt idx="23">
                  <c:v>271060</c:v>
                </c:pt>
                <c:pt idx="24">
                  <c:v>201943</c:v>
                </c:pt>
                <c:pt idx="25">
                  <c:v>268532</c:v>
                </c:pt>
                <c:pt idx="26">
                  <c:v>258970</c:v>
                </c:pt>
                <c:pt idx="27">
                  <c:v>191507</c:v>
                </c:pt>
                <c:pt idx="28">
                  <c:v>178537</c:v>
                </c:pt>
                <c:pt idx="29">
                  <c:v>176823</c:v>
                </c:pt>
                <c:pt idx="30">
                  <c:v>189908</c:v>
                </c:pt>
                <c:pt idx="31">
                  <c:v>297322</c:v>
                </c:pt>
                <c:pt idx="32">
                  <c:v>220186</c:v>
                </c:pt>
                <c:pt idx="33">
                  <c:v>232817</c:v>
                </c:pt>
                <c:pt idx="34">
                  <c:v>147826</c:v>
                </c:pt>
                <c:pt idx="35">
                  <c:v>203381</c:v>
                </c:pt>
                <c:pt idx="36">
                  <c:v>235180</c:v>
                </c:pt>
                <c:pt idx="37">
                  <c:v>170436</c:v>
                </c:pt>
                <c:pt idx="38">
                  <c:v>183641</c:v>
                </c:pt>
                <c:pt idx="39">
                  <c:v>115052</c:v>
                </c:pt>
                <c:pt idx="40">
                  <c:v>90549</c:v>
                </c:pt>
                <c:pt idx="41">
                  <c:v>115531</c:v>
                </c:pt>
                <c:pt idx="42">
                  <c:v>118717</c:v>
                </c:pt>
                <c:pt idx="43">
                  <c:v>158888</c:v>
                </c:pt>
                <c:pt idx="44">
                  <c:v>162687</c:v>
                </c:pt>
                <c:pt idx="45">
                  <c:v>198840</c:v>
                </c:pt>
                <c:pt idx="46">
                  <c:v>139802</c:v>
                </c:pt>
                <c:pt idx="47">
                  <c:v>125749</c:v>
                </c:pt>
                <c:pt idx="48">
                  <c:v>114325</c:v>
                </c:pt>
                <c:pt idx="49">
                  <c:v>117823</c:v>
                </c:pt>
                <c:pt idx="50">
                  <c:v>95739</c:v>
                </c:pt>
                <c:pt idx="51">
                  <c:v>105278</c:v>
                </c:pt>
                <c:pt idx="52">
                  <c:v>81076</c:v>
                </c:pt>
                <c:pt idx="53">
                  <c:v>77784</c:v>
                </c:pt>
                <c:pt idx="54">
                  <c:v>71353</c:v>
                </c:pt>
                <c:pt idx="55">
                  <c:v>83349</c:v>
                </c:pt>
                <c:pt idx="56">
                  <c:v>98900</c:v>
                </c:pt>
                <c:pt idx="57">
                  <c:v>48304</c:v>
                </c:pt>
                <c:pt idx="58">
                  <c:v>44595</c:v>
                </c:pt>
                <c:pt idx="59">
                  <c:v>43776</c:v>
                </c:pt>
                <c:pt idx="60">
                  <c:v>40672</c:v>
                </c:pt>
                <c:pt idx="61">
                  <c:v>35077</c:v>
                </c:pt>
                <c:pt idx="62">
                  <c:v>30242</c:v>
                </c:pt>
                <c:pt idx="63">
                  <c:v>29469</c:v>
                </c:pt>
                <c:pt idx="64">
                  <c:v>26877</c:v>
                </c:pt>
                <c:pt idx="65">
                  <c:v>26182</c:v>
                </c:pt>
                <c:pt idx="66">
                  <c:v>21434</c:v>
                </c:pt>
                <c:pt idx="67">
                  <c:v>17888</c:v>
                </c:pt>
                <c:pt idx="68">
                  <c:v>15190</c:v>
                </c:pt>
                <c:pt idx="69">
                  <c:v>12317</c:v>
                </c:pt>
                <c:pt idx="70">
                  <c:v>9638</c:v>
                </c:pt>
                <c:pt idx="71">
                  <c:v>8006</c:v>
                </c:pt>
                <c:pt idx="72">
                  <c:v>211945</c:v>
                </c:pt>
                <c:pt idx="73">
                  <c:v>523010</c:v>
                </c:pt>
              </c:numCache>
            </c:numRef>
          </c:val>
        </c:ser>
        <c:ser>
          <c:idx val="1"/>
          <c:order val="1"/>
          <c:tx>
            <c:strRef>
              <c:f>[会员分析_大数据管理部0529.xlsx]会员分析_1!$E$27</c:f>
              <c:strCache>
                <c:ptCount val="1"/>
                <c:pt idx="0">
                  <c:v>女</c:v>
                </c:pt>
              </c:strCache>
            </c:strRef>
          </c:tx>
          <c:spPr>
            <a:solidFill>
              <a:schemeClr val="accent2">
                <a:alpha val="49000"/>
              </a:schemeClr>
            </a:solidFill>
            <a:ln>
              <a:noFill/>
            </a:ln>
            <a:effectLst/>
          </c:spPr>
          <c:cat>
            <c:strRef>
              <c:f>[会员分析_大数据管理部0529.xlsx]会员分析_1!$F$25:$CA$25</c:f>
              <c:strCache>
                <c:ptCount val="74"/>
                <c:pt idx="0">
                  <c:v>&lt;19</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pt idx="48">
                  <c:v>66</c:v>
                </c:pt>
                <c:pt idx="49">
                  <c:v>67</c:v>
                </c:pt>
                <c:pt idx="50">
                  <c:v>68</c:v>
                </c:pt>
                <c:pt idx="51">
                  <c:v>69</c:v>
                </c:pt>
                <c:pt idx="52">
                  <c:v>70</c:v>
                </c:pt>
                <c:pt idx="53">
                  <c:v>71</c:v>
                </c:pt>
                <c:pt idx="54">
                  <c:v>72</c:v>
                </c:pt>
                <c:pt idx="55">
                  <c:v>73</c:v>
                </c:pt>
                <c:pt idx="56">
                  <c:v>74</c:v>
                </c:pt>
                <c:pt idx="57">
                  <c:v>75</c:v>
                </c:pt>
                <c:pt idx="58">
                  <c:v>76</c:v>
                </c:pt>
                <c:pt idx="59">
                  <c:v>77</c:v>
                </c:pt>
                <c:pt idx="60">
                  <c:v>78</c:v>
                </c:pt>
                <c:pt idx="61">
                  <c:v>79</c:v>
                </c:pt>
                <c:pt idx="62">
                  <c:v>80</c:v>
                </c:pt>
                <c:pt idx="63">
                  <c:v>81</c:v>
                </c:pt>
                <c:pt idx="64">
                  <c:v>82</c:v>
                </c:pt>
                <c:pt idx="65">
                  <c:v>83</c:v>
                </c:pt>
                <c:pt idx="66">
                  <c:v>84</c:v>
                </c:pt>
                <c:pt idx="67">
                  <c:v>85</c:v>
                </c:pt>
                <c:pt idx="68">
                  <c:v>86</c:v>
                </c:pt>
                <c:pt idx="69">
                  <c:v>87</c:v>
                </c:pt>
                <c:pt idx="70">
                  <c:v>88</c:v>
                </c:pt>
                <c:pt idx="71">
                  <c:v>89</c:v>
                </c:pt>
                <c:pt idx="72">
                  <c:v>90</c:v>
                </c:pt>
                <c:pt idx="73">
                  <c:v>未知</c:v>
                </c:pt>
              </c:strCache>
            </c:strRef>
          </c:cat>
          <c:val>
            <c:numRef>
              <c:f>[会员分析_大数据管理部0529.xlsx]会员分析_1!$F$27:$CA$27</c:f>
              <c:numCache>
                <c:formatCode>#,##0</c:formatCode>
                <c:ptCount val="74"/>
                <c:pt idx="0">
                  <c:v>421573</c:v>
                </c:pt>
                <c:pt idx="1">
                  <c:v>62221</c:v>
                </c:pt>
                <c:pt idx="2">
                  <c:v>87122</c:v>
                </c:pt>
                <c:pt idx="3">
                  <c:v>115551</c:v>
                </c:pt>
                <c:pt idx="4">
                  <c:v>136298</c:v>
                </c:pt>
                <c:pt idx="5">
                  <c:v>170168</c:v>
                </c:pt>
                <c:pt idx="6">
                  <c:v>182205</c:v>
                </c:pt>
                <c:pt idx="7">
                  <c:v>189298</c:v>
                </c:pt>
                <c:pt idx="8">
                  <c:v>221208</c:v>
                </c:pt>
                <c:pt idx="9">
                  <c:v>256410</c:v>
                </c:pt>
                <c:pt idx="10">
                  <c:v>320603</c:v>
                </c:pt>
                <c:pt idx="11">
                  <c:v>414658</c:v>
                </c:pt>
                <c:pt idx="12">
                  <c:v>415010</c:v>
                </c:pt>
                <c:pt idx="13">
                  <c:v>398058</c:v>
                </c:pt>
                <c:pt idx="14">
                  <c:v>423392</c:v>
                </c:pt>
                <c:pt idx="15">
                  <c:v>477338</c:v>
                </c:pt>
                <c:pt idx="16">
                  <c:v>409311</c:v>
                </c:pt>
                <c:pt idx="17">
                  <c:v>268143</c:v>
                </c:pt>
                <c:pt idx="18">
                  <c:v>271779</c:v>
                </c:pt>
                <c:pt idx="19">
                  <c:v>282695</c:v>
                </c:pt>
                <c:pt idx="20">
                  <c:v>245197</c:v>
                </c:pt>
                <c:pt idx="21">
                  <c:v>272373</c:v>
                </c:pt>
                <c:pt idx="22">
                  <c:v>261831</c:v>
                </c:pt>
                <c:pt idx="23">
                  <c:v>306284</c:v>
                </c:pt>
                <c:pt idx="24">
                  <c:v>233803</c:v>
                </c:pt>
                <c:pt idx="25">
                  <c:v>301917</c:v>
                </c:pt>
                <c:pt idx="26">
                  <c:v>287075</c:v>
                </c:pt>
                <c:pt idx="27">
                  <c:v>219346</c:v>
                </c:pt>
                <c:pt idx="28">
                  <c:v>203566</c:v>
                </c:pt>
                <c:pt idx="29">
                  <c:v>196324</c:v>
                </c:pt>
                <c:pt idx="30">
                  <c:v>208260</c:v>
                </c:pt>
                <c:pt idx="31">
                  <c:v>328936</c:v>
                </c:pt>
                <c:pt idx="32">
                  <c:v>236004</c:v>
                </c:pt>
                <c:pt idx="33">
                  <c:v>247349</c:v>
                </c:pt>
                <c:pt idx="34">
                  <c:v>157666</c:v>
                </c:pt>
                <c:pt idx="35">
                  <c:v>213036</c:v>
                </c:pt>
                <c:pt idx="36">
                  <c:v>244478</c:v>
                </c:pt>
                <c:pt idx="37">
                  <c:v>189708</c:v>
                </c:pt>
                <c:pt idx="38">
                  <c:v>199366</c:v>
                </c:pt>
                <c:pt idx="39">
                  <c:v>122908</c:v>
                </c:pt>
                <c:pt idx="40">
                  <c:v>97527</c:v>
                </c:pt>
                <c:pt idx="41">
                  <c:v>121240</c:v>
                </c:pt>
                <c:pt idx="42">
                  <c:v>121804</c:v>
                </c:pt>
                <c:pt idx="43">
                  <c:v>160341</c:v>
                </c:pt>
                <c:pt idx="44">
                  <c:v>158525</c:v>
                </c:pt>
                <c:pt idx="45">
                  <c:v>190947</c:v>
                </c:pt>
                <c:pt idx="46">
                  <c:v>137040</c:v>
                </c:pt>
                <c:pt idx="47">
                  <c:v>124016</c:v>
                </c:pt>
                <c:pt idx="48">
                  <c:v>109532</c:v>
                </c:pt>
                <c:pt idx="49">
                  <c:v>107701</c:v>
                </c:pt>
                <c:pt idx="50">
                  <c:v>85711</c:v>
                </c:pt>
                <c:pt idx="51">
                  <c:v>92556</c:v>
                </c:pt>
                <c:pt idx="52">
                  <c:v>70597</c:v>
                </c:pt>
                <c:pt idx="53">
                  <c:v>66650</c:v>
                </c:pt>
                <c:pt idx="54">
                  <c:v>59154</c:v>
                </c:pt>
                <c:pt idx="55">
                  <c:v>70732</c:v>
                </c:pt>
                <c:pt idx="56">
                  <c:v>90209</c:v>
                </c:pt>
                <c:pt idx="57">
                  <c:v>37831</c:v>
                </c:pt>
                <c:pt idx="58">
                  <c:v>35882</c:v>
                </c:pt>
                <c:pt idx="59">
                  <c:v>34780</c:v>
                </c:pt>
                <c:pt idx="60">
                  <c:v>32972</c:v>
                </c:pt>
                <c:pt idx="61">
                  <c:v>27238</c:v>
                </c:pt>
                <c:pt idx="62">
                  <c:v>23462</c:v>
                </c:pt>
                <c:pt idx="63">
                  <c:v>21993</c:v>
                </c:pt>
                <c:pt idx="64">
                  <c:v>19546</c:v>
                </c:pt>
                <c:pt idx="65">
                  <c:v>19084</c:v>
                </c:pt>
                <c:pt idx="66">
                  <c:v>16134</c:v>
                </c:pt>
                <c:pt idx="67">
                  <c:v>12622</c:v>
                </c:pt>
                <c:pt idx="68">
                  <c:v>10407</c:v>
                </c:pt>
                <c:pt idx="69">
                  <c:v>8224</c:v>
                </c:pt>
                <c:pt idx="70">
                  <c:v>6234</c:v>
                </c:pt>
                <c:pt idx="71">
                  <c:v>5248</c:v>
                </c:pt>
                <c:pt idx="72">
                  <c:v>215152</c:v>
                </c:pt>
                <c:pt idx="73">
                  <c:v>492877</c:v>
                </c:pt>
              </c:numCache>
            </c:numRef>
          </c:val>
        </c:ser>
        <c:dLbls>
          <c:showLegendKey val="0"/>
          <c:showVal val="0"/>
          <c:showCatName val="0"/>
          <c:showSerName val="0"/>
          <c:showPercent val="0"/>
          <c:showBubbleSize val="0"/>
        </c:dLbls>
        <c:axId val="192985008"/>
        <c:axId val="192976848"/>
      </c:areaChart>
      <c:catAx>
        <c:axId val="192985008"/>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2976848"/>
        <c:crosses val="autoZero"/>
        <c:auto val="1"/>
        <c:lblAlgn val="ctr"/>
        <c:lblOffset val="100"/>
        <c:noMultiLvlLbl val="0"/>
      </c:catAx>
      <c:valAx>
        <c:axId val="19297684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2985008"/>
        <c:crosses val="autoZero"/>
        <c:crossBetween val="midCat"/>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会员消费金额分布</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[1]会员分析_2!$E$3</c:f>
              <c:strCache>
                <c:ptCount val="1"/>
                <c:pt idx="0">
                  <c:v>#REF!</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wer"/>
            <c:dispRSqr val="1"/>
            <c:dispEq val="1"/>
            <c:trendlineLbl>
              <c:layout>
                <c:manualLayout>
                  <c:x val="0"/>
                  <c:y val="-0.122222222222222"/>
                </c:manualLayout>
              </c:layout>
              <c:numFmt formatCode="General" sourceLinked="0"/>
              <c:spPr>
                <a:noFill/>
                <a:ln>
                  <a:noFill/>
                </a:ln>
                <a:effectLst/>
              </c:spPr>
              <c:txPr>
                <a:bodyPr rot="0" spcFirstLastPara="0" vertOverflow="ellipsis" vert="horz" wrap="square" anchor="ctr" anchorCtr="1"/>
                <a:lstStyle/>
                <a:p>
                  <a:pPr>
                    <a:defRPr lang="zh-CN" sz="900" b="0" i="0" u="none" strike="noStrike" kern="1200" baseline="0">
                      <a:solidFill>
                        <a:srgbClr val="FF0000"/>
                      </a:solidFill>
                      <a:latin typeface="+mn-lt"/>
                      <a:ea typeface="+mn-ea"/>
                      <a:cs typeface="+mn-cs"/>
                    </a:defRPr>
                  </a:pPr>
                  <a:endParaRPr lang="zh-CN"/>
                </a:p>
              </c:txPr>
            </c:trendlineLbl>
          </c:trendline>
          <c:xVal>
            <c:numRef>
              <c:f>[1]会员分析_2!$D$4:$D$130</c:f>
              <c:numCache>
                <c:formatCode>General</c:formatCode>
                <c:ptCount val="125"/>
                <c:pt idx="0">
                  <c:v>60</c:v>
                </c:pt>
                <c:pt idx="1">
                  <c:v>100</c:v>
                </c:pt>
                <c:pt idx="2">
                  <c:v>140</c:v>
                </c:pt>
                <c:pt idx="3">
                  <c:v>180</c:v>
                </c:pt>
                <c:pt idx="4">
                  <c:v>220</c:v>
                </c:pt>
                <c:pt idx="5">
                  <c:v>260</c:v>
                </c:pt>
                <c:pt idx="6">
                  <c:v>300</c:v>
                </c:pt>
                <c:pt idx="7">
                  <c:v>340</c:v>
                </c:pt>
                <c:pt idx="8">
                  <c:v>380</c:v>
                </c:pt>
                <c:pt idx="9">
                  <c:v>420</c:v>
                </c:pt>
                <c:pt idx="10">
                  <c:v>460</c:v>
                </c:pt>
                <c:pt idx="11">
                  <c:v>500</c:v>
                </c:pt>
                <c:pt idx="12">
                  <c:v>540</c:v>
                </c:pt>
                <c:pt idx="13">
                  <c:v>580</c:v>
                </c:pt>
                <c:pt idx="14">
                  <c:v>620</c:v>
                </c:pt>
                <c:pt idx="15">
                  <c:v>660</c:v>
                </c:pt>
                <c:pt idx="16">
                  <c:v>700</c:v>
                </c:pt>
                <c:pt idx="17">
                  <c:v>740</c:v>
                </c:pt>
                <c:pt idx="18">
                  <c:v>780</c:v>
                </c:pt>
                <c:pt idx="19">
                  <c:v>820</c:v>
                </c:pt>
                <c:pt idx="20">
                  <c:v>860</c:v>
                </c:pt>
                <c:pt idx="21">
                  <c:v>900</c:v>
                </c:pt>
                <c:pt idx="22">
                  <c:v>940</c:v>
                </c:pt>
                <c:pt idx="23">
                  <c:v>980</c:v>
                </c:pt>
                <c:pt idx="24">
                  <c:v>1020</c:v>
                </c:pt>
                <c:pt idx="25">
                  <c:v>1060</c:v>
                </c:pt>
                <c:pt idx="26">
                  <c:v>1100</c:v>
                </c:pt>
                <c:pt idx="27">
                  <c:v>1140</c:v>
                </c:pt>
                <c:pt idx="28">
                  <c:v>1180</c:v>
                </c:pt>
                <c:pt idx="29">
                  <c:v>1220</c:v>
                </c:pt>
                <c:pt idx="30">
                  <c:v>1260</c:v>
                </c:pt>
                <c:pt idx="31">
                  <c:v>1300</c:v>
                </c:pt>
                <c:pt idx="32">
                  <c:v>1340</c:v>
                </c:pt>
                <c:pt idx="33">
                  <c:v>1380</c:v>
                </c:pt>
                <c:pt idx="34">
                  <c:v>1420</c:v>
                </c:pt>
                <c:pt idx="35">
                  <c:v>1460</c:v>
                </c:pt>
                <c:pt idx="36">
                  <c:v>1500</c:v>
                </c:pt>
                <c:pt idx="37">
                  <c:v>1540</c:v>
                </c:pt>
                <c:pt idx="38">
                  <c:v>1580</c:v>
                </c:pt>
                <c:pt idx="39">
                  <c:v>1620</c:v>
                </c:pt>
                <c:pt idx="40">
                  <c:v>1660</c:v>
                </c:pt>
                <c:pt idx="41">
                  <c:v>1700</c:v>
                </c:pt>
                <c:pt idx="42">
                  <c:v>1740</c:v>
                </c:pt>
                <c:pt idx="43">
                  <c:v>1780</c:v>
                </c:pt>
                <c:pt idx="44">
                  <c:v>1820</c:v>
                </c:pt>
                <c:pt idx="45">
                  <c:v>1860</c:v>
                </c:pt>
                <c:pt idx="46">
                  <c:v>1900</c:v>
                </c:pt>
                <c:pt idx="47">
                  <c:v>1940</c:v>
                </c:pt>
                <c:pt idx="48">
                  <c:v>1980</c:v>
                </c:pt>
                <c:pt idx="49">
                  <c:v>2020</c:v>
                </c:pt>
                <c:pt idx="50">
                  <c:v>2060</c:v>
                </c:pt>
                <c:pt idx="51">
                  <c:v>2100</c:v>
                </c:pt>
                <c:pt idx="52">
                  <c:v>2140</c:v>
                </c:pt>
                <c:pt idx="53">
                  <c:v>2180</c:v>
                </c:pt>
                <c:pt idx="54">
                  <c:v>2220</c:v>
                </c:pt>
                <c:pt idx="55">
                  <c:v>2260</c:v>
                </c:pt>
                <c:pt idx="56">
                  <c:v>2300</c:v>
                </c:pt>
                <c:pt idx="57">
                  <c:v>2340</c:v>
                </c:pt>
                <c:pt idx="58">
                  <c:v>2380</c:v>
                </c:pt>
                <c:pt idx="59">
                  <c:v>2420</c:v>
                </c:pt>
                <c:pt idx="60">
                  <c:v>2460</c:v>
                </c:pt>
                <c:pt idx="61">
                  <c:v>2500</c:v>
                </c:pt>
                <c:pt idx="62">
                  <c:v>2540</c:v>
                </c:pt>
                <c:pt idx="63">
                  <c:v>2580</c:v>
                </c:pt>
                <c:pt idx="64">
                  <c:v>2620</c:v>
                </c:pt>
                <c:pt idx="65">
                  <c:v>2660</c:v>
                </c:pt>
                <c:pt idx="66">
                  <c:v>2700</c:v>
                </c:pt>
                <c:pt idx="67">
                  <c:v>2740</c:v>
                </c:pt>
                <c:pt idx="68">
                  <c:v>2780</c:v>
                </c:pt>
                <c:pt idx="69">
                  <c:v>2820</c:v>
                </c:pt>
                <c:pt idx="70">
                  <c:v>2860</c:v>
                </c:pt>
                <c:pt idx="71">
                  <c:v>2900</c:v>
                </c:pt>
                <c:pt idx="72">
                  <c:v>2940</c:v>
                </c:pt>
                <c:pt idx="73">
                  <c:v>2980</c:v>
                </c:pt>
                <c:pt idx="74">
                  <c:v>3020</c:v>
                </c:pt>
                <c:pt idx="75">
                  <c:v>3060</c:v>
                </c:pt>
                <c:pt idx="76">
                  <c:v>3100</c:v>
                </c:pt>
                <c:pt idx="77">
                  <c:v>3140</c:v>
                </c:pt>
                <c:pt idx="78">
                  <c:v>3180</c:v>
                </c:pt>
                <c:pt idx="79">
                  <c:v>3220</c:v>
                </c:pt>
                <c:pt idx="80">
                  <c:v>3260</c:v>
                </c:pt>
                <c:pt idx="81">
                  <c:v>3300</c:v>
                </c:pt>
                <c:pt idx="82">
                  <c:v>3340</c:v>
                </c:pt>
                <c:pt idx="83">
                  <c:v>3380</c:v>
                </c:pt>
                <c:pt idx="84">
                  <c:v>3420</c:v>
                </c:pt>
                <c:pt idx="85">
                  <c:v>3460</c:v>
                </c:pt>
                <c:pt idx="86">
                  <c:v>3500</c:v>
                </c:pt>
                <c:pt idx="87">
                  <c:v>3540</c:v>
                </c:pt>
                <c:pt idx="88">
                  <c:v>3580</c:v>
                </c:pt>
                <c:pt idx="89">
                  <c:v>3620</c:v>
                </c:pt>
                <c:pt idx="90">
                  <c:v>3660</c:v>
                </c:pt>
                <c:pt idx="91">
                  <c:v>3700</c:v>
                </c:pt>
                <c:pt idx="92">
                  <c:v>3740</c:v>
                </c:pt>
                <c:pt idx="93">
                  <c:v>3780</c:v>
                </c:pt>
                <c:pt idx="94">
                  <c:v>3820</c:v>
                </c:pt>
                <c:pt idx="95">
                  <c:v>3860</c:v>
                </c:pt>
                <c:pt idx="96">
                  <c:v>3900</c:v>
                </c:pt>
                <c:pt idx="97">
                  <c:v>3940</c:v>
                </c:pt>
                <c:pt idx="98">
                  <c:v>3980</c:v>
                </c:pt>
                <c:pt idx="99">
                  <c:v>4020</c:v>
                </c:pt>
                <c:pt idx="100">
                  <c:v>4060</c:v>
                </c:pt>
                <c:pt idx="101">
                  <c:v>4100</c:v>
                </c:pt>
                <c:pt idx="102">
                  <c:v>4140</c:v>
                </c:pt>
                <c:pt idx="103">
                  <c:v>4180</c:v>
                </c:pt>
                <c:pt idx="104">
                  <c:v>4220</c:v>
                </c:pt>
                <c:pt idx="105">
                  <c:v>4260</c:v>
                </c:pt>
                <c:pt idx="106">
                  <c:v>4300</c:v>
                </c:pt>
                <c:pt idx="107">
                  <c:v>4340</c:v>
                </c:pt>
                <c:pt idx="108">
                  <c:v>4380</c:v>
                </c:pt>
                <c:pt idx="109">
                  <c:v>4420</c:v>
                </c:pt>
                <c:pt idx="110">
                  <c:v>4460</c:v>
                </c:pt>
                <c:pt idx="111">
                  <c:v>4500</c:v>
                </c:pt>
                <c:pt idx="112">
                  <c:v>4540</c:v>
                </c:pt>
                <c:pt idx="113">
                  <c:v>4580</c:v>
                </c:pt>
                <c:pt idx="114">
                  <c:v>4620</c:v>
                </c:pt>
                <c:pt idx="115">
                  <c:v>4660</c:v>
                </c:pt>
                <c:pt idx="116">
                  <c:v>4700</c:v>
                </c:pt>
                <c:pt idx="117">
                  <c:v>4740</c:v>
                </c:pt>
                <c:pt idx="118">
                  <c:v>4780</c:v>
                </c:pt>
                <c:pt idx="119">
                  <c:v>4820</c:v>
                </c:pt>
                <c:pt idx="120">
                  <c:v>4860</c:v>
                </c:pt>
                <c:pt idx="121">
                  <c:v>4900</c:v>
                </c:pt>
                <c:pt idx="122">
                  <c:v>4940</c:v>
                </c:pt>
                <c:pt idx="123">
                  <c:v>4980</c:v>
                </c:pt>
                <c:pt idx="124">
                  <c:v>5020</c:v>
                </c:pt>
              </c:numCache>
            </c:numRef>
          </c:xVal>
          <c:yVal>
            <c:numRef>
              <c:f>[1]会员分析_2!$E$4:$E$130</c:f>
              <c:numCache>
                <c:formatCode>#,##0</c:formatCode>
                <c:ptCount val="125"/>
                <c:pt idx="0">
                  <c:v>1935975</c:v>
                </c:pt>
                <c:pt idx="1">
                  <c:v>1318551</c:v>
                </c:pt>
                <c:pt idx="2">
                  <c:v>910889</c:v>
                </c:pt>
                <c:pt idx="3">
                  <c:v>712956</c:v>
                </c:pt>
                <c:pt idx="4">
                  <c:v>564008</c:v>
                </c:pt>
                <c:pt idx="5">
                  <c:v>471937</c:v>
                </c:pt>
                <c:pt idx="6">
                  <c:v>405552</c:v>
                </c:pt>
                <c:pt idx="7">
                  <c:v>346965</c:v>
                </c:pt>
                <c:pt idx="8">
                  <c:v>305834</c:v>
                </c:pt>
                <c:pt idx="9">
                  <c:v>263175</c:v>
                </c:pt>
                <c:pt idx="10">
                  <c:v>236239</c:v>
                </c:pt>
                <c:pt idx="11">
                  <c:v>213557</c:v>
                </c:pt>
                <c:pt idx="12">
                  <c:v>189112</c:v>
                </c:pt>
                <c:pt idx="13">
                  <c:v>173680</c:v>
                </c:pt>
                <c:pt idx="14">
                  <c:v>156070</c:v>
                </c:pt>
                <c:pt idx="15">
                  <c:v>143777</c:v>
                </c:pt>
                <c:pt idx="16">
                  <c:v>131710</c:v>
                </c:pt>
                <c:pt idx="17">
                  <c:v>120709</c:v>
                </c:pt>
                <c:pt idx="18">
                  <c:v>111463</c:v>
                </c:pt>
                <c:pt idx="19">
                  <c:v>103851</c:v>
                </c:pt>
                <c:pt idx="20">
                  <c:v>96841</c:v>
                </c:pt>
                <c:pt idx="21">
                  <c:v>91774</c:v>
                </c:pt>
                <c:pt idx="22">
                  <c:v>85667</c:v>
                </c:pt>
                <c:pt idx="23">
                  <c:v>81445</c:v>
                </c:pt>
                <c:pt idx="24">
                  <c:v>75147</c:v>
                </c:pt>
                <c:pt idx="25">
                  <c:v>70228</c:v>
                </c:pt>
                <c:pt idx="26">
                  <c:v>67011</c:v>
                </c:pt>
                <c:pt idx="27">
                  <c:v>62228</c:v>
                </c:pt>
                <c:pt idx="28">
                  <c:v>59103</c:v>
                </c:pt>
                <c:pt idx="29">
                  <c:v>55454</c:v>
                </c:pt>
                <c:pt idx="30">
                  <c:v>52933</c:v>
                </c:pt>
                <c:pt idx="31">
                  <c:v>50058</c:v>
                </c:pt>
                <c:pt idx="32">
                  <c:v>47080</c:v>
                </c:pt>
                <c:pt idx="33">
                  <c:v>44973</c:v>
                </c:pt>
                <c:pt idx="34">
                  <c:v>42313</c:v>
                </c:pt>
                <c:pt idx="35">
                  <c:v>40474</c:v>
                </c:pt>
                <c:pt idx="36">
                  <c:v>38774</c:v>
                </c:pt>
                <c:pt idx="37">
                  <c:v>36382</c:v>
                </c:pt>
                <c:pt idx="38">
                  <c:v>35328</c:v>
                </c:pt>
                <c:pt idx="39">
                  <c:v>32951</c:v>
                </c:pt>
                <c:pt idx="40">
                  <c:v>31862</c:v>
                </c:pt>
                <c:pt idx="41">
                  <c:v>30308</c:v>
                </c:pt>
                <c:pt idx="42">
                  <c:v>29055</c:v>
                </c:pt>
                <c:pt idx="43">
                  <c:v>28037</c:v>
                </c:pt>
                <c:pt idx="44">
                  <c:v>26861</c:v>
                </c:pt>
                <c:pt idx="45">
                  <c:v>25635</c:v>
                </c:pt>
                <c:pt idx="46">
                  <c:v>25290</c:v>
                </c:pt>
                <c:pt idx="47">
                  <c:v>23651</c:v>
                </c:pt>
                <c:pt idx="48">
                  <c:v>22752</c:v>
                </c:pt>
                <c:pt idx="49">
                  <c:v>21832</c:v>
                </c:pt>
                <c:pt idx="50">
                  <c:v>21039</c:v>
                </c:pt>
                <c:pt idx="51">
                  <c:v>20247</c:v>
                </c:pt>
                <c:pt idx="52">
                  <c:v>19394</c:v>
                </c:pt>
                <c:pt idx="53">
                  <c:v>18753</c:v>
                </c:pt>
                <c:pt idx="54">
                  <c:v>17930</c:v>
                </c:pt>
                <c:pt idx="55">
                  <c:v>17240</c:v>
                </c:pt>
                <c:pt idx="56">
                  <c:v>16558</c:v>
                </c:pt>
                <c:pt idx="57">
                  <c:v>16074</c:v>
                </c:pt>
                <c:pt idx="58">
                  <c:v>15568</c:v>
                </c:pt>
                <c:pt idx="59">
                  <c:v>15001</c:v>
                </c:pt>
                <c:pt idx="60">
                  <c:v>14444</c:v>
                </c:pt>
                <c:pt idx="61">
                  <c:v>13713</c:v>
                </c:pt>
                <c:pt idx="62">
                  <c:v>13346</c:v>
                </c:pt>
                <c:pt idx="63">
                  <c:v>12991</c:v>
                </c:pt>
                <c:pt idx="64">
                  <c:v>12301</c:v>
                </c:pt>
                <c:pt idx="65">
                  <c:v>12058</c:v>
                </c:pt>
                <c:pt idx="66">
                  <c:v>11613</c:v>
                </c:pt>
                <c:pt idx="67">
                  <c:v>11184</c:v>
                </c:pt>
                <c:pt idx="68">
                  <c:v>11109</c:v>
                </c:pt>
                <c:pt idx="69">
                  <c:v>10600</c:v>
                </c:pt>
                <c:pt idx="70">
                  <c:v>10338</c:v>
                </c:pt>
                <c:pt idx="71">
                  <c:v>10077</c:v>
                </c:pt>
                <c:pt idx="72">
                  <c:v>9623</c:v>
                </c:pt>
                <c:pt idx="73">
                  <c:v>9515</c:v>
                </c:pt>
                <c:pt idx="74">
                  <c:v>9241</c:v>
                </c:pt>
                <c:pt idx="75">
                  <c:v>8744</c:v>
                </c:pt>
                <c:pt idx="76">
                  <c:v>8556</c:v>
                </c:pt>
                <c:pt idx="77">
                  <c:v>8229</c:v>
                </c:pt>
                <c:pt idx="78">
                  <c:v>8027</c:v>
                </c:pt>
                <c:pt idx="79">
                  <c:v>7717</c:v>
                </c:pt>
                <c:pt idx="80">
                  <c:v>7389</c:v>
                </c:pt>
                <c:pt idx="81">
                  <c:v>7281</c:v>
                </c:pt>
                <c:pt idx="82">
                  <c:v>7157</c:v>
                </c:pt>
                <c:pt idx="83">
                  <c:v>6847</c:v>
                </c:pt>
                <c:pt idx="84">
                  <c:v>6789</c:v>
                </c:pt>
                <c:pt idx="85">
                  <c:v>6453</c:v>
                </c:pt>
                <c:pt idx="86">
                  <c:v>6292</c:v>
                </c:pt>
                <c:pt idx="87">
                  <c:v>6321</c:v>
                </c:pt>
                <c:pt idx="88">
                  <c:v>6017</c:v>
                </c:pt>
                <c:pt idx="89">
                  <c:v>5918</c:v>
                </c:pt>
                <c:pt idx="90">
                  <c:v>5700</c:v>
                </c:pt>
                <c:pt idx="91">
                  <c:v>5589</c:v>
                </c:pt>
                <c:pt idx="92">
                  <c:v>5449</c:v>
                </c:pt>
                <c:pt idx="93">
                  <c:v>5345</c:v>
                </c:pt>
                <c:pt idx="94">
                  <c:v>5146</c:v>
                </c:pt>
                <c:pt idx="95">
                  <c:v>4973</c:v>
                </c:pt>
                <c:pt idx="96">
                  <c:v>4987</c:v>
                </c:pt>
                <c:pt idx="97">
                  <c:v>4796</c:v>
                </c:pt>
                <c:pt idx="98">
                  <c:v>4643</c:v>
                </c:pt>
                <c:pt idx="99">
                  <c:v>4591</c:v>
                </c:pt>
                <c:pt idx="100">
                  <c:v>4379</c:v>
                </c:pt>
                <c:pt idx="101">
                  <c:v>4307</c:v>
                </c:pt>
                <c:pt idx="102">
                  <c:v>4296</c:v>
                </c:pt>
                <c:pt idx="103">
                  <c:v>4058</c:v>
                </c:pt>
                <c:pt idx="104">
                  <c:v>4044</c:v>
                </c:pt>
                <c:pt idx="105">
                  <c:v>3902</c:v>
                </c:pt>
                <c:pt idx="106">
                  <c:v>3645</c:v>
                </c:pt>
                <c:pt idx="107">
                  <c:v>3795</c:v>
                </c:pt>
                <c:pt idx="108">
                  <c:v>3549</c:v>
                </c:pt>
                <c:pt idx="109">
                  <c:v>3650</c:v>
                </c:pt>
                <c:pt idx="110">
                  <c:v>3416</c:v>
                </c:pt>
                <c:pt idx="111">
                  <c:v>3267</c:v>
                </c:pt>
                <c:pt idx="112">
                  <c:v>3251</c:v>
                </c:pt>
                <c:pt idx="113">
                  <c:v>3298</c:v>
                </c:pt>
                <c:pt idx="114">
                  <c:v>3089</c:v>
                </c:pt>
                <c:pt idx="115">
                  <c:v>2976</c:v>
                </c:pt>
                <c:pt idx="116">
                  <c:v>2975</c:v>
                </c:pt>
                <c:pt idx="117">
                  <c:v>2956</c:v>
                </c:pt>
                <c:pt idx="118">
                  <c:v>2745</c:v>
                </c:pt>
                <c:pt idx="119">
                  <c:v>2753</c:v>
                </c:pt>
                <c:pt idx="120">
                  <c:v>2719</c:v>
                </c:pt>
                <c:pt idx="121">
                  <c:v>2597</c:v>
                </c:pt>
                <c:pt idx="122">
                  <c:v>2627</c:v>
                </c:pt>
                <c:pt idx="123">
                  <c:v>2538</c:v>
                </c:pt>
                <c:pt idx="124">
                  <c:v>2510</c:v>
                </c:pt>
              </c:numCache>
            </c:numRef>
          </c:yVal>
          <c:smooth val="1"/>
        </c:ser>
        <c:dLbls>
          <c:showLegendKey val="0"/>
          <c:showVal val="0"/>
          <c:showCatName val="0"/>
          <c:showSerName val="0"/>
          <c:showPercent val="0"/>
          <c:showBubbleSize val="0"/>
        </c:dLbls>
        <c:axId val="192978480"/>
        <c:axId val="192971408"/>
      </c:scatterChart>
      <c:valAx>
        <c:axId val="1929784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2971408"/>
        <c:crosses val="autoZero"/>
        <c:crossBetween val="midCat"/>
        <c:majorUnit val="500"/>
      </c:valAx>
      <c:valAx>
        <c:axId val="1929714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2978480"/>
        <c:crosses val="autoZero"/>
        <c:crossBetween val="midCat"/>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12D37-957A-4A22-8D74-DD5928802DC7}" type="datetimeFigureOut">
              <a:rPr lang="zh-CN" altLang="en-US" smtClean="0"/>
              <a:t>2019/6/10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9CC7E-E2FF-400E-8C07-9DC611C95C37}" type="slidenum">
              <a:rPr lang="zh-CN" altLang="en-US" smtClean="0"/>
              <a:t>‹#›</a:t>
            </a:fld>
            <a:endParaRPr lang="zh-CN" altLang="en-US"/>
          </a:p>
        </p:txBody>
      </p:sp>
    </p:spTree>
    <p:extLst>
      <p:ext uri="{BB962C8B-B14F-4D97-AF65-F5344CB8AC3E}">
        <p14:creationId xmlns:p14="http://schemas.microsoft.com/office/powerpoint/2010/main" val="975622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a:t>
            </a:fld>
            <a:endParaRPr lang="zh-CN" altLang="en-US"/>
          </a:p>
        </p:txBody>
      </p:sp>
    </p:spTree>
    <p:extLst>
      <p:ext uri="{BB962C8B-B14F-4D97-AF65-F5344CB8AC3E}">
        <p14:creationId xmlns:p14="http://schemas.microsoft.com/office/powerpoint/2010/main" val="1328248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11</a:t>
            </a:fld>
            <a:endParaRPr lang="zh-CN" altLang="en-US"/>
          </a:p>
        </p:txBody>
      </p:sp>
    </p:spTree>
    <p:extLst>
      <p:ext uri="{BB962C8B-B14F-4D97-AF65-F5344CB8AC3E}">
        <p14:creationId xmlns:p14="http://schemas.microsoft.com/office/powerpoint/2010/main" val="2900496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12</a:t>
            </a:fld>
            <a:endParaRPr lang="zh-CN" altLang="en-US"/>
          </a:p>
        </p:txBody>
      </p:sp>
    </p:spTree>
    <p:extLst>
      <p:ext uri="{BB962C8B-B14F-4D97-AF65-F5344CB8AC3E}">
        <p14:creationId xmlns:p14="http://schemas.microsoft.com/office/powerpoint/2010/main" val="326684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13</a:t>
            </a:fld>
            <a:endParaRPr lang="zh-CN" altLang="en-US"/>
          </a:p>
        </p:txBody>
      </p:sp>
    </p:spTree>
    <p:extLst>
      <p:ext uri="{BB962C8B-B14F-4D97-AF65-F5344CB8AC3E}">
        <p14:creationId xmlns:p14="http://schemas.microsoft.com/office/powerpoint/2010/main" val="1718317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14</a:t>
            </a:fld>
            <a:endParaRPr lang="zh-CN" altLang="en-US"/>
          </a:p>
        </p:txBody>
      </p:sp>
    </p:spTree>
    <p:extLst>
      <p:ext uri="{BB962C8B-B14F-4D97-AF65-F5344CB8AC3E}">
        <p14:creationId xmlns:p14="http://schemas.microsoft.com/office/powerpoint/2010/main" val="2990364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15</a:t>
            </a:fld>
            <a:endParaRPr lang="zh-CN" altLang="en-US"/>
          </a:p>
        </p:txBody>
      </p:sp>
    </p:spTree>
    <p:extLst>
      <p:ext uri="{BB962C8B-B14F-4D97-AF65-F5344CB8AC3E}">
        <p14:creationId xmlns:p14="http://schemas.microsoft.com/office/powerpoint/2010/main" val="4033474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16</a:t>
            </a:fld>
            <a:endParaRPr lang="zh-CN" altLang="en-US"/>
          </a:p>
        </p:txBody>
      </p:sp>
    </p:spTree>
    <p:extLst>
      <p:ext uri="{BB962C8B-B14F-4D97-AF65-F5344CB8AC3E}">
        <p14:creationId xmlns:p14="http://schemas.microsoft.com/office/powerpoint/2010/main" val="883091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17</a:t>
            </a:fld>
            <a:endParaRPr lang="zh-CN" altLang="en-US"/>
          </a:p>
        </p:txBody>
      </p:sp>
    </p:spTree>
    <p:extLst>
      <p:ext uri="{BB962C8B-B14F-4D97-AF65-F5344CB8AC3E}">
        <p14:creationId xmlns:p14="http://schemas.microsoft.com/office/powerpoint/2010/main" val="413125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18</a:t>
            </a:fld>
            <a:endParaRPr lang="zh-CN" altLang="en-US"/>
          </a:p>
        </p:txBody>
      </p:sp>
    </p:spTree>
    <p:extLst>
      <p:ext uri="{BB962C8B-B14F-4D97-AF65-F5344CB8AC3E}">
        <p14:creationId xmlns:p14="http://schemas.microsoft.com/office/powerpoint/2010/main" val="225099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3</a:t>
            </a:fld>
            <a:endParaRPr lang="zh-CN" altLang="en-US"/>
          </a:p>
        </p:txBody>
      </p:sp>
    </p:spTree>
    <p:extLst>
      <p:ext uri="{BB962C8B-B14F-4D97-AF65-F5344CB8AC3E}">
        <p14:creationId xmlns:p14="http://schemas.microsoft.com/office/powerpoint/2010/main" val="48983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4</a:t>
            </a:fld>
            <a:endParaRPr lang="zh-CN" altLang="en-US"/>
          </a:p>
        </p:txBody>
      </p:sp>
    </p:spTree>
    <p:extLst>
      <p:ext uri="{BB962C8B-B14F-4D97-AF65-F5344CB8AC3E}">
        <p14:creationId xmlns:p14="http://schemas.microsoft.com/office/powerpoint/2010/main" val="1675874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5</a:t>
            </a:fld>
            <a:endParaRPr lang="zh-CN" altLang="en-US"/>
          </a:p>
        </p:txBody>
      </p:sp>
    </p:spTree>
    <p:extLst>
      <p:ext uri="{BB962C8B-B14F-4D97-AF65-F5344CB8AC3E}">
        <p14:creationId xmlns:p14="http://schemas.microsoft.com/office/powerpoint/2010/main" val="198653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6</a:t>
            </a:fld>
            <a:endParaRPr lang="zh-CN" altLang="en-US"/>
          </a:p>
        </p:txBody>
      </p:sp>
    </p:spTree>
    <p:extLst>
      <p:ext uri="{BB962C8B-B14F-4D97-AF65-F5344CB8AC3E}">
        <p14:creationId xmlns:p14="http://schemas.microsoft.com/office/powerpoint/2010/main" val="327182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7</a:t>
            </a:fld>
            <a:endParaRPr lang="zh-CN" altLang="en-US"/>
          </a:p>
        </p:txBody>
      </p:sp>
    </p:spTree>
    <p:extLst>
      <p:ext uri="{BB962C8B-B14F-4D97-AF65-F5344CB8AC3E}">
        <p14:creationId xmlns:p14="http://schemas.microsoft.com/office/powerpoint/2010/main" val="71275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8</a:t>
            </a:fld>
            <a:endParaRPr lang="zh-CN" altLang="en-US"/>
          </a:p>
        </p:txBody>
      </p:sp>
    </p:spTree>
    <p:extLst>
      <p:ext uri="{BB962C8B-B14F-4D97-AF65-F5344CB8AC3E}">
        <p14:creationId xmlns:p14="http://schemas.microsoft.com/office/powerpoint/2010/main" val="2715899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9</a:t>
            </a:fld>
            <a:endParaRPr lang="zh-CN" altLang="en-US"/>
          </a:p>
        </p:txBody>
      </p:sp>
    </p:spTree>
    <p:extLst>
      <p:ext uri="{BB962C8B-B14F-4D97-AF65-F5344CB8AC3E}">
        <p14:creationId xmlns:p14="http://schemas.microsoft.com/office/powerpoint/2010/main" val="3406227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10</a:t>
            </a:fld>
            <a:endParaRPr lang="zh-CN" altLang="en-US"/>
          </a:p>
        </p:txBody>
      </p:sp>
    </p:spTree>
    <p:extLst>
      <p:ext uri="{BB962C8B-B14F-4D97-AF65-F5344CB8AC3E}">
        <p14:creationId xmlns:p14="http://schemas.microsoft.com/office/powerpoint/2010/main" val="352870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114" t="34971" r="17785" b="34971"/>
          <a:stretch>
            <a:fillRect/>
          </a:stretch>
        </p:blipFill>
        <p:spPr>
          <a:xfrm>
            <a:off x="10143490" y="6099810"/>
            <a:ext cx="1814195" cy="486410"/>
          </a:xfrm>
          <a:prstGeom prst="rect">
            <a:avLst/>
          </a:prstGeom>
        </p:spPr>
      </p:pic>
      <p:cxnSp>
        <p:nvCxnSpPr>
          <p:cNvPr id="8" name="直接连接符 7"/>
          <p:cNvCxnSpPr/>
          <p:nvPr userDrawn="1"/>
        </p:nvCxnSpPr>
        <p:spPr>
          <a:xfrm>
            <a:off x="0" y="838200"/>
            <a:ext cx="12192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dirty="0"/>
              <a:t>单击此处编辑母版标题样式</a:t>
            </a:r>
            <a:endParaRPr lang="zh-HK"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HK" altLang="en-US"/>
          </a:p>
        </p:txBody>
      </p:sp>
      <p:sp>
        <p:nvSpPr>
          <p:cNvPr id="6" name="灯片编号占位符 5"/>
          <p:cNvSpPr>
            <a:spLocks noGrp="1"/>
          </p:cNvSpPr>
          <p:nvPr>
            <p:ph type="sldNum" sz="quarter" idx="12"/>
          </p:nvPr>
        </p:nvSpPr>
        <p:spPr>
          <a:xfrm>
            <a:off x="4995042" y="6356350"/>
            <a:ext cx="2743200" cy="365125"/>
          </a:xfrm>
          <a:prstGeom prst="rect">
            <a:avLst/>
          </a:prstGeom>
        </p:spPr>
        <p:txBody>
          <a:bodyPr/>
          <a:lstStyle/>
          <a:p>
            <a:fld id="{76363E97-377F-4002-9EA8-4D5DFF0D79E5}" type="slidenum">
              <a:rPr lang="zh-HK" altLang="en-US" smtClean="0"/>
              <a:t>‹#›</a:t>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86AEFE1-873E-424B-ADBA-40D24932F33B}"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6AEFE1-873E-424B-ADBA-40D24932F33B}"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6AEFE1-873E-424B-ADBA-40D24932F33B}" type="datetimeFigureOut">
              <a:rPr lang="zh-CN" altLang="en-US" smtClean="0"/>
              <a:t>2019/6/10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6AEFE1-873E-424B-ADBA-40D24932F33B}" type="datetimeFigureOut">
              <a:rPr lang="zh-CN" altLang="en-US" smtClean="0"/>
              <a:t>2019/6/10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6AEFE1-873E-424B-ADBA-40D24932F33B}" type="datetimeFigureOut">
              <a:rPr lang="zh-CN" altLang="en-US" smtClean="0"/>
              <a:t>2019/6/10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86AEFE1-873E-424B-ADBA-40D24932F33B}"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86AEFE1-873E-424B-ADBA-40D24932F33B}"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AEFE1-873E-424B-ADBA-40D24932F33B}" type="datetimeFigureOut">
              <a:rPr lang="zh-CN" altLang="en-US" smtClean="0"/>
              <a:t>2019/6/10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A0FEC-CE41-40DB-A15A-0B8946C6D96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19.xml"/></Relationships>
</file>

<file path=ppt/slides/_rels/slide1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22.xml"/></Relationships>
</file>

<file path=ppt/slides/_rels/slide18.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11.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hart" Target="../charts/char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6363E97-377F-4002-9EA8-4D5DFF0D79E5}" type="slidenum">
              <a:rPr lang="zh-HK" altLang="en-US" smtClean="0"/>
              <a:t>1</a:t>
            </a:fld>
            <a:endParaRPr lang="zh-HK" altLang="en-US" dirty="0"/>
          </a:p>
        </p:txBody>
      </p:sp>
      <p:sp>
        <p:nvSpPr>
          <p:cNvPr id="6" name="椭圆 5"/>
          <p:cNvSpPr/>
          <p:nvPr/>
        </p:nvSpPr>
        <p:spPr>
          <a:xfrm>
            <a:off x="1521906" y="4464503"/>
            <a:ext cx="1316181" cy="1316181"/>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tileRect/>
          </a:gradFill>
          <a:ln w="508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7" name="圆角矩形 3"/>
          <p:cNvSpPr/>
          <p:nvPr/>
        </p:nvSpPr>
        <p:spPr>
          <a:xfrm>
            <a:off x="2995425" y="1572079"/>
            <a:ext cx="8610600" cy="1892300"/>
          </a:xfrm>
          <a:prstGeom prst="roundRect">
            <a:avLst>
              <a:gd name="adj" fmla="val 14654"/>
            </a:avLst>
          </a:prstGeom>
          <a:gradFill>
            <a:gsLst>
              <a:gs pos="35000">
                <a:schemeClr val="bg1"/>
              </a:gs>
              <a:gs pos="84000">
                <a:schemeClr val="bg1">
                  <a:lumMod val="95000"/>
                </a:schemeClr>
              </a:gs>
              <a:gs pos="100000">
                <a:srgbClr val="C8C8C8"/>
              </a:gs>
            </a:gsLst>
            <a:lin ang="18900000" scaled="0"/>
          </a:gradFill>
          <a:ln w="34925">
            <a:gradFill>
              <a:gsLst>
                <a:gs pos="50000">
                  <a:srgbClr val="F2F2F2"/>
                </a:gs>
                <a:gs pos="0">
                  <a:srgbClr val="FFFFFF"/>
                </a:gs>
                <a:gs pos="100000">
                  <a:srgbClr val="BFBFBF"/>
                </a:gs>
              </a:gsLst>
              <a:lin ang="8100000" scaled="0"/>
            </a:grad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8" name="椭圆 7"/>
          <p:cNvSpPr/>
          <p:nvPr/>
        </p:nvSpPr>
        <p:spPr>
          <a:xfrm>
            <a:off x="982256" y="1042951"/>
            <a:ext cx="2879419" cy="2879419"/>
          </a:xfrm>
          <a:prstGeom prst="ellipse">
            <a:avLst/>
          </a:prstGeom>
          <a:gradFill flip="none" rotWithShape="1">
            <a:gsLst>
              <a:gs pos="0">
                <a:schemeClr val="accent6">
                  <a:lumMod val="20000"/>
                  <a:lumOff val="80000"/>
                </a:schemeClr>
              </a:gs>
              <a:gs pos="52000">
                <a:schemeClr val="accent6">
                  <a:lumMod val="95000"/>
                  <a:lumOff val="5000"/>
                </a:schemeClr>
              </a:gs>
              <a:gs pos="100000">
                <a:schemeClr val="accent6">
                  <a:lumMod val="60000"/>
                </a:schemeClr>
              </a:gs>
            </a:gsLst>
            <a:path path="circle">
              <a:fillToRect l="50000" t="50000" r="50000" b="50000"/>
            </a:path>
            <a:tileRect/>
          </a:gradFill>
          <a:ln w="63500">
            <a:noFill/>
          </a:ln>
          <a:effectLst>
            <a:outerShdw blurRad="444500" dist="254000" dir="6900000" algn="ctr" rotWithShape="0">
              <a:srgbClr val="00000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solidFill>
                <a:srgbClr val="C00000"/>
              </a:solidFill>
              <a:ea typeface="微软雅黑" panose="020B0503020204020204" pitchFamily="34" charset="-122"/>
            </a:endParaRPr>
          </a:p>
        </p:txBody>
      </p:sp>
      <p:sp>
        <p:nvSpPr>
          <p:cNvPr id="9" name="文本框 8"/>
          <p:cNvSpPr txBox="1"/>
          <p:nvPr/>
        </p:nvSpPr>
        <p:spPr>
          <a:xfrm>
            <a:off x="5741368" y="1833230"/>
            <a:ext cx="4323620" cy="1482650"/>
          </a:xfrm>
          <a:prstGeom prst="rect">
            <a:avLst/>
          </a:prstGeom>
          <a:noFill/>
        </p:spPr>
        <p:txBody>
          <a:bodyPr wrap="none" rtlCol="0">
            <a:spAutoFit/>
          </a:bodyPr>
          <a:lstStyle/>
          <a:p>
            <a:pPr algn="ctr">
              <a:lnSpc>
                <a:spcPct val="150000"/>
              </a:lnSpc>
            </a:pP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益丰大药房</a:t>
            </a:r>
            <a:r>
              <a:rPr lang="en-US" altLang="zh-CN" sz="3200" b="1" dirty="0" smtClean="0">
                <a:solidFill>
                  <a:schemeClr val="bg2">
                    <a:lumMod val="10000"/>
                  </a:schemeClr>
                </a:solidFill>
                <a:latin typeface="微软雅黑" panose="020B0503020204020204" pitchFamily="34" charset="-122"/>
                <a:ea typeface="微软雅黑" panose="020B0503020204020204" pitchFamily="34" charset="-122"/>
              </a:rPr>
              <a:t>2019</a:t>
            </a: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年</a:t>
            </a:r>
            <a:r>
              <a:rPr lang="en-US" altLang="zh-CN" sz="32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月</a:t>
            </a:r>
            <a:endParaRPr lang="en-US" altLang="zh-CN" sz="32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会员分析报告</a:t>
            </a:r>
            <a:endParaRPr lang="en-US" altLang="zh-CN" sz="3200" b="1"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34461" y="645740"/>
            <a:ext cx="794421" cy="794421"/>
          </a:xfrm>
          <a:prstGeom prst="ellipse">
            <a:avLst/>
          </a:prstGeom>
          <a:gradFill flip="none" rotWithShape="1">
            <a:gsLst>
              <a:gs pos="0">
                <a:schemeClr val="accent6">
                  <a:lumMod val="0"/>
                  <a:lumOff val="100000"/>
                </a:schemeClr>
              </a:gs>
              <a:gs pos="0">
                <a:schemeClr val="accent6">
                  <a:lumMod val="0"/>
                  <a:lumOff val="100000"/>
                </a:schemeClr>
              </a:gs>
              <a:gs pos="100000">
                <a:schemeClr val="accent6">
                  <a:lumMod val="100000"/>
                </a:schemeClr>
              </a:gs>
            </a:gsLst>
            <a:path path="circle">
              <a:fillToRect l="50000" t="50000" r="50000" b="50000"/>
            </a:path>
            <a:tileRect/>
          </a:gradFill>
          <a:ln w="254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5" name="椭圆 14"/>
          <p:cNvSpPr/>
          <p:nvPr/>
        </p:nvSpPr>
        <p:spPr>
          <a:xfrm>
            <a:off x="842073" y="4324321"/>
            <a:ext cx="280365" cy="280365"/>
          </a:xfrm>
          <a:prstGeom prst="ellipse">
            <a:avLst/>
          </a:prstGeom>
          <a:gradFill flip="none" rotWithShape="1">
            <a:gsLst>
              <a:gs pos="0">
                <a:schemeClr val="accent3">
                  <a:lumMod val="0"/>
                  <a:lumOff val="100000"/>
                </a:schemeClr>
              </a:gs>
              <a:gs pos="5000">
                <a:schemeClr val="accent3">
                  <a:lumMod val="0"/>
                  <a:lumOff val="100000"/>
                </a:schemeClr>
              </a:gs>
              <a:gs pos="100000">
                <a:schemeClr val="accent3">
                  <a:lumMod val="100000"/>
                </a:schemeClr>
              </a:gs>
            </a:gsLst>
            <a:path path="circle">
              <a:fillToRect l="50000" t="50000" r="50000" b="50000"/>
            </a:path>
            <a:tileRect/>
          </a:gradFill>
          <a:ln w="127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nvGrpSpPr>
          <p:cNvPr id="2" name="组合 22"/>
          <p:cNvGrpSpPr/>
          <p:nvPr/>
        </p:nvGrpSpPr>
        <p:grpSpPr>
          <a:xfrm>
            <a:off x="5681346" y="4320501"/>
            <a:ext cx="3595837" cy="553640"/>
            <a:chOff x="3455750" y="5934914"/>
            <a:chExt cx="3595837" cy="553640"/>
          </a:xfrm>
        </p:grpSpPr>
        <p:grpSp>
          <p:nvGrpSpPr>
            <p:cNvPr id="3" name="组合 23"/>
            <p:cNvGrpSpPr>
              <a:grpSpLocks noChangeAspect="1"/>
            </p:cNvGrpSpPr>
            <p:nvPr/>
          </p:nvGrpSpPr>
          <p:grpSpPr>
            <a:xfrm>
              <a:off x="3455750" y="5934914"/>
              <a:ext cx="328939" cy="553640"/>
              <a:chOff x="8827494" y="3068914"/>
              <a:chExt cx="179726" cy="302498"/>
            </a:xfrm>
            <a:solidFill>
              <a:srgbClr val="A6A6A6"/>
            </a:solidFill>
          </p:grpSpPr>
          <p:sp>
            <p:nvSpPr>
              <p:cNvPr id="27" name="Freeform 19"/>
              <p:cNvSpPr/>
              <p:nvPr/>
            </p:nvSpPr>
            <p:spPr bwMode="auto">
              <a:xfrm>
                <a:off x="8827494" y="3186623"/>
                <a:ext cx="179726" cy="184789"/>
              </a:xfrm>
              <a:custGeom>
                <a:avLst/>
                <a:gdLst>
                  <a:gd name="T0" fmla="*/ 112 w 112"/>
                  <a:gd name="T1" fmla="*/ 3 h 115"/>
                  <a:gd name="T2" fmla="*/ 112 w 112"/>
                  <a:gd name="T3" fmla="*/ 0 h 115"/>
                  <a:gd name="T4" fmla="*/ 93 w 112"/>
                  <a:gd name="T5" fmla="*/ 0 h 115"/>
                  <a:gd name="T6" fmla="*/ 93 w 112"/>
                  <a:gd name="T7" fmla="*/ 3 h 115"/>
                  <a:gd name="T8" fmla="*/ 56 w 112"/>
                  <a:gd name="T9" fmla="*/ 41 h 115"/>
                  <a:gd name="T10" fmla="*/ 18 w 112"/>
                  <a:gd name="T11" fmla="*/ 3 h 115"/>
                  <a:gd name="T12" fmla="*/ 19 w 112"/>
                  <a:gd name="T13" fmla="*/ 0 h 115"/>
                  <a:gd name="T14" fmla="*/ 0 w 112"/>
                  <a:gd name="T15" fmla="*/ 0 h 115"/>
                  <a:gd name="T16" fmla="*/ 0 w 112"/>
                  <a:gd name="T17" fmla="*/ 3 h 115"/>
                  <a:gd name="T18" fmla="*/ 46 w 112"/>
                  <a:gd name="T19" fmla="*/ 59 h 115"/>
                  <a:gd name="T20" fmla="*/ 46 w 112"/>
                  <a:gd name="T21" fmla="*/ 94 h 115"/>
                  <a:gd name="T22" fmla="*/ 33 w 112"/>
                  <a:gd name="T23" fmla="*/ 94 h 115"/>
                  <a:gd name="T24" fmla="*/ 33 w 112"/>
                  <a:gd name="T25" fmla="*/ 115 h 115"/>
                  <a:gd name="T26" fmla="*/ 79 w 112"/>
                  <a:gd name="T27" fmla="*/ 115 h 115"/>
                  <a:gd name="T28" fmla="*/ 79 w 112"/>
                  <a:gd name="T29" fmla="*/ 94 h 115"/>
                  <a:gd name="T30" fmla="*/ 66 w 112"/>
                  <a:gd name="T31" fmla="*/ 94 h 115"/>
                  <a:gd name="T32" fmla="*/ 66 w 112"/>
                  <a:gd name="T33" fmla="*/ 59 h 115"/>
                  <a:gd name="T34" fmla="*/ 112 w 112"/>
                  <a:gd name="T35"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15">
                    <a:moveTo>
                      <a:pt x="112" y="3"/>
                    </a:moveTo>
                    <a:cubicBezTo>
                      <a:pt x="112" y="2"/>
                      <a:pt x="112" y="1"/>
                      <a:pt x="112" y="0"/>
                    </a:cubicBezTo>
                    <a:cubicBezTo>
                      <a:pt x="93" y="0"/>
                      <a:pt x="93" y="0"/>
                      <a:pt x="93" y="0"/>
                    </a:cubicBezTo>
                    <a:cubicBezTo>
                      <a:pt x="93" y="1"/>
                      <a:pt x="93" y="2"/>
                      <a:pt x="93" y="3"/>
                    </a:cubicBezTo>
                    <a:cubicBezTo>
                      <a:pt x="93" y="24"/>
                      <a:pt x="77" y="41"/>
                      <a:pt x="56" y="41"/>
                    </a:cubicBezTo>
                    <a:cubicBezTo>
                      <a:pt x="35" y="41"/>
                      <a:pt x="18" y="24"/>
                      <a:pt x="18" y="3"/>
                    </a:cubicBezTo>
                    <a:cubicBezTo>
                      <a:pt x="18" y="2"/>
                      <a:pt x="19" y="1"/>
                      <a:pt x="19" y="0"/>
                    </a:cubicBezTo>
                    <a:cubicBezTo>
                      <a:pt x="0" y="0"/>
                      <a:pt x="0" y="0"/>
                      <a:pt x="0" y="0"/>
                    </a:cubicBezTo>
                    <a:cubicBezTo>
                      <a:pt x="0" y="1"/>
                      <a:pt x="0" y="2"/>
                      <a:pt x="0" y="3"/>
                    </a:cubicBezTo>
                    <a:cubicBezTo>
                      <a:pt x="0" y="31"/>
                      <a:pt x="20" y="54"/>
                      <a:pt x="46" y="59"/>
                    </a:cubicBezTo>
                    <a:cubicBezTo>
                      <a:pt x="46" y="94"/>
                      <a:pt x="46" y="94"/>
                      <a:pt x="46" y="94"/>
                    </a:cubicBezTo>
                    <a:cubicBezTo>
                      <a:pt x="33" y="94"/>
                      <a:pt x="33" y="94"/>
                      <a:pt x="33" y="94"/>
                    </a:cubicBezTo>
                    <a:cubicBezTo>
                      <a:pt x="33" y="115"/>
                      <a:pt x="33" y="115"/>
                      <a:pt x="33" y="115"/>
                    </a:cubicBezTo>
                    <a:cubicBezTo>
                      <a:pt x="79" y="115"/>
                      <a:pt x="79" y="115"/>
                      <a:pt x="79" y="115"/>
                    </a:cubicBezTo>
                    <a:cubicBezTo>
                      <a:pt x="79" y="94"/>
                      <a:pt x="79" y="94"/>
                      <a:pt x="79" y="94"/>
                    </a:cubicBezTo>
                    <a:cubicBezTo>
                      <a:pt x="66" y="94"/>
                      <a:pt x="66" y="94"/>
                      <a:pt x="66" y="94"/>
                    </a:cubicBezTo>
                    <a:cubicBezTo>
                      <a:pt x="66" y="59"/>
                      <a:pt x="66" y="59"/>
                      <a:pt x="66" y="59"/>
                    </a:cubicBezTo>
                    <a:cubicBezTo>
                      <a:pt x="92" y="54"/>
                      <a:pt x="112" y="31"/>
                      <a:pt x="1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20"/>
              <p:cNvSpPr/>
              <p:nvPr/>
            </p:nvSpPr>
            <p:spPr bwMode="auto">
              <a:xfrm>
                <a:off x="8869262" y="3068914"/>
                <a:ext cx="96192" cy="149350"/>
              </a:xfrm>
              <a:custGeom>
                <a:avLst/>
                <a:gdLst>
                  <a:gd name="T0" fmla="*/ 60 w 60"/>
                  <a:gd name="T1" fmla="*/ 63 h 93"/>
                  <a:gd name="T2" fmla="*/ 30 w 60"/>
                  <a:gd name="T3" fmla="*/ 93 h 93"/>
                  <a:gd name="T4" fmla="*/ 30 w 60"/>
                  <a:gd name="T5" fmla="*/ 93 h 93"/>
                  <a:gd name="T6" fmla="*/ 0 w 60"/>
                  <a:gd name="T7" fmla="*/ 63 h 93"/>
                  <a:gd name="T8" fmla="*/ 0 w 60"/>
                  <a:gd name="T9" fmla="*/ 30 h 93"/>
                  <a:gd name="T10" fmla="*/ 30 w 60"/>
                  <a:gd name="T11" fmla="*/ 0 h 93"/>
                  <a:gd name="T12" fmla="*/ 30 w 60"/>
                  <a:gd name="T13" fmla="*/ 0 h 93"/>
                  <a:gd name="T14" fmla="*/ 60 w 60"/>
                  <a:gd name="T15" fmla="*/ 30 h 93"/>
                  <a:gd name="T16" fmla="*/ 60 w 60"/>
                  <a:gd name="T17"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93">
                    <a:moveTo>
                      <a:pt x="60" y="63"/>
                    </a:moveTo>
                    <a:cubicBezTo>
                      <a:pt x="60" y="80"/>
                      <a:pt x="47" y="93"/>
                      <a:pt x="30" y="93"/>
                    </a:cubicBezTo>
                    <a:cubicBezTo>
                      <a:pt x="30" y="93"/>
                      <a:pt x="30" y="93"/>
                      <a:pt x="30" y="93"/>
                    </a:cubicBezTo>
                    <a:cubicBezTo>
                      <a:pt x="13" y="93"/>
                      <a:pt x="0" y="80"/>
                      <a:pt x="0" y="63"/>
                    </a:cubicBezTo>
                    <a:cubicBezTo>
                      <a:pt x="0" y="30"/>
                      <a:pt x="0" y="30"/>
                      <a:pt x="0" y="30"/>
                    </a:cubicBezTo>
                    <a:cubicBezTo>
                      <a:pt x="0" y="13"/>
                      <a:pt x="13" y="0"/>
                      <a:pt x="30" y="0"/>
                    </a:cubicBezTo>
                    <a:cubicBezTo>
                      <a:pt x="30" y="0"/>
                      <a:pt x="30" y="0"/>
                      <a:pt x="30" y="0"/>
                    </a:cubicBezTo>
                    <a:cubicBezTo>
                      <a:pt x="47" y="0"/>
                      <a:pt x="60" y="13"/>
                      <a:pt x="60" y="30"/>
                    </a:cubicBezTo>
                    <a:lnTo>
                      <a:pt x="60"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5" name="文本框 24"/>
            <p:cNvSpPr txBox="1"/>
            <p:nvPr/>
          </p:nvSpPr>
          <p:spPr>
            <a:xfrm>
              <a:off x="3947955" y="6042457"/>
              <a:ext cx="800219" cy="338554"/>
            </a:xfrm>
            <a:prstGeom prst="rect">
              <a:avLst/>
            </a:prstGeom>
            <a:noFill/>
          </p:spPr>
          <p:txBody>
            <a:bodyPr wrap="none" rtlCol="0">
              <a:spAutoFit/>
            </a:bodyPr>
            <a:lstStyle/>
            <a:p>
              <a:r>
                <a:rPr lang="zh-CN" altLang="en-US" sz="1600" b="1" dirty="0" smtClean="0">
                  <a:solidFill>
                    <a:srgbClr val="A6A6A6"/>
                  </a:solidFill>
                  <a:latin typeface="微软雅黑" panose="020B0503020204020204" pitchFamily="34" charset="-122"/>
                  <a:ea typeface="微软雅黑" panose="020B0503020204020204" pitchFamily="34" charset="-122"/>
                </a:rPr>
                <a:t>李志高</a:t>
              </a:r>
              <a:endParaRPr lang="zh-CN" altLang="en-US" sz="1600" b="1" dirty="0">
                <a:solidFill>
                  <a:srgbClr val="A6A6A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823366" y="6042457"/>
              <a:ext cx="1228221" cy="338554"/>
            </a:xfrm>
            <a:prstGeom prst="rect">
              <a:avLst/>
            </a:prstGeom>
            <a:noFill/>
          </p:spPr>
          <p:txBody>
            <a:bodyPr wrap="none" rtlCol="0">
              <a:spAutoFit/>
            </a:bodyPr>
            <a:lstStyle/>
            <a:p>
              <a:r>
                <a:rPr lang="en-US" altLang="zh-CN" sz="1600" b="1" dirty="0" smtClean="0">
                  <a:solidFill>
                    <a:srgbClr val="A6A6A6"/>
                  </a:solidFill>
                  <a:latin typeface="微软雅黑" panose="020B0503020204020204" pitchFamily="34" charset="-122"/>
                  <a:ea typeface="微软雅黑" panose="020B0503020204020204" pitchFamily="34" charset="-122"/>
                </a:rPr>
                <a:t>2019</a:t>
              </a:r>
              <a:r>
                <a:rPr lang="zh-CN" altLang="en-US" sz="1600" b="1" dirty="0" smtClean="0">
                  <a:solidFill>
                    <a:srgbClr val="A6A6A6"/>
                  </a:solidFill>
                  <a:latin typeface="微软雅黑" panose="020B0503020204020204" pitchFamily="34" charset="-122"/>
                  <a:ea typeface="微软雅黑" panose="020B0503020204020204" pitchFamily="34" charset="-122"/>
                </a:rPr>
                <a:t>年</a:t>
              </a:r>
              <a:r>
                <a:rPr lang="en-US" altLang="zh-CN" sz="1600" b="1" dirty="0" smtClean="0">
                  <a:solidFill>
                    <a:srgbClr val="A6A6A6"/>
                  </a:solidFill>
                  <a:latin typeface="微软雅黑" panose="020B0503020204020204" pitchFamily="34" charset="-122"/>
                  <a:ea typeface="微软雅黑" panose="020B0503020204020204" pitchFamily="34" charset="-122"/>
                </a:rPr>
                <a:t>5</a:t>
              </a:r>
              <a:r>
                <a:rPr lang="zh-CN" altLang="en-US" sz="1600" b="1" dirty="0" smtClean="0">
                  <a:solidFill>
                    <a:srgbClr val="A6A6A6"/>
                  </a:solidFill>
                  <a:latin typeface="微软雅黑" panose="020B0503020204020204" pitchFamily="34" charset="-122"/>
                  <a:ea typeface="微软雅黑" panose="020B0503020204020204" pitchFamily="34" charset="-122"/>
                </a:rPr>
                <a:t>月</a:t>
              </a:r>
              <a:endParaRPr lang="zh-CN" altLang="en-US" sz="1600" b="1" dirty="0">
                <a:solidFill>
                  <a:srgbClr val="A6A6A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品类结构</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整体</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823912" y="1543034"/>
            <a:ext cx="10796587" cy="492438"/>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门店结构：门店销售规模越大，处方药和中药的销售占比越多，非处方药的销售占比则越低</a:t>
            </a:r>
            <a:endParaRPr lang="zh-CN" altLang="en-US" sz="1600" dirty="0">
              <a:latin typeface="微软雅黑" panose="020B0503020204020204" pitchFamily="34" charset="-122"/>
              <a:ea typeface="微软雅黑" panose="020B0503020204020204" pitchFamily="34" charset="-122"/>
            </a:endParaRPr>
          </a:p>
        </p:txBody>
      </p:sp>
      <p:graphicFrame>
        <p:nvGraphicFramePr>
          <p:cNvPr id="14" name="图表 13"/>
          <p:cNvGraphicFramePr/>
          <p:nvPr/>
        </p:nvGraphicFramePr>
        <p:xfrm>
          <a:off x="532836" y="2625874"/>
          <a:ext cx="11659164" cy="311658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1"/>
          <p:cNvSpPr txBox="1">
            <a:spLocks noChangeArrowheads="1"/>
          </p:cNvSpPr>
          <p:nvPr/>
        </p:nvSpPr>
        <p:spPr bwMode="auto">
          <a:xfrm flipH="1">
            <a:off x="3771899" y="5908921"/>
            <a:ext cx="4010025" cy="32675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pPr>
            <a:r>
              <a:rPr lang="en-US" altLang="zh-CN" sz="1000" dirty="0" smtClean="0">
                <a:latin typeface="微软雅黑" panose="020B0503020204020204" pitchFamily="34" charset="-122"/>
                <a:ea typeface="微软雅黑" panose="020B0503020204020204" pitchFamily="34" charset="-122"/>
              </a:rPr>
              <a:t>0</a:t>
            </a:r>
            <a:r>
              <a:rPr lang="zh-CN" altLang="en-US" sz="1000" dirty="0" smtClean="0">
                <a:latin typeface="微软雅黑" panose="020B0503020204020204" pitchFamily="34" charset="-122"/>
                <a:ea typeface="微软雅黑" panose="020B0503020204020204" pitchFamily="34" charset="-122"/>
              </a:rPr>
              <a:t>代表</a:t>
            </a:r>
            <a:r>
              <a:rPr lang="en-US" altLang="zh-CN" sz="1000" dirty="0" smtClean="0">
                <a:latin typeface="微软雅黑" panose="020B0503020204020204" pitchFamily="34" charset="-122"/>
                <a:ea typeface="微软雅黑" panose="020B0503020204020204" pitchFamily="34" charset="-122"/>
              </a:rPr>
              <a:t>10</a:t>
            </a:r>
            <a:r>
              <a:rPr lang="zh-CN" altLang="en-US" sz="1000" dirty="0" smtClean="0">
                <a:latin typeface="微软雅黑" panose="020B0503020204020204" pitchFamily="34" charset="-122"/>
                <a:ea typeface="微软雅黑" panose="020B0503020204020204" pitchFamily="34" charset="-122"/>
              </a:rPr>
              <a:t>万以内，</a:t>
            </a:r>
            <a:r>
              <a:rPr lang="en-US" altLang="zh-CN" sz="1000" dirty="0" smtClean="0">
                <a:latin typeface="微软雅黑" panose="020B0503020204020204" pitchFamily="34" charset="-122"/>
                <a:ea typeface="微软雅黑" panose="020B0503020204020204" pitchFamily="34" charset="-122"/>
              </a:rPr>
              <a:t>1</a:t>
            </a:r>
            <a:r>
              <a:rPr lang="zh-CN" altLang="en-US" sz="1000" dirty="0" smtClean="0">
                <a:latin typeface="微软雅黑" panose="020B0503020204020204" pitchFamily="34" charset="-122"/>
                <a:ea typeface="微软雅黑" panose="020B0503020204020204" pitchFamily="34" charset="-122"/>
              </a:rPr>
              <a:t>代表</a:t>
            </a:r>
            <a:r>
              <a:rPr lang="en-US" altLang="zh-CN" sz="1000" dirty="0" smtClean="0">
                <a:latin typeface="微软雅黑" panose="020B0503020204020204" pitchFamily="34" charset="-122"/>
                <a:ea typeface="微软雅黑" panose="020B0503020204020204" pitchFamily="34" charset="-122"/>
              </a:rPr>
              <a:t>10-20</a:t>
            </a:r>
            <a:r>
              <a:rPr lang="zh-CN" altLang="en-US" sz="1000" dirty="0" smtClean="0">
                <a:latin typeface="微软雅黑" panose="020B0503020204020204" pitchFamily="34" charset="-122"/>
                <a:ea typeface="微软雅黑" panose="020B0503020204020204" pitchFamily="34" charset="-122"/>
              </a:rPr>
              <a:t>万，以此类推，</a:t>
            </a:r>
            <a:r>
              <a:rPr lang="en-US" altLang="zh-CN" sz="1000" dirty="0" smtClean="0">
                <a:latin typeface="微软雅黑" panose="020B0503020204020204" pitchFamily="34" charset="-122"/>
                <a:ea typeface="微软雅黑" panose="020B0503020204020204" pitchFamily="34" charset="-122"/>
              </a:rPr>
              <a:t>10</a:t>
            </a:r>
            <a:r>
              <a:rPr lang="zh-CN" altLang="en-US" sz="1000" dirty="0" smtClean="0">
                <a:latin typeface="微软雅黑" panose="020B0503020204020204" pitchFamily="34" charset="-122"/>
                <a:ea typeface="微软雅黑" panose="020B0503020204020204" pitchFamily="34" charset="-122"/>
              </a:rPr>
              <a:t>代表</a:t>
            </a:r>
            <a:r>
              <a:rPr lang="en-US" altLang="zh-CN" sz="1000" dirty="0" smtClean="0">
                <a:latin typeface="微软雅黑" panose="020B0503020204020204" pitchFamily="34" charset="-122"/>
                <a:ea typeface="微软雅黑" panose="020B0503020204020204" pitchFamily="34" charset="-122"/>
              </a:rPr>
              <a:t>100</a:t>
            </a:r>
            <a:r>
              <a:rPr lang="zh-CN" altLang="en-US" sz="1000" dirty="0">
                <a:latin typeface="微软雅黑" panose="020B0503020204020204" pitchFamily="34" charset="-122"/>
                <a:ea typeface="微软雅黑" panose="020B0503020204020204" pitchFamily="34" charset="-122"/>
              </a:rPr>
              <a:t>万以上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par>
                                <p:cTn id="8" presetID="22" presetClass="entr" presetSubtype="8" fill="hold" grpId="0" nodeType="withEffect">
                                  <p:stCondLst>
                                    <p:cond delay="45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品类结构</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零销商导向</a:t>
            </a:r>
            <a:endParaRPr lang="zh-CN" altLang="en-US" sz="3400" dirty="0">
              <a:latin typeface="微软雅黑" panose="020B0503020204020204" pitchFamily="34" charset="-122"/>
              <a:ea typeface="微软雅黑" panose="020B0503020204020204" pitchFamily="34" charset="-122"/>
              <a:cs typeface="+mj-cs"/>
            </a:endParaRPr>
          </a:p>
        </p:txBody>
      </p:sp>
      <p:sp>
        <p:nvSpPr>
          <p:cNvPr id="8" name="TextBox 11"/>
          <p:cNvSpPr txBox="1">
            <a:spLocks noChangeArrowheads="1"/>
          </p:cNvSpPr>
          <p:nvPr/>
        </p:nvSpPr>
        <p:spPr bwMode="auto">
          <a:xfrm flipH="1">
            <a:off x="452437" y="4402058"/>
            <a:ext cx="7520418" cy="2339098"/>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pPr>
            <a:r>
              <a:rPr lang="zh-CN" altLang="en-US" sz="1600" dirty="0" smtClean="0">
                <a:latin typeface="微软雅黑" panose="020B0503020204020204" pitchFamily="34" charset="-122"/>
                <a:ea typeface="微软雅黑" panose="020B0503020204020204" pitchFamily="34" charset="-122"/>
              </a:rPr>
              <a:t>特点：</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、旗舰品类：利润可观、对销售和毛利贡献巨大。</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pPr>
            <a:r>
              <a:rPr lang="en-US" altLang="zh-CN" sz="1600" dirty="0" smtClean="0">
                <a:latin typeface="微软雅黑" panose="020B0503020204020204" pitchFamily="34" charset="-122"/>
                <a:ea typeface="微软雅黑" panose="020B0503020204020204" pitchFamily="34" charset="-122"/>
              </a:rPr>
              <a:t>          2</a:t>
            </a:r>
            <a:r>
              <a:rPr lang="zh-CN" altLang="en-US" sz="1600" dirty="0" smtClean="0">
                <a:latin typeface="微软雅黑" panose="020B0503020204020204" pitchFamily="34" charset="-122"/>
                <a:ea typeface="微软雅黑" panose="020B0503020204020204" pitchFamily="34" charset="-122"/>
              </a:rPr>
              <a:t>、吸引客流：销售贡献巨大，毛利率低，主要作用是吸引客流</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pPr>
            <a:r>
              <a:rPr lang="en-US" altLang="zh-CN" sz="1600" dirty="0" smtClean="0">
                <a:latin typeface="微软雅黑" panose="020B0503020204020204" pitchFamily="34" charset="-122"/>
                <a:ea typeface="微软雅黑" panose="020B0503020204020204" pitchFamily="34" charset="-122"/>
              </a:rPr>
              <a:t>          3</a:t>
            </a:r>
            <a:r>
              <a:rPr lang="zh-CN" altLang="en-US" sz="1600" dirty="0" smtClean="0">
                <a:latin typeface="微软雅黑" panose="020B0503020204020204" pitchFamily="34" charset="-122"/>
                <a:ea typeface="微软雅黑" panose="020B0503020204020204" pitchFamily="34" charset="-122"/>
              </a:rPr>
              <a:t>、提款机：毛利上的补偿者</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pPr>
            <a:r>
              <a:rPr lang="en-US" altLang="zh-CN" sz="1600" dirty="0" smtClean="0">
                <a:latin typeface="微软雅黑" panose="020B0503020204020204" pitchFamily="34" charset="-122"/>
                <a:ea typeface="微软雅黑" panose="020B0503020204020204" pitchFamily="34" charset="-122"/>
              </a:rPr>
              <a:t>          4</a:t>
            </a:r>
            <a:r>
              <a:rPr lang="zh-CN" altLang="en-US" sz="1600" dirty="0" smtClean="0">
                <a:latin typeface="微软雅黑" panose="020B0503020204020204" pitchFamily="34" charset="-122"/>
                <a:ea typeface="微软雅黑" panose="020B0503020204020204" pitchFamily="34" charset="-122"/>
              </a:rPr>
              <a:t>、受压潜力：面临激烈的竞争，零售商需根据自身能力决定品类策略</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pPr>
            <a:r>
              <a:rPr lang="en-US" altLang="zh-CN" sz="1600" dirty="0" smtClean="0">
                <a:latin typeface="微软雅黑" panose="020B0503020204020204" pitchFamily="34" charset="-122"/>
                <a:ea typeface="微软雅黑" panose="020B0503020204020204" pitchFamily="34" charset="-122"/>
              </a:rPr>
              <a:t>          5</a:t>
            </a:r>
            <a:r>
              <a:rPr lang="zh-CN" altLang="en-US" sz="1600" dirty="0" smtClean="0">
                <a:latin typeface="微软雅黑" panose="020B0503020204020204" pitchFamily="34" charset="-122"/>
                <a:ea typeface="微软雅黑" panose="020B0503020204020204" pitchFamily="34" charset="-122"/>
              </a:rPr>
              <a:t>、维持观望：小众品类，利润贡献，具有增长潜力</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pPr>
            <a:r>
              <a:rPr lang="en-US" altLang="zh-CN" sz="1600" dirty="0" smtClean="0">
                <a:latin typeface="微软雅黑" panose="020B0503020204020204" pitchFamily="34" charset="-122"/>
                <a:ea typeface="微软雅黑" panose="020B0503020204020204" pitchFamily="34" charset="-122"/>
              </a:rPr>
              <a:t>          6</a:t>
            </a:r>
            <a:r>
              <a:rPr lang="zh-CN" altLang="en-US" sz="1600" dirty="0" smtClean="0">
                <a:latin typeface="微软雅黑" panose="020B0503020204020204" pitchFamily="34" charset="-122"/>
                <a:ea typeface="微软雅黑" panose="020B0503020204020204" pitchFamily="34" charset="-122"/>
              </a:rPr>
              <a:t>、待救伤残：利润、销售额偏低，可能被取代的品类</a:t>
            </a:r>
            <a:endParaRPr lang="en-US" altLang="zh-CN" sz="1600" dirty="0" smtClean="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3"/>
          <a:srcRect/>
          <a:stretch>
            <a:fillRect/>
          </a:stretch>
        </p:blipFill>
        <p:spPr bwMode="auto">
          <a:xfrm>
            <a:off x="882205" y="2269065"/>
            <a:ext cx="5438394" cy="1999966"/>
          </a:xfrm>
          <a:prstGeom prst="rect">
            <a:avLst/>
          </a:prstGeom>
          <a:noFill/>
          <a:ln w="9525">
            <a:noFill/>
            <a:miter lim="800000"/>
            <a:headEnd/>
            <a:tailEnd/>
          </a:ln>
          <a:effectLst/>
        </p:spPr>
      </p:pic>
      <p:sp>
        <p:nvSpPr>
          <p:cNvPr id="10" name="TextBox 11"/>
          <p:cNvSpPr txBox="1">
            <a:spLocks noChangeArrowheads="1"/>
          </p:cNvSpPr>
          <p:nvPr/>
        </p:nvSpPr>
        <p:spPr bwMode="auto">
          <a:xfrm flipH="1">
            <a:off x="452437" y="990584"/>
            <a:ext cx="10796587"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零售商为导向的品类角色是根据品类对零售商销售额和毛利贡献来确认他们的角色</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利用品类角色矩阵图，以零售商的平均毛利率为标准，将毛利率分为高低，同时将零售商销售额前</a:t>
            </a:r>
            <a:r>
              <a:rPr lang="en-US" altLang="zh-CN" sz="1600" dirty="0" smtClean="0">
                <a:latin typeface="微软雅黑" panose="020B0503020204020204" pitchFamily="34" charset="-122"/>
                <a:ea typeface="微软雅黑" panose="020B0503020204020204" pitchFamily="34" charset="-122"/>
              </a:rPr>
              <a:t>50%</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30%</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20%</a:t>
            </a:r>
            <a:r>
              <a:rPr lang="zh-CN" altLang="en-US" sz="1600" dirty="0" smtClean="0">
                <a:latin typeface="微软雅黑" panose="020B0503020204020204" pitchFamily="34" charset="-122"/>
                <a:ea typeface="微软雅黑" panose="020B0503020204020204" pitchFamily="34" charset="-122"/>
              </a:rPr>
              <a:t>作为标准分为高中低三个层次。借此品类角色分为</a:t>
            </a:r>
            <a:r>
              <a:rPr lang="en-US" altLang="zh-CN" sz="1600" dirty="0" smtClean="0">
                <a:latin typeface="微软雅黑" panose="020B0503020204020204" pitchFamily="34" charset="-122"/>
                <a:ea typeface="微软雅黑" panose="020B0503020204020204" pitchFamily="34" charset="-122"/>
              </a:rPr>
              <a:t>6</a:t>
            </a:r>
            <a:r>
              <a:rPr lang="zh-CN" altLang="en-US" sz="1600" dirty="0" smtClean="0">
                <a:latin typeface="微软雅黑" panose="020B0503020204020204" pitchFamily="34" charset="-122"/>
                <a:ea typeface="微软雅黑" panose="020B0503020204020204" pitchFamily="34" charset="-122"/>
              </a:rPr>
              <a:t>种类型。</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2" presetClass="entr" presetSubtype="8" fill="hold" grpId="0" nodeType="withEffect">
                                  <p:stCondLst>
                                    <p:cond delay="45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品类结构</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零售商导向</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661987" y="1114409"/>
            <a:ext cx="10796587"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品类角色：心脑血管处方药，销售占比</a:t>
            </a:r>
            <a:r>
              <a:rPr lang="en-US" altLang="zh-CN" sz="1600" dirty="0" smtClean="0">
                <a:latin typeface="微软雅黑" panose="020B0503020204020204" pitchFamily="34" charset="-122"/>
                <a:ea typeface="微软雅黑" panose="020B0503020204020204" pitchFamily="34" charset="-122"/>
              </a:rPr>
              <a:t>12.87</a:t>
            </a:r>
            <a:r>
              <a:rPr lang="zh-CN" altLang="en-US" sz="1600" dirty="0" smtClean="0">
                <a:latin typeface="微软雅黑" panose="020B0503020204020204" pitchFamily="34" charset="-122"/>
                <a:ea typeface="微软雅黑" panose="020B0503020204020204" pitchFamily="34" charset="-122"/>
              </a:rPr>
              <a:t>，远高于其他品类，但毛利率低，为吸客品类</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角色结果：旗舰品类（高价</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低单量、高销售），</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个：保健食品、中药、外用药非处方药、医疗器械，待救伤残商品偏多</a:t>
            </a:r>
            <a:endParaRPr lang="zh-CN" altLang="en-US" sz="1600" dirty="0">
              <a:latin typeface="微软雅黑" panose="020B0503020204020204" pitchFamily="34" charset="-122"/>
              <a:ea typeface="微软雅黑" panose="020B0503020204020204" pitchFamily="34" charset="-122"/>
            </a:endParaRPr>
          </a:p>
        </p:txBody>
      </p:sp>
      <p:graphicFrame>
        <p:nvGraphicFramePr>
          <p:cNvPr id="7" name="图表 6"/>
          <p:cNvGraphicFramePr/>
          <p:nvPr/>
        </p:nvGraphicFramePr>
        <p:xfrm>
          <a:off x="748229" y="2345511"/>
          <a:ext cx="9142939" cy="396385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直接连接符 4"/>
          <p:cNvCxnSpPr/>
          <p:nvPr/>
        </p:nvCxnSpPr>
        <p:spPr>
          <a:xfrm>
            <a:off x="4018964" y="2858163"/>
            <a:ext cx="0" cy="3492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04048" y="2858163"/>
            <a:ext cx="0" cy="3492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17761" y="4528309"/>
            <a:ext cx="9576000"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068897" y="4419497"/>
            <a:ext cx="1455527" cy="184666"/>
          </a:xfrm>
          <a:prstGeom prst="rect">
            <a:avLst/>
          </a:prstGeom>
        </p:spPr>
        <p:txBody>
          <a:bodyPr wrap="none" lIns="0" tIns="0" rIns="0" bIns="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平均毛利率：</a:t>
            </a:r>
            <a:r>
              <a:rPr lang="en-US" altLang="zh-CN" sz="1200" dirty="0" smtClean="0">
                <a:solidFill>
                  <a:srgbClr val="FF0000"/>
                </a:solidFill>
                <a:latin typeface="微软雅黑" panose="020B0503020204020204" pitchFamily="34" charset="-122"/>
                <a:ea typeface="微软雅黑" panose="020B0503020204020204" pitchFamily="34" charset="-122"/>
              </a:rPr>
              <a:t>36.76%</a:t>
            </a:r>
            <a:endParaRPr lang="zh-CN" altLang="en-US" sz="1200" dirty="0">
              <a:solidFill>
                <a:srgbClr val="FF0000"/>
              </a:solidFill>
            </a:endParaRPr>
          </a:p>
        </p:txBody>
      </p:sp>
      <p:sp>
        <p:nvSpPr>
          <p:cNvPr id="13" name="矩形 12"/>
          <p:cNvSpPr/>
          <p:nvPr/>
        </p:nvSpPr>
        <p:spPr>
          <a:xfrm>
            <a:off x="8077400" y="3221466"/>
            <a:ext cx="718145" cy="215444"/>
          </a:xfrm>
          <a:prstGeom prst="rect">
            <a:avLst/>
          </a:prstGeom>
        </p:spPr>
        <p:txBody>
          <a:bodyPr wrap="none" lIns="0" tIns="0" rIns="0" bIns="0">
            <a:spAutoFit/>
          </a:bodyPr>
          <a:lstStyle/>
          <a:p>
            <a:r>
              <a:rPr lang="zh-CN" altLang="en-US" sz="1400" b="1" dirty="0" smtClean="0">
                <a:solidFill>
                  <a:srgbClr val="FF0000"/>
                </a:solidFill>
              </a:rPr>
              <a:t>旗舰品类</a:t>
            </a:r>
            <a:endParaRPr lang="zh-CN" altLang="en-US" sz="1400" b="1" dirty="0">
              <a:solidFill>
                <a:srgbClr val="FF0000"/>
              </a:solidFill>
            </a:endParaRPr>
          </a:p>
        </p:txBody>
      </p:sp>
      <p:sp>
        <p:nvSpPr>
          <p:cNvPr id="14" name="矩形 13"/>
          <p:cNvSpPr/>
          <p:nvPr/>
        </p:nvSpPr>
        <p:spPr>
          <a:xfrm>
            <a:off x="4992088" y="3221466"/>
            <a:ext cx="538609" cy="215444"/>
          </a:xfrm>
          <a:prstGeom prst="rect">
            <a:avLst/>
          </a:prstGeom>
        </p:spPr>
        <p:txBody>
          <a:bodyPr wrap="none" lIns="0" tIns="0" rIns="0" bIns="0">
            <a:spAutoFit/>
          </a:bodyPr>
          <a:lstStyle/>
          <a:p>
            <a:r>
              <a:rPr lang="zh-CN" altLang="en-US" sz="1400" b="1" dirty="0" smtClean="0">
                <a:solidFill>
                  <a:srgbClr val="FF0000"/>
                </a:solidFill>
              </a:rPr>
              <a:t>提款机</a:t>
            </a:r>
            <a:endParaRPr lang="zh-CN" altLang="en-US" sz="1400" b="1" dirty="0">
              <a:solidFill>
                <a:srgbClr val="FF0000"/>
              </a:solidFill>
            </a:endParaRPr>
          </a:p>
        </p:txBody>
      </p:sp>
      <p:sp>
        <p:nvSpPr>
          <p:cNvPr id="15" name="矩形 14"/>
          <p:cNvSpPr/>
          <p:nvPr/>
        </p:nvSpPr>
        <p:spPr>
          <a:xfrm>
            <a:off x="2087813" y="3221466"/>
            <a:ext cx="718145" cy="215444"/>
          </a:xfrm>
          <a:prstGeom prst="rect">
            <a:avLst/>
          </a:prstGeom>
        </p:spPr>
        <p:txBody>
          <a:bodyPr wrap="none" lIns="0" tIns="0" rIns="0" bIns="0">
            <a:spAutoFit/>
          </a:bodyPr>
          <a:lstStyle/>
          <a:p>
            <a:r>
              <a:rPr lang="zh-CN" altLang="en-US" sz="1400" b="1" dirty="0" smtClean="0">
                <a:solidFill>
                  <a:srgbClr val="FF0000"/>
                </a:solidFill>
              </a:rPr>
              <a:t>维持观望</a:t>
            </a:r>
            <a:endParaRPr lang="zh-CN" altLang="en-US" sz="1400" b="1" dirty="0">
              <a:solidFill>
                <a:srgbClr val="FF0000"/>
              </a:solidFill>
            </a:endParaRPr>
          </a:p>
        </p:txBody>
      </p:sp>
      <p:sp>
        <p:nvSpPr>
          <p:cNvPr id="16" name="矩形 15"/>
          <p:cNvSpPr/>
          <p:nvPr/>
        </p:nvSpPr>
        <p:spPr>
          <a:xfrm>
            <a:off x="8077400" y="5404541"/>
            <a:ext cx="718145" cy="215444"/>
          </a:xfrm>
          <a:prstGeom prst="rect">
            <a:avLst/>
          </a:prstGeom>
        </p:spPr>
        <p:txBody>
          <a:bodyPr wrap="none" lIns="0" tIns="0" rIns="0" bIns="0">
            <a:spAutoFit/>
          </a:bodyPr>
          <a:lstStyle/>
          <a:p>
            <a:r>
              <a:rPr lang="zh-CN" altLang="en-US" sz="1400" b="1" dirty="0" smtClean="0">
                <a:solidFill>
                  <a:srgbClr val="FF0000"/>
                </a:solidFill>
              </a:rPr>
              <a:t>吸引客流</a:t>
            </a:r>
            <a:endParaRPr lang="zh-CN" altLang="en-US" sz="1400" b="1" dirty="0">
              <a:solidFill>
                <a:srgbClr val="FF0000"/>
              </a:solidFill>
            </a:endParaRPr>
          </a:p>
        </p:txBody>
      </p:sp>
      <p:sp>
        <p:nvSpPr>
          <p:cNvPr id="17" name="矩形 16"/>
          <p:cNvSpPr/>
          <p:nvPr/>
        </p:nvSpPr>
        <p:spPr>
          <a:xfrm>
            <a:off x="4992088" y="5385830"/>
            <a:ext cx="718145" cy="215444"/>
          </a:xfrm>
          <a:prstGeom prst="rect">
            <a:avLst/>
          </a:prstGeom>
        </p:spPr>
        <p:txBody>
          <a:bodyPr wrap="none" lIns="0" tIns="0" rIns="0" bIns="0">
            <a:spAutoFit/>
          </a:bodyPr>
          <a:lstStyle/>
          <a:p>
            <a:r>
              <a:rPr lang="zh-CN" altLang="en-US" sz="1400" b="1" dirty="0">
                <a:solidFill>
                  <a:srgbClr val="FF0000"/>
                </a:solidFill>
              </a:rPr>
              <a:t>受</a:t>
            </a:r>
            <a:r>
              <a:rPr lang="zh-CN" altLang="en-US" sz="1400" b="1" dirty="0" smtClean="0">
                <a:solidFill>
                  <a:srgbClr val="FF0000"/>
                </a:solidFill>
              </a:rPr>
              <a:t>压潜力</a:t>
            </a:r>
            <a:endParaRPr lang="zh-CN" altLang="en-US" sz="1400" b="1" dirty="0">
              <a:solidFill>
                <a:srgbClr val="FF0000"/>
              </a:solidFill>
            </a:endParaRPr>
          </a:p>
        </p:txBody>
      </p:sp>
      <p:sp>
        <p:nvSpPr>
          <p:cNvPr id="18" name="矩形 17"/>
          <p:cNvSpPr/>
          <p:nvPr/>
        </p:nvSpPr>
        <p:spPr>
          <a:xfrm>
            <a:off x="2087813" y="5385830"/>
            <a:ext cx="718145" cy="215444"/>
          </a:xfrm>
          <a:prstGeom prst="rect">
            <a:avLst/>
          </a:prstGeom>
        </p:spPr>
        <p:txBody>
          <a:bodyPr wrap="none" lIns="0" tIns="0" rIns="0" bIns="0">
            <a:spAutoFit/>
          </a:bodyPr>
          <a:lstStyle/>
          <a:p>
            <a:r>
              <a:rPr lang="zh-CN" altLang="en-US" sz="1400" b="1" dirty="0" smtClean="0">
                <a:solidFill>
                  <a:srgbClr val="FF0000"/>
                </a:solidFill>
              </a:rPr>
              <a:t>待救伤残</a:t>
            </a:r>
            <a:endParaRPr lang="zh-CN" alt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品类结构</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消费者导向</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661987" y="1114409"/>
            <a:ext cx="10796587" cy="818297"/>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跨品类分析重视顾客购买需求，通过品类对购物者的重要性、品类对零售商的重要性、品类对市场的重要性三个维度来综合考量品类角色，根据跨品类分析法商品角色被划分成四个单元格</a:t>
            </a:r>
          </a:p>
        </p:txBody>
      </p:sp>
      <p:pic>
        <p:nvPicPr>
          <p:cNvPr id="4098" name="Picture 2"/>
          <p:cNvPicPr>
            <a:picLocks noChangeAspect="1" noChangeArrowheads="1"/>
          </p:cNvPicPr>
          <p:nvPr/>
        </p:nvPicPr>
        <p:blipFill>
          <a:blip r:embed="rId3"/>
          <a:srcRect/>
          <a:stretch>
            <a:fillRect/>
          </a:stretch>
        </p:blipFill>
        <p:spPr bwMode="auto">
          <a:xfrm>
            <a:off x="642939" y="1881189"/>
            <a:ext cx="10558462" cy="4217774"/>
          </a:xfrm>
          <a:prstGeom prst="rect">
            <a:avLst/>
          </a:prstGeom>
          <a:noFill/>
          <a:ln w="9525">
            <a:noFill/>
            <a:miter lim="800000"/>
            <a:headEnd/>
            <a:tailEnd/>
          </a:ln>
          <a:effectLst/>
        </p:spPr>
      </p:pic>
      <p:sp>
        <p:nvSpPr>
          <p:cNvPr id="8" name="矩形 7"/>
          <p:cNvSpPr/>
          <p:nvPr/>
        </p:nvSpPr>
        <p:spPr>
          <a:xfrm>
            <a:off x="1228725" y="6211669"/>
            <a:ext cx="6096000" cy="584775"/>
          </a:xfrm>
          <a:prstGeom prst="rect">
            <a:avLst/>
          </a:prstGeom>
        </p:spPr>
        <p:txBody>
          <a:bodyPr>
            <a:spAutoFit/>
          </a:bodyPr>
          <a:lstStyle/>
          <a:p>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确定季节性品类</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季节性指数</a:t>
            </a:r>
          </a:p>
          <a:p>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划分目标品类、常规品类、便利品类</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品类指数</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品类结构</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消费者导向</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661987" y="1114409"/>
            <a:ext cx="10796587" cy="861770"/>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缺乏高渗透商品</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慢病处方药商品复购次数较好，但渗透率低</a:t>
            </a:r>
            <a:endParaRPr lang="zh-CN" altLang="en-US" sz="1600" dirty="0">
              <a:latin typeface="微软雅黑" panose="020B0503020204020204" pitchFamily="34" charset="-122"/>
              <a:ea typeface="微软雅黑" panose="020B0503020204020204" pitchFamily="34" charset="-122"/>
            </a:endParaRPr>
          </a:p>
        </p:txBody>
      </p:sp>
      <p:graphicFrame>
        <p:nvGraphicFramePr>
          <p:cNvPr id="5" name="图表 4"/>
          <p:cNvGraphicFramePr/>
          <p:nvPr/>
        </p:nvGraphicFramePr>
        <p:xfrm>
          <a:off x="661987" y="1976179"/>
          <a:ext cx="9975897" cy="4224631"/>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直接连接符 5"/>
          <p:cNvCxnSpPr/>
          <p:nvPr/>
        </p:nvCxnSpPr>
        <p:spPr>
          <a:xfrm>
            <a:off x="5710894" y="2445652"/>
            <a:ext cx="0" cy="3492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88399" y="4775822"/>
            <a:ext cx="957600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509270" y="3221466"/>
            <a:ext cx="1256754" cy="215444"/>
          </a:xfrm>
          <a:prstGeom prst="rect">
            <a:avLst/>
          </a:prstGeom>
        </p:spPr>
        <p:txBody>
          <a:bodyPr wrap="none" lIns="0" tIns="0" rIns="0" bIns="0">
            <a:spAutoFit/>
          </a:bodyPr>
          <a:lstStyle/>
          <a:p>
            <a:r>
              <a:rPr lang="zh-CN" altLang="en-US" sz="1400" b="1" dirty="0">
                <a:solidFill>
                  <a:srgbClr val="FF0000"/>
                </a:solidFill>
              </a:rPr>
              <a:t>高</a:t>
            </a:r>
            <a:r>
              <a:rPr lang="zh-CN" altLang="en-US" sz="1400" b="1" dirty="0" smtClean="0">
                <a:solidFill>
                  <a:srgbClr val="FF0000"/>
                </a:solidFill>
              </a:rPr>
              <a:t>渗透</a:t>
            </a:r>
            <a:r>
              <a:rPr lang="zh-CN" altLang="en-US" sz="1400" b="1" dirty="0">
                <a:solidFill>
                  <a:srgbClr val="FF0000"/>
                </a:solidFill>
              </a:rPr>
              <a:t>、高复购</a:t>
            </a:r>
          </a:p>
        </p:txBody>
      </p:sp>
      <p:sp>
        <p:nvSpPr>
          <p:cNvPr id="9" name="矩形 8"/>
          <p:cNvSpPr/>
          <p:nvPr/>
        </p:nvSpPr>
        <p:spPr>
          <a:xfrm>
            <a:off x="2856031" y="3221466"/>
            <a:ext cx="1256754" cy="215444"/>
          </a:xfrm>
          <a:prstGeom prst="rect">
            <a:avLst/>
          </a:prstGeom>
        </p:spPr>
        <p:txBody>
          <a:bodyPr wrap="none" lIns="0" tIns="0" rIns="0" bIns="0">
            <a:spAutoFit/>
          </a:bodyPr>
          <a:lstStyle/>
          <a:p>
            <a:r>
              <a:rPr lang="zh-CN" altLang="en-US" sz="1400" b="1" dirty="0" smtClean="0">
                <a:solidFill>
                  <a:srgbClr val="FF0000"/>
                </a:solidFill>
              </a:rPr>
              <a:t>低渗透、高复购</a:t>
            </a:r>
            <a:endParaRPr lang="zh-CN" altLang="en-US" sz="1400" b="1" dirty="0">
              <a:solidFill>
                <a:srgbClr val="FF0000"/>
              </a:solidFill>
            </a:endParaRPr>
          </a:p>
        </p:txBody>
      </p:sp>
      <p:sp>
        <p:nvSpPr>
          <p:cNvPr id="10" name="矩形 9"/>
          <p:cNvSpPr/>
          <p:nvPr/>
        </p:nvSpPr>
        <p:spPr>
          <a:xfrm>
            <a:off x="7509270" y="5404541"/>
            <a:ext cx="1256754" cy="215444"/>
          </a:xfrm>
          <a:prstGeom prst="rect">
            <a:avLst/>
          </a:prstGeom>
        </p:spPr>
        <p:txBody>
          <a:bodyPr wrap="none" lIns="0" tIns="0" rIns="0" bIns="0">
            <a:spAutoFit/>
          </a:bodyPr>
          <a:lstStyle/>
          <a:p>
            <a:r>
              <a:rPr lang="zh-CN" altLang="en-US" sz="1400" b="1" dirty="0" smtClean="0">
                <a:solidFill>
                  <a:srgbClr val="FF0000"/>
                </a:solidFill>
              </a:rPr>
              <a:t>高渗透、低复</a:t>
            </a:r>
            <a:r>
              <a:rPr lang="zh-CN" altLang="en-US" sz="1400" b="1" dirty="0">
                <a:solidFill>
                  <a:srgbClr val="FF0000"/>
                </a:solidFill>
              </a:rPr>
              <a:t>购</a:t>
            </a:r>
          </a:p>
        </p:txBody>
      </p:sp>
      <p:sp>
        <p:nvSpPr>
          <p:cNvPr id="11" name="矩形 10"/>
          <p:cNvSpPr/>
          <p:nvPr/>
        </p:nvSpPr>
        <p:spPr>
          <a:xfrm>
            <a:off x="2856031" y="5385830"/>
            <a:ext cx="1256754" cy="215444"/>
          </a:xfrm>
          <a:prstGeom prst="rect">
            <a:avLst/>
          </a:prstGeom>
        </p:spPr>
        <p:txBody>
          <a:bodyPr wrap="none" lIns="0" tIns="0" rIns="0" bIns="0">
            <a:spAutoFit/>
          </a:bodyPr>
          <a:lstStyle/>
          <a:p>
            <a:r>
              <a:rPr lang="zh-CN" altLang="en-US" sz="1400" b="1" dirty="0">
                <a:solidFill>
                  <a:srgbClr val="FF0000"/>
                </a:solidFill>
              </a:rPr>
              <a:t>低渗透</a:t>
            </a:r>
            <a:r>
              <a:rPr lang="zh-CN" altLang="en-US" sz="1400" b="1" dirty="0" smtClean="0">
                <a:solidFill>
                  <a:srgbClr val="FF0000"/>
                </a:solidFill>
              </a:rPr>
              <a:t>、低复</a:t>
            </a:r>
            <a:r>
              <a:rPr lang="zh-CN" altLang="en-US" sz="1400" b="1" dirty="0">
                <a:solidFill>
                  <a:srgbClr val="FF0000"/>
                </a:solidFill>
              </a:rPr>
              <a:t>购</a:t>
            </a:r>
          </a:p>
        </p:txBody>
      </p:sp>
      <p:sp>
        <p:nvSpPr>
          <p:cNvPr id="2" name="上箭头 1"/>
          <p:cNvSpPr/>
          <p:nvPr/>
        </p:nvSpPr>
        <p:spPr>
          <a:xfrm>
            <a:off x="7120119" y="4065628"/>
            <a:ext cx="563765" cy="71502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品类结构</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跨品类复购</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671512" y="1381109"/>
            <a:ext cx="10796587" cy="859155"/>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非处方药的复购率和渗透率最高，除药品外的商品复购率和渗透率都低</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en-US" altLang="zh-CN" sz="1600" dirty="0" smtClean="0">
                <a:latin typeface="微软雅黑" panose="020B0503020204020204" pitchFamily="34" charset="-122"/>
                <a:ea typeface="微软雅黑" panose="020B0503020204020204" pitchFamily="34" charset="-122"/>
              </a:rPr>
              <a:t>30%</a:t>
            </a:r>
            <a:r>
              <a:rPr lang="zh-CN" altLang="en-US" sz="1600" dirty="0" smtClean="0">
                <a:latin typeface="微软雅黑" panose="020B0503020204020204" pitchFamily="34" charset="-122"/>
                <a:ea typeface="微软雅黑" panose="020B0503020204020204" pitchFamily="34" charset="-122"/>
              </a:rPr>
              <a:t>的会员</a:t>
            </a:r>
            <a:r>
              <a:rPr lang="en-US" altLang="zh-CN" sz="1600" dirty="0" smtClean="0">
                <a:latin typeface="微软雅黑" panose="020B0503020204020204" pitchFamily="34" charset="-122"/>
                <a:ea typeface="微软雅黑" panose="020B0503020204020204" pitchFamily="34" charset="-122"/>
              </a:rPr>
              <a:t>18</a:t>
            </a:r>
            <a:r>
              <a:rPr lang="zh-CN" altLang="en-US" sz="1600" dirty="0" smtClean="0">
                <a:latin typeface="微软雅黑" panose="020B0503020204020204" pitchFamily="34" charset="-122"/>
                <a:ea typeface="微软雅黑" panose="020B0503020204020204" pitchFamily="34" charset="-122"/>
              </a:rPr>
              <a:t>年以来只消费一个品类，消费金额</a:t>
            </a:r>
            <a:r>
              <a:rPr lang="en-US" altLang="zh-CN" sz="1600" dirty="0" smtClean="0">
                <a:latin typeface="微软雅黑" panose="020B0503020204020204" pitchFamily="34" charset="-122"/>
                <a:ea typeface="微软雅黑" panose="020B0503020204020204" pitchFamily="34" charset="-122"/>
              </a:rPr>
              <a:t>116</a:t>
            </a:r>
            <a:r>
              <a:rPr lang="zh-CN" altLang="en-US" sz="1600" dirty="0" smtClean="0">
                <a:latin typeface="微软雅黑" panose="020B0503020204020204" pitchFamily="34" charset="-122"/>
                <a:ea typeface="微软雅黑" panose="020B0503020204020204" pitchFamily="34" charset="-122"/>
              </a:rPr>
              <a:t>，消费品类越多，消费金额越高（存在商品没有归属品类）</a:t>
            </a:r>
            <a:endParaRPr lang="zh-CN" altLang="en-US" sz="1600" dirty="0">
              <a:latin typeface="微软雅黑" panose="020B0503020204020204" pitchFamily="34" charset="-122"/>
              <a:ea typeface="微软雅黑" panose="020B0503020204020204" pitchFamily="34" charset="-122"/>
            </a:endParaRPr>
          </a:p>
        </p:txBody>
      </p:sp>
      <p:graphicFrame>
        <p:nvGraphicFramePr>
          <p:cNvPr id="6" name="图表 5"/>
          <p:cNvGraphicFramePr/>
          <p:nvPr/>
        </p:nvGraphicFramePr>
        <p:xfrm>
          <a:off x="788808" y="2809765"/>
          <a:ext cx="5134187" cy="23456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6367570" y="2805076"/>
          <a:ext cx="5320250" cy="236506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门店分析</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会员</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2747962" y="1466834"/>
            <a:ext cx="5957888" cy="861770"/>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门店主要集中在月销售</a:t>
            </a:r>
            <a:r>
              <a:rPr lang="en-US" altLang="zh-CN" sz="1600" dirty="0" smtClean="0">
                <a:latin typeface="微软雅黑" panose="020B0503020204020204" pitchFamily="34" charset="-122"/>
                <a:ea typeface="微软雅黑" panose="020B0503020204020204" pitchFamily="34" charset="-122"/>
              </a:rPr>
              <a:t>20</a:t>
            </a:r>
            <a:r>
              <a:rPr lang="zh-CN" altLang="en-US" sz="1600" dirty="0" smtClean="0">
                <a:latin typeface="微软雅黑" panose="020B0503020204020204" pitchFamily="34" charset="-122"/>
                <a:ea typeface="微软雅黑" panose="020B0503020204020204" pitchFamily="34" charset="-122"/>
              </a:rPr>
              <a:t>万以内，</a:t>
            </a:r>
            <a:r>
              <a:rPr lang="en-US" altLang="zh-CN" sz="1600" dirty="0" smtClean="0">
                <a:latin typeface="微软雅黑" panose="020B0503020204020204" pitchFamily="34" charset="-122"/>
                <a:ea typeface="微软雅黑" panose="020B0503020204020204" pitchFamily="34" charset="-122"/>
              </a:rPr>
              <a:t>50-100</a:t>
            </a:r>
            <a:r>
              <a:rPr lang="zh-CN" altLang="en-US" sz="1600" dirty="0" smtClean="0">
                <a:latin typeface="微软雅黑" panose="020B0503020204020204" pitchFamily="34" charset="-122"/>
                <a:ea typeface="微软雅黑" panose="020B0503020204020204" pitchFamily="34" charset="-122"/>
              </a:rPr>
              <a:t>万店偏少</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会员销售集中在</a:t>
            </a:r>
            <a:r>
              <a:rPr lang="en-US" altLang="zh-CN" sz="1600" dirty="0" smtClean="0">
                <a:latin typeface="微软雅黑" panose="020B0503020204020204" pitchFamily="34" charset="-122"/>
                <a:ea typeface="微软雅黑" panose="020B0503020204020204" pitchFamily="34" charset="-122"/>
              </a:rPr>
              <a:t>75%-85%</a:t>
            </a:r>
            <a:r>
              <a:rPr lang="zh-CN" altLang="en-US" sz="1600" dirty="0" smtClean="0">
                <a:latin typeface="微软雅黑" panose="020B0503020204020204" pitchFamily="34" charset="-122"/>
                <a:ea typeface="微软雅黑" panose="020B0503020204020204" pitchFamily="34" charset="-122"/>
              </a:rPr>
              <a:t>之间，是主要销售来源</a:t>
            </a:r>
            <a:endParaRPr lang="zh-CN" altLang="en-US" sz="1600" dirty="0">
              <a:latin typeface="微软雅黑" panose="020B0503020204020204" pitchFamily="34" charset="-122"/>
              <a:ea typeface="微软雅黑" panose="020B0503020204020204" pitchFamily="34" charset="-122"/>
            </a:endParaRPr>
          </a:p>
        </p:txBody>
      </p:sp>
      <p:graphicFrame>
        <p:nvGraphicFramePr>
          <p:cNvPr id="8" name="图表 7"/>
          <p:cNvGraphicFramePr/>
          <p:nvPr/>
        </p:nvGraphicFramePr>
        <p:xfrm>
          <a:off x="799936" y="2789555"/>
          <a:ext cx="10039514" cy="25812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门店分析</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商品与结构</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2747962" y="1466834"/>
            <a:ext cx="5957888" cy="492438"/>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由于数据质量问题，无法进行有效分析</a:t>
            </a:r>
            <a:endParaRPr lang="zh-CN" altLang="en-US" sz="1600" dirty="0">
              <a:latin typeface="微软雅黑" panose="020B0503020204020204" pitchFamily="34" charset="-122"/>
              <a:ea typeface="微软雅黑" panose="020B0503020204020204" pitchFamily="34" charset="-122"/>
            </a:endParaRPr>
          </a:p>
        </p:txBody>
      </p:sp>
      <p:graphicFrame>
        <p:nvGraphicFramePr>
          <p:cNvPr id="5" name="图表 4"/>
          <p:cNvGraphicFramePr/>
          <p:nvPr/>
        </p:nvGraphicFramePr>
        <p:xfrm>
          <a:off x="704426" y="2877820"/>
          <a:ext cx="5019793" cy="29241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6357150" y="2877820"/>
          <a:ext cx="5627887" cy="29241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门店分析</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门店会员复购</a:t>
            </a:r>
            <a:endParaRPr lang="zh-CN" altLang="en-US" sz="3400" dirty="0">
              <a:latin typeface="微软雅黑" panose="020B0503020204020204" pitchFamily="34" charset="-122"/>
              <a:ea typeface="微软雅黑" panose="020B0503020204020204" pitchFamily="34" charset="-122"/>
              <a:cs typeface="+mj-cs"/>
            </a:endParaRPr>
          </a:p>
        </p:txBody>
      </p:sp>
      <p:graphicFrame>
        <p:nvGraphicFramePr>
          <p:cNvPr id="7" name="图表 6"/>
          <p:cNvGraphicFramePr/>
          <p:nvPr/>
        </p:nvGraphicFramePr>
        <p:xfrm>
          <a:off x="463374" y="2780928"/>
          <a:ext cx="11435937" cy="364998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11"/>
          <p:cNvSpPr txBox="1">
            <a:spLocks noChangeArrowheads="1"/>
          </p:cNvSpPr>
          <p:nvPr/>
        </p:nvSpPr>
        <p:spPr bwMode="auto">
          <a:xfrm flipH="1">
            <a:off x="672133" y="1466834"/>
            <a:ext cx="8206550" cy="861770"/>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消费频次：不同销售规模的门店，购买频次类似</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粘性提升：</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次以内会员居多，需要建立会员管理方案，提升会员粘性</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5"/>
          <p:cNvGrpSpPr/>
          <p:nvPr/>
        </p:nvGrpSpPr>
        <p:grpSpPr bwMode="auto">
          <a:xfrm>
            <a:off x="2667000" y="1143000"/>
            <a:ext cx="6961188" cy="5449888"/>
            <a:chOff x="2183131" y="653425"/>
            <a:chExt cx="6960870" cy="5450195"/>
          </a:xfrm>
        </p:grpSpPr>
        <p:sp>
          <p:nvSpPr>
            <p:cNvPr id="6" name="Freeform 245"/>
            <p:cNvSpPr/>
            <p:nvPr/>
          </p:nvSpPr>
          <p:spPr bwMode="auto">
            <a:xfrm>
              <a:off x="7642295" y="653425"/>
              <a:ext cx="1501706" cy="1365327"/>
            </a:xfrm>
            <a:custGeom>
              <a:avLst/>
              <a:gdLst>
                <a:gd name="T0" fmla="*/ 30 w 426"/>
                <a:gd name="T1" fmla="*/ 13 h 414"/>
                <a:gd name="T2" fmla="*/ 74 w 426"/>
                <a:gd name="T3" fmla="*/ 8 h 414"/>
                <a:gd name="T4" fmla="*/ 83 w 426"/>
                <a:gd name="T5" fmla="*/ 13 h 414"/>
                <a:gd name="T6" fmla="*/ 111 w 426"/>
                <a:gd name="T7" fmla="*/ 12 h 414"/>
                <a:gd name="T8" fmla="*/ 143 w 426"/>
                <a:gd name="T9" fmla="*/ 56 h 414"/>
                <a:gd name="T10" fmla="*/ 166 w 426"/>
                <a:gd name="T11" fmla="*/ 90 h 414"/>
                <a:gd name="T12" fmla="*/ 202 w 426"/>
                <a:gd name="T13" fmla="*/ 156 h 414"/>
                <a:gd name="T14" fmla="*/ 259 w 426"/>
                <a:gd name="T15" fmla="*/ 157 h 414"/>
                <a:gd name="T16" fmla="*/ 272 w 426"/>
                <a:gd name="T17" fmla="*/ 168 h 414"/>
                <a:gd name="T18" fmla="*/ 290 w 426"/>
                <a:gd name="T19" fmla="*/ 169 h 414"/>
                <a:gd name="T20" fmla="*/ 316 w 426"/>
                <a:gd name="T21" fmla="*/ 220 h 414"/>
                <a:gd name="T22" fmla="*/ 381 w 426"/>
                <a:gd name="T23" fmla="*/ 181 h 414"/>
                <a:gd name="T24" fmla="*/ 406 w 426"/>
                <a:gd name="T25" fmla="*/ 168 h 414"/>
                <a:gd name="T26" fmla="*/ 421 w 426"/>
                <a:gd name="T27" fmla="*/ 152 h 414"/>
                <a:gd name="T28" fmla="*/ 422 w 426"/>
                <a:gd name="T29" fmla="*/ 178 h 414"/>
                <a:gd name="T30" fmla="*/ 426 w 426"/>
                <a:gd name="T31" fmla="*/ 185 h 414"/>
                <a:gd name="T32" fmla="*/ 426 w 426"/>
                <a:gd name="T33" fmla="*/ 194 h 414"/>
                <a:gd name="T34" fmla="*/ 420 w 426"/>
                <a:gd name="T35" fmla="*/ 213 h 414"/>
                <a:gd name="T36" fmla="*/ 414 w 426"/>
                <a:gd name="T37" fmla="*/ 307 h 414"/>
                <a:gd name="T38" fmla="*/ 407 w 426"/>
                <a:gd name="T39" fmla="*/ 316 h 414"/>
                <a:gd name="T40" fmla="*/ 367 w 426"/>
                <a:gd name="T41" fmla="*/ 311 h 414"/>
                <a:gd name="T42" fmla="*/ 351 w 426"/>
                <a:gd name="T43" fmla="*/ 340 h 414"/>
                <a:gd name="T44" fmla="*/ 355 w 426"/>
                <a:gd name="T45" fmla="*/ 356 h 414"/>
                <a:gd name="T46" fmla="*/ 364 w 426"/>
                <a:gd name="T47" fmla="*/ 401 h 414"/>
                <a:gd name="T48" fmla="*/ 342 w 426"/>
                <a:gd name="T49" fmla="*/ 390 h 414"/>
                <a:gd name="T50" fmla="*/ 299 w 426"/>
                <a:gd name="T51" fmla="*/ 414 h 414"/>
                <a:gd name="T52" fmla="*/ 281 w 426"/>
                <a:gd name="T53" fmla="*/ 405 h 414"/>
                <a:gd name="T54" fmla="*/ 274 w 426"/>
                <a:gd name="T55" fmla="*/ 395 h 414"/>
                <a:gd name="T56" fmla="*/ 274 w 426"/>
                <a:gd name="T57" fmla="*/ 381 h 414"/>
                <a:gd name="T58" fmla="*/ 264 w 426"/>
                <a:gd name="T59" fmla="*/ 380 h 414"/>
                <a:gd name="T60" fmla="*/ 262 w 426"/>
                <a:gd name="T61" fmla="*/ 395 h 414"/>
                <a:gd name="T62" fmla="*/ 251 w 426"/>
                <a:gd name="T63" fmla="*/ 397 h 414"/>
                <a:gd name="T64" fmla="*/ 247 w 426"/>
                <a:gd name="T65" fmla="*/ 393 h 414"/>
                <a:gd name="T66" fmla="*/ 243 w 426"/>
                <a:gd name="T67" fmla="*/ 384 h 414"/>
                <a:gd name="T68" fmla="*/ 230 w 426"/>
                <a:gd name="T69" fmla="*/ 378 h 414"/>
                <a:gd name="T70" fmla="*/ 211 w 426"/>
                <a:gd name="T71" fmla="*/ 359 h 414"/>
                <a:gd name="T72" fmla="*/ 140 w 426"/>
                <a:gd name="T73" fmla="*/ 359 h 414"/>
                <a:gd name="T74" fmla="*/ 117 w 426"/>
                <a:gd name="T75" fmla="*/ 329 h 414"/>
                <a:gd name="T76" fmla="*/ 90 w 426"/>
                <a:gd name="T77" fmla="*/ 326 h 414"/>
                <a:gd name="T78" fmla="*/ 101 w 426"/>
                <a:gd name="T79" fmla="*/ 306 h 414"/>
                <a:gd name="T80" fmla="*/ 69 w 426"/>
                <a:gd name="T81" fmla="*/ 286 h 414"/>
                <a:gd name="T82" fmla="*/ 78 w 426"/>
                <a:gd name="T83" fmla="*/ 262 h 414"/>
                <a:gd name="T84" fmla="*/ 89 w 426"/>
                <a:gd name="T85" fmla="*/ 253 h 414"/>
                <a:gd name="T86" fmla="*/ 113 w 426"/>
                <a:gd name="T87" fmla="*/ 216 h 414"/>
                <a:gd name="T88" fmla="*/ 126 w 426"/>
                <a:gd name="T89" fmla="*/ 200 h 414"/>
                <a:gd name="T90" fmla="*/ 137 w 426"/>
                <a:gd name="T91" fmla="*/ 177 h 414"/>
                <a:gd name="T92" fmla="*/ 129 w 426"/>
                <a:gd name="T93" fmla="*/ 173 h 414"/>
                <a:gd name="T94" fmla="*/ 124 w 426"/>
                <a:gd name="T95" fmla="*/ 170 h 414"/>
                <a:gd name="T96" fmla="*/ 142 w 426"/>
                <a:gd name="T97" fmla="*/ 119 h 414"/>
                <a:gd name="T98" fmla="*/ 142 w 426"/>
                <a:gd name="T99" fmla="*/ 98 h 414"/>
                <a:gd name="T100" fmla="*/ 140 w 426"/>
                <a:gd name="T101" fmla="*/ 105 h 414"/>
                <a:gd name="T102" fmla="*/ 119 w 426"/>
                <a:gd name="T103" fmla="*/ 84 h 414"/>
                <a:gd name="T104" fmla="*/ 109 w 426"/>
                <a:gd name="T105" fmla="*/ 96 h 414"/>
                <a:gd name="T106" fmla="*/ 57 w 426"/>
                <a:gd name="T107" fmla="*/ 106 h 414"/>
                <a:gd name="T108" fmla="*/ 41 w 426"/>
                <a:gd name="T109" fmla="*/ 91 h 414"/>
                <a:gd name="T110" fmla="*/ 43 w 426"/>
                <a:gd name="T111" fmla="*/ 67 h 414"/>
                <a:gd name="T112" fmla="*/ 32 w 426"/>
                <a:gd name="T113" fmla="*/ 63 h 414"/>
                <a:gd name="T114" fmla="*/ 30 w 426"/>
                <a:gd name="T115" fmla="*/ 60 h 414"/>
                <a:gd name="T116" fmla="*/ 27 w 426"/>
                <a:gd name="T117" fmla="*/ 57 h 414"/>
                <a:gd name="T118" fmla="*/ 15 w 426"/>
                <a:gd name="T119" fmla="*/ 67 h 414"/>
                <a:gd name="T120" fmla="*/ 0 w 426"/>
                <a:gd name="T121" fmla="*/ 57 h 414"/>
                <a:gd name="T122" fmla="*/ 6 w 426"/>
                <a:gd name="T123" fmla="*/ 25 h 414"/>
                <a:gd name="T124" fmla="*/ 30 w 426"/>
                <a:gd name="T125" fmla="*/ 13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6" h="414">
                  <a:moveTo>
                    <a:pt x="30" y="13"/>
                  </a:moveTo>
                  <a:cubicBezTo>
                    <a:pt x="42" y="0"/>
                    <a:pt x="59" y="8"/>
                    <a:pt x="74" y="8"/>
                  </a:cubicBezTo>
                  <a:cubicBezTo>
                    <a:pt x="76" y="9"/>
                    <a:pt x="81" y="12"/>
                    <a:pt x="83" y="13"/>
                  </a:cubicBezTo>
                  <a:cubicBezTo>
                    <a:pt x="92" y="13"/>
                    <a:pt x="102" y="13"/>
                    <a:pt x="111" y="12"/>
                  </a:cubicBezTo>
                  <a:cubicBezTo>
                    <a:pt x="123" y="26"/>
                    <a:pt x="131" y="43"/>
                    <a:pt x="143" y="56"/>
                  </a:cubicBezTo>
                  <a:cubicBezTo>
                    <a:pt x="153" y="66"/>
                    <a:pt x="157" y="79"/>
                    <a:pt x="166" y="90"/>
                  </a:cubicBezTo>
                  <a:cubicBezTo>
                    <a:pt x="181" y="110"/>
                    <a:pt x="186" y="136"/>
                    <a:pt x="202" y="156"/>
                  </a:cubicBezTo>
                  <a:cubicBezTo>
                    <a:pt x="221" y="152"/>
                    <a:pt x="240" y="159"/>
                    <a:pt x="259" y="157"/>
                  </a:cubicBezTo>
                  <a:cubicBezTo>
                    <a:pt x="264" y="160"/>
                    <a:pt x="268" y="164"/>
                    <a:pt x="272" y="168"/>
                  </a:cubicBezTo>
                  <a:cubicBezTo>
                    <a:pt x="278" y="169"/>
                    <a:pt x="284" y="169"/>
                    <a:pt x="290" y="169"/>
                  </a:cubicBezTo>
                  <a:cubicBezTo>
                    <a:pt x="301" y="185"/>
                    <a:pt x="299" y="207"/>
                    <a:pt x="316" y="220"/>
                  </a:cubicBezTo>
                  <a:cubicBezTo>
                    <a:pt x="343" y="222"/>
                    <a:pt x="365" y="200"/>
                    <a:pt x="381" y="181"/>
                  </a:cubicBezTo>
                  <a:cubicBezTo>
                    <a:pt x="390" y="178"/>
                    <a:pt x="398" y="173"/>
                    <a:pt x="406" y="168"/>
                  </a:cubicBezTo>
                  <a:cubicBezTo>
                    <a:pt x="409" y="161"/>
                    <a:pt x="415" y="156"/>
                    <a:pt x="421" y="152"/>
                  </a:cubicBezTo>
                  <a:cubicBezTo>
                    <a:pt x="424" y="160"/>
                    <a:pt x="423" y="169"/>
                    <a:pt x="422" y="178"/>
                  </a:cubicBezTo>
                  <a:cubicBezTo>
                    <a:pt x="423" y="179"/>
                    <a:pt x="425" y="183"/>
                    <a:pt x="426" y="185"/>
                  </a:cubicBezTo>
                  <a:cubicBezTo>
                    <a:pt x="426" y="187"/>
                    <a:pt x="426" y="192"/>
                    <a:pt x="426" y="194"/>
                  </a:cubicBezTo>
                  <a:cubicBezTo>
                    <a:pt x="422" y="200"/>
                    <a:pt x="418" y="206"/>
                    <a:pt x="420" y="213"/>
                  </a:cubicBezTo>
                  <a:cubicBezTo>
                    <a:pt x="421" y="244"/>
                    <a:pt x="412" y="275"/>
                    <a:pt x="414" y="307"/>
                  </a:cubicBezTo>
                  <a:cubicBezTo>
                    <a:pt x="411" y="310"/>
                    <a:pt x="409" y="313"/>
                    <a:pt x="407" y="316"/>
                  </a:cubicBezTo>
                  <a:cubicBezTo>
                    <a:pt x="394" y="315"/>
                    <a:pt x="381" y="312"/>
                    <a:pt x="367" y="311"/>
                  </a:cubicBezTo>
                  <a:cubicBezTo>
                    <a:pt x="364" y="321"/>
                    <a:pt x="356" y="330"/>
                    <a:pt x="351" y="340"/>
                  </a:cubicBezTo>
                  <a:cubicBezTo>
                    <a:pt x="352" y="346"/>
                    <a:pt x="353" y="351"/>
                    <a:pt x="355" y="356"/>
                  </a:cubicBezTo>
                  <a:cubicBezTo>
                    <a:pt x="359" y="371"/>
                    <a:pt x="363" y="385"/>
                    <a:pt x="364" y="401"/>
                  </a:cubicBezTo>
                  <a:cubicBezTo>
                    <a:pt x="356" y="414"/>
                    <a:pt x="347" y="396"/>
                    <a:pt x="342" y="390"/>
                  </a:cubicBezTo>
                  <a:cubicBezTo>
                    <a:pt x="325" y="393"/>
                    <a:pt x="312" y="405"/>
                    <a:pt x="299" y="414"/>
                  </a:cubicBezTo>
                  <a:cubicBezTo>
                    <a:pt x="292" y="412"/>
                    <a:pt x="287" y="408"/>
                    <a:pt x="281" y="405"/>
                  </a:cubicBezTo>
                  <a:cubicBezTo>
                    <a:pt x="279" y="401"/>
                    <a:pt x="277" y="398"/>
                    <a:pt x="274" y="395"/>
                  </a:cubicBezTo>
                  <a:cubicBezTo>
                    <a:pt x="274" y="391"/>
                    <a:pt x="274" y="384"/>
                    <a:pt x="274" y="381"/>
                  </a:cubicBezTo>
                  <a:cubicBezTo>
                    <a:pt x="272" y="381"/>
                    <a:pt x="267" y="380"/>
                    <a:pt x="264" y="380"/>
                  </a:cubicBezTo>
                  <a:cubicBezTo>
                    <a:pt x="263" y="385"/>
                    <a:pt x="263" y="390"/>
                    <a:pt x="262" y="395"/>
                  </a:cubicBezTo>
                  <a:cubicBezTo>
                    <a:pt x="259" y="396"/>
                    <a:pt x="254" y="397"/>
                    <a:pt x="251" y="397"/>
                  </a:cubicBezTo>
                  <a:cubicBezTo>
                    <a:pt x="250" y="396"/>
                    <a:pt x="248" y="394"/>
                    <a:pt x="247" y="393"/>
                  </a:cubicBezTo>
                  <a:cubicBezTo>
                    <a:pt x="246" y="390"/>
                    <a:pt x="244" y="386"/>
                    <a:pt x="243" y="384"/>
                  </a:cubicBezTo>
                  <a:cubicBezTo>
                    <a:pt x="239" y="382"/>
                    <a:pt x="234" y="380"/>
                    <a:pt x="230" y="378"/>
                  </a:cubicBezTo>
                  <a:cubicBezTo>
                    <a:pt x="225" y="371"/>
                    <a:pt x="222" y="358"/>
                    <a:pt x="211" y="359"/>
                  </a:cubicBezTo>
                  <a:cubicBezTo>
                    <a:pt x="188" y="360"/>
                    <a:pt x="164" y="363"/>
                    <a:pt x="140" y="359"/>
                  </a:cubicBezTo>
                  <a:cubicBezTo>
                    <a:pt x="126" y="356"/>
                    <a:pt x="124" y="340"/>
                    <a:pt x="117" y="329"/>
                  </a:cubicBezTo>
                  <a:cubicBezTo>
                    <a:pt x="108" y="327"/>
                    <a:pt x="99" y="327"/>
                    <a:pt x="90" y="326"/>
                  </a:cubicBezTo>
                  <a:cubicBezTo>
                    <a:pt x="93" y="319"/>
                    <a:pt x="97" y="312"/>
                    <a:pt x="101" y="306"/>
                  </a:cubicBezTo>
                  <a:cubicBezTo>
                    <a:pt x="88" y="305"/>
                    <a:pt x="73" y="300"/>
                    <a:pt x="69" y="286"/>
                  </a:cubicBezTo>
                  <a:cubicBezTo>
                    <a:pt x="70" y="277"/>
                    <a:pt x="74" y="269"/>
                    <a:pt x="78" y="262"/>
                  </a:cubicBezTo>
                  <a:cubicBezTo>
                    <a:pt x="82" y="259"/>
                    <a:pt x="85" y="256"/>
                    <a:pt x="89" y="253"/>
                  </a:cubicBezTo>
                  <a:cubicBezTo>
                    <a:pt x="103" y="246"/>
                    <a:pt x="109" y="230"/>
                    <a:pt x="113" y="216"/>
                  </a:cubicBezTo>
                  <a:cubicBezTo>
                    <a:pt x="117" y="211"/>
                    <a:pt x="122" y="206"/>
                    <a:pt x="126" y="200"/>
                  </a:cubicBezTo>
                  <a:cubicBezTo>
                    <a:pt x="131" y="194"/>
                    <a:pt x="134" y="185"/>
                    <a:pt x="137" y="177"/>
                  </a:cubicBezTo>
                  <a:cubicBezTo>
                    <a:pt x="135" y="176"/>
                    <a:pt x="131" y="174"/>
                    <a:pt x="129" y="173"/>
                  </a:cubicBezTo>
                  <a:cubicBezTo>
                    <a:pt x="128" y="172"/>
                    <a:pt x="125" y="171"/>
                    <a:pt x="124" y="170"/>
                  </a:cubicBezTo>
                  <a:cubicBezTo>
                    <a:pt x="130" y="153"/>
                    <a:pt x="133" y="135"/>
                    <a:pt x="142" y="119"/>
                  </a:cubicBezTo>
                  <a:cubicBezTo>
                    <a:pt x="146" y="113"/>
                    <a:pt x="143" y="105"/>
                    <a:pt x="142" y="98"/>
                  </a:cubicBezTo>
                  <a:cubicBezTo>
                    <a:pt x="140" y="105"/>
                    <a:pt x="140" y="105"/>
                    <a:pt x="140" y="105"/>
                  </a:cubicBezTo>
                  <a:cubicBezTo>
                    <a:pt x="133" y="98"/>
                    <a:pt x="126" y="91"/>
                    <a:pt x="119" y="84"/>
                  </a:cubicBezTo>
                  <a:cubicBezTo>
                    <a:pt x="115" y="88"/>
                    <a:pt x="112" y="92"/>
                    <a:pt x="109" y="96"/>
                  </a:cubicBezTo>
                  <a:cubicBezTo>
                    <a:pt x="91" y="98"/>
                    <a:pt x="74" y="102"/>
                    <a:pt x="57" y="106"/>
                  </a:cubicBezTo>
                  <a:cubicBezTo>
                    <a:pt x="51" y="101"/>
                    <a:pt x="46" y="96"/>
                    <a:pt x="41" y="91"/>
                  </a:cubicBezTo>
                  <a:cubicBezTo>
                    <a:pt x="42" y="83"/>
                    <a:pt x="43" y="75"/>
                    <a:pt x="43" y="67"/>
                  </a:cubicBezTo>
                  <a:cubicBezTo>
                    <a:pt x="40" y="66"/>
                    <a:pt x="35" y="64"/>
                    <a:pt x="32" y="63"/>
                  </a:cubicBezTo>
                  <a:cubicBezTo>
                    <a:pt x="31" y="62"/>
                    <a:pt x="30" y="61"/>
                    <a:pt x="30" y="60"/>
                  </a:cubicBezTo>
                  <a:cubicBezTo>
                    <a:pt x="29" y="59"/>
                    <a:pt x="28" y="58"/>
                    <a:pt x="27" y="57"/>
                  </a:cubicBezTo>
                  <a:cubicBezTo>
                    <a:pt x="23" y="60"/>
                    <a:pt x="19" y="64"/>
                    <a:pt x="15" y="67"/>
                  </a:cubicBezTo>
                  <a:cubicBezTo>
                    <a:pt x="10" y="63"/>
                    <a:pt x="5" y="60"/>
                    <a:pt x="0" y="57"/>
                  </a:cubicBezTo>
                  <a:cubicBezTo>
                    <a:pt x="2" y="46"/>
                    <a:pt x="4" y="36"/>
                    <a:pt x="6" y="25"/>
                  </a:cubicBezTo>
                  <a:cubicBezTo>
                    <a:pt x="14" y="21"/>
                    <a:pt x="22" y="18"/>
                    <a:pt x="30"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7" name="Freeform 246"/>
            <p:cNvSpPr/>
            <p:nvPr/>
          </p:nvSpPr>
          <p:spPr bwMode="auto">
            <a:xfrm>
              <a:off x="4448391" y="2318807"/>
              <a:ext cx="1920787" cy="1628867"/>
            </a:xfrm>
            <a:custGeom>
              <a:avLst/>
              <a:gdLst>
                <a:gd name="T0" fmla="*/ 138 w 546"/>
                <a:gd name="T1" fmla="*/ 0 h 494"/>
                <a:gd name="T2" fmla="*/ 146 w 546"/>
                <a:gd name="T3" fmla="*/ 8 h 494"/>
                <a:gd name="T4" fmla="*/ 176 w 546"/>
                <a:gd name="T5" fmla="*/ 76 h 494"/>
                <a:gd name="T6" fmla="*/ 195 w 546"/>
                <a:gd name="T7" fmla="*/ 112 h 494"/>
                <a:gd name="T8" fmla="*/ 251 w 546"/>
                <a:gd name="T9" fmla="*/ 105 h 494"/>
                <a:gd name="T10" fmla="*/ 233 w 546"/>
                <a:gd name="T11" fmla="*/ 144 h 494"/>
                <a:gd name="T12" fmla="*/ 257 w 546"/>
                <a:gd name="T13" fmla="*/ 159 h 494"/>
                <a:gd name="T14" fmla="*/ 281 w 546"/>
                <a:gd name="T15" fmla="*/ 191 h 494"/>
                <a:gd name="T16" fmla="*/ 311 w 546"/>
                <a:gd name="T17" fmla="*/ 207 h 494"/>
                <a:gd name="T18" fmla="*/ 311 w 546"/>
                <a:gd name="T19" fmla="*/ 189 h 494"/>
                <a:gd name="T20" fmla="*/ 379 w 546"/>
                <a:gd name="T21" fmla="*/ 178 h 494"/>
                <a:gd name="T22" fmla="*/ 378 w 546"/>
                <a:gd name="T23" fmla="*/ 211 h 494"/>
                <a:gd name="T24" fmla="*/ 404 w 546"/>
                <a:gd name="T25" fmla="*/ 278 h 494"/>
                <a:gd name="T26" fmla="*/ 428 w 546"/>
                <a:gd name="T27" fmla="*/ 314 h 494"/>
                <a:gd name="T28" fmla="*/ 445 w 546"/>
                <a:gd name="T29" fmla="*/ 356 h 494"/>
                <a:gd name="T30" fmla="*/ 459 w 546"/>
                <a:gd name="T31" fmla="*/ 376 h 494"/>
                <a:gd name="T32" fmla="*/ 491 w 546"/>
                <a:gd name="T33" fmla="*/ 350 h 494"/>
                <a:gd name="T34" fmla="*/ 485 w 546"/>
                <a:gd name="T35" fmla="*/ 292 h 494"/>
                <a:gd name="T36" fmla="*/ 525 w 546"/>
                <a:gd name="T37" fmla="*/ 306 h 494"/>
                <a:gd name="T38" fmla="*/ 542 w 546"/>
                <a:gd name="T39" fmla="*/ 366 h 494"/>
                <a:gd name="T40" fmla="*/ 476 w 546"/>
                <a:gd name="T41" fmla="*/ 381 h 494"/>
                <a:gd name="T42" fmla="*/ 461 w 546"/>
                <a:gd name="T43" fmla="*/ 448 h 494"/>
                <a:gd name="T44" fmla="*/ 442 w 546"/>
                <a:gd name="T45" fmla="*/ 458 h 494"/>
                <a:gd name="T46" fmla="*/ 424 w 546"/>
                <a:gd name="T47" fmla="*/ 488 h 494"/>
                <a:gd name="T48" fmla="*/ 389 w 546"/>
                <a:gd name="T49" fmla="*/ 486 h 494"/>
                <a:gd name="T50" fmla="*/ 352 w 546"/>
                <a:gd name="T51" fmla="*/ 440 h 494"/>
                <a:gd name="T52" fmla="*/ 349 w 546"/>
                <a:gd name="T53" fmla="*/ 423 h 494"/>
                <a:gd name="T54" fmla="*/ 301 w 546"/>
                <a:gd name="T55" fmla="*/ 452 h 494"/>
                <a:gd name="T56" fmla="*/ 317 w 546"/>
                <a:gd name="T57" fmla="*/ 381 h 494"/>
                <a:gd name="T58" fmla="*/ 346 w 546"/>
                <a:gd name="T59" fmla="*/ 322 h 494"/>
                <a:gd name="T60" fmla="*/ 338 w 546"/>
                <a:gd name="T61" fmla="*/ 303 h 494"/>
                <a:gd name="T62" fmla="*/ 263 w 546"/>
                <a:gd name="T63" fmla="*/ 215 h 494"/>
                <a:gd name="T64" fmla="*/ 223 w 546"/>
                <a:gd name="T65" fmla="*/ 198 h 494"/>
                <a:gd name="T66" fmla="*/ 167 w 546"/>
                <a:gd name="T67" fmla="*/ 180 h 494"/>
                <a:gd name="T68" fmla="*/ 148 w 546"/>
                <a:gd name="T69" fmla="*/ 164 h 494"/>
                <a:gd name="T70" fmla="*/ 90 w 546"/>
                <a:gd name="T71" fmla="*/ 171 h 494"/>
                <a:gd name="T72" fmla="*/ 65 w 546"/>
                <a:gd name="T73" fmla="*/ 153 h 494"/>
                <a:gd name="T74" fmla="*/ 10 w 546"/>
                <a:gd name="T75" fmla="*/ 93 h 494"/>
                <a:gd name="T76" fmla="*/ 31 w 546"/>
                <a:gd name="T77" fmla="*/ 87 h 494"/>
                <a:gd name="T78" fmla="*/ 65 w 546"/>
                <a:gd name="T79" fmla="*/ 50 h 494"/>
                <a:gd name="T80" fmla="*/ 122 w 546"/>
                <a:gd name="T81" fmla="*/ 3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6" h="494">
                  <a:moveTo>
                    <a:pt x="122" y="34"/>
                  </a:moveTo>
                  <a:cubicBezTo>
                    <a:pt x="125" y="22"/>
                    <a:pt x="127" y="8"/>
                    <a:pt x="138" y="0"/>
                  </a:cubicBezTo>
                  <a:cubicBezTo>
                    <a:pt x="139" y="2"/>
                    <a:pt x="143" y="6"/>
                    <a:pt x="144" y="7"/>
                  </a:cubicBezTo>
                  <a:cubicBezTo>
                    <a:pt x="146" y="8"/>
                    <a:pt x="146" y="8"/>
                    <a:pt x="146" y="8"/>
                  </a:cubicBezTo>
                  <a:cubicBezTo>
                    <a:pt x="153" y="12"/>
                    <a:pt x="160" y="15"/>
                    <a:pt x="166" y="20"/>
                  </a:cubicBezTo>
                  <a:cubicBezTo>
                    <a:pt x="175" y="37"/>
                    <a:pt x="172" y="57"/>
                    <a:pt x="176" y="76"/>
                  </a:cubicBezTo>
                  <a:cubicBezTo>
                    <a:pt x="176" y="81"/>
                    <a:pt x="182" y="83"/>
                    <a:pt x="185" y="86"/>
                  </a:cubicBezTo>
                  <a:cubicBezTo>
                    <a:pt x="193" y="92"/>
                    <a:pt x="195" y="102"/>
                    <a:pt x="195" y="112"/>
                  </a:cubicBezTo>
                  <a:cubicBezTo>
                    <a:pt x="196" y="111"/>
                    <a:pt x="198" y="111"/>
                    <a:pt x="199" y="111"/>
                  </a:cubicBezTo>
                  <a:cubicBezTo>
                    <a:pt x="216" y="106"/>
                    <a:pt x="234" y="102"/>
                    <a:pt x="251" y="105"/>
                  </a:cubicBezTo>
                  <a:cubicBezTo>
                    <a:pt x="250" y="116"/>
                    <a:pt x="244" y="127"/>
                    <a:pt x="238" y="137"/>
                  </a:cubicBezTo>
                  <a:cubicBezTo>
                    <a:pt x="236" y="139"/>
                    <a:pt x="235" y="142"/>
                    <a:pt x="233" y="144"/>
                  </a:cubicBezTo>
                  <a:cubicBezTo>
                    <a:pt x="233" y="146"/>
                    <a:pt x="232" y="149"/>
                    <a:pt x="232" y="150"/>
                  </a:cubicBezTo>
                  <a:cubicBezTo>
                    <a:pt x="240" y="154"/>
                    <a:pt x="249" y="157"/>
                    <a:pt x="257" y="159"/>
                  </a:cubicBezTo>
                  <a:cubicBezTo>
                    <a:pt x="261" y="162"/>
                    <a:pt x="264" y="165"/>
                    <a:pt x="267" y="168"/>
                  </a:cubicBezTo>
                  <a:cubicBezTo>
                    <a:pt x="269" y="176"/>
                    <a:pt x="272" y="186"/>
                    <a:pt x="281" y="191"/>
                  </a:cubicBezTo>
                  <a:cubicBezTo>
                    <a:pt x="282" y="191"/>
                    <a:pt x="283" y="192"/>
                    <a:pt x="284" y="193"/>
                  </a:cubicBezTo>
                  <a:cubicBezTo>
                    <a:pt x="286" y="205"/>
                    <a:pt x="299" y="212"/>
                    <a:pt x="311" y="207"/>
                  </a:cubicBezTo>
                  <a:cubicBezTo>
                    <a:pt x="318" y="206"/>
                    <a:pt x="315" y="200"/>
                    <a:pt x="313" y="195"/>
                  </a:cubicBezTo>
                  <a:cubicBezTo>
                    <a:pt x="311" y="189"/>
                    <a:pt x="311" y="189"/>
                    <a:pt x="311" y="189"/>
                  </a:cubicBezTo>
                  <a:cubicBezTo>
                    <a:pt x="322" y="189"/>
                    <a:pt x="333" y="189"/>
                    <a:pt x="344" y="188"/>
                  </a:cubicBezTo>
                  <a:cubicBezTo>
                    <a:pt x="357" y="188"/>
                    <a:pt x="368" y="181"/>
                    <a:pt x="379" y="178"/>
                  </a:cubicBezTo>
                  <a:cubicBezTo>
                    <a:pt x="387" y="187"/>
                    <a:pt x="381" y="199"/>
                    <a:pt x="380" y="209"/>
                  </a:cubicBezTo>
                  <a:cubicBezTo>
                    <a:pt x="380" y="210"/>
                    <a:pt x="378" y="211"/>
                    <a:pt x="378" y="211"/>
                  </a:cubicBezTo>
                  <a:cubicBezTo>
                    <a:pt x="361" y="215"/>
                    <a:pt x="359" y="232"/>
                    <a:pt x="357" y="246"/>
                  </a:cubicBezTo>
                  <a:cubicBezTo>
                    <a:pt x="371" y="258"/>
                    <a:pt x="388" y="268"/>
                    <a:pt x="404" y="278"/>
                  </a:cubicBezTo>
                  <a:cubicBezTo>
                    <a:pt x="417" y="285"/>
                    <a:pt x="420" y="300"/>
                    <a:pt x="427" y="312"/>
                  </a:cubicBezTo>
                  <a:cubicBezTo>
                    <a:pt x="428" y="314"/>
                    <a:pt x="428" y="314"/>
                    <a:pt x="428" y="314"/>
                  </a:cubicBezTo>
                  <a:cubicBezTo>
                    <a:pt x="426" y="326"/>
                    <a:pt x="424" y="339"/>
                    <a:pt x="423" y="351"/>
                  </a:cubicBezTo>
                  <a:cubicBezTo>
                    <a:pt x="429" y="356"/>
                    <a:pt x="438" y="354"/>
                    <a:pt x="445" y="356"/>
                  </a:cubicBezTo>
                  <a:cubicBezTo>
                    <a:pt x="446" y="358"/>
                    <a:pt x="448" y="359"/>
                    <a:pt x="449" y="361"/>
                  </a:cubicBezTo>
                  <a:cubicBezTo>
                    <a:pt x="452" y="366"/>
                    <a:pt x="451" y="374"/>
                    <a:pt x="459" y="376"/>
                  </a:cubicBezTo>
                  <a:cubicBezTo>
                    <a:pt x="471" y="379"/>
                    <a:pt x="473" y="364"/>
                    <a:pt x="478" y="357"/>
                  </a:cubicBezTo>
                  <a:cubicBezTo>
                    <a:pt x="482" y="354"/>
                    <a:pt x="487" y="352"/>
                    <a:pt x="491" y="350"/>
                  </a:cubicBezTo>
                  <a:cubicBezTo>
                    <a:pt x="489" y="338"/>
                    <a:pt x="483" y="327"/>
                    <a:pt x="477" y="317"/>
                  </a:cubicBezTo>
                  <a:cubicBezTo>
                    <a:pt x="473" y="308"/>
                    <a:pt x="480" y="299"/>
                    <a:pt x="485" y="292"/>
                  </a:cubicBezTo>
                  <a:cubicBezTo>
                    <a:pt x="497" y="299"/>
                    <a:pt x="510" y="305"/>
                    <a:pt x="524" y="306"/>
                  </a:cubicBezTo>
                  <a:cubicBezTo>
                    <a:pt x="525" y="306"/>
                    <a:pt x="525" y="306"/>
                    <a:pt x="525" y="306"/>
                  </a:cubicBezTo>
                  <a:cubicBezTo>
                    <a:pt x="530" y="315"/>
                    <a:pt x="538" y="320"/>
                    <a:pt x="546" y="325"/>
                  </a:cubicBezTo>
                  <a:cubicBezTo>
                    <a:pt x="545" y="339"/>
                    <a:pt x="543" y="353"/>
                    <a:pt x="542" y="366"/>
                  </a:cubicBezTo>
                  <a:cubicBezTo>
                    <a:pt x="530" y="370"/>
                    <a:pt x="518" y="373"/>
                    <a:pt x="509" y="381"/>
                  </a:cubicBezTo>
                  <a:cubicBezTo>
                    <a:pt x="499" y="391"/>
                    <a:pt x="487" y="377"/>
                    <a:pt x="476" y="381"/>
                  </a:cubicBezTo>
                  <a:cubicBezTo>
                    <a:pt x="466" y="390"/>
                    <a:pt x="465" y="406"/>
                    <a:pt x="467" y="419"/>
                  </a:cubicBezTo>
                  <a:cubicBezTo>
                    <a:pt x="469" y="429"/>
                    <a:pt x="465" y="439"/>
                    <a:pt x="461" y="448"/>
                  </a:cubicBezTo>
                  <a:cubicBezTo>
                    <a:pt x="456" y="450"/>
                    <a:pt x="450" y="451"/>
                    <a:pt x="444" y="453"/>
                  </a:cubicBezTo>
                  <a:cubicBezTo>
                    <a:pt x="442" y="458"/>
                    <a:pt x="442" y="458"/>
                    <a:pt x="442" y="458"/>
                  </a:cubicBezTo>
                  <a:cubicBezTo>
                    <a:pt x="441" y="460"/>
                    <a:pt x="440" y="462"/>
                    <a:pt x="440" y="464"/>
                  </a:cubicBezTo>
                  <a:cubicBezTo>
                    <a:pt x="436" y="473"/>
                    <a:pt x="433" y="483"/>
                    <a:pt x="424" y="488"/>
                  </a:cubicBezTo>
                  <a:cubicBezTo>
                    <a:pt x="416" y="494"/>
                    <a:pt x="406" y="493"/>
                    <a:pt x="397" y="494"/>
                  </a:cubicBezTo>
                  <a:cubicBezTo>
                    <a:pt x="394" y="491"/>
                    <a:pt x="392" y="489"/>
                    <a:pt x="389" y="486"/>
                  </a:cubicBezTo>
                  <a:cubicBezTo>
                    <a:pt x="394" y="474"/>
                    <a:pt x="394" y="459"/>
                    <a:pt x="384" y="450"/>
                  </a:cubicBezTo>
                  <a:cubicBezTo>
                    <a:pt x="374" y="445"/>
                    <a:pt x="363" y="443"/>
                    <a:pt x="352" y="440"/>
                  </a:cubicBezTo>
                  <a:cubicBezTo>
                    <a:pt x="350" y="440"/>
                    <a:pt x="348" y="439"/>
                    <a:pt x="346" y="439"/>
                  </a:cubicBezTo>
                  <a:cubicBezTo>
                    <a:pt x="347" y="433"/>
                    <a:pt x="348" y="428"/>
                    <a:pt x="349" y="423"/>
                  </a:cubicBezTo>
                  <a:cubicBezTo>
                    <a:pt x="341" y="414"/>
                    <a:pt x="327" y="417"/>
                    <a:pt x="318" y="422"/>
                  </a:cubicBezTo>
                  <a:cubicBezTo>
                    <a:pt x="309" y="429"/>
                    <a:pt x="306" y="442"/>
                    <a:pt x="301" y="452"/>
                  </a:cubicBezTo>
                  <a:cubicBezTo>
                    <a:pt x="292" y="441"/>
                    <a:pt x="280" y="432"/>
                    <a:pt x="269" y="421"/>
                  </a:cubicBezTo>
                  <a:cubicBezTo>
                    <a:pt x="290" y="414"/>
                    <a:pt x="302" y="395"/>
                    <a:pt x="317" y="381"/>
                  </a:cubicBezTo>
                  <a:cubicBezTo>
                    <a:pt x="329" y="371"/>
                    <a:pt x="333" y="354"/>
                    <a:pt x="339" y="340"/>
                  </a:cubicBezTo>
                  <a:cubicBezTo>
                    <a:pt x="341" y="334"/>
                    <a:pt x="343" y="328"/>
                    <a:pt x="346" y="322"/>
                  </a:cubicBezTo>
                  <a:cubicBezTo>
                    <a:pt x="355" y="318"/>
                    <a:pt x="354" y="308"/>
                    <a:pt x="345" y="306"/>
                  </a:cubicBezTo>
                  <a:cubicBezTo>
                    <a:pt x="343" y="306"/>
                    <a:pt x="339" y="304"/>
                    <a:pt x="338" y="303"/>
                  </a:cubicBezTo>
                  <a:cubicBezTo>
                    <a:pt x="338" y="280"/>
                    <a:pt x="328" y="248"/>
                    <a:pt x="300" y="247"/>
                  </a:cubicBezTo>
                  <a:cubicBezTo>
                    <a:pt x="288" y="236"/>
                    <a:pt x="276" y="225"/>
                    <a:pt x="263" y="215"/>
                  </a:cubicBezTo>
                  <a:cubicBezTo>
                    <a:pt x="252" y="206"/>
                    <a:pt x="237" y="204"/>
                    <a:pt x="225" y="199"/>
                  </a:cubicBezTo>
                  <a:cubicBezTo>
                    <a:pt x="224" y="199"/>
                    <a:pt x="224" y="198"/>
                    <a:pt x="223" y="198"/>
                  </a:cubicBezTo>
                  <a:cubicBezTo>
                    <a:pt x="221" y="193"/>
                    <a:pt x="221" y="185"/>
                    <a:pt x="215" y="183"/>
                  </a:cubicBezTo>
                  <a:cubicBezTo>
                    <a:pt x="200" y="175"/>
                    <a:pt x="183" y="181"/>
                    <a:pt x="167" y="180"/>
                  </a:cubicBezTo>
                  <a:cubicBezTo>
                    <a:pt x="166" y="179"/>
                    <a:pt x="165" y="178"/>
                    <a:pt x="164" y="178"/>
                  </a:cubicBezTo>
                  <a:cubicBezTo>
                    <a:pt x="160" y="172"/>
                    <a:pt x="154" y="167"/>
                    <a:pt x="148" y="164"/>
                  </a:cubicBezTo>
                  <a:cubicBezTo>
                    <a:pt x="136" y="172"/>
                    <a:pt x="129" y="185"/>
                    <a:pt x="127" y="199"/>
                  </a:cubicBezTo>
                  <a:cubicBezTo>
                    <a:pt x="110" y="196"/>
                    <a:pt x="107" y="173"/>
                    <a:pt x="90" y="171"/>
                  </a:cubicBezTo>
                  <a:cubicBezTo>
                    <a:pt x="89" y="170"/>
                    <a:pt x="89" y="170"/>
                    <a:pt x="89" y="170"/>
                  </a:cubicBezTo>
                  <a:cubicBezTo>
                    <a:pt x="81" y="164"/>
                    <a:pt x="74" y="157"/>
                    <a:pt x="65" y="153"/>
                  </a:cubicBezTo>
                  <a:cubicBezTo>
                    <a:pt x="46" y="145"/>
                    <a:pt x="25" y="148"/>
                    <a:pt x="5" y="149"/>
                  </a:cubicBezTo>
                  <a:cubicBezTo>
                    <a:pt x="0" y="130"/>
                    <a:pt x="3" y="111"/>
                    <a:pt x="10" y="93"/>
                  </a:cubicBezTo>
                  <a:cubicBezTo>
                    <a:pt x="15" y="93"/>
                    <a:pt x="21" y="92"/>
                    <a:pt x="26" y="91"/>
                  </a:cubicBezTo>
                  <a:cubicBezTo>
                    <a:pt x="27" y="90"/>
                    <a:pt x="30" y="88"/>
                    <a:pt x="31" y="87"/>
                  </a:cubicBezTo>
                  <a:cubicBezTo>
                    <a:pt x="32" y="87"/>
                    <a:pt x="34" y="85"/>
                    <a:pt x="35" y="84"/>
                  </a:cubicBezTo>
                  <a:cubicBezTo>
                    <a:pt x="48" y="76"/>
                    <a:pt x="57" y="63"/>
                    <a:pt x="65" y="50"/>
                  </a:cubicBezTo>
                  <a:cubicBezTo>
                    <a:pt x="66" y="49"/>
                    <a:pt x="69" y="47"/>
                    <a:pt x="70" y="45"/>
                  </a:cubicBezTo>
                  <a:cubicBezTo>
                    <a:pt x="88" y="44"/>
                    <a:pt x="106" y="43"/>
                    <a:pt x="122" y="34"/>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9" name="Freeform 247"/>
            <p:cNvSpPr/>
            <p:nvPr/>
          </p:nvSpPr>
          <p:spPr bwMode="auto">
            <a:xfrm>
              <a:off x="6573955" y="2723642"/>
              <a:ext cx="498452" cy="896989"/>
            </a:xfrm>
            <a:custGeom>
              <a:avLst/>
              <a:gdLst>
                <a:gd name="T0" fmla="*/ 69 w 142"/>
                <a:gd name="T1" fmla="*/ 23 h 272"/>
                <a:gd name="T2" fmla="*/ 132 w 142"/>
                <a:gd name="T3" fmla="*/ 0 h 272"/>
                <a:gd name="T4" fmla="*/ 125 w 142"/>
                <a:gd name="T5" fmla="*/ 26 h 272"/>
                <a:gd name="T6" fmla="*/ 142 w 142"/>
                <a:gd name="T7" fmla="*/ 38 h 272"/>
                <a:gd name="T8" fmla="*/ 141 w 142"/>
                <a:gd name="T9" fmla="*/ 57 h 272"/>
                <a:gd name="T10" fmla="*/ 122 w 142"/>
                <a:gd name="T11" fmla="*/ 63 h 272"/>
                <a:gd name="T12" fmla="*/ 116 w 142"/>
                <a:gd name="T13" fmla="*/ 92 h 272"/>
                <a:gd name="T14" fmla="*/ 130 w 142"/>
                <a:gd name="T15" fmla="*/ 130 h 272"/>
                <a:gd name="T16" fmla="*/ 120 w 142"/>
                <a:gd name="T17" fmla="*/ 195 h 272"/>
                <a:gd name="T18" fmla="*/ 109 w 142"/>
                <a:gd name="T19" fmla="*/ 241 h 272"/>
                <a:gd name="T20" fmla="*/ 5 w 142"/>
                <a:gd name="T21" fmla="*/ 272 h 272"/>
                <a:gd name="T22" fmla="*/ 6 w 142"/>
                <a:gd name="T23" fmla="*/ 208 h 272"/>
                <a:gd name="T24" fmla="*/ 6 w 142"/>
                <a:gd name="T25" fmla="*/ 128 h 272"/>
                <a:gd name="T26" fmla="*/ 21 w 142"/>
                <a:gd name="T27" fmla="*/ 79 h 272"/>
                <a:gd name="T28" fmla="*/ 32 w 142"/>
                <a:gd name="T29" fmla="*/ 54 h 272"/>
                <a:gd name="T30" fmla="*/ 54 w 142"/>
                <a:gd name="T31" fmla="*/ 43 h 272"/>
                <a:gd name="T32" fmla="*/ 58 w 142"/>
                <a:gd name="T33" fmla="*/ 39 h 272"/>
                <a:gd name="T34" fmla="*/ 69 w 142"/>
                <a:gd name="T35"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272">
                  <a:moveTo>
                    <a:pt x="69" y="23"/>
                  </a:moveTo>
                  <a:cubicBezTo>
                    <a:pt x="90" y="17"/>
                    <a:pt x="111" y="7"/>
                    <a:pt x="132" y="0"/>
                  </a:cubicBezTo>
                  <a:cubicBezTo>
                    <a:pt x="129" y="8"/>
                    <a:pt x="126" y="17"/>
                    <a:pt x="125" y="26"/>
                  </a:cubicBezTo>
                  <a:cubicBezTo>
                    <a:pt x="130" y="31"/>
                    <a:pt x="136" y="34"/>
                    <a:pt x="142" y="38"/>
                  </a:cubicBezTo>
                  <a:cubicBezTo>
                    <a:pt x="142" y="44"/>
                    <a:pt x="142" y="51"/>
                    <a:pt x="141" y="57"/>
                  </a:cubicBezTo>
                  <a:cubicBezTo>
                    <a:pt x="135" y="59"/>
                    <a:pt x="128" y="61"/>
                    <a:pt x="122" y="63"/>
                  </a:cubicBezTo>
                  <a:cubicBezTo>
                    <a:pt x="119" y="73"/>
                    <a:pt x="116" y="82"/>
                    <a:pt x="116" y="92"/>
                  </a:cubicBezTo>
                  <a:cubicBezTo>
                    <a:pt x="114" y="107"/>
                    <a:pt x="130" y="116"/>
                    <a:pt x="130" y="130"/>
                  </a:cubicBezTo>
                  <a:cubicBezTo>
                    <a:pt x="130" y="153"/>
                    <a:pt x="113" y="173"/>
                    <a:pt x="120" y="195"/>
                  </a:cubicBezTo>
                  <a:cubicBezTo>
                    <a:pt x="125" y="211"/>
                    <a:pt x="126" y="233"/>
                    <a:pt x="109" y="241"/>
                  </a:cubicBezTo>
                  <a:cubicBezTo>
                    <a:pt x="74" y="249"/>
                    <a:pt x="38" y="256"/>
                    <a:pt x="5" y="272"/>
                  </a:cubicBezTo>
                  <a:cubicBezTo>
                    <a:pt x="0" y="251"/>
                    <a:pt x="12" y="230"/>
                    <a:pt x="6" y="208"/>
                  </a:cubicBezTo>
                  <a:cubicBezTo>
                    <a:pt x="0" y="182"/>
                    <a:pt x="5" y="155"/>
                    <a:pt x="6" y="128"/>
                  </a:cubicBezTo>
                  <a:cubicBezTo>
                    <a:pt x="6" y="111"/>
                    <a:pt x="16" y="95"/>
                    <a:pt x="21" y="79"/>
                  </a:cubicBezTo>
                  <a:cubicBezTo>
                    <a:pt x="24" y="71"/>
                    <a:pt x="26" y="61"/>
                    <a:pt x="32" y="54"/>
                  </a:cubicBezTo>
                  <a:cubicBezTo>
                    <a:pt x="39" y="49"/>
                    <a:pt x="47" y="47"/>
                    <a:pt x="54" y="43"/>
                  </a:cubicBezTo>
                  <a:cubicBezTo>
                    <a:pt x="55" y="42"/>
                    <a:pt x="57" y="40"/>
                    <a:pt x="58" y="39"/>
                  </a:cubicBezTo>
                  <a:cubicBezTo>
                    <a:pt x="62" y="34"/>
                    <a:pt x="65" y="28"/>
                    <a:pt x="69" y="2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0" name="Freeform 248"/>
            <p:cNvSpPr/>
            <p:nvPr/>
          </p:nvSpPr>
          <p:spPr bwMode="auto">
            <a:xfrm>
              <a:off x="2411721" y="3066561"/>
              <a:ext cx="2668466" cy="1625692"/>
            </a:xfrm>
            <a:custGeom>
              <a:avLst/>
              <a:gdLst>
                <a:gd name="T0" fmla="*/ 109 w 758"/>
                <a:gd name="T1" fmla="*/ 0 h 493"/>
                <a:gd name="T2" fmla="*/ 153 w 758"/>
                <a:gd name="T3" fmla="*/ 21 h 493"/>
                <a:gd name="T4" fmla="*/ 217 w 758"/>
                <a:gd name="T5" fmla="*/ 32 h 493"/>
                <a:gd name="T6" fmla="*/ 301 w 758"/>
                <a:gd name="T7" fmla="*/ 37 h 493"/>
                <a:gd name="T8" fmla="*/ 400 w 758"/>
                <a:gd name="T9" fmla="*/ 26 h 493"/>
                <a:gd name="T10" fmla="*/ 442 w 758"/>
                <a:gd name="T11" fmla="*/ 53 h 493"/>
                <a:gd name="T12" fmla="*/ 429 w 758"/>
                <a:gd name="T13" fmla="*/ 104 h 493"/>
                <a:gd name="T14" fmla="*/ 426 w 758"/>
                <a:gd name="T15" fmla="*/ 144 h 493"/>
                <a:gd name="T16" fmla="*/ 453 w 758"/>
                <a:gd name="T17" fmla="*/ 197 h 493"/>
                <a:gd name="T18" fmla="*/ 518 w 758"/>
                <a:gd name="T19" fmla="*/ 223 h 493"/>
                <a:gd name="T20" fmla="*/ 612 w 758"/>
                <a:gd name="T21" fmla="*/ 251 h 493"/>
                <a:gd name="T22" fmla="*/ 645 w 758"/>
                <a:gd name="T23" fmla="*/ 293 h 493"/>
                <a:gd name="T24" fmla="*/ 685 w 758"/>
                <a:gd name="T25" fmla="*/ 278 h 493"/>
                <a:gd name="T26" fmla="*/ 701 w 758"/>
                <a:gd name="T27" fmla="*/ 264 h 493"/>
                <a:gd name="T28" fmla="*/ 729 w 758"/>
                <a:gd name="T29" fmla="*/ 270 h 493"/>
                <a:gd name="T30" fmla="*/ 749 w 758"/>
                <a:gd name="T31" fmla="*/ 302 h 493"/>
                <a:gd name="T32" fmla="*/ 718 w 758"/>
                <a:gd name="T33" fmla="*/ 449 h 493"/>
                <a:gd name="T34" fmla="*/ 686 w 758"/>
                <a:gd name="T35" fmla="*/ 440 h 493"/>
                <a:gd name="T36" fmla="*/ 644 w 758"/>
                <a:gd name="T37" fmla="*/ 448 h 493"/>
                <a:gd name="T38" fmla="*/ 600 w 758"/>
                <a:gd name="T39" fmla="*/ 447 h 493"/>
                <a:gd name="T40" fmla="*/ 507 w 758"/>
                <a:gd name="T41" fmla="*/ 486 h 493"/>
                <a:gd name="T42" fmla="*/ 470 w 758"/>
                <a:gd name="T43" fmla="*/ 451 h 493"/>
                <a:gd name="T44" fmla="*/ 447 w 758"/>
                <a:gd name="T45" fmla="*/ 426 h 493"/>
                <a:gd name="T46" fmla="*/ 353 w 758"/>
                <a:gd name="T47" fmla="*/ 420 h 493"/>
                <a:gd name="T48" fmla="*/ 287 w 758"/>
                <a:gd name="T49" fmla="*/ 403 h 493"/>
                <a:gd name="T50" fmla="*/ 264 w 758"/>
                <a:gd name="T51" fmla="*/ 389 h 493"/>
                <a:gd name="T52" fmla="*/ 214 w 758"/>
                <a:gd name="T53" fmla="*/ 361 h 493"/>
                <a:gd name="T54" fmla="*/ 177 w 758"/>
                <a:gd name="T55" fmla="*/ 313 h 493"/>
                <a:gd name="T56" fmla="*/ 124 w 758"/>
                <a:gd name="T57" fmla="*/ 269 h 493"/>
                <a:gd name="T58" fmla="*/ 73 w 758"/>
                <a:gd name="T59" fmla="*/ 244 h 493"/>
                <a:gd name="T60" fmla="*/ 4 w 758"/>
                <a:gd name="T61" fmla="*/ 168 h 493"/>
                <a:gd name="T62" fmla="*/ 9 w 758"/>
                <a:gd name="T63" fmla="*/ 117 h 493"/>
                <a:gd name="T64" fmla="*/ 29 w 758"/>
                <a:gd name="T65" fmla="*/ 128 h 493"/>
                <a:gd name="T66" fmla="*/ 32 w 758"/>
                <a:gd name="T67" fmla="*/ 56 h 493"/>
                <a:gd name="T68" fmla="*/ 54 w 758"/>
                <a:gd name="T69" fmla="*/ 3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8" h="493">
                  <a:moveTo>
                    <a:pt x="96" y="10"/>
                  </a:moveTo>
                  <a:cubicBezTo>
                    <a:pt x="100" y="7"/>
                    <a:pt x="104" y="3"/>
                    <a:pt x="109" y="0"/>
                  </a:cubicBezTo>
                  <a:cubicBezTo>
                    <a:pt x="110" y="1"/>
                    <a:pt x="113" y="3"/>
                    <a:pt x="115" y="4"/>
                  </a:cubicBezTo>
                  <a:cubicBezTo>
                    <a:pt x="127" y="12"/>
                    <a:pt x="140" y="17"/>
                    <a:pt x="153" y="21"/>
                  </a:cubicBezTo>
                  <a:cubicBezTo>
                    <a:pt x="168" y="19"/>
                    <a:pt x="182" y="13"/>
                    <a:pt x="197" y="11"/>
                  </a:cubicBezTo>
                  <a:cubicBezTo>
                    <a:pt x="204" y="18"/>
                    <a:pt x="210" y="25"/>
                    <a:pt x="217" y="32"/>
                  </a:cubicBezTo>
                  <a:cubicBezTo>
                    <a:pt x="229" y="43"/>
                    <a:pt x="245" y="35"/>
                    <a:pt x="258" y="33"/>
                  </a:cubicBezTo>
                  <a:cubicBezTo>
                    <a:pt x="273" y="29"/>
                    <a:pt x="287" y="35"/>
                    <a:pt x="301" y="37"/>
                  </a:cubicBezTo>
                  <a:cubicBezTo>
                    <a:pt x="313" y="33"/>
                    <a:pt x="322" y="19"/>
                    <a:pt x="335" y="22"/>
                  </a:cubicBezTo>
                  <a:cubicBezTo>
                    <a:pt x="357" y="23"/>
                    <a:pt x="379" y="19"/>
                    <a:pt x="400" y="26"/>
                  </a:cubicBezTo>
                  <a:cubicBezTo>
                    <a:pt x="416" y="33"/>
                    <a:pt x="431" y="44"/>
                    <a:pt x="448" y="48"/>
                  </a:cubicBezTo>
                  <a:cubicBezTo>
                    <a:pt x="447" y="49"/>
                    <a:pt x="443" y="52"/>
                    <a:pt x="442" y="53"/>
                  </a:cubicBezTo>
                  <a:cubicBezTo>
                    <a:pt x="440" y="54"/>
                    <a:pt x="438" y="57"/>
                    <a:pt x="436" y="58"/>
                  </a:cubicBezTo>
                  <a:cubicBezTo>
                    <a:pt x="436" y="74"/>
                    <a:pt x="424" y="88"/>
                    <a:pt x="429" y="104"/>
                  </a:cubicBezTo>
                  <a:cubicBezTo>
                    <a:pt x="431" y="116"/>
                    <a:pt x="430" y="128"/>
                    <a:pt x="429" y="140"/>
                  </a:cubicBezTo>
                  <a:cubicBezTo>
                    <a:pt x="428" y="141"/>
                    <a:pt x="427" y="143"/>
                    <a:pt x="426" y="144"/>
                  </a:cubicBezTo>
                  <a:cubicBezTo>
                    <a:pt x="426" y="145"/>
                    <a:pt x="427" y="147"/>
                    <a:pt x="428" y="148"/>
                  </a:cubicBezTo>
                  <a:cubicBezTo>
                    <a:pt x="431" y="166"/>
                    <a:pt x="437" y="186"/>
                    <a:pt x="453" y="197"/>
                  </a:cubicBezTo>
                  <a:cubicBezTo>
                    <a:pt x="461" y="197"/>
                    <a:pt x="470" y="196"/>
                    <a:pt x="479" y="194"/>
                  </a:cubicBezTo>
                  <a:cubicBezTo>
                    <a:pt x="489" y="207"/>
                    <a:pt x="502" y="217"/>
                    <a:pt x="518" y="223"/>
                  </a:cubicBezTo>
                  <a:cubicBezTo>
                    <a:pt x="536" y="230"/>
                    <a:pt x="552" y="245"/>
                    <a:pt x="573" y="245"/>
                  </a:cubicBezTo>
                  <a:cubicBezTo>
                    <a:pt x="586" y="246"/>
                    <a:pt x="599" y="247"/>
                    <a:pt x="612" y="251"/>
                  </a:cubicBezTo>
                  <a:cubicBezTo>
                    <a:pt x="614" y="253"/>
                    <a:pt x="615" y="254"/>
                    <a:pt x="617" y="256"/>
                  </a:cubicBezTo>
                  <a:cubicBezTo>
                    <a:pt x="620" y="271"/>
                    <a:pt x="626" y="293"/>
                    <a:pt x="645" y="293"/>
                  </a:cubicBezTo>
                  <a:cubicBezTo>
                    <a:pt x="656" y="290"/>
                    <a:pt x="667" y="286"/>
                    <a:pt x="678" y="293"/>
                  </a:cubicBezTo>
                  <a:cubicBezTo>
                    <a:pt x="680" y="288"/>
                    <a:pt x="683" y="283"/>
                    <a:pt x="685" y="278"/>
                  </a:cubicBezTo>
                  <a:cubicBezTo>
                    <a:pt x="689" y="277"/>
                    <a:pt x="692" y="275"/>
                    <a:pt x="696" y="274"/>
                  </a:cubicBezTo>
                  <a:cubicBezTo>
                    <a:pt x="698" y="271"/>
                    <a:pt x="700" y="268"/>
                    <a:pt x="701" y="264"/>
                  </a:cubicBezTo>
                  <a:cubicBezTo>
                    <a:pt x="707" y="262"/>
                    <a:pt x="713" y="260"/>
                    <a:pt x="718" y="257"/>
                  </a:cubicBezTo>
                  <a:cubicBezTo>
                    <a:pt x="722" y="262"/>
                    <a:pt x="725" y="266"/>
                    <a:pt x="729" y="270"/>
                  </a:cubicBezTo>
                  <a:cubicBezTo>
                    <a:pt x="728" y="277"/>
                    <a:pt x="732" y="283"/>
                    <a:pt x="739" y="284"/>
                  </a:cubicBezTo>
                  <a:cubicBezTo>
                    <a:pt x="742" y="290"/>
                    <a:pt x="746" y="296"/>
                    <a:pt x="749" y="302"/>
                  </a:cubicBezTo>
                  <a:cubicBezTo>
                    <a:pt x="750" y="339"/>
                    <a:pt x="758" y="377"/>
                    <a:pt x="751" y="414"/>
                  </a:cubicBezTo>
                  <a:cubicBezTo>
                    <a:pt x="741" y="427"/>
                    <a:pt x="730" y="438"/>
                    <a:pt x="718" y="449"/>
                  </a:cubicBezTo>
                  <a:cubicBezTo>
                    <a:pt x="711" y="443"/>
                    <a:pt x="703" y="432"/>
                    <a:pt x="692" y="438"/>
                  </a:cubicBezTo>
                  <a:cubicBezTo>
                    <a:pt x="691" y="438"/>
                    <a:pt x="688" y="440"/>
                    <a:pt x="686" y="440"/>
                  </a:cubicBezTo>
                  <a:cubicBezTo>
                    <a:pt x="683" y="448"/>
                    <a:pt x="680" y="456"/>
                    <a:pt x="676" y="464"/>
                  </a:cubicBezTo>
                  <a:cubicBezTo>
                    <a:pt x="663" y="465"/>
                    <a:pt x="652" y="458"/>
                    <a:pt x="644" y="448"/>
                  </a:cubicBezTo>
                  <a:cubicBezTo>
                    <a:pt x="635" y="435"/>
                    <a:pt x="617" y="439"/>
                    <a:pt x="603" y="439"/>
                  </a:cubicBezTo>
                  <a:cubicBezTo>
                    <a:pt x="603" y="441"/>
                    <a:pt x="601" y="445"/>
                    <a:pt x="600" y="447"/>
                  </a:cubicBezTo>
                  <a:cubicBezTo>
                    <a:pt x="583" y="453"/>
                    <a:pt x="565" y="458"/>
                    <a:pt x="552" y="471"/>
                  </a:cubicBezTo>
                  <a:cubicBezTo>
                    <a:pt x="540" y="481"/>
                    <a:pt x="523" y="493"/>
                    <a:pt x="507" y="486"/>
                  </a:cubicBezTo>
                  <a:cubicBezTo>
                    <a:pt x="499" y="482"/>
                    <a:pt x="489" y="481"/>
                    <a:pt x="480" y="482"/>
                  </a:cubicBezTo>
                  <a:cubicBezTo>
                    <a:pt x="474" y="473"/>
                    <a:pt x="472" y="462"/>
                    <a:pt x="470" y="451"/>
                  </a:cubicBezTo>
                  <a:cubicBezTo>
                    <a:pt x="467" y="451"/>
                    <a:pt x="463" y="450"/>
                    <a:pt x="461" y="449"/>
                  </a:cubicBezTo>
                  <a:cubicBezTo>
                    <a:pt x="457" y="441"/>
                    <a:pt x="458" y="428"/>
                    <a:pt x="447" y="426"/>
                  </a:cubicBezTo>
                  <a:cubicBezTo>
                    <a:pt x="421" y="422"/>
                    <a:pt x="398" y="396"/>
                    <a:pt x="369" y="407"/>
                  </a:cubicBezTo>
                  <a:cubicBezTo>
                    <a:pt x="364" y="411"/>
                    <a:pt x="358" y="416"/>
                    <a:pt x="353" y="420"/>
                  </a:cubicBezTo>
                  <a:cubicBezTo>
                    <a:pt x="352" y="415"/>
                    <a:pt x="351" y="409"/>
                    <a:pt x="349" y="404"/>
                  </a:cubicBezTo>
                  <a:cubicBezTo>
                    <a:pt x="328" y="400"/>
                    <a:pt x="307" y="403"/>
                    <a:pt x="287" y="403"/>
                  </a:cubicBezTo>
                  <a:cubicBezTo>
                    <a:pt x="286" y="403"/>
                    <a:pt x="284" y="403"/>
                    <a:pt x="283" y="403"/>
                  </a:cubicBezTo>
                  <a:cubicBezTo>
                    <a:pt x="277" y="398"/>
                    <a:pt x="271" y="393"/>
                    <a:pt x="264" y="389"/>
                  </a:cubicBezTo>
                  <a:cubicBezTo>
                    <a:pt x="256" y="387"/>
                    <a:pt x="247" y="388"/>
                    <a:pt x="238" y="386"/>
                  </a:cubicBezTo>
                  <a:cubicBezTo>
                    <a:pt x="232" y="375"/>
                    <a:pt x="228" y="362"/>
                    <a:pt x="214" y="361"/>
                  </a:cubicBezTo>
                  <a:cubicBezTo>
                    <a:pt x="208" y="352"/>
                    <a:pt x="199" y="345"/>
                    <a:pt x="190" y="339"/>
                  </a:cubicBezTo>
                  <a:cubicBezTo>
                    <a:pt x="182" y="332"/>
                    <a:pt x="182" y="321"/>
                    <a:pt x="177" y="313"/>
                  </a:cubicBezTo>
                  <a:cubicBezTo>
                    <a:pt x="170" y="311"/>
                    <a:pt x="163" y="308"/>
                    <a:pt x="156" y="306"/>
                  </a:cubicBezTo>
                  <a:cubicBezTo>
                    <a:pt x="149" y="291"/>
                    <a:pt x="134" y="281"/>
                    <a:pt x="124" y="269"/>
                  </a:cubicBezTo>
                  <a:cubicBezTo>
                    <a:pt x="117" y="259"/>
                    <a:pt x="115" y="245"/>
                    <a:pt x="104" y="238"/>
                  </a:cubicBezTo>
                  <a:cubicBezTo>
                    <a:pt x="94" y="234"/>
                    <a:pt x="83" y="241"/>
                    <a:pt x="73" y="244"/>
                  </a:cubicBezTo>
                  <a:cubicBezTo>
                    <a:pt x="58" y="228"/>
                    <a:pt x="43" y="212"/>
                    <a:pt x="31" y="194"/>
                  </a:cubicBezTo>
                  <a:cubicBezTo>
                    <a:pt x="21" y="186"/>
                    <a:pt x="8" y="182"/>
                    <a:pt x="4" y="168"/>
                  </a:cubicBezTo>
                  <a:cubicBezTo>
                    <a:pt x="0" y="162"/>
                    <a:pt x="4" y="155"/>
                    <a:pt x="5" y="148"/>
                  </a:cubicBezTo>
                  <a:cubicBezTo>
                    <a:pt x="8" y="138"/>
                    <a:pt x="0" y="125"/>
                    <a:pt x="9" y="117"/>
                  </a:cubicBezTo>
                  <a:cubicBezTo>
                    <a:pt x="11" y="119"/>
                    <a:pt x="14" y="122"/>
                    <a:pt x="16" y="125"/>
                  </a:cubicBezTo>
                  <a:cubicBezTo>
                    <a:pt x="21" y="126"/>
                    <a:pt x="25" y="127"/>
                    <a:pt x="29" y="128"/>
                  </a:cubicBezTo>
                  <a:cubicBezTo>
                    <a:pt x="33" y="122"/>
                    <a:pt x="37" y="116"/>
                    <a:pt x="40" y="109"/>
                  </a:cubicBezTo>
                  <a:cubicBezTo>
                    <a:pt x="39" y="91"/>
                    <a:pt x="31" y="74"/>
                    <a:pt x="32" y="56"/>
                  </a:cubicBezTo>
                  <a:cubicBezTo>
                    <a:pt x="33" y="55"/>
                    <a:pt x="35" y="54"/>
                    <a:pt x="35" y="53"/>
                  </a:cubicBezTo>
                  <a:cubicBezTo>
                    <a:pt x="42" y="48"/>
                    <a:pt x="48" y="44"/>
                    <a:pt x="54" y="39"/>
                  </a:cubicBezTo>
                  <a:cubicBezTo>
                    <a:pt x="73" y="39"/>
                    <a:pt x="85" y="24"/>
                    <a:pt x="96"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1" name="Freeform 249"/>
            <p:cNvSpPr/>
            <p:nvPr/>
          </p:nvSpPr>
          <p:spPr bwMode="auto">
            <a:xfrm>
              <a:off x="7180353" y="3060211"/>
              <a:ext cx="946107" cy="566770"/>
            </a:xfrm>
            <a:custGeom>
              <a:avLst/>
              <a:gdLst>
                <a:gd name="T0" fmla="*/ 87 w 269"/>
                <a:gd name="T1" fmla="*/ 10 h 172"/>
                <a:gd name="T2" fmla="*/ 133 w 269"/>
                <a:gd name="T3" fmla="*/ 1 h 172"/>
                <a:gd name="T4" fmla="*/ 135 w 269"/>
                <a:gd name="T5" fmla="*/ 20 h 172"/>
                <a:gd name="T6" fmla="*/ 171 w 269"/>
                <a:gd name="T7" fmla="*/ 34 h 172"/>
                <a:gd name="T8" fmla="*/ 193 w 269"/>
                <a:gd name="T9" fmla="*/ 4 h 172"/>
                <a:gd name="T10" fmla="*/ 251 w 269"/>
                <a:gd name="T11" fmla="*/ 9 h 172"/>
                <a:gd name="T12" fmla="*/ 269 w 269"/>
                <a:gd name="T13" fmla="*/ 13 h 172"/>
                <a:gd name="T14" fmla="*/ 266 w 269"/>
                <a:gd name="T15" fmla="*/ 25 h 172"/>
                <a:gd name="T16" fmla="*/ 216 w 269"/>
                <a:gd name="T17" fmla="*/ 47 h 172"/>
                <a:gd name="T18" fmla="*/ 205 w 269"/>
                <a:gd name="T19" fmla="*/ 64 h 172"/>
                <a:gd name="T20" fmla="*/ 197 w 269"/>
                <a:gd name="T21" fmla="*/ 74 h 172"/>
                <a:gd name="T22" fmla="*/ 186 w 269"/>
                <a:gd name="T23" fmla="*/ 70 h 172"/>
                <a:gd name="T24" fmla="*/ 180 w 269"/>
                <a:gd name="T25" fmla="*/ 92 h 172"/>
                <a:gd name="T26" fmla="*/ 164 w 269"/>
                <a:gd name="T27" fmla="*/ 115 h 172"/>
                <a:gd name="T28" fmla="*/ 156 w 269"/>
                <a:gd name="T29" fmla="*/ 143 h 172"/>
                <a:gd name="T30" fmla="*/ 152 w 269"/>
                <a:gd name="T31" fmla="*/ 148 h 172"/>
                <a:gd name="T32" fmla="*/ 130 w 269"/>
                <a:gd name="T33" fmla="*/ 164 h 172"/>
                <a:gd name="T34" fmla="*/ 88 w 269"/>
                <a:gd name="T35" fmla="*/ 168 h 172"/>
                <a:gd name="T36" fmla="*/ 1 w 269"/>
                <a:gd name="T37" fmla="*/ 155 h 172"/>
                <a:gd name="T38" fmla="*/ 14 w 269"/>
                <a:gd name="T39" fmla="*/ 121 h 172"/>
                <a:gd name="T40" fmla="*/ 32 w 269"/>
                <a:gd name="T41" fmla="*/ 47 h 172"/>
                <a:gd name="T42" fmla="*/ 87 w 269"/>
                <a:gd name="T43" fmla="*/ 1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9" h="172">
                  <a:moveTo>
                    <a:pt x="87" y="10"/>
                  </a:moveTo>
                  <a:cubicBezTo>
                    <a:pt x="100" y="0"/>
                    <a:pt x="117" y="1"/>
                    <a:pt x="133" y="1"/>
                  </a:cubicBezTo>
                  <a:cubicBezTo>
                    <a:pt x="133" y="8"/>
                    <a:pt x="134" y="14"/>
                    <a:pt x="135" y="20"/>
                  </a:cubicBezTo>
                  <a:cubicBezTo>
                    <a:pt x="137" y="37"/>
                    <a:pt x="158" y="35"/>
                    <a:pt x="171" y="34"/>
                  </a:cubicBezTo>
                  <a:cubicBezTo>
                    <a:pt x="178" y="24"/>
                    <a:pt x="185" y="14"/>
                    <a:pt x="193" y="4"/>
                  </a:cubicBezTo>
                  <a:cubicBezTo>
                    <a:pt x="212" y="0"/>
                    <a:pt x="231" y="9"/>
                    <a:pt x="251" y="9"/>
                  </a:cubicBezTo>
                  <a:cubicBezTo>
                    <a:pt x="257" y="10"/>
                    <a:pt x="264" y="8"/>
                    <a:pt x="269" y="13"/>
                  </a:cubicBezTo>
                  <a:cubicBezTo>
                    <a:pt x="268" y="16"/>
                    <a:pt x="267" y="22"/>
                    <a:pt x="266" y="25"/>
                  </a:cubicBezTo>
                  <a:cubicBezTo>
                    <a:pt x="246" y="23"/>
                    <a:pt x="233" y="40"/>
                    <a:pt x="216" y="47"/>
                  </a:cubicBezTo>
                  <a:cubicBezTo>
                    <a:pt x="209" y="50"/>
                    <a:pt x="208" y="58"/>
                    <a:pt x="205" y="64"/>
                  </a:cubicBezTo>
                  <a:cubicBezTo>
                    <a:pt x="203" y="68"/>
                    <a:pt x="200" y="71"/>
                    <a:pt x="197" y="74"/>
                  </a:cubicBezTo>
                  <a:cubicBezTo>
                    <a:pt x="195" y="73"/>
                    <a:pt x="189" y="71"/>
                    <a:pt x="186" y="70"/>
                  </a:cubicBezTo>
                  <a:cubicBezTo>
                    <a:pt x="184" y="77"/>
                    <a:pt x="183" y="85"/>
                    <a:pt x="180" y="92"/>
                  </a:cubicBezTo>
                  <a:cubicBezTo>
                    <a:pt x="175" y="100"/>
                    <a:pt x="168" y="107"/>
                    <a:pt x="164" y="115"/>
                  </a:cubicBezTo>
                  <a:cubicBezTo>
                    <a:pt x="161" y="125"/>
                    <a:pt x="159" y="134"/>
                    <a:pt x="156" y="143"/>
                  </a:cubicBezTo>
                  <a:cubicBezTo>
                    <a:pt x="155" y="144"/>
                    <a:pt x="153" y="147"/>
                    <a:pt x="152" y="148"/>
                  </a:cubicBezTo>
                  <a:cubicBezTo>
                    <a:pt x="143" y="152"/>
                    <a:pt x="137" y="158"/>
                    <a:pt x="130" y="164"/>
                  </a:cubicBezTo>
                  <a:cubicBezTo>
                    <a:pt x="116" y="160"/>
                    <a:pt x="102" y="165"/>
                    <a:pt x="88" y="168"/>
                  </a:cubicBezTo>
                  <a:cubicBezTo>
                    <a:pt x="59" y="172"/>
                    <a:pt x="26" y="172"/>
                    <a:pt x="1" y="155"/>
                  </a:cubicBezTo>
                  <a:cubicBezTo>
                    <a:pt x="0" y="142"/>
                    <a:pt x="11" y="132"/>
                    <a:pt x="14" y="121"/>
                  </a:cubicBezTo>
                  <a:cubicBezTo>
                    <a:pt x="26" y="98"/>
                    <a:pt x="14" y="68"/>
                    <a:pt x="32" y="47"/>
                  </a:cubicBezTo>
                  <a:cubicBezTo>
                    <a:pt x="48" y="32"/>
                    <a:pt x="68" y="22"/>
                    <a:pt x="87" y="10"/>
                  </a:cubicBez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2" name="Freeform 250"/>
            <p:cNvSpPr/>
            <p:nvPr/>
          </p:nvSpPr>
          <p:spPr bwMode="auto">
            <a:xfrm>
              <a:off x="7686158" y="4112000"/>
              <a:ext cx="538482" cy="577307"/>
            </a:xfrm>
            <a:custGeom>
              <a:avLst/>
              <a:gdLst>
                <a:gd name="T0" fmla="*/ 151338 w 153"/>
                <a:gd name="T1" fmla="*/ 102266 h 175"/>
                <a:gd name="T2" fmla="*/ 235806 w 153"/>
                <a:gd name="T3" fmla="*/ 0 h 175"/>
                <a:gd name="T4" fmla="*/ 260442 w 153"/>
                <a:gd name="T5" fmla="*/ 19793 h 175"/>
                <a:gd name="T6" fmla="*/ 313235 w 153"/>
                <a:gd name="T7" fmla="*/ 36288 h 175"/>
                <a:gd name="T8" fmla="*/ 281559 w 153"/>
                <a:gd name="T9" fmla="*/ 105565 h 175"/>
                <a:gd name="T10" fmla="*/ 334352 w 153"/>
                <a:gd name="T11" fmla="*/ 112163 h 175"/>
                <a:gd name="T12" fmla="*/ 439936 w 153"/>
                <a:gd name="T13" fmla="*/ 95668 h 175"/>
                <a:gd name="T14" fmla="*/ 513846 w 153"/>
                <a:gd name="T15" fmla="*/ 138554 h 175"/>
                <a:gd name="T16" fmla="*/ 464573 w 153"/>
                <a:gd name="T17" fmla="*/ 197934 h 175"/>
                <a:gd name="T18" fmla="*/ 538482 w 153"/>
                <a:gd name="T19" fmla="*/ 197934 h 175"/>
                <a:gd name="T20" fmla="*/ 485690 w 153"/>
                <a:gd name="T21" fmla="*/ 247417 h 175"/>
                <a:gd name="T22" fmla="*/ 499768 w 153"/>
                <a:gd name="T23" fmla="*/ 296901 h 175"/>
                <a:gd name="T24" fmla="*/ 468092 w 153"/>
                <a:gd name="T25" fmla="*/ 343085 h 175"/>
                <a:gd name="T26" fmla="*/ 492729 w 153"/>
                <a:gd name="T27" fmla="*/ 366178 h 175"/>
                <a:gd name="T28" fmla="*/ 457534 w 153"/>
                <a:gd name="T29" fmla="*/ 369476 h 175"/>
                <a:gd name="T30" fmla="*/ 443456 w 153"/>
                <a:gd name="T31" fmla="*/ 369476 h 175"/>
                <a:gd name="T32" fmla="*/ 369546 w 153"/>
                <a:gd name="T33" fmla="*/ 504731 h 175"/>
                <a:gd name="T34" fmla="*/ 292118 w 153"/>
                <a:gd name="T35" fmla="*/ 570709 h 175"/>
                <a:gd name="T36" fmla="*/ 253403 w 153"/>
                <a:gd name="T37" fmla="*/ 531122 h 175"/>
                <a:gd name="T38" fmla="*/ 200611 w 153"/>
                <a:gd name="T39" fmla="*/ 577307 h 175"/>
                <a:gd name="T40" fmla="*/ 87987 w 153"/>
                <a:gd name="T41" fmla="*/ 422259 h 175"/>
                <a:gd name="T42" fmla="*/ 31675 w 153"/>
                <a:gd name="T43" fmla="*/ 280406 h 175"/>
                <a:gd name="T44" fmla="*/ 151338 w 153"/>
                <a:gd name="T45" fmla="*/ 10226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175"/>
                <a:gd name="T71" fmla="*/ 153 w 153"/>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175">
                  <a:moveTo>
                    <a:pt x="43" y="31"/>
                  </a:moveTo>
                  <a:cubicBezTo>
                    <a:pt x="50" y="20"/>
                    <a:pt x="51" y="2"/>
                    <a:pt x="67" y="0"/>
                  </a:cubicBezTo>
                  <a:cubicBezTo>
                    <a:pt x="69" y="1"/>
                    <a:pt x="72" y="4"/>
                    <a:pt x="74" y="6"/>
                  </a:cubicBezTo>
                  <a:cubicBezTo>
                    <a:pt x="79" y="8"/>
                    <a:pt x="84" y="9"/>
                    <a:pt x="89" y="11"/>
                  </a:cubicBezTo>
                  <a:cubicBezTo>
                    <a:pt x="86" y="18"/>
                    <a:pt x="83" y="25"/>
                    <a:pt x="80" y="32"/>
                  </a:cubicBezTo>
                  <a:cubicBezTo>
                    <a:pt x="85" y="32"/>
                    <a:pt x="90" y="33"/>
                    <a:pt x="95" y="34"/>
                  </a:cubicBezTo>
                  <a:cubicBezTo>
                    <a:pt x="105" y="36"/>
                    <a:pt x="116" y="33"/>
                    <a:pt x="125" y="29"/>
                  </a:cubicBezTo>
                  <a:cubicBezTo>
                    <a:pt x="132" y="34"/>
                    <a:pt x="139" y="39"/>
                    <a:pt x="146" y="42"/>
                  </a:cubicBezTo>
                  <a:cubicBezTo>
                    <a:pt x="142" y="48"/>
                    <a:pt x="137" y="54"/>
                    <a:pt x="132" y="60"/>
                  </a:cubicBezTo>
                  <a:cubicBezTo>
                    <a:pt x="139" y="60"/>
                    <a:pt x="146" y="60"/>
                    <a:pt x="153" y="60"/>
                  </a:cubicBezTo>
                  <a:cubicBezTo>
                    <a:pt x="148" y="65"/>
                    <a:pt x="141" y="68"/>
                    <a:pt x="138" y="75"/>
                  </a:cubicBezTo>
                  <a:cubicBezTo>
                    <a:pt x="139" y="80"/>
                    <a:pt x="141" y="85"/>
                    <a:pt x="142" y="90"/>
                  </a:cubicBezTo>
                  <a:cubicBezTo>
                    <a:pt x="139" y="94"/>
                    <a:pt x="133" y="97"/>
                    <a:pt x="133" y="104"/>
                  </a:cubicBezTo>
                  <a:cubicBezTo>
                    <a:pt x="134" y="106"/>
                    <a:pt x="138" y="109"/>
                    <a:pt x="140" y="111"/>
                  </a:cubicBezTo>
                  <a:cubicBezTo>
                    <a:pt x="137" y="111"/>
                    <a:pt x="132" y="112"/>
                    <a:pt x="130" y="112"/>
                  </a:cubicBezTo>
                  <a:cubicBezTo>
                    <a:pt x="126" y="112"/>
                    <a:pt x="126" y="112"/>
                    <a:pt x="126" y="112"/>
                  </a:cubicBezTo>
                  <a:cubicBezTo>
                    <a:pt x="116" y="124"/>
                    <a:pt x="112" y="139"/>
                    <a:pt x="105" y="153"/>
                  </a:cubicBezTo>
                  <a:cubicBezTo>
                    <a:pt x="99" y="161"/>
                    <a:pt x="91" y="167"/>
                    <a:pt x="83" y="173"/>
                  </a:cubicBezTo>
                  <a:cubicBezTo>
                    <a:pt x="79" y="169"/>
                    <a:pt x="76" y="165"/>
                    <a:pt x="72" y="161"/>
                  </a:cubicBezTo>
                  <a:cubicBezTo>
                    <a:pt x="67" y="166"/>
                    <a:pt x="62" y="170"/>
                    <a:pt x="57" y="175"/>
                  </a:cubicBezTo>
                  <a:cubicBezTo>
                    <a:pt x="43" y="161"/>
                    <a:pt x="41" y="140"/>
                    <a:pt x="25" y="128"/>
                  </a:cubicBezTo>
                  <a:cubicBezTo>
                    <a:pt x="21" y="113"/>
                    <a:pt x="0" y="102"/>
                    <a:pt x="9" y="85"/>
                  </a:cubicBezTo>
                  <a:cubicBezTo>
                    <a:pt x="19" y="66"/>
                    <a:pt x="32" y="49"/>
                    <a:pt x="43" y="31"/>
                  </a:cubicBezTo>
                  <a:close/>
                </a:path>
              </a:pathLst>
            </a:custGeom>
            <a:solidFill>
              <a:srgbClr val="90C3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 name="Freeform 251"/>
            <p:cNvSpPr/>
            <p:nvPr/>
          </p:nvSpPr>
          <p:spPr bwMode="auto">
            <a:xfrm>
              <a:off x="5686584" y="4468403"/>
              <a:ext cx="815938" cy="704890"/>
            </a:xfrm>
            <a:custGeom>
              <a:avLst/>
              <a:gdLst>
                <a:gd name="T0" fmla="*/ 161 w 232"/>
                <a:gd name="T1" fmla="*/ 1 h 214"/>
                <a:gd name="T2" fmla="*/ 201 w 232"/>
                <a:gd name="T3" fmla="*/ 32 h 214"/>
                <a:gd name="T4" fmla="*/ 206 w 232"/>
                <a:gd name="T5" fmla="*/ 38 h 214"/>
                <a:gd name="T6" fmla="*/ 210 w 232"/>
                <a:gd name="T7" fmla="*/ 49 h 214"/>
                <a:gd name="T8" fmla="*/ 223 w 232"/>
                <a:gd name="T9" fmla="*/ 52 h 214"/>
                <a:gd name="T10" fmla="*/ 228 w 232"/>
                <a:gd name="T11" fmla="*/ 75 h 214"/>
                <a:gd name="T12" fmla="*/ 208 w 232"/>
                <a:gd name="T13" fmla="*/ 104 h 214"/>
                <a:gd name="T14" fmla="*/ 221 w 232"/>
                <a:gd name="T15" fmla="*/ 110 h 214"/>
                <a:gd name="T16" fmla="*/ 230 w 232"/>
                <a:gd name="T17" fmla="*/ 150 h 214"/>
                <a:gd name="T18" fmla="*/ 203 w 232"/>
                <a:gd name="T19" fmla="*/ 174 h 214"/>
                <a:gd name="T20" fmla="*/ 200 w 232"/>
                <a:gd name="T21" fmla="*/ 177 h 214"/>
                <a:gd name="T22" fmla="*/ 184 w 232"/>
                <a:gd name="T23" fmla="*/ 179 h 214"/>
                <a:gd name="T24" fmla="*/ 180 w 232"/>
                <a:gd name="T25" fmla="*/ 187 h 214"/>
                <a:gd name="T26" fmla="*/ 136 w 232"/>
                <a:gd name="T27" fmla="*/ 171 h 214"/>
                <a:gd name="T28" fmla="*/ 139 w 232"/>
                <a:gd name="T29" fmla="*/ 210 h 214"/>
                <a:gd name="T30" fmla="*/ 70 w 232"/>
                <a:gd name="T31" fmla="*/ 190 h 214"/>
                <a:gd name="T32" fmla="*/ 38 w 232"/>
                <a:gd name="T33" fmla="*/ 203 h 214"/>
                <a:gd name="T34" fmla="*/ 31 w 232"/>
                <a:gd name="T35" fmla="*/ 174 h 214"/>
                <a:gd name="T36" fmla="*/ 29 w 232"/>
                <a:gd name="T37" fmla="*/ 129 h 214"/>
                <a:gd name="T38" fmla="*/ 1 w 232"/>
                <a:gd name="T39" fmla="*/ 123 h 214"/>
                <a:gd name="T40" fmla="*/ 0 w 232"/>
                <a:gd name="T41" fmla="*/ 89 h 214"/>
                <a:gd name="T42" fmla="*/ 6 w 232"/>
                <a:gd name="T43" fmla="*/ 86 h 214"/>
                <a:gd name="T44" fmla="*/ 52 w 232"/>
                <a:gd name="T45" fmla="*/ 89 h 214"/>
                <a:gd name="T46" fmla="*/ 70 w 232"/>
                <a:gd name="T47" fmla="*/ 71 h 214"/>
                <a:gd name="T48" fmla="*/ 104 w 232"/>
                <a:gd name="T49" fmla="*/ 61 h 214"/>
                <a:gd name="T50" fmla="*/ 83 w 232"/>
                <a:gd name="T51" fmla="*/ 28 h 214"/>
                <a:gd name="T52" fmla="*/ 118 w 232"/>
                <a:gd name="T53" fmla="*/ 29 h 214"/>
                <a:gd name="T54" fmla="*/ 126 w 232"/>
                <a:gd name="T55" fmla="*/ 35 h 214"/>
                <a:gd name="T56" fmla="*/ 131 w 232"/>
                <a:gd name="T57" fmla="*/ 18 h 214"/>
                <a:gd name="T58" fmla="*/ 133 w 232"/>
                <a:gd name="T59" fmla="*/ 15 h 214"/>
                <a:gd name="T60" fmla="*/ 146 w 232"/>
                <a:gd name="T61" fmla="*/ 18 h 214"/>
                <a:gd name="T62" fmla="*/ 161 w 232"/>
                <a:gd name="T63" fmla="*/ 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214">
                  <a:moveTo>
                    <a:pt x="161" y="1"/>
                  </a:moveTo>
                  <a:cubicBezTo>
                    <a:pt x="180" y="0"/>
                    <a:pt x="187" y="22"/>
                    <a:pt x="201" y="32"/>
                  </a:cubicBezTo>
                  <a:cubicBezTo>
                    <a:pt x="203" y="34"/>
                    <a:pt x="204" y="36"/>
                    <a:pt x="206" y="38"/>
                  </a:cubicBezTo>
                  <a:cubicBezTo>
                    <a:pt x="207" y="41"/>
                    <a:pt x="209" y="46"/>
                    <a:pt x="210" y="49"/>
                  </a:cubicBezTo>
                  <a:cubicBezTo>
                    <a:pt x="214" y="50"/>
                    <a:pt x="218" y="51"/>
                    <a:pt x="223" y="52"/>
                  </a:cubicBezTo>
                  <a:cubicBezTo>
                    <a:pt x="225" y="60"/>
                    <a:pt x="227" y="67"/>
                    <a:pt x="228" y="75"/>
                  </a:cubicBezTo>
                  <a:cubicBezTo>
                    <a:pt x="223" y="86"/>
                    <a:pt x="209" y="92"/>
                    <a:pt x="208" y="104"/>
                  </a:cubicBezTo>
                  <a:cubicBezTo>
                    <a:pt x="212" y="106"/>
                    <a:pt x="216" y="108"/>
                    <a:pt x="221" y="110"/>
                  </a:cubicBezTo>
                  <a:cubicBezTo>
                    <a:pt x="226" y="123"/>
                    <a:pt x="232" y="136"/>
                    <a:pt x="230" y="150"/>
                  </a:cubicBezTo>
                  <a:cubicBezTo>
                    <a:pt x="221" y="158"/>
                    <a:pt x="209" y="162"/>
                    <a:pt x="203" y="174"/>
                  </a:cubicBezTo>
                  <a:cubicBezTo>
                    <a:pt x="202" y="174"/>
                    <a:pt x="201" y="176"/>
                    <a:pt x="200" y="177"/>
                  </a:cubicBezTo>
                  <a:cubicBezTo>
                    <a:pt x="196" y="171"/>
                    <a:pt x="186" y="170"/>
                    <a:pt x="184" y="179"/>
                  </a:cubicBezTo>
                  <a:cubicBezTo>
                    <a:pt x="183" y="181"/>
                    <a:pt x="181" y="185"/>
                    <a:pt x="180" y="187"/>
                  </a:cubicBezTo>
                  <a:cubicBezTo>
                    <a:pt x="166" y="181"/>
                    <a:pt x="152" y="174"/>
                    <a:pt x="136" y="171"/>
                  </a:cubicBezTo>
                  <a:cubicBezTo>
                    <a:pt x="133" y="184"/>
                    <a:pt x="136" y="197"/>
                    <a:pt x="139" y="210"/>
                  </a:cubicBezTo>
                  <a:cubicBezTo>
                    <a:pt x="113" y="214"/>
                    <a:pt x="95" y="191"/>
                    <a:pt x="70" y="190"/>
                  </a:cubicBezTo>
                  <a:cubicBezTo>
                    <a:pt x="57" y="187"/>
                    <a:pt x="48" y="198"/>
                    <a:pt x="38" y="203"/>
                  </a:cubicBezTo>
                  <a:cubicBezTo>
                    <a:pt x="37" y="193"/>
                    <a:pt x="35" y="183"/>
                    <a:pt x="31" y="174"/>
                  </a:cubicBezTo>
                  <a:cubicBezTo>
                    <a:pt x="27" y="159"/>
                    <a:pt x="29" y="144"/>
                    <a:pt x="29" y="129"/>
                  </a:cubicBezTo>
                  <a:cubicBezTo>
                    <a:pt x="20" y="127"/>
                    <a:pt x="11" y="125"/>
                    <a:pt x="1" y="123"/>
                  </a:cubicBezTo>
                  <a:cubicBezTo>
                    <a:pt x="1" y="112"/>
                    <a:pt x="1" y="100"/>
                    <a:pt x="0" y="89"/>
                  </a:cubicBezTo>
                  <a:cubicBezTo>
                    <a:pt x="2" y="88"/>
                    <a:pt x="5" y="87"/>
                    <a:pt x="6" y="86"/>
                  </a:cubicBezTo>
                  <a:cubicBezTo>
                    <a:pt x="22" y="86"/>
                    <a:pt x="37" y="91"/>
                    <a:pt x="52" y="89"/>
                  </a:cubicBezTo>
                  <a:cubicBezTo>
                    <a:pt x="62" y="88"/>
                    <a:pt x="65" y="79"/>
                    <a:pt x="70" y="71"/>
                  </a:cubicBezTo>
                  <a:cubicBezTo>
                    <a:pt x="82" y="71"/>
                    <a:pt x="96" y="72"/>
                    <a:pt x="104" y="61"/>
                  </a:cubicBezTo>
                  <a:cubicBezTo>
                    <a:pt x="93" y="53"/>
                    <a:pt x="80" y="43"/>
                    <a:pt x="83" y="28"/>
                  </a:cubicBezTo>
                  <a:cubicBezTo>
                    <a:pt x="94" y="29"/>
                    <a:pt x="106" y="29"/>
                    <a:pt x="118" y="29"/>
                  </a:cubicBezTo>
                  <a:cubicBezTo>
                    <a:pt x="120" y="31"/>
                    <a:pt x="124" y="34"/>
                    <a:pt x="126" y="35"/>
                  </a:cubicBezTo>
                  <a:cubicBezTo>
                    <a:pt x="128" y="29"/>
                    <a:pt x="129" y="24"/>
                    <a:pt x="131" y="18"/>
                  </a:cubicBezTo>
                  <a:cubicBezTo>
                    <a:pt x="131" y="18"/>
                    <a:pt x="133" y="16"/>
                    <a:pt x="133" y="15"/>
                  </a:cubicBezTo>
                  <a:cubicBezTo>
                    <a:pt x="138" y="16"/>
                    <a:pt x="142" y="17"/>
                    <a:pt x="146" y="18"/>
                  </a:cubicBezTo>
                  <a:cubicBezTo>
                    <a:pt x="151" y="12"/>
                    <a:pt x="155" y="6"/>
                    <a:pt x="161"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4" name="Freeform 252"/>
            <p:cNvSpPr/>
            <p:nvPr/>
          </p:nvSpPr>
          <p:spPr bwMode="auto">
            <a:xfrm>
              <a:off x="6577297" y="5019196"/>
              <a:ext cx="1037564" cy="800157"/>
            </a:xfrm>
            <a:custGeom>
              <a:avLst/>
              <a:gdLst>
                <a:gd name="T0" fmla="*/ 432611 w 295"/>
                <a:gd name="T1" fmla="*/ 95492 h 243"/>
                <a:gd name="T2" fmla="*/ 467783 w 295"/>
                <a:gd name="T3" fmla="*/ 0 h 243"/>
                <a:gd name="T4" fmla="*/ 608470 w 295"/>
                <a:gd name="T5" fmla="*/ 49392 h 243"/>
                <a:gd name="T6" fmla="*/ 682330 w 295"/>
                <a:gd name="T7" fmla="*/ 36221 h 243"/>
                <a:gd name="T8" fmla="*/ 633090 w 295"/>
                <a:gd name="T9" fmla="*/ 161349 h 243"/>
                <a:gd name="T10" fmla="*/ 875774 w 295"/>
                <a:gd name="T11" fmla="*/ 128420 h 243"/>
                <a:gd name="T12" fmla="*/ 903912 w 295"/>
                <a:gd name="T13" fmla="*/ 95492 h 243"/>
                <a:gd name="T14" fmla="*/ 1009427 w 295"/>
                <a:gd name="T15" fmla="*/ 144884 h 243"/>
                <a:gd name="T16" fmla="*/ 1002392 w 295"/>
                <a:gd name="T17" fmla="*/ 296354 h 243"/>
                <a:gd name="T18" fmla="*/ 991841 w 295"/>
                <a:gd name="T19" fmla="*/ 322697 h 243"/>
                <a:gd name="T20" fmla="*/ 928532 w 295"/>
                <a:gd name="T21" fmla="*/ 352333 h 243"/>
                <a:gd name="T22" fmla="*/ 875774 w 295"/>
                <a:gd name="T23" fmla="*/ 349040 h 243"/>
                <a:gd name="T24" fmla="*/ 851154 w 295"/>
                <a:gd name="T25" fmla="*/ 378675 h 243"/>
                <a:gd name="T26" fmla="*/ 794879 w 295"/>
                <a:gd name="T27" fmla="*/ 362211 h 243"/>
                <a:gd name="T28" fmla="*/ 759708 w 295"/>
                <a:gd name="T29" fmla="*/ 391846 h 243"/>
                <a:gd name="T30" fmla="*/ 717502 w 295"/>
                <a:gd name="T31" fmla="*/ 395139 h 243"/>
                <a:gd name="T32" fmla="*/ 671779 w 295"/>
                <a:gd name="T33" fmla="*/ 428068 h 243"/>
                <a:gd name="T34" fmla="*/ 654193 w 295"/>
                <a:gd name="T35" fmla="*/ 454410 h 243"/>
                <a:gd name="T36" fmla="*/ 548678 w 295"/>
                <a:gd name="T37" fmla="*/ 365504 h 243"/>
                <a:gd name="T38" fmla="*/ 552195 w 295"/>
                <a:gd name="T39" fmla="*/ 470874 h 243"/>
                <a:gd name="T40" fmla="*/ 467783 w 295"/>
                <a:gd name="T41" fmla="*/ 533438 h 243"/>
                <a:gd name="T42" fmla="*/ 288408 w 295"/>
                <a:gd name="T43" fmla="*/ 586123 h 243"/>
                <a:gd name="T44" fmla="*/ 84412 w 295"/>
                <a:gd name="T45" fmla="*/ 638809 h 243"/>
                <a:gd name="T46" fmla="*/ 73860 w 295"/>
                <a:gd name="T47" fmla="*/ 675030 h 243"/>
                <a:gd name="T48" fmla="*/ 52757 w 295"/>
                <a:gd name="T49" fmla="*/ 691494 h 243"/>
                <a:gd name="T50" fmla="*/ 77378 w 295"/>
                <a:gd name="T51" fmla="*/ 786986 h 243"/>
                <a:gd name="T52" fmla="*/ 52757 w 295"/>
                <a:gd name="T53" fmla="*/ 800157 h 243"/>
                <a:gd name="T54" fmla="*/ 17586 w 295"/>
                <a:gd name="T55" fmla="*/ 714544 h 243"/>
                <a:gd name="T56" fmla="*/ 0 w 295"/>
                <a:gd name="T57" fmla="*/ 586123 h 243"/>
                <a:gd name="T58" fmla="*/ 10551 w 295"/>
                <a:gd name="T59" fmla="*/ 579538 h 243"/>
                <a:gd name="T60" fmla="*/ 84412 w 295"/>
                <a:gd name="T61" fmla="*/ 563074 h 243"/>
                <a:gd name="T62" fmla="*/ 91446 w 295"/>
                <a:gd name="T63" fmla="*/ 507095 h 243"/>
                <a:gd name="T64" fmla="*/ 119584 w 295"/>
                <a:gd name="T65" fmla="*/ 493924 h 243"/>
                <a:gd name="T66" fmla="*/ 116066 w 295"/>
                <a:gd name="T67" fmla="*/ 457703 h 243"/>
                <a:gd name="T68" fmla="*/ 130135 w 295"/>
                <a:gd name="T69" fmla="*/ 454410 h 243"/>
                <a:gd name="T70" fmla="*/ 218064 w 295"/>
                <a:gd name="T71" fmla="*/ 421482 h 243"/>
                <a:gd name="T72" fmla="*/ 242684 w 295"/>
                <a:gd name="T73" fmla="*/ 325990 h 243"/>
                <a:gd name="T74" fmla="*/ 309511 w 295"/>
                <a:gd name="T75" fmla="*/ 210741 h 243"/>
                <a:gd name="T76" fmla="*/ 344682 w 295"/>
                <a:gd name="T77" fmla="*/ 65857 h 243"/>
                <a:gd name="T78" fmla="*/ 404474 w 295"/>
                <a:gd name="T79" fmla="*/ 69149 h 243"/>
                <a:gd name="T80" fmla="*/ 415026 w 295"/>
                <a:gd name="T81" fmla="*/ 79028 h 243"/>
                <a:gd name="T82" fmla="*/ 432611 w 295"/>
                <a:gd name="T83" fmla="*/ 95492 h 2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5"/>
                <a:gd name="T127" fmla="*/ 0 h 243"/>
                <a:gd name="T128" fmla="*/ 295 w 295"/>
                <a:gd name="T129" fmla="*/ 243 h 2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5" h="243">
                  <a:moveTo>
                    <a:pt x="123" y="29"/>
                  </a:moveTo>
                  <a:cubicBezTo>
                    <a:pt x="126" y="19"/>
                    <a:pt x="129" y="10"/>
                    <a:pt x="133" y="0"/>
                  </a:cubicBezTo>
                  <a:cubicBezTo>
                    <a:pt x="146" y="5"/>
                    <a:pt x="160" y="10"/>
                    <a:pt x="173" y="15"/>
                  </a:cubicBezTo>
                  <a:cubicBezTo>
                    <a:pt x="180" y="13"/>
                    <a:pt x="187" y="12"/>
                    <a:pt x="194" y="11"/>
                  </a:cubicBezTo>
                  <a:cubicBezTo>
                    <a:pt x="187" y="22"/>
                    <a:pt x="182" y="35"/>
                    <a:pt x="180" y="49"/>
                  </a:cubicBezTo>
                  <a:cubicBezTo>
                    <a:pt x="204" y="47"/>
                    <a:pt x="225" y="34"/>
                    <a:pt x="249" y="39"/>
                  </a:cubicBezTo>
                  <a:cubicBezTo>
                    <a:pt x="252" y="35"/>
                    <a:pt x="255" y="32"/>
                    <a:pt x="257" y="29"/>
                  </a:cubicBezTo>
                  <a:cubicBezTo>
                    <a:pt x="267" y="33"/>
                    <a:pt x="278" y="37"/>
                    <a:pt x="287" y="44"/>
                  </a:cubicBezTo>
                  <a:cubicBezTo>
                    <a:pt x="295" y="58"/>
                    <a:pt x="292" y="76"/>
                    <a:pt x="285" y="90"/>
                  </a:cubicBezTo>
                  <a:cubicBezTo>
                    <a:pt x="284" y="93"/>
                    <a:pt x="283" y="95"/>
                    <a:pt x="282" y="98"/>
                  </a:cubicBezTo>
                  <a:cubicBezTo>
                    <a:pt x="275" y="100"/>
                    <a:pt x="269" y="103"/>
                    <a:pt x="264" y="107"/>
                  </a:cubicBezTo>
                  <a:cubicBezTo>
                    <a:pt x="259" y="107"/>
                    <a:pt x="254" y="107"/>
                    <a:pt x="249" y="106"/>
                  </a:cubicBezTo>
                  <a:cubicBezTo>
                    <a:pt x="246" y="109"/>
                    <a:pt x="244" y="112"/>
                    <a:pt x="242" y="115"/>
                  </a:cubicBezTo>
                  <a:cubicBezTo>
                    <a:pt x="236" y="113"/>
                    <a:pt x="231" y="112"/>
                    <a:pt x="226" y="110"/>
                  </a:cubicBezTo>
                  <a:cubicBezTo>
                    <a:pt x="222" y="113"/>
                    <a:pt x="219" y="116"/>
                    <a:pt x="216" y="119"/>
                  </a:cubicBezTo>
                  <a:cubicBezTo>
                    <a:pt x="212" y="119"/>
                    <a:pt x="208" y="120"/>
                    <a:pt x="204" y="120"/>
                  </a:cubicBezTo>
                  <a:cubicBezTo>
                    <a:pt x="201" y="124"/>
                    <a:pt x="196" y="128"/>
                    <a:pt x="191" y="130"/>
                  </a:cubicBezTo>
                  <a:cubicBezTo>
                    <a:pt x="190" y="132"/>
                    <a:pt x="188" y="136"/>
                    <a:pt x="186" y="138"/>
                  </a:cubicBezTo>
                  <a:cubicBezTo>
                    <a:pt x="179" y="127"/>
                    <a:pt x="171" y="113"/>
                    <a:pt x="156" y="111"/>
                  </a:cubicBezTo>
                  <a:cubicBezTo>
                    <a:pt x="156" y="121"/>
                    <a:pt x="159" y="132"/>
                    <a:pt x="157" y="143"/>
                  </a:cubicBezTo>
                  <a:cubicBezTo>
                    <a:pt x="149" y="149"/>
                    <a:pt x="140" y="155"/>
                    <a:pt x="133" y="162"/>
                  </a:cubicBezTo>
                  <a:cubicBezTo>
                    <a:pt x="116" y="166"/>
                    <a:pt x="99" y="172"/>
                    <a:pt x="82" y="178"/>
                  </a:cubicBezTo>
                  <a:cubicBezTo>
                    <a:pt x="62" y="179"/>
                    <a:pt x="45" y="191"/>
                    <a:pt x="24" y="194"/>
                  </a:cubicBezTo>
                  <a:cubicBezTo>
                    <a:pt x="24" y="197"/>
                    <a:pt x="22" y="202"/>
                    <a:pt x="21" y="205"/>
                  </a:cubicBezTo>
                  <a:cubicBezTo>
                    <a:pt x="19" y="206"/>
                    <a:pt x="16" y="209"/>
                    <a:pt x="15" y="210"/>
                  </a:cubicBezTo>
                  <a:cubicBezTo>
                    <a:pt x="20" y="219"/>
                    <a:pt x="22" y="229"/>
                    <a:pt x="22" y="239"/>
                  </a:cubicBezTo>
                  <a:cubicBezTo>
                    <a:pt x="20" y="240"/>
                    <a:pt x="17" y="242"/>
                    <a:pt x="15" y="243"/>
                  </a:cubicBezTo>
                  <a:cubicBezTo>
                    <a:pt x="12" y="235"/>
                    <a:pt x="8" y="226"/>
                    <a:pt x="5" y="217"/>
                  </a:cubicBezTo>
                  <a:cubicBezTo>
                    <a:pt x="1" y="205"/>
                    <a:pt x="0" y="191"/>
                    <a:pt x="0" y="178"/>
                  </a:cubicBezTo>
                  <a:cubicBezTo>
                    <a:pt x="3" y="176"/>
                    <a:pt x="3" y="176"/>
                    <a:pt x="3" y="176"/>
                  </a:cubicBezTo>
                  <a:cubicBezTo>
                    <a:pt x="10" y="175"/>
                    <a:pt x="18" y="175"/>
                    <a:pt x="24" y="171"/>
                  </a:cubicBezTo>
                  <a:cubicBezTo>
                    <a:pt x="25" y="165"/>
                    <a:pt x="26" y="160"/>
                    <a:pt x="26" y="154"/>
                  </a:cubicBezTo>
                  <a:cubicBezTo>
                    <a:pt x="28" y="153"/>
                    <a:pt x="32" y="151"/>
                    <a:pt x="34" y="150"/>
                  </a:cubicBezTo>
                  <a:cubicBezTo>
                    <a:pt x="34" y="147"/>
                    <a:pt x="33" y="142"/>
                    <a:pt x="33" y="139"/>
                  </a:cubicBezTo>
                  <a:cubicBezTo>
                    <a:pt x="34" y="139"/>
                    <a:pt x="36" y="138"/>
                    <a:pt x="37" y="138"/>
                  </a:cubicBezTo>
                  <a:cubicBezTo>
                    <a:pt x="45" y="135"/>
                    <a:pt x="56" y="135"/>
                    <a:pt x="62" y="128"/>
                  </a:cubicBezTo>
                  <a:cubicBezTo>
                    <a:pt x="66" y="119"/>
                    <a:pt x="66" y="109"/>
                    <a:pt x="69" y="99"/>
                  </a:cubicBezTo>
                  <a:cubicBezTo>
                    <a:pt x="76" y="88"/>
                    <a:pt x="88" y="78"/>
                    <a:pt x="88" y="64"/>
                  </a:cubicBezTo>
                  <a:cubicBezTo>
                    <a:pt x="88" y="49"/>
                    <a:pt x="90" y="34"/>
                    <a:pt x="98" y="20"/>
                  </a:cubicBezTo>
                  <a:cubicBezTo>
                    <a:pt x="103" y="20"/>
                    <a:pt x="109" y="21"/>
                    <a:pt x="115" y="21"/>
                  </a:cubicBezTo>
                  <a:cubicBezTo>
                    <a:pt x="118" y="24"/>
                    <a:pt x="118" y="24"/>
                    <a:pt x="118" y="24"/>
                  </a:cubicBezTo>
                  <a:cubicBezTo>
                    <a:pt x="120" y="26"/>
                    <a:pt x="122" y="27"/>
                    <a:pt x="123" y="29"/>
                  </a:cubicBezTo>
                  <a:close/>
                </a:path>
              </a:pathLst>
            </a:custGeom>
            <a:solidFill>
              <a:srgbClr val="82B7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5" name="Freeform 253"/>
            <p:cNvSpPr/>
            <p:nvPr/>
          </p:nvSpPr>
          <p:spPr bwMode="auto">
            <a:xfrm>
              <a:off x="5038914" y="739155"/>
              <a:ext cx="3097071" cy="2460764"/>
            </a:xfrm>
            <a:custGeom>
              <a:avLst/>
              <a:gdLst>
                <a:gd name="T0" fmla="*/ 741 w 880"/>
                <a:gd name="T1" fmla="*/ 0 h 746"/>
                <a:gd name="T2" fmla="*/ 759 w 880"/>
                <a:gd name="T3" fmla="*/ 48 h 746"/>
                <a:gd name="T4" fmla="*/ 772 w 880"/>
                <a:gd name="T5" fmla="*/ 37 h 746"/>
                <a:gd name="T6" fmla="*/ 781 w 880"/>
                <a:gd name="T7" fmla="*/ 65 h 746"/>
                <a:gd name="T8" fmla="*/ 849 w 880"/>
                <a:gd name="T9" fmla="*/ 70 h 746"/>
                <a:gd name="T10" fmla="*/ 880 w 880"/>
                <a:gd name="T11" fmla="*/ 79 h 746"/>
                <a:gd name="T12" fmla="*/ 869 w 880"/>
                <a:gd name="T13" fmla="*/ 147 h 746"/>
                <a:gd name="T14" fmla="*/ 853 w 880"/>
                <a:gd name="T15" fmla="*/ 190 h 746"/>
                <a:gd name="T16" fmla="*/ 818 w 880"/>
                <a:gd name="T17" fmla="*/ 236 h 746"/>
                <a:gd name="T18" fmla="*/ 830 w 880"/>
                <a:gd name="T19" fmla="*/ 286 h 746"/>
                <a:gd name="T20" fmla="*/ 829 w 880"/>
                <a:gd name="T21" fmla="*/ 304 h 746"/>
                <a:gd name="T22" fmla="*/ 795 w 880"/>
                <a:gd name="T23" fmla="*/ 321 h 746"/>
                <a:gd name="T24" fmla="*/ 823 w 880"/>
                <a:gd name="T25" fmla="*/ 398 h 746"/>
                <a:gd name="T26" fmla="*/ 863 w 880"/>
                <a:gd name="T27" fmla="*/ 435 h 746"/>
                <a:gd name="T28" fmla="*/ 835 w 880"/>
                <a:gd name="T29" fmla="*/ 457 h 746"/>
                <a:gd name="T30" fmla="*/ 813 w 880"/>
                <a:gd name="T31" fmla="*/ 475 h 746"/>
                <a:gd name="T32" fmla="*/ 730 w 880"/>
                <a:gd name="T33" fmla="*/ 498 h 746"/>
                <a:gd name="T34" fmla="*/ 713 w 880"/>
                <a:gd name="T35" fmla="*/ 548 h 746"/>
                <a:gd name="T36" fmla="*/ 683 w 880"/>
                <a:gd name="T37" fmla="*/ 493 h 746"/>
                <a:gd name="T38" fmla="*/ 647 w 880"/>
                <a:gd name="T39" fmla="*/ 526 h 746"/>
                <a:gd name="T40" fmla="*/ 598 w 880"/>
                <a:gd name="T41" fmla="*/ 543 h 746"/>
                <a:gd name="T42" fmla="*/ 567 w 880"/>
                <a:gd name="T43" fmla="*/ 533 h 746"/>
                <a:gd name="T44" fmla="*/ 564 w 880"/>
                <a:gd name="T45" fmla="*/ 599 h 746"/>
                <a:gd name="T46" fmla="*/ 505 w 880"/>
                <a:gd name="T47" fmla="*/ 625 h 746"/>
                <a:gd name="T48" fmla="*/ 447 w 880"/>
                <a:gd name="T49" fmla="*/ 658 h 746"/>
                <a:gd name="T50" fmla="*/ 408 w 880"/>
                <a:gd name="T51" fmla="*/ 681 h 746"/>
                <a:gd name="T52" fmla="*/ 390 w 880"/>
                <a:gd name="T53" fmla="*/ 719 h 746"/>
                <a:gd name="T54" fmla="*/ 312 w 880"/>
                <a:gd name="T55" fmla="*/ 710 h 746"/>
                <a:gd name="T56" fmla="*/ 312 w 880"/>
                <a:gd name="T57" fmla="*/ 656 h 746"/>
                <a:gd name="T58" fmla="*/ 266 w 880"/>
                <a:gd name="T59" fmla="*/ 732 h 746"/>
                <a:gd name="T60" fmla="*/ 194 w 880"/>
                <a:gd name="T61" fmla="*/ 724 h 746"/>
                <a:gd name="T62" fmla="*/ 212 w 880"/>
                <a:gd name="T63" fmla="*/ 688 h 746"/>
                <a:gd name="T64" fmla="*/ 172 w 880"/>
                <a:gd name="T65" fmla="*/ 661 h 746"/>
                <a:gd name="T66" fmla="*/ 145 w 880"/>
                <a:gd name="T67" fmla="*/ 674 h 746"/>
                <a:gd name="T68" fmla="*/ 116 w 880"/>
                <a:gd name="T69" fmla="*/ 672 h 746"/>
                <a:gd name="T70" fmla="*/ 106 w 880"/>
                <a:gd name="T71" fmla="*/ 652 h 746"/>
                <a:gd name="T72" fmla="*/ 89 w 880"/>
                <a:gd name="T73" fmla="*/ 638 h 746"/>
                <a:gd name="T74" fmla="*/ 70 w 880"/>
                <a:gd name="T75" fmla="*/ 616 h 746"/>
                <a:gd name="T76" fmla="*/ 59 w 880"/>
                <a:gd name="T77" fmla="*/ 578 h 746"/>
                <a:gd name="T78" fmla="*/ 27 w 880"/>
                <a:gd name="T79" fmla="*/ 591 h 746"/>
                <a:gd name="T80" fmla="*/ 0 w 880"/>
                <a:gd name="T81" fmla="*/ 493 h 746"/>
                <a:gd name="T82" fmla="*/ 122 w 880"/>
                <a:gd name="T83" fmla="*/ 507 h 746"/>
                <a:gd name="T84" fmla="*/ 204 w 880"/>
                <a:gd name="T85" fmla="*/ 549 h 746"/>
                <a:gd name="T86" fmla="*/ 240 w 880"/>
                <a:gd name="T87" fmla="*/ 552 h 746"/>
                <a:gd name="T88" fmla="*/ 294 w 880"/>
                <a:gd name="T89" fmla="*/ 541 h 746"/>
                <a:gd name="T90" fmla="*/ 399 w 880"/>
                <a:gd name="T91" fmla="*/ 525 h 746"/>
                <a:gd name="T92" fmla="*/ 470 w 880"/>
                <a:gd name="T93" fmla="*/ 476 h 746"/>
                <a:gd name="T94" fmla="*/ 479 w 880"/>
                <a:gd name="T95" fmla="*/ 426 h 746"/>
                <a:gd name="T96" fmla="*/ 546 w 880"/>
                <a:gd name="T97" fmla="*/ 407 h 746"/>
                <a:gd name="T98" fmla="*/ 617 w 880"/>
                <a:gd name="T99" fmla="*/ 363 h 746"/>
                <a:gd name="T100" fmla="*/ 663 w 880"/>
                <a:gd name="T101" fmla="*/ 315 h 746"/>
                <a:gd name="T102" fmla="*/ 734 w 880"/>
                <a:gd name="T103" fmla="*/ 286 h 746"/>
                <a:gd name="T104" fmla="*/ 643 w 880"/>
                <a:gd name="T105" fmla="*/ 249 h 746"/>
                <a:gd name="T106" fmla="*/ 604 w 880"/>
                <a:gd name="T107" fmla="*/ 253 h 746"/>
                <a:gd name="T108" fmla="*/ 648 w 880"/>
                <a:gd name="T109" fmla="*/ 175 h 746"/>
                <a:gd name="T110" fmla="*/ 702 w 880"/>
                <a:gd name="T111" fmla="*/ 110 h 746"/>
                <a:gd name="T112" fmla="*/ 727 w 880"/>
                <a:gd name="T113" fmla="*/ 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0" h="746">
                  <a:moveTo>
                    <a:pt x="709" y="19"/>
                  </a:moveTo>
                  <a:cubicBezTo>
                    <a:pt x="719" y="12"/>
                    <a:pt x="730" y="5"/>
                    <a:pt x="741" y="0"/>
                  </a:cubicBezTo>
                  <a:cubicBezTo>
                    <a:pt x="741" y="11"/>
                    <a:pt x="738" y="20"/>
                    <a:pt x="732" y="29"/>
                  </a:cubicBezTo>
                  <a:cubicBezTo>
                    <a:pt x="739" y="37"/>
                    <a:pt x="749" y="43"/>
                    <a:pt x="759" y="48"/>
                  </a:cubicBezTo>
                  <a:cubicBezTo>
                    <a:pt x="763" y="44"/>
                    <a:pt x="766" y="39"/>
                    <a:pt x="770" y="34"/>
                  </a:cubicBezTo>
                  <a:cubicBezTo>
                    <a:pt x="770" y="35"/>
                    <a:pt x="771" y="36"/>
                    <a:pt x="772" y="37"/>
                  </a:cubicBezTo>
                  <a:cubicBezTo>
                    <a:pt x="773" y="39"/>
                    <a:pt x="775" y="42"/>
                    <a:pt x="776" y="44"/>
                  </a:cubicBezTo>
                  <a:cubicBezTo>
                    <a:pt x="777" y="51"/>
                    <a:pt x="777" y="58"/>
                    <a:pt x="781" y="65"/>
                  </a:cubicBezTo>
                  <a:cubicBezTo>
                    <a:pt x="786" y="70"/>
                    <a:pt x="791" y="75"/>
                    <a:pt x="797" y="80"/>
                  </a:cubicBezTo>
                  <a:cubicBezTo>
                    <a:pt x="814" y="85"/>
                    <a:pt x="833" y="79"/>
                    <a:pt x="849" y="70"/>
                  </a:cubicBezTo>
                  <a:cubicBezTo>
                    <a:pt x="852" y="66"/>
                    <a:pt x="855" y="62"/>
                    <a:pt x="859" y="58"/>
                  </a:cubicBezTo>
                  <a:cubicBezTo>
                    <a:pt x="866" y="65"/>
                    <a:pt x="873" y="72"/>
                    <a:pt x="880" y="79"/>
                  </a:cubicBezTo>
                  <a:cubicBezTo>
                    <a:pt x="876" y="101"/>
                    <a:pt x="856" y="120"/>
                    <a:pt x="864" y="144"/>
                  </a:cubicBezTo>
                  <a:cubicBezTo>
                    <a:pt x="865" y="145"/>
                    <a:pt x="868" y="146"/>
                    <a:pt x="869" y="147"/>
                  </a:cubicBezTo>
                  <a:cubicBezTo>
                    <a:pt x="868" y="156"/>
                    <a:pt x="867" y="165"/>
                    <a:pt x="866" y="174"/>
                  </a:cubicBezTo>
                  <a:cubicBezTo>
                    <a:pt x="862" y="180"/>
                    <a:pt x="857" y="185"/>
                    <a:pt x="853" y="190"/>
                  </a:cubicBezTo>
                  <a:cubicBezTo>
                    <a:pt x="843" y="201"/>
                    <a:pt x="836" y="214"/>
                    <a:pt x="829" y="227"/>
                  </a:cubicBezTo>
                  <a:cubicBezTo>
                    <a:pt x="825" y="230"/>
                    <a:pt x="822" y="233"/>
                    <a:pt x="818" y="236"/>
                  </a:cubicBezTo>
                  <a:cubicBezTo>
                    <a:pt x="812" y="243"/>
                    <a:pt x="800" y="250"/>
                    <a:pt x="803" y="261"/>
                  </a:cubicBezTo>
                  <a:cubicBezTo>
                    <a:pt x="809" y="273"/>
                    <a:pt x="820" y="279"/>
                    <a:pt x="830" y="286"/>
                  </a:cubicBezTo>
                  <a:cubicBezTo>
                    <a:pt x="828" y="290"/>
                    <a:pt x="827" y="293"/>
                    <a:pt x="825" y="297"/>
                  </a:cubicBezTo>
                  <a:cubicBezTo>
                    <a:pt x="826" y="299"/>
                    <a:pt x="827" y="302"/>
                    <a:pt x="829" y="304"/>
                  </a:cubicBezTo>
                  <a:cubicBezTo>
                    <a:pt x="826" y="311"/>
                    <a:pt x="823" y="318"/>
                    <a:pt x="819" y="325"/>
                  </a:cubicBezTo>
                  <a:cubicBezTo>
                    <a:pt x="811" y="324"/>
                    <a:pt x="803" y="322"/>
                    <a:pt x="795" y="321"/>
                  </a:cubicBezTo>
                  <a:cubicBezTo>
                    <a:pt x="790" y="333"/>
                    <a:pt x="802" y="343"/>
                    <a:pt x="803" y="354"/>
                  </a:cubicBezTo>
                  <a:cubicBezTo>
                    <a:pt x="805" y="370"/>
                    <a:pt x="807" y="390"/>
                    <a:pt x="823" y="398"/>
                  </a:cubicBezTo>
                  <a:cubicBezTo>
                    <a:pt x="832" y="399"/>
                    <a:pt x="840" y="393"/>
                    <a:pt x="848" y="389"/>
                  </a:cubicBezTo>
                  <a:cubicBezTo>
                    <a:pt x="859" y="402"/>
                    <a:pt x="858" y="419"/>
                    <a:pt x="863" y="435"/>
                  </a:cubicBezTo>
                  <a:cubicBezTo>
                    <a:pt x="861" y="443"/>
                    <a:pt x="860" y="452"/>
                    <a:pt x="854" y="459"/>
                  </a:cubicBezTo>
                  <a:cubicBezTo>
                    <a:pt x="848" y="459"/>
                    <a:pt x="841" y="458"/>
                    <a:pt x="835" y="457"/>
                  </a:cubicBezTo>
                  <a:cubicBezTo>
                    <a:pt x="833" y="459"/>
                    <a:pt x="831" y="462"/>
                    <a:pt x="829" y="464"/>
                  </a:cubicBezTo>
                  <a:cubicBezTo>
                    <a:pt x="824" y="468"/>
                    <a:pt x="818" y="471"/>
                    <a:pt x="813" y="475"/>
                  </a:cubicBezTo>
                  <a:cubicBezTo>
                    <a:pt x="795" y="485"/>
                    <a:pt x="779" y="498"/>
                    <a:pt x="766" y="513"/>
                  </a:cubicBezTo>
                  <a:cubicBezTo>
                    <a:pt x="758" y="503"/>
                    <a:pt x="743" y="486"/>
                    <a:pt x="730" y="498"/>
                  </a:cubicBezTo>
                  <a:cubicBezTo>
                    <a:pt x="725" y="513"/>
                    <a:pt x="730" y="530"/>
                    <a:pt x="736" y="545"/>
                  </a:cubicBezTo>
                  <a:cubicBezTo>
                    <a:pt x="728" y="546"/>
                    <a:pt x="721" y="547"/>
                    <a:pt x="713" y="548"/>
                  </a:cubicBezTo>
                  <a:cubicBezTo>
                    <a:pt x="709" y="541"/>
                    <a:pt x="705" y="534"/>
                    <a:pt x="705" y="526"/>
                  </a:cubicBezTo>
                  <a:cubicBezTo>
                    <a:pt x="705" y="512"/>
                    <a:pt x="696" y="499"/>
                    <a:pt x="683" y="493"/>
                  </a:cubicBezTo>
                  <a:cubicBezTo>
                    <a:pt x="673" y="493"/>
                    <a:pt x="663" y="496"/>
                    <a:pt x="654" y="502"/>
                  </a:cubicBezTo>
                  <a:cubicBezTo>
                    <a:pt x="648" y="508"/>
                    <a:pt x="649" y="518"/>
                    <a:pt x="647" y="526"/>
                  </a:cubicBezTo>
                  <a:cubicBezTo>
                    <a:pt x="638" y="526"/>
                    <a:pt x="630" y="526"/>
                    <a:pt x="621" y="527"/>
                  </a:cubicBezTo>
                  <a:cubicBezTo>
                    <a:pt x="615" y="534"/>
                    <a:pt x="607" y="539"/>
                    <a:pt x="598" y="543"/>
                  </a:cubicBezTo>
                  <a:cubicBezTo>
                    <a:pt x="594" y="536"/>
                    <a:pt x="592" y="528"/>
                    <a:pt x="587" y="522"/>
                  </a:cubicBezTo>
                  <a:cubicBezTo>
                    <a:pt x="578" y="518"/>
                    <a:pt x="572" y="527"/>
                    <a:pt x="567" y="533"/>
                  </a:cubicBezTo>
                  <a:cubicBezTo>
                    <a:pt x="561" y="542"/>
                    <a:pt x="556" y="552"/>
                    <a:pt x="553" y="562"/>
                  </a:cubicBezTo>
                  <a:cubicBezTo>
                    <a:pt x="550" y="575"/>
                    <a:pt x="558" y="587"/>
                    <a:pt x="564" y="599"/>
                  </a:cubicBezTo>
                  <a:cubicBezTo>
                    <a:pt x="546" y="606"/>
                    <a:pt x="527" y="612"/>
                    <a:pt x="509" y="619"/>
                  </a:cubicBezTo>
                  <a:cubicBezTo>
                    <a:pt x="508" y="621"/>
                    <a:pt x="506" y="624"/>
                    <a:pt x="505" y="625"/>
                  </a:cubicBezTo>
                  <a:cubicBezTo>
                    <a:pt x="501" y="630"/>
                    <a:pt x="498" y="636"/>
                    <a:pt x="494" y="641"/>
                  </a:cubicBezTo>
                  <a:cubicBezTo>
                    <a:pt x="477" y="644"/>
                    <a:pt x="459" y="645"/>
                    <a:pt x="447" y="658"/>
                  </a:cubicBezTo>
                  <a:cubicBezTo>
                    <a:pt x="443" y="656"/>
                    <a:pt x="439" y="653"/>
                    <a:pt x="435" y="651"/>
                  </a:cubicBezTo>
                  <a:cubicBezTo>
                    <a:pt x="430" y="664"/>
                    <a:pt x="421" y="674"/>
                    <a:pt x="408" y="681"/>
                  </a:cubicBezTo>
                  <a:cubicBezTo>
                    <a:pt x="407" y="684"/>
                    <a:pt x="405" y="686"/>
                    <a:pt x="404" y="689"/>
                  </a:cubicBezTo>
                  <a:cubicBezTo>
                    <a:pt x="394" y="696"/>
                    <a:pt x="387" y="706"/>
                    <a:pt x="390" y="719"/>
                  </a:cubicBezTo>
                  <a:cubicBezTo>
                    <a:pt x="385" y="725"/>
                    <a:pt x="380" y="732"/>
                    <a:pt x="376" y="739"/>
                  </a:cubicBezTo>
                  <a:cubicBezTo>
                    <a:pt x="351" y="738"/>
                    <a:pt x="336" y="714"/>
                    <a:pt x="312" y="710"/>
                  </a:cubicBezTo>
                  <a:cubicBezTo>
                    <a:pt x="320" y="698"/>
                    <a:pt x="326" y="685"/>
                    <a:pt x="328" y="671"/>
                  </a:cubicBezTo>
                  <a:cubicBezTo>
                    <a:pt x="323" y="666"/>
                    <a:pt x="317" y="661"/>
                    <a:pt x="312" y="656"/>
                  </a:cubicBezTo>
                  <a:cubicBezTo>
                    <a:pt x="301" y="662"/>
                    <a:pt x="288" y="665"/>
                    <a:pt x="282" y="677"/>
                  </a:cubicBezTo>
                  <a:cubicBezTo>
                    <a:pt x="274" y="694"/>
                    <a:pt x="270" y="713"/>
                    <a:pt x="266" y="732"/>
                  </a:cubicBezTo>
                  <a:cubicBezTo>
                    <a:pt x="251" y="734"/>
                    <a:pt x="238" y="739"/>
                    <a:pt x="225" y="746"/>
                  </a:cubicBezTo>
                  <a:cubicBezTo>
                    <a:pt x="215" y="739"/>
                    <a:pt x="205" y="731"/>
                    <a:pt x="194" y="724"/>
                  </a:cubicBezTo>
                  <a:cubicBezTo>
                    <a:pt x="197" y="712"/>
                    <a:pt x="200" y="699"/>
                    <a:pt x="210" y="690"/>
                  </a:cubicBezTo>
                  <a:cubicBezTo>
                    <a:pt x="210" y="690"/>
                    <a:pt x="212" y="689"/>
                    <a:pt x="212" y="688"/>
                  </a:cubicBezTo>
                  <a:cubicBezTo>
                    <a:pt x="221" y="679"/>
                    <a:pt x="225" y="665"/>
                    <a:pt x="220" y="653"/>
                  </a:cubicBezTo>
                  <a:cubicBezTo>
                    <a:pt x="203" y="645"/>
                    <a:pt x="189" y="666"/>
                    <a:pt x="172" y="661"/>
                  </a:cubicBezTo>
                  <a:cubicBezTo>
                    <a:pt x="162" y="661"/>
                    <a:pt x="148" y="658"/>
                    <a:pt x="143" y="668"/>
                  </a:cubicBezTo>
                  <a:cubicBezTo>
                    <a:pt x="145" y="674"/>
                    <a:pt x="145" y="674"/>
                    <a:pt x="145" y="674"/>
                  </a:cubicBezTo>
                  <a:cubicBezTo>
                    <a:pt x="144" y="682"/>
                    <a:pt x="136" y="682"/>
                    <a:pt x="130" y="682"/>
                  </a:cubicBezTo>
                  <a:cubicBezTo>
                    <a:pt x="125" y="679"/>
                    <a:pt x="121" y="675"/>
                    <a:pt x="116" y="672"/>
                  </a:cubicBezTo>
                  <a:cubicBezTo>
                    <a:pt x="115" y="671"/>
                    <a:pt x="114" y="670"/>
                    <a:pt x="113" y="670"/>
                  </a:cubicBezTo>
                  <a:cubicBezTo>
                    <a:pt x="111" y="664"/>
                    <a:pt x="108" y="658"/>
                    <a:pt x="106" y="652"/>
                  </a:cubicBezTo>
                  <a:cubicBezTo>
                    <a:pt x="104" y="651"/>
                    <a:pt x="101" y="648"/>
                    <a:pt x="99" y="647"/>
                  </a:cubicBezTo>
                  <a:cubicBezTo>
                    <a:pt x="96" y="644"/>
                    <a:pt x="93" y="641"/>
                    <a:pt x="89" y="638"/>
                  </a:cubicBezTo>
                  <a:cubicBezTo>
                    <a:pt x="82" y="631"/>
                    <a:pt x="74" y="627"/>
                    <a:pt x="65" y="623"/>
                  </a:cubicBezTo>
                  <a:cubicBezTo>
                    <a:pt x="67" y="621"/>
                    <a:pt x="68" y="618"/>
                    <a:pt x="70" y="616"/>
                  </a:cubicBezTo>
                  <a:cubicBezTo>
                    <a:pt x="79" y="608"/>
                    <a:pt x="91" y="600"/>
                    <a:pt x="89" y="586"/>
                  </a:cubicBezTo>
                  <a:cubicBezTo>
                    <a:pt x="83" y="576"/>
                    <a:pt x="69" y="577"/>
                    <a:pt x="59" y="578"/>
                  </a:cubicBezTo>
                  <a:cubicBezTo>
                    <a:pt x="49" y="578"/>
                    <a:pt x="40" y="585"/>
                    <a:pt x="31" y="590"/>
                  </a:cubicBezTo>
                  <a:cubicBezTo>
                    <a:pt x="30" y="590"/>
                    <a:pt x="28" y="590"/>
                    <a:pt x="27" y="591"/>
                  </a:cubicBezTo>
                  <a:cubicBezTo>
                    <a:pt x="27" y="581"/>
                    <a:pt x="25" y="571"/>
                    <a:pt x="17" y="565"/>
                  </a:cubicBezTo>
                  <a:cubicBezTo>
                    <a:pt x="3" y="544"/>
                    <a:pt x="9" y="517"/>
                    <a:pt x="0" y="493"/>
                  </a:cubicBezTo>
                  <a:cubicBezTo>
                    <a:pt x="26" y="505"/>
                    <a:pt x="55" y="507"/>
                    <a:pt x="83" y="510"/>
                  </a:cubicBezTo>
                  <a:cubicBezTo>
                    <a:pt x="96" y="511"/>
                    <a:pt x="109" y="506"/>
                    <a:pt x="122" y="507"/>
                  </a:cubicBezTo>
                  <a:cubicBezTo>
                    <a:pt x="138" y="510"/>
                    <a:pt x="153" y="519"/>
                    <a:pt x="164" y="532"/>
                  </a:cubicBezTo>
                  <a:cubicBezTo>
                    <a:pt x="178" y="536"/>
                    <a:pt x="191" y="542"/>
                    <a:pt x="204" y="549"/>
                  </a:cubicBezTo>
                  <a:cubicBezTo>
                    <a:pt x="213" y="554"/>
                    <a:pt x="223" y="549"/>
                    <a:pt x="232" y="547"/>
                  </a:cubicBezTo>
                  <a:cubicBezTo>
                    <a:pt x="234" y="548"/>
                    <a:pt x="238" y="551"/>
                    <a:pt x="240" y="552"/>
                  </a:cubicBezTo>
                  <a:cubicBezTo>
                    <a:pt x="241" y="553"/>
                    <a:pt x="242" y="553"/>
                    <a:pt x="243" y="554"/>
                  </a:cubicBezTo>
                  <a:cubicBezTo>
                    <a:pt x="261" y="567"/>
                    <a:pt x="277" y="545"/>
                    <a:pt x="294" y="541"/>
                  </a:cubicBezTo>
                  <a:cubicBezTo>
                    <a:pt x="316" y="536"/>
                    <a:pt x="336" y="524"/>
                    <a:pt x="359" y="527"/>
                  </a:cubicBezTo>
                  <a:cubicBezTo>
                    <a:pt x="372" y="528"/>
                    <a:pt x="386" y="531"/>
                    <a:pt x="399" y="525"/>
                  </a:cubicBezTo>
                  <a:cubicBezTo>
                    <a:pt x="411" y="519"/>
                    <a:pt x="423" y="516"/>
                    <a:pt x="435" y="510"/>
                  </a:cubicBezTo>
                  <a:cubicBezTo>
                    <a:pt x="450" y="502"/>
                    <a:pt x="456" y="485"/>
                    <a:pt x="470" y="476"/>
                  </a:cubicBezTo>
                  <a:cubicBezTo>
                    <a:pt x="478" y="469"/>
                    <a:pt x="490" y="464"/>
                    <a:pt x="493" y="453"/>
                  </a:cubicBezTo>
                  <a:cubicBezTo>
                    <a:pt x="491" y="443"/>
                    <a:pt x="482" y="436"/>
                    <a:pt x="479" y="426"/>
                  </a:cubicBezTo>
                  <a:cubicBezTo>
                    <a:pt x="479" y="416"/>
                    <a:pt x="482" y="408"/>
                    <a:pt x="485" y="399"/>
                  </a:cubicBezTo>
                  <a:cubicBezTo>
                    <a:pt x="505" y="403"/>
                    <a:pt x="526" y="415"/>
                    <a:pt x="546" y="407"/>
                  </a:cubicBezTo>
                  <a:cubicBezTo>
                    <a:pt x="555" y="402"/>
                    <a:pt x="559" y="391"/>
                    <a:pt x="567" y="385"/>
                  </a:cubicBezTo>
                  <a:cubicBezTo>
                    <a:pt x="582" y="375"/>
                    <a:pt x="601" y="372"/>
                    <a:pt x="617" y="363"/>
                  </a:cubicBezTo>
                  <a:cubicBezTo>
                    <a:pt x="625" y="358"/>
                    <a:pt x="625" y="347"/>
                    <a:pt x="628" y="338"/>
                  </a:cubicBezTo>
                  <a:cubicBezTo>
                    <a:pt x="638" y="328"/>
                    <a:pt x="648" y="317"/>
                    <a:pt x="663" y="315"/>
                  </a:cubicBezTo>
                  <a:cubicBezTo>
                    <a:pt x="682" y="312"/>
                    <a:pt x="700" y="303"/>
                    <a:pt x="719" y="309"/>
                  </a:cubicBezTo>
                  <a:cubicBezTo>
                    <a:pt x="726" y="303"/>
                    <a:pt x="740" y="297"/>
                    <a:pt x="734" y="286"/>
                  </a:cubicBezTo>
                  <a:cubicBezTo>
                    <a:pt x="725" y="265"/>
                    <a:pt x="706" y="250"/>
                    <a:pt x="689" y="235"/>
                  </a:cubicBezTo>
                  <a:cubicBezTo>
                    <a:pt x="672" y="234"/>
                    <a:pt x="657" y="240"/>
                    <a:pt x="643" y="249"/>
                  </a:cubicBezTo>
                  <a:cubicBezTo>
                    <a:pt x="638" y="247"/>
                    <a:pt x="633" y="246"/>
                    <a:pt x="627" y="245"/>
                  </a:cubicBezTo>
                  <a:cubicBezTo>
                    <a:pt x="619" y="246"/>
                    <a:pt x="613" y="254"/>
                    <a:pt x="604" y="253"/>
                  </a:cubicBezTo>
                  <a:cubicBezTo>
                    <a:pt x="601" y="230"/>
                    <a:pt x="606" y="204"/>
                    <a:pt x="620" y="184"/>
                  </a:cubicBezTo>
                  <a:cubicBezTo>
                    <a:pt x="625" y="174"/>
                    <a:pt x="638" y="176"/>
                    <a:pt x="648" y="175"/>
                  </a:cubicBezTo>
                  <a:cubicBezTo>
                    <a:pt x="666" y="177"/>
                    <a:pt x="680" y="162"/>
                    <a:pt x="694" y="153"/>
                  </a:cubicBezTo>
                  <a:cubicBezTo>
                    <a:pt x="695" y="138"/>
                    <a:pt x="695" y="123"/>
                    <a:pt x="702" y="110"/>
                  </a:cubicBezTo>
                  <a:cubicBezTo>
                    <a:pt x="709" y="96"/>
                    <a:pt x="711" y="81"/>
                    <a:pt x="718" y="68"/>
                  </a:cubicBezTo>
                  <a:cubicBezTo>
                    <a:pt x="722" y="61"/>
                    <a:pt x="729" y="54"/>
                    <a:pt x="727" y="46"/>
                  </a:cubicBezTo>
                  <a:cubicBezTo>
                    <a:pt x="722" y="36"/>
                    <a:pt x="715" y="28"/>
                    <a:pt x="709" y="19"/>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6" name="Freeform 254"/>
            <p:cNvSpPr/>
            <p:nvPr/>
          </p:nvSpPr>
          <p:spPr bwMode="auto">
            <a:xfrm>
              <a:off x="3911840" y="2809371"/>
              <a:ext cx="1754107" cy="1209743"/>
            </a:xfrm>
            <a:custGeom>
              <a:avLst/>
              <a:gdLst>
                <a:gd name="T0" fmla="*/ 195 w 498"/>
                <a:gd name="T1" fmla="*/ 3 h 367"/>
                <a:gd name="T2" fmla="*/ 242 w 498"/>
                <a:gd name="T3" fmla="*/ 22 h 367"/>
                <a:gd name="T4" fmla="*/ 289 w 498"/>
                <a:gd name="T5" fmla="*/ 55 h 367"/>
                <a:gd name="T6" fmla="*/ 299 w 498"/>
                <a:gd name="T7" fmla="*/ 24 h 367"/>
                <a:gd name="T8" fmla="*/ 319 w 498"/>
                <a:gd name="T9" fmla="*/ 31 h 367"/>
                <a:gd name="T10" fmla="*/ 366 w 498"/>
                <a:gd name="T11" fmla="*/ 39 h 367"/>
                <a:gd name="T12" fmla="*/ 377 w 498"/>
                <a:gd name="T13" fmla="*/ 50 h 367"/>
                <a:gd name="T14" fmla="*/ 451 w 498"/>
                <a:gd name="T15" fmla="*/ 108 h 367"/>
                <a:gd name="T16" fmla="*/ 490 w 498"/>
                <a:gd name="T17" fmla="*/ 154 h 367"/>
                <a:gd name="T18" fmla="*/ 498 w 498"/>
                <a:gd name="T19" fmla="*/ 173 h 367"/>
                <a:gd name="T20" fmla="*/ 473 w 498"/>
                <a:gd name="T21" fmla="*/ 209 h 367"/>
                <a:gd name="T22" fmla="*/ 435 w 498"/>
                <a:gd name="T23" fmla="*/ 261 h 367"/>
                <a:gd name="T24" fmla="*/ 420 w 498"/>
                <a:gd name="T25" fmla="*/ 284 h 367"/>
                <a:gd name="T26" fmla="*/ 439 w 498"/>
                <a:gd name="T27" fmla="*/ 298 h 367"/>
                <a:gd name="T28" fmla="*/ 417 w 498"/>
                <a:gd name="T29" fmla="*/ 316 h 367"/>
                <a:gd name="T30" fmla="*/ 394 w 498"/>
                <a:gd name="T31" fmla="*/ 333 h 367"/>
                <a:gd name="T32" fmla="*/ 360 w 498"/>
                <a:gd name="T33" fmla="*/ 324 h 367"/>
                <a:gd name="T34" fmla="*/ 317 w 498"/>
                <a:gd name="T35" fmla="*/ 268 h 367"/>
                <a:gd name="T36" fmla="*/ 282 w 498"/>
                <a:gd name="T37" fmla="*/ 282 h 367"/>
                <a:gd name="T38" fmla="*/ 275 w 498"/>
                <a:gd name="T39" fmla="*/ 342 h 367"/>
                <a:gd name="T40" fmla="*/ 259 w 498"/>
                <a:gd name="T41" fmla="*/ 356 h 367"/>
                <a:gd name="T42" fmla="*/ 231 w 498"/>
                <a:gd name="T43" fmla="*/ 354 h 367"/>
                <a:gd name="T44" fmla="*/ 191 w 498"/>
                <a:gd name="T45" fmla="*/ 334 h 367"/>
                <a:gd name="T46" fmla="*/ 135 w 498"/>
                <a:gd name="T47" fmla="*/ 317 h 367"/>
                <a:gd name="T48" fmla="*/ 55 w 498"/>
                <a:gd name="T49" fmla="*/ 267 h 367"/>
                <a:gd name="T50" fmla="*/ 2 w 498"/>
                <a:gd name="T51" fmla="*/ 226 h 367"/>
                <a:gd name="T52" fmla="*/ 3 w 498"/>
                <a:gd name="T53" fmla="*/ 218 h 367"/>
                <a:gd name="T54" fmla="*/ 8 w 498"/>
                <a:gd name="T55" fmla="*/ 177 h 367"/>
                <a:gd name="T56" fmla="*/ 16 w 498"/>
                <a:gd name="T57" fmla="*/ 131 h 367"/>
                <a:gd name="T58" fmla="*/ 68 w 498"/>
                <a:gd name="T59" fmla="*/ 130 h 367"/>
                <a:gd name="T60" fmla="*/ 80 w 498"/>
                <a:gd name="T61" fmla="*/ 95 h 367"/>
                <a:gd name="T62" fmla="*/ 64 w 498"/>
                <a:gd name="T63" fmla="*/ 57 h 367"/>
                <a:gd name="T64" fmla="*/ 115 w 498"/>
                <a:gd name="T65" fmla="*/ 1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8" h="367">
                  <a:moveTo>
                    <a:pt x="115" y="13"/>
                  </a:moveTo>
                  <a:cubicBezTo>
                    <a:pt x="141" y="8"/>
                    <a:pt x="168" y="0"/>
                    <a:pt x="195" y="3"/>
                  </a:cubicBezTo>
                  <a:cubicBezTo>
                    <a:pt x="212" y="5"/>
                    <a:pt x="225" y="17"/>
                    <a:pt x="241" y="21"/>
                  </a:cubicBezTo>
                  <a:cubicBezTo>
                    <a:pt x="242" y="22"/>
                    <a:pt x="242" y="22"/>
                    <a:pt x="242" y="22"/>
                  </a:cubicBezTo>
                  <a:cubicBezTo>
                    <a:pt x="255" y="32"/>
                    <a:pt x="259" y="57"/>
                    <a:pt x="279" y="55"/>
                  </a:cubicBezTo>
                  <a:cubicBezTo>
                    <a:pt x="281" y="55"/>
                    <a:pt x="286" y="55"/>
                    <a:pt x="289" y="55"/>
                  </a:cubicBezTo>
                  <a:cubicBezTo>
                    <a:pt x="288" y="48"/>
                    <a:pt x="288" y="42"/>
                    <a:pt x="287" y="35"/>
                  </a:cubicBezTo>
                  <a:cubicBezTo>
                    <a:pt x="291" y="31"/>
                    <a:pt x="295" y="27"/>
                    <a:pt x="299" y="24"/>
                  </a:cubicBezTo>
                  <a:cubicBezTo>
                    <a:pt x="305" y="25"/>
                    <a:pt x="310" y="27"/>
                    <a:pt x="316" y="29"/>
                  </a:cubicBezTo>
                  <a:cubicBezTo>
                    <a:pt x="317" y="29"/>
                    <a:pt x="318" y="30"/>
                    <a:pt x="319" y="31"/>
                  </a:cubicBezTo>
                  <a:cubicBezTo>
                    <a:pt x="323" y="33"/>
                    <a:pt x="327" y="36"/>
                    <a:pt x="331" y="38"/>
                  </a:cubicBezTo>
                  <a:cubicBezTo>
                    <a:pt x="342" y="34"/>
                    <a:pt x="354" y="34"/>
                    <a:pt x="366" y="39"/>
                  </a:cubicBezTo>
                  <a:cubicBezTo>
                    <a:pt x="369" y="42"/>
                    <a:pt x="372" y="45"/>
                    <a:pt x="375" y="49"/>
                  </a:cubicBezTo>
                  <a:cubicBezTo>
                    <a:pt x="376" y="49"/>
                    <a:pt x="376" y="50"/>
                    <a:pt x="377" y="50"/>
                  </a:cubicBezTo>
                  <a:cubicBezTo>
                    <a:pt x="385" y="60"/>
                    <a:pt x="397" y="64"/>
                    <a:pt x="408" y="68"/>
                  </a:cubicBezTo>
                  <a:cubicBezTo>
                    <a:pt x="422" y="82"/>
                    <a:pt x="441" y="90"/>
                    <a:pt x="451" y="108"/>
                  </a:cubicBezTo>
                  <a:cubicBezTo>
                    <a:pt x="456" y="107"/>
                    <a:pt x="462" y="106"/>
                    <a:pt x="467" y="105"/>
                  </a:cubicBezTo>
                  <a:cubicBezTo>
                    <a:pt x="478" y="120"/>
                    <a:pt x="481" y="138"/>
                    <a:pt x="490" y="154"/>
                  </a:cubicBezTo>
                  <a:cubicBezTo>
                    <a:pt x="491" y="155"/>
                    <a:pt x="495" y="157"/>
                    <a:pt x="497" y="157"/>
                  </a:cubicBezTo>
                  <a:cubicBezTo>
                    <a:pt x="497" y="163"/>
                    <a:pt x="497" y="168"/>
                    <a:pt x="498" y="173"/>
                  </a:cubicBezTo>
                  <a:cubicBezTo>
                    <a:pt x="495" y="179"/>
                    <a:pt x="493" y="185"/>
                    <a:pt x="491" y="191"/>
                  </a:cubicBezTo>
                  <a:cubicBezTo>
                    <a:pt x="485" y="197"/>
                    <a:pt x="479" y="203"/>
                    <a:pt x="473" y="209"/>
                  </a:cubicBezTo>
                  <a:cubicBezTo>
                    <a:pt x="473" y="214"/>
                    <a:pt x="472" y="219"/>
                    <a:pt x="471" y="224"/>
                  </a:cubicBezTo>
                  <a:cubicBezTo>
                    <a:pt x="455" y="232"/>
                    <a:pt x="447" y="248"/>
                    <a:pt x="435" y="261"/>
                  </a:cubicBezTo>
                  <a:cubicBezTo>
                    <a:pt x="428" y="262"/>
                    <a:pt x="421" y="264"/>
                    <a:pt x="414" y="265"/>
                  </a:cubicBezTo>
                  <a:cubicBezTo>
                    <a:pt x="416" y="272"/>
                    <a:pt x="418" y="278"/>
                    <a:pt x="420" y="284"/>
                  </a:cubicBezTo>
                  <a:cubicBezTo>
                    <a:pt x="425" y="288"/>
                    <a:pt x="431" y="292"/>
                    <a:pt x="438" y="296"/>
                  </a:cubicBezTo>
                  <a:cubicBezTo>
                    <a:pt x="438" y="297"/>
                    <a:pt x="439" y="297"/>
                    <a:pt x="439" y="298"/>
                  </a:cubicBezTo>
                  <a:cubicBezTo>
                    <a:pt x="438" y="300"/>
                    <a:pt x="435" y="306"/>
                    <a:pt x="434" y="308"/>
                  </a:cubicBezTo>
                  <a:cubicBezTo>
                    <a:pt x="428" y="310"/>
                    <a:pt x="419" y="309"/>
                    <a:pt x="417" y="316"/>
                  </a:cubicBezTo>
                  <a:cubicBezTo>
                    <a:pt x="415" y="322"/>
                    <a:pt x="417" y="328"/>
                    <a:pt x="418" y="334"/>
                  </a:cubicBezTo>
                  <a:cubicBezTo>
                    <a:pt x="410" y="334"/>
                    <a:pt x="402" y="333"/>
                    <a:pt x="394" y="333"/>
                  </a:cubicBezTo>
                  <a:cubicBezTo>
                    <a:pt x="390" y="328"/>
                    <a:pt x="386" y="322"/>
                    <a:pt x="382" y="316"/>
                  </a:cubicBezTo>
                  <a:cubicBezTo>
                    <a:pt x="374" y="318"/>
                    <a:pt x="367" y="321"/>
                    <a:pt x="360" y="324"/>
                  </a:cubicBezTo>
                  <a:cubicBezTo>
                    <a:pt x="352" y="317"/>
                    <a:pt x="344" y="311"/>
                    <a:pt x="338" y="303"/>
                  </a:cubicBezTo>
                  <a:cubicBezTo>
                    <a:pt x="331" y="291"/>
                    <a:pt x="330" y="274"/>
                    <a:pt x="317" y="268"/>
                  </a:cubicBezTo>
                  <a:cubicBezTo>
                    <a:pt x="307" y="264"/>
                    <a:pt x="296" y="263"/>
                    <a:pt x="285" y="264"/>
                  </a:cubicBezTo>
                  <a:cubicBezTo>
                    <a:pt x="282" y="269"/>
                    <a:pt x="283" y="276"/>
                    <a:pt x="282" y="282"/>
                  </a:cubicBezTo>
                  <a:cubicBezTo>
                    <a:pt x="282" y="299"/>
                    <a:pt x="274" y="315"/>
                    <a:pt x="282" y="332"/>
                  </a:cubicBezTo>
                  <a:cubicBezTo>
                    <a:pt x="280" y="335"/>
                    <a:pt x="278" y="339"/>
                    <a:pt x="275" y="342"/>
                  </a:cubicBezTo>
                  <a:cubicBezTo>
                    <a:pt x="274" y="346"/>
                    <a:pt x="272" y="349"/>
                    <a:pt x="270" y="352"/>
                  </a:cubicBezTo>
                  <a:cubicBezTo>
                    <a:pt x="266" y="353"/>
                    <a:pt x="263" y="355"/>
                    <a:pt x="259" y="356"/>
                  </a:cubicBezTo>
                  <a:cubicBezTo>
                    <a:pt x="255" y="358"/>
                    <a:pt x="251" y="361"/>
                    <a:pt x="248" y="363"/>
                  </a:cubicBezTo>
                  <a:cubicBezTo>
                    <a:pt x="242" y="360"/>
                    <a:pt x="237" y="357"/>
                    <a:pt x="231" y="354"/>
                  </a:cubicBezTo>
                  <a:cubicBezTo>
                    <a:pt x="229" y="358"/>
                    <a:pt x="227" y="363"/>
                    <a:pt x="225" y="367"/>
                  </a:cubicBezTo>
                  <a:cubicBezTo>
                    <a:pt x="205" y="367"/>
                    <a:pt x="203" y="346"/>
                    <a:pt x="191" y="334"/>
                  </a:cubicBezTo>
                  <a:cubicBezTo>
                    <a:pt x="189" y="332"/>
                    <a:pt x="188" y="331"/>
                    <a:pt x="186" y="329"/>
                  </a:cubicBezTo>
                  <a:cubicBezTo>
                    <a:pt x="173" y="314"/>
                    <a:pt x="152" y="318"/>
                    <a:pt x="135" y="317"/>
                  </a:cubicBezTo>
                  <a:cubicBezTo>
                    <a:pt x="122" y="308"/>
                    <a:pt x="108" y="300"/>
                    <a:pt x="92" y="296"/>
                  </a:cubicBezTo>
                  <a:cubicBezTo>
                    <a:pt x="77" y="289"/>
                    <a:pt x="66" y="278"/>
                    <a:pt x="55" y="267"/>
                  </a:cubicBezTo>
                  <a:cubicBezTo>
                    <a:pt x="45" y="266"/>
                    <a:pt x="36" y="269"/>
                    <a:pt x="27" y="271"/>
                  </a:cubicBezTo>
                  <a:cubicBezTo>
                    <a:pt x="18" y="256"/>
                    <a:pt x="11" y="241"/>
                    <a:pt x="2" y="226"/>
                  </a:cubicBezTo>
                  <a:cubicBezTo>
                    <a:pt x="1" y="225"/>
                    <a:pt x="0" y="223"/>
                    <a:pt x="0" y="222"/>
                  </a:cubicBezTo>
                  <a:cubicBezTo>
                    <a:pt x="1" y="221"/>
                    <a:pt x="2" y="219"/>
                    <a:pt x="3" y="218"/>
                  </a:cubicBezTo>
                  <a:cubicBezTo>
                    <a:pt x="6" y="213"/>
                    <a:pt x="6" y="213"/>
                    <a:pt x="6" y="213"/>
                  </a:cubicBezTo>
                  <a:cubicBezTo>
                    <a:pt x="10" y="202"/>
                    <a:pt x="12" y="189"/>
                    <a:pt x="8" y="177"/>
                  </a:cubicBezTo>
                  <a:cubicBezTo>
                    <a:pt x="4" y="167"/>
                    <a:pt x="12" y="159"/>
                    <a:pt x="16" y="151"/>
                  </a:cubicBezTo>
                  <a:cubicBezTo>
                    <a:pt x="16" y="144"/>
                    <a:pt x="16" y="138"/>
                    <a:pt x="16" y="131"/>
                  </a:cubicBezTo>
                  <a:cubicBezTo>
                    <a:pt x="17" y="130"/>
                    <a:pt x="21" y="127"/>
                    <a:pt x="22" y="126"/>
                  </a:cubicBezTo>
                  <a:cubicBezTo>
                    <a:pt x="38" y="123"/>
                    <a:pt x="53" y="138"/>
                    <a:pt x="68" y="130"/>
                  </a:cubicBezTo>
                  <a:cubicBezTo>
                    <a:pt x="66" y="118"/>
                    <a:pt x="63" y="107"/>
                    <a:pt x="61" y="95"/>
                  </a:cubicBezTo>
                  <a:cubicBezTo>
                    <a:pt x="68" y="95"/>
                    <a:pt x="74" y="95"/>
                    <a:pt x="80" y="95"/>
                  </a:cubicBezTo>
                  <a:cubicBezTo>
                    <a:pt x="81" y="90"/>
                    <a:pt x="86" y="84"/>
                    <a:pt x="83" y="78"/>
                  </a:cubicBezTo>
                  <a:cubicBezTo>
                    <a:pt x="78" y="70"/>
                    <a:pt x="70" y="64"/>
                    <a:pt x="64" y="57"/>
                  </a:cubicBezTo>
                  <a:cubicBezTo>
                    <a:pt x="54" y="48"/>
                    <a:pt x="57" y="34"/>
                    <a:pt x="55" y="23"/>
                  </a:cubicBezTo>
                  <a:cubicBezTo>
                    <a:pt x="74" y="16"/>
                    <a:pt x="95" y="15"/>
                    <a:pt x="115"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7" name="Freeform 255"/>
            <p:cNvSpPr/>
            <p:nvPr/>
          </p:nvSpPr>
          <p:spPr bwMode="auto">
            <a:xfrm>
              <a:off x="7457256" y="3531184"/>
              <a:ext cx="613532" cy="607137"/>
            </a:xfrm>
            <a:custGeom>
              <a:avLst/>
              <a:gdLst>
                <a:gd name="T0" fmla="*/ 271506 w 174"/>
                <a:gd name="T1" fmla="*/ 0 h 184"/>
                <a:gd name="T2" fmla="*/ 437230 w 174"/>
                <a:gd name="T3" fmla="*/ 105589 h 184"/>
                <a:gd name="T4" fmla="*/ 528907 w 174"/>
                <a:gd name="T5" fmla="*/ 280471 h 184"/>
                <a:gd name="T6" fmla="*/ 613532 w 174"/>
                <a:gd name="T7" fmla="*/ 379461 h 184"/>
                <a:gd name="T8" fmla="*/ 557115 w 174"/>
                <a:gd name="T9" fmla="*/ 412457 h 184"/>
                <a:gd name="T10" fmla="*/ 610006 w 174"/>
                <a:gd name="T11" fmla="*/ 494949 h 184"/>
                <a:gd name="T12" fmla="*/ 574746 w 174"/>
                <a:gd name="T13" fmla="*/ 551043 h 184"/>
                <a:gd name="T14" fmla="*/ 588850 w 174"/>
                <a:gd name="T15" fmla="*/ 607137 h 184"/>
                <a:gd name="T16" fmla="*/ 490120 w 174"/>
                <a:gd name="T17" fmla="*/ 600538 h 184"/>
                <a:gd name="T18" fmla="*/ 465438 w 174"/>
                <a:gd name="T19" fmla="*/ 580740 h 184"/>
                <a:gd name="T20" fmla="*/ 278558 w 174"/>
                <a:gd name="T21" fmla="*/ 574140 h 184"/>
                <a:gd name="T22" fmla="*/ 306766 w 174"/>
                <a:gd name="T23" fmla="*/ 518046 h 184"/>
                <a:gd name="T24" fmla="*/ 260927 w 174"/>
                <a:gd name="T25" fmla="*/ 366262 h 184"/>
                <a:gd name="T26" fmla="*/ 331448 w 174"/>
                <a:gd name="T27" fmla="*/ 369562 h 184"/>
                <a:gd name="T28" fmla="*/ 306766 w 174"/>
                <a:gd name="T29" fmla="*/ 296969 h 184"/>
                <a:gd name="T30" fmla="*/ 292662 w 174"/>
                <a:gd name="T31" fmla="*/ 310168 h 184"/>
                <a:gd name="T32" fmla="*/ 260927 w 174"/>
                <a:gd name="T33" fmla="*/ 343164 h 184"/>
                <a:gd name="T34" fmla="*/ 225667 w 174"/>
                <a:gd name="T35" fmla="*/ 339865 h 184"/>
                <a:gd name="T36" fmla="*/ 172776 w 174"/>
                <a:gd name="T37" fmla="*/ 250774 h 184"/>
                <a:gd name="T38" fmla="*/ 112833 w 174"/>
                <a:gd name="T39" fmla="*/ 155084 h 184"/>
                <a:gd name="T40" fmla="*/ 49365 w 174"/>
                <a:gd name="T41" fmla="*/ 155084 h 184"/>
                <a:gd name="T42" fmla="*/ 0 w 174"/>
                <a:gd name="T43" fmla="*/ 105589 h 184"/>
                <a:gd name="T44" fmla="*/ 130464 w 174"/>
                <a:gd name="T45" fmla="*/ 79192 h 184"/>
                <a:gd name="T46" fmla="*/ 179828 w 174"/>
                <a:gd name="T47" fmla="*/ 105589 h 184"/>
                <a:gd name="T48" fmla="*/ 257401 w 174"/>
                <a:gd name="T49" fmla="*/ 16498 h 184"/>
                <a:gd name="T50" fmla="*/ 271506 w 174"/>
                <a:gd name="T51" fmla="*/ 0 h 1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184"/>
                <a:gd name="T80" fmla="*/ 174 w 174"/>
                <a:gd name="T81" fmla="*/ 184 h 1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184">
                  <a:moveTo>
                    <a:pt x="77" y="0"/>
                  </a:moveTo>
                  <a:cubicBezTo>
                    <a:pt x="90" y="14"/>
                    <a:pt x="108" y="22"/>
                    <a:pt x="124" y="32"/>
                  </a:cubicBezTo>
                  <a:cubicBezTo>
                    <a:pt x="136" y="47"/>
                    <a:pt x="138" y="69"/>
                    <a:pt x="150" y="85"/>
                  </a:cubicBezTo>
                  <a:cubicBezTo>
                    <a:pt x="157" y="96"/>
                    <a:pt x="166" y="105"/>
                    <a:pt x="174" y="115"/>
                  </a:cubicBezTo>
                  <a:cubicBezTo>
                    <a:pt x="169" y="118"/>
                    <a:pt x="164" y="122"/>
                    <a:pt x="158" y="125"/>
                  </a:cubicBezTo>
                  <a:cubicBezTo>
                    <a:pt x="161" y="135"/>
                    <a:pt x="167" y="143"/>
                    <a:pt x="173" y="150"/>
                  </a:cubicBezTo>
                  <a:cubicBezTo>
                    <a:pt x="170" y="156"/>
                    <a:pt x="166" y="161"/>
                    <a:pt x="163" y="167"/>
                  </a:cubicBezTo>
                  <a:cubicBezTo>
                    <a:pt x="164" y="173"/>
                    <a:pt x="165" y="178"/>
                    <a:pt x="167" y="184"/>
                  </a:cubicBezTo>
                  <a:cubicBezTo>
                    <a:pt x="157" y="183"/>
                    <a:pt x="148" y="183"/>
                    <a:pt x="139" y="182"/>
                  </a:cubicBezTo>
                  <a:cubicBezTo>
                    <a:pt x="137" y="180"/>
                    <a:pt x="134" y="177"/>
                    <a:pt x="132" y="176"/>
                  </a:cubicBezTo>
                  <a:cubicBezTo>
                    <a:pt x="116" y="163"/>
                    <a:pt x="97" y="174"/>
                    <a:pt x="79" y="174"/>
                  </a:cubicBezTo>
                  <a:cubicBezTo>
                    <a:pt x="82" y="169"/>
                    <a:pt x="84" y="163"/>
                    <a:pt x="87" y="157"/>
                  </a:cubicBezTo>
                  <a:cubicBezTo>
                    <a:pt x="85" y="141"/>
                    <a:pt x="79" y="126"/>
                    <a:pt x="74" y="111"/>
                  </a:cubicBezTo>
                  <a:cubicBezTo>
                    <a:pt x="81" y="111"/>
                    <a:pt x="87" y="111"/>
                    <a:pt x="94" y="112"/>
                  </a:cubicBezTo>
                  <a:cubicBezTo>
                    <a:pt x="97" y="103"/>
                    <a:pt x="94" y="96"/>
                    <a:pt x="87" y="90"/>
                  </a:cubicBezTo>
                  <a:cubicBezTo>
                    <a:pt x="86" y="91"/>
                    <a:pt x="84" y="93"/>
                    <a:pt x="83" y="94"/>
                  </a:cubicBezTo>
                  <a:cubicBezTo>
                    <a:pt x="80" y="97"/>
                    <a:pt x="77" y="101"/>
                    <a:pt x="74" y="104"/>
                  </a:cubicBezTo>
                  <a:cubicBezTo>
                    <a:pt x="72" y="104"/>
                    <a:pt x="67" y="103"/>
                    <a:pt x="64" y="103"/>
                  </a:cubicBezTo>
                  <a:cubicBezTo>
                    <a:pt x="56" y="96"/>
                    <a:pt x="51" y="86"/>
                    <a:pt x="49" y="76"/>
                  </a:cubicBezTo>
                  <a:cubicBezTo>
                    <a:pt x="47" y="64"/>
                    <a:pt x="40" y="55"/>
                    <a:pt x="32" y="47"/>
                  </a:cubicBezTo>
                  <a:cubicBezTo>
                    <a:pt x="26" y="47"/>
                    <a:pt x="20" y="47"/>
                    <a:pt x="14" y="47"/>
                  </a:cubicBezTo>
                  <a:cubicBezTo>
                    <a:pt x="9" y="42"/>
                    <a:pt x="4" y="37"/>
                    <a:pt x="0" y="32"/>
                  </a:cubicBezTo>
                  <a:cubicBezTo>
                    <a:pt x="12" y="29"/>
                    <a:pt x="24" y="26"/>
                    <a:pt x="37" y="24"/>
                  </a:cubicBezTo>
                  <a:cubicBezTo>
                    <a:pt x="43" y="23"/>
                    <a:pt x="46" y="30"/>
                    <a:pt x="51" y="32"/>
                  </a:cubicBezTo>
                  <a:cubicBezTo>
                    <a:pt x="58" y="23"/>
                    <a:pt x="65" y="14"/>
                    <a:pt x="73" y="5"/>
                  </a:cubicBezTo>
                  <a:cubicBezTo>
                    <a:pt x="74" y="4"/>
                    <a:pt x="76" y="1"/>
                    <a:pt x="77" y="0"/>
                  </a:cubicBezTo>
                  <a:close/>
                </a:path>
              </a:pathLst>
            </a:custGeom>
            <a:solidFill>
              <a:schemeClr val="accent6">
                <a:lumMod val="75000"/>
              </a:schemeClr>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18" name="Freeform 256"/>
            <p:cNvSpPr/>
            <p:nvPr/>
          </p:nvSpPr>
          <p:spPr bwMode="auto">
            <a:xfrm>
              <a:off x="4875408" y="3700010"/>
              <a:ext cx="1444559" cy="1243082"/>
            </a:xfrm>
            <a:custGeom>
              <a:avLst/>
              <a:gdLst>
                <a:gd name="T0" fmla="*/ 13 w 410"/>
                <a:gd name="T1" fmla="*/ 0 h 377"/>
                <a:gd name="T2" fmla="*/ 41 w 410"/>
                <a:gd name="T3" fmla="*/ 1 h 377"/>
                <a:gd name="T4" fmla="*/ 58 w 410"/>
                <a:gd name="T5" fmla="*/ 35 h 377"/>
                <a:gd name="T6" fmla="*/ 86 w 410"/>
                <a:gd name="T7" fmla="*/ 60 h 377"/>
                <a:gd name="T8" fmla="*/ 104 w 410"/>
                <a:gd name="T9" fmla="*/ 53 h 377"/>
                <a:gd name="T10" fmla="*/ 121 w 410"/>
                <a:gd name="T11" fmla="*/ 71 h 377"/>
                <a:gd name="T12" fmla="*/ 149 w 410"/>
                <a:gd name="T13" fmla="*/ 67 h 377"/>
                <a:gd name="T14" fmla="*/ 149 w 410"/>
                <a:gd name="T15" fmla="*/ 44 h 377"/>
                <a:gd name="T16" fmla="*/ 157 w 410"/>
                <a:gd name="T17" fmla="*/ 47 h 377"/>
                <a:gd name="T18" fmla="*/ 169 w 410"/>
                <a:gd name="T19" fmla="*/ 41 h 377"/>
                <a:gd name="T20" fmla="*/ 173 w 410"/>
                <a:gd name="T21" fmla="*/ 43 h 377"/>
                <a:gd name="T22" fmla="*/ 175 w 410"/>
                <a:gd name="T23" fmla="*/ 51 h 377"/>
                <a:gd name="T24" fmla="*/ 195 w 410"/>
                <a:gd name="T25" fmla="*/ 9 h 377"/>
                <a:gd name="T26" fmla="*/ 213 w 410"/>
                <a:gd name="T27" fmla="*/ 2 h 377"/>
                <a:gd name="T28" fmla="*/ 224 w 410"/>
                <a:gd name="T29" fmla="*/ 20 h 377"/>
                <a:gd name="T30" fmla="*/ 230 w 410"/>
                <a:gd name="T31" fmla="*/ 21 h 377"/>
                <a:gd name="T32" fmla="*/ 237 w 410"/>
                <a:gd name="T33" fmla="*/ 32 h 377"/>
                <a:gd name="T34" fmla="*/ 254 w 410"/>
                <a:gd name="T35" fmla="*/ 32 h 377"/>
                <a:gd name="T36" fmla="*/ 264 w 410"/>
                <a:gd name="T37" fmla="*/ 44 h 377"/>
                <a:gd name="T38" fmla="*/ 267 w 410"/>
                <a:gd name="T39" fmla="*/ 67 h 377"/>
                <a:gd name="T40" fmla="*/ 275 w 410"/>
                <a:gd name="T41" fmla="*/ 75 h 377"/>
                <a:gd name="T42" fmla="*/ 281 w 410"/>
                <a:gd name="T43" fmla="*/ 81 h 377"/>
                <a:gd name="T44" fmla="*/ 309 w 410"/>
                <a:gd name="T45" fmla="*/ 73 h 377"/>
                <a:gd name="T46" fmla="*/ 362 w 410"/>
                <a:gd name="T47" fmla="*/ 78 h 377"/>
                <a:gd name="T48" fmla="*/ 374 w 410"/>
                <a:gd name="T49" fmla="*/ 90 h 377"/>
                <a:gd name="T50" fmla="*/ 388 w 410"/>
                <a:gd name="T51" fmla="*/ 90 h 377"/>
                <a:gd name="T52" fmla="*/ 393 w 410"/>
                <a:gd name="T53" fmla="*/ 95 h 377"/>
                <a:gd name="T54" fmla="*/ 410 w 410"/>
                <a:gd name="T55" fmla="*/ 121 h 377"/>
                <a:gd name="T56" fmla="*/ 382 w 410"/>
                <a:gd name="T57" fmla="*/ 155 h 377"/>
                <a:gd name="T58" fmla="*/ 369 w 410"/>
                <a:gd name="T59" fmla="*/ 152 h 377"/>
                <a:gd name="T60" fmla="*/ 359 w 410"/>
                <a:gd name="T61" fmla="*/ 199 h 377"/>
                <a:gd name="T62" fmla="*/ 325 w 410"/>
                <a:gd name="T63" fmla="*/ 191 h 377"/>
                <a:gd name="T64" fmla="*/ 312 w 410"/>
                <a:gd name="T65" fmla="*/ 180 h 377"/>
                <a:gd name="T66" fmla="*/ 300 w 410"/>
                <a:gd name="T67" fmla="*/ 197 h 377"/>
                <a:gd name="T68" fmla="*/ 305 w 410"/>
                <a:gd name="T69" fmla="*/ 212 h 377"/>
                <a:gd name="T70" fmla="*/ 289 w 410"/>
                <a:gd name="T71" fmla="*/ 225 h 377"/>
                <a:gd name="T72" fmla="*/ 288 w 410"/>
                <a:gd name="T73" fmla="*/ 237 h 377"/>
                <a:gd name="T74" fmla="*/ 308 w 410"/>
                <a:gd name="T75" fmla="*/ 242 h 377"/>
                <a:gd name="T76" fmla="*/ 310 w 410"/>
                <a:gd name="T77" fmla="*/ 279 h 377"/>
                <a:gd name="T78" fmla="*/ 327 w 410"/>
                <a:gd name="T79" fmla="*/ 296 h 377"/>
                <a:gd name="T80" fmla="*/ 309 w 410"/>
                <a:gd name="T81" fmla="*/ 300 h 377"/>
                <a:gd name="T82" fmla="*/ 290 w 410"/>
                <a:gd name="T83" fmla="*/ 284 h 377"/>
                <a:gd name="T84" fmla="*/ 277 w 410"/>
                <a:gd name="T85" fmla="*/ 291 h 377"/>
                <a:gd name="T86" fmla="*/ 267 w 410"/>
                <a:gd name="T87" fmla="*/ 292 h 377"/>
                <a:gd name="T88" fmla="*/ 257 w 410"/>
                <a:gd name="T89" fmla="*/ 262 h 377"/>
                <a:gd name="T90" fmla="*/ 219 w 410"/>
                <a:gd name="T91" fmla="*/ 294 h 377"/>
                <a:gd name="T92" fmla="*/ 200 w 410"/>
                <a:gd name="T93" fmla="*/ 362 h 377"/>
                <a:gd name="T94" fmla="*/ 170 w 410"/>
                <a:gd name="T95" fmla="*/ 377 h 377"/>
                <a:gd name="T96" fmla="*/ 149 w 410"/>
                <a:gd name="T97" fmla="*/ 357 h 377"/>
                <a:gd name="T98" fmla="*/ 124 w 410"/>
                <a:gd name="T99" fmla="*/ 301 h 377"/>
                <a:gd name="T100" fmla="*/ 100 w 410"/>
                <a:gd name="T101" fmla="*/ 273 h 377"/>
                <a:gd name="T102" fmla="*/ 79 w 410"/>
                <a:gd name="T103" fmla="*/ 239 h 377"/>
                <a:gd name="T104" fmla="*/ 61 w 410"/>
                <a:gd name="T105" fmla="*/ 254 h 377"/>
                <a:gd name="T106" fmla="*/ 49 w 410"/>
                <a:gd name="T107" fmla="*/ 110 h 377"/>
                <a:gd name="T108" fmla="*/ 39 w 410"/>
                <a:gd name="T109" fmla="*/ 92 h 377"/>
                <a:gd name="T110" fmla="*/ 29 w 410"/>
                <a:gd name="T111" fmla="*/ 78 h 377"/>
                <a:gd name="T112" fmla="*/ 18 w 410"/>
                <a:gd name="T113" fmla="*/ 65 h 377"/>
                <a:gd name="T114" fmla="*/ 13 w 410"/>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377">
                  <a:moveTo>
                    <a:pt x="13" y="0"/>
                  </a:moveTo>
                  <a:cubicBezTo>
                    <a:pt x="22" y="1"/>
                    <a:pt x="32" y="2"/>
                    <a:pt x="41" y="1"/>
                  </a:cubicBezTo>
                  <a:cubicBezTo>
                    <a:pt x="50" y="11"/>
                    <a:pt x="53" y="23"/>
                    <a:pt x="58" y="35"/>
                  </a:cubicBezTo>
                  <a:cubicBezTo>
                    <a:pt x="66" y="45"/>
                    <a:pt x="76" y="52"/>
                    <a:pt x="86" y="60"/>
                  </a:cubicBezTo>
                  <a:cubicBezTo>
                    <a:pt x="91" y="58"/>
                    <a:pt x="97" y="54"/>
                    <a:pt x="104" y="53"/>
                  </a:cubicBezTo>
                  <a:cubicBezTo>
                    <a:pt x="110" y="58"/>
                    <a:pt x="115" y="65"/>
                    <a:pt x="121" y="71"/>
                  </a:cubicBezTo>
                  <a:cubicBezTo>
                    <a:pt x="130" y="70"/>
                    <a:pt x="139" y="68"/>
                    <a:pt x="149" y="67"/>
                  </a:cubicBezTo>
                  <a:cubicBezTo>
                    <a:pt x="149" y="59"/>
                    <a:pt x="149" y="52"/>
                    <a:pt x="149" y="44"/>
                  </a:cubicBezTo>
                  <a:cubicBezTo>
                    <a:pt x="151" y="45"/>
                    <a:pt x="155" y="47"/>
                    <a:pt x="157" y="47"/>
                  </a:cubicBezTo>
                  <a:cubicBezTo>
                    <a:pt x="161" y="45"/>
                    <a:pt x="165" y="43"/>
                    <a:pt x="169" y="41"/>
                  </a:cubicBezTo>
                  <a:cubicBezTo>
                    <a:pt x="170" y="42"/>
                    <a:pt x="172" y="43"/>
                    <a:pt x="173" y="43"/>
                  </a:cubicBezTo>
                  <a:cubicBezTo>
                    <a:pt x="175" y="51"/>
                    <a:pt x="175" y="51"/>
                    <a:pt x="175" y="51"/>
                  </a:cubicBezTo>
                  <a:cubicBezTo>
                    <a:pt x="188" y="41"/>
                    <a:pt x="189" y="23"/>
                    <a:pt x="195" y="9"/>
                  </a:cubicBezTo>
                  <a:cubicBezTo>
                    <a:pt x="201" y="7"/>
                    <a:pt x="207" y="4"/>
                    <a:pt x="213" y="2"/>
                  </a:cubicBezTo>
                  <a:cubicBezTo>
                    <a:pt x="223" y="2"/>
                    <a:pt x="221" y="14"/>
                    <a:pt x="224" y="20"/>
                  </a:cubicBezTo>
                  <a:cubicBezTo>
                    <a:pt x="226" y="20"/>
                    <a:pt x="228" y="21"/>
                    <a:pt x="230" y="21"/>
                  </a:cubicBezTo>
                  <a:cubicBezTo>
                    <a:pt x="232" y="24"/>
                    <a:pt x="235" y="29"/>
                    <a:pt x="237" y="32"/>
                  </a:cubicBezTo>
                  <a:cubicBezTo>
                    <a:pt x="243" y="32"/>
                    <a:pt x="248" y="32"/>
                    <a:pt x="254" y="32"/>
                  </a:cubicBezTo>
                  <a:cubicBezTo>
                    <a:pt x="257" y="36"/>
                    <a:pt x="260" y="40"/>
                    <a:pt x="264" y="44"/>
                  </a:cubicBezTo>
                  <a:cubicBezTo>
                    <a:pt x="265" y="51"/>
                    <a:pt x="265" y="59"/>
                    <a:pt x="267" y="67"/>
                  </a:cubicBezTo>
                  <a:cubicBezTo>
                    <a:pt x="270" y="70"/>
                    <a:pt x="272" y="72"/>
                    <a:pt x="275" y="75"/>
                  </a:cubicBezTo>
                  <a:cubicBezTo>
                    <a:pt x="276" y="76"/>
                    <a:pt x="280" y="80"/>
                    <a:pt x="281" y="81"/>
                  </a:cubicBezTo>
                  <a:cubicBezTo>
                    <a:pt x="291" y="79"/>
                    <a:pt x="300" y="76"/>
                    <a:pt x="309" y="73"/>
                  </a:cubicBezTo>
                  <a:cubicBezTo>
                    <a:pt x="327" y="77"/>
                    <a:pt x="344" y="80"/>
                    <a:pt x="362" y="78"/>
                  </a:cubicBezTo>
                  <a:cubicBezTo>
                    <a:pt x="366" y="82"/>
                    <a:pt x="370" y="86"/>
                    <a:pt x="374" y="90"/>
                  </a:cubicBezTo>
                  <a:cubicBezTo>
                    <a:pt x="378" y="90"/>
                    <a:pt x="383" y="90"/>
                    <a:pt x="388" y="90"/>
                  </a:cubicBezTo>
                  <a:cubicBezTo>
                    <a:pt x="393" y="95"/>
                    <a:pt x="393" y="95"/>
                    <a:pt x="393" y="95"/>
                  </a:cubicBezTo>
                  <a:cubicBezTo>
                    <a:pt x="399" y="103"/>
                    <a:pt x="404" y="112"/>
                    <a:pt x="410" y="121"/>
                  </a:cubicBezTo>
                  <a:cubicBezTo>
                    <a:pt x="394" y="126"/>
                    <a:pt x="386" y="140"/>
                    <a:pt x="382" y="155"/>
                  </a:cubicBezTo>
                  <a:cubicBezTo>
                    <a:pt x="379" y="154"/>
                    <a:pt x="372" y="153"/>
                    <a:pt x="369" y="152"/>
                  </a:cubicBezTo>
                  <a:cubicBezTo>
                    <a:pt x="368" y="168"/>
                    <a:pt x="374" y="188"/>
                    <a:pt x="359" y="199"/>
                  </a:cubicBezTo>
                  <a:cubicBezTo>
                    <a:pt x="348" y="194"/>
                    <a:pt x="337" y="191"/>
                    <a:pt x="325" y="191"/>
                  </a:cubicBezTo>
                  <a:cubicBezTo>
                    <a:pt x="321" y="187"/>
                    <a:pt x="316" y="184"/>
                    <a:pt x="312" y="180"/>
                  </a:cubicBezTo>
                  <a:cubicBezTo>
                    <a:pt x="308" y="185"/>
                    <a:pt x="302" y="190"/>
                    <a:pt x="300" y="197"/>
                  </a:cubicBezTo>
                  <a:cubicBezTo>
                    <a:pt x="301" y="202"/>
                    <a:pt x="303" y="207"/>
                    <a:pt x="305" y="212"/>
                  </a:cubicBezTo>
                  <a:cubicBezTo>
                    <a:pt x="299" y="216"/>
                    <a:pt x="294" y="221"/>
                    <a:pt x="289" y="225"/>
                  </a:cubicBezTo>
                  <a:cubicBezTo>
                    <a:pt x="289" y="228"/>
                    <a:pt x="288" y="234"/>
                    <a:pt x="288" y="237"/>
                  </a:cubicBezTo>
                  <a:cubicBezTo>
                    <a:pt x="295" y="239"/>
                    <a:pt x="301" y="240"/>
                    <a:pt x="308" y="242"/>
                  </a:cubicBezTo>
                  <a:cubicBezTo>
                    <a:pt x="309" y="254"/>
                    <a:pt x="308" y="267"/>
                    <a:pt x="310" y="279"/>
                  </a:cubicBezTo>
                  <a:cubicBezTo>
                    <a:pt x="314" y="286"/>
                    <a:pt x="322" y="290"/>
                    <a:pt x="327" y="296"/>
                  </a:cubicBezTo>
                  <a:cubicBezTo>
                    <a:pt x="321" y="298"/>
                    <a:pt x="315" y="301"/>
                    <a:pt x="309" y="300"/>
                  </a:cubicBezTo>
                  <a:cubicBezTo>
                    <a:pt x="302" y="295"/>
                    <a:pt x="297" y="288"/>
                    <a:pt x="290" y="284"/>
                  </a:cubicBezTo>
                  <a:cubicBezTo>
                    <a:pt x="285" y="286"/>
                    <a:pt x="281" y="289"/>
                    <a:pt x="277" y="291"/>
                  </a:cubicBezTo>
                  <a:cubicBezTo>
                    <a:pt x="274" y="292"/>
                    <a:pt x="269" y="292"/>
                    <a:pt x="267" y="292"/>
                  </a:cubicBezTo>
                  <a:cubicBezTo>
                    <a:pt x="265" y="281"/>
                    <a:pt x="262" y="271"/>
                    <a:pt x="257" y="262"/>
                  </a:cubicBezTo>
                  <a:cubicBezTo>
                    <a:pt x="243" y="270"/>
                    <a:pt x="227" y="279"/>
                    <a:pt x="219" y="294"/>
                  </a:cubicBezTo>
                  <a:cubicBezTo>
                    <a:pt x="208" y="315"/>
                    <a:pt x="206" y="339"/>
                    <a:pt x="200" y="362"/>
                  </a:cubicBezTo>
                  <a:cubicBezTo>
                    <a:pt x="189" y="365"/>
                    <a:pt x="179" y="371"/>
                    <a:pt x="170" y="377"/>
                  </a:cubicBezTo>
                  <a:cubicBezTo>
                    <a:pt x="162" y="371"/>
                    <a:pt x="153" y="366"/>
                    <a:pt x="149" y="357"/>
                  </a:cubicBezTo>
                  <a:cubicBezTo>
                    <a:pt x="139" y="339"/>
                    <a:pt x="128" y="321"/>
                    <a:pt x="124" y="301"/>
                  </a:cubicBezTo>
                  <a:cubicBezTo>
                    <a:pt x="122" y="287"/>
                    <a:pt x="107" y="283"/>
                    <a:pt x="100" y="273"/>
                  </a:cubicBezTo>
                  <a:cubicBezTo>
                    <a:pt x="92" y="263"/>
                    <a:pt x="86" y="251"/>
                    <a:pt x="79" y="239"/>
                  </a:cubicBezTo>
                  <a:cubicBezTo>
                    <a:pt x="73" y="244"/>
                    <a:pt x="67" y="249"/>
                    <a:pt x="61" y="254"/>
                  </a:cubicBezTo>
                  <a:cubicBezTo>
                    <a:pt x="52" y="206"/>
                    <a:pt x="65" y="157"/>
                    <a:pt x="49" y="110"/>
                  </a:cubicBezTo>
                  <a:cubicBezTo>
                    <a:pt x="46" y="104"/>
                    <a:pt x="42" y="98"/>
                    <a:pt x="39" y="92"/>
                  </a:cubicBezTo>
                  <a:cubicBezTo>
                    <a:pt x="38" y="86"/>
                    <a:pt x="34" y="81"/>
                    <a:pt x="29" y="78"/>
                  </a:cubicBezTo>
                  <a:cubicBezTo>
                    <a:pt x="25" y="74"/>
                    <a:pt x="22" y="70"/>
                    <a:pt x="18" y="65"/>
                  </a:cubicBezTo>
                  <a:cubicBezTo>
                    <a:pt x="0" y="47"/>
                    <a:pt x="19" y="22"/>
                    <a:pt x="13"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9" name="Freeform 257"/>
            <p:cNvSpPr/>
            <p:nvPr/>
          </p:nvSpPr>
          <p:spPr bwMode="auto">
            <a:xfrm>
              <a:off x="6359653" y="3936527"/>
              <a:ext cx="1041316" cy="538702"/>
            </a:xfrm>
            <a:custGeom>
              <a:avLst/>
              <a:gdLst>
                <a:gd name="T0" fmla="*/ 246257 w 296"/>
                <a:gd name="T1" fmla="*/ 0 h 163"/>
                <a:gd name="T2" fmla="*/ 390493 w 296"/>
                <a:gd name="T3" fmla="*/ 16525 h 163"/>
                <a:gd name="T4" fmla="*/ 548802 w 296"/>
                <a:gd name="T5" fmla="*/ 66098 h 163"/>
                <a:gd name="T6" fmla="*/ 682484 w 296"/>
                <a:gd name="T7" fmla="*/ 39659 h 163"/>
                <a:gd name="T8" fmla="*/ 742289 w 296"/>
                <a:gd name="T9" fmla="*/ 148721 h 163"/>
                <a:gd name="T10" fmla="*/ 833756 w 296"/>
                <a:gd name="T11" fmla="*/ 152026 h 163"/>
                <a:gd name="T12" fmla="*/ 858382 w 296"/>
                <a:gd name="T13" fmla="*/ 181771 h 163"/>
                <a:gd name="T14" fmla="*/ 935777 w 296"/>
                <a:gd name="T15" fmla="*/ 188380 h 163"/>
                <a:gd name="T16" fmla="*/ 995583 w 296"/>
                <a:gd name="T17" fmla="*/ 241259 h 163"/>
                <a:gd name="T18" fmla="*/ 1041316 w 296"/>
                <a:gd name="T19" fmla="*/ 389981 h 163"/>
                <a:gd name="T20" fmla="*/ 865418 w 296"/>
                <a:gd name="T21" fmla="*/ 472604 h 163"/>
                <a:gd name="T22" fmla="*/ 745807 w 296"/>
                <a:gd name="T23" fmla="*/ 528787 h 163"/>
                <a:gd name="T24" fmla="*/ 717664 w 296"/>
                <a:gd name="T25" fmla="*/ 462689 h 163"/>
                <a:gd name="T26" fmla="*/ 671930 w 296"/>
                <a:gd name="T27" fmla="*/ 475909 h 163"/>
                <a:gd name="T28" fmla="*/ 605089 w 296"/>
                <a:gd name="T29" fmla="*/ 462689 h 163"/>
                <a:gd name="T30" fmla="*/ 520658 w 296"/>
                <a:gd name="T31" fmla="*/ 475909 h 163"/>
                <a:gd name="T32" fmla="*/ 334206 w 296"/>
                <a:gd name="T33" fmla="*/ 416420 h 163"/>
                <a:gd name="T34" fmla="*/ 284955 w 296"/>
                <a:gd name="T35" fmla="*/ 475909 h 163"/>
                <a:gd name="T36" fmla="*/ 200524 w 296"/>
                <a:gd name="T37" fmla="*/ 465994 h 163"/>
                <a:gd name="T38" fmla="*/ 102021 w 296"/>
                <a:gd name="T39" fmla="*/ 538702 h 163"/>
                <a:gd name="T40" fmla="*/ 3518 w 296"/>
                <a:gd name="T41" fmla="*/ 446164 h 163"/>
                <a:gd name="T42" fmla="*/ 14072 w 296"/>
                <a:gd name="T43" fmla="*/ 399895 h 163"/>
                <a:gd name="T44" fmla="*/ 0 w 296"/>
                <a:gd name="T45" fmla="*/ 353626 h 163"/>
                <a:gd name="T46" fmla="*/ 133682 w 296"/>
                <a:gd name="T47" fmla="*/ 337102 h 163"/>
                <a:gd name="T48" fmla="*/ 228667 w 296"/>
                <a:gd name="T49" fmla="*/ 251174 h 163"/>
                <a:gd name="T50" fmla="*/ 186452 w 296"/>
                <a:gd name="T51" fmla="*/ 171856 h 163"/>
                <a:gd name="T52" fmla="*/ 182934 w 296"/>
                <a:gd name="T53" fmla="*/ 46269 h 163"/>
                <a:gd name="T54" fmla="*/ 246257 w 296"/>
                <a:gd name="T55" fmla="*/ 0 h 1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6"/>
                <a:gd name="T85" fmla="*/ 0 h 163"/>
                <a:gd name="T86" fmla="*/ 296 w 296"/>
                <a:gd name="T87" fmla="*/ 163 h 1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6" h="163">
                  <a:moveTo>
                    <a:pt x="70" y="0"/>
                  </a:moveTo>
                  <a:cubicBezTo>
                    <a:pt x="84" y="0"/>
                    <a:pt x="97" y="2"/>
                    <a:pt x="111" y="5"/>
                  </a:cubicBezTo>
                  <a:cubicBezTo>
                    <a:pt x="124" y="15"/>
                    <a:pt x="141" y="16"/>
                    <a:pt x="156" y="20"/>
                  </a:cubicBezTo>
                  <a:cubicBezTo>
                    <a:pt x="168" y="17"/>
                    <a:pt x="181" y="11"/>
                    <a:pt x="194" y="12"/>
                  </a:cubicBezTo>
                  <a:cubicBezTo>
                    <a:pt x="198" y="24"/>
                    <a:pt x="202" y="37"/>
                    <a:pt x="211" y="45"/>
                  </a:cubicBezTo>
                  <a:cubicBezTo>
                    <a:pt x="219" y="51"/>
                    <a:pt x="228" y="47"/>
                    <a:pt x="237" y="46"/>
                  </a:cubicBezTo>
                  <a:cubicBezTo>
                    <a:pt x="239" y="49"/>
                    <a:pt x="242" y="52"/>
                    <a:pt x="244" y="55"/>
                  </a:cubicBezTo>
                  <a:cubicBezTo>
                    <a:pt x="251" y="56"/>
                    <a:pt x="259" y="56"/>
                    <a:pt x="266" y="57"/>
                  </a:cubicBezTo>
                  <a:cubicBezTo>
                    <a:pt x="269" y="65"/>
                    <a:pt x="275" y="70"/>
                    <a:pt x="283" y="73"/>
                  </a:cubicBezTo>
                  <a:cubicBezTo>
                    <a:pt x="280" y="89"/>
                    <a:pt x="287" y="105"/>
                    <a:pt x="296" y="118"/>
                  </a:cubicBezTo>
                  <a:cubicBezTo>
                    <a:pt x="277" y="121"/>
                    <a:pt x="264" y="137"/>
                    <a:pt x="246" y="143"/>
                  </a:cubicBezTo>
                  <a:cubicBezTo>
                    <a:pt x="235" y="149"/>
                    <a:pt x="223" y="154"/>
                    <a:pt x="212" y="160"/>
                  </a:cubicBezTo>
                  <a:cubicBezTo>
                    <a:pt x="210" y="153"/>
                    <a:pt x="207" y="146"/>
                    <a:pt x="204" y="140"/>
                  </a:cubicBezTo>
                  <a:cubicBezTo>
                    <a:pt x="199" y="140"/>
                    <a:pt x="195" y="142"/>
                    <a:pt x="191" y="144"/>
                  </a:cubicBezTo>
                  <a:cubicBezTo>
                    <a:pt x="185" y="143"/>
                    <a:pt x="178" y="141"/>
                    <a:pt x="172" y="140"/>
                  </a:cubicBezTo>
                  <a:cubicBezTo>
                    <a:pt x="165" y="143"/>
                    <a:pt x="155" y="152"/>
                    <a:pt x="148" y="144"/>
                  </a:cubicBezTo>
                  <a:cubicBezTo>
                    <a:pt x="133" y="130"/>
                    <a:pt x="112" y="134"/>
                    <a:pt x="95" y="126"/>
                  </a:cubicBezTo>
                  <a:cubicBezTo>
                    <a:pt x="83" y="119"/>
                    <a:pt x="84" y="137"/>
                    <a:pt x="81" y="144"/>
                  </a:cubicBezTo>
                  <a:cubicBezTo>
                    <a:pt x="73" y="142"/>
                    <a:pt x="65" y="138"/>
                    <a:pt x="57" y="141"/>
                  </a:cubicBezTo>
                  <a:cubicBezTo>
                    <a:pt x="46" y="146"/>
                    <a:pt x="38" y="155"/>
                    <a:pt x="29" y="163"/>
                  </a:cubicBezTo>
                  <a:cubicBezTo>
                    <a:pt x="21" y="152"/>
                    <a:pt x="11" y="143"/>
                    <a:pt x="1" y="135"/>
                  </a:cubicBezTo>
                  <a:cubicBezTo>
                    <a:pt x="2" y="130"/>
                    <a:pt x="3" y="126"/>
                    <a:pt x="4" y="121"/>
                  </a:cubicBezTo>
                  <a:cubicBezTo>
                    <a:pt x="2" y="116"/>
                    <a:pt x="1" y="112"/>
                    <a:pt x="0" y="107"/>
                  </a:cubicBezTo>
                  <a:cubicBezTo>
                    <a:pt x="12" y="105"/>
                    <a:pt x="25" y="106"/>
                    <a:pt x="38" y="102"/>
                  </a:cubicBezTo>
                  <a:cubicBezTo>
                    <a:pt x="48" y="95"/>
                    <a:pt x="57" y="86"/>
                    <a:pt x="65" y="76"/>
                  </a:cubicBezTo>
                  <a:cubicBezTo>
                    <a:pt x="68" y="66"/>
                    <a:pt x="56" y="61"/>
                    <a:pt x="53" y="52"/>
                  </a:cubicBezTo>
                  <a:cubicBezTo>
                    <a:pt x="51" y="40"/>
                    <a:pt x="45" y="26"/>
                    <a:pt x="52" y="14"/>
                  </a:cubicBezTo>
                  <a:cubicBezTo>
                    <a:pt x="60" y="12"/>
                    <a:pt x="65" y="6"/>
                    <a:pt x="70"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20" name="Freeform 258"/>
            <p:cNvSpPr/>
            <p:nvPr/>
          </p:nvSpPr>
          <p:spPr bwMode="auto">
            <a:xfrm>
              <a:off x="5824690" y="4922453"/>
              <a:ext cx="1065164" cy="690601"/>
            </a:xfrm>
            <a:custGeom>
              <a:avLst/>
              <a:gdLst>
                <a:gd name="T0" fmla="*/ 230 w 303"/>
                <a:gd name="T1" fmla="*/ 18 h 209"/>
                <a:gd name="T2" fmla="*/ 264 w 303"/>
                <a:gd name="T3" fmla="*/ 0 h 209"/>
                <a:gd name="T4" fmla="*/ 268 w 303"/>
                <a:gd name="T5" fmla="*/ 35 h 209"/>
                <a:gd name="T6" fmla="*/ 257 w 303"/>
                <a:gd name="T7" fmla="*/ 66 h 209"/>
                <a:gd name="T8" fmla="*/ 277 w 303"/>
                <a:gd name="T9" fmla="*/ 62 h 209"/>
                <a:gd name="T10" fmla="*/ 283 w 303"/>
                <a:gd name="T11" fmla="*/ 78 h 209"/>
                <a:gd name="T12" fmla="*/ 303 w 303"/>
                <a:gd name="T13" fmla="*/ 79 h 209"/>
                <a:gd name="T14" fmla="*/ 279 w 303"/>
                <a:gd name="T15" fmla="*/ 123 h 209"/>
                <a:gd name="T16" fmla="*/ 276 w 303"/>
                <a:gd name="T17" fmla="*/ 154 h 209"/>
                <a:gd name="T18" fmla="*/ 253 w 303"/>
                <a:gd name="T19" fmla="*/ 167 h 209"/>
                <a:gd name="T20" fmla="*/ 249 w 303"/>
                <a:gd name="T21" fmla="*/ 168 h 209"/>
                <a:gd name="T22" fmla="*/ 250 w 303"/>
                <a:gd name="T23" fmla="*/ 179 h 209"/>
                <a:gd name="T24" fmla="*/ 242 w 303"/>
                <a:gd name="T25" fmla="*/ 183 h 209"/>
                <a:gd name="T26" fmla="*/ 233 w 303"/>
                <a:gd name="T27" fmla="*/ 195 h 209"/>
                <a:gd name="T28" fmla="*/ 219 w 303"/>
                <a:gd name="T29" fmla="*/ 205 h 209"/>
                <a:gd name="T30" fmla="*/ 216 w 303"/>
                <a:gd name="T31" fmla="*/ 207 h 209"/>
                <a:gd name="T32" fmla="*/ 194 w 303"/>
                <a:gd name="T33" fmla="*/ 209 h 209"/>
                <a:gd name="T34" fmla="*/ 162 w 303"/>
                <a:gd name="T35" fmla="*/ 193 h 209"/>
                <a:gd name="T36" fmla="*/ 146 w 303"/>
                <a:gd name="T37" fmla="*/ 206 h 209"/>
                <a:gd name="T38" fmla="*/ 105 w 303"/>
                <a:gd name="T39" fmla="*/ 199 h 209"/>
                <a:gd name="T40" fmla="*/ 89 w 303"/>
                <a:gd name="T41" fmla="*/ 177 h 209"/>
                <a:gd name="T42" fmla="*/ 88 w 303"/>
                <a:gd name="T43" fmla="*/ 147 h 209"/>
                <a:gd name="T44" fmla="*/ 42 w 303"/>
                <a:gd name="T45" fmla="*/ 134 h 209"/>
                <a:gd name="T46" fmla="*/ 62 w 303"/>
                <a:gd name="T47" fmla="*/ 123 h 209"/>
                <a:gd name="T48" fmla="*/ 62 w 303"/>
                <a:gd name="T49" fmla="*/ 105 h 209"/>
                <a:gd name="T50" fmla="*/ 26 w 303"/>
                <a:gd name="T51" fmla="*/ 98 h 209"/>
                <a:gd name="T52" fmla="*/ 16 w 303"/>
                <a:gd name="T53" fmla="*/ 85 h 209"/>
                <a:gd name="T54" fmla="*/ 3 w 303"/>
                <a:gd name="T55" fmla="*/ 83 h 209"/>
                <a:gd name="T56" fmla="*/ 0 w 303"/>
                <a:gd name="T57" fmla="*/ 73 h 209"/>
                <a:gd name="T58" fmla="*/ 22 w 303"/>
                <a:gd name="T59" fmla="*/ 54 h 209"/>
                <a:gd name="T60" fmla="*/ 77 w 303"/>
                <a:gd name="T61" fmla="*/ 74 h 209"/>
                <a:gd name="T62" fmla="*/ 110 w 303"/>
                <a:gd name="T63" fmla="*/ 66 h 209"/>
                <a:gd name="T64" fmla="*/ 102 w 303"/>
                <a:gd name="T65" fmla="*/ 35 h 209"/>
                <a:gd name="T66" fmla="*/ 141 w 303"/>
                <a:gd name="T67" fmla="*/ 53 h 209"/>
                <a:gd name="T68" fmla="*/ 143 w 303"/>
                <a:gd name="T69" fmla="*/ 49 h 209"/>
                <a:gd name="T70" fmla="*/ 147 w 303"/>
                <a:gd name="T71" fmla="*/ 41 h 209"/>
                <a:gd name="T72" fmla="*/ 162 w 303"/>
                <a:gd name="T73" fmla="*/ 41 h 209"/>
                <a:gd name="T74" fmla="*/ 163 w 303"/>
                <a:gd name="T75" fmla="*/ 39 h 209"/>
                <a:gd name="T76" fmla="*/ 166 w 303"/>
                <a:gd name="T77" fmla="*/ 36 h 209"/>
                <a:gd name="T78" fmla="*/ 198 w 303"/>
                <a:gd name="T79" fmla="*/ 17 h 209"/>
                <a:gd name="T80" fmla="*/ 207 w 303"/>
                <a:gd name="T81" fmla="*/ 23 h 209"/>
                <a:gd name="T82" fmla="*/ 219 w 303"/>
                <a:gd name="T83" fmla="*/ 12 h 209"/>
                <a:gd name="T84" fmla="*/ 230 w 303"/>
                <a:gd name="T85" fmla="*/ 1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3" h="209">
                  <a:moveTo>
                    <a:pt x="230" y="18"/>
                  </a:moveTo>
                  <a:cubicBezTo>
                    <a:pt x="241" y="11"/>
                    <a:pt x="252" y="5"/>
                    <a:pt x="264" y="0"/>
                  </a:cubicBezTo>
                  <a:cubicBezTo>
                    <a:pt x="267" y="11"/>
                    <a:pt x="275" y="24"/>
                    <a:pt x="268" y="35"/>
                  </a:cubicBezTo>
                  <a:cubicBezTo>
                    <a:pt x="263" y="45"/>
                    <a:pt x="259" y="55"/>
                    <a:pt x="257" y="66"/>
                  </a:cubicBezTo>
                  <a:cubicBezTo>
                    <a:pt x="264" y="65"/>
                    <a:pt x="270" y="63"/>
                    <a:pt x="277" y="62"/>
                  </a:cubicBezTo>
                  <a:cubicBezTo>
                    <a:pt x="280" y="67"/>
                    <a:pt x="281" y="73"/>
                    <a:pt x="283" y="78"/>
                  </a:cubicBezTo>
                  <a:cubicBezTo>
                    <a:pt x="290" y="78"/>
                    <a:pt x="296" y="79"/>
                    <a:pt x="303" y="79"/>
                  </a:cubicBezTo>
                  <a:cubicBezTo>
                    <a:pt x="301" y="97"/>
                    <a:pt x="294" y="113"/>
                    <a:pt x="279" y="123"/>
                  </a:cubicBezTo>
                  <a:cubicBezTo>
                    <a:pt x="278" y="133"/>
                    <a:pt x="279" y="144"/>
                    <a:pt x="276" y="154"/>
                  </a:cubicBezTo>
                  <a:cubicBezTo>
                    <a:pt x="269" y="159"/>
                    <a:pt x="261" y="163"/>
                    <a:pt x="253" y="167"/>
                  </a:cubicBezTo>
                  <a:cubicBezTo>
                    <a:pt x="252" y="167"/>
                    <a:pt x="250" y="168"/>
                    <a:pt x="249" y="168"/>
                  </a:cubicBezTo>
                  <a:cubicBezTo>
                    <a:pt x="249" y="171"/>
                    <a:pt x="250" y="176"/>
                    <a:pt x="250" y="179"/>
                  </a:cubicBezTo>
                  <a:cubicBezTo>
                    <a:pt x="248" y="180"/>
                    <a:pt x="244" y="182"/>
                    <a:pt x="242" y="183"/>
                  </a:cubicBezTo>
                  <a:cubicBezTo>
                    <a:pt x="239" y="187"/>
                    <a:pt x="236" y="191"/>
                    <a:pt x="233" y="195"/>
                  </a:cubicBezTo>
                  <a:cubicBezTo>
                    <a:pt x="228" y="198"/>
                    <a:pt x="224" y="202"/>
                    <a:pt x="219" y="205"/>
                  </a:cubicBezTo>
                  <a:cubicBezTo>
                    <a:pt x="216" y="207"/>
                    <a:pt x="216" y="207"/>
                    <a:pt x="216" y="207"/>
                  </a:cubicBezTo>
                  <a:cubicBezTo>
                    <a:pt x="209" y="204"/>
                    <a:pt x="201" y="207"/>
                    <a:pt x="194" y="209"/>
                  </a:cubicBezTo>
                  <a:cubicBezTo>
                    <a:pt x="183" y="204"/>
                    <a:pt x="173" y="198"/>
                    <a:pt x="162" y="193"/>
                  </a:cubicBezTo>
                  <a:cubicBezTo>
                    <a:pt x="157" y="197"/>
                    <a:pt x="151" y="202"/>
                    <a:pt x="146" y="206"/>
                  </a:cubicBezTo>
                  <a:cubicBezTo>
                    <a:pt x="132" y="205"/>
                    <a:pt x="117" y="206"/>
                    <a:pt x="105" y="199"/>
                  </a:cubicBezTo>
                  <a:cubicBezTo>
                    <a:pt x="97" y="194"/>
                    <a:pt x="87" y="188"/>
                    <a:pt x="89" y="177"/>
                  </a:cubicBezTo>
                  <a:cubicBezTo>
                    <a:pt x="89" y="167"/>
                    <a:pt x="95" y="156"/>
                    <a:pt x="88" y="147"/>
                  </a:cubicBezTo>
                  <a:cubicBezTo>
                    <a:pt x="74" y="137"/>
                    <a:pt x="52" y="150"/>
                    <a:pt x="42" y="134"/>
                  </a:cubicBezTo>
                  <a:cubicBezTo>
                    <a:pt x="45" y="125"/>
                    <a:pt x="55" y="125"/>
                    <a:pt x="62" y="123"/>
                  </a:cubicBezTo>
                  <a:cubicBezTo>
                    <a:pt x="62" y="117"/>
                    <a:pt x="62" y="111"/>
                    <a:pt x="62" y="105"/>
                  </a:cubicBezTo>
                  <a:cubicBezTo>
                    <a:pt x="51" y="98"/>
                    <a:pt x="37" y="103"/>
                    <a:pt x="26" y="98"/>
                  </a:cubicBezTo>
                  <a:cubicBezTo>
                    <a:pt x="22" y="94"/>
                    <a:pt x="19" y="90"/>
                    <a:pt x="16" y="85"/>
                  </a:cubicBezTo>
                  <a:cubicBezTo>
                    <a:pt x="12" y="84"/>
                    <a:pt x="7" y="84"/>
                    <a:pt x="3" y="83"/>
                  </a:cubicBezTo>
                  <a:cubicBezTo>
                    <a:pt x="2" y="80"/>
                    <a:pt x="1" y="76"/>
                    <a:pt x="0" y="73"/>
                  </a:cubicBezTo>
                  <a:cubicBezTo>
                    <a:pt x="8" y="67"/>
                    <a:pt x="15" y="61"/>
                    <a:pt x="22" y="54"/>
                  </a:cubicBezTo>
                  <a:cubicBezTo>
                    <a:pt x="41" y="58"/>
                    <a:pt x="61" y="62"/>
                    <a:pt x="77" y="74"/>
                  </a:cubicBezTo>
                  <a:cubicBezTo>
                    <a:pt x="89" y="82"/>
                    <a:pt x="102" y="76"/>
                    <a:pt x="110" y="66"/>
                  </a:cubicBezTo>
                  <a:cubicBezTo>
                    <a:pt x="102" y="58"/>
                    <a:pt x="101" y="47"/>
                    <a:pt x="102" y="35"/>
                  </a:cubicBezTo>
                  <a:cubicBezTo>
                    <a:pt x="115" y="41"/>
                    <a:pt x="127" y="48"/>
                    <a:pt x="141" y="53"/>
                  </a:cubicBezTo>
                  <a:cubicBezTo>
                    <a:pt x="141" y="52"/>
                    <a:pt x="142" y="50"/>
                    <a:pt x="143" y="49"/>
                  </a:cubicBezTo>
                  <a:cubicBezTo>
                    <a:pt x="144" y="47"/>
                    <a:pt x="146" y="43"/>
                    <a:pt x="147" y="41"/>
                  </a:cubicBezTo>
                  <a:cubicBezTo>
                    <a:pt x="152" y="42"/>
                    <a:pt x="157" y="42"/>
                    <a:pt x="162" y="41"/>
                  </a:cubicBezTo>
                  <a:cubicBezTo>
                    <a:pt x="163" y="39"/>
                    <a:pt x="163" y="39"/>
                    <a:pt x="163" y="39"/>
                  </a:cubicBezTo>
                  <a:cubicBezTo>
                    <a:pt x="164" y="38"/>
                    <a:pt x="165" y="36"/>
                    <a:pt x="166" y="36"/>
                  </a:cubicBezTo>
                  <a:cubicBezTo>
                    <a:pt x="177" y="30"/>
                    <a:pt x="187" y="24"/>
                    <a:pt x="198" y="17"/>
                  </a:cubicBezTo>
                  <a:cubicBezTo>
                    <a:pt x="200" y="18"/>
                    <a:pt x="205" y="21"/>
                    <a:pt x="207" y="23"/>
                  </a:cubicBezTo>
                  <a:cubicBezTo>
                    <a:pt x="211" y="19"/>
                    <a:pt x="215" y="16"/>
                    <a:pt x="219" y="12"/>
                  </a:cubicBezTo>
                  <a:cubicBezTo>
                    <a:pt x="223" y="14"/>
                    <a:pt x="226" y="16"/>
                    <a:pt x="230" y="1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1" name="Freeform 259"/>
            <p:cNvSpPr/>
            <p:nvPr/>
          </p:nvSpPr>
          <p:spPr bwMode="auto">
            <a:xfrm>
              <a:off x="2183131" y="1234483"/>
              <a:ext cx="2731963" cy="1997187"/>
            </a:xfrm>
            <a:custGeom>
              <a:avLst/>
              <a:gdLst>
                <a:gd name="T0" fmla="*/ 520 w 776"/>
                <a:gd name="T1" fmla="*/ 26 h 606"/>
                <a:gd name="T2" fmla="*/ 551 w 776"/>
                <a:gd name="T3" fmla="*/ 5 h 606"/>
                <a:gd name="T4" fmla="*/ 553 w 776"/>
                <a:gd name="T5" fmla="*/ 26 h 606"/>
                <a:gd name="T6" fmla="*/ 611 w 776"/>
                <a:gd name="T7" fmla="*/ 78 h 606"/>
                <a:gd name="T8" fmla="*/ 627 w 776"/>
                <a:gd name="T9" fmla="*/ 118 h 606"/>
                <a:gd name="T10" fmla="*/ 617 w 776"/>
                <a:gd name="T11" fmla="*/ 166 h 606"/>
                <a:gd name="T12" fmla="*/ 617 w 776"/>
                <a:gd name="T13" fmla="*/ 166 h 606"/>
                <a:gd name="T14" fmla="*/ 615 w 776"/>
                <a:gd name="T15" fmla="*/ 168 h 606"/>
                <a:gd name="T16" fmla="*/ 610 w 776"/>
                <a:gd name="T17" fmla="*/ 173 h 606"/>
                <a:gd name="T18" fmla="*/ 610 w 776"/>
                <a:gd name="T19" fmla="*/ 195 h 606"/>
                <a:gd name="T20" fmla="*/ 695 w 776"/>
                <a:gd name="T21" fmla="*/ 223 h 606"/>
                <a:gd name="T22" fmla="*/ 753 w 776"/>
                <a:gd name="T23" fmla="*/ 270 h 606"/>
                <a:gd name="T24" fmla="*/ 776 w 776"/>
                <a:gd name="T25" fmla="*/ 324 h 606"/>
                <a:gd name="T26" fmla="*/ 762 w 776"/>
                <a:gd name="T27" fmla="*/ 361 h 606"/>
                <a:gd name="T28" fmla="*/ 713 w 776"/>
                <a:gd name="T29" fmla="*/ 374 h 606"/>
                <a:gd name="T30" fmla="*/ 708 w 776"/>
                <a:gd name="T31" fmla="*/ 379 h 606"/>
                <a:gd name="T32" fmla="*/ 678 w 776"/>
                <a:gd name="T33" fmla="*/ 413 h 606"/>
                <a:gd name="T34" fmla="*/ 674 w 776"/>
                <a:gd name="T35" fmla="*/ 416 h 606"/>
                <a:gd name="T36" fmla="*/ 649 w 776"/>
                <a:gd name="T37" fmla="*/ 417 h 606"/>
                <a:gd name="T38" fmla="*/ 642 w 776"/>
                <a:gd name="T39" fmla="*/ 478 h 606"/>
                <a:gd name="T40" fmla="*/ 590 w 776"/>
                <a:gd name="T41" fmla="*/ 488 h 606"/>
                <a:gd name="T42" fmla="*/ 542 w 776"/>
                <a:gd name="T43" fmla="*/ 500 h 606"/>
                <a:gd name="T44" fmla="*/ 546 w 776"/>
                <a:gd name="T45" fmla="*/ 532 h 606"/>
                <a:gd name="T46" fmla="*/ 571 w 776"/>
                <a:gd name="T47" fmla="*/ 566 h 606"/>
                <a:gd name="T48" fmla="*/ 548 w 776"/>
                <a:gd name="T49" fmla="*/ 577 h 606"/>
                <a:gd name="T50" fmla="*/ 555 w 776"/>
                <a:gd name="T51" fmla="*/ 606 h 606"/>
                <a:gd name="T52" fmla="*/ 479 w 776"/>
                <a:gd name="T53" fmla="*/ 583 h 606"/>
                <a:gd name="T54" fmla="*/ 394 w 776"/>
                <a:gd name="T55" fmla="*/ 572 h 606"/>
                <a:gd name="T56" fmla="*/ 366 w 776"/>
                <a:gd name="T57" fmla="*/ 588 h 606"/>
                <a:gd name="T58" fmla="*/ 326 w 776"/>
                <a:gd name="T59" fmla="*/ 584 h 606"/>
                <a:gd name="T60" fmla="*/ 282 w 776"/>
                <a:gd name="T61" fmla="*/ 588 h 606"/>
                <a:gd name="T62" fmla="*/ 262 w 776"/>
                <a:gd name="T63" fmla="*/ 567 h 606"/>
                <a:gd name="T64" fmla="*/ 218 w 776"/>
                <a:gd name="T65" fmla="*/ 574 h 606"/>
                <a:gd name="T66" fmla="*/ 180 w 776"/>
                <a:gd name="T67" fmla="*/ 560 h 606"/>
                <a:gd name="T68" fmla="*/ 174 w 776"/>
                <a:gd name="T69" fmla="*/ 556 h 606"/>
                <a:gd name="T70" fmla="*/ 161 w 776"/>
                <a:gd name="T71" fmla="*/ 566 h 606"/>
                <a:gd name="T72" fmla="*/ 134 w 776"/>
                <a:gd name="T73" fmla="*/ 589 h 606"/>
                <a:gd name="T74" fmla="*/ 105 w 776"/>
                <a:gd name="T75" fmla="*/ 576 h 606"/>
                <a:gd name="T76" fmla="*/ 92 w 776"/>
                <a:gd name="T77" fmla="*/ 526 h 606"/>
                <a:gd name="T78" fmla="*/ 38 w 776"/>
                <a:gd name="T79" fmla="*/ 484 h 606"/>
                <a:gd name="T80" fmla="*/ 38 w 776"/>
                <a:gd name="T81" fmla="*/ 456 h 606"/>
                <a:gd name="T82" fmla="*/ 20 w 776"/>
                <a:gd name="T83" fmla="*/ 428 h 606"/>
                <a:gd name="T84" fmla="*/ 24 w 776"/>
                <a:gd name="T85" fmla="*/ 356 h 606"/>
                <a:gd name="T86" fmla="*/ 0 w 776"/>
                <a:gd name="T87" fmla="*/ 339 h 606"/>
                <a:gd name="T88" fmla="*/ 15 w 776"/>
                <a:gd name="T89" fmla="*/ 301 h 606"/>
                <a:gd name="T90" fmla="*/ 70 w 776"/>
                <a:gd name="T91" fmla="*/ 285 h 606"/>
                <a:gd name="T92" fmla="*/ 111 w 776"/>
                <a:gd name="T93" fmla="*/ 300 h 606"/>
                <a:gd name="T94" fmla="*/ 114 w 776"/>
                <a:gd name="T95" fmla="*/ 296 h 606"/>
                <a:gd name="T96" fmla="*/ 117 w 776"/>
                <a:gd name="T97" fmla="*/ 292 h 606"/>
                <a:gd name="T98" fmla="*/ 134 w 776"/>
                <a:gd name="T99" fmla="*/ 281 h 606"/>
                <a:gd name="T100" fmla="*/ 186 w 776"/>
                <a:gd name="T101" fmla="*/ 272 h 606"/>
                <a:gd name="T102" fmla="*/ 253 w 776"/>
                <a:gd name="T103" fmla="*/ 255 h 606"/>
                <a:gd name="T104" fmla="*/ 264 w 776"/>
                <a:gd name="T105" fmla="*/ 232 h 606"/>
                <a:gd name="T106" fmla="*/ 284 w 776"/>
                <a:gd name="T107" fmla="*/ 213 h 606"/>
                <a:gd name="T108" fmla="*/ 292 w 776"/>
                <a:gd name="T109" fmla="*/ 208 h 606"/>
                <a:gd name="T110" fmla="*/ 294 w 776"/>
                <a:gd name="T111" fmla="*/ 136 h 606"/>
                <a:gd name="T112" fmla="*/ 347 w 776"/>
                <a:gd name="T113" fmla="*/ 142 h 606"/>
                <a:gd name="T114" fmla="*/ 365 w 776"/>
                <a:gd name="T115" fmla="*/ 139 h 606"/>
                <a:gd name="T116" fmla="*/ 404 w 776"/>
                <a:gd name="T117" fmla="*/ 69 h 606"/>
                <a:gd name="T118" fmla="*/ 481 w 776"/>
                <a:gd name="T119" fmla="*/ 83 h 606"/>
                <a:gd name="T120" fmla="*/ 489 w 776"/>
                <a:gd name="T121" fmla="*/ 36 h 606"/>
                <a:gd name="T122" fmla="*/ 520 w 776"/>
                <a:gd name="T123" fmla="*/ 2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6" h="606">
                  <a:moveTo>
                    <a:pt x="520" y="26"/>
                  </a:moveTo>
                  <a:cubicBezTo>
                    <a:pt x="530" y="18"/>
                    <a:pt x="535" y="0"/>
                    <a:pt x="551" y="5"/>
                  </a:cubicBezTo>
                  <a:cubicBezTo>
                    <a:pt x="551" y="12"/>
                    <a:pt x="551" y="19"/>
                    <a:pt x="553" y="26"/>
                  </a:cubicBezTo>
                  <a:cubicBezTo>
                    <a:pt x="563" y="52"/>
                    <a:pt x="586" y="68"/>
                    <a:pt x="611" y="78"/>
                  </a:cubicBezTo>
                  <a:cubicBezTo>
                    <a:pt x="615" y="92"/>
                    <a:pt x="622" y="105"/>
                    <a:pt x="627" y="118"/>
                  </a:cubicBezTo>
                  <a:cubicBezTo>
                    <a:pt x="635" y="135"/>
                    <a:pt x="623" y="151"/>
                    <a:pt x="617" y="166"/>
                  </a:cubicBezTo>
                  <a:cubicBezTo>
                    <a:pt x="617" y="166"/>
                    <a:pt x="617" y="166"/>
                    <a:pt x="617" y="166"/>
                  </a:cubicBezTo>
                  <a:cubicBezTo>
                    <a:pt x="615" y="168"/>
                    <a:pt x="615" y="168"/>
                    <a:pt x="615" y="168"/>
                  </a:cubicBezTo>
                  <a:cubicBezTo>
                    <a:pt x="614" y="169"/>
                    <a:pt x="611" y="172"/>
                    <a:pt x="610" y="173"/>
                  </a:cubicBezTo>
                  <a:cubicBezTo>
                    <a:pt x="610" y="180"/>
                    <a:pt x="610" y="188"/>
                    <a:pt x="610" y="195"/>
                  </a:cubicBezTo>
                  <a:cubicBezTo>
                    <a:pt x="637" y="207"/>
                    <a:pt x="667" y="212"/>
                    <a:pt x="695" y="223"/>
                  </a:cubicBezTo>
                  <a:cubicBezTo>
                    <a:pt x="720" y="231"/>
                    <a:pt x="731" y="257"/>
                    <a:pt x="753" y="270"/>
                  </a:cubicBezTo>
                  <a:cubicBezTo>
                    <a:pt x="759" y="288"/>
                    <a:pt x="764" y="308"/>
                    <a:pt x="776" y="324"/>
                  </a:cubicBezTo>
                  <a:cubicBezTo>
                    <a:pt x="768" y="335"/>
                    <a:pt x="763" y="348"/>
                    <a:pt x="762" y="361"/>
                  </a:cubicBezTo>
                  <a:cubicBezTo>
                    <a:pt x="746" y="367"/>
                    <a:pt x="729" y="369"/>
                    <a:pt x="713" y="374"/>
                  </a:cubicBezTo>
                  <a:cubicBezTo>
                    <a:pt x="712" y="376"/>
                    <a:pt x="709" y="378"/>
                    <a:pt x="708" y="379"/>
                  </a:cubicBezTo>
                  <a:cubicBezTo>
                    <a:pt x="695" y="388"/>
                    <a:pt x="686" y="400"/>
                    <a:pt x="678" y="413"/>
                  </a:cubicBezTo>
                  <a:cubicBezTo>
                    <a:pt x="677" y="414"/>
                    <a:pt x="675" y="416"/>
                    <a:pt x="674" y="416"/>
                  </a:cubicBezTo>
                  <a:cubicBezTo>
                    <a:pt x="666" y="417"/>
                    <a:pt x="657" y="417"/>
                    <a:pt x="649" y="417"/>
                  </a:cubicBezTo>
                  <a:cubicBezTo>
                    <a:pt x="643" y="437"/>
                    <a:pt x="639" y="457"/>
                    <a:pt x="642" y="478"/>
                  </a:cubicBezTo>
                  <a:cubicBezTo>
                    <a:pt x="625" y="482"/>
                    <a:pt x="608" y="488"/>
                    <a:pt x="590" y="488"/>
                  </a:cubicBezTo>
                  <a:cubicBezTo>
                    <a:pt x="574" y="489"/>
                    <a:pt x="556" y="491"/>
                    <a:pt x="542" y="500"/>
                  </a:cubicBezTo>
                  <a:cubicBezTo>
                    <a:pt x="542" y="511"/>
                    <a:pt x="541" y="522"/>
                    <a:pt x="546" y="532"/>
                  </a:cubicBezTo>
                  <a:cubicBezTo>
                    <a:pt x="555" y="543"/>
                    <a:pt x="569" y="551"/>
                    <a:pt x="571" y="566"/>
                  </a:cubicBezTo>
                  <a:cubicBezTo>
                    <a:pt x="563" y="569"/>
                    <a:pt x="550" y="566"/>
                    <a:pt x="548" y="577"/>
                  </a:cubicBezTo>
                  <a:cubicBezTo>
                    <a:pt x="546" y="587"/>
                    <a:pt x="552" y="597"/>
                    <a:pt x="555" y="606"/>
                  </a:cubicBezTo>
                  <a:cubicBezTo>
                    <a:pt x="529" y="599"/>
                    <a:pt x="501" y="599"/>
                    <a:pt x="479" y="583"/>
                  </a:cubicBezTo>
                  <a:cubicBezTo>
                    <a:pt x="453" y="566"/>
                    <a:pt x="422" y="576"/>
                    <a:pt x="394" y="572"/>
                  </a:cubicBezTo>
                  <a:cubicBezTo>
                    <a:pt x="382" y="571"/>
                    <a:pt x="377" y="585"/>
                    <a:pt x="366" y="588"/>
                  </a:cubicBezTo>
                  <a:cubicBezTo>
                    <a:pt x="353" y="586"/>
                    <a:pt x="339" y="581"/>
                    <a:pt x="326" y="584"/>
                  </a:cubicBezTo>
                  <a:cubicBezTo>
                    <a:pt x="311" y="587"/>
                    <a:pt x="297" y="588"/>
                    <a:pt x="282" y="588"/>
                  </a:cubicBezTo>
                  <a:cubicBezTo>
                    <a:pt x="275" y="581"/>
                    <a:pt x="269" y="574"/>
                    <a:pt x="262" y="567"/>
                  </a:cubicBezTo>
                  <a:cubicBezTo>
                    <a:pt x="248" y="557"/>
                    <a:pt x="232" y="571"/>
                    <a:pt x="218" y="574"/>
                  </a:cubicBezTo>
                  <a:cubicBezTo>
                    <a:pt x="207" y="566"/>
                    <a:pt x="194" y="560"/>
                    <a:pt x="180" y="560"/>
                  </a:cubicBezTo>
                  <a:cubicBezTo>
                    <a:pt x="178" y="559"/>
                    <a:pt x="175" y="557"/>
                    <a:pt x="174" y="556"/>
                  </a:cubicBezTo>
                  <a:cubicBezTo>
                    <a:pt x="169" y="559"/>
                    <a:pt x="165" y="563"/>
                    <a:pt x="161" y="566"/>
                  </a:cubicBezTo>
                  <a:cubicBezTo>
                    <a:pt x="151" y="573"/>
                    <a:pt x="143" y="582"/>
                    <a:pt x="134" y="589"/>
                  </a:cubicBezTo>
                  <a:cubicBezTo>
                    <a:pt x="123" y="592"/>
                    <a:pt x="111" y="587"/>
                    <a:pt x="105" y="576"/>
                  </a:cubicBezTo>
                  <a:cubicBezTo>
                    <a:pt x="94" y="562"/>
                    <a:pt x="97" y="542"/>
                    <a:pt x="92" y="526"/>
                  </a:cubicBezTo>
                  <a:cubicBezTo>
                    <a:pt x="71" y="516"/>
                    <a:pt x="50" y="504"/>
                    <a:pt x="38" y="484"/>
                  </a:cubicBezTo>
                  <a:cubicBezTo>
                    <a:pt x="37" y="475"/>
                    <a:pt x="39" y="465"/>
                    <a:pt x="38" y="456"/>
                  </a:cubicBezTo>
                  <a:cubicBezTo>
                    <a:pt x="34" y="445"/>
                    <a:pt x="26" y="437"/>
                    <a:pt x="20" y="428"/>
                  </a:cubicBezTo>
                  <a:cubicBezTo>
                    <a:pt x="26" y="405"/>
                    <a:pt x="25" y="380"/>
                    <a:pt x="24" y="356"/>
                  </a:cubicBezTo>
                  <a:cubicBezTo>
                    <a:pt x="23" y="344"/>
                    <a:pt x="8" y="343"/>
                    <a:pt x="0" y="339"/>
                  </a:cubicBezTo>
                  <a:cubicBezTo>
                    <a:pt x="4" y="326"/>
                    <a:pt x="5" y="310"/>
                    <a:pt x="15" y="301"/>
                  </a:cubicBezTo>
                  <a:cubicBezTo>
                    <a:pt x="29" y="286"/>
                    <a:pt x="51" y="286"/>
                    <a:pt x="70" y="285"/>
                  </a:cubicBezTo>
                  <a:cubicBezTo>
                    <a:pt x="82" y="293"/>
                    <a:pt x="95" y="304"/>
                    <a:pt x="111" y="300"/>
                  </a:cubicBezTo>
                  <a:cubicBezTo>
                    <a:pt x="114" y="296"/>
                    <a:pt x="114" y="296"/>
                    <a:pt x="114" y="296"/>
                  </a:cubicBezTo>
                  <a:cubicBezTo>
                    <a:pt x="115" y="295"/>
                    <a:pt x="117" y="293"/>
                    <a:pt x="117" y="292"/>
                  </a:cubicBezTo>
                  <a:cubicBezTo>
                    <a:pt x="123" y="288"/>
                    <a:pt x="128" y="285"/>
                    <a:pt x="134" y="281"/>
                  </a:cubicBezTo>
                  <a:cubicBezTo>
                    <a:pt x="151" y="279"/>
                    <a:pt x="168" y="271"/>
                    <a:pt x="186" y="272"/>
                  </a:cubicBezTo>
                  <a:cubicBezTo>
                    <a:pt x="209" y="272"/>
                    <a:pt x="235" y="271"/>
                    <a:pt x="253" y="255"/>
                  </a:cubicBezTo>
                  <a:cubicBezTo>
                    <a:pt x="259" y="249"/>
                    <a:pt x="262" y="241"/>
                    <a:pt x="264" y="232"/>
                  </a:cubicBezTo>
                  <a:cubicBezTo>
                    <a:pt x="269" y="224"/>
                    <a:pt x="275" y="217"/>
                    <a:pt x="284" y="213"/>
                  </a:cubicBezTo>
                  <a:cubicBezTo>
                    <a:pt x="286" y="212"/>
                    <a:pt x="290" y="210"/>
                    <a:pt x="292" y="208"/>
                  </a:cubicBezTo>
                  <a:cubicBezTo>
                    <a:pt x="292" y="184"/>
                    <a:pt x="290" y="160"/>
                    <a:pt x="294" y="136"/>
                  </a:cubicBezTo>
                  <a:cubicBezTo>
                    <a:pt x="311" y="127"/>
                    <a:pt x="330" y="136"/>
                    <a:pt x="347" y="142"/>
                  </a:cubicBezTo>
                  <a:cubicBezTo>
                    <a:pt x="352" y="144"/>
                    <a:pt x="362" y="147"/>
                    <a:pt x="365" y="139"/>
                  </a:cubicBezTo>
                  <a:cubicBezTo>
                    <a:pt x="374" y="114"/>
                    <a:pt x="378" y="83"/>
                    <a:pt x="404" y="69"/>
                  </a:cubicBezTo>
                  <a:cubicBezTo>
                    <a:pt x="426" y="86"/>
                    <a:pt x="455" y="84"/>
                    <a:pt x="481" y="83"/>
                  </a:cubicBezTo>
                  <a:cubicBezTo>
                    <a:pt x="492" y="69"/>
                    <a:pt x="482" y="50"/>
                    <a:pt x="489" y="36"/>
                  </a:cubicBezTo>
                  <a:cubicBezTo>
                    <a:pt x="498" y="29"/>
                    <a:pt x="510" y="30"/>
                    <a:pt x="520" y="2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2" name="Freeform 260"/>
            <p:cNvSpPr/>
            <p:nvPr/>
          </p:nvSpPr>
          <p:spPr bwMode="auto">
            <a:xfrm>
              <a:off x="5851676" y="2915740"/>
              <a:ext cx="380983" cy="633448"/>
            </a:xfrm>
            <a:custGeom>
              <a:avLst/>
              <a:gdLst>
                <a:gd name="T0" fmla="*/ 54 w 108"/>
                <a:gd name="T1" fmla="*/ 21 h 192"/>
                <a:gd name="T2" fmla="*/ 81 w 108"/>
                <a:gd name="T3" fmla="*/ 0 h 192"/>
                <a:gd name="T4" fmla="*/ 92 w 108"/>
                <a:gd name="T5" fmla="*/ 13 h 192"/>
                <a:gd name="T6" fmla="*/ 75 w 108"/>
                <a:gd name="T7" fmla="*/ 53 h 192"/>
                <a:gd name="T8" fmla="*/ 108 w 108"/>
                <a:gd name="T9" fmla="*/ 67 h 192"/>
                <a:gd name="T10" fmla="*/ 95 w 108"/>
                <a:gd name="T11" fmla="*/ 105 h 192"/>
                <a:gd name="T12" fmla="*/ 84 w 108"/>
                <a:gd name="T13" fmla="*/ 105 h 192"/>
                <a:gd name="T14" fmla="*/ 72 w 108"/>
                <a:gd name="T15" fmla="*/ 134 h 192"/>
                <a:gd name="T16" fmla="*/ 88 w 108"/>
                <a:gd name="T17" fmla="*/ 163 h 192"/>
                <a:gd name="T18" fmla="*/ 73 w 108"/>
                <a:gd name="T19" fmla="*/ 171 h 192"/>
                <a:gd name="T20" fmla="*/ 61 w 108"/>
                <a:gd name="T21" fmla="*/ 192 h 192"/>
                <a:gd name="T22" fmla="*/ 50 w 108"/>
                <a:gd name="T23" fmla="*/ 180 h 192"/>
                <a:gd name="T24" fmla="*/ 46 w 108"/>
                <a:gd name="T25" fmla="*/ 175 h 192"/>
                <a:gd name="T26" fmla="*/ 28 w 108"/>
                <a:gd name="T27" fmla="*/ 167 h 192"/>
                <a:gd name="T28" fmla="*/ 29 w 108"/>
                <a:gd name="T29" fmla="*/ 133 h 192"/>
                <a:gd name="T30" fmla="*/ 28 w 108"/>
                <a:gd name="T31" fmla="*/ 131 h 192"/>
                <a:gd name="T32" fmla="*/ 22 w 108"/>
                <a:gd name="T33" fmla="*/ 108 h 192"/>
                <a:gd name="T34" fmla="*/ 0 w 108"/>
                <a:gd name="T35" fmla="*/ 86 h 192"/>
                <a:gd name="T36" fmla="*/ 39 w 108"/>
                <a:gd name="T37" fmla="*/ 75 h 192"/>
                <a:gd name="T38" fmla="*/ 54 w 108"/>
                <a:gd name="T39" fmla="*/ 2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92">
                  <a:moveTo>
                    <a:pt x="54" y="21"/>
                  </a:moveTo>
                  <a:cubicBezTo>
                    <a:pt x="59" y="9"/>
                    <a:pt x="72" y="6"/>
                    <a:pt x="81" y="0"/>
                  </a:cubicBezTo>
                  <a:cubicBezTo>
                    <a:pt x="85" y="4"/>
                    <a:pt x="89" y="9"/>
                    <a:pt x="92" y="13"/>
                  </a:cubicBezTo>
                  <a:cubicBezTo>
                    <a:pt x="90" y="28"/>
                    <a:pt x="81" y="40"/>
                    <a:pt x="75" y="53"/>
                  </a:cubicBezTo>
                  <a:cubicBezTo>
                    <a:pt x="87" y="56"/>
                    <a:pt x="98" y="60"/>
                    <a:pt x="108" y="67"/>
                  </a:cubicBezTo>
                  <a:cubicBezTo>
                    <a:pt x="101" y="79"/>
                    <a:pt x="95" y="91"/>
                    <a:pt x="95" y="105"/>
                  </a:cubicBezTo>
                  <a:cubicBezTo>
                    <a:pt x="92" y="105"/>
                    <a:pt x="86" y="105"/>
                    <a:pt x="84" y="105"/>
                  </a:cubicBezTo>
                  <a:cubicBezTo>
                    <a:pt x="79" y="114"/>
                    <a:pt x="70" y="123"/>
                    <a:pt x="72" y="134"/>
                  </a:cubicBezTo>
                  <a:cubicBezTo>
                    <a:pt x="76" y="144"/>
                    <a:pt x="83" y="153"/>
                    <a:pt x="88" y="163"/>
                  </a:cubicBezTo>
                  <a:cubicBezTo>
                    <a:pt x="83" y="165"/>
                    <a:pt x="78" y="168"/>
                    <a:pt x="73" y="171"/>
                  </a:cubicBezTo>
                  <a:cubicBezTo>
                    <a:pt x="71" y="179"/>
                    <a:pt x="69" y="188"/>
                    <a:pt x="61" y="192"/>
                  </a:cubicBezTo>
                  <a:cubicBezTo>
                    <a:pt x="58" y="188"/>
                    <a:pt x="54" y="184"/>
                    <a:pt x="50" y="180"/>
                  </a:cubicBezTo>
                  <a:cubicBezTo>
                    <a:pt x="49" y="178"/>
                    <a:pt x="47" y="177"/>
                    <a:pt x="46" y="175"/>
                  </a:cubicBezTo>
                  <a:cubicBezTo>
                    <a:pt x="40" y="172"/>
                    <a:pt x="34" y="169"/>
                    <a:pt x="28" y="167"/>
                  </a:cubicBezTo>
                  <a:cubicBezTo>
                    <a:pt x="30" y="156"/>
                    <a:pt x="35" y="144"/>
                    <a:pt x="29" y="133"/>
                  </a:cubicBezTo>
                  <a:cubicBezTo>
                    <a:pt x="28" y="131"/>
                    <a:pt x="28" y="131"/>
                    <a:pt x="28" y="131"/>
                  </a:cubicBezTo>
                  <a:cubicBezTo>
                    <a:pt x="26" y="123"/>
                    <a:pt x="26" y="115"/>
                    <a:pt x="22" y="108"/>
                  </a:cubicBezTo>
                  <a:cubicBezTo>
                    <a:pt x="17" y="99"/>
                    <a:pt x="8" y="93"/>
                    <a:pt x="0" y="86"/>
                  </a:cubicBezTo>
                  <a:cubicBezTo>
                    <a:pt x="13" y="82"/>
                    <a:pt x="26" y="78"/>
                    <a:pt x="39" y="75"/>
                  </a:cubicBezTo>
                  <a:cubicBezTo>
                    <a:pt x="44" y="57"/>
                    <a:pt x="47" y="38"/>
                    <a:pt x="54" y="2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3" name="Freeform 261"/>
            <p:cNvSpPr/>
            <p:nvPr/>
          </p:nvSpPr>
          <p:spPr bwMode="auto">
            <a:xfrm>
              <a:off x="6600942" y="3372966"/>
              <a:ext cx="831812" cy="735053"/>
            </a:xfrm>
            <a:custGeom>
              <a:avLst/>
              <a:gdLst>
                <a:gd name="T0" fmla="*/ 119 w 236"/>
                <a:gd name="T1" fmla="*/ 1 h 223"/>
                <a:gd name="T2" fmla="*/ 145 w 236"/>
                <a:gd name="T3" fmla="*/ 4 h 223"/>
                <a:gd name="T4" fmla="*/ 176 w 236"/>
                <a:gd name="T5" fmla="*/ 3 h 223"/>
                <a:gd name="T6" fmla="*/ 157 w 236"/>
                <a:gd name="T7" fmla="*/ 59 h 223"/>
                <a:gd name="T8" fmla="*/ 179 w 236"/>
                <a:gd name="T9" fmla="*/ 71 h 223"/>
                <a:gd name="T10" fmla="*/ 216 w 236"/>
                <a:gd name="T11" fmla="*/ 81 h 223"/>
                <a:gd name="T12" fmla="*/ 225 w 236"/>
                <a:gd name="T13" fmla="*/ 107 h 223"/>
                <a:gd name="T14" fmla="*/ 199 w 236"/>
                <a:gd name="T15" fmla="*/ 94 h 223"/>
                <a:gd name="T16" fmla="*/ 184 w 236"/>
                <a:gd name="T17" fmla="*/ 138 h 223"/>
                <a:gd name="T18" fmla="*/ 172 w 236"/>
                <a:gd name="T19" fmla="*/ 138 h 223"/>
                <a:gd name="T20" fmla="*/ 211 w 236"/>
                <a:gd name="T21" fmla="*/ 180 h 223"/>
                <a:gd name="T22" fmla="*/ 204 w 236"/>
                <a:gd name="T23" fmla="*/ 209 h 223"/>
                <a:gd name="T24" fmla="*/ 202 w 236"/>
                <a:gd name="T25" fmla="*/ 210 h 223"/>
                <a:gd name="T26" fmla="*/ 199 w 236"/>
                <a:gd name="T27" fmla="*/ 212 h 223"/>
                <a:gd name="T28" fmla="*/ 198 w 236"/>
                <a:gd name="T29" fmla="*/ 223 h 223"/>
                <a:gd name="T30" fmla="*/ 175 w 236"/>
                <a:gd name="T31" fmla="*/ 220 h 223"/>
                <a:gd name="T32" fmla="*/ 168 w 236"/>
                <a:gd name="T33" fmla="*/ 211 h 223"/>
                <a:gd name="T34" fmla="*/ 148 w 236"/>
                <a:gd name="T35" fmla="*/ 214 h 223"/>
                <a:gd name="T36" fmla="*/ 132 w 236"/>
                <a:gd name="T37" fmla="*/ 182 h 223"/>
                <a:gd name="T38" fmla="*/ 87 w 236"/>
                <a:gd name="T39" fmla="*/ 186 h 223"/>
                <a:gd name="T40" fmla="*/ 51 w 236"/>
                <a:gd name="T41" fmla="*/ 176 h 223"/>
                <a:gd name="T42" fmla="*/ 32 w 236"/>
                <a:gd name="T43" fmla="*/ 154 h 223"/>
                <a:gd name="T44" fmla="*/ 0 w 236"/>
                <a:gd name="T45" fmla="*/ 83 h 223"/>
                <a:gd name="T46" fmla="*/ 31 w 236"/>
                <a:gd name="T47" fmla="*/ 67 h 223"/>
                <a:gd name="T48" fmla="*/ 95 w 236"/>
                <a:gd name="T49" fmla="*/ 51 h 223"/>
                <a:gd name="T50" fmla="*/ 119 w 236"/>
                <a:gd name="T51"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23">
                  <a:moveTo>
                    <a:pt x="119" y="1"/>
                  </a:moveTo>
                  <a:cubicBezTo>
                    <a:pt x="128" y="0"/>
                    <a:pt x="137" y="0"/>
                    <a:pt x="145" y="4"/>
                  </a:cubicBezTo>
                  <a:cubicBezTo>
                    <a:pt x="155" y="9"/>
                    <a:pt x="166" y="5"/>
                    <a:pt x="176" y="3"/>
                  </a:cubicBezTo>
                  <a:cubicBezTo>
                    <a:pt x="183" y="25"/>
                    <a:pt x="161" y="40"/>
                    <a:pt x="157" y="59"/>
                  </a:cubicBezTo>
                  <a:cubicBezTo>
                    <a:pt x="159" y="69"/>
                    <a:pt x="172" y="67"/>
                    <a:pt x="179" y="71"/>
                  </a:cubicBezTo>
                  <a:cubicBezTo>
                    <a:pt x="190" y="78"/>
                    <a:pt x="203" y="80"/>
                    <a:pt x="216" y="81"/>
                  </a:cubicBezTo>
                  <a:cubicBezTo>
                    <a:pt x="223" y="88"/>
                    <a:pt x="236" y="98"/>
                    <a:pt x="225" y="107"/>
                  </a:cubicBezTo>
                  <a:cubicBezTo>
                    <a:pt x="217" y="101"/>
                    <a:pt x="209" y="95"/>
                    <a:pt x="199" y="94"/>
                  </a:cubicBezTo>
                  <a:cubicBezTo>
                    <a:pt x="193" y="108"/>
                    <a:pt x="186" y="122"/>
                    <a:pt x="184" y="138"/>
                  </a:cubicBezTo>
                  <a:cubicBezTo>
                    <a:pt x="181" y="138"/>
                    <a:pt x="175" y="138"/>
                    <a:pt x="172" y="138"/>
                  </a:cubicBezTo>
                  <a:cubicBezTo>
                    <a:pt x="170" y="161"/>
                    <a:pt x="193" y="173"/>
                    <a:pt x="211" y="180"/>
                  </a:cubicBezTo>
                  <a:cubicBezTo>
                    <a:pt x="213" y="191"/>
                    <a:pt x="211" y="201"/>
                    <a:pt x="204" y="209"/>
                  </a:cubicBezTo>
                  <a:cubicBezTo>
                    <a:pt x="202" y="210"/>
                    <a:pt x="202" y="210"/>
                    <a:pt x="202" y="210"/>
                  </a:cubicBezTo>
                  <a:cubicBezTo>
                    <a:pt x="199" y="212"/>
                    <a:pt x="199" y="212"/>
                    <a:pt x="199" y="212"/>
                  </a:cubicBezTo>
                  <a:cubicBezTo>
                    <a:pt x="199" y="215"/>
                    <a:pt x="198" y="220"/>
                    <a:pt x="198" y="223"/>
                  </a:cubicBezTo>
                  <a:cubicBezTo>
                    <a:pt x="190" y="222"/>
                    <a:pt x="183" y="221"/>
                    <a:pt x="175" y="220"/>
                  </a:cubicBezTo>
                  <a:cubicBezTo>
                    <a:pt x="173" y="217"/>
                    <a:pt x="171" y="214"/>
                    <a:pt x="168" y="211"/>
                  </a:cubicBezTo>
                  <a:cubicBezTo>
                    <a:pt x="162" y="213"/>
                    <a:pt x="155" y="217"/>
                    <a:pt x="148" y="214"/>
                  </a:cubicBezTo>
                  <a:cubicBezTo>
                    <a:pt x="137" y="207"/>
                    <a:pt x="132" y="194"/>
                    <a:pt x="132" y="182"/>
                  </a:cubicBezTo>
                  <a:cubicBezTo>
                    <a:pt x="117" y="176"/>
                    <a:pt x="102" y="182"/>
                    <a:pt x="87" y="186"/>
                  </a:cubicBezTo>
                  <a:cubicBezTo>
                    <a:pt x="75" y="183"/>
                    <a:pt x="62" y="183"/>
                    <a:pt x="51" y="176"/>
                  </a:cubicBezTo>
                  <a:cubicBezTo>
                    <a:pt x="44" y="169"/>
                    <a:pt x="39" y="161"/>
                    <a:pt x="32" y="154"/>
                  </a:cubicBezTo>
                  <a:cubicBezTo>
                    <a:pt x="23" y="129"/>
                    <a:pt x="7" y="108"/>
                    <a:pt x="0" y="83"/>
                  </a:cubicBezTo>
                  <a:cubicBezTo>
                    <a:pt x="8" y="73"/>
                    <a:pt x="20" y="71"/>
                    <a:pt x="31" y="67"/>
                  </a:cubicBezTo>
                  <a:cubicBezTo>
                    <a:pt x="51" y="59"/>
                    <a:pt x="74" y="56"/>
                    <a:pt x="95" y="51"/>
                  </a:cubicBezTo>
                  <a:cubicBezTo>
                    <a:pt x="119" y="49"/>
                    <a:pt x="123" y="19"/>
                    <a:pt x="119" y="1"/>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4" name="Freeform 262"/>
            <p:cNvSpPr/>
            <p:nvPr/>
          </p:nvSpPr>
          <p:spPr bwMode="auto">
            <a:xfrm>
              <a:off x="5904061" y="4025465"/>
              <a:ext cx="673069" cy="600109"/>
            </a:xfrm>
            <a:custGeom>
              <a:avLst/>
              <a:gdLst>
                <a:gd name="T0" fmla="*/ 118 w 191"/>
                <a:gd name="T1" fmla="*/ 1 h 182"/>
                <a:gd name="T2" fmla="*/ 146 w 191"/>
                <a:gd name="T3" fmla="*/ 11 h 182"/>
                <a:gd name="T4" fmla="*/ 191 w 191"/>
                <a:gd name="T5" fmla="*/ 45 h 182"/>
                <a:gd name="T6" fmla="*/ 165 w 191"/>
                <a:gd name="T7" fmla="*/ 69 h 182"/>
                <a:gd name="T8" fmla="*/ 130 w 191"/>
                <a:gd name="T9" fmla="*/ 75 h 182"/>
                <a:gd name="T10" fmla="*/ 126 w 191"/>
                <a:gd name="T11" fmla="*/ 109 h 182"/>
                <a:gd name="T12" fmla="*/ 156 w 191"/>
                <a:gd name="T13" fmla="*/ 140 h 182"/>
                <a:gd name="T14" fmla="*/ 160 w 191"/>
                <a:gd name="T15" fmla="*/ 182 h 182"/>
                <a:gd name="T16" fmla="*/ 144 w 191"/>
                <a:gd name="T17" fmla="*/ 172 h 182"/>
                <a:gd name="T18" fmla="*/ 139 w 191"/>
                <a:gd name="T19" fmla="*/ 166 h 182"/>
                <a:gd name="T20" fmla="*/ 101 w 191"/>
                <a:gd name="T21" fmla="*/ 130 h 182"/>
                <a:gd name="T22" fmla="*/ 84 w 191"/>
                <a:gd name="T23" fmla="*/ 144 h 182"/>
                <a:gd name="T24" fmla="*/ 74 w 191"/>
                <a:gd name="T25" fmla="*/ 147 h 182"/>
                <a:gd name="T26" fmla="*/ 71 w 191"/>
                <a:gd name="T27" fmla="*/ 149 h 182"/>
                <a:gd name="T28" fmla="*/ 69 w 191"/>
                <a:gd name="T29" fmla="*/ 152 h 182"/>
                <a:gd name="T30" fmla="*/ 63 w 191"/>
                <a:gd name="T31" fmla="*/ 160 h 182"/>
                <a:gd name="T32" fmla="*/ 53 w 191"/>
                <a:gd name="T33" fmla="*/ 151 h 182"/>
                <a:gd name="T34" fmla="*/ 45 w 191"/>
                <a:gd name="T35" fmla="*/ 161 h 182"/>
                <a:gd name="T36" fmla="*/ 22 w 191"/>
                <a:gd name="T37" fmla="*/ 153 h 182"/>
                <a:gd name="T38" fmla="*/ 17 w 191"/>
                <a:gd name="T39" fmla="*/ 138 h 182"/>
                <a:gd name="T40" fmla="*/ 0 w 191"/>
                <a:gd name="T41" fmla="*/ 133 h 182"/>
                <a:gd name="T42" fmla="*/ 18 w 191"/>
                <a:gd name="T43" fmla="*/ 114 h 182"/>
                <a:gd name="T44" fmla="*/ 12 w 191"/>
                <a:gd name="T45" fmla="*/ 93 h 182"/>
                <a:gd name="T46" fmla="*/ 20 w 191"/>
                <a:gd name="T47" fmla="*/ 89 h 182"/>
                <a:gd name="T48" fmla="*/ 65 w 191"/>
                <a:gd name="T49" fmla="*/ 105 h 182"/>
                <a:gd name="T50" fmla="*/ 80 w 191"/>
                <a:gd name="T51" fmla="*/ 92 h 182"/>
                <a:gd name="T52" fmla="*/ 82 w 191"/>
                <a:gd name="T53" fmla="*/ 62 h 182"/>
                <a:gd name="T54" fmla="*/ 95 w 191"/>
                <a:gd name="T55" fmla="*/ 61 h 182"/>
                <a:gd name="T56" fmla="*/ 121 w 191"/>
                <a:gd name="T57" fmla="*/ 24 h 182"/>
                <a:gd name="T58" fmla="*/ 118 w 191"/>
                <a:gd name="T59" fmla="*/ 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182">
                  <a:moveTo>
                    <a:pt x="118" y="1"/>
                  </a:moveTo>
                  <a:cubicBezTo>
                    <a:pt x="128" y="0"/>
                    <a:pt x="137" y="7"/>
                    <a:pt x="146" y="11"/>
                  </a:cubicBezTo>
                  <a:cubicBezTo>
                    <a:pt x="162" y="21"/>
                    <a:pt x="181" y="28"/>
                    <a:pt x="191" y="45"/>
                  </a:cubicBezTo>
                  <a:cubicBezTo>
                    <a:pt x="185" y="56"/>
                    <a:pt x="176" y="64"/>
                    <a:pt x="165" y="69"/>
                  </a:cubicBezTo>
                  <a:cubicBezTo>
                    <a:pt x="154" y="73"/>
                    <a:pt x="142" y="72"/>
                    <a:pt x="130" y="75"/>
                  </a:cubicBezTo>
                  <a:cubicBezTo>
                    <a:pt x="122" y="84"/>
                    <a:pt x="127" y="98"/>
                    <a:pt x="126" y="109"/>
                  </a:cubicBezTo>
                  <a:cubicBezTo>
                    <a:pt x="136" y="119"/>
                    <a:pt x="147" y="129"/>
                    <a:pt x="156" y="140"/>
                  </a:cubicBezTo>
                  <a:cubicBezTo>
                    <a:pt x="157" y="154"/>
                    <a:pt x="159" y="168"/>
                    <a:pt x="160" y="182"/>
                  </a:cubicBezTo>
                  <a:cubicBezTo>
                    <a:pt x="155" y="179"/>
                    <a:pt x="149" y="176"/>
                    <a:pt x="144" y="172"/>
                  </a:cubicBezTo>
                  <a:cubicBezTo>
                    <a:pt x="142" y="170"/>
                    <a:pt x="141" y="168"/>
                    <a:pt x="139" y="166"/>
                  </a:cubicBezTo>
                  <a:cubicBezTo>
                    <a:pt x="129" y="152"/>
                    <a:pt x="121" y="130"/>
                    <a:pt x="101" y="130"/>
                  </a:cubicBezTo>
                  <a:cubicBezTo>
                    <a:pt x="92" y="128"/>
                    <a:pt x="89" y="139"/>
                    <a:pt x="84" y="144"/>
                  </a:cubicBezTo>
                  <a:cubicBezTo>
                    <a:pt x="82" y="145"/>
                    <a:pt x="77" y="147"/>
                    <a:pt x="74" y="147"/>
                  </a:cubicBezTo>
                  <a:cubicBezTo>
                    <a:pt x="71" y="149"/>
                    <a:pt x="71" y="149"/>
                    <a:pt x="71" y="149"/>
                  </a:cubicBezTo>
                  <a:cubicBezTo>
                    <a:pt x="71" y="150"/>
                    <a:pt x="69" y="152"/>
                    <a:pt x="69" y="152"/>
                  </a:cubicBezTo>
                  <a:cubicBezTo>
                    <a:pt x="67" y="154"/>
                    <a:pt x="65" y="158"/>
                    <a:pt x="63" y="160"/>
                  </a:cubicBezTo>
                  <a:cubicBezTo>
                    <a:pt x="60" y="157"/>
                    <a:pt x="56" y="154"/>
                    <a:pt x="53" y="151"/>
                  </a:cubicBezTo>
                  <a:cubicBezTo>
                    <a:pt x="50" y="155"/>
                    <a:pt x="47" y="158"/>
                    <a:pt x="45" y="161"/>
                  </a:cubicBezTo>
                  <a:cubicBezTo>
                    <a:pt x="37" y="159"/>
                    <a:pt x="30" y="156"/>
                    <a:pt x="22" y="153"/>
                  </a:cubicBezTo>
                  <a:cubicBezTo>
                    <a:pt x="21" y="148"/>
                    <a:pt x="19" y="143"/>
                    <a:pt x="17" y="138"/>
                  </a:cubicBezTo>
                  <a:cubicBezTo>
                    <a:pt x="11" y="137"/>
                    <a:pt x="5" y="136"/>
                    <a:pt x="0" y="133"/>
                  </a:cubicBezTo>
                  <a:cubicBezTo>
                    <a:pt x="2" y="124"/>
                    <a:pt x="11" y="119"/>
                    <a:pt x="18" y="114"/>
                  </a:cubicBezTo>
                  <a:cubicBezTo>
                    <a:pt x="16" y="107"/>
                    <a:pt x="14" y="100"/>
                    <a:pt x="12" y="93"/>
                  </a:cubicBezTo>
                  <a:cubicBezTo>
                    <a:pt x="14" y="92"/>
                    <a:pt x="18" y="90"/>
                    <a:pt x="20" y="89"/>
                  </a:cubicBezTo>
                  <a:cubicBezTo>
                    <a:pt x="34" y="97"/>
                    <a:pt x="51" y="98"/>
                    <a:pt x="65" y="105"/>
                  </a:cubicBezTo>
                  <a:cubicBezTo>
                    <a:pt x="70" y="101"/>
                    <a:pt x="76" y="97"/>
                    <a:pt x="80" y="92"/>
                  </a:cubicBezTo>
                  <a:cubicBezTo>
                    <a:pt x="84" y="82"/>
                    <a:pt x="82" y="72"/>
                    <a:pt x="82" y="62"/>
                  </a:cubicBezTo>
                  <a:cubicBezTo>
                    <a:pt x="86" y="61"/>
                    <a:pt x="91" y="61"/>
                    <a:pt x="95" y="61"/>
                  </a:cubicBezTo>
                  <a:cubicBezTo>
                    <a:pt x="98" y="45"/>
                    <a:pt x="107" y="32"/>
                    <a:pt x="121" y="24"/>
                  </a:cubicBezTo>
                  <a:cubicBezTo>
                    <a:pt x="119" y="17"/>
                    <a:pt x="115" y="9"/>
                    <a:pt x="118"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5" name="Freeform 263"/>
            <p:cNvSpPr/>
            <p:nvPr/>
          </p:nvSpPr>
          <p:spPr bwMode="auto">
            <a:xfrm>
              <a:off x="7091389" y="4310285"/>
              <a:ext cx="658562" cy="856309"/>
            </a:xfrm>
            <a:custGeom>
              <a:avLst/>
              <a:gdLst>
                <a:gd name="T0" fmla="*/ 211303 w 187"/>
                <a:gd name="T1" fmla="*/ 75750 h 260"/>
                <a:gd name="T2" fmla="*/ 412041 w 187"/>
                <a:gd name="T3" fmla="*/ 0 h 260"/>
                <a:gd name="T4" fmla="*/ 419085 w 187"/>
                <a:gd name="T5" fmla="*/ 55989 h 260"/>
                <a:gd name="T6" fmla="*/ 440215 w 187"/>
                <a:gd name="T7" fmla="*/ 59283 h 260"/>
                <a:gd name="T8" fmla="*/ 471911 w 187"/>
                <a:gd name="T9" fmla="*/ 16467 h 260"/>
                <a:gd name="T10" fmla="*/ 598693 w 187"/>
                <a:gd name="T11" fmla="*/ 59283 h 260"/>
                <a:gd name="T12" fmla="*/ 605736 w 187"/>
                <a:gd name="T13" fmla="*/ 141620 h 260"/>
                <a:gd name="T14" fmla="*/ 658562 w 187"/>
                <a:gd name="T15" fmla="*/ 194316 h 260"/>
                <a:gd name="T16" fmla="*/ 658562 w 187"/>
                <a:gd name="T17" fmla="*/ 266773 h 260"/>
                <a:gd name="T18" fmla="*/ 531780 w 187"/>
                <a:gd name="T19" fmla="*/ 289828 h 260"/>
                <a:gd name="T20" fmla="*/ 500085 w 187"/>
                <a:gd name="T21" fmla="*/ 339230 h 260"/>
                <a:gd name="T22" fmla="*/ 500085 w 187"/>
                <a:gd name="T23" fmla="*/ 342524 h 260"/>
                <a:gd name="T24" fmla="*/ 475433 w 187"/>
                <a:gd name="T25" fmla="*/ 428155 h 260"/>
                <a:gd name="T26" fmla="*/ 429650 w 187"/>
                <a:gd name="T27" fmla="*/ 457796 h 260"/>
                <a:gd name="T28" fmla="*/ 415563 w 187"/>
                <a:gd name="T29" fmla="*/ 579655 h 260"/>
                <a:gd name="T30" fmla="*/ 355694 w 187"/>
                <a:gd name="T31" fmla="*/ 694928 h 260"/>
                <a:gd name="T32" fmla="*/ 366259 w 187"/>
                <a:gd name="T33" fmla="*/ 823374 h 260"/>
                <a:gd name="T34" fmla="*/ 133825 w 187"/>
                <a:gd name="T35" fmla="*/ 856309 h 260"/>
                <a:gd name="T36" fmla="*/ 186651 w 187"/>
                <a:gd name="T37" fmla="*/ 734449 h 260"/>
                <a:gd name="T38" fmla="*/ 88043 w 187"/>
                <a:gd name="T39" fmla="*/ 744330 h 260"/>
                <a:gd name="T40" fmla="*/ 70434 w 187"/>
                <a:gd name="T41" fmla="*/ 559894 h 260"/>
                <a:gd name="T42" fmla="*/ 17609 w 187"/>
                <a:gd name="T43" fmla="*/ 339230 h 260"/>
                <a:gd name="T44" fmla="*/ 24652 w 187"/>
                <a:gd name="T45" fmla="*/ 332643 h 260"/>
                <a:gd name="T46" fmla="*/ 31696 w 187"/>
                <a:gd name="T47" fmla="*/ 161381 h 260"/>
                <a:gd name="T48" fmla="*/ 211303 w 187"/>
                <a:gd name="T49" fmla="*/ 75750 h 2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260"/>
                <a:gd name="T77" fmla="*/ 187 w 187"/>
                <a:gd name="T78" fmla="*/ 260 h 2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260">
                  <a:moveTo>
                    <a:pt x="60" y="23"/>
                  </a:moveTo>
                  <a:cubicBezTo>
                    <a:pt x="77" y="11"/>
                    <a:pt x="99" y="11"/>
                    <a:pt x="117" y="0"/>
                  </a:cubicBezTo>
                  <a:cubicBezTo>
                    <a:pt x="118" y="6"/>
                    <a:pt x="118" y="11"/>
                    <a:pt x="119" y="17"/>
                  </a:cubicBezTo>
                  <a:cubicBezTo>
                    <a:pt x="120" y="17"/>
                    <a:pt x="124" y="18"/>
                    <a:pt x="125" y="18"/>
                  </a:cubicBezTo>
                  <a:cubicBezTo>
                    <a:pt x="128" y="13"/>
                    <a:pt x="131" y="9"/>
                    <a:pt x="134" y="5"/>
                  </a:cubicBezTo>
                  <a:cubicBezTo>
                    <a:pt x="145" y="12"/>
                    <a:pt x="157" y="16"/>
                    <a:pt x="170" y="18"/>
                  </a:cubicBezTo>
                  <a:cubicBezTo>
                    <a:pt x="171" y="27"/>
                    <a:pt x="171" y="35"/>
                    <a:pt x="172" y="43"/>
                  </a:cubicBezTo>
                  <a:cubicBezTo>
                    <a:pt x="177" y="48"/>
                    <a:pt x="182" y="53"/>
                    <a:pt x="187" y="59"/>
                  </a:cubicBezTo>
                  <a:cubicBezTo>
                    <a:pt x="187" y="66"/>
                    <a:pt x="187" y="74"/>
                    <a:pt x="187" y="81"/>
                  </a:cubicBezTo>
                  <a:cubicBezTo>
                    <a:pt x="175" y="85"/>
                    <a:pt x="163" y="87"/>
                    <a:pt x="151" y="88"/>
                  </a:cubicBezTo>
                  <a:cubicBezTo>
                    <a:pt x="148" y="93"/>
                    <a:pt x="145" y="98"/>
                    <a:pt x="142" y="103"/>
                  </a:cubicBezTo>
                  <a:cubicBezTo>
                    <a:pt x="142" y="104"/>
                    <a:pt x="142" y="104"/>
                    <a:pt x="142" y="104"/>
                  </a:cubicBezTo>
                  <a:cubicBezTo>
                    <a:pt x="139" y="112"/>
                    <a:pt x="138" y="121"/>
                    <a:pt x="135" y="130"/>
                  </a:cubicBezTo>
                  <a:cubicBezTo>
                    <a:pt x="131" y="133"/>
                    <a:pt x="126" y="136"/>
                    <a:pt x="122" y="139"/>
                  </a:cubicBezTo>
                  <a:cubicBezTo>
                    <a:pt x="120" y="152"/>
                    <a:pt x="120" y="164"/>
                    <a:pt x="118" y="176"/>
                  </a:cubicBezTo>
                  <a:cubicBezTo>
                    <a:pt x="113" y="188"/>
                    <a:pt x="103" y="197"/>
                    <a:pt x="101" y="211"/>
                  </a:cubicBezTo>
                  <a:cubicBezTo>
                    <a:pt x="99" y="224"/>
                    <a:pt x="100" y="237"/>
                    <a:pt x="104" y="250"/>
                  </a:cubicBezTo>
                  <a:cubicBezTo>
                    <a:pt x="81" y="244"/>
                    <a:pt x="60" y="255"/>
                    <a:pt x="38" y="260"/>
                  </a:cubicBezTo>
                  <a:cubicBezTo>
                    <a:pt x="40" y="247"/>
                    <a:pt x="51" y="236"/>
                    <a:pt x="53" y="223"/>
                  </a:cubicBezTo>
                  <a:cubicBezTo>
                    <a:pt x="44" y="219"/>
                    <a:pt x="34" y="224"/>
                    <a:pt x="25" y="226"/>
                  </a:cubicBezTo>
                  <a:cubicBezTo>
                    <a:pt x="20" y="207"/>
                    <a:pt x="27" y="188"/>
                    <a:pt x="20" y="170"/>
                  </a:cubicBezTo>
                  <a:cubicBezTo>
                    <a:pt x="15" y="148"/>
                    <a:pt x="0" y="127"/>
                    <a:pt x="5" y="103"/>
                  </a:cubicBezTo>
                  <a:cubicBezTo>
                    <a:pt x="7" y="101"/>
                    <a:pt x="7" y="101"/>
                    <a:pt x="7" y="101"/>
                  </a:cubicBezTo>
                  <a:cubicBezTo>
                    <a:pt x="29" y="92"/>
                    <a:pt x="22" y="63"/>
                    <a:pt x="9" y="49"/>
                  </a:cubicBezTo>
                  <a:cubicBezTo>
                    <a:pt x="26" y="41"/>
                    <a:pt x="44" y="34"/>
                    <a:pt x="60" y="23"/>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26" name="Freeform 264"/>
            <p:cNvSpPr/>
            <p:nvPr/>
          </p:nvSpPr>
          <p:spPr bwMode="auto">
            <a:xfrm>
              <a:off x="4810324" y="4460464"/>
              <a:ext cx="1209620" cy="1185930"/>
            </a:xfrm>
            <a:custGeom>
              <a:avLst/>
              <a:gdLst>
                <a:gd name="T0" fmla="*/ 61 w 344"/>
                <a:gd name="T1" fmla="*/ 6 h 359"/>
                <a:gd name="T2" fmla="*/ 73 w 344"/>
                <a:gd name="T3" fmla="*/ 0 h 359"/>
                <a:gd name="T4" fmla="*/ 77 w 344"/>
                <a:gd name="T5" fmla="*/ 35 h 359"/>
                <a:gd name="T6" fmla="*/ 94 w 344"/>
                <a:gd name="T7" fmla="*/ 17 h 359"/>
                <a:gd name="T8" fmla="*/ 113 w 344"/>
                <a:gd name="T9" fmla="*/ 41 h 359"/>
                <a:gd name="T10" fmla="*/ 139 w 344"/>
                <a:gd name="T11" fmla="*/ 73 h 359"/>
                <a:gd name="T12" fmla="*/ 164 w 344"/>
                <a:gd name="T13" fmla="*/ 129 h 359"/>
                <a:gd name="T14" fmla="*/ 191 w 344"/>
                <a:gd name="T15" fmla="*/ 151 h 359"/>
                <a:gd name="T16" fmla="*/ 224 w 344"/>
                <a:gd name="T17" fmla="*/ 135 h 359"/>
                <a:gd name="T18" fmla="*/ 241 w 344"/>
                <a:gd name="T19" fmla="*/ 67 h 359"/>
                <a:gd name="T20" fmla="*/ 274 w 344"/>
                <a:gd name="T21" fmla="*/ 36 h 359"/>
                <a:gd name="T22" fmla="*/ 282 w 344"/>
                <a:gd name="T23" fmla="*/ 66 h 359"/>
                <a:gd name="T24" fmla="*/ 317 w 344"/>
                <a:gd name="T25" fmla="*/ 60 h 359"/>
                <a:gd name="T26" fmla="*/ 308 w 344"/>
                <a:gd name="T27" fmla="*/ 81 h 359"/>
                <a:gd name="T28" fmla="*/ 293 w 344"/>
                <a:gd name="T29" fmla="*/ 89 h 359"/>
                <a:gd name="T30" fmla="*/ 255 w 344"/>
                <a:gd name="T31" fmla="*/ 88 h 359"/>
                <a:gd name="T32" fmla="*/ 249 w 344"/>
                <a:gd name="T33" fmla="*/ 91 h 359"/>
                <a:gd name="T34" fmla="*/ 245 w 344"/>
                <a:gd name="T35" fmla="*/ 125 h 359"/>
                <a:gd name="T36" fmla="*/ 278 w 344"/>
                <a:gd name="T37" fmla="*/ 136 h 359"/>
                <a:gd name="T38" fmla="*/ 283 w 344"/>
                <a:gd name="T39" fmla="*/ 192 h 359"/>
                <a:gd name="T40" fmla="*/ 276 w 344"/>
                <a:gd name="T41" fmla="*/ 209 h 359"/>
                <a:gd name="T42" fmla="*/ 285 w 344"/>
                <a:gd name="T43" fmla="*/ 227 h 359"/>
                <a:gd name="T44" fmla="*/ 298 w 344"/>
                <a:gd name="T45" fmla="*/ 231 h 359"/>
                <a:gd name="T46" fmla="*/ 344 w 344"/>
                <a:gd name="T47" fmla="*/ 249 h 359"/>
                <a:gd name="T48" fmla="*/ 343 w 344"/>
                <a:gd name="T49" fmla="*/ 257 h 359"/>
                <a:gd name="T50" fmla="*/ 323 w 344"/>
                <a:gd name="T51" fmla="*/ 268 h 359"/>
                <a:gd name="T52" fmla="*/ 293 w 344"/>
                <a:gd name="T53" fmla="*/ 275 h 359"/>
                <a:gd name="T54" fmla="*/ 255 w 344"/>
                <a:gd name="T55" fmla="*/ 296 h 359"/>
                <a:gd name="T56" fmla="*/ 196 w 344"/>
                <a:gd name="T57" fmla="*/ 294 h 359"/>
                <a:gd name="T58" fmla="*/ 155 w 344"/>
                <a:gd name="T59" fmla="*/ 305 h 359"/>
                <a:gd name="T60" fmla="*/ 148 w 344"/>
                <a:gd name="T61" fmla="*/ 317 h 359"/>
                <a:gd name="T62" fmla="*/ 152 w 344"/>
                <a:gd name="T63" fmla="*/ 359 h 359"/>
                <a:gd name="T64" fmla="*/ 139 w 344"/>
                <a:gd name="T65" fmla="*/ 329 h 359"/>
                <a:gd name="T66" fmla="*/ 122 w 344"/>
                <a:gd name="T67" fmla="*/ 330 h 359"/>
                <a:gd name="T68" fmla="*/ 94 w 344"/>
                <a:gd name="T69" fmla="*/ 337 h 359"/>
                <a:gd name="T70" fmla="*/ 85 w 344"/>
                <a:gd name="T71" fmla="*/ 316 h 359"/>
                <a:gd name="T72" fmla="*/ 65 w 344"/>
                <a:gd name="T73" fmla="*/ 310 h 359"/>
                <a:gd name="T74" fmla="*/ 69 w 344"/>
                <a:gd name="T75" fmla="*/ 276 h 359"/>
                <a:gd name="T76" fmla="*/ 50 w 344"/>
                <a:gd name="T77" fmla="*/ 255 h 359"/>
                <a:gd name="T78" fmla="*/ 41 w 344"/>
                <a:gd name="T79" fmla="*/ 220 h 359"/>
                <a:gd name="T80" fmla="*/ 3 w 344"/>
                <a:gd name="T81" fmla="*/ 216 h 359"/>
                <a:gd name="T82" fmla="*/ 8 w 344"/>
                <a:gd name="T83" fmla="*/ 182 h 359"/>
                <a:gd name="T84" fmla="*/ 38 w 344"/>
                <a:gd name="T85" fmla="*/ 151 h 359"/>
                <a:gd name="T86" fmla="*/ 39 w 344"/>
                <a:gd name="T87" fmla="*/ 151 h 359"/>
                <a:gd name="T88" fmla="*/ 46 w 344"/>
                <a:gd name="T89" fmla="*/ 146 h 359"/>
                <a:gd name="T90" fmla="*/ 56 w 344"/>
                <a:gd name="T91" fmla="*/ 69 h 359"/>
                <a:gd name="T92" fmla="*/ 36 w 344"/>
                <a:gd name="T93" fmla="*/ 32 h 359"/>
                <a:gd name="T94" fmla="*/ 59 w 344"/>
                <a:gd name="T95" fmla="*/ 16 h 359"/>
                <a:gd name="T96" fmla="*/ 61 w 344"/>
                <a:gd name="T97" fmla="*/ 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4" h="359">
                  <a:moveTo>
                    <a:pt x="61" y="6"/>
                  </a:moveTo>
                  <a:cubicBezTo>
                    <a:pt x="65" y="4"/>
                    <a:pt x="69" y="2"/>
                    <a:pt x="73" y="0"/>
                  </a:cubicBezTo>
                  <a:cubicBezTo>
                    <a:pt x="74" y="12"/>
                    <a:pt x="75" y="23"/>
                    <a:pt x="77" y="35"/>
                  </a:cubicBezTo>
                  <a:cubicBezTo>
                    <a:pt x="82" y="29"/>
                    <a:pt x="88" y="22"/>
                    <a:pt x="94" y="17"/>
                  </a:cubicBezTo>
                  <a:cubicBezTo>
                    <a:pt x="104" y="20"/>
                    <a:pt x="107" y="33"/>
                    <a:pt x="113" y="41"/>
                  </a:cubicBezTo>
                  <a:cubicBezTo>
                    <a:pt x="119" y="54"/>
                    <a:pt x="135" y="59"/>
                    <a:pt x="139" y="73"/>
                  </a:cubicBezTo>
                  <a:cubicBezTo>
                    <a:pt x="144" y="93"/>
                    <a:pt x="155" y="111"/>
                    <a:pt x="164" y="129"/>
                  </a:cubicBezTo>
                  <a:cubicBezTo>
                    <a:pt x="170" y="140"/>
                    <a:pt x="182" y="145"/>
                    <a:pt x="191" y="151"/>
                  </a:cubicBezTo>
                  <a:cubicBezTo>
                    <a:pt x="201" y="143"/>
                    <a:pt x="211" y="136"/>
                    <a:pt x="224" y="135"/>
                  </a:cubicBezTo>
                  <a:cubicBezTo>
                    <a:pt x="229" y="112"/>
                    <a:pt x="232" y="88"/>
                    <a:pt x="241" y="67"/>
                  </a:cubicBezTo>
                  <a:cubicBezTo>
                    <a:pt x="248" y="52"/>
                    <a:pt x="262" y="45"/>
                    <a:pt x="274" y="36"/>
                  </a:cubicBezTo>
                  <a:cubicBezTo>
                    <a:pt x="277" y="46"/>
                    <a:pt x="280" y="56"/>
                    <a:pt x="282" y="66"/>
                  </a:cubicBezTo>
                  <a:cubicBezTo>
                    <a:pt x="294" y="65"/>
                    <a:pt x="305" y="62"/>
                    <a:pt x="317" y="60"/>
                  </a:cubicBezTo>
                  <a:cubicBezTo>
                    <a:pt x="314" y="67"/>
                    <a:pt x="312" y="75"/>
                    <a:pt x="308" y="81"/>
                  </a:cubicBezTo>
                  <a:cubicBezTo>
                    <a:pt x="304" y="85"/>
                    <a:pt x="298" y="87"/>
                    <a:pt x="293" y="89"/>
                  </a:cubicBezTo>
                  <a:cubicBezTo>
                    <a:pt x="281" y="83"/>
                    <a:pt x="267" y="83"/>
                    <a:pt x="255" y="88"/>
                  </a:cubicBezTo>
                  <a:cubicBezTo>
                    <a:pt x="254" y="89"/>
                    <a:pt x="251" y="90"/>
                    <a:pt x="249" y="91"/>
                  </a:cubicBezTo>
                  <a:cubicBezTo>
                    <a:pt x="248" y="102"/>
                    <a:pt x="247" y="114"/>
                    <a:pt x="245" y="125"/>
                  </a:cubicBezTo>
                  <a:cubicBezTo>
                    <a:pt x="256" y="129"/>
                    <a:pt x="267" y="133"/>
                    <a:pt x="278" y="136"/>
                  </a:cubicBezTo>
                  <a:cubicBezTo>
                    <a:pt x="275" y="155"/>
                    <a:pt x="271" y="175"/>
                    <a:pt x="283" y="192"/>
                  </a:cubicBezTo>
                  <a:cubicBezTo>
                    <a:pt x="280" y="198"/>
                    <a:pt x="278" y="203"/>
                    <a:pt x="276" y="209"/>
                  </a:cubicBezTo>
                  <a:cubicBezTo>
                    <a:pt x="278" y="216"/>
                    <a:pt x="282" y="221"/>
                    <a:pt x="285" y="227"/>
                  </a:cubicBezTo>
                  <a:cubicBezTo>
                    <a:pt x="290" y="228"/>
                    <a:pt x="294" y="230"/>
                    <a:pt x="298" y="231"/>
                  </a:cubicBezTo>
                  <a:cubicBezTo>
                    <a:pt x="307" y="248"/>
                    <a:pt x="328" y="246"/>
                    <a:pt x="344" y="249"/>
                  </a:cubicBezTo>
                  <a:cubicBezTo>
                    <a:pt x="344" y="251"/>
                    <a:pt x="343" y="255"/>
                    <a:pt x="343" y="257"/>
                  </a:cubicBezTo>
                  <a:cubicBezTo>
                    <a:pt x="336" y="261"/>
                    <a:pt x="330" y="264"/>
                    <a:pt x="323" y="268"/>
                  </a:cubicBezTo>
                  <a:cubicBezTo>
                    <a:pt x="313" y="269"/>
                    <a:pt x="301" y="267"/>
                    <a:pt x="293" y="275"/>
                  </a:cubicBezTo>
                  <a:cubicBezTo>
                    <a:pt x="283" y="285"/>
                    <a:pt x="270" y="292"/>
                    <a:pt x="255" y="296"/>
                  </a:cubicBezTo>
                  <a:cubicBezTo>
                    <a:pt x="236" y="291"/>
                    <a:pt x="216" y="298"/>
                    <a:pt x="196" y="294"/>
                  </a:cubicBezTo>
                  <a:cubicBezTo>
                    <a:pt x="182" y="298"/>
                    <a:pt x="168" y="301"/>
                    <a:pt x="155" y="305"/>
                  </a:cubicBezTo>
                  <a:cubicBezTo>
                    <a:pt x="150" y="306"/>
                    <a:pt x="149" y="312"/>
                    <a:pt x="148" y="317"/>
                  </a:cubicBezTo>
                  <a:cubicBezTo>
                    <a:pt x="146" y="331"/>
                    <a:pt x="150" y="345"/>
                    <a:pt x="152" y="359"/>
                  </a:cubicBezTo>
                  <a:cubicBezTo>
                    <a:pt x="141" y="353"/>
                    <a:pt x="141" y="340"/>
                    <a:pt x="139" y="329"/>
                  </a:cubicBezTo>
                  <a:cubicBezTo>
                    <a:pt x="133" y="327"/>
                    <a:pt x="127" y="325"/>
                    <a:pt x="122" y="330"/>
                  </a:cubicBezTo>
                  <a:cubicBezTo>
                    <a:pt x="114" y="336"/>
                    <a:pt x="104" y="337"/>
                    <a:pt x="94" y="337"/>
                  </a:cubicBezTo>
                  <a:cubicBezTo>
                    <a:pt x="91" y="330"/>
                    <a:pt x="89" y="323"/>
                    <a:pt x="85" y="316"/>
                  </a:cubicBezTo>
                  <a:cubicBezTo>
                    <a:pt x="78" y="313"/>
                    <a:pt x="71" y="312"/>
                    <a:pt x="65" y="310"/>
                  </a:cubicBezTo>
                  <a:cubicBezTo>
                    <a:pt x="66" y="299"/>
                    <a:pt x="69" y="287"/>
                    <a:pt x="69" y="276"/>
                  </a:cubicBezTo>
                  <a:cubicBezTo>
                    <a:pt x="63" y="268"/>
                    <a:pt x="56" y="263"/>
                    <a:pt x="50" y="255"/>
                  </a:cubicBezTo>
                  <a:cubicBezTo>
                    <a:pt x="46" y="243"/>
                    <a:pt x="48" y="230"/>
                    <a:pt x="41" y="220"/>
                  </a:cubicBezTo>
                  <a:cubicBezTo>
                    <a:pt x="30" y="211"/>
                    <a:pt x="16" y="215"/>
                    <a:pt x="3" y="216"/>
                  </a:cubicBezTo>
                  <a:cubicBezTo>
                    <a:pt x="4" y="204"/>
                    <a:pt x="0" y="191"/>
                    <a:pt x="8" y="182"/>
                  </a:cubicBezTo>
                  <a:cubicBezTo>
                    <a:pt x="18" y="171"/>
                    <a:pt x="28" y="161"/>
                    <a:pt x="38" y="151"/>
                  </a:cubicBezTo>
                  <a:cubicBezTo>
                    <a:pt x="38" y="151"/>
                    <a:pt x="39" y="151"/>
                    <a:pt x="39" y="151"/>
                  </a:cubicBezTo>
                  <a:cubicBezTo>
                    <a:pt x="41" y="149"/>
                    <a:pt x="44" y="147"/>
                    <a:pt x="46" y="146"/>
                  </a:cubicBezTo>
                  <a:cubicBezTo>
                    <a:pt x="53" y="121"/>
                    <a:pt x="54" y="95"/>
                    <a:pt x="56" y="69"/>
                  </a:cubicBezTo>
                  <a:cubicBezTo>
                    <a:pt x="45" y="60"/>
                    <a:pt x="36" y="47"/>
                    <a:pt x="36" y="32"/>
                  </a:cubicBezTo>
                  <a:cubicBezTo>
                    <a:pt x="44" y="27"/>
                    <a:pt x="51" y="21"/>
                    <a:pt x="59" y="16"/>
                  </a:cubicBezTo>
                  <a:cubicBezTo>
                    <a:pt x="60" y="13"/>
                    <a:pt x="61" y="8"/>
                    <a:pt x="61" y="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7" name="Freeform 265"/>
            <p:cNvSpPr/>
            <p:nvPr/>
          </p:nvSpPr>
          <p:spPr bwMode="auto">
            <a:xfrm>
              <a:off x="7842310" y="1748862"/>
              <a:ext cx="1084212" cy="727116"/>
            </a:xfrm>
            <a:custGeom>
              <a:avLst/>
              <a:gdLst>
                <a:gd name="T0" fmla="*/ 35 w 308"/>
                <a:gd name="T1" fmla="*/ 0 h 221"/>
                <a:gd name="T2" fmla="*/ 60 w 308"/>
                <a:gd name="T3" fmla="*/ 1 h 221"/>
                <a:gd name="T4" fmla="*/ 80 w 308"/>
                <a:gd name="T5" fmla="*/ 30 h 221"/>
                <a:gd name="T6" fmla="*/ 159 w 308"/>
                <a:gd name="T7" fmla="*/ 30 h 221"/>
                <a:gd name="T8" fmla="*/ 171 w 308"/>
                <a:gd name="T9" fmla="*/ 49 h 221"/>
                <a:gd name="T10" fmla="*/ 191 w 308"/>
                <a:gd name="T11" fmla="*/ 61 h 221"/>
                <a:gd name="T12" fmla="*/ 195 w 308"/>
                <a:gd name="T13" fmla="*/ 65 h 221"/>
                <a:gd name="T14" fmla="*/ 211 w 308"/>
                <a:gd name="T15" fmla="*/ 70 h 221"/>
                <a:gd name="T16" fmla="*/ 212 w 308"/>
                <a:gd name="T17" fmla="*/ 55 h 221"/>
                <a:gd name="T18" fmla="*/ 218 w 308"/>
                <a:gd name="T19" fmla="*/ 63 h 221"/>
                <a:gd name="T20" fmla="*/ 225 w 308"/>
                <a:gd name="T21" fmla="*/ 73 h 221"/>
                <a:gd name="T22" fmla="*/ 245 w 308"/>
                <a:gd name="T23" fmla="*/ 85 h 221"/>
                <a:gd name="T24" fmla="*/ 283 w 308"/>
                <a:gd name="T25" fmla="*/ 61 h 221"/>
                <a:gd name="T26" fmla="*/ 291 w 308"/>
                <a:gd name="T27" fmla="*/ 76 h 221"/>
                <a:gd name="T28" fmla="*/ 308 w 308"/>
                <a:gd name="T29" fmla="*/ 78 h 221"/>
                <a:gd name="T30" fmla="*/ 294 w 308"/>
                <a:gd name="T31" fmla="*/ 104 h 221"/>
                <a:gd name="T32" fmla="*/ 289 w 308"/>
                <a:gd name="T33" fmla="*/ 102 h 221"/>
                <a:gd name="T34" fmla="*/ 276 w 308"/>
                <a:gd name="T35" fmla="*/ 105 h 221"/>
                <a:gd name="T36" fmla="*/ 258 w 308"/>
                <a:gd name="T37" fmla="*/ 139 h 221"/>
                <a:gd name="T38" fmla="*/ 228 w 308"/>
                <a:gd name="T39" fmla="*/ 160 h 221"/>
                <a:gd name="T40" fmla="*/ 230 w 308"/>
                <a:gd name="T41" fmla="*/ 180 h 221"/>
                <a:gd name="T42" fmla="*/ 208 w 308"/>
                <a:gd name="T43" fmla="*/ 183 h 221"/>
                <a:gd name="T44" fmla="*/ 182 w 308"/>
                <a:gd name="T45" fmla="*/ 179 h 221"/>
                <a:gd name="T46" fmla="*/ 158 w 308"/>
                <a:gd name="T47" fmla="*/ 221 h 221"/>
                <a:gd name="T48" fmla="*/ 122 w 308"/>
                <a:gd name="T49" fmla="*/ 146 h 221"/>
                <a:gd name="T50" fmla="*/ 98 w 308"/>
                <a:gd name="T51" fmla="*/ 137 h 221"/>
                <a:gd name="T52" fmla="*/ 68 w 308"/>
                <a:gd name="T53" fmla="*/ 122 h 221"/>
                <a:gd name="T54" fmla="*/ 56 w 308"/>
                <a:gd name="T55" fmla="*/ 83 h 221"/>
                <a:gd name="T56" fmla="*/ 36 w 308"/>
                <a:gd name="T57" fmla="*/ 86 h 221"/>
                <a:gd name="T58" fmla="*/ 15 w 308"/>
                <a:gd name="T59" fmla="*/ 68 h 221"/>
                <a:gd name="T60" fmla="*/ 0 w 308"/>
                <a:gd name="T61" fmla="*/ 18 h 221"/>
                <a:gd name="T62" fmla="*/ 27 w 308"/>
                <a:gd name="T63" fmla="*/ 25 h 221"/>
                <a:gd name="T64" fmla="*/ 35 w 308"/>
                <a:gd name="T6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8" h="221">
                  <a:moveTo>
                    <a:pt x="35" y="0"/>
                  </a:moveTo>
                  <a:cubicBezTo>
                    <a:pt x="44" y="0"/>
                    <a:pt x="52" y="1"/>
                    <a:pt x="60" y="1"/>
                  </a:cubicBezTo>
                  <a:cubicBezTo>
                    <a:pt x="63" y="13"/>
                    <a:pt x="67" y="27"/>
                    <a:pt x="80" y="30"/>
                  </a:cubicBezTo>
                  <a:cubicBezTo>
                    <a:pt x="106" y="36"/>
                    <a:pt x="133" y="33"/>
                    <a:pt x="159" y="30"/>
                  </a:cubicBezTo>
                  <a:cubicBezTo>
                    <a:pt x="164" y="36"/>
                    <a:pt x="167" y="42"/>
                    <a:pt x="171" y="49"/>
                  </a:cubicBezTo>
                  <a:cubicBezTo>
                    <a:pt x="178" y="52"/>
                    <a:pt x="185" y="56"/>
                    <a:pt x="191" y="61"/>
                  </a:cubicBezTo>
                  <a:cubicBezTo>
                    <a:pt x="192" y="62"/>
                    <a:pt x="194" y="64"/>
                    <a:pt x="195" y="65"/>
                  </a:cubicBezTo>
                  <a:cubicBezTo>
                    <a:pt x="199" y="69"/>
                    <a:pt x="205" y="70"/>
                    <a:pt x="211" y="70"/>
                  </a:cubicBezTo>
                  <a:cubicBezTo>
                    <a:pt x="211" y="66"/>
                    <a:pt x="212" y="59"/>
                    <a:pt x="212" y="55"/>
                  </a:cubicBezTo>
                  <a:cubicBezTo>
                    <a:pt x="214" y="57"/>
                    <a:pt x="217" y="61"/>
                    <a:pt x="218" y="63"/>
                  </a:cubicBezTo>
                  <a:cubicBezTo>
                    <a:pt x="221" y="66"/>
                    <a:pt x="223" y="69"/>
                    <a:pt x="225" y="73"/>
                  </a:cubicBezTo>
                  <a:cubicBezTo>
                    <a:pt x="230" y="79"/>
                    <a:pt x="235" y="90"/>
                    <a:pt x="245" y="85"/>
                  </a:cubicBezTo>
                  <a:cubicBezTo>
                    <a:pt x="258" y="78"/>
                    <a:pt x="270" y="68"/>
                    <a:pt x="283" y="61"/>
                  </a:cubicBezTo>
                  <a:cubicBezTo>
                    <a:pt x="286" y="66"/>
                    <a:pt x="289" y="71"/>
                    <a:pt x="291" y="76"/>
                  </a:cubicBezTo>
                  <a:cubicBezTo>
                    <a:pt x="297" y="77"/>
                    <a:pt x="302" y="78"/>
                    <a:pt x="308" y="78"/>
                  </a:cubicBezTo>
                  <a:cubicBezTo>
                    <a:pt x="307" y="89"/>
                    <a:pt x="301" y="97"/>
                    <a:pt x="294" y="104"/>
                  </a:cubicBezTo>
                  <a:cubicBezTo>
                    <a:pt x="289" y="102"/>
                    <a:pt x="289" y="102"/>
                    <a:pt x="289" y="102"/>
                  </a:cubicBezTo>
                  <a:cubicBezTo>
                    <a:pt x="285" y="101"/>
                    <a:pt x="279" y="100"/>
                    <a:pt x="276" y="105"/>
                  </a:cubicBezTo>
                  <a:cubicBezTo>
                    <a:pt x="270" y="116"/>
                    <a:pt x="267" y="129"/>
                    <a:pt x="258" y="139"/>
                  </a:cubicBezTo>
                  <a:cubicBezTo>
                    <a:pt x="249" y="148"/>
                    <a:pt x="237" y="152"/>
                    <a:pt x="228" y="160"/>
                  </a:cubicBezTo>
                  <a:cubicBezTo>
                    <a:pt x="228" y="167"/>
                    <a:pt x="229" y="174"/>
                    <a:pt x="230" y="180"/>
                  </a:cubicBezTo>
                  <a:cubicBezTo>
                    <a:pt x="222" y="181"/>
                    <a:pt x="215" y="182"/>
                    <a:pt x="208" y="183"/>
                  </a:cubicBezTo>
                  <a:cubicBezTo>
                    <a:pt x="200" y="180"/>
                    <a:pt x="190" y="171"/>
                    <a:pt x="182" y="179"/>
                  </a:cubicBezTo>
                  <a:cubicBezTo>
                    <a:pt x="173" y="192"/>
                    <a:pt x="166" y="207"/>
                    <a:pt x="158" y="221"/>
                  </a:cubicBezTo>
                  <a:cubicBezTo>
                    <a:pt x="147" y="196"/>
                    <a:pt x="135" y="170"/>
                    <a:pt x="122" y="146"/>
                  </a:cubicBezTo>
                  <a:cubicBezTo>
                    <a:pt x="113" y="145"/>
                    <a:pt x="104" y="145"/>
                    <a:pt x="98" y="137"/>
                  </a:cubicBezTo>
                  <a:cubicBezTo>
                    <a:pt x="90" y="128"/>
                    <a:pt x="80" y="123"/>
                    <a:pt x="68" y="122"/>
                  </a:cubicBezTo>
                  <a:cubicBezTo>
                    <a:pt x="68" y="108"/>
                    <a:pt x="67" y="93"/>
                    <a:pt x="56" y="83"/>
                  </a:cubicBezTo>
                  <a:cubicBezTo>
                    <a:pt x="51" y="76"/>
                    <a:pt x="43" y="84"/>
                    <a:pt x="36" y="86"/>
                  </a:cubicBezTo>
                  <a:cubicBezTo>
                    <a:pt x="25" y="93"/>
                    <a:pt x="16" y="78"/>
                    <a:pt x="15" y="68"/>
                  </a:cubicBezTo>
                  <a:cubicBezTo>
                    <a:pt x="14" y="50"/>
                    <a:pt x="8" y="34"/>
                    <a:pt x="0" y="18"/>
                  </a:cubicBezTo>
                  <a:cubicBezTo>
                    <a:pt x="9" y="21"/>
                    <a:pt x="17" y="25"/>
                    <a:pt x="27" y="25"/>
                  </a:cubicBezTo>
                  <a:cubicBezTo>
                    <a:pt x="30" y="17"/>
                    <a:pt x="33" y="8"/>
                    <a:pt x="35"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8" name="Freeform 266"/>
            <p:cNvSpPr/>
            <p:nvPr/>
          </p:nvSpPr>
          <p:spPr bwMode="auto">
            <a:xfrm>
              <a:off x="5978671" y="2882401"/>
              <a:ext cx="766727" cy="1222444"/>
            </a:xfrm>
            <a:custGeom>
              <a:avLst/>
              <a:gdLst>
                <a:gd name="T0" fmla="*/ 183 w 218"/>
                <a:gd name="T1" fmla="*/ 13 h 371"/>
                <a:gd name="T2" fmla="*/ 195 w 218"/>
                <a:gd name="T3" fmla="*/ 0 h 371"/>
                <a:gd name="T4" fmla="*/ 170 w 218"/>
                <a:gd name="T5" fmla="*/ 88 h 371"/>
                <a:gd name="T6" fmla="*/ 168 w 218"/>
                <a:gd name="T7" fmla="*/ 145 h 371"/>
                <a:gd name="T8" fmla="*/ 171 w 218"/>
                <a:gd name="T9" fmla="*/ 188 h 371"/>
                <a:gd name="T10" fmla="*/ 169 w 218"/>
                <a:gd name="T11" fmla="*/ 223 h 371"/>
                <a:gd name="T12" fmla="*/ 206 w 218"/>
                <a:gd name="T13" fmla="*/ 307 h 371"/>
                <a:gd name="T14" fmla="*/ 218 w 218"/>
                <a:gd name="T15" fmla="*/ 320 h 371"/>
                <a:gd name="T16" fmla="*/ 180 w 218"/>
                <a:gd name="T17" fmla="*/ 314 h 371"/>
                <a:gd name="T18" fmla="*/ 156 w 218"/>
                <a:gd name="T19" fmla="*/ 331 h 371"/>
                <a:gd name="T20" fmla="*/ 155 w 218"/>
                <a:gd name="T21" fmla="*/ 371 h 371"/>
                <a:gd name="T22" fmla="*/ 107 w 218"/>
                <a:gd name="T23" fmla="*/ 345 h 371"/>
                <a:gd name="T24" fmla="*/ 92 w 218"/>
                <a:gd name="T25" fmla="*/ 347 h 371"/>
                <a:gd name="T26" fmla="*/ 80 w 218"/>
                <a:gd name="T27" fmla="*/ 343 h 371"/>
                <a:gd name="T28" fmla="*/ 75 w 218"/>
                <a:gd name="T29" fmla="*/ 338 h 371"/>
                <a:gd name="T30" fmla="*/ 5 w 218"/>
                <a:gd name="T31" fmla="*/ 319 h 371"/>
                <a:gd name="T32" fmla="*/ 0 w 218"/>
                <a:gd name="T33" fmla="*/ 313 h 371"/>
                <a:gd name="T34" fmla="*/ 10 w 218"/>
                <a:gd name="T35" fmla="*/ 304 h 371"/>
                <a:gd name="T36" fmla="*/ 5 w 218"/>
                <a:gd name="T37" fmla="*/ 293 h 371"/>
                <a:gd name="T38" fmla="*/ 7 w 218"/>
                <a:gd name="T39" fmla="*/ 287 h 371"/>
                <a:gd name="T40" fmla="*/ 31 w 218"/>
                <a:gd name="T41" fmla="*/ 281 h 371"/>
                <a:gd name="T42" fmla="*/ 45 w 218"/>
                <a:gd name="T43" fmla="*/ 254 h 371"/>
                <a:gd name="T44" fmla="*/ 43 w 218"/>
                <a:gd name="T45" fmla="*/ 214 h 371"/>
                <a:gd name="T46" fmla="*/ 71 w 218"/>
                <a:gd name="T47" fmla="*/ 222 h 371"/>
                <a:gd name="T48" fmla="*/ 113 w 218"/>
                <a:gd name="T49" fmla="*/ 200 h 371"/>
                <a:gd name="T50" fmla="*/ 116 w 218"/>
                <a:gd name="T51" fmla="*/ 152 h 371"/>
                <a:gd name="T52" fmla="*/ 90 w 218"/>
                <a:gd name="T53" fmla="*/ 135 h 371"/>
                <a:gd name="T54" fmla="*/ 89 w 218"/>
                <a:gd name="T55" fmla="*/ 135 h 371"/>
                <a:gd name="T56" fmla="*/ 62 w 218"/>
                <a:gd name="T57" fmla="*/ 124 h 371"/>
                <a:gd name="T58" fmla="*/ 75 w 218"/>
                <a:gd name="T59" fmla="*/ 80 h 371"/>
                <a:gd name="T60" fmla="*/ 111 w 218"/>
                <a:gd name="T61" fmla="*/ 94 h 371"/>
                <a:gd name="T62" fmla="*/ 129 w 218"/>
                <a:gd name="T63" fmla="*/ 71 h 371"/>
                <a:gd name="T64" fmla="*/ 127 w 218"/>
                <a:gd name="T65" fmla="*/ 56 h 371"/>
                <a:gd name="T66" fmla="*/ 170 w 218"/>
                <a:gd name="T67" fmla="*/ 9 h 371"/>
                <a:gd name="T68" fmla="*/ 183 w 218"/>
                <a:gd name="T69" fmla="*/ 1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371">
                  <a:moveTo>
                    <a:pt x="183" y="13"/>
                  </a:moveTo>
                  <a:cubicBezTo>
                    <a:pt x="187" y="8"/>
                    <a:pt x="191" y="4"/>
                    <a:pt x="195" y="0"/>
                  </a:cubicBezTo>
                  <a:cubicBezTo>
                    <a:pt x="190" y="30"/>
                    <a:pt x="170" y="57"/>
                    <a:pt x="170" y="88"/>
                  </a:cubicBezTo>
                  <a:cubicBezTo>
                    <a:pt x="169" y="107"/>
                    <a:pt x="166" y="126"/>
                    <a:pt x="168" y="145"/>
                  </a:cubicBezTo>
                  <a:cubicBezTo>
                    <a:pt x="170" y="159"/>
                    <a:pt x="175" y="173"/>
                    <a:pt x="171" y="188"/>
                  </a:cubicBezTo>
                  <a:cubicBezTo>
                    <a:pt x="170" y="199"/>
                    <a:pt x="165" y="211"/>
                    <a:pt x="169" y="223"/>
                  </a:cubicBezTo>
                  <a:cubicBezTo>
                    <a:pt x="176" y="253"/>
                    <a:pt x="196" y="277"/>
                    <a:pt x="206" y="307"/>
                  </a:cubicBezTo>
                  <a:cubicBezTo>
                    <a:pt x="210" y="311"/>
                    <a:pt x="214" y="316"/>
                    <a:pt x="218" y="320"/>
                  </a:cubicBezTo>
                  <a:cubicBezTo>
                    <a:pt x="205" y="318"/>
                    <a:pt x="193" y="316"/>
                    <a:pt x="180" y="314"/>
                  </a:cubicBezTo>
                  <a:cubicBezTo>
                    <a:pt x="173" y="321"/>
                    <a:pt x="165" y="326"/>
                    <a:pt x="156" y="331"/>
                  </a:cubicBezTo>
                  <a:cubicBezTo>
                    <a:pt x="151" y="344"/>
                    <a:pt x="153" y="358"/>
                    <a:pt x="155" y="371"/>
                  </a:cubicBezTo>
                  <a:cubicBezTo>
                    <a:pt x="140" y="361"/>
                    <a:pt x="124" y="351"/>
                    <a:pt x="107" y="345"/>
                  </a:cubicBezTo>
                  <a:cubicBezTo>
                    <a:pt x="102" y="343"/>
                    <a:pt x="97" y="346"/>
                    <a:pt x="92" y="347"/>
                  </a:cubicBezTo>
                  <a:cubicBezTo>
                    <a:pt x="88" y="345"/>
                    <a:pt x="84" y="344"/>
                    <a:pt x="80" y="343"/>
                  </a:cubicBezTo>
                  <a:cubicBezTo>
                    <a:pt x="75" y="338"/>
                    <a:pt x="75" y="338"/>
                    <a:pt x="75" y="338"/>
                  </a:cubicBezTo>
                  <a:cubicBezTo>
                    <a:pt x="56" y="319"/>
                    <a:pt x="29" y="321"/>
                    <a:pt x="5" y="319"/>
                  </a:cubicBezTo>
                  <a:cubicBezTo>
                    <a:pt x="4" y="317"/>
                    <a:pt x="1" y="315"/>
                    <a:pt x="0" y="313"/>
                  </a:cubicBezTo>
                  <a:cubicBezTo>
                    <a:pt x="3" y="310"/>
                    <a:pt x="6" y="307"/>
                    <a:pt x="10" y="304"/>
                  </a:cubicBezTo>
                  <a:cubicBezTo>
                    <a:pt x="8" y="302"/>
                    <a:pt x="6" y="296"/>
                    <a:pt x="5" y="293"/>
                  </a:cubicBezTo>
                  <a:cubicBezTo>
                    <a:pt x="5" y="291"/>
                    <a:pt x="6" y="289"/>
                    <a:pt x="7" y="287"/>
                  </a:cubicBezTo>
                  <a:cubicBezTo>
                    <a:pt x="15" y="285"/>
                    <a:pt x="23" y="283"/>
                    <a:pt x="31" y="281"/>
                  </a:cubicBezTo>
                  <a:cubicBezTo>
                    <a:pt x="32" y="271"/>
                    <a:pt x="37" y="261"/>
                    <a:pt x="45" y="254"/>
                  </a:cubicBezTo>
                  <a:cubicBezTo>
                    <a:pt x="29" y="246"/>
                    <a:pt x="36" y="227"/>
                    <a:pt x="43" y="214"/>
                  </a:cubicBezTo>
                  <a:cubicBezTo>
                    <a:pt x="53" y="212"/>
                    <a:pt x="62" y="219"/>
                    <a:pt x="71" y="222"/>
                  </a:cubicBezTo>
                  <a:cubicBezTo>
                    <a:pt x="81" y="208"/>
                    <a:pt x="97" y="202"/>
                    <a:pt x="113" y="200"/>
                  </a:cubicBezTo>
                  <a:cubicBezTo>
                    <a:pt x="112" y="184"/>
                    <a:pt x="114" y="168"/>
                    <a:pt x="116" y="152"/>
                  </a:cubicBezTo>
                  <a:cubicBezTo>
                    <a:pt x="108" y="145"/>
                    <a:pt x="99" y="141"/>
                    <a:pt x="90" y="135"/>
                  </a:cubicBezTo>
                  <a:cubicBezTo>
                    <a:pt x="89" y="135"/>
                    <a:pt x="89" y="135"/>
                    <a:pt x="89" y="135"/>
                  </a:cubicBezTo>
                  <a:cubicBezTo>
                    <a:pt x="82" y="127"/>
                    <a:pt x="72" y="126"/>
                    <a:pt x="62" y="124"/>
                  </a:cubicBezTo>
                  <a:cubicBezTo>
                    <a:pt x="63" y="109"/>
                    <a:pt x="67" y="93"/>
                    <a:pt x="75" y="80"/>
                  </a:cubicBezTo>
                  <a:cubicBezTo>
                    <a:pt x="86" y="86"/>
                    <a:pt x="97" y="94"/>
                    <a:pt x="111" y="94"/>
                  </a:cubicBezTo>
                  <a:cubicBezTo>
                    <a:pt x="116" y="85"/>
                    <a:pt x="122" y="78"/>
                    <a:pt x="129" y="71"/>
                  </a:cubicBezTo>
                  <a:cubicBezTo>
                    <a:pt x="128" y="66"/>
                    <a:pt x="128" y="61"/>
                    <a:pt x="127" y="56"/>
                  </a:cubicBezTo>
                  <a:cubicBezTo>
                    <a:pt x="140" y="39"/>
                    <a:pt x="158" y="26"/>
                    <a:pt x="170" y="9"/>
                  </a:cubicBezTo>
                  <a:cubicBezTo>
                    <a:pt x="174" y="10"/>
                    <a:pt x="179" y="11"/>
                    <a:pt x="183"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9" name="Freeform 267"/>
            <p:cNvSpPr/>
            <p:nvPr/>
          </p:nvSpPr>
          <p:spPr bwMode="auto">
            <a:xfrm>
              <a:off x="7221626" y="3639681"/>
              <a:ext cx="641321" cy="731878"/>
            </a:xfrm>
            <a:custGeom>
              <a:avLst/>
              <a:gdLst>
                <a:gd name="T0" fmla="*/ 46 w 182"/>
                <a:gd name="T1" fmla="*/ 0 h 222"/>
                <a:gd name="T2" fmla="*/ 65 w 182"/>
                <a:gd name="T3" fmla="*/ 3 h 222"/>
                <a:gd name="T4" fmla="*/ 79 w 182"/>
                <a:gd name="T5" fmla="*/ 17 h 222"/>
                <a:gd name="T6" fmla="*/ 98 w 182"/>
                <a:gd name="T7" fmla="*/ 18 h 222"/>
                <a:gd name="T8" fmla="*/ 113 w 182"/>
                <a:gd name="T9" fmla="*/ 49 h 222"/>
                <a:gd name="T10" fmla="*/ 137 w 182"/>
                <a:gd name="T11" fmla="*/ 76 h 222"/>
                <a:gd name="T12" fmla="*/ 146 w 182"/>
                <a:gd name="T13" fmla="*/ 106 h 222"/>
                <a:gd name="T14" fmla="*/ 146 w 182"/>
                <a:gd name="T15" fmla="*/ 147 h 222"/>
                <a:gd name="T16" fmla="*/ 181 w 182"/>
                <a:gd name="T17" fmla="*/ 139 h 222"/>
                <a:gd name="T18" fmla="*/ 173 w 182"/>
                <a:gd name="T19" fmla="*/ 172 h 222"/>
                <a:gd name="T20" fmla="*/ 161 w 182"/>
                <a:gd name="T21" fmla="*/ 184 h 222"/>
                <a:gd name="T22" fmla="*/ 139 w 182"/>
                <a:gd name="T23" fmla="*/ 222 h 222"/>
                <a:gd name="T24" fmla="*/ 131 w 182"/>
                <a:gd name="T25" fmla="*/ 215 h 222"/>
                <a:gd name="T26" fmla="*/ 104 w 182"/>
                <a:gd name="T27" fmla="*/ 206 h 222"/>
                <a:gd name="T28" fmla="*/ 87 w 182"/>
                <a:gd name="T29" fmla="*/ 210 h 222"/>
                <a:gd name="T30" fmla="*/ 79 w 182"/>
                <a:gd name="T31" fmla="*/ 195 h 222"/>
                <a:gd name="T32" fmla="*/ 58 w 182"/>
                <a:gd name="T33" fmla="*/ 210 h 222"/>
                <a:gd name="T34" fmla="*/ 43 w 182"/>
                <a:gd name="T35" fmla="*/ 161 h 222"/>
                <a:gd name="T36" fmla="*/ 29 w 182"/>
                <a:gd name="T37" fmla="*/ 152 h 222"/>
                <a:gd name="T38" fmla="*/ 26 w 182"/>
                <a:gd name="T39" fmla="*/ 129 h 222"/>
                <a:gd name="T40" fmla="*/ 28 w 182"/>
                <a:gd name="T41" fmla="*/ 128 h 222"/>
                <a:gd name="T42" fmla="*/ 36 w 182"/>
                <a:gd name="T43" fmla="*/ 94 h 222"/>
                <a:gd name="T44" fmla="*/ 0 w 182"/>
                <a:gd name="T45" fmla="*/ 64 h 222"/>
                <a:gd name="T46" fmla="*/ 12 w 182"/>
                <a:gd name="T47" fmla="*/ 65 h 222"/>
                <a:gd name="T48" fmla="*/ 27 w 182"/>
                <a:gd name="T49" fmla="*/ 16 h 222"/>
                <a:gd name="T50" fmla="*/ 56 w 182"/>
                <a:gd name="T51" fmla="*/ 23 h 222"/>
                <a:gd name="T52" fmla="*/ 46 w 182"/>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 h="222">
                  <a:moveTo>
                    <a:pt x="46" y="0"/>
                  </a:moveTo>
                  <a:cubicBezTo>
                    <a:pt x="53" y="1"/>
                    <a:pt x="59" y="2"/>
                    <a:pt x="65" y="3"/>
                  </a:cubicBezTo>
                  <a:cubicBezTo>
                    <a:pt x="70" y="8"/>
                    <a:pt x="74" y="13"/>
                    <a:pt x="79" y="17"/>
                  </a:cubicBezTo>
                  <a:cubicBezTo>
                    <a:pt x="85" y="19"/>
                    <a:pt x="92" y="18"/>
                    <a:pt x="98" y="18"/>
                  </a:cubicBezTo>
                  <a:cubicBezTo>
                    <a:pt x="106" y="27"/>
                    <a:pt x="112" y="37"/>
                    <a:pt x="113" y="49"/>
                  </a:cubicBezTo>
                  <a:cubicBezTo>
                    <a:pt x="114" y="62"/>
                    <a:pt x="126" y="70"/>
                    <a:pt x="137" y="76"/>
                  </a:cubicBezTo>
                  <a:cubicBezTo>
                    <a:pt x="138" y="87"/>
                    <a:pt x="142" y="96"/>
                    <a:pt x="146" y="106"/>
                  </a:cubicBezTo>
                  <a:cubicBezTo>
                    <a:pt x="151" y="120"/>
                    <a:pt x="142" y="133"/>
                    <a:pt x="146" y="147"/>
                  </a:cubicBezTo>
                  <a:cubicBezTo>
                    <a:pt x="158" y="146"/>
                    <a:pt x="170" y="143"/>
                    <a:pt x="181" y="139"/>
                  </a:cubicBezTo>
                  <a:cubicBezTo>
                    <a:pt x="182" y="151"/>
                    <a:pt x="177" y="161"/>
                    <a:pt x="173" y="172"/>
                  </a:cubicBezTo>
                  <a:cubicBezTo>
                    <a:pt x="169" y="175"/>
                    <a:pt x="163" y="178"/>
                    <a:pt x="161" y="184"/>
                  </a:cubicBezTo>
                  <a:cubicBezTo>
                    <a:pt x="156" y="198"/>
                    <a:pt x="148" y="210"/>
                    <a:pt x="139" y="222"/>
                  </a:cubicBezTo>
                  <a:cubicBezTo>
                    <a:pt x="137" y="220"/>
                    <a:pt x="133" y="217"/>
                    <a:pt x="131" y="215"/>
                  </a:cubicBezTo>
                  <a:cubicBezTo>
                    <a:pt x="121" y="215"/>
                    <a:pt x="112" y="211"/>
                    <a:pt x="104" y="206"/>
                  </a:cubicBezTo>
                  <a:cubicBezTo>
                    <a:pt x="99" y="201"/>
                    <a:pt x="93" y="208"/>
                    <a:pt x="87" y="210"/>
                  </a:cubicBezTo>
                  <a:cubicBezTo>
                    <a:pt x="84" y="205"/>
                    <a:pt x="82" y="200"/>
                    <a:pt x="79" y="195"/>
                  </a:cubicBezTo>
                  <a:cubicBezTo>
                    <a:pt x="72" y="200"/>
                    <a:pt x="65" y="205"/>
                    <a:pt x="58" y="210"/>
                  </a:cubicBezTo>
                  <a:cubicBezTo>
                    <a:pt x="48" y="196"/>
                    <a:pt x="39" y="179"/>
                    <a:pt x="43" y="161"/>
                  </a:cubicBezTo>
                  <a:cubicBezTo>
                    <a:pt x="38" y="158"/>
                    <a:pt x="33" y="156"/>
                    <a:pt x="29" y="152"/>
                  </a:cubicBezTo>
                  <a:cubicBezTo>
                    <a:pt x="27" y="145"/>
                    <a:pt x="26" y="137"/>
                    <a:pt x="26" y="129"/>
                  </a:cubicBezTo>
                  <a:cubicBezTo>
                    <a:pt x="28" y="128"/>
                    <a:pt x="28" y="128"/>
                    <a:pt x="28" y="128"/>
                  </a:cubicBezTo>
                  <a:cubicBezTo>
                    <a:pt x="46" y="126"/>
                    <a:pt x="42" y="106"/>
                    <a:pt x="36" y="94"/>
                  </a:cubicBezTo>
                  <a:cubicBezTo>
                    <a:pt x="21" y="89"/>
                    <a:pt x="6" y="80"/>
                    <a:pt x="0" y="64"/>
                  </a:cubicBezTo>
                  <a:cubicBezTo>
                    <a:pt x="4" y="65"/>
                    <a:pt x="8" y="65"/>
                    <a:pt x="12" y="65"/>
                  </a:cubicBezTo>
                  <a:cubicBezTo>
                    <a:pt x="14" y="48"/>
                    <a:pt x="19" y="31"/>
                    <a:pt x="27" y="16"/>
                  </a:cubicBezTo>
                  <a:cubicBezTo>
                    <a:pt x="36" y="21"/>
                    <a:pt x="48" y="37"/>
                    <a:pt x="56" y="23"/>
                  </a:cubicBezTo>
                  <a:cubicBezTo>
                    <a:pt x="65" y="14"/>
                    <a:pt x="50" y="7"/>
                    <a:pt x="46" y="0"/>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0" name="Freeform 268"/>
            <p:cNvSpPr/>
            <p:nvPr/>
          </p:nvSpPr>
          <p:spPr bwMode="auto">
            <a:xfrm>
              <a:off x="6429074" y="4359417"/>
              <a:ext cx="735488" cy="817705"/>
            </a:xfrm>
            <a:custGeom>
              <a:avLst/>
              <a:gdLst>
                <a:gd name="T0" fmla="*/ 246336 w 209"/>
                <a:gd name="T1" fmla="*/ 0 h 248"/>
                <a:gd name="T2" fmla="*/ 468038 w 209"/>
                <a:gd name="T3" fmla="*/ 75836 h 248"/>
                <a:gd name="T4" fmla="*/ 594725 w 209"/>
                <a:gd name="T5" fmla="*/ 69241 h 248"/>
                <a:gd name="T6" fmla="*/ 636954 w 209"/>
                <a:gd name="T7" fmla="*/ 52755 h 248"/>
                <a:gd name="T8" fmla="*/ 710854 w 209"/>
                <a:gd name="T9" fmla="*/ 164860 h 248"/>
                <a:gd name="T10" fmla="*/ 686221 w 209"/>
                <a:gd name="T11" fmla="*/ 283559 h 248"/>
                <a:gd name="T12" fmla="*/ 679183 w 209"/>
                <a:gd name="T13" fmla="*/ 290153 h 248"/>
                <a:gd name="T14" fmla="*/ 665106 w 209"/>
                <a:gd name="T15" fmla="*/ 300045 h 248"/>
                <a:gd name="T16" fmla="*/ 658068 w 209"/>
                <a:gd name="T17" fmla="*/ 382475 h 248"/>
                <a:gd name="T18" fmla="*/ 679183 w 209"/>
                <a:gd name="T19" fmla="*/ 402258 h 248"/>
                <a:gd name="T20" fmla="*/ 717893 w 209"/>
                <a:gd name="T21" fmla="*/ 527552 h 248"/>
                <a:gd name="T22" fmla="*/ 721412 w 209"/>
                <a:gd name="T23" fmla="*/ 679223 h 248"/>
                <a:gd name="T24" fmla="*/ 594725 w 209"/>
                <a:gd name="T25" fmla="*/ 666034 h 248"/>
                <a:gd name="T26" fmla="*/ 563053 w 209"/>
                <a:gd name="T27" fmla="*/ 738572 h 248"/>
                <a:gd name="T28" fmla="*/ 552496 w 209"/>
                <a:gd name="T29" fmla="*/ 728681 h 248"/>
                <a:gd name="T30" fmla="*/ 478595 w 209"/>
                <a:gd name="T31" fmla="*/ 708898 h 248"/>
                <a:gd name="T32" fmla="*/ 411733 w 209"/>
                <a:gd name="T33" fmla="*/ 817705 h 248"/>
                <a:gd name="T34" fmla="*/ 358946 w 209"/>
                <a:gd name="T35" fmla="*/ 745167 h 248"/>
                <a:gd name="T36" fmla="*/ 309679 w 209"/>
                <a:gd name="T37" fmla="*/ 768247 h 248"/>
                <a:gd name="T38" fmla="*/ 355427 w 209"/>
                <a:gd name="T39" fmla="*/ 672628 h 248"/>
                <a:gd name="T40" fmla="*/ 334313 w 209"/>
                <a:gd name="T41" fmla="*/ 553929 h 248"/>
                <a:gd name="T42" fmla="*/ 200588 w 209"/>
                <a:gd name="T43" fmla="*/ 603387 h 248"/>
                <a:gd name="T44" fmla="*/ 158359 w 209"/>
                <a:gd name="T45" fmla="*/ 586901 h 248"/>
                <a:gd name="T46" fmla="*/ 109092 w 209"/>
                <a:gd name="T47" fmla="*/ 629765 h 248"/>
                <a:gd name="T48" fmla="*/ 56305 w 209"/>
                <a:gd name="T49" fmla="*/ 484688 h 248"/>
                <a:gd name="T50" fmla="*/ 84458 w 209"/>
                <a:gd name="T51" fmla="*/ 441825 h 248"/>
                <a:gd name="T52" fmla="*/ 0 w 209"/>
                <a:gd name="T53" fmla="*/ 448419 h 248"/>
                <a:gd name="T54" fmla="*/ 73901 w 209"/>
                <a:gd name="T55" fmla="*/ 356097 h 248"/>
                <a:gd name="T56" fmla="*/ 42229 w 209"/>
                <a:gd name="T57" fmla="*/ 131888 h 248"/>
                <a:gd name="T58" fmla="*/ 133725 w 209"/>
                <a:gd name="T59" fmla="*/ 56052 h 248"/>
                <a:gd name="T60" fmla="*/ 221702 w 209"/>
                <a:gd name="T61" fmla="*/ 62647 h 248"/>
                <a:gd name="T62" fmla="*/ 246336 w 209"/>
                <a:gd name="T63" fmla="*/ 0 h 2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248"/>
                <a:gd name="T98" fmla="*/ 209 w 209"/>
                <a:gd name="T99" fmla="*/ 248 h 2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248">
                  <a:moveTo>
                    <a:pt x="70" y="0"/>
                  </a:moveTo>
                  <a:cubicBezTo>
                    <a:pt x="91" y="8"/>
                    <a:pt x="114" y="10"/>
                    <a:pt x="133" y="23"/>
                  </a:cubicBezTo>
                  <a:cubicBezTo>
                    <a:pt x="145" y="20"/>
                    <a:pt x="157" y="15"/>
                    <a:pt x="169" y="21"/>
                  </a:cubicBezTo>
                  <a:cubicBezTo>
                    <a:pt x="172" y="20"/>
                    <a:pt x="178" y="17"/>
                    <a:pt x="181" y="16"/>
                  </a:cubicBezTo>
                  <a:cubicBezTo>
                    <a:pt x="184" y="30"/>
                    <a:pt x="195" y="39"/>
                    <a:pt x="202" y="50"/>
                  </a:cubicBezTo>
                  <a:cubicBezTo>
                    <a:pt x="206" y="62"/>
                    <a:pt x="204" y="76"/>
                    <a:pt x="195" y="86"/>
                  </a:cubicBezTo>
                  <a:cubicBezTo>
                    <a:pt x="193" y="88"/>
                    <a:pt x="193" y="88"/>
                    <a:pt x="193" y="88"/>
                  </a:cubicBezTo>
                  <a:cubicBezTo>
                    <a:pt x="189" y="91"/>
                    <a:pt x="189" y="91"/>
                    <a:pt x="189" y="91"/>
                  </a:cubicBezTo>
                  <a:cubicBezTo>
                    <a:pt x="188" y="99"/>
                    <a:pt x="188" y="108"/>
                    <a:pt x="187" y="116"/>
                  </a:cubicBezTo>
                  <a:cubicBezTo>
                    <a:pt x="189" y="118"/>
                    <a:pt x="192" y="121"/>
                    <a:pt x="193" y="122"/>
                  </a:cubicBezTo>
                  <a:cubicBezTo>
                    <a:pt x="197" y="135"/>
                    <a:pt x="201" y="147"/>
                    <a:pt x="204" y="160"/>
                  </a:cubicBezTo>
                  <a:cubicBezTo>
                    <a:pt x="209" y="175"/>
                    <a:pt x="205" y="191"/>
                    <a:pt x="205" y="206"/>
                  </a:cubicBezTo>
                  <a:cubicBezTo>
                    <a:pt x="194" y="203"/>
                    <a:pt x="180" y="192"/>
                    <a:pt x="169" y="202"/>
                  </a:cubicBezTo>
                  <a:cubicBezTo>
                    <a:pt x="162" y="206"/>
                    <a:pt x="162" y="216"/>
                    <a:pt x="160" y="224"/>
                  </a:cubicBezTo>
                  <a:cubicBezTo>
                    <a:pt x="157" y="221"/>
                    <a:pt x="157" y="221"/>
                    <a:pt x="157" y="221"/>
                  </a:cubicBezTo>
                  <a:cubicBezTo>
                    <a:pt x="152" y="215"/>
                    <a:pt x="143" y="216"/>
                    <a:pt x="136" y="215"/>
                  </a:cubicBezTo>
                  <a:cubicBezTo>
                    <a:pt x="132" y="227"/>
                    <a:pt x="129" y="241"/>
                    <a:pt x="117" y="248"/>
                  </a:cubicBezTo>
                  <a:cubicBezTo>
                    <a:pt x="112" y="241"/>
                    <a:pt x="107" y="233"/>
                    <a:pt x="102" y="226"/>
                  </a:cubicBezTo>
                  <a:cubicBezTo>
                    <a:pt x="97" y="228"/>
                    <a:pt x="93" y="230"/>
                    <a:pt x="88" y="233"/>
                  </a:cubicBezTo>
                  <a:cubicBezTo>
                    <a:pt x="91" y="222"/>
                    <a:pt x="95" y="212"/>
                    <a:pt x="101" y="204"/>
                  </a:cubicBezTo>
                  <a:cubicBezTo>
                    <a:pt x="101" y="191"/>
                    <a:pt x="98" y="179"/>
                    <a:pt x="95" y="168"/>
                  </a:cubicBezTo>
                  <a:cubicBezTo>
                    <a:pt x="81" y="170"/>
                    <a:pt x="68" y="176"/>
                    <a:pt x="57" y="183"/>
                  </a:cubicBezTo>
                  <a:cubicBezTo>
                    <a:pt x="54" y="182"/>
                    <a:pt x="48" y="179"/>
                    <a:pt x="45" y="178"/>
                  </a:cubicBezTo>
                  <a:cubicBezTo>
                    <a:pt x="40" y="182"/>
                    <a:pt x="35" y="187"/>
                    <a:pt x="31" y="191"/>
                  </a:cubicBezTo>
                  <a:cubicBezTo>
                    <a:pt x="25" y="177"/>
                    <a:pt x="21" y="162"/>
                    <a:pt x="16" y="147"/>
                  </a:cubicBezTo>
                  <a:cubicBezTo>
                    <a:pt x="19" y="143"/>
                    <a:pt x="21" y="138"/>
                    <a:pt x="24" y="134"/>
                  </a:cubicBezTo>
                  <a:cubicBezTo>
                    <a:pt x="16" y="134"/>
                    <a:pt x="8" y="135"/>
                    <a:pt x="0" y="136"/>
                  </a:cubicBezTo>
                  <a:cubicBezTo>
                    <a:pt x="7" y="126"/>
                    <a:pt x="16" y="119"/>
                    <a:pt x="21" y="108"/>
                  </a:cubicBezTo>
                  <a:cubicBezTo>
                    <a:pt x="17" y="86"/>
                    <a:pt x="14" y="63"/>
                    <a:pt x="12" y="40"/>
                  </a:cubicBezTo>
                  <a:cubicBezTo>
                    <a:pt x="20" y="32"/>
                    <a:pt x="27" y="23"/>
                    <a:pt x="38" y="17"/>
                  </a:cubicBezTo>
                  <a:cubicBezTo>
                    <a:pt x="46" y="15"/>
                    <a:pt x="55" y="21"/>
                    <a:pt x="63" y="19"/>
                  </a:cubicBezTo>
                  <a:cubicBezTo>
                    <a:pt x="66" y="13"/>
                    <a:pt x="68" y="7"/>
                    <a:pt x="70"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31" name="Freeform 269"/>
            <p:cNvSpPr/>
            <p:nvPr/>
          </p:nvSpPr>
          <p:spPr bwMode="auto">
            <a:xfrm>
              <a:off x="7456565" y="4557308"/>
              <a:ext cx="563537" cy="685839"/>
            </a:xfrm>
            <a:custGeom>
              <a:avLst/>
              <a:gdLst>
                <a:gd name="T0" fmla="*/ 50 w 160"/>
                <a:gd name="T1" fmla="*/ 18 h 208"/>
                <a:gd name="T2" fmla="*/ 94 w 160"/>
                <a:gd name="T3" fmla="*/ 0 h 208"/>
                <a:gd name="T4" fmla="*/ 118 w 160"/>
                <a:gd name="T5" fmla="*/ 42 h 208"/>
                <a:gd name="T6" fmla="*/ 136 w 160"/>
                <a:gd name="T7" fmla="*/ 34 h 208"/>
                <a:gd name="T8" fmla="*/ 160 w 160"/>
                <a:gd name="T9" fmla="*/ 40 h 208"/>
                <a:gd name="T10" fmla="*/ 156 w 160"/>
                <a:gd name="T11" fmla="*/ 50 h 208"/>
                <a:gd name="T12" fmla="*/ 138 w 160"/>
                <a:gd name="T13" fmla="*/ 53 h 208"/>
                <a:gd name="T14" fmla="*/ 136 w 160"/>
                <a:gd name="T15" fmla="*/ 64 h 208"/>
                <a:gd name="T16" fmla="*/ 143 w 160"/>
                <a:gd name="T17" fmla="*/ 76 h 208"/>
                <a:gd name="T18" fmla="*/ 144 w 160"/>
                <a:gd name="T19" fmla="*/ 107 h 208"/>
                <a:gd name="T20" fmla="*/ 128 w 160"/>
                <a:gd name="T21" fmla="*/ 112 h 208"/>
                <a:gd name="T22" fmla="*/ 113 w 160"/>
                <a:gd name="T23" fmla="*/ 152 h 208"/>
                <a:gd name="T24" fmla="*/ 112 w 160"/>
                <a:gd name="T25" fmla="*/ 154 h 208"/>
                <a:gd name="T26" fmla="*/ 110 w 160"/>
                <a:gd name="T27" fmla="*/ 155 h 208"/>
                <a:gd name="T28" fmla="*/ 83 w 160"/>
                <a:gd name="T29" fmla="*/ 167 h 208"/>
                <a:gd name="T30" fmla="*/ 83 w 160"/>
                <a:gd name="T31" fmla="*/ 182 h 208"/>
                <a:gd name="T32" fmla="*/ 48 w 160"/>
                <a:gd name="T33" fmla="*/ 208 h 208"/>
                <a:gd name="T34" fmla="*/ 41 w 160"/>
                <a:gd name="T35" fmla="*/ 179 h 208"/>
                <a:gd name="T36" fmla="*/ 0 w 160"/>
                <a:gd name="T37" fmla="*/ 162 h 208"/>
                <a:gd name="T38" fmla="*/ 4 w 160"/>
                <a:gd name="T39" fmla="*/ 128 h 208"/>
                <a:gd name="T40" fmla="*/ 19 w 160"/>
                <a:gd name="T41" fmla="*/ 103 h 208"/>
                <a:gd name="T42" fmla="*/ 21 w 160"/>
                <a:gd name="T43" fmla="*/ 67 h 208"/>
                <a:gd name="T44" fmla="*/ 39 w 160"/>
                <a:gd name="T45" fmla="*/ 57 h 208"/>
                <a:gd name="T46" fmla="*/ 38 w 160"/>
                <a:gd name="T47" fmla="*/ 29 h 208"/>
                <a:gd name="T48" fmla="*/ 38 w 160"/>
                <a:gd name="T49" fmla="*/ 28 h 208"/>
                <a:gd name="T50" fmla="*/ 50 w 160"/>
                <a:gd name="T51"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208">
                  <a:moveTo>
                    <a:pt x="50" y="18"/>
                  </a:moveTo>
                  <a:cubicBezTo>
                    <a:pt x="66" y="17"/>
                    <a:pt x="82" y="12"/>
                    <a:pt x="94" y="0"/>
                  </a:cubicBezTo>
                  <a:cubicBezTo>
                    <a:pt x="102" y="14"/>
                    <a:pt x="107" y="30"/>
                    <a:pt x="118" y="42"/>
                  </a:cubicBezTo>
                  <a:cubicBezTo>
                    <a:pt x="125" y="44"/>
                    <a:pt x="130" y="37"/>
                    <a:pt x="136" y="34"/>
                  </a:cubicBezTo>
                  <a:cubicBezTo>
                    <a:pt x="142" y="42"/>
                    <a:pt x="151" y="42"/>
                    <a:pt x="160" y="40"/>
                  </a:cubicBezTo>
                  <a:cubicBezTo>
                    <a:pt x="159" y="43"/>
                    <a:pt x="157" y="48"/>
                    <a:pt x="156" y="50"/>
                  </a:cubicBezTo>
                  <a:cubicBezTo>
                    <a:pt x="150" y="51"/>
                    <a:pt x="144" y="52"/>
                    <a:pt x="138" y="53"/>
                  </a:cubicBezTo>
                  <a:cubicBezTo>
                    <a:pt x="137" y="56"/>
                    <a:pt x="136" y="61"/>
                    <a:pt x="136" y="64"/>
                  </a:cubicBezTo>
                  <a:cubicBezTo>
                    <a:pt x="138" y="68"/>
                    <a:pt x="140" y="72"/>
                    <a:pt x="143" y="76"/>
                  </a:cubicBezTo>
                  <a:cubicBezTo>
                    <a:pt x="141" y="86"/>
                    <a:pt x="141" y="97"/>
                    <a:pt x="144" y="107"/>
                  </a:cubicBezTo>
                  <a:cubicBezTo>
                    <a:pt x="139" y="109"/>
                    <a:pt x="133" y="110"/>
                    <a:pt x="128" y="112"/>
                  </a:cubicBezTo>
                  <a:cubicBezTo>
                    <a:pt x="126" y="126"/>
                    <a:pt x="121" y="140"/>
                    <a:pt x="113" y="152"/>
                  </a:cubicBezTo>
                  <a:cubicBezTo>
                    <a:pt x="112" y="154"/>
                    <a:pt x="112" y="154"/>
                    <a:pt x="112" y="154"/>
                  </a:cubicBezTo>
                  <a:cubicBezTo>
                    <a:pt x="110" y="155"/>
                    <a:pt x="110" y="155"/>
                    <a:pt x="110" y="155"/>
                  </a:cubicBezTo>
                  <a:cubicBezTo>
                    <a:pt x="101" y="158"/>
                    <a:pt x="92" y="163"/>
                    <a:pt x="83" y="167"/>
                  </a:cubicBezTo>
                  <a:cubicBezTo>
                    <a:pt x="83" y="172"/>
                    <a:pt x="83" y="177"/>
                    <a:pt x="83" y="182"/>
                  </a:cubicBezTo>
                  <a:cubicBezTo>
                    <a:pt x="72" y="192"/>
                    <a:pt x="60" y="200"/>
                    <a:pt x="48" y="208"/>
                  </a:cubicBezTo>
                  <a:cubicBezTo>
                    <a:pt x="46" y="198"/>
                    <a:pt x="43" y="188"/>
                    <a:pt x="41" y="179"/>
                  </a:cubicBezTo>
                  <a:cubicBezTo>
                    <a:pt x="27" y="173"/>
                    <a:pt x="14" y="168"/>
                    <a:pt x="0" y="162"/>
                  </a:cubicBezTo>
                  <a:cubicBezTo>
                    <a:pt x="1" y="151"/>
                    <a:pt x="1" y="139"/>
                    <a:pt x="4" y="128"/>
                  </a:cubicBezTo>
                  <a:cubicBezTo>
                    <a:pt x="8" y="119"/>
                    <a:pt x="15" y="112"/>
                    <a:pt x="19" y="103"/>
                  </a:cubicBezTo>
                  <a:cubicBezTo>
                    <a:pt x="21" y="91"/>
                    <a:pt x="21" y="79"/>
                    <a:pt x="21" y="67"/>
                  </a:cubicBezTo>
                  <a:cubicBezTo>
                    <a:pt x="27" y="64"/>
                    <a:pt x="33" y="60"/>
                    <a:pt x="39" y="57"/>
                  </a:cubicBezTo>
                  <a:cubicBezTo>
                    <a:pt x="38" y="47"/>
                    <a:pt x="38" y="38"/>
                    <a:pt x="38" y="29"/>
                  </a:cubicBezTo>
                  <a:cubicBezTo>
                    <a:pt x="38" y="28"/>
                    <a:pt x="38" y="28"/>
                    <a:pt x="38" y="28"/>
                  </a:cubicBezTo>
                  <a:cubicBezTo>
                    <a:pt x="42" y="24"/>
                    <a:pt x="46" y="21"/>
                    <a:pt x="50" y="18"/>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2" name="Freeform 270"/>
            <p:cNvSpPr/>
            <p:nvPr/>
          </p:nvSpPr>
          <p:spPr bwMode="auto">
            <a:xfrm>
              <a:off x="6418388" y="5875007"/>
              <a:ext cx="320660" cy="228613"/>
            </a:xfrm>
            <a:custGeom>
              <a:avLst/>
              <a:gdLst>
                <a:gd name="T0" fmla="*/ 32 w 91"/>
                <a:gd name="T1" fmla="*/ 7 h 69"/>
                <a:gd name="T2" fmla="*/ 91 w 91"/>
                <a:gd name="T3" fmla="*/ 0 h 69"/>
                <a:gd name="T4" fmla="*/ 88 w 91"/>
                <a:gd name="T5" fmla="*/ 18 h 69"/>
                <a:gd name="T6" fmla="*/ 74 w 91"/>
                <a:gd name="T7" fmla="*/ 47 h 69"/>
                <a:gd name="T8" fmla="*/ 40 w 91"/>
                <a:gd name="T9" fmla="*/ 69 h 69"/>
                <a:gd name="T10" fmla="*/ 0 w 91"/>
                <a:gd name="T11" fmla="*/ 54 h 69"/>
                <a:gd name="T12" fmla="*/ 5 w 91"/>
                <a:gd name="T13" fmla="*/ 25 h 69"/>
                <a:gd name="T14" fmla="*/ 32 w 91"/>
                <a:gd name="T15" fmla="*/ 7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9">
                  <a:moveTo>
                    <a:pt x="32" y="7"/>
                  </a:moveTo>
                  <a:cubicBezTo>
                    <a:pt x="52" y="3"/>
                    <a:pt x="72" y="7"/>
                    <a:pt x="91" y="0"/>
                  </a:cubicBezTo>
                  <a:cubicBezTo>
                    <a:pt x="90" y="5"/>
                    <a:pt x="89" y="14"/>
                    <a:pt x="88" y="18"/>
                  </a:cubicBezTo>
                  <a:cubicBezTo>
                    <a:pt x="82" y="27"/>
                    <a:pt x="79" y="37"/>
                    <a:pt x="74" y="47"/>
                  </a:cubicBezTo>
                  <a:cubicBezTo>
                    <a:pt x="64" y="56"/>
                    <a:pt x="52" y="63"/>
                    <a:pt x="40" y="69"/>
                  </a:cubicBezTo>
                  <a:cubicBezTo>
                    <a:pt x="25" y="69"/>
                    <a:pt x="12" y="63"/>
                    <a:pt x="0" y="54"/>
                  </a:cubicBezTo>
                  <a:cubicBezTo>
                    <a:pt x="2" y="44"/>
                    <a:pt x="4" y="34"/>
                    <a:pt x="5" y="25"/>
                  </a:cubicBezTo>
                  <a:cubicBezTo>
                    <a:pt x="15" y="20"/>
                    <a:pt x="24" y="14"/>
                    <a:pt x="32"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3" name="Freeform 273"/>
            <p:cNvSpPr/>
            <p:nvPr/>
          </p:nvSpPr>
          <p:spPr bwMode="auto">
            <a:xfrm>
              <a:off x="7605783" y="2166398"/>
              <a:ext cx="774665" cy="708065"/>
            </a:xfrm>
            <a:custGeom>
              <a:avLst/>
              <a:gdLst>
                <a:gd name="T0" fmla="*/ 141 w 220"/>
                <a:gd name="T1" fmla="*/ 0 h 215"/>
                <a:gd name="T2" fmla="*/ 169 w 220"/>
                <a:gd name="T3" fmla="*/ 23 h 215"/>
                <a:gd name="T4" fmla="*/ 186 w 220"/>
                <a:gd name="T5" fmla="*/ 23 h 215"/>
                <a:gd name="T6" fmla="*/ 213 w 220"/>
                <a:gd name="T7" fmla="*/ 78 h 215"/>
                <a:gd name="T8" fmla="*/ 220 w 220"/>
                <a:gd name="T9" fmla="*/ 103 h 215"/>
                <a:gd name="T10" fmla="*/ 155 w 220"/>
                <a:gd name="T11" fmla="*/ 166 h 215"/>
                <a:gd name="T12" fmla="*/ 116 w 220"/>
                <a:gd name="T13" fmla="*/ 191 h 215"/>
                <a:gd name="T14" fmla="*/ 93 w 220"/>
                <a:gd name="T15" fmla="*/ 215 h 215"/>
                <a:gd name="T16" fmla="*/ 103 w 220"/>
                <a:gd name="T17" fmla="*/ 197 h 215"/>
                <a:gd name="T18" fmla="*/ 102 w 220"/>
                <a:gd name="T19" fmla="*/ 169 h 215"/>
                <a:gd name="T20" fmla="*/ 113 w 220"/>
                <a:gd name="T21" fmla="*/ 125 h 215"/>
                <a:gd name="T22" fmla="*/ 75 w 220"/>
                <a:gd name="T23" fmla="*/ 121 h 215"/>
                <a:gd name="T24" fmla="*/ 38 w 220"/>
                <a:gd name="T25" fmla="*/ 164 h 215"/>
                <a:gd name="T26" fmla="*/ 0 w 220"/>
                <a:gd name="T27" fmla="*/ 144 h 215"/>
                <a:gd name="T28" fmla="*/ 10 w 220"/>
                <a:gd name="T29" fmla="*/ 113 h 215"/>
                <a:gd name="T30" fmla="*/ 6 w 220"/>
                <a:gd name="T31" fmla="*/ 63 h 215"/>
                <a:gd name="T32" fmla="*/ 38 w 220"/>
                <a:gd name="T33" fmla="*/ 91 h 215"/>
                <a:gd name="T34" fmla="*/ 108 w 220"/>
                <a:gd name="T35" fmla="*/ 31 h 215"/>
                <a:gd name="T36" fmla="*/ 128 w 220"/>
                <a:gd name="T37" fmla="*/ 31 h 215"/>
                <a:gd name="T38" fmla="*/ 141 w 220"/>
                <a:gd name="T3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215">
                  <a:moveTo>
                    <a:pt x="141" y="0"/>
                  </a:moveTo>
                  <a:cubicBezTo>
                    <a:pt x="152" y="5"/>
                    <a:pt x="161" y="13"/>
                    <a:pt x="169" y="23"/>
                  </a:cubicBezTo>
                  <a:cubicBezTo>
                    <a:pt x="174" y="23"/>
                    <a:pt x="180" y="23"/>
                    <a:pt x="186" y="23"/>
                  </a:cubicBezTo>
                  <a:cubicBezTo>
                    <a:pt x="197" y="40"/>
                    <a:pt x="203" y="60"/>
                    <a:pt x="213" y="78"/>
                  </a:cubicBezTo>
                  <a:cubicBezTo>
                    <a:pt x="217" y="86"/>
                    <a:pt x="218" y="94"/>
                    <a:pt x="220" y="103"/>
                  </a:cubicBezTo>
                  <a:cubicBezTo>
                    <a:pt x="193" y="118"/>
                    <a:pt x="185" y="155"/>
                    <a:pt x="155" y="166"/>
                  </a:cubicBezTo>
                  <a:cubicBezTo>
                    <a:pt x="141" y="173"/>
                    <a:pt x="129" y="182"/>
                    <a:pt x="116" y="191"/>
                  </a:cubicBezTo>
                  <a:cubicBezTo>
                    <a:pt x="112" y="202"/>
                    <a:pt x="103" y="210"/>
                    <a:pt x="93" y="215"/>
                  </a:cubicBezTo>
                  <a:cubicBezTo>
                    <a:pt x="96" y="209"/>
                    <a:pt x="100" y="203"/>
                    <a:pt x="103" y="197"/>
                  </a:cubicBezTo>
                  <a:cubicBezTo>
                    <a:pt x="104" y="188"/>
                    <a:pt x="94" y="178"/>
                    <a:pt x="102" y="169"/>
                  </a:cubicBezTo>
                  <a:cubicBezTo>
                    <a:pt x="110" y="157"/>
                    <a:pt x="117" y="141"/>
                    <a:pt x="113" y="125"/>
                  </a:cubicBezTo>
                  <a:cubicBezTo>
                    <a:pt x="103" y="116"/>
                    <a:pt x="88" y="121"/>
                    <a:pt x="75" y="121"/>
                  </a:cubicBezTo>
                  <a:cubicBezTo>
                    <a:pt x="62" y="135"/>
                    <a:pt x="52" y="151"/>
                    <a:pt x="38" y="164"/>
                  </a:cubicBezTo>
                  <a:cubicBezTo>
                    <a:pt x="26" y="157"/>
                    <a:pt x="13" y="151"/>
                    <a:pt x="0" y="144"/>
                  </a:cubicBezTo>
                  <a:cubicBezTo>
                    <a:pt x="3" y="134"/>
                    <a:pt x="8" y="123"/>
                    <a:pt x="10" y="113"/>
                  </a:cubicBezTo>
                  <a:cubicBezTo>
                    <a:pt x="8" y="96"/>
                    <a:pt x="3" y="80"/>
                    <a:pt x="6" y="63"/>
                  </a:cubicBezTo>
                  <a:cubicBezTo>
                    <a:pt x="21" y="67"/>
                    <a:pt x="30" y="79"/>
                    <a:pt x="38" y="91"/>
                  </a:cubicBezTo>
                  <a:cubicBezTo>
                    <a:pt x="53" y="63"/>
                    <a:pt x="83" y="50"/>
                    <a:pt x="108" y="31"/>
                  </a:cubicBezTo>
                  <a:cubicBezTo>
                    <a:pt x="115" y="31"/>
                    <a:pt x="121" y="32"/>
                    <a:pt x="128" y="31"/>
                  </a:cubicBezTo>
                  <a:cubicBezTo>
                    <a:pt x="135" y="22"/>
                    <a:pt x="137" y="11"/>
                    <a:pt x="141"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4" name="Freeform 274"/>
            <p:cNvSpPr/>
            <p:nvPr/>
          </p:nvSpPr>
          <p:spPr bwMode="auto">
            <a:xfrm>
              <a:off x="6991449" y="2364846"/>
              <a:ext cx="722279" cy="1023996"/>
            </a:xfrm>
            <a:custGeom>
              <a:avLst/>
              <a:gdLst>
                <a:gd name="T0" fmla="*/ 103 w 205"/>
                <a:gd name="T1" fmla="*/ 12 h 311"/>
                <a:gd name="T2" fmla="*/ 135 w 205"/>
                <a:gd name="T3" fmla="*/ 10 h 311"/>
                <a:gd name="T4" fmla="*/ 155 w 205"/>
                <a:gd name="T5" fmla="*/ 58 h 311"/>
                <a:gd name="T6" fmla="*/ 176 w 205"/>
                <a:gd name="T7" fmla="*/ 58 h 311"/>
                <a:gd name="T8" fmla="*/ 168 w 205"/>
                <a:gd name="T9" fmla="*/ 77 h 311"/>
                <a:gd name="T10" fmla="*/ 205 w 205"/>
                <a:gd name="T11" fmla="*/ 108 h 311"/>
                <a:gd name="T12" fmla="*/ 178 w 205"/>
                <a:gd name="T13" fmla="*/ 148 h 311"/>
                <a:gd name="T14" fmla="*/ 166 w 205"/>
                <a:gd name="T15" fmla="*/ 153 h 311"/>
                <a:gd name="T16" fmla="*/ 136 w 205"/>
                <a:gd name="T17" fmla="*/ 131 h 311"/>
                <a:gd name="T18" fmla="*/ 144 w 205"/>
                <a:gd name="T19" fmla="*/ 117 h 311"/>
                <a:gd name="T20" fmla="*/ 125 w 205"/>
                <a:gd name="T21" fmla="*/ 104 h 311"/>
                <a:gd name="T22" fmla="*/ 129 w 205"/>
                <a:gd name="T23" fmla="*/ 85 h 311"/>
                <a:gd name="T24" fmla="*/ 103 w 205"/>
                <a:gd name="T25" fmla="*/ 84 h 311"/>
                <a:gd name="T26" fmla="*/ 100 w 205"/>
                <a:gd name="T27" fmla="*/ 81 h 311"/>
                <a:gd name="T28" fmla="*/ 97 w 205"/>
                <a:gd name="T29" fmla="*/ 78 h 311"/>
                <a:gd name="T30" fmla="*/ 89 w 205"/>
                <a:gd name="T31" fmla="*/ 76 h 311"/>
                <a:gd name="T32" fmla="*/ 85 w 205"/>
                <a:gd name="T33" fmla="*/ 86 h 311"/>
                <a:gd name="T34" fmla="*/ 57 w 205"/>
                <a:gd name="T35" fmla="*/ 133 h 311"/>
                <a:gd name="T36" fmla="*/ 80 w 205"/>
                <a:gd name="T37" fmla="*/ 158 h 311"/>
                <a:gd name="T38" fmla="*/ 103 w 205"/>
                <a:gd name="T39" fmla="*/ 150 h 311"/>
                <a:gd name="T40" fmla="*/ 103 w 205"/>
                <a:gd name="T41" fmla="*/ 149 h 311"/>
                <a:gd name="T42" fmla="*/ 103 w 205"/>
                <a:gd name="T43" fmla="*/ 185 h 311"/>
                <a:gd name="T44" fmla="*/ 140 w 205"/>
                <a:gd name="T45" fmla="*/ 198 h 311"/>
                <a:gd name="T46" fmla="*/ 145 w 205"/>
                <a:gd name="T47" fmla="*/ 197 h 311"/>
                <a:gd name="T48" fmla="*/ 145 w 205"/>
                <a:gd name="T49" fmla="*/ 201 h 311"/>
                <a:gd name="T50" fmla="*/ 145 w 205"/>
                <a:gd name="T51" fmla="*/ 209 h 311"/>
                <a:gd name="T52" fmla="*/ 93 w 205"/>
                <a:gd name="T53" fmla="*/ 245 h 311"/>
                <a:gd name="T54" fmla="*/ 67 w 205"/>
                <a:gd name="T55" fmla="*/ 304 h 311"/>
                <a:gd name="T56" fmla="*/ 3 w 205"/>
                <a:gd name="T57" fmla="*/ 300 h 311"/>
                <a:gd name="T58" fmla="*/ 13 w 205"/>
                <a:gd name="T59" fmla="*/ 261 h 311"/>
                <a:gd name="T60" fmla="*/ 12 w 205"/>
                <a:gd name="T61" fmla="*/ 219 h 311"/>
                <a:gd name="T62" fmla="*/ 1 w 205"/>
                <a:gd name="T63" fmla="*/ 209 h 311"/>
                <a:gd name="T64" fmla="*/ 7 w 205"/>
                <a:gd name="T65" fmla="*/ 179 h 311"/>
                <a:gd name="T66" fmla="*/ 26 w 205"/>
                <a:gd name="T67" fmla="*/ 168 h 311"/>
                <a:gd name="T68" fmla="*/ 29 w 205"/>
                <a:gd name="T69" fmla="*/ 141 h 311"/>
                <a:gd name="T70" fmla="*/ 10 w 205"/>
                <a:gd name="T71" fmla="*/ 135 h 311"/>
                <a:gd name="T72" fmla="*/ 20 w 205"/>
                <a:gd name="T73" fmla="*/ 113 h 311"/>
                <a:gd name="T74" fmla="*/ 4 w 205"/>
                <a:gd name="T75" fmla="*/ 73 h 311"/>
                <a:gd name="T76" fmla="*/ 30 w 205"/>
                <a:gd name="T77" fmla="*/ 31 h 311"/>
                <a:gd name="T78" fmla="*/ 40 w 205"/>
                <a:gd name="T79" fmla="*/ 57 h 311"/>
                <a:gd name="T80" fmla="*/ 96 w 205"/>
                <a:gd name="T81" fmla="*/ 37 h 311"/>
                <a:gd name="T82" fmla="*/ 103 w 205"/>
                <a:gd name="T83" fmla="*/ 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5" h="311">
                  <a:moveTo>
                    <a:pt x="103" y="12"/>
                  </a:moveTo>
                  <a:cubicBezTo>
                    <a:pt x="112" y="7"/>
                    <a:pt x="127" y="0"/>
                    <a:pt x="135" y="10"/>
                  </a:cubicBezTo>
                  <a:cubicBezTo>
                    <a:pt x="148" y="23"/>
                    <a:pt x="140" y="46"/>
                    <a:pt x="155" y="58"/>
                  </a:cubicBezTo>
                  <a:cubicBezTo>
                    <a:pt x="162" y="60"/>
                    <a:pt x="169" y="58"/>
                    <a:pt x="176" y="58"/>
                  </a:cubicBezTo>
                  <a:cubicBezTo>
                    <a:pt x="173" y="64"/>
                    <a:pt x="170" y="71"/>
                    <a:pt x="168" y="77"/>
                  </a:cubicBezTo>
                  <a:cubicBezTo>
                    <a:pt x="173" y="95"/>
                    <a:pt x="192" y="98"/>
                    <a:pt x="205" y="108"/>
                  </a:cubicBezTo>
                  <a:cubicBezTo>
                    <a:pt x="195" y="121"/>
                    <a:pt x="188" y="135"/>
                    <a:pt x="178" y="148"/>
                  </a:cubicBezTo>
                  <a:cubicBezTo>
                    <a:pt x="176" y="152"/>
                    <a:pt x="170" y="154"/>
                    <a:pt x="166" y="153"/>
                  </a:cubicBezTo>
                  <a:cubicBezTo>
                    <a:pt x="154" y="149"/>
                    <a:pt x="145" y="140"/>
                    <a:pt x="136" y="131"/>
                  </a:cubicBezTo>
                  <a:cubicBezTo>
                    <a:pt x="139" y="127"/>
                    <a:pt x="141" y="122"/>
                    <a:pt x="144" y="117"/>
                  </a:cubicBezTo>
                  <a:cubicBezTo>
                    <a:pt x="138" y="112"/>
                    <a:pt x="131" y="108"/>
                    <a:pt x="125" y="104"/>
                  </a:cubicBezTo>
                  <a:cubicBezTo>
                    <a:pt x="126" y="98"/>
                    <a:pt x="128" y="91"/>
                    <a:pt x="129" y="85"/>
                  </a:cubicBezTo>
                  <a:cubicBezTo>
                    <a:pt x="120" y="85"/>
                    <a:pt x="112" y="85"/>
                    <a:pt x="103" y="84"/>
                  </a:cubicBezTo>
                  <a:cubicBezTo>
                    <a:pt x="102" y="83"/>
                    <a:pt x="101" y="82"/>
                    <a:pt x="100" y="81"/>
                  </a:cubicBezTo>
                  <a:cubicBezTo>
                    <a:pt x="97" y="78"/>
                    <a:pt x="97" y="78"/>
                    <a:pt x="97" y="78"/>
                  </a:cubicBezTo>
                  <a:cubicBezTo>
                    <a:pt x="95" y="78"/>
                    <a:pt x="91" y="76"/>
                    <a:pt x="89" y="76"/>
                  </a:cubicBezTo>
                  <a:cubicBezTo>
                    <a:pt x="88" y="78"/>
                    <a:pt x="86" y="83"/>
                    <a:pt x="85" y="86"/>
                  </a:cubicBezTo>
                  <a:cubicBezTo>
                    <a:pt x="67" y="94"/>
                    <a:pt x="63" y="116"/>
                    <a:pt x="57" y="133"/>
                  </a:cubicBezTo>
                  <a:cubicBezTo>
                    <a:pt x="60" y="144"/>
                    <a:pt x="67" y="157"/>
                    <a:pt x="80" y="158"/>
                  </a:cubicBezTo>
                  <a:cubicBezTo>
                    <a:pt x="88" y="159"/>
                    <a:pt x="95" y="153"/>
                    <a:pt x="103" y="150"/>
                  </a:cubicBezTo>
                  <a:cubicBezTo>
                    <a:pt x="103" y="149"/>
                    <a:pt x="103" y="149"/>
                    <a:pt x="103" y="149"/>
                  </a:cubicBezTo>
                  <a:cubicBezTo>
                    <a:pt x="103" y="161"/>
                    <a:pt x="100" y="173"/>
                    <a:pt x="103" y="185"/>
                  </a:cubicBezTo>
                  <a:cubicBezTo>
                    <a:pt x="109" y="198"/>
                    <a:pt x="126" y="202"/>
                    <a:pt x="140" y="198"/>
                  </a:cubicBezTo>
                  <a:cubicBezTo>
                    <a:pt x="145" y="197"/>
                    <a:pt x="145" y="197"/>
                    <a:pt x="145" y="197"/>
                  </a:cubicBezTo>
                  <a:cubicBezTo>
                    <a:pt x="145" y="201"/>
                    <a:pt x="145" y="201"/>
                    <a:pt x="145" y="201"/>
                  </a:cubicBezTo>
                  <a:cubicBezTo>
                    <a:pt x="145" y="203"/>
                    <a:pt x="145" y="207"/>
                    <a:pt x="145" y="209"/>
                  </a:cubicBezTo>
                  <a:cubicBezTo>
                    <a:pt x="130" y="225"/>
                    <a:pt x="108" y="230"/>
                    <a:pt x="93" y="245"/>
                  </a:cubicBezTo>
                  <a:cubicBezTo>
                    <a:pt x="71" y="256"/>
                    <a:pt x="69" y="283"/>
                    <a:pt x="67" y="304"/>
                  </a:cubicBezTo>
                  <a:cubicBezTo>
                    <a:pt x="45" y="311"/>
                    <a:pt x="25" y="300"/>
                    <a:pt x="3" y="300"/>
                  </a:cubicBezTo>
                  <a:cubicBezTo>
                    <a:pt x="4" y="287"/>
                    <a:pt x="7" y="273"/>
                    <a:pt x="13" y="261"/>
                  </a:cubicBezTo>
                  <a:cubicBezTo>
                    <a:pt x="19" y="248"/>
                    <a:pt x="15" y="233"/>
                    <a:pt x="12" y="219"/>
                  </a:cubicBezTo>
                  <a:cubicBezTo>
                    <a:pt x="8" y="216"/>
                    <a:pt x="4" y="213"/>
                    <a:pt x="1" y="209"/>
                  </a:cubicBezTo>
                  <a:cubicBezTo>
                    <a:pt x="0" y="198"/>
                    <a:pt x="3" y="188"/>
                    <a:pt x="7" y="179"/>
                  </a:cubicBezTo>
                  <a:cubicBezTo>
                    <a:pt x="12" y="174"/>
                    <a:pt x="21" y="172"/>
                    <a:pt x="26" y="168"/>
                  </a:cubicBezTo>
                  <a:cubicBezTo>
                    <a:pt x="29" y="159"/>
                    <a:pt x="28" y="150"/>
                    <a:pt x="29" y="141"/>
                  </a:cubicBezTo>
                  <a:cubicBezTo>
                    <a:pt x="23" y="139"/>
                    <a:pt x="17" y="137"/>
                    <a:pt x="10" y="135"/>
                  </a:cubicBezTo>
                  <a:cubicBezTo>
                    <a:pt x="14" y="128"/>
                    <a:pt x="17" y="120"/>
                    <a:pt x="20" y="113"/>
                  </a:cubicBezTo>
                  <a:cubicBezTo>
                    <a:pt x="13" y="101"/>
                    <a:pt x="2" y="88"/>
                    <a:pt x="4" y="73"/>
                  </a:cubicBezTo>
                  <a:cubicBezTo>
                    <a:pt x="5" y="56"/>
                    <a:pt x="15" y="40"/>
                    <a:pt x="30" y="31"/>
                  </a:cubicBezTo>
                  <a:cubicBezTo>
                    <a:pt x="33" y="39"/>
                    <a:pt x="36" y="48"/>
                    <a:pt x="40" y="57"/>
                  </a:cubicBezTo>
                  <a:cubicBezTo>
                    <a:pt x="58" y="48"/>
                    <a:pt x="75" y="35"/>
                    <a:pt x="96" y="37"/>
                  </a:cubicBezTo>
                  <a:cubicBezTo>
                    <a:pt x="98" y="29"/>
                    <a:pt x="100" y="20"/>
                    <a:pt x="103" y="12"/>
                  </a:cubicBezTo>
                  <a:close/>
                </a:path>
              </a:pathLst>
            </a:custGeom>
            <a:solidFill>
              <a:srgbClr val="548235"/>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5" name="Freeform 275"/>
            <p:cNvSpPr/>
            <p:nvPr/>
          </p:nvSpPr>
          <p:spPr bwMode="auto">
            <a:xfrm>
              <a:off x="7188517" y="2558532"/>
              <a:ext cx="401843" cy="463029"/>
            </a:xfrm>
            <a:custGeom>
              <a:avLst/>
              <a:gdLst>
                <a:gd name="T0" fmla="*/ 35 w 139"/>
                <a:gd name="T1" fmla="*/ 42 h 161"/>
                <a:gd name="T2" fmla="*/ 88 w 139"/>
                <a:gd name="T3" fmla="*/ 0 h 161"/>
                <a:gd name="T4" fmla="*/ 94 w 139"/>
                <a:gd name="T5" fmla="*/ 6 h 161"/>
                <a:gd name="T6" fmla="*/ 106 w 139"/>
                <a:gd name="T7" fmla="*/ 19 h 161"/>
                <a:gd name="T8" fmla="*/ 139 w 139"/>
                <a:gd name="T9" fmla="*/ 18 h 161"/>
                <a:gd name="T10" fmla="*/ 113 w 139"/>
                <a:gd name="T11" fmla="*/ 148 h 161"/>
                <a:gd name="T12" fmla="*/ 95 w 139"/>
                <a:gd name="T13" fmla="*/ 154 h 161"/>
                <a:gd name="T14" fmla="*/ 94 w 139"/>
                <a:gd name="T15" fmla="*/ 155 h 161"/>
                <a:gd name="T16" fmla="*/ 19 w 139"/>
                <a:gd name="T17" fmla="*/ 154 h 161"/>
                <a:gd name="T18" fmla="*/ 35 w 139"/>
                <a:gd name="T19" fmla="*/ 42 h 161"/>
                <a:gd name="connsiteX0" fmla="*/ 1766 w 7986"/>
                <a:gd name="connsiteY0" fmla="*/ 2609 h 9875"/>
                <a:gd name="connsiteX1" fmla="*/ 5579 w 7986"/>
                <a:gd name="connsiteY1" fmla="*/ 0 h 9875"/>
                <a:gd name="connsiteX2" fmla="*/ 6011 w 7986"/>
                <a:gd name="connsiteY2" fmla="*/ 373 h 9875"/>
                <a:gd name="connsiteX3" fmla="*/ 6874 w 7986"/>
                <a:gd name="connsiteY3" fmla="*/ 1180 h 9875"/>
                <a:gd name="connsiteX4" fmla="*/ 7430 w 7986"/>
                <a:gd name="connsiteY4" fmla="*/ 3936 h 9875"/>
                <a:gd name="connsiteX5" fmla="*/ 7377 w 7986"/>
                <a:gd name="connsiteY5" fmla="*/ 9193 h 9875"/>
                <a:gd name="connsiteX6" fmla="*/ 6083 w 7986"/>
                <a:gd name="connsiteY6" fmla="*/ 9565 h 9875"/>
                <a:gd name="connsiteX7" fmla="*/ 6011 w 7986"/>
                <a:gd name="connsiteY7" fmla="*/ 9627 h 9875"/>
                <a:gd name="connsiteX8" fmla="*/ 615 w 7986"/>
                <a:gd name="connsiteY8" fmla="*/ 9565 h 9875"/>
                <a:gd name="connsiteX9" fmla="*/ 1766 w 7986"/>
                <a:gd name="connsiteY9" fmla="*/ 2609 h 9875"/>
                <a:gd name="connsiteX0-1" fmla="*/ 2211 w 11916"/>
                <a:gd name="connsiteY0-2" fmla="*/ 2642 h 10001"/>
                <a:gd name="connsiteX1-3" fmla="*/ 6986 w 11916"/>
                <a:gd name="connsiteY1-4" fmla="*/ 0 h 10001"/>
                <a:gd name="connsiteX2-5" fmla="*/ 7527 w 11916"/>
                <a:gd name="connsiteY2-6" fmla="*/ 378 h 10001"/>
                <a:gd name="connsiteX3-7" fmla="*/ 8608 w 11916"/>
                <a:gd name="connsiteY3-8" fmla="*/ 1195 h 10001"/>
                <a:gd name="connsiteX4-9" fmla="*/ 9304 w 11916"/>
                <a:gd name="connsiteY4-10" fmla="*/ 3986 h 10001"/>
                <a:gd name="connsiteX5-11" fmla="*/ 11449 w 11916"/>
                <a:gd name="connsiteY5-12" fmla="*/ 7181 h 10001"/>
                <a:gd name="connsiteX6-13" fmla="*/ 7617 w 11916"/>
                <a:gd name="connsiteY6-14" fmla="*/ 9686 h 10001"/>
                <a:gd name="connsiteX7-15" fmla="*/ 7527 w 11916"/>
                <a:gd name="connsiteY7-16" fmla="*/ 9749 h 10001"/>
                <a:gd name="connsiteX8-17" fmla="*/ 770 w 11916"/>
                <a:gd name="connsiteY8-18" fmla="*/ 9686 h 10001"/>
                <a:gd name="connsiteX9-19" fmla="*/ 2211 w 11916"/>
                <a:gd name="connsiteY9-20" fmla="*/ 2642 h 10001"/>
                <a:gd name="connsiteX0-21" fmla="*/ 465 w 10170"/>
                <a:gd name="connsiteY0-22" fmla="*/ 2642 h 9776"/>
                <a:gd name="connsiteX1-23" fmla="*/ 5240 w 10170"/>
                <a:gd name="connsiteY1-24" fmla="*/ 0 h 9776"/>
                <a:gd name="connsiteX2-25" fmla="*/ 5781 w 10170"/>
                <a:gd name="connsiteY2-26" fmla="*/ 378 h 9776"/>
                <a:gd name="connsiteX3-27" fmla="*/ 6862 w 10170"/>
                <a:gd name="connsiteY3-28" fmla="*/ 1195 h 9776"/>
                <a:gd name="connsiteX4-29" fmla="*/ 7558 w 10170"/>
                <a:gd name="connsiteY4-30" fmla="*/ 3986 h 9776"/>
                <a:gd name="connsiteX5-31" fmla="*/ 9703 w 10170"/>
                <a:gd name="connsiteY5-32" fmla="*/ 7181 h 9776"/>
                <a:gd name="connsiteX6-33" fmla="*/ 5871 w 10170"/>
                <a:gd name="connsiteY6-34" fmla="*/ 9686 h 9776"/>
                <a:gd name="connsiteX7-35" fmla="*/ 5781 w 10170"/>
                <a:gd name="connsiteY7-36" fmla="*/ 9749 h 9776"/>
                <a:gd name="connsiteX8-37" fmla="*/ 3903 w 10170"/>
                <a:gd name="connsiteY8-38" fmla="*/ 7171 h 9776"/>
                <a:gd name="connsiteX9-39" fmla="*/ 465 w 10170"/>
                <a:gd name="connsiteY9-40" fmla="*/ 2642 h 9776"/>
                <a:gd name="connsiteX0-41" fmla="*/ 413 w 9956"/>
                <a:gd name="connsiteY0-42" fmla="*/ 2703 h 9990"/>
                <a:gd name="connsiteX1-43" fmla="*/ 5108 w 9956"/>
                <a:gd name="connsiteY1-44" fmla="*/ 0 h 9990"/>
                <a:gd name="connsiteX2-45" fmla="*/ 5640 w 9956"/>
                <a:gd name="connsiteY2-46" fmla="*/ 387 h 9990"/>
                <a:gd name="connsiteX3-47" fmla="*/ 6703 w 9956"/>
                <a:gd name="connsiteY3-48" fmla="*/ 1222 h 9990"/>
                <a:gd name="connsiteX4-49" fmla="*/ 7388 w 9956"/>
                <a:gd name="connsiteY4-50" fmla="*/ 4077 h 9990"/>
                <a:gd name="connsiteX5-51" fmla="*/ 9497 w 9956"/>
                <a:gd name="connsiteY5-52" fmla="*/ 7346 h 9990"/>
                <a:gd name="connsiteX6-53" fmla="*/ 5729 w 9956"/>
                <a:gd name="connsiteY6-54" fmla="*/ 9908 h 9990"/>
                <a:gd name="connsiteX7-55" fmla="*/ 5640 w 9956"/>
                <a:gd name="connsiteY7-56" fmla="*/ 9972 h 9990"/>
                <a:gd name="connsiteX8-57" fmla="*/ 4306 w 9956"/>
                <a:gd name="connsiteY8-58" fmla="*/ 5851 h 9990"/>
                <a:gd name="connsiteX9-59" fmla="*/ 413 w 9956"/>
                <a:gd name="connsiteY9-60" fmla="*/ 2703 h 9990"/>
                <a:gd name="connsiteX0-61" fmla="*/ 561 w 10146"/>
                <a:gd name="connsiteY0-62" fmla="*/ 2706 h 10000"/>
                <a:gd name="connsiteX1-63" fmla="*/ 5277 w 10146"/>
                <a:gd name="connsiteY1-64" fmla="*/ 0 h 10000"/>
                <a:gd name="connsiteX2-65" fmla="*/ 5811 w 10146"/>
                <a:gd name="connsiteY2-66" fmla="*/ 387 h 10000"/>
                <a:gd name="connsiteX3-67" fmla="*/ 6879 w 10146"/>
                <a:gd name="connsiteY3-68" fmla="*/ 1223 h 10000"/>
                <a:gd name="connsiteX4-69" fmla="*/ 7567 w 10146"/>
                <a:gd name="connsiteY4-70" fmla="*/ 4081 h 10000"/>
                <a:gd name="connsiteX5-71" fmla="*/ 9685 w 10146"/>
                <a:gd name="connsiteY5-72" fmla="*/ 7353 h 10000"/>
                <a:gd name="connsiteX6-73" fmla="*/ 5900 w 10146"/>
                <a:gd name="connsiteY6-74" fmla="*/ 9918 h 10000"/>
                <a:gd name="connsiteX7-75" fmla="*/ 5811 w 10146"/>
                <a:gd name="connsiteY7-76" fmla="*/ 9982 h 10000"/>
                <a:gd name="connsiteX8-77" fmla="*/ 4471 w 10146"/>
                <a:gd name="connsiteY8-78" fmla="*/ 5857 h 10000"/>
                <a:gd name="connsiteX9-79" fmla="*/ 561 w 10146"/>
                <a:gd name="connsiteY9-80" fmla="*/ 2706 h 10000"/>
                <a:gd name="connsiteX0-81" fmla="*/ 561 w 10146"/>
                <a:gd name="connsiteY0-82" fmla="*/ 2706 h 10003"/>
                <a:gd name="connsiteX1-83" fmla="*/ 5277 w 10146"/>
                <a:gd name="connsiteY1-84" fmla="*/ 0 h 10003"/>
                <a:gd name="connsiteX2-85" fmla="*/ 5811 w 10146"/>
                <a:gd name="connsiteY2-86" fmla="*/ 387 h 10003"/>
                <a:gd name="connsiteX3-87" fmla="*/ 6879 w 10146"/>
                <a:gd name="connsiteY3-88" fmla="*/ 1223 h 10003"/>
                <a:gd name="connsiteX4-89" fmla="*/ 7567 w 10146"/>
                <a:gd name="connsiteY4-90" fmla="*/ 4081 h 10003"/>
                <a:gd name="connsiteX5-91" fmla="*/ 9685 w 10146"/>
                <a:gd name="connsiteY5-92" fmla="*/ 7353 h 10003"/>
                <a:gd name="connsiteX6-93" fmla="*/ 5900 w 10146"/>
                <a:gd name="connsiteY6-94" fmla="*/ 9918 h 10003"/>
                <a:gd name="connsiteX7-95" fmla="*/ 5811 w 10146"/>
                <a:gd name="connsiteY7-96" fmla="*/ 9982 h 10003"/>
                <a:gd name="connsiteX8-97" fmla="*/ 4471 w 10146"/>
                <a:gd name="connsiteY8-98" fmla="*/ 5857 h 10003"/>
                <a:gd name="connsiteX9-99" fmla="*/ 561 w 10146"/>
                <a:gd name="connsiteY9-100" fmla="*/ 2706 h 10003"/>
                <a:gd name="connsiteX0-101" fmla="*/ 561 w 10146"/>
                <a:gd name="connsiteY0-102" fmla="*/ 2706 h 9918"/>
                <a:gd name="connsiteX1-103" fmla="*/ 5277 w 10146"/>
                <a:gd name="connsiteY1-104" fmla="*/ 0 h 9918"/>
                <a:gd name="connsiteX2-105" fmla="*/ 5811 w 10146"/>
                <a:gd name="connsiteY2-106" fmla="*/ 387 h 9918"/>
                <a:gd name="connsiteX3-107" fmla="*/ 6879 w 10146"/>
                <a:gd name="connsiteY3-108" fmla="*/ 1223 h 9918"/>
                <a:gd name="connsiteX4-109" fmla="*/ 7567 w 10146"/>
                <a:gd name="connsiteY4-110" fmla="*/ 4081 h 9918"/>
                <a:gd name="connsiteX5-111" fmla="*/ 9685 w 10146"/>
                <a:gd name="connsiteY5-112" fmla="*/ 7353 h 9918"/>
                <a:gd name="connsiteX6-113" fmla="*/ 5900 w 10146"/>
                <a:gd name="connsiteY6-114" fmla="*/ 9918 h 9918"/>
                <a:gd name="connsiteX7-115" fmla="*/ 8124 w 10146"/>
                <a:gd name="connsiteY7-116" fmla="*/ 8793 h 9918"/>
                <a:gd name="connsiteX8-117" fmla="*/ 4471 w 10146"/>
                <a:gd name="connsiteY8-118" fmla="*/ 5857 h 9918"/>
                <a:gd name="connsiteX9-119" fmla="*/ 561 w 10146"/>
                <a:gd name="connsiteY9-120" fmla="*/ 2706 h 9918"/>
                <a:gd name="connsiteX0-121" fmla="*/ 553 w 10001"/>
                <a:gd name="connsiteY0-122" fmla="*/ 2728 h 10000"/>
                <a:gd name="connsiteX1-123" fmla="*/ 5201 w 10001"/>
                <a:gd name="connsiteY1-124" fmla="*/ 0 h 10000"/>
                <a:gd name="connsiteX2-125" fmla="*/ 5727 w 10001"/>
                <a:gd name="connsiteY2-126" fmla="*/ 390 h 10000"/>
                <a:gd name="connsiteX3-127" fmla="*/ 6780 w 10001"/>
                <a:gd name="connsiteY3-128" fmla="*/ 1233 h 10000"/>
                <a:gd name="connsiteX4-129" fmla="*/ 7458 w 10001"/>
                <a:gd name="connsiteY4-130" fmla="*/ 4115 h 10000"/>
                <a:gd name="connsiteX5-131" fmla="*/ 9546 w 10001"/>
                <a:gd name="connsiteY5-132" fmla="*/ 7414 h 10000"/>
                <a:gd name="connsiteX6-133" fmla="*/ 5815 w 10001"/>
                <a:gd name="connsiteY6-134" fmla="*/ 10000 h 10000"/>
                <a:gd name="connsiteX7-135" fmla="*/ 8007 w 10001"/>
                <a:gd name="connsiteY7-136" fmla="*/ 8866 h 10000"/>
                <a:gd name="connsiteX8-137" fmla="*/ 4407 w 10001"/>
                <a:gd name="connsiteY8-138" fmla="*/ 5905 h 10000"/>
                <a:gd name="connsiteX9-139" fmla="*/ 553 w 10001"/>
                <a:gd name="connsiteY9-140" fmla="*/ 2728 h 10000"/>
                <a:gd name="connsiteX0-141" fmla="*/ 570 w 10018"/>
                <a:gd name="connsiteY0-142" fmla="*/ 2728 h 10000"/>
                <a:gd name="connsiteX1-143" fmla="*/ 5218 w 10018"/>
                <a:gd name="connsiteY1-144" fmla="*/ 0 h 10000"/>
                <a:gd name="connsiteX2-145" fmla="*/ 5744 w 10018"/>
                <a:gd name="connsiteY2-146" fmla="*/ 390 h 10000"/>
                <a:gd name="connsiteX3-147" fmla="*/ 6797 w 10018"/>
                <a:gd name="connsiteY3-148" fmla="*/ 1233 h 10000"/>
                <a:gd name="connsiteX4-149" fmla="*/ 7475 w 10018"/>
                <a:gd name="connsiteY4-150" fmla="*/ 4115 h 10000"/>
                <a:gd name="connsiteX5-151" fmla="*/ 9563 w 10018"/>
                <a:gd name="connsiteY5-152" fmla="*/ 7414 h 10000"/>
                <a:gd name="connsiteX6-153" fmla="*/ 5832 w 10018"/>
                <a:gd name="connsiteY6-154" fmla="*/ 10000 h 10000"/>
                <a:gd name="connsiteX7-155" fmla="*/ 8024 w 10018"/>
                <a:gd name="connsiteY7-156" fmla="*/ 8866 h 10000"/>
                <a:gd name="connsiteX8-157" fmla="*/ 4297 w 10018"/>
                <a:gd name="connsiteY8-158" fmla="*/ 6005 h 10000"/>
                <a:gd name="connsiteX9-159" fmla="*/ 570 w 10018"/>
                <a:gd name="connsiteY9-160" fmla="*/ 2728 h 10000"/>
                <a:gd name="connsiteX0-161" fmla="*/ 570 w 10018"/>
                <a:gd name="connsiteY0-162" fmla="*/ 2728 h 10000"/>
                <a:gd name="connsiteX1-163" fmla="*/ 5218 w 10018"/>
                <a:gd name="connsiteY1-164" fmla="*/ 0 h 10000"/>
                <a:gd name="connsiteX2-165" fmla="*/ 5744 w 10018"/>
                <a:gd name="connsiteY2-166" fmla="*/ 390 h 10000"/>
                <a:gd name="connsiteX3-167" fmla="*/ 6797 w 10018"/>
                <a:gd name="connsiteY3-168" fmla="*/ 1233 h 10000"/>
                <a:gd name="connsiteX4-169" fmla="*/ 7475 w 10018"/>
                <a:gd name="connsiteY4-170" fmla="*/ 4115 h 10000"/>
                <a:gd name="connsiteX5-171" fmla="*/ 9563 w 10018"/>
                <a:gd name="connsiteY5-172" fmla="*/ 7414 h 10000"/>
                <a:gd name="connsiteX6-173" fmla="*/ 5832 w 10018"/>
                <a:gd name="connsiteY6-174" fmla="*/ 10000 h 10000"/>
                <a:gd name="connsiteX7-175" fmla="*/ 8024 w 10018"/>
                <a:gd name="connsiteY7-176" fmla="*/ 8866 h 10000"/>
                <a:gd name="connsiteX8-177" fmla="*/ 5400 w 10018"/>
                <a:gd name="connsiteY8-178" fmla="*/ 8888 h 10000"/>
                <a:gd name="connsiteX9-179" fmla="*/ 4297 w 10018"/>
                <a:gd name="connsiteY9-180" fmla="*/ 6005 h 10000"/>
                <a:gd name="connsiteX10" fmla="*/ 570 w 10018"/>
                <a:gd name="connsiteY10" fmla="*/ 2728 h 10000"/>
                <a:gd name="connsiteX0-181" fmla="*/ 570 w 10018"/>
                <a:gd name="connsiteY0-182" fmla="*/ 2728 h 10000"/>
                <a:gd name="connsiteX1-183" fmla="*/ 5218 w 10018"/>
                <a:gd name="connsiteY1-184" fmla="*/ 0 h 10000"/>
                <a:gd name="connsiteX2-185" fmla="*/ 5744 w 10018"/>
                <a:gd name="connsiteY2-186" fmla="*/ 390 h 10000"/>
                <a:gd name="connsiteX3-187" fmla="*/ 6797 w 10018"/>
                <a:gd name="connsiteY3-188" fmla="*/ 1233 h 10000"/>
                <a:gd name="connsiteX4-189" fmla="*/ 7475 w 10018"/>
                <a:gd name="connsiteY4-190" fmla="*/ 4115 h 10000"/>
                <a:gd name="connsiteX5-191" fmla="*/ 9563 w 10018"/>
                <a:gd name="connsiteY5-192" fmla="*/ 7414 h 10000"/>
                <a:gd name="connsiteX6-193" fmla="*/ 5832 w 10018"/>
                <a:gd name="connsiteY6-194" fmla="*/ 10000 h 10000"/>
                <a:gd name="connsiteX7-195" fmla="*/ 8024 w 10018"/>
                <a:gd name="connsiteY7-196" fmla="*/ 8866 h 10000"/>
                <a:gd name="connsiteX8-197" fmla="*/ 5400 w 10018"/>
                <a:gd name="connsiteY8-198" fmla="*/ 8888 h 10000"/>
                <a:gd name="connsiteX9-199" fmla="*/ 4297 w 10018"/>
                <a:gd name="connsiteY9-200" fmla="*/ 6005 h 10000"/>
                <a:gd name="connsiteX10-201" fmla="*/ 570 w 10018"/>
                <a:gd name="connsiteY10-202" fmla="*/ 2728 h 10000"/>
                <a:gd name="connsiteX0-203" fmla="*/ 570 w 10018"/>
                <a:gd name="connsiteY0-204" fmla="*/ 2728 h 10000"/>
                <a:gd name="connsiteX1-205" fmla="*/ 5218 w 10018"/>
                <a:gd name="connsiteY1-206" fmla="*/ 0 h 10000"/>
                <a:gd name="connsiteX2-207" fmla="*/ 5744 w 10018"/>
                <a:gd name="connsiteY2-208" fmla="*/ 390 h 10000"/>
                <a:gd name="connsiteX3-209" fmla="*/ 6797 w 10018"/>
                <a:gd name="connsiteY3-210" fmla="*/ 1233 h 10000"/>
                <a:gd name="connsiteX4-211" fmla="*/ 7475 w 10018"/>
                <a:gd name="connsiteY4-212" fmla="*/ 4115 h 10000"/>
                <a:gd name="connsiteX5-213" fmla="*/ 9563 w 10018"/>
                <a:gd name="connsiteY5-214" fmla="*/ 7414 h 10000"/>
                <a:gd name="connsiteX6-215" fmla="*/ 5832 w 10018"/>
                <a:gd name="connsiteY6-216" fmla="*/ 10000 h 10000"/>
                <a:gd name="connsiteX7-217" fmla="*/ 8024 w 10018"/>
                <a:gd name="connsiteY7-218" fmla="*/ 8866 h 10000"/>
                <a:gd name="connsiteX8-219" fmla="*/ 5400 w 10018"/>
                <a:gd name="connsiteY8-220" fmla="*/ 8888 h 10000"/>
                <a:gd name="connsiteX9-221" fmla="*/ 4071 w 10018"/>
                <a:gd name="connsiteY9-222" fmla="*/ 7340 h 10000"/>
                <a:gd name="connsiteX10-223" fmla="*/ 4297 w 10018"/>
                <a:gd name="connsiteY10-224" fmla="*/ 6005 h 10000"/>
                <a:gd name="connsiteX11" fmla="*/ 570 w 10018"/>
                <a:gd name="connsiteY11" fmla="*/ 2728 h 10000"/>
                <a:gd name="connsiteX0-225" fmla="*/ 570 w 10018"/>
                <a:gd name="connsiteY0-226" fmla="*/ 2728 h 10000"/>
                <a:gd name="connsiteX1-227" fmla="*/ 5218 w 10018"/>
                <a:gd name="connsiteY1-228" fmla="*/ 0 h 10000"/>
                <a:gd name="connsiteX2-229" fmla="*/ 5744 w 10018"/>
                <a:gd name="connsiteY2-230" fmla="*/ 390 h 10000"/>
                <a:gd name="connsiteX3-231" fmla="*/ 6797 w 10018"/>
                <a:gd name="connsiteY3-232" fmla="*/ 1233 h 10000"/>
                <a:gd name="connsiteX4-233" fmla="*/ 7475 w 10018"/>
                <a:gd name="connsiteY4-234" fmla="*/ 4115 h 10000"/>
                <a:gd name="connsiteX5-235" fmla="*/ 9563 w 10018"/>
                <a:gd name="connsiteY5-236" fmla="*/ 7414 h 10000"/>
                <a:gd name="connsiteX6-237" fmla="*/ 8693 w 10018"/>
                <a:gd name="connsiteY6-238" fmla="*/ 8489 h 10000"/>
                <a:gd name="connsiteX7-239" fmla="*/ 5832 w 10018"/>
                <a:gd name="connsiteY7-240" fmla="*/ 10000 h 10000"/>
                <a:gd name="connsiteX8-241" fmla="*/ 8024 w 10018"/>
                <a:gd name="connsiteY8-242" fmla="*/ 8866 h 10000"/>
                <a:gd name="connsiteX9-243" fmla="*/ 5400 w 10018"/>
                <a:gd name="connsiteY9-244" fmla="*/ 8888 h 10000"/>
                <a:gd name="connsiteX10-245" fmla="*/ 4071 w 10018"/>
                <a:gd name="connsiteY10-246" fmla="*/ 7340 h 10000"/>
                <a:gd name="connsiteX11-247" fmla="*/ 4297 w 10018"/>
                <a:gd name="connsiteY11-248" fmla="*/ 6005 h 10000"/>
                <a:gd name="connsiteX12" fmla="*/ 570 w 10018"/>
                <a:gd name="connsiteY12" fmla="*/ 2728 h 10000"/>
                <a:gd name="connsiteX0-249" fmla="*/ 570 w 10018"/>
                <a:gd name="connsiteY0-250" fmla="*/ 2728 h 9102"/>
                <a:gd name="connsiteX1-251" fmla="*/ 5218 w 10018"/>
                <a:gd name="connsiteY1-252" fmla="*/ 0 h 9102"/>
                <a:gd name="connsiteX2-253" fmla="*/ 5744 w 10018"/>
                <a:gd name="connsiteY2-254" fmla="*/ 390 h 9102"/>
                <a:gd name="connsiteX3-255" fmla="*/ 6797 w 10018"/>
                <a:gd name="connsiteY3-256" fmla="*/ 1233 h 9102"/>
                <a:gd name="connsiteX4-257" fmla="*/ 7475 w 10018"/>
                <a:gd name="connsiteY4-258" fmla="*/ 4115 h 9102"/>
                <a:gd name="connsiteX5-259" fmla="*/ 9563 w 10018"/>
                <a:gd name="connsiteY5-260" fmla="*/ 7414 h 9102"/>
                <a:gd name="connsiteX6-261" fmla="*/ 8693 w 10018"/>
                <a:gd name="connsiteY6-262" fmla="*/ 8489 h 9102"/>
                <a:gd name="connsiteX7-263" fmla="*/ 8301 w 10018"/>
                <a:gd name="connsiteY7-264" fmla="*/ 9101 h 9102"/>
                <a:gd name="connsiteX8-265" fmla="*/ 8024 w 10018"/>
                <a:gd name="connsiteY8-266" fmla="*/ 8866 h 9102"/>
                <a:gd name="connsiteX9-267" fmla="*/ 5400 w 10018"/>
                <a:gd name="connsiteY9-268" fmla="*/ 8888 h 9102"/>
                <a:gd name="connsiteX10-269" fmla="*/ 4071 w 10018"/>
                <a:gd name="connsiteY10-270" fmla="*/ 7340 h 9102"/>
                <a:gd name="connsiteX11-271" fmla="*/ 4297 w 10018"/>
                <a:gd name="connsiteY11-272" fmla="*/ 6005 h 9102"/>
                <a:gd name="connsiteX12-273" fmla="*/ 570 w 10018"/>
                <a:gd name="connsiteY12-274" fmla="*/ 2728 h 91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 ang="0">
                  <a:pos x="connsiteX11-247" y="connsiteY11-248"/>
                </a:cxn>
                <a:cxn ang="0">
                  <a:pos x="connsiteX12-273" y="connsiteY12-274"/>
                </a:cxn>
              </a:cxnLst>
              <a:rect l="l" t="t" r="r" b="b"/>
              <a:pathLst>
                <a:path w="10018" h="9102">
                  <a:moveTo>
                    <a:pt x="570" y="2728"/>
                  </a:moveTo>
                  <a:cubicBezTo>
                    <a:pt x="1886" y="1624"/>
                    <a:pt x="3640" y="844"/>
                    <a:pt x="5218" y="0"/>
                  </a:cubicBezTo>
                  <a:cubicBezTo>
                    <a:pt x="5393" y="65"/>
                    <a:pt x="5658" y="259"/>
                    <a:pt x="5744" y="390"/>
                  </a:cubicBezTo>
                  <a:cubicBezTo>
                    <a:pt x="6007" y="585"/>
                    <a:pt x="6533" y="975"/>
                    <a:pt x="6797" y="1233"/>
                  </a:cubicBezTo>
                  <a:cubicBezTo>
                    <a:pt x="7761" y="1233"/>
                    <a:pt x="6509" y="4115"/>
                    <a:pt x="7475" y="4115"/>
                  </a:cubicBezTo>
                  <a:cubicBezTo>
                    <a:pt x="7036" y="6972"/>
                    <a:pt x="11404" y="4881"/>
                    <a:pt x="9563" y="7414"/>
                  </a:cubicBezTo>
                  <a:cubicBezTo>
                    <a:pt x="9745" y="8076"/>
                    <a:pt x="9315" y="8058"/>
                    <a:pt x="8693" y="8489"/>
                  </a:cubicBezTo>
                  <a:cubicBezTo>
                    <a:pt x="8071" y="8920"/>
                    <a:pt x="8391" y="8972"/>
                    <a:pt x="8301" y="9101"/>
                  </a:cubicBezTo>
                  <a:cubicBezTo>
                    <a:pt x="8272" y="9122"/>
                    <a:pt x="8054" y="8845"/>
                    <a:pt x="8024" y="8866"/>
                  </a:cubicBezTo>
                  <a:cubicBezTo>
                    <a:pt x="8005" y="8589"/>
                    <a:pt x="6021" y="9365"/>
                    <a:pt x="5400" y="8888"/>
                  </a:cubicBezTo>
                  <a:cubicBezTo>
                    <a:pt x="4804" y="8634"/>
                    <a:pt x="4255" y="7820"/>
                    <a:pt x="4071" y="7340"/>
                  </a:cubicBezTo>
                  <a:cubicBezTo>
                    <a:pt x="3887" y="6860"/>
                    <a:pt x="4944" y="6774"/>
                    <a:pt x="4297" y="6005"/>
                  </a:cubicBezTo>
                  <a:cubicBezTo>
                    <a:pt x="1110" y="7383"/>
                    <a:pt x="-1096" y="4935"/>
                    <a:pt x="570" y="272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6" name="Freeform 276"/>
            <p:cNvSpPr/>
            <p:nvPr/>
          </p:nvSpPr>
          <p:spPr bwMode="auto">
            <a:xfrm>
              <a:off x="7516887" y="2569646"/>
              <a:ext cx="479403" cy="604871"/>
            </a:xfrm>
            <a:custGeom>
              <a:avLst/>
              <a:gdLst>
                <a:gd name="T0" fmla="*/ 79 w 136"/>
                <a:gd name="T1" fmla="*/ 31 h 184"/>
                <a:gd name="T2" fmla="*/ 111 w 136"/>
                <a:gd name="T3" fmla="*/ 4 h 184"/>
                <a:gd name="T4" fmla="*/ 132 w 136"/>
                <a:gd name="T5" fmla="*/ 11 h 184"/>
                <a:gd name="T6" fmla="*/ 111 w 136"/>
                <a:gd name="T7" fmla="*/ 104 h 184"/>
                <a:gd name="T8" fmla="*/ 112 w 136"/>
                <a:gd name="T9" fmla="*/ 132 h 184"/>
                <a:gd name="T10" fmla="*/ 51 w 136"/>
                <a:gd name="T11" fmla="*/ 172 h 184"/>
                <a:gd name="T12" fmla="*/ 0 w 136"/>
                <a:gd name="T13" fmla="*/ 146 h 184"/>
                <a:gd name="T14" fmla="*/ 18 w 136"/>
                <a:gd name="T15" fmla="*/ 101 h 184"/>
                <a:gd name="T16" fmla="*/ 79 w 136"/>
                <a:gd name="T17" fmla="*/ 3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84">
                  <a:moveTo>
                    <a:pt x="79" y="31"/>
                  </a:moveTo>
                  <a:cubicBezTo>
                    <a:pt x="90" y="15"/>
                    <a:pt x="104" y="2"/>
                    <a:pt x="111" y="4"/>
                  </a:cubicBezTo>
                  <a:cubicBezTo>
                    <a:pt x="126" y="0"/>
                    <a:pt x="130" y="0"/>
                    <a:pt x="132" y="11"/>
                  </a:cubicBezTo>
                  <a:cubicBezTo>
                    <a:pt x="136" y="31"/>
                    <a:pt x="108" y="51"/>
                    <a:pt x="111" y="104"/>
                  </a:cubicBezTo>
                  <a:cubicBezTo>
                    <a:pt x="113" y="124"/>
                    <a:pt x="124" y="118"/>
                    <a:pt x="112" y="132"/>
                  </a:cubicBezTo>
                  <a:cubicBezTo>
                    <a:pt x="111" y="144"/>
                    <a:pt x="54" y="184"/>
                    <a:pt x="51" y="172"/>
                  </a:cubicBezTo>
                  <a:cubicBezTo>
                    <a:pt x="44" y="134"/>
                    <a:pt x="23" y="136"/>
                    <a:pt x="0" y="146"/>
                  </a:cubicBezTo>
                  <a:cubicBezTo>
                    <a:pt x="3" y="135"/>
                    <a:pt x="15" y="112"/>
                    <a:pt x="18" y="101"/>
                  </a:cubicBezTo>
                  <a:cubicBezTo>
                    <a:pt x="53" y="66"/>
                    <a:pt x="44" y="62"/>
                    <a:pt x="79" y="3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7" name="Freeform 277"/>
            <p:cNvSpPr/>
            <p:nvPr/>
          </p:nvSpPr>
          <p:spPr bwMode="auto">
            <a:xfrm>
              <a:off x="7718491" y="3841305"/>
              <a:ext cx="68259" cy="39690"/>
            </a:xfrm>
            <a:custGeom>
              <a:avLst/>
              <a:gdLst>
                <a:gd name="T0" fmla="*/ 0 w 20"/>
                <a:gd name="T1" fmla="*/ 10 h 12"/>
                <a:gd name="T2" fmla="*/ 9 w 20"/>
                <a:gd name="T3" fmla="*/ 0 h 12"/>
                <a:gd name="T4" fmla="*/ 20 w 20"/>
                <a:gd name="T5" fmla="*/ 12 h 12"/>
                <a:gd name="T6" fmla="*/ 0 w 20"/>
                <a:gd name="T7" fmla="*/ 10 h 12"/>
              </a:gdLst>
              <a:ahLst/>
              <a:cxnLst>
                <a:cxn ang="0">
                  <a:pos x="T0" y="T1"/>
                </a:cxn>
                <a:cxn ang="0">
                  <a:pos x="T2" y="T3"/>
                </a:cxn>
                <a:cxn ang="0">
                  <a:pos x="T4" y="T5"/>
                </a:cxn>
                <a:cxn ang="0">
                  <a:pos x="T6" y="T7"/>
                </a:cxn>
              </a:cxnLst>
              <a:rect l="0" t="0" r="r" b="b"/>
              <a:pathLst>
                <a:path w="20" h="12">
                  <a:moveTo>
                    <a:pt x="0" y="10"/>
                  </a:moveTo>
                  <a:cubicBezTo>
                    <a:pt x="3" y="7"/>
                    <a:pt x="6" y="3"/>
                    <a:pt x="9" y="0"/>
                  </a:cubicBezTo>
                  <a:cubicBezTo>
                    <a:pt x="13" y="4"/>
                    <a:pt x="16" y="8"/>
                    <a:pt x="20" y="12"/>
                  </a:cubicBezTo>
                  <a:cubicBezTo>
                    <a:pt x="13" y="12"/>
                    <a:pt x="7" y="11"/>
                    <a:pt x="0"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8" name="Freeform 278"/>
            <p:cNvSpPr/>
            <p:nvPr/>
          </p:nvSpPr>
          <p:spPr bwMode="auto">
            <a:xfrm>
              <a:off x="8115348" y="4971668"/>
              <a:ext cx="190491" cy="419124"/>
            </a:xfrm>
            <a:custGeom>
              <a:avLst/>
              <a:gdLst>
                <a:gd name="T0" fmla="*/ 34 w 54"/>
                <a:gd name="T1" fmla="*/ 7 h 127"/>
                <a:gd name="T2" fmla="*/ 53 w 54"/>
                <a:gd name="T3" fmla="*/ 0 h 127"/>
                <a:gd name="T4" fmla="*/ 43 w 54"/>
                <a:gd name="T5" fmla="*/ 84 h 127"/>
                <a:gd name="T6" fmla="*/ 28 w 54"/>
                <a:gd name="T7" fmla="*/ 126 h 127"/>
                <a:gd name="T8" fmla="*/ 14 w 54"/>
                <a:gd name="T9" fmla="*/ 112 h 127"/>
                <a:gd name="T10" fmla="*/ 3 w 54"/>
                <a:gd name="T11" fmla="*/ 73 h 127"/>
                <a:gd name="T12" fmla="*/ 34 w 54"/>
                <a:gd name="T13" fmla="*/ 7 h 127"/>
              </a:gdLst>
              <a:ahLst/>
              <a:cxnLst>
                <a:cxn ang="0">
                  <a:pos x="T0" y="T1"/>
                </a:cxn>
                <a:cxn ang="0">
                  <a:pos x="T2" y="T3"/>
                </a:cxn>
                <a:cxn ang="0">
                  <a:pos x="T4" y="T5"/>
                </a:cxn>
                <a:cxn ang="0">
                  <a:pos x="T6" y="T7"/>
                </a:cxn>
                <a:cxn ang="0">
                  <a:pos x="T8" y="T9"/>
                </a:cxn>
                <a:cxn ang="0">
                  <a:pos x="T10" y="T11"/>
                </a:cxn>
                <a:cxn ang="0">
                  <a:pos x="T12" y="T13"/>
                </a:cxn>
              </a:cxnLst>
              <a:rect l="0" t="0" r="r" b="b"/>
              <a:pathLst>
                <a:path w="54" h="127">
                  <a:moveTo>
                    <a:pt x="34" y="7"/>
                  </a:moveTo>
                  <a:cubicBezTo>
                    <a:pt x="37" y="0"/>
                    <a:pt x="46" y="1"/>
                    <a:pt x="53" y="0"/>
                  </a:cubicBezTo>
                  <a:cubicBezTo>
                    <a:pt x="54" y="28"/>
                    <a:pt x="53" y="57"/>
                    <a:pt x="43" y="84"/>
                  </a:cubicBezTo>
                  <a:cubicBezTo>
                    <a:pt x="37" y="97"/>
                    <a:pt x="34" y="112"/>
                    <a:pt x="28" y="126"/>
                  </a:cubicBezTo>
                  <a:cubicBezTo>
                    <a:pt x="20" y="127"/>
                    <a:pt x="18" y="117"/>
                    <a:pt x="14" y="112"/>
                  </a:cubicBezTo>
                  <a:cubicBezTo>
                    <a:pt x="8" y="100"/>
                    <a:pt x="0" y="86"/>
                    <a:pt x="3" y="73"/>
                  </a:cubicBezTo>
                  <a:cubicBezTo>
                    <a:pt x="16" y="52"/>
                    <a:pt x="20" y="27"/>
                    <a:pt x="34"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9" name="Freeform 279"/>
            <p:cNvSpPr/>
            <p:nvPr/>
          </p:nvSpPr>
          <p:spPr bwMode="auto">
            <a:xfrm>
              <a:off x="8041396" y="3969867"/>
              <a:ext cx="206387" cy="191266"/>
            </a:xfrm>
            <a:custGeom>
              <a:avLst/>
              <a:gdLst>
                <a:gd name="T0" fmla="*/ 80456 w 59"/>
                <a:gd name="T1" fmla="*/ 9893 h 58"/>
                <a:gd name="T2" fmla="*/ 178402 w 59"/>
                <a:gd name="T3" fmla="*/ 0 h 58"/>
                <a:gd name="T4" fmla="*/ 195893 w 59"/>
                <a:gd name="T5" fmla="*/ 0 h 58"/>
                <a:gd name="T6" fmla="*/ 206387 w 59"/>
                <a:gd name="T7" fmla="*/ 75847 h 58"/>
                <a:gd name="T8" fmla="*/ 73460 w 59"/>
                <a:gd name="T9" fmla="*/ 191266 h 58"/>
                <a:gd name="T10" fmla="*/ 80456 w 59"/>
                <a:gd name="T11" fmla="*/ 9893 h 58"/>
                <a:gd name="T12" fmla="*/ 0 60000 65536"/>
                <a:gd name="T13" fmla="*/ 0 60000 65536"/>
                <a:gd name="T14" fmla="*/ 0 60000 65536"/>
                <a:gd name="T15" fmla="*/ 0 60000 65536"/>
                <a:gd name="T16" fmla="*/ 0 60000 65536"/>
                <a:gd name="T17" fmla="*/ 0 60000 65536"/>
                <a:gd name="T18" fmla="*/ 0 w 59"/>
                <a:gd name="T19" fmla="*/ 0 h 58"/>
                <a:gd name="T20" fmla="*/ 59 w 59"/>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59" h="58">
                  <a:moveTo>
                    <a:pt x="23" y="3"/>
                  </a:moveTo>
                  <a:cubicBezTo>
                    <a:pt x="30" y="2"/>
                    <a:pt x="44" y="1"/>
                    <a:pt x="51" y="0"/>
                  </a:cubicBezTo>
                  <a:cubicBezTo>
                    <a:pt x="56" y="0"/>
                    <a:pt x="56" y="0"/>
                    <a:pt x="56" y="0"/>
                  </a:cubicBezTo>
                  <a:cubicBezTo>
                    <a:pt x="57" y="7"/>
                    <a:pt x="58" y="15"/>
                    <a:pt x="59" y="23"/>
                  </a:cubicBezTo>
                  <a:cubicBezTo>
                    <a:pt x="46" y="34"/>
                    <a:pt x="34" y="46"/>
                    <a:pt x="21" y="58"/>
                  </a:cubicBezTo>
                  <a:cubicBezTo>
                    <a:pt x="0" y="42"/>
                    <a:pt x="15" y="21"/>
                    <a:pt x="23" y="3"/>
                  </a:cubicBezTo>
                  <a:close/>
                </a:path>
              </a:pathLst>
            </a:cu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0" name="Freeform 280"/>
            <p:cNvSpPr/>
            <p:nvPr/>
          </p:nvSpPr>
          <p:spPr bwMode="auto">
            <a:xfrm>
              <a:off x="3421324" y="4369972"/>
              <a:ext cx="288912" cy="138120"/>
            </a:xfrm>
            <a:custGeom>
              <a:avLst/>
              <a:gdLst>
                <a:gd name="T0" fmla="*/ 0 w 82"/>
                <a:gd name="T1" fmla="*/ 8 h 42"/>
                <a:gd name="T2" fmla="*/ 62 w 82"/>
                <a:gd name="T3" fmla="*/ 9 h 42"/>
                <a:gd name="T4" fmla="*/ 66 w 82"/>
                <a:gd name="T5" fmla="*/ 25 h 42"/>
                <a:gd name="T6" fmla="*/ 82 w 82"/>
                <a:gd name="T7" fmla="*/ 12 h 42"/>
                <a:gd name="T8" fmla="*/ 64 w 82"/>
                <a:gd name="T9" fmla="*/ 42 h 42"/>
                <a:gd name="T10" fmla="*/ 58 w 82"/>
                <a:gd name="T11" fmla="*/ 33 h 42"/>
                <a:gd name="T12" fmla="*/ 61 w 82"/>
                <a:gd name="T13" fmla="*/ 14 h 42"/>
                <a:gd name="T14" fmla="*/ 0 w 82"/>
                <a:gd name="T15" fmla="*/ 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42">
                  <a:moveTo>
                    <a:pt x="0" y="8"/>
                  </a:moveTo>
                  <a:cubicBezTo>
                    <a:pt x="20" y="8"/>
                    <a:pt x="41" y="5"/>
                    <a:pt x="62" y="9"/>
                  </a:cubicBezTo>
                  <a:cubicBezTo>
                    <a:pt x="64" y="14"/>
                    <a:pt x="65" y="20"/>
                    <a:pt x="66" y="25"/>
                  </a:cubicBezTo>
                  <a:cubicBezTo>
                    <a:pt x="71" y="21"/>
                    <a:pt x="77" y="16"/>
                    <a:pt x="82" y="12"/>
                  </a:cubicBezTo>
                  <a:cubicBezTo>
                    <a:pt x="77" y="22"/>
                    <a:pt x="71" y="32"/>
                    <a:pt x="64" y="42"/>
                  </a:cubicBezTo>
                  <a:cubicBezTo>
                    <a:pt x="62" y="39"/>
                    <a:pt x="59" y="35"/>
                    <a:pt x="58" y="33"/>
                  </a:cubicBezTo>
                  <a:cubicBezTo>
                    <a:pt x="59" y="27"/>
                    <a:pt x="63" y="21"/>
                    <a:pt x="61" y="14"/>
                  </a:cubicBezTo>
                  <a:cubicBezTo>
                    <a:pt x="42" y="0"/>
                    <a:pt x="18" y="20"/>
                    <a:pt x="0" y="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grpSp>
          <p:nvGrpSpPr>
            <p:cNvPr id="41" name="Group 161"/>
            <p:cNvGrpSpPr>
              <a:grpSpLocks noChangeAspect="1"/>
            </p:cNvGrpSpPr>
            <p:nvPr/>
          </p:nvGrpSpPr>
          <p:grpSpPr bwMode="auto">
            <a:xfrm>
              <a:off x="2540548" y="1493408"/>
              <a:ext cx="6246015" cy="4544732"/>
              <a:chOff x="3539" y="485"/>
              <a:chExt cx="3329" cy="2590"/>
            </a:xfrm>
          </p:grpSpPr>
          <p:sp>
            <p:nvSpPr>
              <p:cNvPr id="42" name="Freeform 162"/>
              <p:cNvSpPr>
                <a:spLocks noEditPoints="1"/>
              </p:cNvSpPr>
              <p:nvPr/>
            </p:nvSpPr>
            <p:spPr bwMode="auto">
              <a:xfrm>
                <a:off x="6600" y="489"/>
                <a:ext cx="86" cy="82"/>
              </a:xfrm>
              <a:custGeom>
                <a:avLst/>
                <a:gdLst>
                  <a:gd name="T0" fmla="*/ 41 w 46"/>
                  <a:gd name="T1" fmla="*/ 56 h 44"/>
                  <a:gd name="T2" fmla="*/ 7 w 46"/>
                  <a:gd name="T3" fmla="*/ 48 h 44"/>
                  <a:gd name="T4" fmla="*/ 41 w 46"/>
                  <a:gd name="T5" fmla="*/ 43 h 44"/>
                  <a:gd name="T6" fmla="*/ 15 w 46"/>
                  <a:gd name="T7" fmla="*/ 34 h 44"/>
                  <a:gd name="T8" fmla="*/ 7 w 46"/>
                  <a:gd name="T9" fmla="*/ 35 h 44"/>
                  <a:gd name="T10" fmla="*/ 79 w 46"/>
                  <a:gd name="T11" fmla="*/ 0 h 44"/>
                  <a:gd name="T12" fmla="*/ 73 w 46"/>
                  <a:gd name="T13" fmla="*/ 35 h 44"/>
                  <a:gd name="T14" fmla="*/ 47 w 46"/>
                  <a:gd name="T15" fmla="*/ 34 h 44"/>
                  <a:gd name="T16" fmla="*/ 80 w 46"/>
                  <a:gd name="T17" fmla="*/ 43 h 44"/>
                  <a:gd name="T18" fmla="*/ 47 w 46"/>
                  <a:gd name="T19" fmla="*/ 48 h 44"/>
                  <a:gd name="T20" fmla="*/ 86 w 46"/>
                  <a:gd name="T21" fmla="*/ 56 h 44"/>
                  <a:gd name="T22" fmla="*/ 0 w 46"/>
                  <a:gd name="T23" fmla="*/ 62 h 44"/>
                  <a:gd name="T24" fmla="*/ 9 w 46"/>
                  <a:gd name="T25" fmla="*/ 63 h 44"/>
                  <a:gd name="T26" fmla="*/ 7 w 46"/>
                  <a:gd name="T27" fmla="*/ 82 h 44"/>
                  <a:gd name="T28" fmla="*/ 9 w 46"/>
                  <a:gd name="T29" fmla="*/ 63 h 44"/>
                  <a:gd name="T30" fmla="*/ 41 w 46"/>
                  <a:gd name="T31" fmla="*/ 28 h 44"/>
                  <a:gd name="T32" fmla="*/ 15 w 46"/>
                  <a:gd name="T33" fmla="*/ 6 h 44"/>
                  <a:gd name="T34" fmla="*/ 21 w 46"/>
                  <a:gd name="T35" fmla="*/ 13 h 44"/>
                  <a:gd name="T36" fmla="*/ 34 w 46"/>
                  <a:gd name="T37" fmla="*/ 21 h 44"/>
                  <a:gd name="T38" fmla="*/ 21 w 46"/>
                  <a:gd name="T39" fmla="*/ 13 h 44"/>
                  <a:gd name="T40" fmla="*/ 30 w 46"/>
                  <a:gd name="T41" fmla="*/ 63 h 44"/>
                  <a:gd name="T42" fmla="*/ 32 w 46"/>
                  <a:gd name="T43" fmla="*/ 82 h 44"/>
                  <a:gd name="T44" fmla="*/ 47 w 46"/>
                  <a:gd name="T45" fmla="*/ 67 h 44"/>
                  <a:gd name="T46" fmla="*/ 60 w 46"/>
                  <a:gd name="T47" fmla="*/ 78 h 44"/>
                  <a:gd name="T48" fmla="*/ 47 w 46"/>
                  <a:gd name="T49" fmla="*/ 67 h 44"/>
                  <a:gd name="T50" fmla="*/ 47 w 46"/>
                  <a:gd name="T51" fmla="*/ 6 h 44"/>
                  <a:gd name="T52" fmla="*/ 73 w 46"/>
                  <a:gd name="T53" fmla="*/ 28 h 44"/>
                  <a:gd name="T54" fmla="*/ 52 w 46"/>
                  <a:gd name="T55" fmla="*/ 22 h 44"/>
                  <a:gd name="T56" fmla="*/ 67 w 46"/>
                  <a:gd name="T57" fmla="*/ 13 h 44"/>
                  <a:gd name="T58" fmla="*/ 52 w 46"/>
                  <a:gd name="T59" fmla="*/ 22 h 44"/>
                  <a:gd name="T60" fmla="*/ 73 w 46"/>
                  <a:gd name="T61" fmla="*/ 63 h 44"/>
                  <a:gd name="T62" fmla="*/ 80 w 46"/>
                  <a:gd name="T63" fmla="*/ 8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
                  <a:gd name="T97" fmla="*/ 0 h 44"/>
                  <a:gd name="T98" fmla="*/ 46 w 46"/>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 h="44">
                    <a:moveTo>
                      <a:pt x="0" y="30"/>
                    </a:moveTo>
                    <a:cubicBezTo>
                      <a:pt x="22" y="30"/>
                      <a:pt x="22" y="30"/>
                      <a:pt x="22" y="30"/>
                    </a:cubicBezTo>
                    <a:cubicBezTo>
                      <a:pt x="22" y="26"/>
                      <a:pt x="22" y="26"/>
                      <a:pt x="22" y="26"/>
                    </a:cubicBezTo>
                    <a:cubicBezTo>
                      <a:pt x="4" y="26"/>
                      <a:pt x="4" y="26"/>
                      <a:pt x="4" y="26"/>
                    </a:cubicBezTo>
                    <a:cubicBezTo>
                      <a:pt x="4" y="23"/>
                      <a:pt x="4" y="23"/>
                      <a:pt x="4" y="23"/>
                    </a:cubicBezTo>
                    <a:cubicBezTo>
                      <a:pt x="22" y="23"/>
                      <a:pt x="22" y="23"/>
                      <a:pt x="22" y="23"/>
                    </a:cubicBezTo>
                    <a:cubicBezTo>
                      <a:pt x="22" y="18"/>
                      <a:pt x="22" y="18"/>
                      <a:pt x="22" y="18"/>
                    </a:cubicBezTo>
                    <a:cubicBezTo>
                      <a:pt x="8" y="18"/>
                      <a:pt x="8" y="18"/>
                      <a:pt x="8" y="18"/>
                    </a:cubicBezTo>
                    <a:cubicBezTo>
                      <a:pt x="8" y="19"/>
                      <a:pt x="8" y="19"/>
                      <a:pt x="8" y="19"/>
                    </a:cubicBezTo>
                    <a:cubicBezTo>
                      <a:pt x="4" y="19"/>
                      <a:pt x="4" y="19"/>
                      <a:pt x="4" y="19"/>
                    </a:cubicBezTo>
                    <a:cubicBezTo>
                      <a:pt x="4" y="0"/>
                      <a:pt x="4" y="0"/>
                      <a:pt x="4" y="0"/>
                    </a:cubicBezTo>
                    <a:cubicBezTo>
                      <a:pt x="42" y="0"/>
                      <a:pt x="42" y="0"/>
                      <a:pt x="42" y="0"/>
                    </a:cubicBezTo>
                    <a:cubicBezTo>
                      <a:pt x="42" y="19"/>
                      <a:pt x="42" y="19"/>
                      <a:pt x="42" y="19"/>
                    </a:cubicBezTo>
                    <a:cubicBezTo>
                      <a:pt x="39" y="19"/>
                      <a:pt x="39" y="19"/>
                      <a:pt x="39" y="19"/>
                    </a:cubicBezTo>
                    <a:cubicBezTo>
                      <a:pt x="39" y="18"/>
                      <a:pt x="39" y="18"/>
                      <a:pt x="39" y="18"/>
                    </a:cubicBezTo>
                    <a:cubicBezTo>
                      <a:pt x="25" y="18"/>
                      <a:pt x="25" y="18"/>
                      <a:pt x="25" y="18"/>
                    </a:cubicBezTo>
                    <a:cubicBezTo>
                      <a:pt x="25" y="23"/>
                      <a:pt x="25" y="23"/>
                      <a:pt x="25" y="23"/>
                    </a:cubicBezTo>
                    <a:cubicBezTo>
                      <a:pt x="43" y="23"/>
                      <a:pt x="43" y="23"/>
                      <a:pt x="43" y="23"/>
                    </a:cubicBezTo>
                    <a:cubicBezTo>
                      <a:pt x="43" y="26"/>
                      <a:pt x="43" y="26"/>
                      <a:pt x="43" y="26"/>
                    </a:cubicBezTo>
                    <a:cubicBezTo>
                      <a:pt x="25" y="26"/>
                      <a:pt x="25" y="26"/>
                      <a:pt x="25" y="26"/>
                    </a:cubicBezTo>
                    <a:cubicBezTo>
                      <a:pt x="25" y="30"/>
                      <a:pt x="25" y="30"/>
                      <a:pt x="25" y="30"/>
                    </a:cubicBezTo>
                    <a:cubicBezTo>
                      <a:pt x="46" y="30"/>
                      <a:pt x="46" y="30"/>
                      <a:pt x="46" y="30"/>
                    </a:cubicBezTo>
                    <a:cubicBezTo>
                      <a:pt x="46" y="33"/>
                      <a:pt x="46" y="33"/>
                      <a:pt x="46" y="33"/>
                    </a:cubicBezTo>
                    <a:cubicBezTo>
                      <a:pt x="0" y="33"/>
                      <a:pt x="0" y="33"/>
                      <a:pt x="0" y="33"/>
                    </a:cubicBezTo>
                    <a:lnTo>
                      <a:pt x="0" y="30"/>
                    </a:lnTo>
                    <a:close/>
                    <a:moveTo>
                      <a:pt x="5" y="34"/>
                    </a:moveTo>
                    <a:cubicBezTo>
                      <a:pt x="9" y="35"/>
                      <a:pt x="9" y="35"/>
                      <a:pt x="9" y="35"/>
                    </a:cubicBezTo>
                    <a:cubicBezTo>
                      <a:pt x="7" y="39"/>
                      <a:pt x="5" y="42"/>
                      <a:pt x="4" y="44"/>
                    </a:cubicBezTo>
                    <a:cubicBezTo>
                      <a:pt x="3" y="44"/>
                      <a:pt x="2" y="44"/>
                      <a:pt x="1" y="43"/>
                    </a:cubicBezTo>
                    <a:cubicBezTo>
                      <a:pt x="2" y="40"/>
                      <a:pt x="4" y="37"/>
                      <a:pt x="5" y="34"/>
                    </a:cubicBezTo>
                    <a:close/>
                    <a:moveTo>
                      <a:pt x="8" y="15"/>
                    </a:moveTo>
                    <a:cubicBezTo>
                      <a:pt x="22" y="15"/>
                      <a:pt x="22" y="15"/>
                      <a:pt x="22" y="15"/>
                    </a:cubicBezTo>
                    <a:cubicBezTo>
                      <a:pt x="22" y="3"/>
                      <a:pt x="22" y="3"/>
                      <a:pt x="22" y="3"/>
                    </a:cubicBezTo>
                    <a:cubicBezTo>
                      <a:pt x="8" y="3"/>
                      <a:pt x="8" y="3"/>
                      <a:pt x="8" y="3"/>
                    </a:cubicBezTo>
                    <a:lnTo>
                      <a:pt x="8" y="15"/>
                    </a:lnTo>
                    <a:close/>
                    <a:moveTo>
                      <a:pt x="11" y="7"/>
                    </a:moveTo>
                    <a:cubicBezTo>
                      <a:pt x="13" y="5"/>
                      <a:pt x="13" y="5"/>
                      <a:pt x="13" y="5"/>
                    </a:cubicBezTo>
                    <a:cubicBezTo>
                      <a:pt x="16" y="7"/>
                      <a:pt x="17" y="10"/>
                      <a:pt x="18" y="11"/>
                    </a:cubicBezTo>
                    <a:cubicBezTo>
                      <a:pt x="15" y="13"/>
                      <a:pt x="15" y="13"/>
                      <a:pt x="15" y="13"/>
                    </a:cubicBezTo>
                    <a:cubicBezTo>
                      <a:pt x="14" y="11"/>
                      <a:pt x="12" y="9"/>
                      <a:pt x="11" y="7"/>
                    </a:cubicBezTo>
                    <a:close/>
                    <a:moveTo>
                      <a:pt x="13" y="36"/>
                    </a:moveTo>
                    <a:cubicBezTo>
                      <a:pt x="16" y="34"/>
                      <a:pt x="16" y="34"/>
                      <a:pt x="16" y="34"/>
                    </a:cubicBezTo>
                    <a:cubicBezTo>
                      <a:pt x="18" y="37"/>
                      <a:pt x="19" y="40"/>
                      <a:pt x="20" y="42"/>
                    </a:cubicBezTo>
                    <a:cubicBezTo>
                      <a:pt x="17" y="44"/>
                      <a:pt x="17" y="44"/>
                      <a:pt x="17" y="44"/>
                    </a:cubicBezTo>
                    <a:cubicBezTo>
                      <a:pt x="16" y="41"/>
                      <a:pt x="15" y="38"/>
                      <a:pt x="13" y="36"/>
                    </a:cubicBezTo>
                    <a:close/>
                    <a:moveTo>
                      <a:pt x="25" y="36"/>
                    </a:moveTo>
                    <a:cubicBezTo>
                      <a:pt x="27" y="34"/>
                      <a:pt x="27" y="34"/>
                      <a:pt x="27" y="34"/>
                    </a:cubicBezTo>
                    <a:cubicBezTo>
                      <a:pt x="29" y="36"/>
                      <a:pt x="31" y="39"/>
                      <a:pt x="32" y="42"/>
                    </a:cubicBezTo>
                    <a:cubicBezTo>
                      <a:pt x="29" y="44"/>
                      <a:pt x="29" y="44"/>
                      <a:pt x="29" y="44"/>
                    </a:cubicBezTo>
                    <a:cubicBezTo>
                      <a:pt x="27" y="41"/>
                      <a:pt x="26" y="38"/>
                      <a:pt x="25" y="36"/>
                    </a:cubicBezTo>
                    <a:close/>
                    <a:moveTo>
                      <a:pt x="39" y="3"/>
                    </a:moveTo>
                    <a:cubicBezTo>
                      <a:pt x="25" y="3"/>
                      <a:pt x="25" y="3"/>
                      <a:pt x="25" y="3"/>
                    </a:cubicBezTo>
                    <a:cubicBezTo>
                      <a:pt x="25" y="15"/>
                      <a:pt x="25" y="15"/>
                      <a:pt x="25" y="15"/>
                    </a:cubicBezTo>
                    <a:cubicBezTo>
                      <a:pt x="39" y="15"/>
                      <a:pt x="39" y="15"/>
                      <a:pt x="39" y="15"/>
                    </a:cubicBezTo>
                    <a:lnTo>
                      <a:pt x="39" y="3"/>
                    </a:lnTo>
                    <a:close/>
                    <a:moveTo>
                      <a:pt x="28" y="12"/>
                    </a:moveTo>
                    <a:cubicBezTo>
                      <a:pt x="30" y="10"/>
                      <a:pt x="31" y="7"/>
                      <a:pt x="33" y="5"/>
                    </a:cubicBezTo>
                    <a:cubicBezTo>
                      <a:pt x="36" y="7"/>
                      <a:pt x="36" y="7"/>
                      <a:pt x="36" y="7"/>
                    </a:cubicBezTo>
                    <a:cubicBezTo>
                      <a:pt x="34" y="9"/>
                      <a:pt x="32" y="12"/>
                      <a:pt x="31" y="14"/>
                    </a:cubicBezTo>
                    <a:lnTo>
                      <a:pt x="28" y="12"/>
                    </a:lnTo>
                    <a:close/>
                    <a:moveTo>
                      <a:pt x="36" y="36"/>
                    </a:moveTo>
                    <a:cubicBezTo>
                      <a:pt x="39" y="34"/>
                      <a:pt x="39" y="34"/>
                      <a:pt x="39" y="34"/>
                    </a:cubicBezTo>
                    <a:cubicBezTo>
                      <a:pt x="41" y="36"/>
                      <a:pt x="44" y="39"/>
                      <a:pt x="46" y="42"/>
                    </a:cubicBezTo>
                    <a:cubicBezTo>
                      <a:pt x="43" y="44"/>
                      <a:pt x="43" y="44"/>
                      <a:pt x="43" y="44"/>
                    </a:cubicBezTo>
                    <a:cubicBezTo>
                      <a:pt x="41" y="41"/>
                      <a:pt x="38" y="39"/>
                      <a:pt x="36" y="3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3" name="Freeform 163"/>
              <p:cNvSpPr>
                <a:spLocks noEditPoints="1"/>
              </p:cNvSpPr>
              <p:nvPr/>
            </p:nvSpPr>
            <p:spPr bwMode="auto">
              <a:xfrm>
                <a:off x="6690" y="485"/>
                <a:ext cx="86" cy="86"/>
              </a:xfrm>
              <a:custGeom>
                <a:avLst/>
                <a:gdLst>
                  <a:gd name="T0" fmla="*/ 24 w 46"/>
                  <a:gd name="T1" fmla="*/ 71 h 46"/>
                  <a:gd name="T2" fmla="*/ 45 w 46"/>
                  <a:gd name="T3" fmla="*/ 60 h 46"/>
                  <a:gd name="T4" fmla="*/ 45 w 46"/>
                  <a:gd name="T5" fmla="*/ 24 h 46"/>
                  <a:gd name="T6" fmla="*/ 36 w 46"/>
                  <a:gd name="T7" fmla="*/ 24 h 46"/>
                  <a:gd name="T8" fmla="*/ 30 w 46"/>
                  <a:gd name="T9" fmla="*/ 56 h 46"/>
                  <a:gd name="T10" fmla="*/ 6 w 46"/>
                  <a:gd name="T11" fmla="*/ 86 h 46"/>
                  <a:gd name="T12" fmla="*/ 0 w 46"/>
                  <a:gd name="T13" fmla="*/ 80 h 46"/>
                  <a:gd name="T14" fmla="*/ 22 w 46"/>
                  <a:gd name="T15" fmla="*/ 52 h 46"/>
                  <a:gd name="T16" fmla="*/ 28 w 46"/>
                  <a:gd name="T17" fmla="*/ 24 h 46"/>
                  <a:gd name="T18" fmla="*/ 2 w 46"/>
                  <a:gd name="T19" fmla="*/ 24 h 46"/>
                  <a:gd name="T20" fmla="*/ 2 w 46"/>
                  <a:gd name="T21" fmla="*/ 17 h 46"/>
                  <a:gd name="T22" fmla="*/ 28 w 46"/>
                  <a:gd name="T23" fmla="*/ 17 h 46"/>
                  <a:gd name="T24" fmla="*/ 28 w 46"/>
                  <a:gd name="T25" fmla="*/ 0 h 46"/>
                  <a:gd name="T26" fmla="*/ 36 w 46"/>
                  <a:gd name="T27" fmla="*/ 0 h 46"/>
                  <a:gd name="T28" fmla="*/ 36 w 46"/>
                  <a:gd name="T29" fmla="*/ 17 h 46"/>
                  <a:gd name="T30" fmla="*/ 86 w 46"/>
                  <a:gd name="T31" fmla="*/ 17 h 46"/>
                  <a:gd name="T32" fmla="*/ 86 w 46"/>
                  <a:gd name="T33" fmla="*/ 24 h 46"/>
                  <a:gd name="T34" fmla="*/ 52 w 46"/>
                  <a:gd name="T35" fmla="*/ 24 h 46"/>
                  <a:gd name="T36" fmla="*/ 52 w 46"/>
                  <a:gd name="T37" fmla="*/ 54 h 46"/>
                  <a:gd name="T38" fmla="*/ 75 w 46"/>
                  <a:gd name="T39" fmla="*/ 30 h 46"/>
                  <a:gd name="T40" fmla="*/ 80 w 46"/>
                  <a:gd name="T41" fmla="*/ 34 h 46"/>
                  <a:gd name="T42" fmla="*/ 52 w 46"/>
                  <a:gd name="T43" fmla="*/ 64 h 46"/>
                  <a:gd name="T44" fmla="*/ 52 w 46"/>
                  <a:gd name="T45" fmla="*/ 69 h 46"/>
                  <a:gd name="T46" fmla="*/ 58 w 46"/>
                  <a:gd name="T47" fmla="*/ 77 h 46"/>
                  <a:gd name="T48" fmla="*/ 69 w 46"/>
                  <a:gd name="T49" fmla="*/ 77 h 46"/>
                  <a:gd name="T50" fmla="*/ 79 w 46"/>
                  <a:gd name="T51" fmla="*/ 71 h 46"/>
                  <a:gd name="T52" fmla="*/ 79 w 46"/>
                  <a:gd name="T53" fmla="*/ 58 h 46"/>
                  <a:gd name="T54" fmla="*/ 86 w 46"/>
                  <a:gd name="T55" fmla="*/ 60 h 46"/>
                  <a:gd name="T56" fmla="*/ 84 w 46"/>
                  <a:gd name="T57" fmla="*/ 75 h 46"/>
                  <a:gd name="T58" fmla="*/ 71 w 46"/>
                  <a:gd name="T59" fmla="*/ 84 h 46"/>
                  <a:gd name="T60" fmla="*/ 56 w 46"/>
                  <a:gd name="T61" fmla="*/ 84 h 46"/>
                  <a:gd name="T62" fmla="*/ 45 w 46"/>
                  <a:gd name="T63" fmla="*/ 71 h 46"/>
                  <a:gd name="T64" fmla="*/ 45 w 46"/>
                  <a:gd name="T65" fmla="*/ 69 h 46"/>
                  <a:gd name="T66" fmla="*/ 30 w 46"/>
                  <a:gd name="T67" fmla="*/ 79 h 46"/>
                  <a:gd name="T68" fmla="*/ 24 w 46"/>
                  <a:gd name="T69" fmla="*/ 71 h 46"/>
                  <a:gd name="T70" fmla="*/ 52 w 46"/>
                  <a:gd name="T71" fmla="*/ 6 h 46"/>
                  <a:gd name="T72" fmla="*/ 56 w 46"/>
                  <a:gd name="T73" fmla="*/ 0 h 46"/>
                  <a:gd name="T74" fmla="*/ 71 w 46"/>
                  <a:gd name="T75" fmla="*/ 11 h 46"/>
                  <a:gd name="T76" fmla="*/ 67 w 46"/>
                  <a:gd name="T77" fmla="*/ 17 h 46"/>
                  <a:gd name="T78" fmla="*/ 52 w 46"/>
                  <a:gd name="T79" fmla="*/ 6 h 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
                  <a:gd name="T121" fmla="*/ 0 h 46"/>
                  <a:gd name="T122" fmla="*/ 46 w 46"/>
                  <a:gd name="T123" fmla="*/ 46 h 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 h="46">
                    <a:moveTo>
                      <a:pt x="13" y="38"/>
                    </a:moveTo>
                    <a:cubicBezTo>
                      <a:pt x="17" y="36"/>
                      <a:pt x="20" y="34"/>
                      <a:pt x="24" y="32"/>
                    </a:cubicBezTo>
                    <a:cubicBezTo>
                      <a:pt x="24" y="13"/>
                      <a:pt x="24" y="13"/>
                      <a:pt x="24" y="13"/>
                    </a:cubicBezTo>
                    <a:cubicBezTo>
                      <a:pt x="19" y="13"/>
                      <a:pt x="19" y="13"/>
                      <a:pt x="19" y="13"/>
                    </a:cubicBezTo>
                    <a:cubicBezTo>
                      <a:pt x="18" y="20"/>
                      <a:pt x="17" y="26"/>
                      <a:pt x="16" y="30"/>
                    </a:cubicBezTo>
                    <a:cubicBezTo>
                      <a:pt x="13" y="37"/>
                      <a:pt x="9" y="42"/>
                      <a:pt x="3" y="46"/>
                    </a:cubicBezTo>
                    <a:cubicBezTo>
                      <a:pt x="2" y="45"/>
                      <a:pt x="1" y="44"/>
                      <a:pt x="0" y="43"/>
                    </a:cubicBezTo>
                    <a:cubicBezTo>
                      <a:pt x="6" y="39"/>
                      <a:pt x="10" y="34"/>
                      <a:pt x="12" y="28"/>
                    </a:cubicBezTo>
                    <a:cubicBezTo>
                      <a:pt x="13" y="25"/>
                      <a:pt x="14" y="20"/>
                      <a:pt x="15" y="13"/>
                    </a:cubicBezTo>
                    <a:cubicBezTo>
                      <a:pt x="1" y="13"/>
                      <a:pt x="1" y="13"/>
                      <a:pt x="1" y="13"/>
                    </a:cubicBezTo>
                    <a:cubicBezTo>
                      <a:pt x="1" y="9"/>
                      <a:pt x="1" y="9"/>
                      <a:pt x="1" y="9"/>
                    </a:cubicBezTo>
                    <a:cubicBezTo>
                      <a:pt x="15" y="9"/>
                      <a:pt x="15" y="9"/>
                      <a:pt x="15" y="9"/>
                    </a:cubicBezTo>
                    <a:cubicBezTo>
                      <a:pt x="15" y="7"/>
                      <a:pt x="15" y="3"/>
                      <a:pt x="15" y="0"/>
                    </a:cubicBezTo>
                    <a:cubicBezTo>
                      <a:pt x="19" y="0"/>
                      <a:pt x="19" y="0"/>
                      <a:pt x="19" y="0"/>
                    </a:cubicBezTo>
                    <a:cubicBezTo>
                      <a:pt x="19" y="3"/>
                      <a:pt x="19" y="7"/>
                      <a:pt x="19" y="9"/>
                    </a:cubicBezTo>
                    <a:cubicBezTo>
                      <a:pt x="46" y="9"/>
                      <a:pt x="46" y="9"/>
                      <a:pt x="46" y="9"/>
                    </a:cubicBezTo>
                    <a:cubicBezTo>
                      <a:pt x="46" y="13"/>
                      <a:pt x="46" y="13"/>
                      <a:pt x="46" y="13"/>
                    </a:cubicBezTo>
                    <a:cubicBezTo>
                      <a:pt x="28" y="13"/>
                      <a:pt x="28" y="13"/>
                      <a:pt x="28" y="13"/>
                    </a:cubicBezTo>
                    <a:cubicBezTo>
                      <a:pt x="28" y="29"/>
                      <a:pt x="28" y="29"/>
                      <a:pt x="28" y="29"/>
                    </a:cubicBezTo>
                    <a:cubicBezTo>
                      <a:pt x="32" y="25"/>
                      <a:pt x="36" y="21"/>
                      <a:pt x="40" y="16"/>
                    </a:cubicBezTo>
                    <a:cubicBezTo>
                      <a:pt x="43" y="18"/>
                      <a:pt x="43" y="18"/>
                      <a:pt x="43" y="18"/>
                    </a:cubicBezTo>
                    <a:cubicBezTo>
                      <a:pt x="39" y="24"/>
                      <a:pt x="34" y="30"/>
                      <a:pt x="28" y="34"/>
                    </a:cubicBezTo>
                    <a:cubicBezTo>
                      <a:pt x="28" y="37"/>
                      <a:pt x="28" y="37"/>
                      <a:pt x="28" y="37"/>
                    </a:cubicBezTo>
                    <a:cubicBezTo>
                      <a:pt x="28" y="40"/>
                      <a:pt x="29" y="41"/>
                      <a:pt x="31" y="41"/>
                    </a:cubicBezTo>
                    <a:cubicBezTo>
                      <a:pt x="37" y="41"/>
                      <a:pt x="37" y="41"/>
                      <a:pt x="37" y="41"/>
                    </a:cubicBezTo>
                    <a:cubicBezTo>
                      <a:pt x="40" y="41"/>
                      <a:pt x="41" y="40"/>
                      <a:pt x="42" y="38"/>
                    </a:cubicBezTo>
                    <a:cubicBezTo>
                      <a:pt x="42" y="36"/>
                      <a:pt x="42" y="34"/>
                      <a:pt x="42" y="31"/>
                    </a:cubicBezTo>
                    <a:cubicBezTo>
                      <a:pt x="44" y="31"/>
                      <a:pt x="45" y="32"/>
                      <a:pt x="46" y="32"/>
                    </a:cubicBezTo>
                    <a:cubicBezTo>
                      <a:pt x="46" y="36"/>
                      <a:pt x="46" y="38"/>
                      <a:pt x="45" y="40"/>
                    </a:cubicBezTo>
                    <a:cubicBezTo>
                      <a:pt x="44" y="43"/>
                      <a:pt x="42" y="45"/>
                      <a:pt x="38" y="45"/>
                    </a:cubicBezTo>
                    <a:cubicBezTo>
                      <a:pt x="30" y="45"/>
                      <a:pt x="30" y="45"/>
                      <a:pt x="30" y="45"/>
                    </a:cubicBezTo>
                    <a:cubicBezTo>
                      <a:pt x="26" y="45"/>
                      <a:pt x="24" y="43"/>
                      <a:pt x="24" y="38"/>
                    </a:cubicBezTo>
                    <a:cubicBezTo>
                      <a:pt x="24" y="37"/>
                      <a:pt x="24" y="37"/>
                      <a:pt x="24" y="37"/>
                    </a:cubicBezTo>
                    <a:cubicBezTo>
                      <a:pt x="21" y="39"/>
                      <a:pt x="18" y="40"/>
                      <a:pt x="16" y="42"/>
                    </a:cubicBezTo>
                    <a:cubicBezTo>
                      <a:pt x="15" y="41"/>
                      <a:pt x="14" y="39"/>
                      <a:pt x="13" y="38"/>
                    </a:cubicBezTo>
                    <a:close/>
                    <a:moveTo>
                      <a:pt x="28" y="3"/>
                    </a:moveTo>
                    <a:cubicBezTo>
                      <a:pt x="30" y="0"/>
                      <a:pt x="30" y="0"/>
                      <a:pt x="30" y="0"/>
                    </a:cubicBezTo>
                    <a:cubicBezTo>
                      <a:pt x="33" y="2"/>
                      <a:pt x="36" y="4"/>
                      <a:pt x="38" y="6"/>
                    </a:cubicBezTo>
                    <a:cubicBezTo>
                      <a:pt x="36" y="9"/>
                      <a:pt x="36" y="9"/>
                      <a:pt x="36" y="9"/>
                    </a:cubicBezTo>
                    <a:cubicBezTo>
                      <a:pt x="33" y="7"/>
                      <a:pt x="31" y="5"/>
                      <a:pt x="28"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4" name="Freeform 164"/>
              <p:cNvSpPr>
                <a:spLocks noEditPoints="1"/>
              </p:cNvSpPr>
              <p:nvPr/>
            </p:nvSpPr>
            <p:spPr bwMode="auto">
              <a:xfrm>
                <a:off x="6780" y="487"/>
                <a:ext cx="88" cy="84"/>
              </a:xfrm>
              <a:custGeom>
                <a:avLst/>
                <a:gdLst>
                  <a:gd name="T0" fmla="*/ 4 w 47"/>
                  <a:gd name="T1" fmla="*/ 22 h 45"/>
                  <a:gd name="T2" fmla="*/ 22 w 47"/>
                  <a:gd name="T3" fmla="*/ 34 h 45"/>
                  <a:gd name="T4" fmla="*/ 17 w 47"/>
                  <a:gd name="T5" fmla="*/ 41 h 45"/>
                  <a:gd name="T6" fmla="*/ 0 w 47"/>
                  <a:gd name="T7" fmla="*/ 28 h 45"/>
                  <a:gd name="T8" fmla="*/ 4 w 47"/>
                  <a:gd name="T9" fmla="*/ 22 h 45"/>
                  <a:gd name="T10" fmla="*/ 15 w 47"/>
                  <a:gd name="T11" fmla="*/ 47 h 45"/>
                  <a:gd name="T12" fmla="*/ 22 w 47"/>
                  <a:gd name="T13" fmla="*/ 52 h 45"/>
                  <a:gd name="T14" fmla="*/ 9 w 47"/>
                  <a:gd name="T15" fmla="*/ 84 h 45"/>
                  <a:gd name="T16" fmla="*/ 2 w 47"/>
                  <a:gd name="T17" fmla="*/ 80 h 45"/>
                  <a:gd name="T18" fmla="*/ 15 w 47"/>
                  <a:gd name="T19" fmla="*/ 47 h 45"/>
                  <a:gd name="T20" fmla="*/ 9 w 47"/>
                  <a:gd name="T21" fmla="*/ 0 h 45"/>
                  <a:gd name="T22" fmla="*/ 26 w 47"/>
                  <a:gd name="T23" fmla="*/ 13 h 45"/>
                  <a:gd name="T24" fmla="*/ 21 w 47"/>
                  <a:gd name="T25" fmla="*/ 19 h 45"/>
                  <a:gd name="T26" fmla="*/ 4 w 47"/>
                  <a:gd name="T27" fmla="*/ 6 h 45"/>
                  <a:gd name="T28" fmla="*/ 9 w 47"/>
                  <a:gd name="T29" fmla="*/ 0 h 45"/>
                  <a:gd name="T30" fmla="*/ 24 w 47"/>
                  <a:gd name="T31" fmla="*/ 71 h 45"/>
                  <a:gd name="T32" fmla="*/ 52 w 47"/>
                  <a:gd name="T33" fmla="*/ 71 h 45"/>
                  <a:gd name="T34" fmla="*/ 52 w 47"/>
                  <a:gd name="T35" fmla="*/ 13 h 45"/>
                  <a:gd name="T36" fmla="*/ 30 w 47"/>
                  <a:gd name="T37" fmla="*/ 13 h 45"/>
                  <a:gd name="T38" fmla="*/ 30 w 47"/>
                  <a:gd name="T39" fmla="*/ 7 h 45"/>
                  <a:gd name="T40" fmla="*/ 84 w 47"/>
                  <a:gd name="T41" fmla="*/ 7 h 45"/>
                  <a:gd name="T42" fmla="*/ 84 w 47"/>
                  <a:gd name="T43" fmla="*/ 13 h 45"/>
                  <a:gd name="T44" fmla="*/ 60 w 47"/>
                  <a:gd name="T45" fmla="*/ 13 h 45"/>
                  <a:gd name="T46" fmla="*/ 60 w 47"/>
                  <a:gd name="T47" fmla="*/ 71 h 45"/>
                  <a:gd name="T48" fmla="*/ 88 w 47"/>
                  <a:gd name="T49" fmla="*/ 71 h 45"/>
                  <a:gd name="T50" fmla="*/ 88 w 47"/>
                  <a:gd name="T51" fmla="*/ 78 h 45"/>
                  <a:gd name="T52" fmla="*/ 24 w 47"/>
                  <a:gd name="T53" fmla="*/ 78 h 45"/>
                  <a:gd name="T54" fmla="*/ 24 w 47"/>
                  <a:gd name="T55" fmla="*/ 71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45"/>
                  <a:gd name="T86" fmla="*/ 47 w 47"/>
                  <a:gd name="T87" fmla="*/ 45 h 4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45">
                    <a:moveTo>
                      <a:pt x="2" y="12"/>
                    </a:moveTo>
                    <a:cubicBezTo>
                      <a:pt x="5" y="14"/>
                      <a:pt x="9" y="16"/>
                      <a:pt x="12" y="18"/>
                    </a:cubicBezTo>
                    <a:cubicBezTo>
                      <a:pt x="9" y="22"/>
                      <a:pt x="9" y="22"/>
                      <a:pt x="9" y="22"/>
                    </a:cubicBezTo>
                    <a:cubicBezTo>
                      <a:pt x="6" y="19"/>
                      <a:pt x="3" y="17"/>
                      <a:pt x="0" y="15"/>
                    </a:cubicBezTo>
                    <a:lnTo>
                      <a:pt x="2" y="12"/>
                    </a:lnTo>
                    <a:close/>
                    <a:moveTo>
                      <a:pt x="8" y="25"/>
                    </a:moveTo>
                    <a:cubicBezTo>
                      <a:pt x="9" y="26"/>
                      <a:pt x="11" y="27"/>
                      <a:pt x="12" y="28"/>
                    </a:cubicBezTo>
                    <a:cubicBezTo>
                      <a:pt x="10" y="33"/>
                      <a:pt x="7" y="39"/>
                      <a:pt x="5" y="45"/>
                    </a:cubicBezTo>
                    <a:cubicBezTo>
                      <a:pt x="1" y="43"/>
                      <a:pt x="1" y="43"/>
                      <a:pt x="1" y="43"/>
                    </a:cubicBezTo>
                    <a:cubicBezTo>
                      <a:pt x="4" y="38"/>
                      <a:pt x="6" y="32"/>
                      <a:pt x="8" y="25"/>
                    </a:cubicBezTo>
                    <a:close/>
                    <a:moveTo>
                      <a:pt x="5" y="0"/>
                    </a:moveTo>
                    <a:cubicBezTo>
                      <a:pt x="8" y="2"/>
                      <a:pt x="11" y="4"/>
                      <a:pt x="14" y="7"/>
                    </a:cubicBezTo>
                    <a:cubicBezTo>
                      <a:pt x="11" y="10"/>
                      <a:pt x="11" y="10"/>
                      <a:pt x="11" y="10"/>
                    </a:cubicBezTo>
                    <a:cubicBezTo>
                      <a:pt x="8" y="7"/>
                      <a:pt x="5" y="5"/>
                      <a:pt x="2" y="3"/>
                    </a:cubicBezTo>
                    <a:lnTo>
                      <a:pt x="5" y="0"/>
                    </a:lnTo>
                    <a:close/>
                    <a:moveTo>
                      <a:pt x="13" y="38"/>
                    </a:moveTo>
                    <a:cubicBezTo>
                      <a:pt x="28" y="38"/>
                      <a:pt x="28" y="38"/>
                      <a:pt x="28" y="38"/>
                    </a:cubicBezTo>
                    <a:cubicBezTo>
                      <a:pt x="28" y="7"/>
                      <a:pt x="28" y="7"/>
                      <a:pt x="28" y="7"/>
                    </a:cubicBezTo>
                    <a:cubicBezTo>
                      <a:pt x="16" y="7"/>
                      <a:pt x="16" y="7"/>
                      <a:pt x="16" y="7"/>
                    </a:cubicBezTo>
                    <a:cubicBezTo>
                      <a:pt x="16" y="4"/>
                      <a:pt x="16" y="4"/>
                      <a:pt x="16" y="4"/>
                    </a:cubicBezTo>
                    <a:cubicBezTo>
                      <a:pt x="45" y="4"/>
                      <a:pt x="45" y="4"/>
                      <a:pt x="45" y="4"/>
                    </a:cubicBezTo>
                    <a:cubicBezTo>
                      <a:pt x="45" y="7"/>
                      <a:pt x="45" y="7"/>
                      <a:pt x="45" y="7"/>
                    </a:cubicBezTo>
                    <a:cubicBezTo>
                      <a:pt x="32" y="7"/>
                      <a:pt x="32" y="7"/>
                      <a:pt x="32" y="7"/>
                    </a:cubicBezTo>
                    <a:cubicBezTo>
                      <a:pt x="32" y="38"/>
                      <a:pt x="32" y="38"/>
                      <a:pt x="32" y="38"/>
                    </a:cubicBezTo>
                    <a:cubicBezTo>
                      <a:pt x="47" y="38"/>
                      <a:pt x="47" y="38"/>
                      <a:pt x="47" y="38"/>
                    </a:cubicBezTo>
                    <a:cubicBezTo>
                      <a:pt x="47" y="42"/>
                      <a:pt x="47" y="42"/>
                      <a:pt x="47" y="42"/>
                    </a:cubicBezTo>
                    <a:cubicBezTo>
                      <a:pt x="13" y="42"/>
                      <a:pt x="13" y="42"/>
                      <a:pt x="13" y="42"/>
                    </a:cubicBezTo>
                    <a:lnTo>
                      <a:pt x="13"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5" name="Freeform 165"/>
              <p:cNvSpPr>
                <a:spLocks noEditPoints="1"/>
              </p:cNvSpPr>
              <p:nvPr/>
            </p:nvSpPr>
            <p:spPr bwMode="auto">
              <a:xfrm>
                <a:off x="6532" y="778"/>
                <a:ext cx="84" cy="87"/>
              </a:xfrm>
              <a:custGeom>
                <a:avLst/>
                <a:gdLst>
                  <a:gd name="T0" fmla="*/ 6 w 84"/>
                  <a:gd name="T1" fmla="*/ 34 h 87"/>
                  <a:gd name="T2" fmla="*/ 37 w 84"/>
                  <a:gd name="T3" fmla="*/ 34 h 87"/>
                  <a:gd name="T4" fmla="*/ 37 w 84"/>
                  <a:gd name="T5" fmla="*/ 21 h 87"/>
                  <a:gd name="T6" fmla="*/ 0 w 84"/>
                  <a:gd name="T7" fmla="*/ 21 h 87"/>
                  <a:gd name="T8" fmla="*/ 0 w 84"/>
                  <a:gd name="T9" fmla="*/ 13 h 87"/>
                  <a:gd name="T10" fmla="*/ 37 w 84"/>
                  <a:gd name="T11" fmla="*/ 13 h 87"/>
                  <a:gd name="T12" fmla="*/ 37 w 84"/>
                  <a:gd name="T13" fmla="*/ 0 h 87"/>
                  <a:gd name="T14" fmla="*/ 45 w 84"/>
                  <a:gd name="T15" fmla="*/ 0 h 87"/>
                  <a:gd name="T16" fmla="*/ 45 w 84"/>
                  <a:gd name="T17" fmla="*/ 13 h 87"/>
                  <a:gd name="T18" fmla="*/ 84 w 84"/>
                  <a:gd name="T19" fmla="*/ 13 h 87"/>
                  <a:gd name="T20" fmla="*/ 84 w 84"/>
                  <a:gd name="T21" fmla="*/ 21 h 87"/>
                  <a:gd name="T22" fmla="*/ 45 w 84"/>
                  <a:gd name="T23" fmla="*/ 21 h 87"/>
                  <a:gd name="T24" fmla="*/ 45 w 84"/>
                  <a:gd name="T25" fmla="*/ 34 h 87"/>
                  <a:gd name="T26" fmla="*/ 77 w 84"/>
                  <a:gd name="T27" fmla="*/ 34 h 87"/>
                  <a:gd name="T28" fmla="*/ 77 w 84"/>
                  <a:gd name="T29" fmla="*/ 40 h 87"/>
                  <a:gd name="T30" fmla="*/ 6 w 84"/>
                  <a:gd name="T31" fmla="*/ 40 h 87"/>
                  <a:gd name="T32" fmla="*/ 6 w 84"/>
                  <a:gd name="T33" fmla="*/ 34 h 87"/>
                  <a:gd name="T34" fmla="*/ 73 w 84"/>
                  <a:gd name="T35" fmla="*/ 51 h 87"/>
                  <a:gd name="T36" fmla="*/ 73 w 84"/>
                  <a:gd name="T37" fmla="*/ 87 h 87"/>
                  <a:gd name="T38" fmla="*/ 66 w 84"/>
                  <a:gd name="T39" fmla="*/ 87 h 87"/>
                  <a:gd name="T40" fmla="*/ 66 w 84"/>
                  <a:gd name="T41" fmla="*/ 81 h 87"/>
                  <a:gd name="T42" fmla="*/ 17 w 84"/>
                  <a:gd name="T43" fmla="*/ 81 h 87"/>
                  <a:gd name="T44" fmla="*/ 17 w 84"/>
                  <a:gd name="T45" fmla="*/ 87 h 87"/>
                  <a:gd name="T46" fmla="*/ 9 w 84"/>
                  <a:gd name="T47" fmla="*/ 87 h 87"/>
                  <a:gd name="T48" fmla="*/ 9 w 84"/>
                  <a:gd name="T49" fmla="*/ 51 h 87"/>
                  <a:gd name="T50" fmla="*/ 73 w 84"/>
                  <a:gd name="T51" fmla="*/ 51 h 87"/>
                  <a:gd name="T52" fmla="*/ 66 w 84"/>
                  <a:gd name="T53" fmla="*/ 58 h 87"/>
                  <a:gd name="T54" fmla="*/ 17 w 84"/>
                  <a:gd name="T55" fmla="*/ 58 h 87"/>
                  <a:gd name="T56" fmla="*/ 17 w 84"/>
                  <a:gd name="T57" fmla="*/ 75 h 87"/>
                  <a:gd name="T58" fmla="*/ 66 w 84"/>
                  <a:gd name="T59" fmla="*/ 75 h 87"/>
                  <a:gd name="T60" fmla="*/ 66 w 84"/>
                  <a:gd name="T61" fmla="*/ 58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4"/>
                  <a:gd name="T94" fmla="*/ 0 h 87"/>
                  <a:gd name="T95" fmla="*/ 84 w 84"/>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4" h="87">
                    <a:moveTo>
                      <a:pt x="6" y="34"/>
                    </a:moveTo>
                    <a:lnTo>
                      <a:pt x="37" y="34"/>
                    </a:lnTo>
                    <a:lnTo>
                      <a:pt x="37" y="21"/>
                    </a:lnTo>
                    <a:lnTo>
                      <a:pt x="0" y="21"/>
                    </a:lnTo>
                    <a:lnTo>
                      <a:pt x="0" y="13"/>
                    </a:lnTo>
                    <a:lnTo>
                      <a:pt x="37" y="13"/>
                    </a:lnTo>
                    <a:lnTo>
                      <a:pt x="37" y="0"/>
                    </a:lnTo>
                    <a:lnTo>
                      <a:pt x="45" y="0"/>
                    </a:lnTo>
                    <a:lnTo>
                      <a:pt x="45" y="13"/>
                    </a:lnTo>
                    <a:lnTo>
                      <a:pt x="84" y="13"/>
                    </a:lnTo>
                    <a:lnTo>
                      <a:pt x="84" y="21"/>
                    </a:lnTo>
                    <a:lnTo>
                      <a:pt x="45" y="21"/>
                    </a:lnTo>
                    <a:lnTo>
                      <a:pt x="45" y="34"/>
                    </a:lnTo>
                    <a:lnTo>
                      <a:pt x="77" y="34"/>
                    </a:lnTo>
                    <a:lnTo>
                      <a:pt x="77" y="40"/>
                    </a:lnTo>
                    <a:lnTo>
                      <a:pt x="6" y="40"/>
                    </a:lnTo>
                    <a:lnTo>
                      <a:pt x="6" y="34"/>
                    </a:lnTo>
                    <a:close/>
                    <a:moveTo>
                      <a:pt x="73" y="51"/>
                    </a:moveTo>
                    <a:lnTo>
                      <a:pt x="73" y="87"/>
                    </a:lnTo>
                    <a:lnTo>
                      <a:pt x="66" y="87"/>
                    </a:lnTo>
                    <a:lnTo>
                      <a:pt x="66" y="81"/>
                    </a:lnTo>
                    <a:lnTo>
                      <a:pt x="17" y="81"/>
                    </a:lnTo>
                    <a:lnTo>
                      <a:pt x="17" y="87"/>
                    </a:lnTo>
                    <a:lnTo>
                      <a:pt x="9" y="87"/>
                    </a:lnTo>
                    <a:lnTo>
                      <a:pt x="9" y="51"/>
                    </a:lnTo>
                    <a:lnTo>
                      <a:pt x="73" y="51"/>
                    </a:lnTo>
                    <a:close/>
                    <a:moveTo>
                      <a:pt x="66" y="58"/>
                    </a:moveTo>
                    <a:lnTo>
                      <a:pt x="17" y="58"/>
                    </a:lnTo>
                    <a:lnTo>
                      <a:pt x="17" y="75"/>
                    </a:lnTo>
                    <a:lnTo>
                      <a:pt x="66" y="75"/>
                    </a:lnTo>
                    <a:lnTo>
                      <a:pt x="66" y="5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6" name="Freeform 166"/>
              <p:cNvSpPr>
                <a:spLocks noEditPoints="1"/>
              </p:cNvSpPr>
              <p:nvPr/>
            </p:nvSpPr>
            <p:spPr bwMode="auto">
              <a:xfrm>
                <a:off x="6620" y="780"/>
                <a:ext cx="88" cy="85"/>
              </a:xfrm>
              <a:custGeom>
                <a:avLst/>
                <a:gdLst>
                  <a:gd name="T0" fmla="*/ 0 w 47"/>
                  <a:gd name="T1" fmla="*/ 57 h 45"/>
                  <a:gd name="T2" fmla="*/ 15 w 47"/>
                  <a:gd name="T3" fmla="*/ 23 h 45"/>
                  <a:gd name="T4" fmla="*/ 0 w 47"/>
                  <a:gd name="T5" fmla="*/ 23 h 45"/>
                  <a:gd name="T6" fmla="*/ 0 w 47"/>
                  <a:gd name="T7" fmla="*/ 17 h 45"/>
                  <a:gd name="T8" fmla="*/ 15 w 47"/>
                  <a:gd name="T9" fmla="*/ 17 h 45"/>
                  <a:gd name="T10" fmla="*/ 15 w 47"/>
                  <a:gd name="T11" fmla="*/ 0 h 45"/>
                  <a:gd name="T12" fmla="*/ 21 w 47"/>
                  <a:gd name="T13" fmla="*/ 0 h 45"/>
                  <a:gd name="T14" fmla="*/ 21 w 47"/>
                  <a:gd name="T15" fmla="*/ 17 h 45"/>
                  <a:gd name="T16" fmla="*/ 34 w 47"/>
                  <a:gd name="T17" fmla="*/ 17 h 45"/>
                  <a:gd name="T18" fmla="*/ 34 w 47"/>
                  <a:gd name="T19" fmla="*/ 23 h 45"/>
                  <a:gd name="T20" fmla="*/ 21 w 47"/>
                  <a:gd name="T21" fmla="*/ 23 h 45"/>
                  <a:gd name="T22" fmla="*/ 21 w 47"/>
                  <a:gd name="T23" fmla="*/ 34 h 45"/>
                  <a:gd name="T24" fmla="*/ 24 w 47"/>
                  <a:gd name="T25" fmla="*/ 30 h 45"/>
                  <a:gd name="T26" fmla="*/ 37 w 47"/>
                  <a:gd name="T27" fmla="*/ 45 h 45"/>
                  <a:gd name="T28" fmla="*/ 34 w 47"/>
                  <a:gd name="T29" fmla="*/ 51 h 45"/>
                  <a:gd name="T30" fmla="*/ 21 w 47"/>
                  <a:gd name="T31" fmla="*/ 36 h 45"/>
                  <a:gd name="T32" fmla="*/ 21 w 47"/>
                  <a:gd name="T33" fmla="*/ 85 h 45"/>
                  <a:gd name="T34" fmla="*/ 15 w 47"/>
                  <a:gd name="T35" fmla="*/ 85 h 45"/>
                  <a:gd name="T36" fmla="*/ 15 w 47"/>
                  <a:gd name="T37" fmla="*/ 36 h 45"/>
                  <a:gd name="T38" fmla="*/ 2 w 47"/>
                  <a:gd name="T39" fmla="*/ 64 h 45"/>
                  <a:gd name="T40" fmla="*/ 0 w 47"/>
                  <a:gd name="T41" fmla="*/ 57 h 45"/>
                  <a:gd name="T42" fmla="*/ 37 w 47"/>
                  <a:gd name="T43" fmla="*/ 17 h 45"/>
                  <a:gd name="T44" fmla="*/ 54 w 47"/>
                  <a:gd name="T45" fmla="*/ 17 h 45"/>
                  <a:gd name="T46" fmla="*/ 54 w 47"/>
                  <a:gd name="T47" fmla="*/ 0 h 45"/>
                  <a:gd name="T48" fmla="*/ 62 w 47"/>
                  <a:gd name="T49" fmla="*/ 0 h 45"/>
                  <a:gd name="T50" fmla="*/ 62 w 47"/>
                  <a:gd name="T51" fmla="*/ 17 h 45"/>
                  <a:gd name="T52" fmla="*/ 84 w 47"/>
                  <a:gd name="T53" fmla="*/ 17 h 45"/>
                  <a:gd name="T54" fmla="*/ 84 w 47"/>
                  <a:gd name="T55" fmla="*/ 23 h 45"/>
                  <a:gd name="T56" fmla="*/ 62 w 47"/>
                  <a:gd name="T57" fmla="*/ 23 h 45"/>
                  <a:gd name="T58" fmla="*/ 88 w 47"/>
                  <a:gd name="T59" fmla="*/ 64 h 45"/>
                  <a:gd name="T60" fmla="*/ 82 w 47"/>
                  <a:gd name="T61" fmla="*/ 72 h 45"/>
                  <a:gd name="T62" fmla="*/ 62 w 47"/>
                  <a:gd name="T63" fmla="*/ 34 h 45"/>
                  <a:gd name="T64" fmla="*/ 62 w 47"/>
                  <a:gd name="T65" fmla="*/ 85 h 45"/>
                  <a:gd name="T66" fmla="*/ 54 w 47"/>
                  <a:gd name="T67" fmla="*/ 85 h 45"/>
                  <a:gd name="T68" fmla="*/ 54 w 47"/>
                  <a:gd name="T69" fmla="*/ 34 h 45"/>
                  <a:gd name="T70" fmla="*/ 34 w 47"/>
                  <a:gd name="T71" fmla="*/ 72 h 45"/>
                  <a:gd name="T72" fmla="*/ 28 w 47"/>
                  <a:gd name="T73" fmla="*/ 66 h 45"/>
                  <a:gd name="T74" fmla="*/ 54 w 47"/>
                  <a:gd name="T75" fmla="*/ 23 h 45"/>
                  <a:gd name="T76" fmla="*/ 37 w 47"/>
                  <a:gd name="T77" fmla="*/ 23 h 45"/>
                  <a:gd name="T78" fmla="*/ 37 w 47"/>
                  <a:gd name="T79" fmla="*/ 17 h 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7"/>
                  <a:gd name="T121" fmla="*/ 0 h 45"/>
                  <a:gd name="T122" fmla="*/ 47 w 47"/>
                  <a:gd name="T123" fmla="*/ 45 h 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7" h="45">
                    <a:moveTo>
                      <a:pt x="0" y="30"/>
                    </a:moveTo>
                    <a:cubicBezTo>
                      <a:pt x="3" y="24"/>
                      <a:pt x="6" y="18"/>
                      <a:pt x="8" y="12"/>
                    </a:cubicBezTo>
                    <a:cubicBezTo>
                      <a:pt x="0" y="12"/>
                      <a:pt x="0" y="12"/>
                      <a:pt x="0" y="12"/>
                    </a:cubicBezTo>
                    <a:cubicBezTo>
                      <a:pt x="0" y="9"/>
                      <a:pt x="0" y="9"/>
                      <a:pt x="0" y="9"/>
                    </a:cubicBezTo>
                    <a:cubicBezTo>
                      <a:pt x="8" y="9"/>
                      <a:pt x="8" y="9"/>
                      <a:pt x="8" y="9"/>
                    </a:cubicBezTo>
                    <a:cubicBezTo>
                      <a:pt x="8" y="0"/>
                      <a:pt x="8" y="0"/>
                      <a:pt x="8" y="0"/>
                    </a:cubicBezTo>
                    <a:cubicBezTo>
                      <a:pt x="11" y="0"/>
                      <a:pt x="11" y="0"/>
                      <a:pt x="11" y="0"/>
                    </a:cubicBezTo>
                    <a:cubicBezTo>
                      <a:pt x="11" y="9"/>
                      <a:pt x="11" y="9"/>
                      <a:pt x="11" y="9"/>
                    </a:cubicBezTo>
                    <a:cubicBezTo>
                      <a:pt x="18" y="9"/>
                      <a:pt x="18" y="9"/>
                      <a:pt x="18" y="9"/>
                    </a:cubicBezTo>
                    <a:cubicBezTo>
                      <a:pt x="18" y="12"/>
                      <a:pt x="18" y="12"/>
                      <a:pt x="18" y="12"/>
                    </a:cubicBezTo>
                    <a:cubicBezTo>
                      <a:pt x="11" y="12"/>
                      <a:pt x="11" y="12"/>
                      <a:pt x="11" y="12"/>
                    </a:cubicBezTo>
                    <a:cubicBezTo>
                      <a:pt x="11" y="18"/>
                      <a:pt x="11" y="18"/>
                      <a:pt x="11" y="18"/>
                    </a:cubicBezTo>
                    <a:cubicBezTo>
                      <a:pt x="13" y="16"/>
                      <a:pt x="13" y="16"/>
                      <a:pt x="13" y="16"/>
                    </a:cubicBezTo>
                    <a:cubicBezTo>
                      <a:pt x="16" y="19"/>
                      <a:pt x="18" y="22"/>
                      <a:pt x="20" y="24"/>
                    </a:cubicBezTo>
                    <a:cubicBezTo>
                      <a:pt x="18" y="27"/>
                      <a:pt x="18" y="27"/>
                      <a:pt x="18" y="27"/>
                    </a:cubicBezTo>
                    <a:cubicBezTo>
                      <a:pt x="16" y="25"/>
                      <a:pt x="14" y="22"/>
                      <a:pt x="11" y="19"/>
                    </a:cubicBezTo>
                    <a:cubicBezTo>
                      <a:pt x="11" y="45"/>
                      <a:pt x="11" y="45"/>
                      <a:pt x="11" y="45"/>
                    </a:cubicBezTo>
                    <a:cubicBezTo>
                      <a:pt x="8" y="45"/>
                      <a:pt x="8" y="45"/>
                      <a:pt x="8" y="45"/>
                    </a:cubicBezTo>
                    <a:cubicBezTo>
                      <a:pt x="8" y="19"/>
                      <a:pt x="8" y="19"/>
                      <a:pt x="8" y="19"/>
                    </a:cubicBezTo>
                    <a:cubicBezTo>
                      <a:pt x="6" y="25"/>
                      <a:pt x="4" y="30"/>
                      <a:pt x="1" y="34"/>
                    </a:cubicBezTo>
                    <a:cubicBezTo>
                      <a:pt x="1" y="33"/>
                      <a:pt x="0" y="32"/>
                      <a:pt x="0" y="30"/>
                    </a:cubicBezTo>
                    <a:close/>
                    <a:moveTo>
                      <a:pt x="20" y="9"/>
                    </a:moveTo>
                    <a:cubicBezTo>
                      <a:pt x="29" y="9"/>
                      <a:pt x="29" y="9"/>
                      <a:pt x="29" y="9"/>
                    </a:cubicBezTo>
                    <a:cubicBezTo>
                      <a:pt x="29" y="0"/>
                      <a:pt x="29" y="0"/>
                      <a:pt x="29" y="0"/>
                    </a:cubicBezTo>
                    <a:cubicBezTo>
                      <a:pt x="33" y="0"/>
                      <a:pt x="33" y="0"/>
                      <a:pt x="33" y="0"/>
                    </a:cubicBezTo>
                    <a:cubicBezTo>
                      <a:pt x="33" y="9"/>
                      <a:pt x="33" y="9"/>
                      <a:pt x="33" y="9"/>
                    </a:cubicBezTo>
                    <a:cubicBezTo>
                      <a:pt x="45" y="9"/>
                      <a:pt x="45" y="9"/>
                      <a:pt x="45" y="9"/>
                    </a:cubicBezTo>
                    <a:cubicBezTo>
                      <a:pt x="45" y="12"/>
                      <a:pt x="45" y="12"/>
                      <a:pt x="45" y="12"/>
                    </a:cubicBezTo>
                    <a:cubicBezTo>
                      <a:pt x="33" y="12"/>
                      <a:pt x="33" y="12"/>
                      <a:pt x="33" y="12"/>
                    </a:cubicBezTo>
                    <a:cubicBezTo>
                      <a:pt x="36" y="21"/>
                      <a:pt x="41" y="29"/>
                      <a:pt x="47" y="34"/>
                    </a:cubicBezTo>
                    <a:cubicBezTo>
                      <a:pt x="46" y="35"/>
                      <a:pt x="44" y="37"/>
                      <a:pt x="44" y="38"/>
                    </a:cubicBezTo>
                    <a:cubicBezTo>
                      <a:pt x="39" y="33"/>
                      <a:pt x="36" y="26"/>
                      <a:pt x="33" y="18"/>
                    </a:cubicBezTo>
                    <a:cubicBezTo>
                      <a:pt x="33" y="45"/>
                      <a:pt x="33" y="45"/>
                      <a:pt x="33" y="45"/>
                    </a:cubicBezTo>
                    <a:cubicBezTo>
                      <a:pt x="29" y="45"/>
                      <a:pt x="29" y="45"/>
                      <a:pt x="29" y="45"/>
                    </a:cubicBezTo>
                    <a:cubicBezTo>
                      <a:pt x="29" y="18"/>
                      <a:pt x="29" y="18"/>
                      <a:pt x="29" y="18"/>
                    </a:cubicBezTo>
                    <a:cubicBezTo>
                      <a:pt x="26" y="26"/>
                      <a:pt x="22" y="33"/>
                      <a:pt x="18" y="38"/>
                    </a:cubicBezTo>
                    <a:cubicBezTo>
                      <a:pt x="17" y="37"/>
                      <a:pt x="16" y="36"/>
                      <a:pt x="15" y="35"/>
                    </a:cubicBezTo>
                    <a:cubicBezTo>
                      <a:pt x="21" y="29"/>
                      <a:pt x="25" y="21"/>
                      <a:pt x="29" y="12"/>
                    </a:cubicBezTo>
                    <a:cubicBezTo>
                      <a:pt x="20" y="12"/>
                      <a:pt x="20" y="12"/>
                      <a:pt x="20" y="12"/>
                    </a:cubicBezTo>
                    <a:lnTo>
                      <a:pt x="20" y="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7" name="Freeform 167"/>
              <p:cNvSpPr>
                <a:spLocks noEditPoints="1"/>
              </p:cNvSpPr>
              <p:nvPr/>
            </p:nvSpPr>
            <p:spPr bwMode="auto">
              <a:xfrm>
                <a:off x="6412" y="968"/>
                <a:ext cx="88" cy="83"/>
              </a:xfrm>
              <a:custGeom>
                <a:avLst/>
                <a:gdLst>
                  <a:gd name="T0" fmla="*/ 37 w 47"/>
                  <a:gd name="T1" fmla="*/ 75 h 44"/>
                  <a:gd name="T2" fmla="*/ 88 w 47"/>
                  <a:gd name="T3" fmla="*/ 75 h 44"/>
                  <a:gd name="T4" fmla="*/ 84 w 47"/>
                  <a:gd name="T5" fmla="*/ 83 h 44"/>
                  <a:gd name="T6" fmla="*/ 36 w 47"/>
                  <a:gd name="T7" fmla="*/ 83 h 44"/>
                  <a:gd name="T8" fmla="*/ 15 w 47"/>
                  <a:gd name="T9" fmla="*/ 72 h 44"/>
                  <a:gd name="T10" fmla="*/ 4 w 47"/>
                  <a:gd name="T11" fmla="*/ 83 h 44"/>
                  <a:gd name="T12" fmla="*/ 0 w 47"/>
                  <a:gd name="T13" fmla="*/ 75 h 44"/>
                  <a:gd name="T14" fmla="*/ 11 w 47"/>
                  <a:gd name="T15" fmla="*/ 66 h 44"/>
                  <a:gd name="T16" fmla="*/ 11 w 47"/>
                  <a:gd name="T17" fmla="*/ 36 h 44"/>
                  <a:gd name="T18" fmla="*/ 0 w 47"/>
                  <a:gd name="T19" fmla="*/ 36 h 44"/>
                  <a:gd name="T20" fmla="*/ 0 w 47"/>
                  <a:gd name="T21" fmla="*/ 30 h 44"/>
                  <a:gd name="T22" fmla="*/ 19 w 47"/>
                  <a:gd name="T23" fmla="*/ 30 h 44"/>
                  <a:gd name="T24" fmla="*/ 19 w 47"/>
                  <a:gd name="T25" fmla="*/ 68 h 44"/>
                  <a:gd name="T26" fmla="*/ 37 w 47"/>
                  <a:gd name="T27" fmla="*/ 75 h 44"/>
                  <a:gd name="T28" fmla="*/ 9 w 47"/>
                  <a:gd name="T29" fmla="*/ 0 h 44"/>
                  <a:gd name="T30" fmla="*/ 22 w 47"/>
                  <a:gd name="T31" fmla="*/ 17 h 44"/>
                  <a:gd name="T32" fmla="*/ 17 w 47"/>
                  <a:gd name="T33" fmla="*/ 21 h 44"/>
                  <a:gd name="T34" fmla="*/ 4 w 47"/>
                  <a:gd name="T35" fmla="*/ 4 h 44"/>
                  <a:gd name="T36" fmla="*/ 9 w 47"/>
                  <a:gd name="T37" fmla="*/ 0 h 44"/>
                  <a:gd name="T38" fmla="*/ 52 w 47"/>
                  <a:gd name="T39" fmla="*/ 25 h 44"/>
                  <a:gd name="T40" fmla="*/ 73 w 47"/>
                  <a:gd name="T41" fmla="*/ 11 h 44"/>
                  <a:gd name="T42" fmla="*/ 28 w 47"/>
                  <a:gd name="T43" fmla="*/ 11 h 44"/>
                  <a:gd name="T44" fmla="*/ 28 w 47"/>
                  <a:gd name="T45" fmla="*/ 4 h 44"/>
                  <a:gd name="T46" fmla="*/ 82 w 47"/>
                  <a:gd name="T47" fmla="*/ 4 h 44"/>
                  <a:gd name="T48" fmla="*/ 82 w 47"/>
                  <a:gd name="T49" fmla="*/ 11 h 44"/>
                  <a:gd name="T50" fmla="*/ 60 w 47"/>
                  <a:gd name="T51" fmla="*/ 28 h 44"/>
                  <a:gd name="T52" fmla="*/ 60 w 47"/>
                  <a:gd name="T53" fmla="*/ 57 h 44"/>
                  <a:gd name="T54" fmla="*/ 47 w 47"/>
                  <a:gd name="T55" fmla="*/ 70 h 44"/>
                  <a:gd name="T56" fmla="*/ 34 w 47"/>
                  <a:gd name="T57" fmla="*/ 70 h 44"/>
                  <a:gd name="T58" fmla="*/ 34 w 47"/>
                  <a:gd name="T59" fmla="*/ 62 h 44"/>
                  <a:gd name="T60" fmla="*/ 47 w 47"/>
                  <a:gd name="T61" fmla="*/ 62 h 44"/>
                  <a:gd name="T62" fmla="*/ 52 w 47"/>
                  <a:gd name="T63" fmla="*/ 55 h 44"/>
                  <a:gd name="T64" fmla="*/ 52 w 47"/>
                  <a:gd name="T65" fmla="*/ 25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44"/>
                  <a:gd name="T101" fmla="*/ 47 w 4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44">
                    <a:moveTo>
                      <a:pt x="20" y="40"/>
                    </a:moveTo>
                    <a:cubicBezTo>
                      <a:pt x="28" y="40"/>
                      <a:pt x="37" y="40"/>
                      <a:pt x="47" y="40"/>
                    </a:cubicBezTo>
                    <a:cubicBezTo>
                      <a:pt x="46" y="41"/>
                      <a:pt x="46" y="43"/>
                      <a:pt x="45" y="44"/>
                    </a:cubicBezTo>
                    <a:cubicBezTo>
                      <a:pt x="33" y="44"/>
                      <a:pt x="24" y="44"/>
                      <a:pt x="19" y="44"/>
                    </a:cubicBezTo>
                    <a:cubicBezTo>
                      <a:pt x="14" y="44"/>
                      <a:pt x="11" y="42"/>
                      <a:pt x="8" y="38"/>
                    </a:cubicBezTo>
                    <a:cubicBezTo>
                      <a:pt x="6" y="40"/>
                      <a:pt x="4" y="42"/>
                      <a:pt x="2" y="44"/>
                    </a:cubicBezTo>
                    <a:cubicBezTo>
                      <a:pt x="0" y="40"/>
                      <a:pt x="0" y="40"/>
                      <a:pt x="0" y="40"/>
                    </a:cubicBezTo>
                    <a:cubicBezTo>
                      <a:pt x="2" y="39"/>
                      <a:pt x="4" y="37"/>
                      <a:pt x="6" y="35"/>
                    </a:cubicBezTo>
                    <a:cubicBezTo>
                      <a:pt x="6" y="19"/>
                      <a:pt x="6" y="19"/>
                      <a:pt x="6" y="19"/>
                    </a:cubicBezTo>
                    <a:cubicBezTo>
                      <a:pt x="0" y="19"/>
                      <a:pt x="0" y="19"/>
                      <a:pt x="0" y="19"/>
                    </a:cubicBezTo>
                    <a:cubicBezTo>
                      <a:pt x="0" y="16"/>
                      <a:pt x="0" y="16"/>
                      <a:pt x="0" y="16"/>
                    </a:cubicBezTo>
                    <a:cubicBezTo>
                      <a:pt x="10" y="16"/>
                      <a:pt x="10" y="16"/>
                      <a:pt x="10" y="16"/>
                    </a:cubicBezTo>
                    <a:cubicBezTo>
                      <a:pt x="10" y="36"/>
                      <a:pt x="10" y="36"/>
                      <a:pt x="10" y="36"/>
                    </a:cubicBezTo>
                    <a:cubicBezTo>
                      <a:pt x="12" y="39"/>
                      <a:pt x="16" y="40"/>
                      <a:pt x="20" y="40"/>
                    </a:cubicBezTo>
                    <a:close/>
                    <a:moveTo>
                      <a:pt x="5" y="0"/>
                    </a:moveTo>
                    <a:cubicBezTo>
                      <a:pt x="7" y="2"/>
                      <a:pt x="10" y="5"/>
                      <a:pt x="12" y="9"/>
                    </a:cubicBezTo>
                    <a:cubicBezTo>
                      <a:pt x="11" y="9"/>
                      <a:pt x="10" y="10"/>
                      <a:pt x="9" y="11"/>
                    </a:cubicBezTo>
                    <a:cubicBezTo>
                      <a:pt x="6" y="7"/>
                      <a:pt x="4" y="4"/>
                      <a:pt x="2" y="2"/>
                    </a:cubicBezTo>
                    <a:lnTo>
                      <a:pt x="5" y="0"/>
                    </a:lnTo>
                    <a:close/>
                    <a:moveTo>
                      <a:pt x="28" y="13"/>
                    </a:moveTo>
                    <a:cubicBezTo>
                      <a:pt x="32" y="11"/>
                      <a:pt x="36" y="8"/>
                      <a:pt x="39" y="6"/>
                    </a:cubicBezTo>
                    <a:cubicBezTo>
                      <a:pt x="15" y="6"/>
                      <a:pt x="15" y="6"/>
                      <a:pt x="15" y="6"/>
                    </a:cubicBezTo>
                    <a:cubicBezTo>
                      <a:pt x="15" y="2"/>
                      <a:pt x="15" y="2"/>
                      <a:pt x="15" y="2"/>
                    </a:cubicBezTo>
                    <a:cubicBezTo>
                      <a:pt x="44" y="2"/>
                      <a:pt x="44" y="2"/>
                      <a:pt x="44" y="2"/>
                    </a:cubicBezTo>
                    <a:cubicBezTo>
                      <a:pt x="44" y="6"/>
                      <a:pt x="44" y="6"/>
                      <a:pt x="44" y="6"/>
                    </a:cubicBezTo>
                    <a:cubicBezTo>
                      <a:pt x="40" y="10"/>
                      <a:pt x="36" y="13"/>
                      <a:pt x="32" y="15"/>
                    </a:cubicBezTo>
                    <a:cubicBezTo>
                      <a:pt x="32" y="30"/>
                      <a:pt x="32" y="30"/>
                      <a:pt x="32" y="30"/>
                    </a:cubicBezTo>
                    <a:cubicBezTo>
                      <a:pt x="32" y="35"/>
                      <a:pt x="29" y="37"/>
                      <a:pt x="25" y="37"/>
                    </a:cubicBezTo>
                    <a:cubicBezTo>
                      <a:pt x="22" y="37"/>
                      <a:pt x="20" y="37"/>
                      <a:pt x="18" y="37"/>
                    </a:cubicBezTo>
                    <a:cubicBezTo>
                      <a:pt x="18" y="35"/>
                      <a:pt x="18" y="34"/>
                      <a:pt x="18" y="33"/>
                    </a:cubicBezTo>
                    <a:cubicBezTo>
                      <a:pt x="20" y="33"/>
                      <a:pt x="23" y="33"/>
                      <a:pt x="25" y="33"/>
                    </a:cubicBezTo>
                    <a:cubicBezTo>
                      <a:pt x="27" y="33"/>
                      <a:pt x="28" y="32"/>
                      <a:pt x="28" y="29"/>
                    </a:cubicBezTo>
                    <a:lnTo>
                      <a:pt x="28"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8" name="Freeform 168"/>
              <p:cNvSpPr>
                <a:spLocks noEditPoints="1"/>
              </p:cNvSpPr>
              <p:nvPr/>
            </p:nvSpPr>
            <p:spPr bwMode="auto">
              <a:xfrm>
                <a:off x="6504" y="966"/>
                <a:ext cx="84" cy="85"/>
              </a:xfrm>
              <a:custGeom>
                <a:avLst/>
                <a:gdLst>
                  <a:gd name="T0" fmla="*/ 0 w 45"/>
                  <a:gd name="T1" fmla="*/ 40 h 45"/>
                  <a:gd name="T2" fmla="*/ 84 w 45"/>
                  <a:gd name="T3" fmla="*/ 40 h 45"/>
                  <a:gd name="T4" fmla="*/ 84 w 45"/>
                  <a:gd name="T5" fmla="*/ 47 h 45"/>
                  <a:gd name="T6" fmla="*/ 47 w 45"/>
                  <a:gd name="T7" fmla="*/ 47 h 45"/>
                  <a:gd name="T8" fmla="*/ 47 w 45"/>
                  <a:gd name="T9" fmla="*/ 74 h 45"/>
                  <a:gd name="T10" fmla="*/ 35 w 45"/>
                  <a:gd name="T11" fmla="*/ 85 h 45"/>
                  <a:gd name="T12" fmla="*/ 19 w 45"/>
                  <a:gd name="T13" fmla="*/ 85 h 45"/>
                  <a:gd name="T14" fmla="*/ 17 w 45"/>
                  <a:gd name="T15" fmla="*/ 77 h 45"/>
                  <a:gd name="T16" fmla="*/ 34 w 45"/>
                  <a:gd name="T17" fmla="*/ 77 h 45"/>
                  <a:gd name="T18" fmla="*/ 39 w 45"/>
                  <a:gd name="T19" fmla="*/ 72 h 45"/>
                  <a:gd name="T20" fmla="*/ 39 w 45"/>
                  <a:gd name="T21" fmla="*/ 47 h 45"/>
                  <a:gd name="T22" fmla="*/ 0 w 45"/>
                  <a:gd name="T23" fmla="*/ 47 h 45"/>
                  <a:gd name="T24" fmla="*/ 0 w 45"/>
                  <a:gd name="T25" fmla="*/ 40 h 45"/>
                  <a:gd name="T26" fmla="*/ 2 w 45"/>
                  <a:gd name="T27" fmla="*/ 13 h 45"/>
                  <a:gd name="T28" fmla="*/ 82 w 45"/>
                  <a:gd name="T29" fmla="*/ 13 h 45"/>
                  <a:gd name="T30" fmla="*/ 82 w 45"/>
                  <a:gd name="T31" fmla="*/ 32 h 45"/>
                  <a:gd name="T32" fmla="*/ 75 w 45"/>
                  <a:gd name="T33" fmla="*/ 32 h 45"/>
                  <a:gd name="T34" fmla="*/ 75 w 45"/>
                  <a:gd name="T35" fmla="*/ 21 h 45"/>
                  <a:gd name="T36" fmla="*/ 9 w 45"/>
                  <a:gd name="T37" fmla="*/ 21 h 45"/>
                  <a:gd name="T38" fmla="*/ 9 w 45"/>
                  <a:gd name="T39" fmla="*/ 32 h 45"/>
                  <a:gd name="T40" fmla="*/ 2 w 45"/>
                  <a:gd name="T41" fmla="*/ 32 h 45"/>
                  <a:gd name="T42" fmla="*/ 2 w 45"/>
                  <a:gd name="T43" fmla="*/ 13 h 45"/>
                  <a:gd name="T44" fmla="*/ 35 w 45"/>
                  <a:gd name="T45" fmla="*/ 2 h 45"/>
                  <a:gd name="T46" fmla="*/ 41 w 45"/>
                  <a:gd name="T47" fmla="*/ 0 h 45"/>
                  <a:gd name="T48" fmla="*/ 49 w 45"/>
                  <a:gd name="T49" fmla="*/ 9 h 45"/>
                  <a:gd name="T50" fmla="*/ 41 w 45"/>
                  <a:gd name="T51" fmla="*/ 13 h 45"/>
                  <a:gd name="T52" fmla="*/ 35 w 45"/>
                  <a:gd name="T53" fmla="*/ 2 h 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5"/>
                  <a:gd name="T82" fmla="*/ 0 h 45"/>
                  <a:gd name="T83" fmla="*/ 45 w 45"/>
                  <a:gd name="T84" fmla="*/ 45 h 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5" h="45">
                    <a:moveTo>
                      <a:pt x="0" y="21"/>
                    </a:moveTo>
                    <a:cubicBezTo>
                      <a:pt x="45" y="21"/>
                      <a:pt x="45" y="21"/>
                      <a:pt x="45" y="21"/>
                    </a:cubicBezTo>
                    <a:cubicBezTo>
                      <a:pt x="45" y="25"/>
                      <a:pt x="45" y="25"/>
                      <a:pt x="45" y="25"/>
                    </a:cubicBezTo>
                    <a:cubicBezTo>
                      <a:pt x="25" y="25"/>
                      <a:pt x="25" y="25"/>
                      <a:pt x="25" y="25"/>
                    </a:cubicBezTo>
                    <a:cubicBezTo>
                      <a:pt x="25" y="39"/>
                      <a:pt x="25" y="39"/>
                      <a:pt x="25" y="39"/>
                    </a:cubicBezTo>
                    <a:cubicBezTo>
                      <a:pt x="25" y="43"/>
                      <a:pt x="23" y="45"/>
                      <a:pt x="19" y="45"/>
                    </a:cubicBezTo>
                    <a:cubicBezTo>
                      <a:pt x="16" y="45"/>
                      <a:pt x="13" y="45"/>
                      <a:pt x="10" y="45"/>
                    </a:cubicBezTo>
                    <a:cubicBezTo>
                      <a:pt x="10" y="44"/>
                      <a:pt x="10" y="43"/>
                      <a:pt x="9" y="41"/>
                    </a:cubicBezTo>
                    <a:cubicBezTo>
                      <a:pt x="13" y="41"/>
                      <a:pt x="16" y="41"/>
                      <a:pt x="18" y="41"/>
                    </a:cubicBezTo>
                    <a:cubicBezTo>
                      <a:pt x="20" y="41"/>
                      <a:pt x="21" y="40"/>
                      <a:pt x="21" y="38"/>
                    </a:cubicBezTo>
                    <a:cubicBezTo>
                      <a:pt x="21" y="25"/>
                      <a:pt x="21" y="25"/>
                      <a:pt x="21" y="25"/>
                    </a:cubicBezTo>
                    <a:cubicBezTo>
                      <a:pt x="0" y="25"/>
                      <a:pt x="0" y="25"/>
                      <a:pt x="0" y="25"/>
                    </a:cubicBezTo>
                    <a:lnTo>
                      <a:pt x="0" y="21"/>
                    </a:lnTo>
                    <a:close/>
                    <a:moveTo>
                      <a:pt x="1" y="7"/>
                    </a:moveTo>
                    <a:cubicBezTo>
                      <a:pt x="44" y="7"/>
                      <a:pt x="44" y="7"/>
                      <a:pt x="44" y="7"/>
                    </a:cubicBezTo>
                    <a:cubicBezTo>
                      <a:pt x="44" y="17"/>
                      <a:pt x="44" y="17"/>
                      <a:pt x="44" y="17"/>
                    </a:cubicBezTo>
                    <a:cubicBezTo>
                      <a:pt x="40" y="17"/>
                      <a:pt x="40" y="17"/>
                      <a:pt x="40" y="17"/>
                    </a:cubicBezTo>
                    <a:cubicBezTo>
                      <a:pt x="40" y="11"/>
                      <a:pt x="40" y="11"/>
                      <a:pt x="40" y="11"/>
                    </a:cubicBezTo>
                    <a:cubicBezTo>
                      <a:pt x="5" y="11"/>
                      <a:pt x="5" y="11"/>
                      <a:pt x="5" y="11"/>
                    </a:cubicBezTo>
                    <a:cubicBezTo>
                      <a:pt x="5" y="17"/>
                      <a:pt x="5" y="17"/>
                      <a:pt x="5" y="17"/>
                    </a:cubicBezTo>
                    <a:cubicBezTo>
                      <a:pt x="1" y="17"/>
                      <a:pt x="1" y="17"/>
                      <a:pt x="1" y="17"/>
                    </a:cubicBezTo>
                    <a:lnTo>
                      <a:pt x="1" y="7"/>
                    </a:lnTo>
                    <a:close/>
                    <a:moveTo>
                      <a:pt x="19" y="1"/>
                    </a:moveTo>
                    <a:cubicBezTo>
                      <a:pt x="22" y="0"/>
                      <a:pt x="22" y="0"/>
                      <a:pt x="22" y="0"/>
                    </a:cubicBezTo>
                    <a:cubicBezTo>
                      <a:pt x="23" y="1"/>
                      <a:pt x="25" y="3"/>
                      <a:pt x="26" y="5"/>
                    </a:cubicBezTo>
                    <a:cubicBezTo>
                      <a:pt x="22" y="7"/>
                      <a:pt x="22" y="7"/>
                      <a:pt x="22" y="7"/>
                    </a:cubicBezTo>
                    <a:cubicBezTo>
                      <a:pt x="21" y="5"/>
                      <a:pt x="20" y="3"/>
                      <a:pt x="19" y="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9" name="Freeform 169"/>
              <p:cNvSpPr/>
              <p:nvPr/>
            </p:nvSpPr>
            <p:spPr bwMode="auto">
              <a:xfrm>
                <a:off x="6260" y="1252"/>
                <a:ext cx="52" cy="49"/>
              </a:xfrm>
              <a:custGeom>
                <a:avLst/>
                <a:gdLst>
                  <a:gd name="T0" fmla="*/ 0 w 28"/>
                  <a:gd name="T1" fmla="*/ 45 h 26"/>
                  <a:gd name="T2" fmla="*/ 22 w 28"/>
                  <a:gd name="T3" fmla="*/ 21 h 26"/>
                  <a:gd name="T4" fmla="*/ 0 w 28"/>
                  <a:gd name="T5" fmla="*/ 21 h 26"/>
                  <a:gd name="T6" fmla="*/ 0 w 28"/>
                  <a:gd name="T7" fmla="*/ 17 h 26"/>
                  <a:gd name="T8" fmla="*/ 24 w 28"/>
                  <a:gd name="T9" fmla="*/ 17 h 26"/>
                  <a:gd name="T10" fmla="*/ 24 w 28"/>
                  <a:gd name="T11" fmla="*/ 4 h 26"/>
                  <a:gd name="T12" fmla="*/ 4 w 28"/>
                  <a:gd name="T13" fmla="*/ 4 h 26"/>
                  <a:gd name="T14" fmla="*/ 4 w 28"/>
                  <a:gd name="T15" fmla="*/ 0 h 26"/>
                  <a:gd name="T16" fmla="*/ 50 w 28"/>
                  <a:gd name="T17" fmla="*/ 0 h 26"/>
                  <a:gd name="T18" fmla="*/ 50 w 28"/>
                  <a:gd name="T19" fmla="*/ 4 h 26"/>
                  <a:gd name="T20" fmla="*/ 28 w 28"/>
                  <a:gd name="T21" fmla="*/ 4 h 26"/>
                  <a:gd name="T22" fmla="*/ 28 w 28"/>
                  <a:gd name="T23" fmla="*/ 17 h 26"/>
                  <a:gd name="T24" fmla="*/ 52 w 28"/>
                  <a:gd name="T25" fmla="*/ 17 h 26"/>
                  <a:gd name="T26" fmla="*/ 52 w 28"/>
                  <a:gd name="T27" fmla="*/ 21 h 26"/>
                  <a:gd name="T28" fmla="*/ 30 w 28"/>
                  <a:gd name="T29" fmla="*/ 21 h 26"/>
                  <a:gd name="T30" fmla="*/ 52 w 28"/>
                  <a:gd name="T31" fmla="*/ 43 h 26"/>
                  <a:gd name="T32" fmla="*/ 48 w 28"/>
                  <a:gd name="T33" fmla="*/ 47 h 26"/>
                  <a:gd name="T34" fmla="*/ 26 w 28"/>
                  <a:gd name="T35" fmla="*/ 25 h 26"/>
                  <a:gd name="T36" fmla="*/ 4 w 28"/>
                  <a:gd name="T37" fmla="*/ 49 h 26"/>
                  <a:gd name="T38" fmla="*/ 0 w 28"/>
                  <a:gd name="T39" fmla="*/ 45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
                  <a:gd name="T61" fmla="*/ 0 h 26"/>
                  <a:gd name="T62" fmla="*/ 28 w 28"/>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 h="26">
                    <a:moveTo>
                      <a:pt x="0" y="24"/>
                    </a:moveTo>
                    <a:cubicBezTo>
                      <a:pt x="7" y="21"/>
                      <a:pt x="11" y="16"/>
                      <a:pt x="12" y="11"/>
                    </a:cubicBezTo>
                    <a:cubicBezTo>
                      <a:pt x="0" y="11"/>
                      <a:pt x="0" y="11"/>
                      <a:pt x="0" y="11"/>
                    </a:cubicBezTo>
                    <a:cubicBezTo>
                      <a:pt x="0" y="9"/>
                      <a:pt x="0" y="9"/>
                      <a:pt x="0" y="9"/>
                    </a:cubicBezTo>
                    <a:cubicBezTo>
                      <a:pt x="13" y="9"/>
                      <a:pt x="13" y="9"/>
                      <a:pt x="13" y="9"/>
                    </a:cubicBezTo>
                    <a:cubicBezTo>
                      <a:pt x="13" y="7"/>
                      <a:pt x="13" y="5"/>
                      <a:pt x="13" y="2"/>
                    </a:cubicBezTo>
                    <a:cubicBezTo>
                      <a:pt x="2" y="2"/>
                      <a:pt x="2" y="2"/>
                      <a:pt x="2" y="2"/>
                    </a:cubicBezTo>
                    <a:cubicBezTo>
                      <a:pt x="2" y="0"/>
                      <a:pt x="2" y="0"/>
                      <a:pt x="2" y="0"/>
                    </a:cubicBezTo>
                    <a:cubicBezTo>
                      <a:pt x="27" y="0"/>
                      <a:pt x="27" y="0"/>
                      <a:pt x="27" y="0"/>
                    </a:cubicBezTo>
                    <a:cubicBezTo>
                      <a:pt x="27" y="2"/>
                      <a:pt x="27" y="2"/>
                      <a:pt x="27" y="2"/>
                    </a:cubicBezTo>
                    <a:cubicBezTo>
                      <a:pt x="15" y="2"/>
                      <a:pt x="15" y="2"/>
                      <a:pt x="15" y="2"/>
                    </a:cubicBezTo>
                    <a:cubicBezTo>
                      <a:pt x="15" y="4"/>
                      <a:pt x="15" y="6"/>
                      <a:pt x="15" y="9"/>
                    </a:cubicBezTo>
                    <a:cubicBezTo>
                      <a:pt x="28" y="9"/>
                      <a:pt x="28" y="9"/>
                      <a:pt x="28" y="9"/>
                    </a:cubicBezTo>
                    <a:cubicBezTo>
                      <a:pt x="28" y="11"/>
                      <a:pt x="28" y="11"/>
                      <a:pt x="28" y="11"/>
                    </a:cubicBezTo>
                    <a:cubicBezTo>
                      <a:pt x="16" y="11"/>
                      <a:pt x="16" y="11"/>
                      <a:pt x="16" y="11"/>
                    </a:cubicBezTo>
                    <a:cubicBezTo>
                      <a:pt x="17" y="17"/>
                      <a:pt x="22" y="21"/>
                      <a:pt x="28" y="23"/>
                    </a:cubicBezTo>
                    <a:cubicBezTo>
                      <a:pt x="28" y="24"/>
                      <a:pt x="27" y="25"/>
                      <a:pt x="26" y="25"/>
                    </a:cubicBezTo>
                    <a:cubicBezTo>
                      <a:pt x="20" y="23"/>
                      <a:pt x="16" y="19"/>
                      <a:pt x="14" y="13"/>
                    </a:cubicBezTo>
                    <a:cubicBezTo>
                      <a:pt x="13" y="18"/>
                      <a:pt x="9" y="23"/>
                      <a:pt x="2" y="26"/>
                    </a:cubicBezTo>
                    <a:cubicBezTo>
                      <a:pt x="1" y="25"/>
                      <a:pt x="1" y="25"/>
                      <a:pt x="0" y="24"/>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0" name="Freeform 170"/>
              <p:cNvSpPr>
                <a:spLocks noEditPoints="1"/>
              </p:cNvSpPr>
              <p:nvPr/>
            </p:nvSpPr>
            <p:spPr bwMode="auto">
              <a:xfrm>
                <a:off x="6314" y="1248"/>
                <a:ext cx="53" cy="53"/>
              </a:xfrm>
              <a:custGeom>
                <a:avLst/>
                <a:gdLst>
                  <a:gd name="T0" fmla="*/ 13 w 28"/>
                  <a:gd name="T1" fmla="*/ 23 h 28"/>
                  <a:gd name="T2" fmla="*/ 0 w 28"/>
                  <a:gd name="T3" fmla="*/ 17 h 28"/>
                  <a:gd name="T4" fmla="*/ 8 w 28"/>
                  <a:gd name="T5" fmla="*/ 30 h 28"/>
                  <a:gd name="T6" fmla="*/ 6 w 28"/>
                  <a:gd name="T7" fmla="*/ 53 h 28"/>
                  <a:gd name="T8" fmla="*/ 8 w 28"/>
                  <a:gd name="T9" fmla="*/ 30 h 28"/>
                  <a:gd name="T10" fmla="*/ 15 w 28"/>
                  <a:gd name="T11" fmla="*/ 8 h 28"/>
                  <a:gd name="T12" fmla="*/ 2 w 28"/>
                  <a:gd name="T13" fmla="*/ 4 h 28"/>
                  <a:gd name="T14" fmla="*/ 17 w 28"/>
                  <a:gd name="T15" fmla="*/ 23 h 28"/>
                  <a:gd name="T16" fmla="*/ 30 w 28"/>
                  <a:gd name="T17" fmla="*/ 17 h 28"/>
                  <a:gd name="T18" fmla="*/ 13 w 28"/>
                  <a:gd name="T19" fmla="*/ 13 h 28"/>
                  <a:gd name="T20" fmla="*/ 30 w 28"/>
                  <a:gd name="T21" fmla="*/ 8 h 28"/>
                  <a:gd name="T22" fmla="*/ 17 w 28"/>
                  <a:gd name="T23" fmla="*/ 4 h 28"/>
                  <a:gd name="T24" fmla="*/ 30 w 28"/>
                  <a:gd name="T25" fmla="*/ 0 h 28"/>
                  <a:gd name="T26" fmla="*/ 34 w 28"/>
                  <a:gd name="T27" fmla="*/ 4 h 28"/>
                  <a:gd name="T28" fmla="*/ 49 w 28"/>
                  <a:gd name="T29" fmla="*/ 13 h 28"/>
                  <a:gd name="T30" fmla="*/ 53 w 28"/>
                  <a:gd name="T31" fmla="*/ 17 h 28"/>
                  <a:gd name="T32" fmla="*/ 49 w 28"/>
                  <a:gd name="T33" fmla="*/ 28 h 28"/>
                  <a:gd name="T34" fmla="*/ 45 w 28"/>
                  <a:gd name="T35" fmla="*/ 27 h 28"/>
                  <a:gd name="T36" fmla="*/ 34 w 28"/>
                  <a:gd name="T37" fmla="*/ 32 h 28"/>
                  <a:gd name="T38" fmla="*/ 51 w 28"/>
                  <a:gd name="T39" fmla="*/ 34 h 28"/>
                  <a:gd name="T40" fmla="*/ 34 w 28"/>
                  <a:gd name="T41" fmla="*/ 40 h 28"/>
                  <a:gd name="T42" fmla="*/ 53 w 28"/>
                  <a:gd name="T43" fmla="*/ 44 h 28"/>
                  <a:gd name="T44" fmla="*/ 34 w 28"/>
                  <a:gd name="T45" fmla="*/ 53 h 28"/>
                  <a:gd name="T46" fmla="*/ 30 w 28"/>
                  <a:gd name="T47" fmla="*/ 44 h 28"/>
                  <a:gd name="T48" fmla="*/ 13 w 28"/>
                  <a:gd name="T49" fmla="*/ 40 h 28"/>
                  <a:gd name="T50" fmla="*/ 30 w 28"/>
                  <a:gd name="T51" fmla="*/ 34 h 28"/>
                  <a:gd name="T52" fmla="*/ 15 w 28"/>
                  <a:gd name="T53" fmla="*/ 32 h 28"/>
                  <a:gd name="T54" fmla="*/ 30 w 28"/>
                  <a:gd name="T55" fmla="*/ 27 h 28"/>
                  <a:gd name="T56" fmla="*/ 17 w 28"/>
                  <a:gd name="T57" fmla="*/ 23 h 28"/>
                  <a:gd name="T58" fmla="*/ 34 w 28"/>
                  <a:gd name="T59" fmla="*/ 8 h 28"/>
                  <a:gd name="T60" fmla="*/ 45 w 28"/>
                  <a:gd name="T61" fmla="*/ 13 h 28"/>
                  <a:gd name="T62" fmla="*/ 34 w 28"/>
                  <a:gd name="T63" fmla="*/ 23 h 28"/>
                  <a:gd name="T64" fmla="*/ 45 w 28"/>
                  <a:gd name="T65" fmla="*/ 17 h 28"/>
                  <a:gd name="T66" fmla="*/ 34 w 28"/>
                  <a:gd name="T67" fmla="*/ 23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
                  <a:gd name="T103" fmla="*/ 0 h 28"/>
                  <a:gd name="T104" fmla="*/ 28 w 28"/>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 h="28">
                    <a:moveTo>
                      <a:pt x="2" y="8"/>
                    </a:moveTo>
                    <a:cubicBezTo>
                      <a:pt x="3" y="9"/>
                      <a:pt x="5" y="10"/>
                      <a:pt x="7" y="12"/>
                    </a:cubicBezTo>
                    <a:cubicBezTo>
                      <a:pt x="6" y="12"/>
                      <a:pt x="5" y="13"/>
                      <a:pt x="5" y="13"/>
                    </a:cubicBezTo>
                    <a:cubicBezTo>
                      <a:pt x="3" y="12"/>
                      <a:pt x="1" y="10"/>
                      <a:pt x="0" y="9"/>
                    </a:cubicBezTo>
                    <a:lnTo>
                      <a:pt x="2" y="8"/>
                    </a:lnTo>
                    <a:close/>
                    <a:moveTo>
                      <a:pt x="4" y="16"/>
                    </a:moveTo>
                    <a:cubicBezTo>
                      <a:pt x="4" y="16"/>
                      <a:pt x="5" y="17"/>
                      <a:pt x="6" y="17"/>
                    </a:cubicBezTo>
                    <a:cubicBezTo>
                      <a:pt x="5" y="20"/>
                      <a:pt x="4" y="24"/>
                      <a:pt x="3" y="28"/>
                    </a:cubicBezTo>
                    <a:cubicBezTo>
                      <a:pt x="1" y="27"/>
                      <a:pt x="1" y="27"/>
                      <a:pt x="1" y="27"/>
                    </a:cubicBezTo>
                    <a:cubicBezTo>
                      <a:pt x="2" y="24"/>
                      <a:pt x="3" y="20"/>
                      <a:pt x="4" y="16"/>
                    </a:cubicBezTo>
                    <a:close/>
                    <a:moveTo>
                      <a:pt x="3" y="0"/>
                    </a:moveTo>
                    <a:cubicBezTo>
                      <a:pt x="4" y="1"/>
                      <a:pt x="6" y="3"/>
                      <a:pt x="8" y="4"/>
                    </a:cubicBezTo>
                    <a:cubicBezTo>
                      <a:pt x="7" y="5"/>
                      <a:pt x="6" y="6"/>
                      <a:pt x="6" y="6"/>
                    </a:cubicBezTo>
                    <a:cubicBezTo>
                      <a:pt x="4" y="4"/>
                      <a:pt x="2" y="3"/>
                      <a:pt x="1" y="2"/>
                    </a:cubicBezTo>
                    <a:lnTo>
                      <a:pt x="3" y="0"/>
                    </a:lnTo>
                    <a:close/>
                    <a:moveTo>
                      <a:pt x="9" y="12"/>
                    </a:moveTo>
                    <a:cubicBezTo>
                      <a:pt x="16" y="12"/>
                      <a:pt x="16" y="12"/>
                      <a:pt x="16" y="12"/>
                    </a:cubicBezTo>
                    <a:cubicBezTo>
                      <a:pt x="16" y="9"/>
                      <a:pt x="16" y="9"/>
                      <a:pt x="16" y="9"/>
                    </a:cubicBezTo>
                    <a:cubicBezTo>
                      <a:pt x="7" y="9"/>
                      <a:pt x="7" y="9"/>
                      <a:pt x="7" y="9"/>
                    </a:cubicBezTo>
                    <a:cubicBezTo>
                      <a:pt x="7" y="7"/>
                      <a:pt x="7" y="7"/>
                      <a:pt x="7" y="7"/>
                    </a:cubicBezTo>
                    <a:cubicBezTo>
                      <a:pt x="16" y="7"/>
                      <a:pt x="16" y="7"/>
                      <a:pt x="16" y="7"/>
                    </a:cubicBezTo>
                    <a:cubicBezTo>
                      <a:pt x="16" y="4"/>
                      <a:pt x="16" y="4"/>
                      <a:pt x="16" y="4"/>
                    </a:cubicBezTo>
                    <a:cubicBezTo>
                      <a:pt x="9" y="4"/>
                      <a:pt x="9" y="4"/>
                      <a:pt x="9" y="4"/>
                    </a:cubicBezTo>
                    <a:cubicBezTo>
                      <a:pt x="9" y="2"/>
                      <a:pt x="9" y="2"/>
                      <a:pt x="9" y="2"/>
                    </a:cubicBezTo>
                    <a:cubicBezTo>
                      <a:pt x="16" y="2"/>
                      <a:pt x="16" y="2"/>
                      <a:pt x="16" y="2"/>
                    </a:cubicBezTo>
                    <a:cubicBezTo>
                      <a:pt x="16" y="0"/>
                      <a:pt x="16" y="0"/>
                      <a:pt x="16" y="0"/>
                    </a:cubicBezTo>
                    <a:cubicBezTo>
                      <a:pt x="18" y="0"/>
                      <a:pt x="18" y="0"/>
                      <a:pt x="18" y="0"/>
                    </a:cubicBezTo>
                    <a:cubicBezTo>
                      <a:pt x="18" y="2"/>
                      <a:pt x="18" y="2"/>
                      <a:pt x="18" y="2"/>
                    </a:cubicBezTo>
                    <a:cubicBezTo>
                      <a:pt x="26" y="2"/>
                      <a:pt x="26" y="2"/>
                      <a:pt x="26" y="2"/>
                    </a:cubicBezTo>
                    <a:cubicBezTo>
                      <a:pt x="26" y="7"/>
                      <a:pt x="26" y="7"/>
                      <a:pt x="26" y="7"/>
                    </a:cubicBezTo>
                    <a:cubicBezTo>
                      <a:pt x="28" y="7"/>
                      <a:pt x="28" y="7"/>
                      <a:pt x="28" y="7"/>
                    </a:cubicBezTo>
                    <a:cubicBezTo>
                      <a:pt x="28" y="9"/>
                      <a:pt x="28" y="9"/>
                      <a:pt x="28" y="9"/>
                    </a:cubicBezTo>
                    <a:cubicBezTo>
                      <a:pt x="26" y="9"/>
                      <a:pt x="26" y="9"/>
                      <a:pt x="26" y="9"/>
                    </a:cubicBezTo>
                    <a:cubicBezTo>
                      <a:pt x="26" y="15"/>
                      <a:pt x="26" y="15"/>
                      <a:pt x="26" y="15"/>
                    </a:cubicBezTo>
                    <a:cubicBezTo>
                      <a:pt x="24" y="15"/>
                      <a:pt x="24" y="15"/>
                      <a:pt x="24" y="15"/>
                    </a:cubicBezTo>
                    <a:cubicBezTo>
                      <a:pt x="24" y="14"/>
                      <a:pt x="24" y="14"/>
                      <a:pt x="24" y="14"/>
                    </a:cubicBezTo>
                    <a:cubicBezTo>
                      <a:pt x="18" y="14"/>
                      <a:pt x="18" y="14"/>
                      <a:pt x="18" y="14"/>
                    </a:cubicBezTo>
                    <a:cubicBezTo>
                      <a:pt x="18" y="17"/>
                      <a:pt x="18" y="17"/>
                      <a:pt x="18" y="17"/>
                    </a:cubicBezTo>
                    <a:cubicBezTo>
                      <a:pt x="27" y="17"/>
                      <a:pt x="27" y="17"/>
                      <a:pt x="27" y="17"/>
                    </a:cubicBezTo>
                    <a:cubicBezTo>
                      <a:pt x="27" y="18"/>
                      <a:pt x="27" y="18"/>
                      <a:pt x="27" y="18"/>
                    </a:cubicBezTo>
                    <a:cubicBezTo>
                      <a:pt x="18" y="18"/>
                      <a:pt x="18" y="18"/>
                      <a:pt x="18" y="18"/>
                    </a:cubicBezTo>
                    <a:cubicBezTo>
                      <a:pt x="18" y="21"/>
                      <a:pt x="18" y="21"/>
                      <a:pt x="18" y="21"/>
                    </a:cubicBezTo>
                    <a:cubicBezTo>
                      <a:pt x="28" y="21"/>
                      <a:pt x="28" y="21"/>
                      <a:pt x="28" y="21"/>
                    </a:cubicBezTo>
                    <a:cubicBezTo>
                      <a:pt x="28" y="23"/>
                      <a:pt x="28" y="23"/>
                      <a:pt x="28" y="23"/>
                    </a:cubicBezTo>
                    <a:cubicBezTo>
                      <a:pt x="18" y="23"/>
                      <a:pt x="18" y="23"/>
                      <a:pt x="18" y="23"/>
                    </a:cubicBezTo>
                    <a:cubicBezTo>
                      <a:pt x="18" y="28"/>
                      <a:pt x="18" y="28"/>
                      <a:pt x="18" y="28"/>
                    </a:cubicBezTo>
                    <a:cubicBezTo>
                      <a:pt x="16" y="28"/>
                      <a:pt x="16" y="28"/>
                      <a:pt x="16" y="28"/>
                    </a:cubicBezTo>
                    <a:cubicBezTo>
                      <a:pt x="16" y="23"/>
                      <a:pt x="16" y="23"/>
                      <a:pt x="16" y="23"/>
                    </a:cubicBezTo>
                    <a:cubicBezTo>
                      <a:pt x="7" y="23"/>
                      <a:pt x="7" y="23"/>
                      <a:pt x="7" y="23"/>
                    </a:cubicBezTo>
                    <a:cubicBezTo>
                      <a:pt x="7" y="21"/>
                      <a:pt x="7" y="21"/>
                      <a:pt x="7" y="21"/>
                    </a:cubicBezTo>
                    <a:cubicBezTo>
                      <a:pt x="16" y="21"/>
                      <a:pt x="16" y="21"/>
                      <a:pt x="16" y="21"/>
                    </a:cubicBezTo>
                    <a:cubicBezTo>
                      <a:pt x="16" y="18"/>
                      <a:pt x="16" y="18"/>
                      <a:pt x="16" y="18"/>
                    </a:cubicBezTo>
                    <a:cubicBezTo>
                      <a:pt x="8" y="18"/>
                      <a:pt x="8" y="18"/>
                      <a:pt x="8" y="18"/>
                    </a:cubicBezTo>
                    <a:cubicBezTo>
                      <a:pt x="8" y="17"/>
                      <a:pt x="8" y="17"/>
                      <a:pt x="8" y="17"/>
                    </a:cubicBezTo>
                    <a:cubicBezTo>
                      <a:pt x="16" y="17"/>
                      <a:pt x="16" y="17"/>
                      <a:pt x="16" y="17"/>
                    </a:cubicBezTo>
                    <a:cubicBezTo>
                      <a:pt x="16" y="14"/>
                      <a:pt x="16" y="14"/>
                      <a:pt x="16" y="14"/>
                    </a:cubicBezTo>
                    <a:cubicBezTo>
                      <a:pt x="9" y="14"/>
                      <a:pt x="9" y="14"/>
                      <a:pt x="9" y="14"/>
                    </a:cubicBezTo>
                    <a:lnTo>
                      <a:pt x="9" y="12"/>
                    </a:lnTo>
                    <a:close/>
                    <a:moveTo>
                      <a:pt x="24" y="4"/>
                    </a:moveTo>
                    <a:cubicBezTo>
                      <a:pt x="18" y="4"/>
                      <a:pt x="18" y="4"/>
                      <a:pt x="18" y="4"/>
                    </a:cubicBezTo>
                    <a:cubicBezTo>
                      <a:pt x="18" y="7"/>
                      <a:pt x="18" y="7"/>
                      <a:pt x="18" y="7"/>
                    </a:cubicBezTo>
                    <a:cubicBezTo>
                      <a:pt x="24" y="7"/>
                      <a:pt x="24" y="7"/>
                      <a:pt x="24" y="7"/>
                    </a:cubicBezTo>
                    <a:lnTo>
                      <a:pt x="24" y="4"/>
                    </a:lnTo>
                    <a:close/>
                    <a:moveTo>
                      <a:pt x="18" y="12"/>
                    </a:moveTo>
                    <a:cubicBezTo>
                      <a:pt x="24" y="12"/>
                      <a:pt x="24" y="12"/>
                      <a:pt x="24" y="12"/>
                    </a:cubicBezTo>
                    <a:cubicBezTo>
                      <a:pt x="24" y="9"/>
                      <a:pt x="24" y="9"/>
                      <a:pt x="24" y="9"/>
                    </a:cubicBezTo>
                    <a:cubicBezTo>
                      <a:pt x="18" y="9"/>
                      <a:pt x="18" y="9"/>
                      <a:pt x="18" y="9"/>
                    </a:cubicBezTo>
                    <a:lnTo>
                      <a:pt x="18" y="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1" name="Freeform 171"/>
              <p:cNvSpPr/>
              <p:nvPr/>
            </p:nvSpPr>
            <p:spPr bwMode="auto">
              <a:xfrm>
                <a:off x="6083" y="1485"/>
                <a:ext cx="72" cy="85"/>
              </a:xfrm>
              <a:custGeom>
                <a:avLst/>
                <a:gdLst>
                  <a:gd name="T0" fmla="*/ 64 w 72"/>
                  <a:gd name="T1" fmla="*/ 85 h 85"/>
                  <a:gd name="T2" fmla="*/ 64 w 72"/>
                  <a:gd name="T3" fmla="*/ 79 h 85"/>
                  <a:gd name="T4" fmla="*/ 0 w 72"/>
                  <a:gd name="T5" fmla="*/ 79 h 85"/>
                  <a:gd name="T6" fmla="*/ 0 w 72"/>
                  <a:gd name="T7" fmla="*/ 17 h 85"/>
                  <a:gd name="T8" fmla="*/ 8 w 72"/>
                  <a:gd name="T9" fmla="*/ 17 h 85"/>
                  <a:gd name="T10" fmla="*/ 8 w 72"/>
                  <a:gd name="T11" fmla="*/ 73 h 85"/>
                  <a:gd name="T12" fmla="*/ 32 w 72"/>
                  <a:gd name="T13" fmla="*/ 73 h 85"/>
                  <a:gd name="T14" fmla="*/ 32 w 72"/>
                  <a:gd name="T15" fmla="*/ 0 h 85"/>
                  <a:gd name="T16" fmla="*/ 40 w 72"/>
                  <a:gd name="T17" fmla="*/ 0 h 85"/>
                  <a:gd name="T18" fmla="*/ 40 w 72"/>
                  <a:gd name="T19" fmla="*/ 73 h 85"/>
                  <a:gd name="T20" fmla="*/ 64 w 72"/>
                  <a:gd name="T21" fmla="*/ 73 h 85"/>
                  <a:gd name="T22" fmla="*/ 64 w 72"/>
                  <a:gd name="T23" fmla="*/ 17 h 85"/>
                  <a:gd name="T24" fmla="*/ 72 w 72"/>
                  <a:gd name="T25" fmla="*/ 17 h 85"/>
                  <a:gd name="T26" fmla="*/ 72 w 72"/>
                  <a:gd name="T27" fmla="*/ 85 h 85"/>
                  <a:gd name="T28" fmla="*/ 64 w 72"/>
                  <a:gd name="T29" fmla="*/ 85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85"/>
                  <a:gd name="T47" fmla="*/ 72 w 72"/>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85">
                    <a:moveTo>
                      <a:pt x="64" y="85"/>
                    </a:moveTo>
                    <a:lnTo>
                      <a:pt x="64" y="79"/>
                    </a:lnTo>
                    <a:lnTo>
                      <a:pt x="0" y="79"/>
                    </a:lnTo>
                    <a:lnTo>
                      <a:pt x="0" y="17"/>
                    </a:lnTo>
                    <a:lnTo>
                      <a:pt x="8" y="17"/>
                    </a:lnTo>
                    <a:lnTo>
                      <a:pt x="8" y="73"/>
                    </a:lnTo>
                    <a:lnTo>
                      <a:pt x="32" y="73"/>
                    </a:lnTo>
                    <a:lnTo>
                      <a:pt x="32" y="0"/>
                    </a:lnTo>
                    <a:lnTo>
                      <a:pt x="40" y="0"/>
                    </a:lnTo>
                    <a:lnTo>
                      <a:pt x="40" y="73"/>
                    </a:lnTo>
                    <a:lnTo>
                      <a:pt x="64" y="73"/>
                    </a:lnTo>
                    <a:lnTo>
                      <a:pt x="64" y="17"/>
                    </a:lnTo>
                    <a:lnTo>
                      <a:pt x="72" y="17"/>
                    </a:lnTo>
                    <a:lnTo>
                      <a:pt x="72" y="85"/>
                    </a:lnTo>
                    <a:lnTo>
                      <a:pt x="64" y="8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2" name="Freeform 172"/>
              <p:cNvSpPr>
                <a:spLocks noEditPoints="1"/>
              </p:cNvSpPr>
              <p:nvPr/>
            </p:nvSpPr>
            <p:spPr bwMode="auto">
              <a:xfrm>
                <a:off x="6166" y="1483"/>
                <a:ext cx="88" cy="87"/>
              </a:xfrm>
              <a:custGeom>
                <a:avLst/>
                <a:gdLst>
                  <a:gd name="T0" fmla="*/ 21 w 47"/>
                  <a:gd name="T1" fmla="*/ 55 h 46"/>
                  <a:gd name="T2" fmla="*/ 26 w 47"/>
                  <a:gd name="T3" fmla="*/ 59 h 46"/>
                  <a:gd name="T4" fmla="*/ 4 w 47"/>
                  <a:gd name="T5" fmla="*/ 83 h 46"/>
                  <a:gd name="T6" fmla="*/ 0 w 47"/>
                  <a:gd name="T7" fmla="*/ 79 h 46"/>
                  <a:gd name="T8" fmla="*/ 21 w 47"/>
                  <a:gd name="T9" fmla="*/ 55 h 46"/>
                  <a:gd name="T10" fmla="*/ 7 w 47"/>
                  <a:gd name="T11" fmla="*/ 49 h 46"/>
                  <a:gd name="T12" fmla="*/ 7 w 47"/>
                  <a:gd name="T13" fmla="*/ 44 h 46"/>
                  <a:gd name="T14" fmla="*/ 19 w 47"/>
                  <a:gd name="T15" fmla="*/ 19 h 46"/>
                  <a:gd name="T16" fmla="*/ 2 w 47"/>
                  <a:gd name="T17" fmla="*/ 19 h 46"/>
                  <a:gd name="T18" fmla="*/ 2 w 47"/>
                  <a:gd name="T19" fmla="*/ 13 h 46"/>
                  <a:gd name="T20" fmla="*/ 21 w 47"/>
                  <a:gd name="T21" fmla="*/ 13 h 46"/>
                  <a:gd name="T22" fmla="*/ 26 w 47"/>
                  <a:gd name="T23" fmla="*/ 0 h 46"/>
                  <a:gd name="T24" fmla="*/ 34 w 47"/>
                  <a:gd name="T25" fmla="*/ 2 h 46"/>
                  <a:gd name="T26" fmla="*/ 30 w 47"/>
                  <a:gd name="T27" fmla="*/ 13 h 46"/>
                  <a:gd name="T28" fmla="*/ 86 w 47"/>
                  <a:gd name="T29" fmla="*/ 13 h 46"/>
                  <a:gd name="T30" fmla="*/ 86 w 47"/>
                  <a:gd name="T31" fmla="*/ 19 h 46"/>
                  <a:gd name="T32" fmla="*/ 26 w 47"/>
                  <a:gd name="T33" fmla="*/ 19 h 46"/>
                  <a:gd name="T34" fmla="*/ 17 w 47"/>
                  <a:gd name="T35" fmla="*/ 44 h 46"/>
                  <a:gd name="T36" fmla="*/ 43 w 47"/>
                  <a:gd name="T37" fmla="*/ 44 h 46"/>
                  <a:gd name="T38" fmla="*/ 43 w 47"/>
                  <a:gd name="T39" fmla="*/ 23 h 46"/>
                  <a:gd name="T40" fmla="*/ 51 w 47"/>
                  <a:gd name="T41" fmla="*/ 23 h 46"/>
                  <a:gd name="T42" fmla="*/ 51 w 47"/>
                  <a:gd name="T43" fmla="*/ 44 h 46"/>
                  <a:gd name="T44" fmla="*/ 82 w 47"/>
                  <a:gd name="T45" fmla="*/ 44 h 46"/>
                  <a:gd name="T46" fmla="*/ 82 w 47"/>
                  <a:gd name="T47" fmla="*/ 49 h 46"/>
                  <a:gd name="T48" fmla="*/ 51 w 47"/>
                  <a:gd name="T49" fmla="*/ 49 h 46"/>
                  <a:gd name="T50" fmla="*/ 51 w 47"/>
                  <a:gd name="T51" fmla="*/ 76 h 46"/>
                  <a:gd name="T52" fmla="*/ 39 w 47"/>
                  <a:gd name="T53" fmla="*/ 87 h 46"/>
                  <a:gd name="T54" fmla="*/ 26 w 47"/>
                  <a:gd name="T55" fmla="*/ 87 h 46"/>
                  <a:gd name="T56" fmla="*/ 24 w 47"/>
                  <a:gd name="T57" fmla="*/ 79 h 46"/>
                  <a:gd name="T58" fmla="*/ 37 w 47"/>
                  <a:gd name="T59" fmla="*/ 79 h 46"/>
                  <a:gd name="T60" fmla="*/ 43 w 47"/>
                  <a:gd name="T61" fmla="*/ 74 h 46"/>
                  <a:gd name="T62" fmla="*/ 43 w 47"/>
                  <a:gd name="T63" fmla="*/ 49 h 46"/>
                  <a:gd name="T64" fmla="*/ 7 w 47"/>
                  <a:gd name="T65" fmla="*/ 49 h 46"/>
                  <a:gd name="T66" fmla="*/ 58 w 47"/>
                  <a:gd name="T67" fmla="*/ 61 h 46"/>
                  <a:gd name="T68" fmla="*/ 64 w 47"/>
                  <a:gd name="T69" fmla="*/ 57 h 46"/>
                  <a:gd name="T70" fmla="*/ 88 w 47"/>
                  <a:gd name="T71" fmla="*/ 78 h 46"/>
                  <a:gd name="T72" fmla="*/ 82 w 47"/>
                  <a:gd name="T73" fmla="*/ 83 h 46"/>
                  <a:gd name="T74" fmla="*/ 58 w 47"/>
                  <a:gd name="T75" fmla="*/ 6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
                  <a:gd name="T115" fmla="*/ 0 h 46"/>
                  <a:gd name="T116" fmla="*/ 47 w 47"/>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 h="46">
                    <a:moveTo>
                      <a:pt x="11" y="29"/>
                    </a:moveTo>
                    <a:cubicBezTo>
                      <a:pt x="14" y="31"/>
                      <a:pt x="14" y="31"/>
                      <a:pt x="14" y="31"/>
                    </a:cubicBezTo>
                    <a:cubicBezTo>
                      <a:pt x="11" y="36"/>
                      <a:pt x="7" y="40"/>
                      <a:pt x="2" y="44"/>
                    </a:cubicBezTo>
                    <a:cubicBezTo>
                      <a:pt x="1" y="43"/>
                      <a:pt x="1" y="43"/>
                      <a:pt x="0" y="42"/>
                    </a:cubicBezTo>
                    <a:cubicBezTo>
                      <a:pt x="4" y="38"/>
                      <a:pt x="8" y="34"/>
                      <a:pt x="11" y="29"/>
                    </a:cubicBezTo>
                    <a:close/>
                    <a:moveTo>
                      <a:pt x="4" y="26"/>
                    </a:moveTo>
                    <a:cubicBezTo>
                      <a:pt x="4" y="23"/>
                      <a:pt x="4" y="23"/>
                      <a:pt x="4" y="23"/>
                    </a:cubicBezTo>
                    <a:cubicBezTo>
                      <a:pt x="10" y="10"/>
                      <a:pt x="10" y="10"/>
                      <a:pt x="10" y="10"/>
                    </a:cubicBezTo>
                    <a:cubicBezTo>
                      <a:pt x="1" y="10"/>
                      <a:pt x="1" y="10"/>
                      <a:pt x="1" y="10"/>
                    </a:cubicBezTo>
                    <a:cubicBezTo>
                      <a:pt x="1" y="7"/>
                      <a:pt x="1" y="7"/>
                      <a:pt x="1" y="7"/>
                    </a:cubicBezTo>
                    <a:cubicBezTo>
                      <a:pt x="11" y="7"/>
                      <a:pt x="11" y="7"/>
                      <a:pt x="11" y="7"/>
                    </a:cubicBezTo>
                    <a:cubicBezTo>
                      <a:pt x="14" y="0"/>
                      <a:pt x="14" y="0"/>
                      <a:pt x="14" y="0"/>
                    </a:cubicBezTo>
                    <a:cubicBezTo>
                      <a:pt x="18" y="1"/>
                      <a:pt x="18" y="1"/>
                      <a:pt x="18" y="1"/>
                    </a:cubicBezTo>
                    <a:cubicBezTo>
                      <a:pt x="16" y="7"/>
                      <a:pt x="16" y="7"/>
                      <a:pt x="16" y="7"/>
                    </a:cubicBezTo>
                    <a:cubicBezTo>
                      <a:pt x="46" y="7"/>
                      <a:pt x="46" y="7"/>
                      <a:pt x="46" y="7"/>
                    </a:cubicBezTo>
                    <a:cubicBezTo>
                      <a:pt x="46" y="10"/>
                      <a:pt x="46" y="10"/>
                      <a:pt x="46" y="10"/>
                    </a:cubicBezTo>
                    <a:cubicBezTo>
                      <a:pt x="14" y="10"/>
                      <a:pt x="14" y="10"/>
                      <a:pt x="14" y="10"/>
                    </a:cubicBezTo>
                    <a:cubicBezTo>
                      <a:pt x="9" y="23"/>
                      <a:pt x="9" y="23"/>
                      <a:pt x="9" y="23"/>
                    </a:cubicBezTo>
                    <a:cubicBezTo>
                      <a:pt x="23" y="23"/>
                      <a:pt x="23" y="23"/>
                      <a:pt x="23" y="23"/>
                    </a:cubicBezTo>
                    <a:cubicBezTo>
                      <a:pt x="23" y="12"/>
                      <a:pt x="23" y="12"/>
                      <a:pt x="23" y="12"/>
                    </a:cubicBezTo>
                    <a:cubicBezTo>
                      <a:pt x="27" y="12"/>
                      <a:pt x="27" y="12"/>
                      <a:pt x="27" y="12"/>
                    </a:cubicBezTo>
                    <a:cubicBezTo>
                      <a:pt x="27" y="23"/>
                      <a:pt x="27" y="23"/>
                      <a:pt x="27" y="23"/>
                    </a:cubicBezTo>
                    <a:cubicBezTo>
                      <a:pt x="44" y="23"/>
                      <a:pt x="44" y="23"/>
                      <a:pt x="44" y="23"/>
                    </a:cubicBezTo>
                    <a:cubicBezTo>
                      <a:pt x="44" y="26"/>
                      <a:pt x="44" y="26"/>
                      <a:pt x="44" y="26"/>
                    </a:cubicBezTo>
                    <a:cubicBezTo>
                      <a:pt x="27" y="26"/>
                      <a:pt x="27" y="26"/>
                      <a:pt x="27" y="26"/>
                    </a:cubicBezTo>
                    <a:cubicBezTo>
                      <a:pt x="27" y="40"/>
                      <a:pt x="27" y="40"/>
                      <a:pt x="27" y="40"/>
                    </a:cubicBezTo>
                    <a:cubicBezTo>
                      <a:pt x="27" y="44"/>
                      <a:pt x="25" y="46"/>
                      <a:pt x="21" y="46"/>
                    </a:cubicBezTo>
                    <a:cubicBezTo>
                      <a:pt x="19" y="46"/>
                      <a:pt x="16" y="46"/>
                      <a:pt x="14" y="46"/>
                    </a:cubicBezTo>
                    <a:cubicBezTo>
                      <a:pt x="13" y="45"/>
                      <a:pt x="13" y="43"/>
                      <a:pt x="13" y="42"/>
                    </a:cubicBezTo>
                    <a:cubicBezTo>
                      <a:pt x="15" y="42"/>
                      <a:pt x="17" y="42"/>
                      <a:pt x="20" y="42"/>
                    </a:cubicBezTo>
                    <a:cubicBezTo>
                      <a:pt x="22" y="42"/>
                      <a:pt x="23" y="41"/>
                      <a:pt x="23" y="39"/>
                    </a:cubicBezTo>
                    <a:cubicBezTo>
                      <a:pt x="23" y="26"/>
                      <a:pt x="23" y="26"/>
                      <a:pt x="23" y="26"/>
                    </a:cubicBezTo>
                    <a:lnTo>
                      <a:pt x="4" y="26"/>
                    </a:lnTo>
                    <a:close/>
                    <a:moveTo>
                      <a:pt x="31" y="32"/>
                    </a:moveTo>
                    <a:cubicBezTo>
                      <a:pt x="34" y="30"/>
                      <a:pt x="34" y="30"/>
                      <a:pt x="34" y="30"/>
                    </a:cubicBezTo>
                    <a:cubicBezTo>
                      <a:pt x="38" y="33"/>
                      <a:pt x="43" y="37"/>
                      <a:pt x="47" y="41"/>
                    </a:cubicBezTo>
                    <a:cubicBezTo>
                      <a:pt x="44" y="44"/>
                      <a:pt x="44" y="44"/>
                      <a:pt x="44" y="44"/>
                    </a:cubicBezTo>
                    <a:cubicBezTo>
                      <a:pt x="40" y="40"/>
                      <a:pt x="35" y="36"/>
                      <a:pt x="31" y="3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3" name="Freeform 173"/>
              <p:cNvSpPr>
                <a:spLocks noEditPoints="1"/>
              </p:cNvSpPr>
              <p:nvPr/>
            </p:nvSpPr>
            <p:spPr bwMode="auto">
              <a:xfrm>
                <a:off x="5987" y="1141"/>
                <a:ext cx="89" cy="85"/>
              </a:xfrm>
              <a:custGeom>
                <a:avLst/>
                <a:gdLst>
                  <a:gd name="T0" fmla="*/ 0 w 47"/>
                  <a:gd name="T1" fmla="*/ 70 h 45"/>
                  <a:gd name="T2" fmla="*/ 27 w 47"/>
                  <a:gd name="T3" fmla="*/ 59 h 45"/>
                  <a:gd name="T4" fmla="*/ 27 w 47"/>
                  <a:gd name="T5" fmla="*/ 32 h 45"/>
                  <a:gd name="T6" fmla="*/ 2 w 47"/>
                  <a:gd name="T7" fmla="*/ 32 h 45"/>
                  <a:gd name="T8" fmla="*/ 2 w 47"/>
                  <a:gd name="T9" fmla="*/ 25 h 45"/>
                  <a:gd name="T10" fmla="*/ 27 w 47"/>
                  <a:gd name="T11" fmla="*/ 25 h 45"/>
                  <a:gd name="T12" fmla="*/ 27 w 47"/>
                  <a:gd name="T13" fmla="*/ 0 h 45"/>
                  <a:gd name="T14" fmla="*/ 34 w 47"/>
                  <a:gd name="T15" fmla="*/ 0 h 45"/>
                  <a:gd name="T16" fmla="*/ 34 w 47"/>
                  <a:gd name="T17" fmla="*/ 85 h 45"/>
                  <a:gd name="T18" fmla="*/ 27 w 47"/>
                  <a:gd name="T19" fmla="*/ 85 h 45"/>
                  <a:gd name="T20" fmla="*/ 27 w 47"/>
                  <a:gd name="T21" fmla="*/ 66 h 45"/>
                  <a:gd name="T22" fmla="*/ 2 w 47"/>
                  <a:gd name="T23" fmla="*/ 77 h 45"/>
                  <a:gd name="T24" fmla="*/ 0 w 47"/>
                  <a:gd name="T25" fmla="*/ 70 h 45"/>
                  <a:gd name="T26" fmla="*/ 51 w 47"/>
                  <a:gd name="T27" fmla="*/ 0 h 45"/>
                  <a:gd name="T28" fmla="*/ 59 w 47"/>
                  <a:gd name="T29" fmla="*/ 0 h 45"/>
                  <a:gd name="T30" fmla="*/ 59 w 47"/>
                  <a:gd name="T31" fmla="*/ 30 h 45"/>
                  <a:gd name="T32" fmla="*/ 81 w 47"/>
                  <a:gd name="T33" fmla="*/ 17 h 45"/>
                  <a:gd name="T34" fmla="*/ 85 w 47"/>
                  <a:gd name="T35" fmla="*/ 23 h 45"/>
                  <a:gd name="T36" fmla="*/ 59 w 47"/>
                  <a:gd name="T37" fmla="*/ 38 h 45"/>
                  <a:gd name="T38" fmla="*/ 59 w 47"/>
                  <a:gd name="T39" fmla="*/ 70 h 45"/>
                  <a:gd name="T40" fmla="*/ 66 w 47"/>
                  <a:gd name="T41" fmla="*/ 76 h 45"/>
                  <a:gd name="T42" fmla="*/ 72 w 47"/>
                  <a:gd name="T43" fmla="*/ 76 h 45"/>
                  <a:gd name="T44" fmla="*/ 80 w 47"/>
                  <a:gd name="T45" fmla="*/ 70 h 45"/>
                  <a:gd name="T46" fmla="*/ 81 w 47"/>
                  <a:gd name="T47" fmla="*/ 55 h 45"/>
                  <a:gd name="T48" fmla="*/ 89 w 47"/>
                  <a:gd name="T49" fmla="*/ 59 h 45"/>
                  <a:gd name="T50" fmla="*/ 85 w 47"/>
                  <a:gd name="T51" fmla="*/ 72 h 45"/>
                  <a:gd name="T52" fmla="*/ 74 w 47"/>
                  <a:gd name="T53" fmla="*/ 83 h 45"/>
                  <a:gd name="T54" fmla="*/ 64 w 47"/>
                  <a:gd name="T55" fmla="*/ 83 h 45"/>
                  <a:gd name="T56" fmla="*/ 51 w 47"/>
                  <a:gd name="T57" fmla="*/ 70 h 45"/>
                  <a:gd name="T58" fmla="*/ 51 w 47"/>
                  <a:gd name="T59" fmla="*/ 0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7"/>
                  <a:gd name="T91" fmla="*/ 0 h 45"/>
                  <a:gd name="T92" fmla="*/ 47 w 47"/>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7" h="45">
                    <a:moveTo>
                      <a:pt x="0" y="37"/>
                    </a:moveTo>
                    <a:cubicBezTo>
                      <a:pt x="4" y="36"/>
                      <a:pt x="9" y="34"/>
                      <a:pt x="14" y="31"/>
                    </a:cubicBezTo>
                    <a:cubicBezTo>
                      <a:pt x="14" y="17"/>
                      <a:pt x="14" y="17"/>
                      <a:pt x="14" y="17"/>
                    </a:cubicBezTo>
                    <a:cubicBezTo>
                      <a:pt x="1" y="17"/>
                      <a:pt x="1" y="17"/>
                      <a:pt x="1" y="17"/>
                    </a:cubicBezTo>
                    <a:cubicBezTo>
                      <a:pt x="1" y="13"/>
                      <a:pt x="1" y="13"/>
                      <a:pt x="1" y="13"/>
                    </a:cubicBezTo>
                    <a:cubicBezTo>
                      <a:pt x="14" y="13"/>
                      <a:pt x="14" y="13"/>
                      <a:pt x="14" y="13"/>
                    </a:cubicBezTo>
                    <a:cubicBezTo>
                      <a:pt x="14" y="0"/>
                      <a:pt x="14" y="0"/>
                      <a:pt x="14" y="0"/>
                    </a:cubicBezTo>
                    <a:cubicBezTo>
                      <a:pt x="18" y="0"/>
                      <a:pt x="18" y="0"/>
                      <a:pt x="18" y="0"/>
                    </a:cubicBezTo>
                    <a:cubicBezTo>
                      <a:pt x="18" y="45"/>
                      <a:pt x="18" y="45"/>
                      <a:pt x="18" y="45"/>
                    </a:cubicBezTo>
                    <a:cubicBezTo>
                      <a:pt x="14" y="45"/>
                      <a:pt x="14" y="45"/>
                      <a:pt x="14" y="45"/>
                    </a:cubicBezTo>
                    <a:cubicBezTo>
                      <a:pt x="14" y="35"/>
                      <a:pt x="14" y="35"/>
                      <a:pt x="14" y="35"/>
                    </a:cubicBezTo>
                    <a:cubicBezTo>
                      <a:pt x="11" y="37"/>
                      <a:pt x="7" y="38"/>
                      <a:pt x="1" y="41"/>
                    </a:cubicBezTo>
                    <a:lnTo>
                      <a:pt x="0" y="37"/>
                    </a:lnTo>
                    <a:close/>
                    <a:moveTo>
                      <a:pt x="27" y="0"/>
                    </a:moveTo>
                    <a:cubicBezTo>
                      <a:pt x="31" y="0"/>
                      <a:pt x="31" y="0"/>
                      <a:pt x="31" y="0"/>
                    </a:cubicBezTo>
                    <a:cubicBezTo>
                      <a:pt x="31" y="16"/>
                      <a:pt x="31" y="16"/>
                      <a:pt x="31" y="16"/>
                    </a:cubicBezTo>
                    <a:cubicBezTo>
                      <a:pt x="35" y="14"/>
                      <a:pt x="39" y="11"/>
                      <a:pt x="43" y="9"/>
                    </a:cubicBezTo>
                    <a:cubicBezTo>
                      <a:pt x="45" y="12"/>
                      <a:pt x="45" y="12"/>
                      <a:pt x="45" y="12"/>
                    </a:cubicBezTo>
                    <a:cubicBezTo>
                      <a:pt x="42" y="14"/>
                      <a:pt x="37" y="17"/>
                      <a:pt x="31" y="20"/>
                    </a:cubicBezTo>
                    <a:cubicBezTo>
                      <a:pt x="31" y="37"/>
                      <a:pt x="31" y="37"/>
                      <a:pt x="31" y="37"/>
                    </a:cubicBezTo>
                    <a:cubicBezTo>
                      <a:pt x="31" y="39"/>
                      <a:pt x="32" y="40"/>
                      <a:pt x="35" y="40"/>
                    </a:cubicBezTo>
                    <a:cubicBezTo>
                      <a:pt x="38" y="40"/>
                      <a:pt x="38" y="40"/>
                      <a:pt x="38" y="40"/>
                    </a:cubicBezTo>
                    <a:cubicBezTo>
                      <a:pt x="40" y="40"/>
                      <a:pt x="41" y="39"/>
                      <a:pt x="42" y="37"/>
                    </a:cubicBezTo>
                    <a:cubicBezTo>
                      <a:pt x="42" y="35"/>
                      <a:pt x="42" y="33"/>
                      <a:pt x="43" y="29"/>
                    </a:cubicBezTo>
                    <a:cubicBezTo>
                      <a:pt x="44" y="30"/>
                      <a:pt x="45" y="30"/>
                      <a:pt x="47" y="31"/>
                    </a:cubicBezTo>
                    <a:cubicBezTo>
                      <a:pt x="46" y="34"/>
                      <a:pt x="46" y="36"/>
                      <a:pt x="45" y="38"/>
                    </a:cubicBezTo>
                    <a:cubicBezTo>
                      <a:pt x="45" y="42"/>
                      <a:pt x="43" y="44"/>
                      <a:pt x="39" y="44"/>
                    </a:cubicBezTo>
                    <a:cubicBezTo>
                      <a:pt x="34" y="44"/>
                      <a:pt x="34" y="44"/>
                      <a:pt x="34" y="44"/>
                    </a:cubicBezTo>
                    <a:cubicBezTo>
                      <a:pt x="30" y="44"/>
                      <a:pt x="27" y="42"/>
                      <a:pt x="27" y="37"/>
                    </a:cubicBezTo>
                    <a:lnTo>
                      <a:pt x="27"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4" name="Freeform 174"/>
              <p:cNvSpPr>
                <a:spLocks noEditPoints="1"/>
              </p:cNvSpPr>
              <p:nvPr/>
            </p:nvSpPr>
            <p:spPr bwMode="auto">
              <a:xfrm>
                <a:off x="6078" y="1139"/>
                <a:ext cx="86" cy="87"/>
              </a:xfrm>
              <a:custGeom>
                <a:avLst/>
                <a:gdLst>
                  <a:gd name="T0" fmla="*/ 22 w 46"/>
                  <a:gd name="T1" fmla="*/ 61 h 46"/>
                  <a:gd name="T2" fmla="*/ 28 w 46"/>
                  <a:gd name="T3" fmla="*/ 66 h 46"/>
                  <a:gd name="T4" fmla="*/ 4 w 46"/>
                  <a:gd name="T5" fmla="*/ 83 h 46"/>
                  <a:gd name="T6" fmla="*/ 0 w 46"/>
                  <a:gd name="T7" fmla="*/ 78 h 46"/>
                  <a:gd name="T8" fmla="*/ 22 w 46"/>
                  <a:gd name="T9" fmla="*/ 61 h 46"/>
                  <a:gd name="T10" fmla="*/ 0 w 46"/>
                  <a:gd name="T11" fmla="*/ 13 h 46"/>
                  <a:gd name="T12" fmla="*/ 41 w 46"/>
                  <a:gd name="T13" fmla="*/ 13 h 46"/>
                  <a:gd name="T14" fmla="*/ 36 w 46"/>
                  <a:gd name="T15" fmla="*/ 4 h 46"/>
                  <a:gd name="T16" fmla="*/ 41 w 46"/>
                  <a:gd name="T17" fmla="*/ 0 h 46"/>
                  <a:gd name="T18" fmla="*/ 49 w 46"/>
                  <a:gd name="T19" fmla="*/ 11 h 46"/>
                  <a:gd name="T20" fmla="*/ 45 w 46"/>
                  <a:gd name="T21" fmla="*/ 13 h 46"/>
                  <a:gd name="T22" fmla="*/ 86 w 46"/>
                  <a:gd name="T23" fmla="*/ 13 h 46"/>
                  <a:gd name="T24" fmla="*/ 86 w 46"/>
                  <a:gd name="T25" fmla="*/ 19 h 46"/>
                  <a:gd name="T26" fmla="*/ 0 w 46"/>
                  <a:gd name="T27" fmla="*/ 19 h 46"/>
                  <a:gd name="T28" fmla="*/ 0 w 46"/>
                  <a:gd name="T29" fmla="*/ 13 h 46"/>
                  <a:gd name="T30" fmla="*/ 11 w 46"/>
                  <a:gd name="T31" fmla="*/ 26 h 46"/>
                  <a:gd name="T32" fmla="*/ 75 w 46"/>
                  <a:gd name="T33" fmla="*/ 26 h 46"/>
                  <a:gd name="T34" fmla="*/ 75 w 46"/>
                  <a:gd name="T35" fmla="*/ 57 h 46"/>
                  <a:gd name="T36" fmla="*/ 67 w 46"/>
                  <a:gd name="T37" fmla="*/ 57 h 46"/>
                  <a:gd name="T38" fmla="*/ 67 w 46"/>
                  <a:gd name="T39" fmla="*/ 53 h 46"/>
                  <a:gd name="T40" fmla="*/ 47 w 46"/>
                  <a:gd name="T41" fmla="*/ 53 h 46"/>
                  <a:gd name="T42" fmla="*/ 47 w 46"/>
                  <a:gd name="T43" fmla="*/ 76 h 46"/>
                  <a:gd name="T44" fmla="*/ 37 w 46"/>
                  <a:gd name="T45" fmla="*/ 87 h 46"/>
                  <a:gd name="T46" fmla="*/ 26 w 46"/>
                  <a:gd name="T47" fmla="*/ 87 h 46"/>
                  <a:gd name="T48" fmla="*/ 24 w 46"/>
                  <a:gd name="T49" fmla="*/ 79 h 46"/>
                  <a:gd name="T50" fmla="*/ 36 w 46"/>
                  <a:gd name="T51" fmla="*/ 79 h 46"/>
                  <a:gd name="T52" fmla="*/ 41 w 46"/>
                  <a:gd name="T53" fmla="*/ 74 h 46"/>
                  <a:gd name="T54" fmla="*/ 41 w 46"/>
                  <a:gd name="T55" fmla="*/ 53 h 46"/>
                  <a:gd name="T56" fmla="*/ 19 w 46"/>
                  <a:gd name="T57" fmla="*/ 53 h 46"/>
                  <a:gd name="T58" fmla="*/ 19 w 46"/>
                  <a:gd name="T59" fmla="*/ 57 h 46"/>
                  <a:gd name="T60" fmla="*/ 11 w 46"/>
                  <a:gd name="T61" fmla="*/ 57 h 46"/>
                  <a:gd name="T62" fmla="*/ 11 w 46"/>
                  <a:gd name="T63" fmla="*/ 26 h 46"/>
                  <a:gd name="T64" fmla="*/ 67 w 46"/>
                  <a:gd name="T65" fmla="*/ 34 h 46"/>
                  <a:gd name="T66" fmla="*/ 19 w 46"/>
                  <a:gd name="T67" fmla="*/ 34 h 46"/>
                  <a:gd name="T68" fmla="*/ 19 w 46"/>
                  <a:gd name="T69" fmla="*/ 47 h 46"/>
                  <a:gd name="T70" fmla="*/ 67 w 46"/>
                  <a:gd name="T71" fmla="*/ 47 h 46"/>
                  <a:gd name="T72" fmla="*/ 67 w 46"/>
                  <a:gd name="T73" fmla="*/ 34 h 46"/>
                  <a:gd name="T74" fmla="*/ 58 w 46"/>
                  <a:gd name="T75" fmla="*/ 66 h 46"/>
                  <a:gd name="T76" fmla="*/ 62 w 46"/>
                  <a:gd name="T77" fmla="*/ 62 h 46"/>
                  <a:gd name="T78" fmla="*/ 84 w 46"/>
                  <a:gd name="T79" fmla="*/ 76 h 46"/>
                  <a:gd name="T80" fmla="*/ 80 w 46"/>
                  <a:gd name="T81" fmla="*/ 83 h 46"/>
                  <a:gd name="T82" fmla="*/ 58 w 46"/>
                  <a:gd name="T83" fmla="*/ 66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6"/>
                  <a:gd name="T128" fmla="*/ 46 w 46"/>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6">
                    <a:moveTo>
                      <a:pt x="12" y="32"/>
                    </a:moveTo>
                    <a:cubicBezTo>
                      <a:pt x="15" y="35"/>
                      <a:pt x="15" y="35"/>
                      <a:pt x="15" y="35"/>
                    </a:cubicBezTo>
                    <a:cubicBezTo>
                      <a:pt x="11" y="38"/>
                      <a:pt x="7" y="41"/>
                      <a:pt x="2" y="44"/>
                    </a:cubicBezTo>
                    <a:cubicBezTo>
                      <a:pt x="2" y="43"/>
                      <a:pt x="1" y="42"/>
                      <a:pt x="0" y="41"/>
                    </a:cubicBezTo>
                    <a:cubicBezTo>
                      <a:pt x="4" y="38"/>
                      <a:pt x="8" y="35"/>
                      <a:pt x="12" y="32"/>
                    </a:cubicBezTo>
                    <a:close/>
                    <a:moveTo>
                      <a:pt x="0" y="7"/>
                    </a:moveTo>
                    <a:cubicBezTo>
                      <a:pt x="22" y="7"/>
                      <a:pt x="22" y="7"/>
                      <a:pt x="22" y="7"/>
                    </a:cubicBezTo>
                    <a:cubicBezTo>
                      <a:pt x="21" y="5"/>
                      <a:pt x="20" y="4"/>
                      <a:pt x="19" y="2"/>
                    </a:cubicBezTo>
                    <a:cubicBezTo>
                      <a:pt x="22" y="0"/>
                      <a:pt x="22" y="0"/>
                      <a:pt x="22" y="0"/>
                    </a:cubicBezTo>
                    <a:cubicBezTo>
                      <a:pt x="24" y="2"/>
                      <a:pt x="25" y="4"/>
                      <a:pt x="26" y="6"/>
                    </a:cubicBezTo>
                    <a:cubicBezTo>
                      <a:pt x="24" y="7"/>
                      <a:pt x="24" y="7"/>
                      <a:pt x="24" y="7"/>
                    </a:cubicBezTo>
                    <a:cubicBezTo>
                      <a:pt x="46" y="7"/>
                      <a:pt x="46" y="7"/>
                      <a:pt x="46" y="7"/>
                    </a:cubicBezTo>
                    <a:cubicBezTo>
                      <a:pt x="46" y="10"/>
                      <a:pt x="46" y="10"/>
                      <a:pt x="46" y="10"/>
                    </a:cubicBezTo>
                    <a:cubicBezTo>
                      <a:pt x="0" y="10"/>
                      <a:pt x="0" y="10"/>
                      <a:pt x="0" y="10"/>
                    </a:cubicBezTo>
                    <a:lnTo>
                      <a:pt x="0" y="7"/>
                    </a:lnTo>
                    <a:close/>
                    <a:moveTo>
                      <a:pt x="6" y="14"/>
                    </a:moveTo>
                    <a:cubicBezTo>
                      <a:pt x="40" y="14"/>
                      <a:pt x="40" y="14"/>
                      <a:pt x="40" y="14"/>
                    </a:cubicBezTo>
                    <a:cubicBezTo>
                      <a:pt x="40" y="30"/>
                      <a:pt x="40" y="30"/>
                      <a:pt x="40" y="30"/>
                    </a:cubicBezTo>
                    <a:cubicBezTo>
                      <a:pt x="36" y="30"/>
                      <a:pt x="36" y="30"/>
                      <a:pt x="36" y="30"/>
                    </a:cubicBezTo>
                    <a:cubicBezTo>
                      <a:pt x="36" y="28"/>
                      <a:pt x="36" y="28"/>
                      <a:pt x="36" y="28"/>
                    </a:cubicBezTo>
                    <a:cubicBezTo>
                      <a:pt x="25" y="28"/>
                      <a:pt x="25" y="28"/>
                      <a:pt x="25" y="28"/>
                    </a:cubicBezTo>
                    <a:cubicBezTo>
                      <a:pt x="25" y="40"/>
                      <a:pt x="25" y="40"/>
                      <a:pt x="25" y="40"/>
                    </a:cubicBezTo>
                    <a:cubicBezTo>
                      <a:pt x="25" y="44"/>
                      <a:pt x="24" y="46"/>
                      <a:pt x="20" y="46"/>
                    </a:cubicBezTo>
                    <a:cubicBezTo>
                      <a:pt x="18" y="46"/>
                      <a:pt x="16" y="46"/>
                      <a:pt x="14" y="46"/>
                    </a:cubicBezTo>
                    <a:cubicBezTo>
                      <a:pt x="14" y="45"/>
                      <a:pt x="14" y="43"/>
                      <a:pt x="13" y="42"/>
                    </a:cubicBezTo>
                    <a:cubicBezTo>
                      <a:pt x="15" y="42"/>
                      <a:pt x="17" y="42"/>
                      <a:pt x="19" y="42"/>
                    </a:cubicBezTo>
                    <a:cubicBezTo>
                      <a:pt x="21" y="42"/>
                      <a:pt x="22" y="41"/>
                      <a:pt x="22" y="39"/>
                    </a:cubicBezTo>
                    <a:cubicBezTo>
                      <a:pt x="22" y="28"/>
                      <a:pt x="22" y="28"/>
                      <a:pt x="22" y="28"/>
                    </a:cubicBezTo>
                    <a:cubicBezTo>
                      <a:pt x="10" y="28"/>
                      <a:pt x="10" y="28"/>
                      <a:pt x="10" y="28"/>
                    </a:cubicBezTo>
                    <a:cubicBezTo>
                      <a:pt x="10" y="30"/>
                      <a:pt x="10" y="30"/>
                      <a:pt x="10" y="30"/>
                    </a:cubicBezTo>
                    <a:cubicBezTo>
                      <a:pt x="6" y="30"/>
                      <a:pt x="6" y="30"/>
                      <a:pt x="6" y="30"/>
                    </a:cubicBezTo>
                    <a:lnTo>
                      <a:pt x="6" y="14"/>
                    </a:lnTo>
                    <a:close/>
                    <a:moveTo>
                      <a:pt x="36" y="18"/>
                    </a:moveTo>
                    <a:cubicBezTo>
                      <a:pt x="10" y="18"/>
                      <a:pt x="10" y="18"/>
                      <a:pt x="10" y="18"/>
                    </a:cubicBezTo>
                    <a:cubicBezTo>
                      <a:pt x="10" y="25"/>
                      <a:pt x="10" y="25"/>
                      <a:pt x="10" y="25"/>
                    </a:cubicBezTo>
                    <a:cubicBezTo>
                      <a:pt x="36" y="25"/>
                      <a:pt x="36" y="25"/>
                      <a:pt x="36" y="25"/>
                    </a:cubicBezTo>
                    <a:lnTo>
                      <a:pt x="36" y="18"/>
                    </a:lnTo>
                    <a:close/>
                    <a:moveTo>
                      <a:pt x="31" y="35"/>
                    </a:moveTo>
                    <a:cubicBezTo>
                      <a:pt x="33" y="33"/>
                      <a:pt x="33" y="33"/>
                      <a:pt x="33" y="33"/>
                    </a:cubicBezTo>
                    <a:cubicBezTo>
                      <a:pt x="37" y="35"/>
                      <a:pt x="41" y="38"/>
                      <a:pt x="45" y="40"/>
                    </a:cubicBezTo>
                    <a:cubicBezTo>
                      <a:pt x="43" y="44"/>
                      <a:pt x="43" y="44"/>
                      <a:pt x="43" y="44"/>
                    </a:cubicBezTo>
                    <a:cubicBezTo>
                      <a:pt x="39" y="41"/>
                      <a:pt x="35" y="38"/>
                      <a:pt x="31"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5" name="Freeform 175"/>
              <p:cNvSpPr>
                <a:spLocks noEditPoints="1"/>
              </p:cNvSpPr>
              <p:nvPr/>
            </p:nvSpPr>
            <p:spPr bwMode="auto">
              <a:xfrm>
                <a:off x="5942" y="1338"/>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6" name="Freeform 176"/>
              <p:cNvSpPr>
                <a:spLocks noEditPoints="1"/>
              </p:cNvSpPr>
              <p:nvPr/>
            </p:nvSpPr>
            <p:spPr bwMode="auto">
              <a:xfrm>
                <a:off x="6019" y="1336"/>
                <a:ext cx="75" cy="74"/>
              </a:xfrm>
              <a:custGeom>
                <a:avLst/>
                <a:gdLst>
                  <a:gd name="T0" fmla="*/ 0 w 40"/>
                  <a:gd name="T1" fmla="*/ 61 h 39"/>
                  <a:gd name="T2" fmla="*/ 22 w 40"/>
                  <a:gd name="T3" fmla="*/ 51 h 39"/>
                  <a:gd name="T4" fmla="*/ 22 w 40"/>
                  <a:gd name="T5" fmla="*/ 28 h 39"/>
                  <a:gd name="T6" fmla="*/ 2 w 40"/>
                  <a:gd name="T7" fmla="*/ 28 h 39"/>
                  <a:gd name="T8" fmla="*/ 2 w 40"/>
                  <a:gd name="T9" fmla="*/ 23 h 39"/>
                  <a:gd name="T10" fmla="*/ 22 w 40"/>
                  <a:gd name="T11" fmla="*/ 23 h 39"/>
                  <a:gd name="T12" fmla="*/ 22 w 40"/>
                  <a:gd name="T13" fmla="*/ 0 h 39"/>
                  <a:gd name="T14" fmla="*/ 30 w 40"/>
                  <a:gd name="T15" fmla="*/ 0 h 39"/>
                  <a:gd name="T16" fmla="*/ 30 w 40"/>
                  <a:gd name="T17" fmla="*/ 74 h 39"/>
                  <a:gd name="T18" fmla="*/ 22 w 40"/>
                  <a:gd name="T19" fmla="*/ 74 h 39"/>
                  <a:gd name="T20" fmla="*/ 22 w 40"/>
                  <a:gd name="T21" fmla="*/ 59 h 39"/>
                  <a:gd name="T22" fmla="*/ 2 w 40"/>
                  <a:gd name="T23" fmla="*/ 66 h 39"/>
                  <a:gd name="T24" fmla="*/ 0 w 40"/>
                  <a:gd name="T25" fmla="*/ 61 h 39"/>
                  <a:gd name="T26" fmla="*/ 45 w 40"/>
                  <a:gd name="T27" fmla="*/ 0 h 39"/>
                  <a:gd name="T28" fmla="*/ 51 w 40"/>
                  <a:gd name="T29" fmla="*/ 0 h 39"/>
                  <a:gd name="T30" fmla="*/ 51 w 40"/>
                  <a:gd name="T31" fmla="*/ 27 h 39"/>
                  <a:gd name="T32" fmla="*/ 69 w 40"/>
                  <a:gd name="T33" fmla="*/ 15 h 39"/>
                  <a:gd name="T34" fmla="*/ 73 w 40"/>
                  <a:gd name="T35" fmla="*/ 21 h 39"/>
                  <a:gd name="T36" fmla="*/ 51 w 40"/>
                  <a:gd name="T37" fmla="*/ 32 h 39"/>
                  <a:gd name="T38" fmla="*/ 51 w 40"/>
                  <a:gd name="T39" fmla="*/ 61 h 39"/>
                  <a:gd name="T40" fmla="*/ 56 w 40"/>
                  <a:gd name="T41" fmla="*/ 66 h 39"/>
                  <a:gd name="T42" fmla="*/ 62 w 40"/>
                  <a:gd name="T43" fmla="*/ 66 h 39"/>
                  <a:gd name="T44" fmla="*/ 68 w 40"/>
                  <a:gd name="T45" fmla="*/ 61 h 39"/>
                  <a:gd name="T46" fmla="*/ 69 w 40"/>
                  <a:gd name="T47" fmla="*/ 47 h 39"/>
                  <a:gd name="T48" fmla="*/ 75 w 40"/>
                  <a:gd name="T49" fmla="*/ 51 h 39"/>
                  <a:gd name="T50" fmla="*/ 73 w 40"/>
                  <a:gd name="T51" fmla="*/ 63 h 39"/>
                  <a:gd name="T52" fmla="*/ 64 w 40"/>
                  <a:gd name="T53" fmla="*/ 72 h 39"/>
                  <a:gd name="T54" fmla="*/ 54 w 40"/>
                  <a:gd name="T55" fmla="*/ 72 h 39"/>
                  <a:gd name="T56" fmla="*/ 45 w 40"/>
                  <a:gd name="T57" fmla="*/ 61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29"/>
                      <a:pt x="12" y="27"/>
                    </a:cubicBezTo>
                    <a:cubicBezTo>
                      <a:pt x="12" y="15"/>
                      <a:pt x="12" y="15"/>
                      <a:pt x="12" y="15"/>
                    </a:cubicBezTo>
                    <a:cubicBezTo>
                      <a:pt x="1" y="15"/>
                      <a:pt x="1" y="15"/>
                      <a:pt x="1" y="15"/>
                    </a:cubicBezTo>
                    <a:cubicBezTo>
                      <a:pt x="1" y="12"/>
                      <a:pt x="1" y="12"/>
                      <a:pt x="1" y="12"/>
                    </a:cubicBezTo>
                    <a:cubicBezTo>
                      <a:pt x="12" y="12"/>
                      <a:pt x="12" y="12"/>
                      <a:pt x="12" y="12"/>
                    </a:cubicBezTo>
                    <a:cubicBezTo>
                      <a:pt x="12" y="0"/>
                      <a:pt x="12" y="0"/>
                      <a:pt x="12" y="0"/>
                    </a:cubicBezTo>
                    <a:cubicBezTo>
                      <a:pt x="16" y="0"/>
                      <a:pt x="16" y="0"/>
                      <a:pt x="16" y="0"/>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2"/>
                      <a:pt x="32" y="15"/>
                      <a:pt x="27" y="17"/>
                    </a:cubicBezTo>
                    <a:cubicBezTo>
                      <a:pt x="27" y="32"/>
                      <a:pt x="27" y="32"/>
                      <a:pt x="27" y="32"/>
                    </a:cubicBezTo>
                    <a:cubicBezTo>
                      <a:pt x="27" y="34"/>
                      <a:pt x="28" y="35"/>
                      <a:pt x="30" y="35"/>
                    </a:cubicBezTo>
                    <a:cubicBezTo>
                      <a:pt x="33" y="35"/>
                      <a:pt x="33" y="35"/>
                      <a:pt x="33" y="35"/>
                    </a:cubicBezTo>
                    <a:cubicBezTo>
                      <a:pt x="35" y="35"/>
                      <a:pt x="36" y="34"/>
                      <a:pt x="36" y="32"/>
                    </a:cubicBezTo>
                    <a:cubicBezTo>
                      <a:pt x="36" y="30"/>
                      <a:pt x="37" y="28"/>
                      <a:pt x="37" y="25"/>
                    </a:cubicBezTo>
                    <a:cubicBezTo>
                      <a:pt x="38" y="26"/>
                      <a:pt x="39" y="26"/>
                      <a:pt x="40" y="27"/>
                    </a:cubicBezTo>
                    <a:cubicBezTo>
                      <a:pt x="40" y="29"/>
                      <a:pt x="40" y="31"/>
                      <a:pt x="39" y="33"/>
                    </a:cubicBezTo>
                    <a:cubicBezTo>
                      <a:pt x="39" y="36"/>
                      <a:pt x="37" y="38"/>
                      <a:pt x="34" y="38"/>
                    </a:cubicBezTo>
                    <a:cubicBezTo>
                      <a:pt x="29" y="38"/>
                      <a:pt x="29" y="38"/>
                      <a:pt x="29" y="38"/>
                    </a:cubicBezTo>
                    <a:cubicBezTo>
                      <a:pt x="26" y="38"/>
                      <a:pt x="24" y="36"/>
                      <a:pt x="24" y="32"/>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7" name="Freeform 177"/>
              <p:cNvSpPr/>
              <p:nvPr/>
            </p:nvSpPr>
            <p:spPr bwMode="auto">
              <a:xfrm>
                <a:off x="5719" y="1425"/>
                <a:ext cx="62" cy="73"/>
              </a:xfrm>
              <a:custGeom>
                <a:avLst/>
                <a:gdLst>
                  <a:gd name="T0" fmla="*/ 56 w 62"/>
                  <a:gd name="T1" fmla="*/ 73 h 73"/>
                  <a:gd name="T2" fmla="*/ 56 w 62"/>
                  <a:gd name="T3" fmla="*/ 69 h 73"/>
                  <a:gd name="T4" fmla="*/ 0 w 62"/>
                  <a:gd name="T5" fmla="*/ 69 h 73"/>
                  <a:gd name="T6" fmla="*/ 0 w 62"/>
                  <a:gd name="T7" fmla="*/ 15 h 73"/>
                  <a:gd name="T8" fmla="*/ 7 w 62"/>
                  <a:gd name="T9" fmla="*/ 15 h 73"/>
                  <a:gd name="T10" fmla="*/ 7 w 62"/>
                  <a:gd name="T11" fmla="*/ 62 h 73"/>
                  <a:gd name="T12" fmla="*/ 28 w 62"/>
                  <a:gd name="T13" fmla="*/ 62 h 73"/>
                  <a:gd name="T14" fmla="*/ 28 w 62"/>
                  <a:gd name="T15" fmla="*/ 0 h 73"/>
                  <a:gd name="T16" fmla="*/ 36 w 62"/>
                  <a:gd name="T17" fmla="*/ 0 h 73"/>
                  <a:gd name="T18" fmla="*/ 36 w 62"/>
                  <a:gd name="T19" fmla="*/ 62 h 73"/>
                  <a:gd name="T20" fmla="*/ 56 w 62"/>
                  <a:gd name="T21" fmla="*/ 62 h 73"/>
                  <a:gd name="T22" fmla="*/ 56 w 62"/>
                  <a:gd name="T23" fmla="*/ 15 h 73"/>
                  <a:gd name="T24" fmla="*/ 62 w 62"/>
                  <a:gd name="T25" fmla="*/ 15 h 73"/>
                  <a:gd name="T26" fmla="*/ 62 w 62"/>
                  <a:gd name="T27" fmla="*/ 73 h 73"/>
                  <a:gd name="T28" fmla="*/ 56 w 62"/>
                  <a:gd name="T29" fmla="*/ 73 h 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3"/>
                  <a:gd name="T47" fmla="*/ 62 w 62"/>
                  <a:gd name="T48" fmla="*/ 73 h 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3">
                    <a:moveTo>
                      <a:pt x="56" y="73"/>
                    </a:moveTo>
                    <a:lnTo>
                      <a:pt x="56" y="69"/>
                    </a:lnTo>
                    <a:lnTo>
                      <a:pt x="0" y="69"/>
                    </a:lnTo>
                    <a:lnTo>
                      <a:pt x="0" y="15"/>
                    </a:lnTo>
                    <a:lnTo>
                      <a:pt x="7" y="15"/>
                    </a:lnTo>
                    <a:lnTo>
                      <a:pt x="7" y="62"/>
                    </a:lnTo>
                    <a:lnTo>
                      <a:pt x="28" y="62"/>
                    </a:lnTo>
                    <a:lnTo>
                      <a:pt x="28" y="0"/>
                    </a:lnTo>
                    <a:lnTo>
                      <a:pt x="36" y="0"/>
                    </a:lnTo>
                    <a:lnTo>
                      <a:pt x="36" y="62"/>
                    </a:lnTo>
                    <a:lnTo>
                      <a:pt x="56" y="62"/>
                    </a:lnTo>
                    <a:lnTo>
                      <a:pt x="56" y="15"/>
                    </a:lnTo>
                    <a:lnTo>
                      <a:pt x="62" y="15"/>
                    </a:lnTo>
                    <a:lnTo>
                      <a:pt x="62" y="73"/>
                    </a:lnTo>
                    <a:lnTo>
                      <a:pt x="56"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8" name="Freeform 178"/>
              <p:cNvSpPr>
                <a:spLocks noEditPoints="1"/>
              </p:cNvSpPr>
              <p:nvPr/>
            </p:nvSpPr>
            <p:spPr bwMode="auto">
              <a:xfrm>
                <a:off x="5792" y="1429"/>
                <a:ext cx="73" cy="69"/>
              </a:xfrm>
              <a:custGeom>
                <a:avLst/>
                <a:gdLst>
                  <a:gd name="T0" fmla="*/ 0 w 39"/>
                  <a:gd name="T1" fmla="*/ 0 h 37"/>
                  <a:gd name="T2" fmla="*/ 73 w 39"/>
                  <a:gd name="T3" fmla="*/ 0 h 37"/>
                  <a:gd name="T4" fmla="*/ 73 w 39"/>
                  <a:gd name="T5" fmla="*/ 6 h 37"/>
                  <a:gd name="T6" fmla="*/ 49 w 39"/>
                  <a:gd name="T7" fmla="*/ 6 h 37"/>
                  <a:gd name="T8" fmla="*/ 49 w 39"/>
                  <a:gd name="T9" fmla="*/ 17 h 37"/>
                  <a:gd name="T10" fmla="*/ 69 w 39"/>
                  <a:gd name="T11" fmla="*/ 17 h 37"/>
                  <a:gd name="T12" fmla="*/ 69 w 39"/>
                  <a:gd name="T13" fmla="*/ 69 h 37"/>
                  <a:gd name="T14" fmla="*/ 64 w 39"/>
                  <a:gd name="T15" fmla="*/ 69 h 37"/>
                  <a:gd name="T16" fmla="*/ 64 w 39"/>
                  <a:gd name="T17" fmla="*/ 65 h 37"/>
                  <a:gd name="T18" fmla="*/ 9 w 39"/>
                  <a:gd name="T19" fmla="*/ 65 h 37"/>
                  <a:gd name="T20" fmla="*/ 9 w 39"/>
                  <a:gd name="T21" fmla="*/ 69 h 37"/>
                  <a:gd name="T22" fmla="*/ 4 w 39"/>
                  <a:gd name="T23" fmla="*/ 69 h 37"/>
                  <a:gd name="T24" fmla="*/ 4 w 39"/>
                  <a:gd name="T25" fmla="*/ 17 h 37"/>
                  <a:gd name="T26" fmla="*/ 24 w 39"/>
                  <a:gd name="T27" fmla="*/ 17 h 37"/>
                  <a:gd name="T28" fmla="*/ 24 w 39"/>
                  <a:gd name="T29" fmla="*/ 6 h 37"/>
                  <a:gd name="T30" fmla="*/ 0 w 39"/>
                  <a:gd name="T31" fmla="*/ 6 h 37"/>
                  <a:gd name="T32" fmla="*/ 0 w 39"/>
                  <a:gd name="T33" fmla="*/ 0 h 37"/>
                  <a:gd name="T34" fmla="*/ 64 w 39"/>
                  <a:gd name="T35" fmla="*/ 60 h 37"/>
                  <a:gd name="T36" fmla="*/ 64 w 39"/>
                  <a:gd name="T37" fmla="*/ 47 h 37"/>
                  <a:gd name="T38" fmla="*/ 49 w 39"/>
                  <a:gd name="T39" fmla="*/ 47 h 37"/>
                  <a:gd name="T40" fmla="*/ 43 w 39"/>
                  <a:gd name="T41" fmla="*/ 39 h 37"/>
                  <a:gd name="T42" fmla="*/ 43 w 39"/>
                  <a:gd name="T43" fmla="*/ 22 h 37"/>
                  <a:gd name="T44" fmla="*/ 30 w 39"/>
                  <a:gd name="T45" fmla="*/ 22 h 37"/>
                  <a:gd name="T46" fmla="*/ 15 w 39"/>
                  <a:gd name="T47" fmla="*/ 50 h 37"/>
                  <a:gd name="T48" fmla="*/ 11 w 39"/>
                  <a:gd name="T49" fmla="*/ 45 h 37"/>
                  <a:gd name="T50" fmla="*/ 24 w 39"/>
                  <a:gd name="T51" fmla="*/ 22 h 37"/>
                  <a:gd name="T52" fmla="*/ 9 w 39"/>
                  <a:gd name="T53" fmla="*/ 22 h 37"/>
                  <a:gd name="T54" fmla="*/ 9 w 39"/>
                  <a:gd name="T55" fmla="*/ 60 h 37"/>
                  <a:gd name="T56" fmla="*/ 64 w 39"/>
                  <a:gd name="T57" fmla="*/ 60 h 37"/>
                  <a:gd name="T58" fmla="*/ 30 w 39"/>
                  <a:gd name="T59" fmla="*/ 17 h 37"/>
                  <a:gd name="T60" fmla="*/ 43 w 39"/>
                  <a:gd name="T61" fmla="*/ 17 h 37"/>
                  <a:gd name="T62" fmla="*/ 43 w 39"/>
                  <a:gd name="T63" fmla="*/ 6 h 37"/>
                  <a:gd name="T64" fmla="*/ 30 w 39"/>
                  <a:gd name="T65" fmla="*/ 6 h 37"/>
                  <a:gd name="T66" fmla="*/ 30 w 39"/>
                  <a:gd name="T67" fmla="*/ 17 h 37"/>
                  <a:gd name="T68" fmla="*/ 52 w 39"/>
                  <a:gd name="T69" fmla="*/ 41 h 37"/>
                  <a:gd name="T70" fmla="*/ 64 w 39"/>
                  <a:gd name="T71" fmla="*/ 41 h 37"/>
                  <a:gd name="T72" fmla="*/ 64 w 39"/>
                  <a:gd name="T73" fmla="*/ 22 h 37"/>
                  <a:gd name="T74" fmla="*/ 49 w 39"/>
                  <a:gd name="T75" fmla="*/ 22 h 37"/>
                  <a:gd name="T76" fmla="*/ 49 w 39"/>
                  <a:gd name="T77" fmla="*/ 37 h 37"/>
                  <a:gd name="T78" fmla="*/ 52 w 39"/>
                  <a:gd name="T79" fmla="*/ 41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7" y="9"/>
                      <a:pt x="37" y="9"/>
                      <a:pt x="37" y="9"/>
                    </a:cubicBezTo>
                    <a:cubicBezTo>
                      <a:pt x="37" y="37"/>
                      <a:pt x="37" y="37"/>
                      <a:pt x="37" y="37"/>
                    </a:cubicBezTo>
                    <a:cubicBezTo>
                      <a:pt x="34" y="37"/>
                      <a:pt x="34" y="37"/>
                      <a:pt x="34" y="37"/>
                    </a:cubicBezTo>
                    <a:cubicBezTo>
                      <a:pt x="34" y="35"/>
                      <a:pt x="34" y="35"/>
                      <a:pt x="34" y="35"/>
                    </a:cubicBezTo>
                    <a:cubicBezTo>
                      <a:pt x="5" y="35"/>
                      <a:pt x="5" y="35"/>
                      <a:pt x="5" y="35"/>
                    </a:cubicBezTo>
                    <a:cubicBezTo>
                      <a:pt x="5" y="37"/>
                      <a:pt x="5" y="37"/>
                      <a:pt x="5" y="37"/>
                    </a:cubicBezTo>
                    <a:cubicBezTo>
                      <a:pt x="2" y="37"/>
                      <a:pt x="2" y="37"/>
                      <a:pt x="2" y="37"/>
                    </a:cubicBezTo>
                    <a:cubicBezTo>
                      <a:pt x="2" y="9"/>
                      <a:pt x="2" y="9"/>
                      <a:pt x="2" y="9"/>
                    </a:cubicBezTo>
                    <a:cubicBezTo>
                      <a:pt x="13" y="9"/>
                      <a:pt x="13" y="9"/>
                      <a:pt x="13" y="9"/>
                    </a:cubicBezTo>
                    <a:cubicBezTo>
                      <a:pt x="13" y="7"/>
                      <a:pt x="13" y="5"/>
                      <a:pt x="13" y="3"/>
                    </a:cubicBezTo>
                    <a:cubicBezTo>
                      <a:pt x="0" y="3"/>
                      <a:pt x="0" y="3"/>
                      <a:pt x="0" y="3"/>
                    </a:cubicBezTo>
                    <a:lnTo>
                      <a:pt x="0" y="0"/>
                    </a:lnTo>
                    <a:close/>
                    <a:moveTo>
                      <a:pt x="34" y="32"/>
                    </a:moveTo>
                    <a:cubicBezTo>
                      <a:pt x="34" y="25"/>
                      <a:pt x="34" y="25"/>
                      <a:pt x="34" y="25"/>
                    </a:cubicBezTo>
                    <a:cubicBezTo>
                      <a:pt x="26" y="25"/>
                      <a:pt x="26" y="25"/>
                      <a:pt x="26" y="25"/>
                    </a:cubicBezTo>
                    <a:cubicBezTo>
                      <a:pt x="24" y="25"/>
                      <a:pt x="23" y="24"/>
                      <a:pt x="23" y="21"/>
                    </a:cubicBezTo>
                    <a:cubicBezTo>
                      <a:pt x="23" y="12"/>
                      <a:pt x="23" y="12"/>
                      <a:pt x="23" y="12"/>
                    </a:cubicBezTo>
                    <a:cubicBezTo>
                      <a:pt x="16" y="12"/>
                      <a:pt x="16" y="12"/>
                      <a:pt x="16" y="12"/>
                    </a:cubicBezTo>
                    <a:cubicBezTo>
                      <a:pt x="16" y="18"/>
                      <a:pt x="13" y="23"/>
                      <a:pt x="8" y="27"/>
                    </a:cubicBezTo>
                    <a:cubicBezTo>
                      <a:pt x="8" y="26"/>
                      <a:pt x="7" y="25"/>
                      <a:pt x="6" y="24"/>
                    </a:cubicBezTo>
                    <a:cubicBezTo>
                      <a:pt x="10" y="22"/>
                      <a:pt x="13" y="17"/>
                      <a:pt x="13" y="12"/>
                    </a:cubicBezTo>
                    <a:cubicBezTo>
                      <a:pt x="5" y="12"/>
                      <a:pt x="5" y="12"/>
                      <a:pt x="5" y="12"/>
                    </a:cubicBezTo>
                    <a:cubicBezTo>
                      <a:pt x="5" y="32"/>
                      <a:pt x="5" y="32"/>
                      <a:pt x="5" y="32"/>
                    </a:cubicBezTo>
                    <a:lnTo>
                      <a:pt x="34" y="32"/>
                    </a:lnTo>
                    <a:close/>
                    <a:moveTo>
                      <a:pt x="16" y="9"/>
                    </a:moveTo>
                    <a:cubicBezTo>
                      <a:pt x="23" y="9"/>
                      <a:pt x="23" y="9"/>
                      <a:pt x="23" y="9"/>
                    </a:cubicBezTo>
                    <a:cubicBezTo>
                      <a:pt x="23" y="3"/>
                      <a:pt x="23" y="3"/>
                      <a:pt x="23" y="3"/>
                    </a:cubicBezTo>
                    <a:cubicBezTo>
                      <a:pt x="16" y="3"/>
                      <a:pt x="16" y="3"/>
                      <a:pt x="16" y="3"/>
                    </a:cubicBezTo>
                    <a:cubicBezTo>
                      <a:pt x="16" y="5"/>
                      <a:pt x="16" y="7"/>
                      <a:pt x="16" y="9"/>
                    </a:cubicBezTo>
                    <a:close/>
                    <a:moveTo>
                      <a:pt x="28" y="22"/>
                    </a:moveTo>
                    <a:cubicBezTo>
                      <a:pt x="34" y="22"/>
                      <a:pt x="34" y="22"/>
                      <a:pt x="34" y="22"/>
                    </a:cubicBezTo>
                    <a:cubicBezTo>
                      <a:pt x="34" y="12"/>
                      <a:pt x="34" y="12"/>
                      <a:pt x="34" y="12"/>
                    </a:cubicBezTo>
                    <a:cubicBezTo>
                      <a:pt x="26" y="12"/>
                      <a:pt x="26" y="12"/>
                      <a:pt x="26" y="12"/>
                    </a:cubicBezTo>
                    <a:cubicBezTo>
                      <a:pt x="26" y="20"/>
                      <a:pt x="26" y="20"/>
                      <a:pt x="26" y="20"/>
                    </a:cubicBezTo>
                    <a:cubicBezTo>
                      <a:pt x="26" y="21"/>
                      <a:pt x="26"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9" name="Freeform 179"/>
              <p:cNvSpPr/>
              <p:nvPr/>
            </p:nvSpPr>
            <p:spPr bwMode="auto">
              <a:xfrm>
                <a:off x="5469" y="1100"/>
                <a:ext cx="94" cy="111"/>
              </a:xfrm>
              <a:custGeom>
                <a:avLst/>
                <a:gdLst>
                  <a:gd name="T0" fmla="*/ 0 w 50"/>
                  <a:gd name="T1" fmla="*/ 19 h 59"/>
                  <a:gd name="T2" fmla="*/ 43 w 50"/>
                  <a:gd name="T3" fmla="*/ 19 h 59"/>
                  <a:gd name="T4" fmla="*/ 43 w 50"/>
                  <a:gd name="T5" fmla="*/ 0 h 59"/>
                  <a:gd name="T6" fmla="*/ 53 w 50"/>
                  <a:gd name="T7" fmla="*/ 0 h 59"/>
                  <a:gd name="T8" fmla="*/ 53 w 50"/>
                  <a:gd name="T9" fmla="*/ 19 h 59"/>
                  <a:gd name="T10" fmla="*/ 94 w 50"/>
                  <a:gd name="T11" fmla="*/ 19 h 59"/>
                  <a:gd name="T12" fmla="*/ 94 w 50"/>
                  <a:gd name="T13" fmla="*/ 96 h 59"/>
                  <a:gd name="T14" fmla="*/ 81 w 50"/>
                  <a:gd name="T15" fmla="*/ 111 h 59"/>
                  <a:gd name="T16" fmla="*/ 62 w 50"/>
                  <a:gd name="T17" fmla="*/ 109 h 59"/>
                  <a:gd name="T18" fmla="*/ 60 w 50"/>
                  <a:gd name="T19" fmla="*/ 100 h 59"/>
                  <a:gd name="T20" fmla="*/ 79 w 50"/>
                  <a:gd name="T21" fmla="*/ 102 h 59"/>
                  <a:gd name="T22" fmla="*/ 85 w 50"/>
                  <a:gd name="T23" fmla="*/ 94 h 59"/>
                  <a:gd name="T24" fmla="*/ 85 w 50"/>
                  <a:gd name="T25" fmla="*/ 28 h 59"/>
                  <a:gd name="T26" fmla="*/ 53 w 50"/>
                  <a:gd name="T27" fmla="*/ 28 h 59"/>
                  <a:gd name="T28" fmla="*/ 49 w 50"/>
                  <a:gd name="T29" fmla="*/ 47 h 59"/>
                  <a:gd name="T30" fmla="*/ 83 w 50"/>
                  <a:gd name="T31" fmla="*/ 75 h 59"/>
                  <a:gd name="T32" fmla="*/ 75 w 50"/>
                  <a:gd name="T33" fmla="*/ 83 h 59"/>
                  <a:gd name="T34" fmla="*/ 47 w 50"/>
                  <a:gd name="T35" fmla="*/ 55 h 59"/>
                  <a:gd name="T36" fmla="*/ 17 w 50"/>
                  <a:gd name="T37" fmla="*/ 85 h 59"/>
                  <a:gd name="T38" fmla="*/ 11 w 50"/>
                  <a:gd name="T39" fmla="*/ 77 h 59"/>
                  <a:gd name="T40" fmla="*/ 36 w 50"/>
                  <a:gd name="T41" fmla="*/ 55 h 59"/>
                  <a:gd name="T42" fmla="*/ 43 w 50"/>
                  <a:gd name="T43" fmla="*/ 28 h 59"/>
                  <a:gd name="T44" fmla="*/ 9 w 50"/>
                  <a:gd name="T45" fmla="*/ 28 h 59"/>
                  <a:gd name="T46" fmla="*/ 9 w 50"/>
                  <a:gd name="T47" fmla="*/ 111 h 59"/>
                  <a:gd name="T48" fmla="*/ 0 w 50"/>
                  <a:gd name="T49" fmla="*/ 111 h 59"/>
                  <a:gd name="T50" fmla="*/ 0 w 50"/>
                  <a:gd name="T51" fmla="*/ 19 h 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59"/>
                  <a:gd name="T80" fmla="*/ 50 w 50"/>
                  <a:gd name="T81" fmla="*/ 59 h 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59">
                    <a:moveTo>
                      <a:pt x="0" y="10"/>
                    </a:moveTo>
                    <a:cubicBezTo>
                      <a:pt x="23" y="10"/>
                      <a:pt x="23" y="10"/>
                      <a:pt x="23" y="10"/>
                    </a:cubicBezTo>
                    <a:cubicBezTo>
                      <a:pt x="23" y="0"/>
                      <a:pt x="23" y="0"/>
                      <a:pt x="23" y="0"/>
                    </a:cubicBezTo>
                    <a:cubicBezTo>
                      <a:pt x="28" y="0"/>
                      <a:pt x="28" y="0"/>
                      <a:pt x="28" y="0"/>
                    </a:cubicBezTo>
                    <a:cubicBezTo>
                      <a:pt x="28" y="10"/>
                      <a:pt x="28" y="10"/>
                      <a:pt x="28" y="10"/>
                    </a:cubicBezTo>
                    <a:cubicBezTo>
                      <a:pt x="50" y="10"/>
                      <a:pt x="50" y="10"/>
                      <a:pt x="50" y="10"/>
                    </a:cubicBezTo>
                    <a:cubicBezTo>
                      <a:pt x="50" y="51"/>
                      <a:pt x="50" y="51"/>
                      <a:pt x="50" y="51"/>
                    </a:cubicBezTo>
                    <a:cubicBezTo>
                      <a:pt x="50" y="56"/>
                      <a:pt x="48" y="59"/>
                      <a:pt x="43" y="59"/>
                    </a:cubicBezTo>
                    <a:cubicBezTo>
                      <a:pt x="40" y="59"/>
                      <a:pt x="37" y="59"/>
                      <a:pt x="33" y="58"/>
                    </a:cubicBezTo>
                    <a:cubicBezTo>
                      <a:pt x="33" y="57"/>
                      <a:pt x="32" y="55"/>
                      <a:pt x="32" y="53"/>
                    </a:cubicBezTo>
                    <a:cubicBezTo>
                      <a:pt x="36" y="53"/>
                      <a:pt x="39" y="54"/>
                      <a:pt x="42" y="54"/>
                    </a:cubicBezTo>
                    <a:cubicBezTo>
                      <a:pt x="44" y="54"/>
                      <a:pt x="45" y="52"/>
                      <a:pt x="45" y="50"/>
                    </a:cubicBezTo>
                    <a:cubicBezTo>
                      <a:pt x="45" y="15"/>
                      <a:pt x="45" y="15"/>
                      <a:pt x="45" y="15"/>
                    </a:cubicBezTo>
                    <a:cubicBezTo>
                      <a:pt x="28" y="15"/>
                      <a:pt x="28" y="15"/>
                      <a:pt x="28" y="15"/>
                    </a:cubicBezTo>
                    <a:cubicBezTo>
                      <a:pt x="28" y="19"/>
                      <a:pt x="27" y="22"/>
                      <a:pt x="26" y="25"/>
                    </a:cubicBezTo>
                    <a:cubicBezTo>
                      <a:pt x="34" y="31"/>
                      <a:pt x="39" y="36"/>
                      <a:pt x="44" y="40"/>
                    </a:cubicBezTo>
                    <a:cubicBezTo>
                      <a:pt x="40" y="44"/>
                      <a:pt x="40" y="44"/>
                      <a:pt x="40" y="44"/>
                    </a:cubicBezTo>
                    <a:cubicBezTo>
                      <a:pt x="36" y="40"/>
                      <a:pt x="31" y="35"/>
                      <a:pt x="25" y="29"/>
                    </a:cubicBezTo>
                    <a:cubicBezTo>
                      <a:pt x="22" y="35"/>
                      <a:pt x="17" y="41"/>
                      <a:pt x="9" y="45"/>
                    </a:cubicBezTo>
                    <a:cubicBezTo>
                      <a:pt x="7" y="43"/>
                      <a:pt x="6" y="41"/>
                      <a:pt x="6" y="41"/>
                    </a:cubicBezTo>
                    <a:cubicBezTo>
                      <a:pt x="12" y="37"/>
                      <a:pt x="17" y="33"/>
                      <a:pt x="19" y="29"/>
                    </a:cubicBezTo>
                    <a:cubicBezTo>
                      <a:pt x="21" y="26"/>
                      <a:pt x="22" y="21"/>
                      <a:pt x="23" y="15"/>
                    </a:cubicBezTo>
                    <a:cubicBezTo>
                      <a:pt x="5" y="15"/>
                      <a:pt x="5" y="15"/>
                      <a:pt x="5" y="15"/>
                    </a:cubicBezTo>
                    <a:cubicBezTo>
                      <a:pt x="5" y="59"/>
                      <a:pt x="5" y="59"/>
                      <a:pt x="5" y="59"/>
                    </a:cubicBezTo>
                    <a:cubicBezTo>
                      <a:pt x="0" y="59"/>
                      <a:pt x="0" y="59"/>
                      <a:pt x="0" y="59"/>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0" name="Freeform 180"/>
              <p:cNvSpPr>
                <a:spLocks noEditPoints="1"/>
              </p:cNvSpPr>
              <p:nvPr/>
            </p:nvSpPr>
            <p:spPr bwMode="auto">
              <a:xfrm>
                <a:off x="5578" y="1098"/>
                <a:ext cx="115" cy="113"/>
              </a:xfrm>
              <a:custGeom>
                <a:avLst/>
                <a:gdLst>
                  <a:gd name="T0" fmla="*/ 34 w 61"/>
                  <a:gd name="T1" fmla="*/ 9 h 60"/>
                  <a:gd name="T2" fmla="*/ 43 w 61"/>
                  <a:gd name="T3" fmla="*/ 0 h 60"/>
                  <a:gd name="T4" fmla="*/ 72 w 61"/>
                  <a:gd name="T5" fmla="*/ 9 h 60"/>
                  <a:gd name="T6" fmla="*/ 79 w 61"/>
                  <a:gd name="T7" fmla="*/ 0 h 60"/>
                  <a:gd name="T8" fmla="*/ 115 w 61"/>
                  <a:gd name="T9" fmla="*/ 9 h 60"/>
                  <a:gd name="T10" fmla="*/ 79 w 61"/>
                  <a:gd name="T11" fmla="*/ 17 h 60"/>
                  <a:gd name="T12" fmla="*/ 72 w 61"/>
                  <a:gd name="T13" fmla="*/ 24 h 60"/>
                  <a:gd name="T14" fmla="*/ 43 w 61"/>
                  <a:gd name="T15" fmla="*/ 17 h 60"/>
                  <a:gd name="T16" fmla="*/ 34 w 61"/>
                  <a:gd name="T17" fmla="*/ 24 h 60"/>
                  <a:gd name="T18" fmla="*/ 0 w 61"/>
                  <a:gd name="T19" fmla="*/ 17 h 60"/>
                  <a:gd name="T20" fmla="*/ 98 w 61"/>
                  <a:gd name="T21" fmla="*/ 62 h 60"/>
                  <a:gd name="T22" fmla="*/ 85 w 61"/>
                  <a:gd name="T23" fmla="*/ 77 h 60"/>
                  <a:gd name="T24" fmla="*/ 107 w 61"/>
                  <a:gd name="T25" fmla="*/ 109 h 60"/>
                  <a:gd name="T26" fmla="*/ 70 w 61"/>
                  <a:gd name="T27" fmla="*/ 83 h 60"/>
                  <a:gd name="T28" fmla="*/ 51 w 61"/>
                  <a:gd name="T29" fmla="*/ 113 h 60"/>
                  <a:gd name="T30" fmla="*/ 34 w 61"/>
                  <a:gd name="T31" fmla="*/ 105 h 60"/>
                  <a:gd name="T32" fmla="*/ 62 w 61"/>
                  <a:gd name="T33" fmla="*/ 92 h 60"/>
                  <a:gd name="T34" fmla="*/ 4 w 61"/>
                  <a:gd name="T35" fmla="*/ 113 h 60"/>
                  <a:gd name="T36" fmla="*/ 60 w 61"/>
                  <a:gd name="T37" fmla="*/ 81 h 60"/>
                  <a:gd name="T38" fmla="*/ 6 w 61"/>
                  <a:gd name="T39" fmla="*/ 96 h 60"/>
                  <a:gd name="T40" fmla="*/ 53 w 61"/>
                  <a:gd name="T41" fmla="*/ 70 h 60"/>
                  <a:gd name="T42" fmla="*/ 6 w 61"/>
                  <a:gd name="T43" fmla="*/ 81 h 60"/>
                  <a:gd name="T44" fmla="*/ 49 w 61"/>
                  <a:gd name="T45" fmla="*/ 60 h 60"/>
                  <a:gd name="T46" fmla="*/ 4 w 61"/>
                  <a:gd name="T47" fmla="*/ 53 h 60"/>
                  <a:gd name="T48" fmla="*/ 109 w 61"/>
                  <a:gd name="T49" fmla="*/ 60 h 60"/>
                  <a:gd name="T50" fmla="*/ 57 w 61"/>
                  <a:gd name="T51" fmla="*/ 64 h 60"/>
                  <a:gd name="T52" fmla="*/ 98 w 61"/>
                  <a:gd name="T53" fmla="*/ 62 h 60"/>
                  <a:gd name="T54" fmla="*/ 109 w 61"/>
                  <a:gd name="T55" fmla="*/ 26 h 60"/>
                  <a:gd name="T56" fmla="*/ 102 w 61"/>
                  <a:gd name="T57" fmla="*/ 43 h 60"/>
                  <a:gd name="T58" fmla="*/ 13 w 61"/>
                  <a:gd name="T59" fmla="*/ 34 h 60"/>
                  <a:gd name="T60" fmla="*/ 4 w 61"/>
                  <a:gd name="T61" fmla="*/ 43 h 60"/>
                  <a:gd name="T62" fmla="*/ 21 w 61"/>
                  <a:gd name="T63" fmla="*/ 40 h 60"/>
                  <a:gd name="T64" fmla="*/ 92 w 61"/>
                  <a:gd name="T65" fmla="*/ 47 h 60"/>
                  <a:gd name="T66" fmla="*/ 21 w 61"/>
                  <a:gd name="T67" fmla="*/ 40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0"/>
                  <a:gd name="T104" fmla="*/ 61 w 61"/>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0">
                    <a:moveTo>
                      <a:pt x="0" y="5"/>
                    </a:moveTo>
                    <a:cubicBezTo>
                      <a:pt x="18" y="5"/>
                      <a:pt x="18" y="5"/>
                      <a:pt x="18" y="5"/>
                    </a:cubicBezTo>
                    <a:cubicBezTo>
                      <a:pt x="18" y="0"/>
                      <a:pt x="18" y="0"/>
                      <a:pt x="18" y="0"/>
                    </a:cubicBezTo>
                    <a:cubicBezTo>
                      <a:pt x="23" y="0"/>
                      <a:pt x="23" y="0"/>
                      <a:pt x="23" y="0"/>
                    </a:cubicBezTo>
                    <a:cubicBezTo>
                      <a:pt x="23" y="5"/>
                      <a:pt x="23" y="5"/>
                      <a:pt x="23" y="5"/>
                    </a:cubicBezTo>
                    <a:cubicBezTo>
                      <a:pt x="38" y="5"/>
                      <a:pt x="38" y="5"/>
                      <a:pt x="38" y="5"/>
                    </a:cubicBezTo>
                    <a:cubicBezTo>
                      <a:pt x="38" y="0"/>
                      <a:pt x="38" y="0"/>
                      <a:pt x="38" y="0"/>
                    </a:cubicBezTo>
                    <a:cubicBezTo>
                      <a:pt x="42" y="0"/>
                      <a:pt x="42" y="0"/>
                      <a:pt x="42" y="0"/>
                    </a:cubicBezTo>
                    <a:cubicBezTo>
                      <a:pt x="42" y="5"/>
                      <a:pt x="42" y="5"/>
                      <a:pt x="42" y="5"/>
                    </a:cubicBezTo>
                    <a:cubicBezTo>
                      <a:pt x="61" y="5"/>
                      <a:pt x="61" y="5"/>
                      <a:pt x="61" y="5"/>
                    </a:cubicBezTo>
                    <a:cubicBezTo>
                      <a:pt x="61" y="9"/>
                      <a:pt x="61" y="9"/>
                      <a:pt x="61" y="9"/>
                    </a:cubicBezTo>
                    <a:cubicBezTo>
                      <a:pt x="42" y="9"/>
                      <a:pt x="42" y="9"/>
                      <a:pt x="42" y="9"/>
                    </a:cubicBezTo>
                    <a:cubicBezTo>
                      <a:pt x="42" y="13"/>
                      <a:pt x="42" y="13"/>
                      <a:pt x="42" y="13"/>
                    </a:cubicBezTo>
                    <a:cubicBezTo>
                      <a:pt x="38" y="13"/>
                      <a:pt x="38" y="13"/>
                      <a:pt x="38" y="13"/>
                    </a:cubicBezTo>
                    <a:cubicBezTo>
                      <a:pt x="38" y="9"/>
                      <a:pt x="38" y="9"/>
                      <a:pt x="38" y="9"/>
                    </a:cubicBezTo>
                    <a:cubicBezTo>
                      <a:pt x="23" y="9"/>
                      <a:pt x="23" y="9"/>
                      <a:pt x="23" y="9"/>
                    </a:cubicBezTo>
                    <a:cubicBezTo>
                      <a:pt x="23" y="13"/>
                      <a:pt x="23" y="13"/>
                      <a:pt x="23" y="13"/>
                    </a:cubicBezTo>
                    <a:cubicBezTo>
                      <a:pt x="18" y="13"/>
                      <a:pt x="18" y="13"/>
                      <a:pt x="18" y="13"/>
                    </a:cubicBezTo>
                    <a:cubicBezTo>
                      <a:pt x="18" y="9"/>
                      <a:pt x="18" y="9"/>
                      <a:pt x="18" y="9"/>
                    </a:cubicBezTo>
                    <a:cubicBezTo>
                      <a:pt x="0" y="9"/>
                      <a:pt x="0" y="9"/>
                      <a:pt x="0" y="9"/>
                    </a:cubicBezTo>
                    <a:lnTo>
                      <a:pt x="0" y="5"/>
                    </a:lnTo>
                    <a:close/>
                    <a:moveTo>
                      <a:pt x="52" y="33"/>
                    </a:moveTo>
                    <a:cubicBezTo>
                      <a:pt x="54" y="37"/>
                      <a:pt x="54" y="37"/>
                      <a:pt x="54" y="37"/>
                    </a:cubicBezTo>
                    <a:cubicBezTo>
                      <a:pt x="51" y="39"/>
                      <a:pt x="48" y="40"/>
                      <a:pt x="45" y="41"/>
                    </a:cubicBezTo>
                    <a:cubicBezTo>
                      <a:pt x="48" y="47"/>
                      <a:pt x="53" y="52"/>
                      <a:pt x="61" y="54"/>
                    </a:cubicBezTo>
                    <a:cubicBezTo>
                      <a:pt x="59" y="56"/>
                      <a:pt x="58" y="57"/>
                      <a:pt x="57" y="58"/>
                    </a:cubicBezTo>
                    <a:cubicBezTo>
                      <a:pt x="50" y="55"/>
                      <a:pt x="45" y="50"/>
                      <a:pt x="41" y="42"/>
                    </a:cubicBezTo>
                    <a:cubicBezTo>
                      <a:pt x="40" y="43"/>
                      <a:pt x="38" y="43"/>
                      <a:pt x="37" y="44"/>
                    </a:cubicBezTo>
                    <a:cubicBezTo>
                      <a:pt x="37" y="46"/>
                      <a:pt x="37" y="48"/>
                      <a:pt x="37" y="49"/>
                    </a:cubicBezTo>
                    <a:cubicBezTo>
                      <a:pt x="37" y="57"/>
                      <a:pt x="34" y="60"/>
                      <a:pt x="27" y="60"/>
                    </a:cubicBezTo>
                    <a:cubicBezTo>
                      <a:pt x="25" y="60"/>
                      <a:pt x="22" y="60"/>
                      <a:pt x="19" y="60"/>
                    </a:cubicBezTo>
                    <a:cubicBezTo>
                      <a:pt x="19" y="59"/>
                      <a:pt x="19" y="58"/>
                      <a:pt x="18" y="56"/>
                    </a:cubicBezTo>
                    <a:cubicBezTo>
                      <a:pt x="21" y="56"/>
                      <a:pt x="24" y="56"/>
                      <a:pt x="26" y="56"/>
                    </a:cubicBezTo>
                    <a:cubicBezTo>
                      <a:pt x="31" y="56"/>
                      <a:pt x="33" y="54"/>
                      <a:pt x="33" y="49"/>
                    </a:cubicBezTo>
                    <a:cubicBezTo>
                      <a:pt x="33" y="49"/>
                      <a:pt x="33" y="48"/>
                      <a:pt x="33" y="47"/>
                    </a:cubicBezTo>
                    <a:cubicBezTo>
                      <a:pt x="25" y="51"/>
                      <a:pt x="15" y="56"/>
                      <a:pt x="2" y="60"/>
                    </a:cubicBezTo>
                    <a:cubicBezTo>
                      <a:pt x="1" y="59"/>
                      <a:pt x="1" y="57"/>
                      <a:pt x="0" y="56"/>
                    </a:cubicBezTo>
                    <a:cubicBezTo>
                      <a:pt x="13" y="53"/>
                      <a:pt x="23" y="49"/>
                      <a:pt x="32" y="43"/>
                    </a:cubicBezTo>
                    <a:cubicBezTo>
                      <a:pt x="32" y="42"/>
                      <a:pt x="31" y="41"/>
                      <a:pt x="30" y="40"/>
                    </a:cubicBezTo>
                    <a:cubicBezTo>
                      <a:pt x="22" y="44"/>
                      <a:pt x="13" y="48"/>
                      <a:pt x="3" y="51"/>
                    </a:cubicBezTo>
                    <a:cubicBezTo>
                      <a:pt x="3" y="50"/>
                      <a:pt x="2" y="49"/>
                      <a:pt x="1" y="48"/>
                    </a:cubicBezTo>
                    <a:cubicBezTo>
                      <a:pt x="11" y="45"/>
                      <a:pt x="20" y="42"/>
                      <a:pt x="28" y="37"/>
                    </a:cubicBezTo>
                    <a:cubicBezTo>
                      <a:pt x="27" y="37"/>
                      <a:pt x="27" y="36"/>
                      <a:pt x="26" y="35"/>
                    </a:cubicBezTo>
                    <a:cubicBezTo>
                      <a:pt x="20" y="38"/>
                      <a:pt x="13" y="40"/>
                      <a:pt x="3" y="43"/>
                    </a:cubicBezTo>
                    <a:cubicBezTo>
                      <a:pt x="2" y="42"/>
                      <a:pt x="2" y="41"/>
                      <a:pt x="1" y="39"/>
                    </a:cubicBezTo>
                    <a:cubicBezTo>
                      <a:pt x="9" y="38"/>
                      <a:pt x="18" y="35"/>
                      <a:pt x="26" y="32"/>
                    </a:cubicBezTo>
                    <a:cubicBezTo>
                      <a:pt x="2" y="32"/>
                      <a:pt x="2" y="32"/>
                      <a:pt x="2" y="32"/>
                    </a:cubicBezTo>
                    <a:cubicBezTo>
                      <a:pt x="2" y="28"/>
                      <a:pt x="2" y="28"/>
                      <a:pt x="2" y="28"/>
                    </a:cubicBezTo>
                    <a:cubicBezTo>
                      <a:pt x="58" y="28"/>
                      <a:pt x="58" y="28"/>
                      <a:pt x="58" y="28"/>
                    </a:cubicBezTo>
                    <a:cubicBezTo>
                      <a:pt x="58" y="32"/>
                      <a:pt x="58" y="32"/>
                      <a:pt x="58" y="32"/>
                    </a:cubicBezTo>
                    <a:cubicBezTo>
                      <a:pt x="33" y="32"/>
                      <a:pt x="33" y="32"/>
                      <a:pt x="33" y="32"/>
                    </a:cubicBezTo>
                    <a:cubicBezTo>
                      <a:pt x="32" y="32"/>
                      <a:pt x="31" y="33"/>
                      <a:pt x="30" y="34"/>
                    </a:cubicBezTo>
                    <a:cubicBezTo>
                      <a:pt x="32" y="35"/>
                      <a:pt x="34" y="38"/>
                      <a:pt x="35" y="41"/>
                    </a:cubicBezTo>
                    <a:cubicBezTo>
                      <a:pt x="41" y="38"/>
                      <a:pt x="47" y="36"/>
                      <a:pt x="52" y="33"/>
                    </a:cubicBezTo>
                    <a:close/>
                    <a:moveTo>
                      <a:pt x="2" y="14"/>
                    </a:moveTo>
                    <a:cubicBezTo>
                      <a:pt x="58" y="14"/>
                      <a:pt x="58" y="14"/>
                      <a:pt x="58" y="14"/>
                    </a:cubicBezTo>
                    <a:cubicBezTo>
                      <a:pt x="58" y="23"/>
                      <a:pt x="58" y="23"/>
                      <a:pt x="58" y="23"/>
                    </a:cubicBezTo>
                    <a:cubicBezTo>
                      <a:pt x="54" y="23"/>
                      <a:pt x="54" y="23"/>
                      <a:pt x="54" y="23"/>
                    </a:cubicBezTo>
                    <a:cubicBezTo>
                      <a:pt x="54" y="18"/>
                      <a:pt x="54" y="18"/>
                      <a:pt x="54" y="18"/>
                    </a:cubicBezTo>
                    <a:cubicBezTo>
                      <a:pt x="7" y="18"/>
                      <a:pt x="7" y="18"/>
                      <a:pt x="7" y="18"/>
                    </a:cubicBezTo>
                    <a:cubicBezTo>
                      <a:pt x="7" y="23"/>
                      <a:pt x="7" y="23"/>
                      <a:pt x="7" y="23"/>
                    </a:cubicBezTo>
                    <a:cubicBezTo>
                      <a:pt x="2" y="23"/>
                      <a:pt x="2" y="23"/>
                      <a:pt x="2" y="23"/>
                    </a:cubicBezTo>
                    <a:lnTo>
                      <a:pt x="2" y="14"/>
                    </a:lnTo>
                    <a:close/>
                    <a:moveTo>
                      <a:pt x="11" y="21"/>
                    </a:moveTo>
                    <a:cubicBezTo>
                      <a:pt x="49" y="21"/>
                      <a:pt x="49" y="21"/>
                      <a:pt x="49" y="21"/>
                    </a:cubicBezTo>
                    <a:cubicBezTo>
                      <a:pt x="49" y="25"/>
                      <a:pt x="49" y="25"/>
                      <a:pt x="49" y="25"/>
                    </a:cubicBezTo>
                    <a:cubicBezTo>
                      <a:pt x="11" y="25"/>
                      <a:pt x="11" y="25"/>
                      <a:pt x="11" y="25"/>
                    </a:cubicBezTo>
                    <a:lnTo>
                      <a:pt x="11" y="2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1" name="Freeform 181"/>
              <p:cNvSpPr>
                <a:spLocks noEditPoints="1"/>
              </p:cNvSpPr>
              <p:nvPr/>
            </p:nvSpPr>
            <p:spPr bwMode="auto">
              <a:xfrm>
                <a:off x="5695" y="1098"/>
                <a:ext cx="114" cy="113"/>
              </a:xfrm>
              <a:custGeom>
                <a:avLst/>
                <a:gdLst>
                  <a:gd name="T0" fmla="*/ 16 w 114"/>
                  <a:gd name="T1" fmla="*/ 56 h 113"/>
                  <a:gd name="T2" fmla="*/ 52 w 114"/>
                  <a:gd name="T3" fmla="*/ 56 h 113"/>
                  <a:gd name="T4" fmla="*/ 52 w 114"/>
                  <a:gd name="T5" fmla="*/ 32 h 113"/>
                  <a:gd name="T6" fmla="*/ 0 w 114"/>
                  <a:gd name="T7" fmla="*/ 32 h 113"/>
                  <a:gd name="T8" fmla="*/ 0 w 114"/>
                  <a:gd name="T9" fmla="*/ 22 h 113"/>
                  <a:gd name="T10" fmla="*/ 52 w 114"/>
                  <a:gd name="T11" fmla="*/ 22 h 113"/>
                  <a:gd name="T12" fmla="*/ 52 w 114"/>
                  <a:gd name="T13" fmla="*/ 0 h 113"/>
                  <a:gd name="T14" fmla="*/ 61 w 114"/>
                  <a:gd name="T15" fmla="*/ 0 h 113"/>
                  <a:gd name="T16" fmla="*/ 61 w 114"/>
                  <a:gd name="T17" fmla="*/ 22 h 113"/>
                  <a:gd name="T18" fmla="*/ 114 w 114"/>
                  <a:gd name="T19" fmla="*/ 22 h 113"/>
                  <a:gd name="T20" fmla="*/ 114 w 114"/>
                  <a:gd name="T21" fmla="*/ 32 h 113"/>
                  <a:gd name="T22" fmla="*/ 61 w 114"/>
                  <a:gd name="T23" fmla="*/ 32 h 113"/>
                  <a:gd name="T24" fmla="*/ 61 w 114"/>
                  <a:gd name="T25" fmla="*/ 56 h 113"/>
                  <a:gd name="T26" fmla="*/ 99 w 114"/>
                  <a:gd name="T27" fmla="*/ 56 h 113"/>
                  <a:gd name="T28" fmla="*/ 99 w 114"/>
                  <a:gd name="T29" fmla="*/ 113 h 113"/>
                  <a:gd name="T30" fmla="*/ 90 w 114"/>
                  <a:gd name="T31" fmla="*/ 113 h 113"/>
                  <a:gd name="T32" fmla="*/ 90 w 114"/>
                  <a:gd name="T33" fmla="*/ 105 h 113"/>
                  <a:gd name="T34" fmla="*/ 24 w 114"/>
                  <a:gd name="T35" fmla="*/ 105 h 113"/>
                  <a:gd name="T36" fmla="*/ 24 w 114"/>
                  <a:gd name="T37" fmla="*/ 113 h 113"/>
                  <a:gd name="T38" fmla="*/ 16 w 114"/>
                  <a:gd name="T39" fmla="*/ 113 h 113"/>
                  <a:gd name="T40" fmla="*/ 16 w 114"/>
                  <a:gd name="T41" fmla="*/ 56 h 113"/>
                  <a:gd name="T42" fmla="*/ 90 w 114"/>
                  <a:gd name="T43" fmla="*/ 64 h 113"/>
                  <a:gd name="T44" fmla="*/ 24 w 114"/>
                  <a:gd name="T45" fmla="*/ 64 h 113"/>
                  <a:gd name="T46" fmla="*/ 24 w 114"/>
                  <a:gd name="T47" fmla="*/ 96 h 113"/>
                  <a:gd name="T48" fmla="*/ 90 w 114"/>
                  <a:gd name="T49" fmla="*/ 96 h 113"/>
                  <a:gd name="T50" fmla="*/ 90 w 114"/>
                  <a:gd name="T51" fmla="*/ 64 h 1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4"/>
                  <a:gd name="T79" fmla="*/ 0 h 113"/>
                  <a:gd name="T80" fmla="*/ 114 w 114"/>
                  <a:gd name="T81" fmla="*/ 113 h 1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4" h="113">
                    <a:moveTo>
                      <a:pt x="16" y="56"/>
                    </a:moveTo>
                    <a:lnTo>
                      <a:pt x="52" y="56"/>
                    </a:lnTo>
                    <a:lnTo>
                      <a:pt x="52" y="32"/>
                    </a:lnTo>
                    <a:lnTo>
                      <a:pt x="0" y="32"/>
                    </a:lnTo>
                    <a:lnTo>
                      <a:pt x="0" y="22"/>
                    </a:lnTo>
                    <a:lnTo>
                      <a:pt x="52" y="22"/>
                    </a:lnTo>
                    <a:lnTo>
                      <a:pt x="52" y="0"/>
                    </a:lnTo>
                    <a:lnTo>
                      <a:pt x="61" y="0"/>
                    </a:lnTo>
                    <a:lnTo>
                      <a:pt x="61" y="22"/>
                    </a:lnTo>
                    <a:lnTo>
                      <a:pt x="114" y="22"/>
                    </a:lnTo>
                    <a:lnTo>
                      <a:pt x="114" y="32"/>
                    </a:lnTo>
                    <a:lnTo>
                      <a:pt x="61" y="32"/>
                    </a:lnTo>
                    <a:lnTo>
                      <a:pt x="61" y="56"/>
                    </a:lnTo>
                    <a:lnTo>
                      <a:pt x="99" y="56"/>
                    </a:lnTo>
                    <a:lnTo>
                      <a:pt x="99" y="113"/>
                    </a:lnTo>
                    <a:lnTo>
                      <a:pt x="90" y="113"/>
                    </a:lnTo>
                    <a:lnTo>
                      <a:pt x="90" y="105"/>
                    </a:lnTo>
                    <a:lnTo>
                      <a:pt x="24" y="105"/>
                    </a:lnTo>
                    <a:lnTo>
                      <a:pt x="24" y="113"/>
                    </a:lnTo>
                    <a:lnTo>
                      <a:pt x="16" y="113"/>
                    </a:lnTo>
                    <a:lnTo>
                      <a:pt x="16" y="56"/>
                    </a:lnTo>
                    <a:close/>
                    <a:moveTo>
                      <a:pt x="90" y="64"/>
                    </a:moveTo>
                    <a:lnTo>
                      <a:pt x="24" y="64"/>
                    </a:lnTo>
                    <a:lnTo>
                      <a:pt x="24" y="96"/>
                    </a:lnTo>
                    <a:lnTo>
                      <a:pt x="90" y="96"/>
                    </a:lnTo>
                    <a:lnTo>
                      <a:pt x="90"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2" name="Freeform 182"/>
              <p:cNvSpPr>
                <a:spLocks noEditPoints="1"/>
              </p:cNvSpPr>
              <p:nvPr/>
            </p:nvSpPr>
            <p:spPr bwMode="auto">
              <a:xfrm>
                <a:off x="3539" y="1024"/>
                <a:ext cx="115" cy="115"/>
              </a:xfrm>
              <a:custGeom>
                <a:avLst/>
                <a:gdLst>
                  <a:gd name="T0" fmla="*/ 19 w 61"/>
                  <a:gd name="T1" fmla="*/ 41 h 61"/>
                  <a:gd name="T2" fmla="*/ 15 w 61"/>
                  <a:gd name="T3" fmla="*/ 23 h 61"/>
                  <a:gd name="T4" fmla="*/ 19 w 61"/>
                  <a:gd name="T5" fmla="*/ 41 h 61"/>
                  <a:gd name="T6" fmla="*/ 45 w 61"/>
                  <a:gd name="T7" fmla="*/ 23 h 61"/>
                  <a:gd name="T8" fmla="*/ 43 w 61"/>
                  <a:gd name="T9" fmla="*/ 41 h 61"/>
                  <a:gd name="T10" fmla="*/ 60 w 61"/>
                  <a:gd name="T11" fmla="*/ 49 h 61"/>
                  <a:gd name="T12" fmla="*/ 0 w 61"/>
                  <a:gd name="T13" fmla="*/ 41 h 61"/>
                  <a:gd name="T14" fmla="*/ 21 w 61"/>
                  <a:gd name="T15" fmla="*/ 79 h 61"/>
                  <a:gd name="T16" fmla="*/ 0 w 61"/>
                  <a:gd name="T17" fmla="*/ 98 h 61"/>
                  <a:gd name="T18" fmla="*/ 4 w 61"/>
                  <a:gd name="T19" fmla="*/ 62 h 61"/>
                  <a:gd name="T20" fmla="*/ 26 w 61"/>
                  <a:gd name="T21" fmla="*/ 51 h 61"/>
                  <a:gd name="T22" fmla="*/ 36 w 61"/>
                  <a:gd name="T23" fmla="*/ 62 h 61"/>
                  <a:gd name="T24" fmla="*/ 58 w 61"/>
                  <a:gd name="T25" fmla="*/ 70 h 61"/>
                  <a:gd name="T26" fmla="*/ 36 w 61"/>
                  <a:gd name="T27" fmla="*/ 100 h 61"/>
                  <a:gd name="T28" fmla="*/ 13 w 61"/>
                  <a:gd name="T29" fmla="*/ 113 h 61"/>
                  <a:gd name="T30" fmla="*/ 21 w 61"/>
                  <a:gd name="T31" fmla="*/ 104 h 61"/>
                  <a:gd name="T32" fmla="*/ 26 w 61"/>
                  <a:gd name="T33" fmla="*/ 70 h 61"/>
                  <a:gd name="T34" fmla="*/ 4 w 61"/>
                  <a:gd name="T35" fmla="*/ 62 h 61"/>
                  <a:gd name="T36" fmla="*/ 28 w 61"/>
                  <a:gd name="T37" fmla="*/ 15 h 61"/>
                  <a:gd name="T38" fmla="*/ 30 w 61"/>
                  <a:gd name="T39" fmla="*/ 0 h 61"/>
                  <a:gd name="T40" fmla="*/ 34 w 61"/>
                  <a:gd name="T41" fmla="*/ 15 h 61"/>
                  <a:gd name="T42" fmla="*/ 58 w 61"/>
                  <a:gd name="T43" fmla="*/ 21 h 61"/>
                  <a:gd name="T44" fmla="*/ 4 w 61"/>
                  <a:gd name="T45" fmla="*/ 15 h 61"/>
                  <a:gd name="T46" fmla="*/ 57 w 61"/>
                  <a:gd name="T47" fmla="*/ 92 h 61"/>
                  <a:gd name="T48" fmla="*/ 40 w 61"/>
                  <a:gd name="T49" fmla="*/ 81 h 61"/>
                  <a:gd name="T50" fmla="*/ 66 w 61"/>
                  <a:gd name="T51" fmla="*/ 11 h 61"/>
                  <a:gd name="T52" fmla="*/ 113 w 61"/>
                  <a:gd name="T53" fmla="*/ 15 h 61"/>
                  <a:gd name="T54" fmla="*/ 74 w 61"/>
                  <a:gd name="T55" fmla="*/ 45 h 61"/>
                  <a:gd name="T56" fmla="*/ 115 w 61"/>
                  <a:gd name="T57" fmla="*/ 53 h 61"/>
                  <a:gd name="T58" fmla="*/ 98 w 61"/>
                  <a:gd name="T59" fmla="*/ 115 h 61"/>
                  <a:gd name="T60" fmla="*/ 90 w 61"/>
                  <a:gd name="T61" fmla="*/ 53 h 61"/>
                  <a:gd name="T62" fmla="*/ 74 w 61"/>
                  <a:gd name="T63" fmla="*/ 58 h 61"/>
                  <a:gd name="T64" fmla="*/ 51 w 61"/>
                  <a:gd name="T65" fmla="*/ 107 h 61"/>
                  <a:gd name="T66" fmla="*/ 66 w 61"/>
                  <a:gd name="T67" fmla="*/ 11 h 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1"/>
                  <a:gd name="T104" fmla="*/ 61 w 61"/>
                  <a:gd name="T105" fmla="*/ 61 h 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1">
                    <a:moveTo>
                      <a:pt x="0" y="22"/>
                    </a:moveTo>
                    <a:cubicBezTo>
                      <a:pt x="10" y="22"/>
                      <a:pt x="10" y="22"/>
                      <a:pt x="10" y="22"/>
                    </a:cubicBezTo>
                    <a:cubicBezTo>
                      <a:pt x="8" y="19"/>
                      <a:pt x="7" y="17"/>
                      <a:pt x="5" y="15"/>
                    </a:cubicBezTo>
                    <a:cubicBezTo>
                      <a:pt x="8" y="12"/>
                      <a:pt x="8" y="12"/>
                      <a:pt x="8" y="12"/>
                    </a:cubicBezTo>
                    <a:cubicBezTo>
                      <a:pt x="10" y="14"/>
                      <a:pt x="11" y="16"/>
                      <a:pt x="14" y="19"/>
                    </a:cubicBezTo>
                    <a:cubicBezTo>
                      <a:pt x="10" y="22"/>
                      <a:pt x="10" y="22"/>
                      <a:pt x="10" y="22"/>
                    </a:cubicBezTo>
                    <a:cubicBezTo>
                      <a:pt x="18" y="22"/>
                      <a:pt x="18" y="22"/>
                      <a:pt x="18" y="22"/>
                    </a:cubicBezTo>
                    <a:cubicBezTo>
                      <a:pt x="20" y="19"/>
                      <a:pt x="23" y="15"/>
                      <a:pt x="24" y="12"/>
                    </a:cubicBezTo>
                    <a:cubicBezTo>
                      <a:pt x="29" y="15"/>
                      <a:pt x="29" y="15"/>
                      <a:pt x="29" y="15"/>
                    </a:cubicBezTo>
                    <a:cubicBezTo>
                      <a:pt x="27" y="17"/>
                      <a:pt x="25" y="20"/>
                      <a:pt x="23" y="22"/>
                    </a:cubicBezTo>
                    <a:cubicBezTo>
                      <a:pt x="32" y="22"/>
                      <a:pt x="32" y="22"/>
                      <a:pt x="32" y="22"/>
                    </a:cubicBezTo>
                    <a:cubicBezTo>
                      <a:pt x="32" y="26"/>
                      <a:pt x="32" y="26"/>
                      <a:pt x="32" y="26"/>
                    </a:cubicBezTo>
                    <a:cubicBezTo>
                      <a:pt x="0" y="26"/>
                      <a:pt x="0" y="26"/>
                      <a:pt x="0" y="26"/>
                    </a:cubicBezTo>
                    <a:lnTo>
                      <a:pt x="0" y="22"/>
                    </a:lnTo>
                    <a:close/>
                    <a:moveTo>
                      <a:pt x="7" y="40"/>
                    </a:moveTo>
                    <a:cubicBezTo>
                      <a:pt x="11" y="42"/>
                      <a:pt x="11" y="42"/>
                      <a:pt x="11" y="42"/>
                    </a:cubicBezTo>
                    <a:cubicBezTo>
                      <a:pt x="9" y="47"/>
                      <a:pt x="6" y="51"/>
                      <a:pt x="4" y="54"/>
                    </a:cubicBezTo>
                    <a:cubicBezTo>
                      <a:pt x="3" y="54"/>
                      <a:pt x="2" y="53"/>
                      <a:pt x="0" y="52"/>
                    </a:cubicBezTo>
                    <a:cubicBezTo>
                      <a:pt x="2" y="49"/>
                      <a:pt x="4" y="45"/>
                      <a:pt x="7" y="40"/>
                    </a:cubicBezTo>
                    <a:close/>
                    <a:moveTo>
                      <a:pt x="2" y="33"/>
                    </a:moveTo>
                    <a:cubicBezTo>
                      <a:pt x="14" y="33"/>
                      <a:pt x="14" y="33"/>
                      <a:pt x="14" y="33"/>
                    </a:cubicBezTo>
                    <a:cubicBezTo>
                      <a:pt x="14" y="27"/>
                      <a:pt x="14" y="27"/>
                      <a:pt x="14" y="27"/>
                    </a:cubicBezTo>
                    <a:cubicBezTo>
                      <a:pt x="19" y="27"/>
                      <a:pt x="19" y="27"/>
                      <a:pt x="19" y="27"/>
                    </a:cubicBezTo>
                    <a:cubicBezTo>
                      <a:pt x="19" y="33"/>
                      <a:pt x="19" y="33"/>
                      <a:pt x="19" y="33"/>
                    </a:cubicBezTo>
                    <a:cubicBezTo>
                      <a:pt x="31" y="33"/>
                      <a:pt x="31" y="33"/>
                      <a:pt x="31" y="33"/>
                    </a:cubicBezTo>
                    <a:cubicBezTo>
                      <a:pt x="31" y="37"/>
                      <a:pt x="31" y="37"/>
                      <a:pt x="31" y="37"/>
                    </a:cubicBezTo>
                    <a:cubicBezTo>
                      <a:pt x="19" y="37"/>
                      <a:pt x="19" y="37"/>
                      <a:pt x="19" y="37"/>
                    </a:cubicBezTo>
                    <a:cubicBezTo>
                      <a:pt x="19" y="53"/>
                      <a:pt x="19" y="53"/>
                      <a:pt x="19" y="53"/>
                    </a:cubicBezTo>
                    <a:cubicBezTo>
                      <a:pt x="19" y="58"/>
                      <a:pt x="17" y="60"/>
                      <a:pt x="13" y="60"/>
                    </a:cubicBezTo>
                    <a:cubicBezTo>
                      <a:pt x="11" y="60"/>
                      <a:pt x="9" y="60"/>
                      <a:pt x="7" y="60"/>
                    </a:cubicBezTo>
                    <a:cubicBezTo>
                      <a:pt x="6" y="58"/>
                      <a:pt x="6" y="57"/>
                      <a:pt x="6" y="55"/>
                    </a:cubicBezTo>
                    <a:cubicBezTo>
                      <a:pt x="8" y="55"/>
                      <a:pt x="10" y="55"/>
                      <a:pt x="11" y="55"/>
                    </a:cubicBezTo>
                    <a:cubicBezTo>
                      <a:pt x="13" y="55"/>
                      <a:pt x="14" y="54"/>
                      <a:pt x="14" y="52"/>
                    </a:cubicBezTo>
                    <a:cubicBezTo>
                      <a:pt x="14" y="37"/>
                      <a:pt x="14" y="37"/>
                      <a:pt x="14" y="37"/>
                    </a:cubicBezTo>
                    <a:cubicBezTo>
                      <a:pt x="2" y="37"/>
                      <a:pt x="2" y="37"/>
                      <a:pt x="2" y="37"/>
                    </a:cubicBezTo>
                    <a:lnTo>
                      <a:pt x="2" y="33"/>
                    </a:lnTo>
                    <a:close/>
                    <a:moveTo>
                      <a:pt x="2" y="8"/>
                    </a:moveTo>
                    <a:cubicBezTo>
                      <a:pt x="15" y="8"/>
                      <a:pt x="15" y="8"/>
                      <a:pt x="15" y="8"/>
                    </a:cubicBezTo>
                    <a:cubicBezTo>
                      <a:pt x="14" y="6"/>
                      <a:pt x="13" y="4"/>
                      <a:pt x="12" y="2"/>
                    </a:cubicBezTo>
                    <a:cubicBezTo>
                      <a:pt x="16" y="0"/>
                      <a:pt x="16" y="0"/>
                      <a:pt x="16" y="0"/>
                    </a:cubicBezTo>
                    <a:cubicBezTo>
                      <a:pt x="18" y="2"/>
                      <a:pt x="19" y="4"/>
                      <a:pt x="20" y="7"/>
                    </a:cubicBezTo>
                    <a:cubicBezTo>
                      <a:pt x="18" y="8"/>
                      <a:pt x="18" y="8"/>
                      <a:pt x="18" y="8"/>
                    </a:cubicBezTo>
                    <a:cubicBezTo>
                      <a:pt x="31" y="8"/>
                      <a:pt x="31" y="8"/>
                      <a:pt x="31" y="8"/>
                    </a:cubicBezTo>
                    <a:cubicBezTo>
                      <a:pt x="31" y="11"/>
                      <a:pt x="31" y="11"/>
                      <a:pt x="31" y="11"/>
                    </a:cubicBezTo>
                    <a:cubicBezTo>
                      <a:pt x="2" y="11"/>
                      <a:pt x="2" y="11"/>
                      <a:pt x="2" y="11"/>
                    </a:cubicBezTo>
                    <a:lnTo>
                      <a:pt x="2" y="8"/>
                    </a:lnTo>
                    <a:close/>
                    <a:moveTo>
                      <a:pt x="24" y="40"/>
                    </a:moveTo>
                    <a:cubicBezTo>
                      <a:pt x="27" y="43"/>
                      <a:pt x="29" y="46"/>
                      <a:pt x="30" y="49"/>
                    </a:cubicBezTo>
                    <a:cubicBezTo>
                      <a:pt x="26" y="52"/>
                      <a:pt x="26" y="52"/>
                      <a:pt x="26" y="52"/>
                    </a:cubicBezTo>
                    <a:cubicBezTo>
                      <a:pt x="24" y="48"/>
                      <a:pt x="23" y="45"/>
                      <a:pt x="21" y="43"/>
                    </a:cubicBezTo>
                    <a:lnTo>
                      <a:pt x="24" y="40"/>
                    </a:lnTo>
                    <a:close/>
                    <a:moveTo>
                      <a:pt x="35" y="6"/>
                    </a:moveTo>
                    <a:cubicBezTo>
                      <a:pt x="43" y="6"/>
                      <a:pt x="51" y="5"/>
                      <a:pt x="58" y="3"/>
                    </a:cubicBezTo>
                    <a:cubicBezTo>
                      <a:pt x="60" y="8"/>
                      <a:pt x="60" y="8"/>
                      <a:pt x="60" y="8"/>
                    </a:cubicBezTo>
                    <a:cubicBezTo>
                      <a:pt x="51" y="9"/>
                      <a:pt x="45" y="10"/>
                      <a:pt x="39" y="10"/>
                    </a:cubicBezTo>
                    <a:cubicBezTo>
                      <a:pt x="39" y="24"/>
                      <a:pt x="39" y="24"/>
                      <a:pt x="39" y="24"/>
                    </a:cubicBezTo>
                    <a:cubicBezTo>
                      <a:pt x="61" y="24"/>
                      <a:pt x="61" y="24"/>
                      <a:pt x="61" y="24"/>
                    </a:cubicBezTo>
                    <a:cubicBezTo>
                      <a:pt x="61" y="28"/>
                      <a:pt x="61" y="28"/>
                      <a:pt x="61" y="28"/>
                    </a:cubicBezTo>
                    <a:cubicBezTo>
                      <a:pt x="52" y="28"/>
                      <a:pt x="52" y="28"/>
                      <a:pt x="52" y="28"/>
                    </a:cubicBezTo>
                    <a:cubicBezTo>
                      <a:pt x="52" y="61"/>
                      <a:pt x="52" y="61"/>
                      <a:pt x="52" y="61"/>
                    </a:cubicBezTo>
                    <a:cubicBezTo>
                      <a:pt x="48" y="61"/>
                      <a:pt x="48" y="61"/>
                      <a:pt x="48" y="61"/>
                    </a:cubicBezTo>
                    <a:cubicBezTo>
                      <a:pt x="48" y="28"/>
                      <a:pt x="48" y="28"/>
                      <a:pt x="48" y="28"/>
                    </a:cubicBezTo>
                    <a:cubicBezTo>
                      <a:pt x="39" y="28"/>
                      <a:pt x="39" y="28"/>
                      <a:pt x="39" y="28"/>
                    </a:cubicBezTo>
                    <a:cubicBezTo>
                      <a:pt x="39" y="31"/>
                      <a:pt x="39" y="31"/>
                      <a:pt x="39" y="31"/>
                    </a:cubicBezTo>
                    <a:cubicBezTo>
                      <a:pt x="39" y="44"/>
                      <a:pt x="36" y="54"/>
                      <a:pt x="30" y="61"/>
                    </a:cubicBezTo>
                    <a:cubicBezTo>
                      <a:pt x="29" y="60"/>
                      <a:pt x="28" y="58"/>
                      <a:pt x="27" y="57"/>
                    </a:cubicBezTo>
                    <a:cubicBezTo>
                      <a:pt x="32" y="51"/>
                      <a:pt x="35" y="43"/>
                      <a:pt x="35" y="31"/>
                    </a:cubicBezTo>
                    <a:lnTo>
                      <a:pt x="35" y="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3" name="Freeform 183"/>
              <p:cNvSpPr>
                <a:spLocks noEditPoints="1"/>
              </p:cNvSpPr>
              <p:nvPr/>
            </p:nvSpPr>
            <p:spPr bwMode="auto">
              <a:xfrm>
                <a:off x="3657" y="1030"/>
                <a:ext cx="113" cy="107"/>
              </a:xfrm>
              <a:custGeom>
                <a:avLst/>
                <a:gdLst>
                  <a:gd name="T0" fmla="*/ 11 w 60"/>
                  <a:gd name="T1" fmla="*/ 83 h 57"/>
                  <a:gd name="T2" fmla="*/ 0 w 60"/>
                  <a:gd name="T3" fmla="*/ 69 h 57"/>
                  <a:gd name="T4" fmla="*/ 11 w 60"/>
                  <a:gd name="T5" fmla="*/ 62 h 57"/>
                  <a:gd name="T6" fmla="*/ 17 w 60"/>
                  <a:gd name="T7" fmla="*/ 53 h 57"/>
                  <a:gd name="T8" fmla="*/ 26 w 60"/>
                  <a:gd name="T9" fmla="*/ 62 h 57"/>
                  <a:gd name="T10" fmla="*/ 17 w 60"/>
                  <a:gd name="T11" fmla="*/ 69 h 57"/>
                  <a:gd name="T12" fmla="*/ 28 w 60"/>
                  <a:gd name="T13" fmla="*/ 79 h 57"/>
                  <a:gd name="T14" fmla="*/ 0 w 60"/>
                  <a:gd name="T15" fmla="*/ 92 h 57"/>
                  <a:gd name="T16" fmla="*/ 6 w 60"/>
                  <a:gd name="T17" fmla="*/ 21 h 57"/>
                  <a:gd name="T18" fmla="*/ 30 w 60"/>
                  <a:gd name="T19" fmla="*/ 8 h 57"/>
                  <a:gd name="T20" fmla="*/ 4 w 60"/>
                  <a:gd name="T21" fmla="*/ 0 h 57"/>
                  <a:gd name="T22" fmla="*/ 38 w 60"/>
                  <a:gd name="T23" fmla="*/ 32 h 57"/>
                  <a:gd name="T24" fmla="*/ 30 w 60"/>
                  <a:gd name="T25" fmla="*/ 28 h 57"/>
                  <a:gd name="T26" fmla="*/ 11 w 60"/>
                  <a:gd name="T27" fmla="*/ 41 h 57"/>
                  <a:gd name="T28" fmla="*/ 38 w 60"/>
                  <a:gd name="T29" fmla="*/ 90 h 57"/>
                  <a:gd name="T30" fmla="*/ 9 w 60"/>
                  <a:gd name="T31" fmla="*/ 107 h 57"/>
                  <a:gd name="T32" fmla="*/ 21 w 60"/>
                  <a:gd name="T33" fmla="*/ 99 h 57"/>
                  <a:gd name="T34" fmla="*/ 30 w 60"/>
                  <a:gd name="T35" fmla="*/ 49 h 57"/>
                  <a:gd name="T36" fmla="*/ 6 w 60"/>
                  <a:gd name="T37" fmla="*/ 21 h 57"/>
                  <a:gd name="T38" fmla="*/ 113 w 60"/>
                  <a:gd name="T39" fmla="*/ 99 h 57"/>
                  <a:gd name="T40" fmla="*/ 40 w 60"/>
                  <a:gd name="T41" fmla="*/ 105 h 57"/>
                  <a:gd name="T42" fmla="*/ 41 w 60"/>
                  <a:gd name="T43" fmla="*/ 49 h 57"/>
                  <a:gd name="T44" fmla="*/ 113 w 60"/>
                  <a:gd name="T45" fmla="*/ 56 h 57"/>
                  <a:gd name="T46" fmla="*/ 41 w 60"/>
                  <a:gd name="T47" fmla="*/ 49 h 57"/>
                  <a:gd name="T48" fmla="*/ 111 w 60"/>
                  <a:gd name="T49" fmla="*/ 0 h 57"/>
                  <a:gd name="T50" fmla="*/ 43 w 60"/>
                  <a:gd name="T51" fmla="*/ 8 h 57"/>
                  <a:gd name="T52" fmla="*/ 100 w 60"/>
                  <a:gd name="T53" fmla="*/ 45 h 57"/>
                  <a:gd name="T54" fmla="*/ 55 w 60"/>
                  <a:gd name="T55" fmla="*/ 43 h 57"/>
                  <a:gd name="T56" fmla="*/ 47 w 60"/>
                  <a:gd name="T57" fmla="*/ 45 h 57"/>
                  <a:gd name="T58" fmla="*/ 107 w 60"/>
                  <a:gd name="T59" fmla="*/ 13 h 57"/>
                  <a:gd name="T60" fmla="*/ 100 w 60"/>
                  <a:gd name="T61" fmla="*/ 45 h 57"/>
                  <a:gd name="T62" fmla="*/ 100 w 60"/>
                  <a:gd name="T63" fmla="*/ 92 h 57"/>
                  <a:gd name="T64" fmla="*/ 55 w 60"/>
                  <a:gd name="T65" fmla="*/ 94 h 57"/>
                  <a:gd name="T66" fmla="*/ 47 w 60"/>
                  <a:gd name="T67" fmla="*/ 62 h 57"/>
                  <a:gd name="T68" fmla="*/ 107 w 60"/>
                  <a:gd name="T69" fmla="*/ 94 h 57"/>
                  <a:gd name="T70" fmla="*/ 55 w 60"/>
                  <a:gd name="T71" fmla="*/ 26 h 57"/>
                  <a:gd name="T72" fmla="*/ 73 w 60"/>
                  <a:gd name="T73" fmla="*/ 19 h 57"/>
                  <a:gd name="T74" fmla="*/ 55 w 60"/>
                  <a:gd name="T75" fmla="*/ 26 h 57"/>
                  <a:gd name="T76" fmla="*/ 73 w 60"/>
                  <a:gd name="T77" fmla="*/ 38 h 57"/>
                  <a:gd name="T78" fmla="*/ 55 w 60"/>
                  <a:gd name="T79" fmla="*/ 30 h 57"/>
                  <a:gd name="T80" fmla="*/ 55 w 60"/>
                  <a:gd name="T81" fmla="*/ 75 h 57"/>
                  <a:gd name="T82" fmla="*/ 73 w 60"/>
                  <a:gd name="T83" fmla="*/ 68 h 57"/>
                  <a:gd name="T84" fmla="*/ 55 w 60"/>
                  <a:gd name="T85" fmla="*/ 75 h 57"/>
                  <a:gd name="T86" fmla="*/ 73 w 60"/>
                  <a:gd name="T87" fmla="*/ 86 h 57"/>
                  <a:gd name="T88" fmla="*/ 55 w 60"/>
                  <a:gd name="T89" fmla="*/ 79 h 57"/>
                  <a:gd name="T90" fmla="*/ 100 w 60"/>
                  <a:gd name="T91" fmla="*/ 19 h 57"/>
                  <a:gd name="T92" fmla="*/ 81 w 60"/>
                  <a:gd name="T93" fmla="*/ 26 h 57"/>
                  <a:gd name="T94" fmla="*/ 100 w 60"/>
                  <a:gd name="T95" fmla="*/ 19 h 57"/>
                  <a:gd name="T96" fmla="*/ 100 w 60"/>
                  <a:gd name="T97" fmla="*/ 38 h 57"/>
                  <a:gd name="T98" fmla="*/ 81 w 60"/>
                  <a:gd name="T99" fmla="*/ 30 h 57"/>
                  <a:gd name="T100" fmla="*/ 100 w 60"/>
                  <a:gd name="T101" fmla="*/ 68 h 57"/>
                  <a:gd name="T102" fmla="*/ 81 w 60"/>
                  <a:gd name="T103" fmla="*/ 75 h 57"/>
                  <a:gd name="T104" fmla="*/ 100 w 60"/>
                  <a:gd name="T105" fmla="*/ 68 h 57"/>
                  <a:gd name="T106" fmla="*/ 100 w 60"/>
                  <a:gd name="T107" fmla="*/ 86 h 57"/>
                  <a:gd name="T108" fmla="*/ 81 w 60"/>
                  <a:gd name="T109" fmla="*/ 79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
                  <a:gd name="T166" fmla="*/ 0 h 57"/>
                  <a:gd name="T167" fmla="*/ 60 w 60"/>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 h="57">
                    <a:moveTo>
                      <a:pt x="0" y="45"/>
                    </a:moveTo>
                    <a:cubicBezTo>
                      <a:pt x="2" y="45"/>
                      <a:pt x="4" y="44"/>
                      <a:pt x="6" y="44"/>
                    </a:cubicBezTo>
                    <a:cubicBezTo>
                      <a:pt x="6" y="37"/>
                      <a:pt x="6" y="37"/>
                      <a:pt x="6" y="37"/>
                    </a:cubicBezTo>
                    <a:cubicBezTo>
                      <a:pt x="0" y="37"/>
                      <a:pt x="0" y="37"/>
                      <a:pt x="0" y="37"/>
                    </a:cubicBezTo>
                    <a:cubicBezTo>
                      <a:pt x="0" y="33"/>
                      <a:pt x="0" y="33"/>
                      <a:pt x="0" y="33"/>
                    </a:cubicBezTo>
                    <a:cubicBezTo>
                      <a:pt x="6" y="33"/>
                      <a:pt x="6" y="33"/>
                      <a:pt x="6" y="33"/>
                    </a:cubicBezTo>
                    <a:cubicBezTo>
                      <a:pt x="6" y="28"/>
                      <a:pt x="6" y="28"/>
                      <a:pt x="6" y="28"/>
                    </a:cubicBezTo>
                    <a:cubicBezTo>
                      <a:pt x="9" y="28"/>
                      <a:pt x="9" y="28"/>
                      <a:pt x="9" y="28"/>
                    </a:cubicBezTo>
                    <a:cubicBezTo>
                      <a:pt x="9" y="33"/>
                      <a:pt x="9" y="33"/>
                      <a:pt x="9" y="33"/>
                    </a:cubicBezTo>
                    <a:cubicBezTo>
                      <a:pt x="14" y="33"/>
                      <a:pt x="14" y="33"/>
                      <a:pt x="14" y="33"/>
                    </a:cubicBezTo>
                    <a:cubicBezTo>
                      <a:pt x="14" y="37"/>
                      <a:pt x="14" y="37"/>
                      <a:pt x="14" y="37"/>
                    </a:cubicBezTo>
                    <a:cubicBezTo>
                      <a:pt x="9" y="37"/>
                      <a:pt x="9" y="37"/>
                      <a:pt x="9" y="37"/>
                    </a:cubicBezTo>
                    <a:cubicBezTo>
                      <a:pt x="9" y="43"/>
                      <a:pt x="9" y="43"/>
                      <a:pt x="9" y="43"/>
                    </a:cubicBezTo>
                    <a:cubicBezTo>
                      <a:pt x="11" y="43"/>
                      <a:pt x="13" y="42"/>
                      <a:pt x="15" y="42"/>
                    </a:cubicBezTo>
                    <a:cubicBezTo>
                      <a:pt x="15" y="43"/>
                      <a:pt x="15" y="45"/>
                      <a:pt x="15" y="46"/>
                    </a:cubicBezTo>
                    <a:cubicBezTo>
                      <a:pt x="13" y="46"/>
                      <a:pt x="8" y="47"/>
                      <a:pt x="0" y="49"/>
                    </a:cubicBezTo>
                    <a:lnTo>
                      <a:pt x="0" y="45"/>
                    </a:lnTo>
                    <a:close/>
                    <a:moveTo>
                      <a:pt x="3" y="11"/>
                    </a:moveTo>
                    <a:cubicBezTo>
                      <a:pt x="16" y="11"/>
                      <a:pt x="16" y="11"/>
                      <a:pt x="16" y="11"/>
                    </a:cubicBezTo>
                    <a:cubicBezTo>
                      <a:pt x="16" y="4"/>
                      <a:pt x="16" y="4"/>
                      <a:pt x="16" y="4"/>
                    </a:cubicBezTo>
                    <a:cubicBezTo>
                      <a:pt x="2" y="4"/>
                      <a:pt x="2" y="4"/>
                      <a:pt x="2" y="4"/>
                    </a:cubicBezTo>
                    <a:cubicBezTo>
                      <a:pt x="2" y="0"/>
                      <a:pt x="2" y="0"/>
                      <a:pt x="2" y="0"/>
                    </a:cubicBezTo>
                    <a:cubicBezTo>
                      <a:pt x="20" y="0"/>
                      <a:pt x="20" y="0"/>
                      <a:pt x="20" y="0"/>
                    </a:cubicBezTo>
                    <a:cubicBezTo>
                      <a:pt x="20" y="17"/>
                      <a:pt x="20" y="17"/>
                      <a:pt x="20" y="17"/>
                    </a:cubicBezTo>
                    <a:cubicBezTo>
                      <a:pt x="16" y="17"/>
                      <a:pt x="16" y="17"/>
                      <a:pt x="16" y="17"/>
                    </a:cubicBezTo>
                    <a:cubicBezTo>
                      <a:pt x="16" y="15"/>
                      <a:pt x="16" y="15"/>
                      <a:pt x="16" y="15"/>
                    </a:cubicBezTo>
                    <a:cubicBezTo>
                      <a:pt x="6" y="15"/>
                      <a:pt x="6" y="15"/>
                      <a:pt x="6" y="15"/>
                    </a:cubicBezTo>
                    <a:cubicBezTo>
                      <a:pt x="6" y="22"/>
                      <a:pt x="6" y="22"/>
                      <a:pt x="6" y="22"/>
                    </a:cubicBezTo>
                    <a:cubicBezTo>
                      <a:pt x="20" y="22"/>
                      <a:pt x="20" y="22"/>
                      <a:pt x="20" y="22"/>
                    </a:cubicBezTo>
                    <a:cubicBezTo>
                      <a:pt x="20" y="29"/>
                      <a:pt x="20" y="38"/>
                      <a:pt x="20" y="48"/>
                    </a:cubicBezTo>
                    <a:cubicBezTo>
                      <a:pt x="20" y="54"/>
                      <a:pt x="17" y="57"/>
                      <a:pt x="13" y="57"/>
                    </a:cubicBezTo>
                    <a:cubicBezTo>
                      <a:pt x="10" y="57"/>
                      <a:pt x="8" y="57"/>
                      <a:pt x="5" y="57"/>
                    </a:cubicBezTo>
                    <a:cubicBezTo>
                      <a:pt x="5" y="56"/>
                      <a:pt x="5" y="54"/>
                      <a:pt x="4" y="52"/>
                    </a:cubicBezTo>
                    <a:cubicBezTo>
                      <a:pt x="7" y="53"/>
                      <a:pt x="10" y="53"/>
                      <a:pt x="11" y="53"/>
                    </a:cubicBezTo>
                    <a:cubicBezTo>
                      <a:pt x="14" y="53"/>
                      <a:pt x="16" y="51"/>
                      <a:pt x="16" y="48"/>
                    </a:cubicBezTo>
                    <a:cubicBezTo>
                      <a:pt x="16" y="41"/>
                      <a:pt x="16" y="33"/>
                      <a:pt x="16" y="26"/>
                    </a:cubicBezTo>
                    <a:cubicBezTo>
                      <a:pt x="2" y="26"/>
                      <a:pt x="2" y="26"/>
                      <a:pt x="2" y="26"/>
                    </a:cubicBezTo>
                    <a:lnTo>
                      <a:pt x="3" y="11"/>
                    </a:lnTo>
                    <a:close/>
                    <a:moveTo>
                      <a:pt x="21" y="53"/>
                    </a:moveTo>
                    <a:cubicBezTo>
                      <a:pt x="60" y="53"/>
                      <a:pt x="60" y="53"/>
                      <a:pt x="60" y="53"/>
                    </a:cubicBezTo>
                    <a:cubicBezTo>
                      <a:pt x="60" y="56"/>
                      <a:pt x="60" y="56"/>
                      <a:pt x="60" y="56"/>
                    </a:cubicBezTo>
                    <a:cubicBezTo>
                      <a:pt x="21" y="56"/>
                      <a:pt x="21" y="56"/>
                      <a:pt x="21" y="56"/>
                    </a:cubicBezTo>
                    <a:lnTo>
                      <a:pt x="21" y="53"/>
                    </a:lnTo>
                    <a:close/>
                    <a:moveTo>
                      <a:pt x="22" y="26"/>
                    </a:moveTo>
                    <a:cubicBezTo>
                      <a:pt x="60" y="26"/>
                      <a:pt x="60" y="26"/>
                      <a:pt x="60" y="26"/>
                    </a:cubicBezTo>
                    <a:cubicBezTo>
                      <a:pt x="60" y="30"/>
                      <a:pt x="60" y="30"/>
                      <a:pt x="60" y="30"/>
                    </a:cubicBezTo>
                    <a:cubicBezTo>
                      <a:pt x="22" y="30"/>
                      <a:pt x="22" y="30"/>
                      <a:pt x="22" y="30"/>
                    </a:cubicBezTo>
                    <a:lnTo>
                      <a:pt x="22" y="26"/>
                    </a:lnTo>
                    <a:close/>
                    <a:moveTo>
                      <a:pt x="23" y="0"/>
                    </a:moveTo>
                    <a:cubicBezTo>
                      <a:pt x="59" y="0"/>
                      <a:pt x="59" y="0"/>
                      <a:pt x="59" y="0"/>
                    </a:cubicBezTo>
                    <a:cubicBezTo>
                      <a:pt x="59" y="4"/>
                      <a:pt x="59" y="4"/>
                      <a:pt x="59" y="4"/>
                    </a:cubicBezTo>
                    <a:cubicBezTo>
                      <a:pt x="23" y="4"/>
                      <a:pt x="23" y="4"/>
                      <a:pt x="23" y="4"/>
                    </a:cubicBezTo>
                    <a:lnTo>
                      <a:pt x="23" y="0"/>
                    </a:lnTo>
                    <a:close/>
                    <a:moveTo>
                      <a:pt x="53" y="24"/>
                    </a:moveTo>
                    <a:cubicBezTo>
                      <a:pt x="53" y="23"/>
                      <a:pt x="53" y="23"/>
                      <a:pt x="53" y="23"/>
                    </a:cubicBezTo>
                    <a:cubicBezTo>
                      <a:pt x="29" y="23"/>
                      <a:pt x="29" y="23"/>
                      <a:pt x="29" y="23"/>
                    </a:cubicBezTo>
                    <a:cubicBezTo>
                      <a:pt x="29" y="24"/>
                      <a:pt x="29" y="24"/>
                      <a:pt x="29" y="24"/>
                    </a:cubicBezTo>
                    <a:cubicBezTo>
                      <a:pt x="25" y="24"/>
                      <a:pt x="25" y="24"/>
                      <a:pt x="25" y="24"/>
                    </a:cubicBezTo>
                    <a:cubicBezTo>
                      <a:pt x="25" y="7"/>
                      <a:pt x="25" y="7"/>
                      <a:pt x="25" y="7"/>
                    </a:cubicBezTo>
                    <a:cubicBezTo>
                      <a:pt x="57" y="7"/>
                      <a:pt x="57" y="7"/>
                      <a:pt x="57" y="7"/>
                    </a:cubicBezTo>
                    <a:cubicBezTo>
                      <a:pt x="57" y="24"/>
                      <a:pt x="57" y="24"/>
                      <a:pt x="57" y="24"/>
                    </a:cubicBezTo>
                    <a:lnTo>
                      <a:pt x="53" y="24"/>
                    </a:lnTo>
                    <a:close/>
                    <a:moveTo>
                      <a:pt x="53" y="50"/>
                    </a:moveTo>
                    <a:cubicBezTo>
                      <a:pt x="53" y="49"/>
                      <a:pt x="53" y="49"/>
                      <a:pt x="53" y="49"/>
                    </a:cubicBezTo>
                    <a:cubicBezTo>
                      <a:pt x="29" y="49"/>
                      <a:pt x="29" y="49"/>
                      <a:pt x="29" y="49"/>
                    </a:cubicBezTo>
                    <a:cubicBezTo>
                      <a:pt x="29" y="50"/>
                      <a:pt x="29" y="50"/>
                      <a:pt x="29" y="50"/>
                    </a:cubicBezTo>
                    <a:cubicBezTo>
                      <a:pt x="25" y="50"/>
                      <a:pt x="25" y="50"/>
                      <a:pt x="25" y="50"/>
                    </a:cubicBezTo>
                    <a:cubicBezTo>
                      <a:pt x="25" y="33"/>
                      <a:pt x="25" y="33"/>
                      <a:pt x="25" y="33"/>
                    </a:cubicBezTo>
                    <a:cubicBezTo>
                      <a:pt x="57" y="33"/>
                      <a:pt x="57" y="33"/>
                      <a:pt x="57" y="33"/>
                    </a:cubicBezTo>
                    <a:cubicBezTo>
                      <a:pt x="57" y="50"/>
                      <a:pt x="57" y="50"/>
                      <a:pt x="57" y="50"/>
                    </a:cubicBezTo>
                    <a:lnTo>
                      <a:pt x="53" y="50"/>
                    </a:lnTo>
                    <a:close/>
                    <a:moveTo>
                      <a:pt x="29" y="14"/>
                    </a:moveTo>
                    <a:cubicBezTo>
                      <a:pt x="39" y="14"/>
                      <a:pt x="39" y="14"/>
                      <a:pt x="39" y="14"/>
                    </a:cubicBezTo>
                    <a:cubicBezTo>
                      <a:pt x="39" y="10"/>
                      <a:pt x="39" y="10"/>
                      <a:pt x="39" y="10"/>
                    </a:cubicBezTo>
                    <a:cubicBezTo>
                      <a:pt x="29" y="10"/>
                      <a:pt x="29" y="10"/>
                      <a:pt x="29" y="10"/>
                    </a:cubicBezTo>
                    <a:lnTo>
                      <a:pt x="29" y="14"/>
                    </a:lnTo>
                    <a:close/>
                    <a:moveTo>
                      <a:pt x="29" y="20"/>
                    </a:moveTo>
                    <a:cubicBezTo>
                      <a:pt x="39" y="20"/>
                      <a:pt x="39" y="20"/>
                      <a:pt x="39" y="20"/>
                    </a:cubicBezTo>
                    <a:cubicBezTo>
                      <a:pt x="39" y="16"/>
                      <a:pt x="39" y="16"/>
                      <a:pt x="39" y="16"/>
                    </a:cubicBezTo>
                    <a:cubicBezTo>
                      <a:pt x="29" y="16"/>
                      <a:pt x="29" y="16"/>
                      <a:pt x="29" y="16"/>
                    </a:cubicBezTo>
                    <a:lnTo>
                      <a:pt x="29" y="20"/>
                    </a:lnTo>
                    <a:close/>
                    <a:moveTo>
                      <a:pt x="29" y="40"/>
                    </a:moveTo>
                    <a:cubicBezTo>
                      <a:pt x="39" y="40"/>
                      <a:pt x="39" y="40"/>
                      <a:pt x="39" y="40"/>
                    </a:cubicBezTo>
                    <a:cubicBezTo>
                      <a:pt x="39" y="36"/>
                      <a:pt x="39" y="36"/>
                      <a:pt x="39" y="36"/>
                    </a:cubicBezTo>
                    <a:cubicBezTo>
                      <a:pt x="29" y="36"/>
                      <a:pt x="29" y="36"/>
                      <a:pt x="29" y="36"/>
                    </a:cubicBezTo>
                    <a:lnTo>
                      <a:pt x="29" y="40"/>
                    </a:lnTo>
                    <a:close/>
                    <a:moveTo>
                      <a:pt x="29" y="46"/>
                    </a:moveTo>
                    <a:cubicBezTo>
                      <a:pt x="39" y="46"/>
                      <a:pt x="39" y="46"/>
                      <a:pt x="39" y="46"/>
                    </a:cubicBezTo>
                    <a:cubicBezTo>
                      <a:pt x="39" y="42"/>
                      <a:pt x="39" y="42"/>
                      <a:pt x="39" y="42"/>
                    </a:cubicBezTo>
                    <a:cubicBezTo>
                      <a:pt x="29" y="42"/>
                      <a:pt x="29" y="42"/>
                      <a:pt x="29" y="42"/>
                    </a:cubicBezTo>
                    <a:lnTo>
                      <a:pt x="29" y="46"/>
                    </a:lnTo>
                    <a:close/>
                    <a:moveTo>
                      <a:pt x="53" y="10"/>
                    </a:moveTo>
                    <a:cubicBezTo>
                      <a:pt x="43" y="10"/>
                      <a:pt x="43" y="10"/>
                      <a:pt x="43" y="10"/>
                    </a:cubicBezTo>
                    <a:cubicBezTo>
                      <a:pt x="43" y="14"/>
                      <a:pt x="43" y="14"/>
                      <a:pt x="43" y="14"/>
                    </a:cubicBezTo>
                    <a:cubicBezTo>
                      <a:pt x="53" y="14"/>
                      <a:pt x="53" y="14"/>
                      <a:pt x="53" y="14"/>
                    </a:cubicBezTo>
                    <a:lnTo>
                      <a:pt x="53" y="10"/>
                    </a:lnTo>
                    <a:close/>
                    <a:moveTo>
                      <a:pt x="43" y="20"/>
                    </a:moveTo>
                    <a:cubicBezTo>
                      <a:pt x="53" y="20"/>
                      <a:pt x="53" y="20"/>
                      <a:pt x="53" y="20"/>
                    </a:cubicBezTo>
                    <a:cubicBezTo>
                      <a:pt x="53" y="16"/>
                      <a:pt x="53" y="16"/>
                      <a:pt x="53" y="16"/>
                    </a:cubicBezTo>
                    <a:cubicBezTo>
                      <a:pt x="43" y="16"/>
                      <a:pt x="43" y="16"/>
                      <a:pt x="43" y="16"/>
                    </a:cubicBezTo>
                    <a:lnTo>
                      <a:pt x="43" y="20"/>
                    </a:lnTo>
                    <a:close/>
                    <a:moveTo>
                      <a:pt x="53" y="36"/>
                    </a:moveTo>
                    <a:cubicBezTo>
                      <a:pt x="43" y="36"/>
                      <a:pt x="43" y="36"/>
                      <a:pt x="43" y="36"/>
                    </a:cubicBezTo>
                    <a:cubicBezTo>
                      <a:pt x="43" y="40"/>
                      <a:pt x="43" y="40"/>
                      <a:pt x="43" y="40"/>
                    </a:cubicBezTo>
                    <a:cubicBezTo>
                      <a:pt x="53" y="40"/>
                      <a:pt x="53" y="40"/>
                      <a:pt x="53" y="40"/>
                    </a:cubicBezTo>
                    <a:lnTo>
                      <a:pt x="53" y="36"/>
                    </a:lnTo>
                    <a:close/>
                    <a:moveTo>
                      <a:pt x="43" y="46"/>
                    </a:moveTo>
                    <a:cubicBezTo>
                      <a:pt x="53" y="46"/>
                      <a:pt x="53" y="46"/>
                      <a:pt x="53" y="46"/>
                    </a:cubicBezTo>
                    <a:cubicBezTo>
                      <a:pt x="53" y="42"/>
                      <a:pt x="53" y="42"/>
                      <a:pt x="53" y="42"/>
                    </a:cubicBezTo>
                    <a:cubicBezTo>
                      <a:pt x="43" y="42"/>
                      <a:pt x="43" y="42"/>
                      <a:pt x="43" y="42"/>
                    </a:cubicBezTo>
                    <a:lnTo>
                      <a:pt x="43" y="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4" name="Freeform 184"/>
              <p:cNvSpPr>
                <a:spLocks noEditPoints="1"/>
              </p:cNvSpPr>
              <p:nvPr/>
            </p:nvSpPr>
            <p:spPr bwMode="auto">
              <a:xfrm>
                <a:off x="3776" y="1024"/>
                <a:ext cx="112" cy="115"/>
              </a:xfrm>
              <a:custGeom>
                <a:avLst/>
                <a:gdLst>
                  <a:gd name="T0" fmla="*/ 35 w 60"/>
                  <a:gd name="T1" fmla="*/ 66 h 61"/>
                  <a:gd name="T2" fmla="*/ 4 w 60"/>
                  <a:gd name="T3" fmla="*/ 79 h 61"/>
                  <a:gd name="T4" fmla="*/ 19 w 60"/>
                  <a:gd name="T5" fmla="*/ 47 h 61"/>
                  <a:gd name="T6" fmla="*/ 0 w 60"/>
                  <a:gd name="T7" fmla="*/ 40 h 61"/>
                  <a:gd name="T8" fmla="*/ 28 w 60"/>
                  <a:gd name="T9" fmla="*/ 4 h 61"/>
                  <a:gd name="T10" fmla="*/ 22 w 60"/>
                  <a:gd name="T11" fmla="*/ 40 h 61"/>
                  <a:gd name="T12" fmla="*/ 39 w 60"/>
                  <a:gd name="T13" fmla="*/ 26 h 61"/>
                  <a:gd name="T14" fmla="*/ 0 w 60"/>
                  <a:gd name="T15" fmla="*/ 98 h 61"/>
                  <a:gd name="T16" fmla="*/ 39 w 60"/>
                  <a:gd name="T17" fmla="*/ 100 h 61"/>
                  <a:gd name="T18" fmla="*/ 0 w 60"/>
                  <a:gd name="T19" fmla="*/ 98 h 61"/>
                  <a:gd name="T20" fmla="*/ 58 w 60"/>
                  <a:gd name="T21" fmla="*/ 0 h 61"/>
                  <a:gd name="T22" fmla="*/ 58 w 60"/>
                  <a:gd name="T23" fmla="*/ 23 h 61"/>
                  <a:gd name="T24" fmla="*/ 110 w 60"/>
                  <a:gd name="T25" fmla="*/ 30 h 61"/>
                  <a:gd name="T26" fmla="*/ 86 w 60"/>
                  <a:gd name="T27" fmla="*/ 47 h 61"/>
                  <a:gd name="T28" fmla="*/ 110 w 60"/>
                  <a:gd name="T29" fmla="*/ 57 h 61"/>
                  <a:gd name="T30" fmla="*/ 86 w 60"/>
                  <a:gd name="T31" fmla="*/ 74 h 61"/>
                  <a:gd name="T32" fmla="*/ 110 w 60"/>
                  <a:gd name="T33" fmla="*/ 81 h 61"/>
                  <a:gd name="T34" fmla="*/ 86 w 60"/>
                  <a:gd name="T35" fmla="*/ 98 h 61"/>
                  <a:gd name="T36" fmla="*/ 112 w 60"/>
                  <a:gd name="T37" fmla="*/ 107 h 61"/>
                  <a:gd name="T38" fmla="*/ 54 w 60"/>
                  <a:gd name="T39" fmla="*/ 115 h 61"/>
                  <a:gd name="T40" fmla="*/ 45 w 60"/>
                  <a:gd name="T41" fmla="*/ 45 h 61"/>
                  <a:gd name="T42" fmla="*/ 32 w 60"/>
                  <a:gd name="T43" fmla="*/ 47 h 61"/>
                  <a:gd name="T44" fmla="*/ 77 w 60"/>
                  <a:gd name="T45" fmla="*/ 47 h 61"/>
                  <a:gd name="T46" fmla="*/ 54 w 60"/>
                  <a:gd name="T47" fmla="*/ 30 h 61"/>
                  <a:gd name="T48" fmla="*/ 54 w 60"/>
                  <a:gd name="T49" fmla="*/ 74 h 61"/>
                  <a:gd name="T50" fmla="*/ 77 w 60"/>
                  <a:gd name="T51" fmla="*/ 57 h 61"/>
                  <a:gd name="T52" fmla="*/ 54 w 60"/>
                  <a:gd name="T53" fmla="*/ 74 h 61"/>
                  <a:gd name="T54" fmla="*/ 77 w 60"/>
                  <a:gd name="T55" fmla="*/ 98 h 61"/>
                  <a:gd name="T56" fmla="*/ 54 w 60"/>
                  <a:gd name="T57" fmla="*/ 81 h 61"/>
                  <a:gd name="T58" fmla="*/ 73 w 60"/>
                  <a:gd name="T59" fmla="*/ 6 h 61"/>
                  <a:gd name="T60" fmla="*/ 91 w 60"/>
                  <a:gd name="T61" fmla="*/ 17 h 61"/>
                  <a:gd name="T62" fmla="*/ 73 w 60"/>
                  <a:gd name="T63" fmla="*/ 6 h 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
                  <a:gd name="T97" fmla="*/ 0 h 61"/>
                  <a:gd name="T98" fmla="*/ 60 w 60"/>
                  <a:gd name="T99" fmla="*/ 61 h 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 h="61">
                    <a:moveTo>
                      <a:pt x="7" y="37"/>
                    </a:moveTo>
                    <a:cubicBezTo>
                      <a:pt x="11" y="36"/>
                      <a:pt x="15" y="36"/>
                      <a:pt x="19" y="35"/>
                    </a:cubicBezTo>
                    <a:cubicBezTo>
                      <a:pt x="19" y="37"/>
                      <a:pt x="19" y="39"/>
                      <a:pt x="19" y="40"/>
                    </a:cubicBezTo>
                    <a:cubicBezTo>
                      <a:pt x="11" y="41"/>
                      <a:pt x="6" y="42"/>
                      <a:pt x="2" y="42"/>
                    </a:cubicBezTo>
                    <a:cubicBezTo>
                      <a:pt x="1" y="38"/>
                      <a:pt x="1" y="38"/>
                      <a:pt x="1" y="38"/>
                    </a:cubicBezTo>
                    <a:cubicBezTo>
                      <a:pt x="3" y="36"/>
                      <a:pt x="6" y="31"/>
                      <a:pt x="10" y="25"/>
                    </a:cubicBezTo>
                    <a:cubicBezTo>
                      <a:pt x="6" y="25"/>
                      <a:pt x="3" y="25"/>
                      <a:pt x="1" y="25"/>
                    </a:cubicBezTo>
                    <a:cubicBezTo>
                      <a:pt x="0" y="21"/>
                      <a:pt x="0" y="21"/>
                      <a:pt x="0" y="21"/>
                    </a:cubicBezTo>
                    <a:cubicBezTo>
                      <a:pt x="4" y="15"/>
                      <a:pt x="7" y="8"/>
                      <a:pt x="10" y="0"/>
                    </a:cubicBezTo>
                    <a:cubicBezTo>
                      <a:pt x="15" y="2"/>
                      <a:pt x="15" y="2"/>
                      <a:pt x="15" y="2"/>
                    </a:cubicBezTo>
                    <a:cubicBezTo>
                      <a:pt x="11" y="9"/>
                      <a:pt x="8" y="16"/>
                      <a:pt x="5" y="21"/>
                    </a:cubicBezTo>
                    <a:cubicBezTo>
                      <a:pt x="6" y="21"/>
                      <a:pt x="9" y="21"/>
                      <a:pt x="12" y="21"/>
                    </a:cubicBezTo>
                    <a:cubicBezTo>
                      <a:pt x="13" y="18"/>
                      <a:pt x="15" y="15"/>
                      <a:pt x="16" y="12"/>
                    </a:cubicBezTo>
                    <a:cubicBezTo>
                      <a:pt x="21" y="14"/>
                      <a:pt x="21" y="14"/>
                      <a:pt x="21" y="14"/>
                    </a:cubicBezTo>
                    <a:cubicBezTo>
                      <a:pt x="15" y="24"/>
                      <a:pt x="10" y="32"/>
                      <a:pt x="7" y="37"/>
                    </a:cubicBezTo>
                    <a:close/>
                    <a:moveTo>
                      <a:pt x="0" y="52"/>
                    </a:moveTo>
                    <a:cubicBezTo>
                      <a:pt x="7" y="51"/>
                      <a:pt x="14" y="50"/>
                      <a:pt x="21" y="48"/>
                    </a:cubicBezTo>
                    <a:cubicBezTo>
                      <a:pt x="21" y="50"/>
                      <a:pt x="21" y="51"/>
                      <a:pt x="21" y="53"/>
                    </a:cubicBezTo>
                    <a:cubicBezTo>
                      <a:pt x="13" y="54"/>
                      <a:pt x="6" y="56"/>
                      <a:pt x="1" y="57"/>
                    </a:cubicBezTo>
                    <a:lnTo>
                      <a:pt x="0" y="52"/>
                    </a:lnTo>
                    <a:close/>
                    <a:moveTo>
                      <a:pt x="17" y="25"/>
                    </a:moveTo>
                    <a:cubicBezTo>
                      <a:pt x="23" y="18"/>
                      <a:pt x="27" y="10"/>
                      <a:pt x="31" y="0"/>
                    </a:cubicBezTo>
                    <a:cubicBezTo>
                      <a:pt x="36" y="2"/>
                      <a:pt x="36" y="2"/>
                      <a:pt x="36" y="2"/>
                    </a:cubicBezTo>
                    <a:cubicBezTo>
                      <a:pt x="34" y="6"/>
                      <a:pt x="32" y="9"/>
                      <a:pt x="31" y="12"/>
                    </a:cubicBezTo>
                    <a:cubicBezTo>
                      <a:pt x="59" y="12"/>
                      <a:pt x="59" y="12"/>
                      <a:pt x="59" y="12"/>
                    </a:cubicBezTo>
                    <a:cubicBezTo>
                      <a:pt x="59" y="16"/>
                      <a:pt x="59" y="16"/>
                      <a:pt x="59" y="16"/>
                    </a:cubicBezTo>
                    <a:cubicBezTo>
                      <a:pt x="46" y="16"/>
                      <a:pt x="46" y="16"/>
                      <a:pt x="46" y="16"/>
                    </a:cubicBezTo>
                    <a:cubicBezTo>
                      <a:pt x="46" y="25"/>
                      <a:pt x="46" y="25"/>
                      <a:pt x="46" y="25"/>
                    </a:cubicBezTo>
                    <a:cubicBezTo>
                      <a:pt x="59" y="25"/>
                      <a:pt x="59" y="25"/>
                      <a:pt x="59" y="25"/>
                    </a:cubicBezTo>
                    <a:cubicBezTo>
                      <a:pt x="59" y="30"/>
                      <a:pt x="59" y="30"/>
                      <a:pt x="59" y="30"/>
                    </a:cubicBezTo>
                    <a:cubicBezTo>
                      <a:pt x="46" y="30"/>
                      <a:pt x="46" y="30"/>
                      <a:pt x="46" y="30"/>
                    </a:cubicBezTo>
                    <a:cubicBezTo>
                      <a:pt x="46" y="39"/>
                      <a:pt x="46" y="39"/>
                      <a:pt x="46" y="39"/>
                    </a:cubicBezTo>
                    <a:cubicBezTo>
                      <a:pt x="59" y="39"/>
                      <a:pt x="59" y="39"/>
                      <a:pt x="59" y="39"/>
                    </a:cubicBezTo>
                    <a:cubicBezTo>
                      <a:pt x="59" y="43"/>
                      <a:pt x="59" y="43"/>
                      <a:pt x="59" y="43"/>
                    </a:cubicBezTo>
                    <a:cubicBezTo>
                      <a:pt x="46" y="43"/>
                      <a:pt x="46" y="43"/>
                      <a:pt x="46" y="43"/>
                    </a:cubicBezTo>
                    <a:cubicBezTo>
                      <a:pt x="46" y="52"/>
                      <a:pt x="46" y="52"/>
                      <a:pt x="46" y="52"/>
                    </a:cubicBezTo>
                    <a:cubicBezTo>
                      <a:pt x="60" y="52"/>
                      <a:pt x="60" y="52"/>
                      <a:pt x="60" y="52"/>
                    </a:cubicBezTo>
                    <a:cubicBezTo>
                      <a:pt x="60" y="57"/>
                      <a:pt x="60" y="57"/>
                      <a:pt x="60" y="57"/>
                    </a:cubicBezTo>
                    <a:cubicBezTo>
                      <a:pt x="29" y="57"/>
                      <a:pt x="29" y="57"/>
                      <a:pt x="29" y="57"/>
                    </a:cubicBezTo>
                    <a:cubicBezTo>
                      <a:pt x="29" y="61"/>
                      <a:pt x="29" y="61"/>
                      <a:pt x="29" y="61"/>
                    </a:cubicBezTo>
                    <a:cubicBezTo>
                      <a:pt x="24" y="61"/>
                      <a:pt x="24" y="61"/>
                      <a:pt x="24" y="61"/>
                    </a:cubicBezTo>
                    <a:cubicBezTo>
                      <a:pt x="24" y="24"/>
                      <a:pt x="24" y="24"/>
                      <a:pt x="24" y="24"/>
                    </a:cubicBezTo>
                    <a:cubicBezTo>
                      <a:pt x="23" y="26"/>
                      <a:pt x="22" y="28"/>
                      <a:pt x="21" y="29"/>
                    </a:cubicBezTo>
                    <a:cubicBezTo>
                      <a:pt x="20" y="28"/>
                      <a:pt x="19" y="27"/>
                      <a:pt x="17" y="25"/>
                    </a:cubicBezTo>
                    <a:close/>
                    <a:moveTo>
                      <a:pt x="29" y="25"/>
                    </a:moveTo>
                    <a:cubicBezTo>
                      <a:pt x="41" y="25"/>
                      <a:pt x="41" y="25"/>
                      <a:pt x="41" y="25"/>
                    </a:cubicBezTo>
                    <a:cubicBezTo>
                      <a:pt x="41" y="16"/>
                      <a:pt x="41" y="16"/>
                      <a:pt x="41" y="16"/>
                    </a:cubicBezTo>
                    <a:cubicBezTo>
                      <a:pt x="29" y="16"/>
                      <a:pt x="29" y="16"/>
                      <a:pt x="29" y="16"/>
                    </a:cubicBezTo>
                    <a:lnTo>
                      <a:pt x="29" y="25"/>
                    </a:lnTo>
                    <a:close/>
                    <a:moveTo>
                      <a:pt x="29" y="39"/>
                    </a:moveTo>
                    <a:cubicBezTo>
                      <a:pt x="41" y="39"/>
                      <a:pt x="41" y="39"/>
                      <a:pt x="41" y="39"/>
                    </a:cubicBezTo>
                    <a:cubicBezTo>
                      <a:pt x="41" y="30"/>
                      <a:pt x="41" y="30"/>
                      <a:pt x="41" y="30"/>
                    </a:cubicBezTo>
                    <a:cubicBezTo>
                      <a:pt x="29" y="30"/>
                      <a:pt x="29" y="30"/>
                      <a:pt x="29" y="30"/>
                    </a:cubicBezTo>
                    <a:lnTo>
                      <a:pt x="29" y="39"/>
                    </a:lnTo>
                    <a:close/>
                    <a:moveTo>
                      <a:pt x="29" y="52"/>
                    </a:moveTo>
                    <a:cubicBezTo>
                      <a:pt x="41" y="52"/>
                      <a:pt x="41" y="52"/>
                      <a:pt x="41" y="52"/>
                    </a:cubicBezTo>
                    <a:cubicBezTo>
                      <a:pt x="41" y="43"/>
                      <a:pt x="41" y="43"/>
                      <a:pt x="41" y="43"/>
                    </a:cubicBezTo>
                    <a:cubicBezTo>
                      <a:pt x="29" y="43"/>
                      <a:pt x="29" y="43"/>
                      <a:pt x="29" y="43"/>
                    </a:cubicBezTo>
                    <a:lnTo>
                      <a:pt x="29" y="52"/>
                    </a:lnTo>
                    <a:close/>
                    <a:moveTo>
                      <a:pt x="39" y="3"/>
                    </a:moveTo>
                    <a:cubicBezTo>
                      <a:pt x="43" y="1"/>
                      <a:pt x="43" y="1"/>
                      <a:pt x="43" y="1"/>
                    </a:cubicBezTo>
                    <a:cubicBezTo>
                      <a:pt x="45" y="4"/>
                      <a:pt x="47" y="6"/>
                      <a:pt x="49" y="9"/>
                    </a:cubicBezTo>
                    <a:cubicBezTo>
                      <a:pt x="45" y="11"/>
                      <a:pt x="45" y="11"/>
                      <a:pt x="45" y="11"/>
                    </a:cubicBezTo>
                    <a:cubicBezTo>
                      <a:pt x="43" y="9"/>
                      <a:pt x="41" y="6"/>
                      <a:pt x="39"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5" name="Freeform 185"/>
              <p:cNvSpPr>
                <a:spLocks noEditPoints="1"/>
              </p:cNvSpPr>
              <p:nvPr/>
            </p:nvSpPr>
            <p:spPr bwMode="auto">
              <a:xfrm>
                <a:off x="3894" y="1032"/>
                <a:ext cx="113" cy="107"/>
              </a:xfrm>
              <a:custGeom>
                <a:avLst/>
                <a:gdLst>
                  <a:gd name="T0" fmla="*/ 0 w 113"/>
                  <a:gd name="T1" fmla="*/ 45 h 107"/>
                  <a:gd name="T2" fmla="*/ 28 w 113"/>
                  <a:gd name="T3" fmla="*/ 45 h 107"/>
                  <a:gd name="T4" fmla="*/ 32 w 113"/>
                  <a:gd name="T5" fmla="*/ 28 h 107"/>
                  <a:gd name="T6" fmla="*/ 9 w 113"/>
                  <a:gd name="T7" fmla="*/ 28 h 107"/>
                  <a:gd name="T8" fmla="*/ 9 w 113"/>
                  <a:gd name="T9" fmla="*/ 21 h 107"/>
                  <a:gd name="T10" fmla="*/ 34 w 113"/>
                  <a:gd name="T11" fmla="*/ 21 h 107"/>
                  <a:gd name="T12" fmla="*/ 37 w 113"/>
                  <a:gd name="T13" fmla="*/ 7 h 107"/>
                  <a:gd name="T14" fmla="*/ 4 w 113"/>
                  <a:gd name="T15" fmla="*/ 7 h 107"/>
                  <a:gd name="T16" fmla="*/ 4 w 113"/>
                  <a:gd name="T17" fmla="*/ 0 h 107"/>
                  <a:gd name="T18" fmla="*/ 107 w 113"/>
                  <a:gd name="T19" fmla="*/ 0 h 107"/>
                  <a:gd name="T20" fmla="*/ 107 w 113"/>
                  <a:gd name="T21" fmla="*/ 7 h 107"/>
                  <a:gd name="T22" fmla="*/ 47 w 113"/>
                  <a:gd name="T23" fmla="*/ 7 h 107"/>
                  <a:gd name="T24" fmla="*/ 43 w 113"/>
                  <a:gd name="T25" fmla="*/ 21 h 107"/>
                  <a:gd name="T26" fmla="*/ 92 w 113"/>
                  <a:gd name="T27" fmla="*/ 21 h 107"/>
                  <a:gd name="T28" fmla="*/ 92 w 113"/>
                  <a:gd name="T29" fmla="*/ 45 h 107"/>
                  <a:gd name="T30" fmla="*/ 113 w 113"/>
                  <a:gd name="T31" fmla="*/ 45 h 107"/>
                  <a:gd name="T32" fmla="*/ 113 w 113"/>
                  <a:gd name="T33" fmla="*/ 53 h 107"/>
                  <a:gd name="T34" fmla="*/ 0 w 113"/>
                  <a:gd name="T35" fmla="*/ 53 h 107"/>
                  <a:gd name="T36" fmla="*/ 0 w 113"/>
                  <a:gd name="T37" fmla="*/ 45 h 107"/>
                  <a:gd name="T38" fmla="*/ 17 w 113"/>
                  <a:gd name="T39" fmla="*/ 64 h 107"/>
                  <a:gd name="T40" fmla="*/ 98 w 113"/>
                  <a:gd name="T41" fmla="*/ 64 h 107"/>
                  <a:gd name="T42" fmla="*/ 98 w 113"/>
                  <a:gd name="T43" fmla="*/ 107 h 107"/>
                  <a:gd name="T44" fmla="*/ 88 w 113"/>
                  <a:gd name="T45" fmla="*/ 107 h 107"/>
                  <a:gd name="T46" fmla="*/ 88 w 113"/>
                  <a:gd name="T47" fmla="*/ 100 h 107"/>
                  <a:gd name="T48" fmla="*/ 24 w 113"/>
                  <a:gd name="T49" fmla="*/ 100 h 107"/>
                  <a:gd name="T50" fmla="*/ 24 w 113"/>
                  <a:gd name="T51" fmla="*/ 107 h 107"/>
                  <a:gd name="T52" fmla="*/ 17 w 113"/>
                  <a:gd name="T53" fmla="*/ 107 h 107"/>
                  <a:gd name="T54" fmla="*/ 17 w 113"/>
                  <a:gd name="T55" fmla="*/ 64 h 107"/>
                  <a:gd name="T56" fmla="*/ 88 w 113"/>
                  <a:gd name="T57" fmla="*/ 73 h 107"/>
                  <a:gd name="T58" fmla="*/ 24 w 113"/>
                  <a:gd name="T59" fmla="*/ 73 h 107"/>
                  <a:gd name="T60" fmla="*/ 24 w 113"/>
                  <a:gd name="T61" fmla="*/ 92 h 107"/>
                  <a:gd name="T62" fmla="*/ 88 w 113"/>
                  <a:gd name="T63" fmla="*/ 92 h 107"/>
                  <a:gd name="T64" fmla="*/ 88 w 113"/>
                  <a:gd name="T65" fmla="*/ 73 h 107"/>
                  <a:gd name="T66" fmla="*/ 84 w 113"/>
                  <a:gd name="T67" fmla="*/ 28 h 107"/>
                  <a:gd name="T68" fmla="*/ 41 w 113"/>
                  <a:gd name="T69" fmla="*/ 28 h 107"/>
                  <a:gd name="T70" fmla="*/ 37 w 113"/>
                  <a:gd name="T71" fmla="*/ 45 h 107"/>
                  <a:gd name="T72" fmla="*/ 84 w 113"/>
                  <a:gd name="T73" fmla="*/ 45 h 107"/>
                  <a:gd name="T74" fmla="*/ 84 w 113"/>
                  <a:gd name="T75" fmla="*/ 28 h 1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
                  <a:gd name="T115" fmla="*/ 0 h 107"/>
                  <a:gd name="T116" fmla="*/ 113 w 113"/>
                  <a:gd name="T117" fmla="*/ 107 h 1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 h="107">
                    <a:moveTo>
                      <a:pt x="0" y="45"/>
                    </a:moveTo>
                    <a:lnTo>
                      <a:pt x="28" y="45"/>
                    </a:lnTo>
                    <a:lnTo>
                      <a:pt x="32" y="28"/>
                    </a:lnTo>
                    <a:lnTo>
                      <a:pt x="9" y="28"/>
                    </a:lnTo>
                    <a:lnTo>
                      <a:pt x="9" y="21"/>
                    </a:lnTo>
                    <a:lnTo>
                      <a:pt x="34" y="21"/>
                    </a:lnTo>
                    <a:lnTo>
                      <a:pt x="37" y="7"/>
                    </a:lnTo>
                    <a:lnTo>
                      <a:pt x="4" y="7"/>
                    </a:lnTo>
                    <a:lnTo>
                      <a:pt x="4" y="0"/>
                    </a:lnTo>
                    <a:lnTo>
                      <a:pt x="107" y="0"/>
                    </a:lnTo>
                    <a:lnTo>
                      <a:pt x="107" y="7"/>
                    </a:lnTo>
                    <a:lnTo>
                      <a:pt x="47" y="7"/>
                    </a:lnTo>
                    <a:lnTo>
                      <a:pt x="43" y="21"/>
                    </a:lnTo>
                    <a:lnTo>
                      <a:pt x="92" y="21"/>
                    </a:lnTo>
                    <a:lnTo>
                      <a:pt x="92" y="45"/>
                    </a:lnTo>
                    <a:lnTo>
                      <a:pt x="113" y="45"/>
                    </a:lnTo>
                    <a:lnTo>
                      <a:pt x="113" y="53"/>
                    </a:lnTo>
                    <a:lnTo>
                      <a:pt x="0" y="53"/>
                    </a:lnTo>
                    <a:lnTo>
                      <a:pt x="0" y="45"/>
                    </a:lnTo>
                    <a:close/>
                    <a:moveTo>
                      <a:pt x="17" y="64"/>
                    </a:moveTo>
                    <a:lnTo>
                      <a:pt x="98" y="64"/>
                    </a:lnTo>
                    <a:lnTo>
                      <a:pt x="98" y="107"/>
                    </a:lnTo>
                    <a:lnTo>
                      <a:pt x="88" y="107"/>
                    </a:lnTo>
                    <a:lnTo>
                      <a:pt x="88" y="100"/>
                    </a:lnTo>
                    <a:lnTo>
                      <a:pt x="24" y="100"/>
                    </a:lnTo>
                    <a:lnTo>
                      <a:pt x="24" y="107"/>
                    </a:lnTo>
                    <a:lnTo>
                      <a:pt x="17" y="107"/>
                    </a:lnTo>
                    <a:lnTo>
                      <a:pt x="17" y="64"/>
                    </a:lnTo>
                    <a:close/>
                    <a:moveTo>
                      <a:pt x="88" y="73"/>
                    </a:moveTo>
                    <a:lnTo>
                      <a:pt x="24" y="73"/>
                    </a:lnTo>
                    <a:lnTo>
                      <a:pt x="24" y="92"/>
                    </a:lnTo>
                    <a:lnTo>
                      <a:pt x="88" y="92"/>
                    </a:lnTo>
                    <a:lnTo>
                      <a:pt x="88" y="73"/>
                    </a:lnTo>
                    <a:close/>
                    <a:moveTo>
                      <a:pt x="84" y="28"/>
                    </a:moveTo>
                    <a:lnTo>
                      <a:pt x="41" y="28"/>
                    </a:lnTo>
                    <a:lnTo>
                      <a:pt x="37" y="45"/>
                    </a:lnTo>
                    <a:lnTo>
                      <a:pt x="84" y="45"/>
                    </a:lnTo>
                    <a:lnTo>
                      <a:pt x="84"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6" name="Freeform 186"/>
              <p:cNvSpPr>
                <a:spLocks noEditPoints="1"/>
              </p:cNvSpPr>
              <p:nvPr/>
            </p:nvSpPr>
            <p:spPr bwMode="auto">
              <a:xfrm>
                <a:off x="4010" y="1026"/>
                <a:ext cx="115" cy="111"/>
              </a:xfrm>
              <a:custGeom>
                <a:avLst/>
                <a:gdLst>
                  <a:gd name="T0" fmla="*/ 34 w 61"/>
                  <a:gd name="T1" fmla="*/ 0 h 59"/>
                  <a:gd name="T2" fmla="*/ 43 w 61"/>
                  <a:gd name="T3" fmla="*/ 2 h 59"/>
                  <a:gd name="T4" fmla="*/ 38 w 61"/>
                  <a:gd name="T5" fmla="*/ 15 h 59"/>
                  <a:gd name="T6" fmla="*/ 113 w 61"/>
                  <a:gd name="T7" fmla="*/ 15 h 59"/>
                  <a:gd name="T8" fmla="*/ 113 w 61"/>
                  <a:gd name="T9" fmla="*/ 24 h 59"/>
                  <a:gd name="T10" fmla="*/ 100 w 61"/>
                  <a:gd name="T11" fmla="*/ 45 h 59"/>
                  <a:gd name="T12" fmla="*/ 90 w 61"/>
                  <a:gd name="T13" fmla="*/ 41 h 59"/>
                  <a:gd name="T14" fmla="*/ 102 w 61"/>
                  <a:gd name="T15" fmla="*/ 24 h 59"/>
                  <a:gd name="T16" fmla="*/ 32 w 61"/>
                  <a:gd name="T17" fmla="*/ 24 h 59"/>
                  <a:gd name="T18" fmla="*/ 8 w 61"/>
                  <a:gd name="T19" fmla="*/ 53 h 59"/>
                  <a:gd name="T20" fmla="*/ 0 w 61"/>
                  <a:gd name="T21" fmla="*/ 45 h 59"/>
                  <a:gd name="T22" fmla="*/ 34 w 61"/>
                  <a:gd name="T23" fmla="*/ 0 h 59"/>
                  <a:gd name="T24" fmla="*/ 32 w 61"/>
                  <a:gd name="T25" fmla="*/ 49 h 59"/>
                  <a:gd name="T26" fmla="*/ 40 w 61"/>
                  <a:gd name="T27" fmla="*/ 53 h 59"/>
                  <a:gd name="T28" fmla="*/ 11 w 61"/>
                  <a:gd name="T29" fmla="*/ 100 h 59"/>
                  <a:gd name="T30" fmla="*/ 4 w 61"/>
                  <a:gd name="T31" fmla="*/ 94 h 59"/>
                  <a:gd name="T32" fmla="*/ 32 w 61"/>
                  <a:gd name="T33" fmla="*/ 49 h 59"/>
                  <a:gd name="T34" fmla="*/ 55 w 61"/>
                  <a:gd name="T35" fmla="*/ 30 h 59"/>
                  <a:gd name="T36" fmla="*/ 64 w 61"/>
                  <a:gd name="T37" fmla="*/ 30 h 59"/>
                  <a:gd name="T38" fmla="*/ 64 w 61"/>
                  <a:gd name="T39" fmla="*/ 96 h 59"/>
                  <a:gd name="T40" fmla="*/ 51 w 61"/>
                  <a:gd name="T41" fmla="*/ 111 h 59"/>
                  <a:gd name="T42" fmla="*/ 34 w 61"/>
                  <a:gd name="T43" fmla="*/ 111 h 59"/>
                  <a:gd name="T44" fmla="*/ 32 w 61"/>
                  <a:gd name="T45" fmla="*/ 102 h 59"/>
                  <a:gd name="T46" fmla="*/ 47 w 61"/>
                  <a:gd name="T47" fmla="*/ 102 h 59"/>
                  <a:gd name="T48" fmla="*/ 55 w 61"/>
                  <a:gd name="T49" fmla="*/ 94 h 59"/>
                  <a:gd name="T50" fmla="*/ 55 w 61"/>
                  <a:gd name="T51" fmla="*/ 30 h 59"/>
                  <a:gd name="T52" fmla="*/ 77 w 61"/>
                  <a:gd name="T53" fmla="*/ 53 h 59"/>
                  <a:gd name="T54" fmla="*/ 85 w 61"/>
                  <a:gd name="T55" fmla="*/ 49 h 59"/>
                  <a:gd name="T56" fmla="*/ 115 w 61"/>
                  <a:gd name="T57" fmla="*/ 92 h 59"/>
                  <a:gd name="T58" fmla="*/ 106 w 61"/>
                  <a:gd name="T59" fmla="*/ 98 h 59"/>
                  <a:gd name="T60" fmla="*/ 77 w 61"/>
                  <a:gd name="T61" fmla="*/ 53 h 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1"/>
                  <a:gd name="T94" fmla="*/ 0 h 59"/>
                  <a:gd name="T95" fmla="*/ 61 w 61"/>
                  <a:gd name="T96" fmla="*/ 59 h 5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1" h="59">
                    <a:moveTo>
                      <a:pt x="18" y="0"/>
                    </a:moveTo>
                    <a:cubicBezTo>
                      <a:pt x="23" y="1"/>
                      <a:pt x="23" y="1"/>
                      <a:pt x="23" y="1"/>
                    </a:cubicBezTo>
                    <a:cubicBezTo>
                      <a:pt x="22" y="3"/>
                      <a:pt x="21" y="6"/>
                      <a:pt x="20" y="8"/>
                    </a:cubicBezTo>
                    <a:cubicBezTo>
                      <a:pt x="60" y="8"/>
                      <a:pt x="60" y="8"/>
                      <a:pt x="60" y="8"/>
                    </a:cubicBezTo>
                    <a:cubicBezTo>
                      <a:pt x="60" y="13"/>
                      <a:pt x="60" y="13"/>
                      <a:pt x="60" y="13"/>
                    </a:cubicBezTo>
                    <a:cubicBezTo>
                      <a:pt x="58" y="17"/>
                      <a:pt x="55" y="21"/>
                      <a:pt x="53" y="24"/>
                    </a:cubicBezTo>
                    <a:cubicBezTo>
                      <a:pt x="52" y="24"/>
                      <a:pt x="50" y="23"/>
                      <a:pt x="48" y="22"/>
                    </a:cubicBezTo>
                    <a:cubicBezTo>
                      <a:pt x="51" y="19"/>
                      <a:pt x="53" y="16"/>
                      <a:pt x="54" y="13"/>
                    </a:cubicBezTo>
                    <a:cubicBezTo>
                      <a:pt x="17" y="13"/>
                      <a:pt x="17" y="13"/>
                      <a:pt x="17" y="13"/>
                    </a:cubicBezTo>
                    <a:cubicBezTo>
                      <a:pt x="13" y="18"/>
                      <a:pt x="9" y="23"/>
                      <a:pt x="4" y="28"/>
                    </a:cubicBezTo>
                    <a:cubicBezTo>
                      <a:pt x="3" y="27"/>
                      <a:pt x="2" y="25"/>
                      <a:pt x="0" y="24"/>
                    </a:cubicBezTo>
                    <a:cubicBezTo>
                      <a:pt x="9" y="16"/>
                      <a:pt x="14" y="8"/>
                      <a:pt x="18" y="0"/>
                    </a:cubicBezTo>
                    <a:close/>
                    <a:moveTo>
                      <a:pt x="17" y="26"/>
                    </a:moveTo>
                    <a:cubicBezTo>
                      <a:pt x="21" y="28"/>
                      <a:pt x="21" y="28"/>
                      <a:pt x="21" y="28"/>
                    </a:cubicBezTo>
                    <a:cubicBezTo>
                      <a:pt x="17" y="37"/>
                      <a:pt x="12" y="46"/>
                      <a:pt x="6" y="53"/>
                    </a:cubicBezTo>
                    <a:cubicBezTo>
                      <a:pt x="5" y="52"/>
                      <a:pt x="3" y="51"/>
                      <a:pt x="2" y="50"/>
                    </a:cubicBezTo>
                    <a:cubicBezTo>
                      <a:pt x="8" y="43"/>
                      <a:pt x="13" y="34"/>
                      <a:pt x="17" y="26"/>
                    </a:cubicBezTo>
                    <a:close/>
                    <a:moveTo>
                      <a:pt x="29" y="16"/>
                    </a:moveTo>
                    <a:cubicBezTo>
                      <a:pt x="34" y="16"/>
                      <a:pt x="34" y="16"/>
                      <a:pt x="34" y="16"/>
                    </a:cubicBezTo>
                    <a:cubicBezTo>
                      <a:pt x="34" y="51"/>
                      <a:pt x="34" y="51"/>
                      <a:pt x="34" y="51"/>
                    </a:cubicBezTo>
                    <a:cubicBezTo>
                      <a:pt x="34" y="57"/>
                      <a:pt x="32" y="59"/>
                      <a:pt x="27" y="59"/>
                    </a:cubicBezTo>
                    <a:cubicBezTo>
                      <a:pt x="24" y="59"/>
                      <a:pt x="22" y="59"/>
                      <a:pt x="18" y="59"/>
                    </a:cubicBezTo>
                    <a:cubicBezTo>
                      <a:pt x="18" y="57"/>
                      <a:pt x="18" y="56"/>
                      <a:pt x="17" y="54"/>
                    </a:cubicBezTo>
                    <a:cubicBezTo>
                      <a:pt x="21" y="54"/>
                      <a:pt x="24" y="54"/>
                      <a:pt x="25" y="54"/>
                    </a:cubicBezTo>
                    <a:cubicBezTo>
                      <a:pt x="28" y="54"/>
                      <a:pt x="29" y="53"/>
                      <a:pt x="29" y="50"/>
                    </a:cubicBezTo>
                    <a:lnTo>
                      <a:pt x="29" y="16"/>
                    </a:lnTo>
                    <a:close/>
                    <a:moveTo>
                      <a:pt x="41" y="28"/>
                    </a:moveTo>
                    <a:cubicBezTo>
                      <a:pt x="45" y="26"/>
                      <a:pt x="45" y="26"/>
                      <a:pt x="45" y="26"/>
                    </a:cubicBezTo>
                    <a:cubicBezTo>
                      <a:pt x="51" y="34"/>
                      <a:pt x="56" y="42"/>
                      <a:pt x="61" y="49"/>
                    </a:cubicBezTo>
                    <a:cubicBezTo>
                      <a:pt x="56" y="52"/>
                      <a:pt x="56" y="52"/>
                      <a:pt x="56" y="52"/>
                    </a:cubicBezTo>
                    <a:cubicBezTo>
                      <a:pt x="51" y="44"/>
                      <a:pt x="46" y="36"/>
                      <a:pt x="41"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7" name="Freeform 187"/>
              <p:cNvSpPr>
                <a:spLocks noEditPoints="1"/>
              </p:cNvSpPr>
              <p:nvPr/>
            </p:nvSpPr>
            <p:spPr bwMode="auto">
              <a:xfrm>
                <a:off x="4142" y="1026"/>
                <a:ext cx="88" cy="113"/>
              </a:xfrm>
              <a:custGeom>
                <a:avLst/>
                <a:gdLst>
                  <a:gd name="T0" fmla="*/ 0 w 47"/>
                  <a:gd name="T1" fmla="*/ 15 h 60"/>
                  <a:gd name="T2" fmla="*/ 30 w 47"/>
                  <a:gd name="T3" fmla="*/ 15 h 60"/>
                  <a:gd name="T4" fmla="*/ 36 w 47"/>
                  <a:gd name="T5" fmla="*/ 0 h 60"/>
                  <a:gd name="T6" fmla="*/ 45 w 47"/>
                  <a:gd name="T7" fmla="*/ 2 h 60"/>
                  <a:gd name="T8" fmla="*/ 39 w 47"/>
                  <a:gd name="T9" fmla="*/ 15 h 60"/>
                  <a:gd name="T10" fmla="*/ 88 w 47"/>
                  <a:gd name="T11" fmla="*/ 15 h 60"/>
                  <a:gd name="T12" fmla="*/ 88 w 47"/>
                  <a:gd name="T13" fmla="*/ 113 h 60"/>
                  <a:gd name="T14" fmla="*/ 79 w 47"/>
                  <a:gd name="T15" fmla="*/ 113 h 60"/>
                  <a:gd name="T16" fmla="*/ 79 w 47"/>
                  <a:gd name="T17" fmla="*/ 105 h 60"/>
                  <a:gd name="T18" fmla="*/ 9 w 47"/>
                  <a:gd name="T19" fmla="*/ 105 h 60"/>
                  <a:gd name="T20" fmla="*/ 9 w 47"/>
                  <a:gd name="T21" fmla="*/ 113 h 60"/>
                  <a:gd name="T22" fmla="*/ 0 w 47"/>
                  <a:gd name="T23" fmla="*/ 113 h 60"/>
                  <a:gd name="T24" fmla="*/ 0 w 47"/>
                  <a:gd name="T25" fmla="*/ 15 h 60"/>
                  <a:gd name="T26" fmla="*/ 79 w 47"/>
                  <a:gd name="T27" fmla="*/ 23 h 60"/>
                  <a:gd name="T28" fmla="*/ 9 w 47"/>
                  <a:gd name="T29" fmla="*/ 23 h 60"/>
                  <a:gd name="T30" fmla="*/ 9 w 47"/>
                  <a:gd name="T31" fmla="*/ 43 h 60"/>
                  <a:gd name="T32" fmla="*/ 79 w 47"/>
                  <a:gd name="T33" fmla="*/ 43 h 60"/>
                  <a:gd name="T34" fmla="*/ 79 w 47"/>
                  <a:gd name="T35" fmla="*/ 23 h 60"/>
                  <a:gd name="T36" fmla="*/ 9 w 47"/>
                  <a:gd name="T37" fmla="*/ 70 h 60"/>
                  <a:gd name="T38" fmla="*/ 79 w 47"/>
                  <a:gd name="T39" fmla="*/ 70 h 60"/>
                  <a:gd name="T40" fmla="*/ 79 w 47"/>
                  <a:gd name="T41" fmla="*/ 51 h 60"/>
                  <a:gd name="T42" fmla="*/ 9 w 47"/>
                  <a:gd name="T43" fmla="*/ 51 h 60"/>
                  <a:gd name="T44" fmla="*/ 9 w 47"/>
                  <a:gd name="T45" fmla="*/ 70 h 60"/>
                  <a:gd name="T46" fmla="*/ 9 w 47"/>
                  <a:gd name="T47" fmla="*/ 98 h 60"/>
                  <a:gd name="T48" fmla="*/ 79 w 47"/>
                  <a:gd name="T49" fmla="*/ 98 h 60"/>
                  <a:gd name="T50" fmla="*/ 79 w 47"/>
                  <a:gd name="T51" fmla="*/ 77 h 60"/>
                  <a:gd name="T52" fmla="*/ 9 w 47"/>
                  <a:gd name="T53" fmla="*/ 77 h 60"/>
                  <a:gd name="T54" fmla="*/ 9 w 47"/>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60"/>
                  <a:gd name="T86" fmla="*/ 47 w 47"/>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60">
                    <a:moveTo>
                      <a:pt x="0" y="8"/>
                    </a:moveTo>
                    <a:cubicBezTo>
                      <a:pt x="16" y="8"/>
                      <a:pt x="16" y="8"/>
                      <a:pt x="16" y="8"/>
                    </a:cubicBezTo>
                    <a:cubicBezTo>
                      <a:pt x="17" y="6"/>
                      <a:pt x="18" y="3"/>
                      <a:pt x="19" y="0"/>
                    </a:cubicBezTo>
                    <a:cubicBezTo>
                      <a:pt x="24" y="1"/>
                      <a:pt x="24" y="1"/>
                      <a:pt x="24" y="1"/>
                    </a:cubicBezTo>
                    <a:cubicBezTo>
                      <a:pt x="23" y="4"/>
                      <a:pt x="22" y="6"/>
                      <a:pt x="21" y="8"/>
                    </a:cubicBezTo>
                    <a:cubicBezTo>
                      <a:pt x="47" y="8"/>
                      <a:pt x="47" y="8"/>
                      <a:pt x="47" y="8"/>
                    </a:cubicBezTo>
                    <a:cubicBezTo>
                      <a:pt x="47" y="60"/>
                      <a:pt x="47" y="60"/>
                      <a:pt x="47" y="60"/>
                    </a:cubicBezTo>
                    <a:cubicBezTo>
                      <a:pt x="42" y="60"/>
                      <a:pt x="42" y="60"/>
                      <a:pt x="42" y="60"/>
                    </a:cubicBezTo>
                    <a:cubicBezTo>
                      <a:pt x="42" y="56"/>
                      <a:pt x="42" y="56"/>
                      <a:pt x="42" y="56"/>
                    </a:cubicBezTo>
                    <a:cubicBezTo>
                      <a:pt x="5" y="56"/>
                      <a:pt x="5" y="56"/>
                      <a:pt x="5" y="56"/>
                    </a:cubicBezTo>
                    <a:cubicBezTo>
                      <a:pt x="5" y="60"/>
                      <a:pt x="5" y="60"/>
                      <a:pt x="5" y="60"/>
                    </a:cubicBezTo>
                    <a:cubicBezTo>
                      <a:pt x="0" y="60"/>
                      <a:pt x="0" y="60"/>
                      <a:pt x="0" y="60"/>
                    </a:cubicBezTo>
                    <a:lnTo>
                      <a:pt x="0" y="8"/>
                    </a:lnTo>
                    <a:close/>
                    <a:moveTo>
                      <a:pt x="42" y="12"/>
                    </a:moveTo>
                    <a:cubicBezTo>
                      <a:pt x="5" y="12"/>
                      <a:pt x="5" y="12"/>
                      <a:pt x="5" y="12"/>
                    </a:cubicBezTo>
                    <a:cubicBezTo>
                      <a:pt x="5" y="23"/>
                      <a:pt x="5" y="23"/>
                      <a:pt x="5" y="23"/>
                    </a:cubicBezTo>
                    <a:cubicBezTo>
                      <a:pt x="42" y="23"/>
                      <a:pt x="42" y="23"/>
                      <a:pt x="42" y="23"/>
                    </a:cubicBezTo>
                    <a:lnTo>
                      <a:pt x="42" y="12"/>
                    </a:lnTo>
                    <a:close/>
                    <a:moveTo>
                      <a:pt x="5" y="37"/>
                    </a:moveTo>
                    <a:cubicBezTo>
                      <a:pt x="42" y="37"/>
                      <a:pt x="42" y="37"/>
                      <a:pt x="42" y="37"/>
                    </a:cubicBezTo>
                    <a:cubicBezTo>
                      <a:pt x="42" y="27"/>
                      <a:pt x="42" y="27"/>
                      <a:pt x="42" y="27"/>
                    </a:cubicBezTo>
                    <a:cubicBezTo>
                      <a:pt x="5" y="27"/>
                      <a:pt x="5" y="27"/>
                      <a:pt x="5" y="27"/>
                    </a:cubicBezTo>
                    <a:lnTo>
                      <a:pt x="5" y="37"/>
                    </a:lnTo>
                    <a:close/>
                    <a:moveTo>
                      <a:pt x="5" y="52"/>
                    </a:moveTo>
                    <a:cubicBezTo>
                      <a:pt x="42" y="52"/>
                      <a:pt x="42" y="52"/>
                      <a:pt x="42" y="52"/>
                    </a:cubicBezTo>
                    <a:cubicBezTo>
                      <a:pt x="42" y="41"/>
                      <a:pt x="42" y="41"/>
                      <a:pt x="42" y="41"/>
                    </a:cubicBezTo>
                    <a:cubicBezTo>
                      <a:pt x="5" y="41"/>
                      <a:pt x="5" y="41"/>
                      <a:pt x="5" y="41"/>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8" name="Freeform 188"/>
              <p:cNvSpPr>
                <a:spLocks noEditPoints="1"/>
              </p:cNvSpPr>
              <p:nvPr/>
            </p:nvSpPr>
            <p:spPr bwMode="auto">
              <a:xfrm>
                <a:off x="4247" y="1024"/>
                <a:ext cx="114" cy="115"/>
              </a:xfrm>
              <a:custGeom>
                <a:avLst/>
                <a:gdLst>
                  <a:gd name="T0" fmla="*/ 6 w 61"/>
                  <a:gd name="T1" fmla="*/ 32 h 61"/>
                  <a:gd name="T2" fmla="*/ 26 w 61"/>
                  <a:gd name="T3" fmla="*/ 47 h 61"/>
                  <a:gd name="T4" fmla="*/ 21 w 61"/>
                  <a:gd name="T5" fmla="*/ 55 h 61"/>
                  <a:gd name="T6" fmla="*/ 0 w 61"/>
                  <a:gd name="T7" fmla="*/ 38 h 61"/>
                  <a:gd name="T8" fmla="*/ 6 w 61"/>
                  <a:gd name="T9" fmla="*/ 32 h 61"/>
                  <a:gd name="T10" fmla="*/ 17 w 61"/>
                  <a:gd name="T11" fmla="*/ 64 h 61"/>
                  <a:gd name="T12" fmla="*/ 26 w 61"/>
                  <a:gd name="T13" fmla="*/ 68 h 61"/>
                  <a:gd name="T14" fmla="*/ 11 w 61"/>
                  <a:gd name="T15" fmla="*/ 113 h 61"/>
                  <a:gd name="T16" fmla="*/ 2 w 61"/>
                  <a:gd name="T17" fmla="*/ 109 h 61"/>
                  <a:gd name="T18" fmla="*/ 17 w 61"/>
                  <a:gd name="T19" fmla="*/ 64 h 61"/>
                  <a:gd name="T20" fmla="*/ 11 w 61"/>
                  <a:gd name="T21" fmla="*/ 4 h 61"/>
                  <a:gd name="T22" fmla="*/ 32 w 61"/>
                  <a:gd name="T23" fmla="*/ 19 h 61"/>
                  <a:gd name="T24" fmla="*/ 24 w 61"/>
                  <a:gd name="T25" fmla="*/ 26 h 61"/>
                  <a:gd name="T26" fmla="*/ 6 w 61"/>
                  <a:gd name="T27" fmla="*/ 9 h 61"/>
                  <a:gd name="T28" fmla="*/ 11 w 61"/>
                  <a:gd name="T29" fmla="*/ 4 h 61"/>
                  <a:gd name="T30" fmla="*/ 90 w 61"/>
                  <a:gd name="T31" fmla="*/ 17 h 61"/>
                  <a:gd name="T32" fmla="*/ 114 w 61"/>
                  <a:gd name="T33" fmla="*/ 53 h 61"/>
                  <a:gd name="T34" fmla="*/ 107 w 61"/>
                  <a:gd name="T35" fmla="*/ 58 h 61"/>
                  <a:gd name="T36" fmla="*/ 99 w 61"/>
                  <a:gd name="T37" fmla="*/ 47 h 61"/>
                  <a:gd name="T38" fmla="*/ 45 w 61"/>
                  <a:gd name="T39" fmla="*/ 51 h 61"/>
                  <a:gd name="T40" fmla="*/ 36 w 61"/>
                  <a:gd name="T41" fmla="*/ 53 h 61"/>
                  <a:gd name="T42" fmla="*/ 32 w 61"/>
                  <a:gd name="T43" fmla="*/ 43 h 61"/>
                  <a:gd name="T44" fmla="*/ 39 w 61"/>
                  <a:gd name="T45" fmla="*/ 38 h 61"/>
                  <a:gd name="T46" fmla="*/ 64 w 61"/>
                  <a:gd name="T47" fmla="*/ 0 h 61"/>
                  <a:gd name="T48" fmla="*/ 71 w 61"/>
                  <a:gd name="T49" fmla="*/ 4 h 61"/>
                  <a:gd name="T50" fmla="*/ 49 w 61"/>
                  <a:gd name="T51" fmla="*/ 41 h 61"/>
                  <a:gd name="T52" fmla="*/ 95 w 61"/>
                  <a:gd name="T53" fmla="*/ 40 h 61"/>
                  <a:gd name="T54" fmla="*/ 82 w 61"/>
                  <a:gd name="T55" fmla="*/ 21 h 61"/>
                  <a:gd name="T56" fmla="*/ 90 w 61"/>
                  <a:gd name="T57" fmla="*/ 17 h 61"/>
                  <a:gd name="T58" fmla="*/ 39 w 61"/>
                  <a:gd name="T59" fmla="*/ 64 h 61"/>
                  <a:gd name="T60" fmla="*/ 103 w 61"/>
                  <a:gd name="T61" fmla="*/ 64 h 61"/>
                  <a:gd name="T62" fmla="*/ 103 w 61"/>
                  <a:gd name="T63" fmla="*/ 115 h 61"/>
                  <a:gd name="T64" fmla="*/ 93 w 61"/>
                  <a:gd name="T65" fmla="*/ 115 h 61"/>
                  <a:gd name="T66" fmla="*/ 93 w 61"/>
                  <a:gd name="T67" fmla="*/ 107 h 61"/>
                  <a:gd name="T68" fmla="*/ 49 w 61"/>
                  <a:gd name="T69" fmla="*/ 107 h 61"/>
                  <a:gd name="T70" fmla="*/ 49 w 61"/>
                  <a:gd name="T71" fmla="*/ 115 h 61"/>
                  <a:gd name="T72" fmla="*/ 39 w 61"/>
                  <a:gd name="T73" fmla="*/ 115 h 61"/>
                  <a:gd name="T74" fmla="*/ 39 w 61"/>
                  <a:gd name="T75" fmla="*/ 64 h 61"/>
                  <a:gd name="T76" fmla="*/ 93 w 61"/>
                  <a:gd name="T77" fmla="*/ 72 h 61"/>
                  <a:gd name="T78" fmla="*/ 49 w 61"/>
                  <a:gd name="T79" fmla="*/ 72 h 61"/>
                  <a:gd name="T80" fmla="*/ 49 w 61"/>
                  <a:gd name="T81" fmla="*/ 98 h 61"/>
                  <a:gd name="T82" fmla="*/ 93 w 61"/>
                  <a:gd name="T83" fmla="*/ 98 h 61"/>
                  <a:gd name="T84" fmla="*/ 93 w 61"/>
                  <a:gd name="T85" fmla="*/ 72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1"/>
                  <a:gd name="T131" fmla="*/ 61 w 61"/>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1">
                    <a:moveTo>
                      <a:pt x="3" y="17"/>
                    </a:moveTo>
                    <a:cubicBezTo>
                      <a:pt x="7" y="19"/>
                      <a:pt x="10" y="22"/>
                      <a:pt x="14" y="25"/>
                    </a:cubicBezTo>
                    <a:cubicBezTo>
                      <a:pt x="13" y="25"/>
                      <a:pt x="12" y="27"/>
                      <a:pt x="11" y="29"/>
                    </a:cubicBezTo>
                    <a:cubicBezTo>
                      <a:pt x="7" y="26"/>
                      <a:pt x="3" y="23"/>
                      <a:pt x="0" y="20"/>
                    </a:cubicBezTo>
                    <a:lnTo>
                      <a:pt x="3" y="17"/>
                    </a:lnTo>
                    <a:close/>
                    <a:moveTo>
                      <a:pt x="9" y="34"/>
                    </a:moveTo>
                    <a:cubicBezTo>
                      <a:pt x="11" y="35"/>
                      <a:pt x="12" y="36"/>
                      <a:pt x="14" y="36"/>
                    </a:cubicBezTo>
                    <a:cubicBezTo>
                      <a:pt x="11" y="45"/>
                      <a:pt x="8" y="53"/>
                      <a:pt x="6" y="60"/>
                    </a:cubicBezTo>
                    <a:cubicBezTo>
                      <a:pt x="1" y="58"/>
                      <a:pt x="1" y="58"/>
                      <a:pt x="1" y="58"/>
                    </a:cubicBezTo>
                    <a:cubicBezTo>
                      <a:pt x="4" y="51"/>
                      <a:pt x="7" y="43"/>
                      <a:pt x="9" y="34"/>
                    </a:cubicBezTo>
                    <a:close/>
                    <a:moveTo>
                      <a:pt x="6" y="2"/>
                    </a:moveTo>
                    <a:cubicBezTo>
                      <a:pt x="10" y="5"/>
                      <a:pt x="14" y="7"/>
                      <a:pt x="17" y="10"/>
                    </a:cubicBezTo>
                    <a:cubicBezTo>
                      <a:pt x="16" y="12"/>
                      <a:pt x="14" y="13"/>
                      <a:pt x="13" y="14"/>
                    </a:cubicBezTo>
                    <a:cubicBezTo>
                      <a:pt x="10" y="11"/>
                      <a:pt x="7" y="8"/>
                      <a:pt x="3" y="5"/>
                    </a:cubicBezTo>
                    <a:lnTo>
                      <a:pt x="6" y="2"/>
                    </a:lnTo>
                    <a:close/>
                    <a:moveTo>
                      <a:pt x="48" y="9"/>
                    </a:moveTo>
                    <a:cubicBezTo>
                      <a:pt x="53" y="15"/>
                      <a:pt x="57" y="21"/>
                      <a:pt x="61" y="28"/>
                    </a:cubicBezTo>
                    <a:cubicBezTo>
                      <a:pt x="57" y="31"/>
                      <a:pt x="57" y="31"/>
                      <a:pt x="57" y="31"/>
                    </a:cubicBezTo>
                    <a:cubicBezTo>
                      <a:pt x="56" y="29"/>
                      <a:pt x="54" y="27"/>
                      <a:pt x="53" y="25"/>
                    </a:cubicBezTo>
                    <a:cubicBezTo>
                      <a:pt x="41" y="25"/>
                      <a:pt x="32" y="26"/>
                      <a:pt x="24" y="27"/>
                    </a:cubicBezTo>
                    <a:cubicBezTo>
                      <a:pt x="23" y="27"/>
                      <a:pt x="21" y="27"/>
                      <a:pt x="19" y="28"/>
                    </a:cubicBezTo>
                    <a:cubicBezTo>
                      <a:pt x="17" y="23"/>
                      <a:pt x="17" y="23"/>
                      <a:pt x="17" y="23"/>
                    </a:cubicBezTo>
                    <a:cubicBezTo>
                      <a:pt x="19" y="22"/>
                      <a:pt x="20" y="21"/>
                      <a:pt x="21" y="20"/>
                    </a:cubicBezTo>
                    <a:cubicBezTo>
                      <a:pt x="26" y="15"/>
                      <a:pt x="30" y="8"/>
                      <a:pt x="34" y="0"/>
                    </a:cubicBezTo>
                    <a:cubicBezTo>
                      <a:pt x="38" y="2"/>
                      <a:pt x="38" y="2"/>
                      <a:pt x="38" y="2"/>
                    </a:cubicBezTo>
                    <a:cubicBezTo>
                      <a:pt x="34" y="9"/>
                      <a:pt x="30" y="16"/>
                      <a:pt x="26" y="22"/>
                    </a:cubicBezTo>
                    <a:cubicBezTo>
                      <a:pt x="33" y="22"/>
                      <a:pt x="41" y="21"/>
                      <a:pt x="51" y="21"/>
                    </a:cubicBezTo>
                    <a:cubicBezTo>
                      <a:pt x="49" y="17"/>
                      <a:pt x="47" y="14"/>
                      <a:pt x="44" y="11"/>
                    </a:cubicBezTo>
                    <a:lnTo>
                      <a:pt x="48" y="9"/>
                    </a:lnTo>
                    <a:close/>
                    <a:moveTo>
                      <a:pt x="21" y="34"/>
                    </a:moveTo>
                    <a:cubicBezTo>
                      <a:pt x="55" y="34"/>
                      <a:pt x="55" y="34"/>
                      <a:pt x="55" y="34"/>
                    </a:cubicBezTo>
                    <a:cubicBezTo>
                      <a:pt x="55" y="61"/>
                      <a:pt x="55" y="61"/>
                      <a:pt x="55" y="61"/>
                    </a:cubicBezTo>
                    <a:cubicBezTo>
                      <a:pt x="50" y="61"/>
                      <a:pt x="50" y="61"/>
                      <a:pt x="50" y="61"/>
                    </a:cubicBezTo>
                    <a:cubicBezTo>
                      <a:pt x="50" y="57"/>
                      <a:pt x="50" y="57"/>
                      <a:pt x="50" y="57"/>
                    </a:cubicBezTo>
                    <a:cubicBezTo>
                      <a:pt x="26" y="57"/>
                      <a:pt x="26" y="57"/>
                      <a:pt x="26" y="57"/>
                    </a:cubicBezTo>
                    <a:cubicBezTo>
                      <a:pt x="26" y="61"/>
                      <a:pt x="26" y="61"/>
                      <a:pt x="26" y="61"/>
                    </a:cubicBezTo>
                    <a:cubicBezTo>
                      <a:pt x="21" y="61"/>
                      <a:pt x="21" y="61"/>
                      <a:pt x="21" y="61"/>
                    </a:cubicBezTo>
                    <a:lnTo>
                      <a:pt x="21" y="34"/>
                    </a:lnTo>
                    <a:close/>
                    <a:moveTo>
                      <a:pt x="50" y="38"/>
                    </a:moveTo>
                    <a:cubicBezTo>
                      <a:pt x="26" y="38"/>
                      <a:pt x="26" y="38"/>
                      <a:pt x="26" y="38"/>
                    </a:cubicBezTo>
                    <a:cubicBezTo>
                      <a:pt x="26" y="52"/>
                      <a:pt x="26" y="52"/>
                      <a:pt x="26" y="52"/>
                    </a:cubicBezTo>
                    <a:cubicBezTo>
                      <a:pt x="50" y="52"/>
                      <a:pt x="50" y="52"/>
                      <a:pt x="50" y="52"/>
                    </a:cubicBezTo>
                    <a:lnTo>
                      <a:pt x="50"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9" name="Freeform 189"/>
              <p:cNvSpPr>
                <a:spLocks noEditPoints="1"/>
              </p:cNvSpPr>
              <p:nvPr/>
            </p:nvSpPr>
            <p:spPr bwMode="auto">
              <a:xfrm>
                <a:off x="4375" y="1034"/>
                <a:ext cx="99" cy="98"/>
              </a:xfrm>
              <a:custGeom>
                <a:avLst/>
                <a:gdLst>
                  <a:gd name="T0" fmla="*/ 0 w 53"/>
                  <a:gd name="T1" fmla="*/ 0 h 52"/>
                  <a:gd name="T2" fmla="*/ 97 w 53"/>
                  <a:gd name="T3" fmla="*/ 0 h 52"/>
                  <a:gd name="T4" fmla="*/ 97 w 53"/>
                  <a:gd name="T5" fmla="*/ 9 h 52"/>
                  <a:gd name="T6" fmla="*/ 9 w 53"/>
                  <a:gd name="T7" fmla="*/ 9 h 52"/>
                  <a:gd name="T8" fmla="*/ 9 w 53"/>
                  <a:gd name="T9" fmla="*/ 90 h 52"/>
                  <a:gd name="T10" fmla="*/ 99 w 53"/>
                  <a:gd name="T11" fmla="*/ 90 h 52"/>
                  <a:gd name="T12" fmla="*/ 99 w 53"/>
                  <a:gd name="T13" fmla="*/ 98 h 52"/>
                  <a:gd name="T14" fmla="*/ 0 w 53"/>
                  <a:gd name="T15" fmla="*/ 98 h 52"/>
                  <a:gd name="T16" fmla="*/ 0 w 53"/>
                  <a:gd name="T17" fmla="*/ 0 h 52"/>
                  <a:gd name="T18" fmla="*/ 19 w 53"/>
                  <a:gd name="T19" fmla="*/ 23 h 52"/>
                  <a:gd name="T20" fmla="*/ 24 w 53"/>
                  <a:gd name="T21" fmla="*/ 15 h 52"/>
                  <a:gd name="T22" fmla="*/ 54 w 53"/>
                  <a:gd name="T23" fmla="*/ 41 h 52"/>
                  <a:gd name="T24" fmla="*/ 77 w 53"/>
                  <a:gd name="T25" fmla="*/ 13 h 52"/>
                  <a:gd name="T26" fmla="*/ 86 w 53"/>
                  <a:gd name="T27" fmla="*/ 19 h 52"/>
                  <a:gd name="T28" fmla="*/ 62 w 53"/>
                  <a:gd name="T29" fmla="*/ 47 h 52"/>
                  <a:gd name="T30" fmla="*/ 92 w 53"/>
                  <a:gd name="T31" fmla="*/ 75 h 52"/>
                  <a:gd name="T32" fmla="*/ 82 w 53"/>
                  <a:gd name="T33" fmla="*/ 85 h 52"/>
                  <a:gd name="T34" fmla="*/ 54 w 53"/>
                  <a:gd name="T35" fmla="*/ 55 h 52"/>
                  <a:gd name="T36" fmla="*/ 21 w 53"/>
                  <a:gd name="T37" fmla="*/ 85 h 52"/>
                  <a:gd name="T38" fmla="*/ 13 w 53"/>
                  <a:gd name="T39" fmla="*/ 77 h 52"/>
                  <a:gd name="T40" fmla="*/ 47 w 53"/>
                  <a:gd name="T41" fmla="*/ 49 h 52"/>
                  <a:gd name="T42" fmla="*/ 19 w 53"/>
                  <a:gd name="T43" fmla="*/ 23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3"/>
                  <a:gd name="T67" fmla="*/ 0 h 52"/>
                  <a:gd name="T68" fmla="*/ 53 w 53"/>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3" h="52">
                    <a:moveTo>
                      <a:pt x="0" y="0"/>
                    </a:moveTo>
                    <a:cubicBezTo>
                      <a:pt x="52" y="0"/>
                      <a:pt x="52" y="0"/>
                      <a:pt x="52" y="0"/>
                    </a:cubicBezTo>
                    <a:cubicBezTo>
                      <a:pt x="52" y="5"/>
                      <a:pt x="52" y="5"/>
                      <a:pt x="52" y="5"/>
                    </a:cubicBezTo>
                    <a:cubicBezTo>
                      <a:pt x="5" y="5"/>
                      <a:pt x="5" y="5"/>
                      <a:pt x="5" y="5"/>
                    </a:cubicBezTo>
                    <a:cubicBezTo>
                      <a:pt x="5" y="48"/>
                      <a:pt x="5" y="48"/>
                      <a:pt x="5" y="48"/>
                    </a:cubicBezTo>
                    <a:cubicBezTo>
                      <a:pt x="53" y="48"/>
                      <a:pt x="53" y="48"/>
                      <a:pt x="53" y="48"/>
                    </a:cubicBezTo>
                    <a:cubicBezTo>
                      <a:pt x="53" y="52"/>
                      <a:pt x="53" y="52"/>
                      <a:pt x="53" y="52"/>
                    </a:cubicBezTo>
                    <a:cubicBezTo>
                      <a:pt x="0" y="52"/>
                      <a:pt x="0" y="52"/>
                      <a:pt x="0" y="52"/>
                    </a:cubicBezTo>
                    <a:lnTo>
                      <a:pt x="0" y="0"/>
                    </a:lnTo>
                    <a:close/>
                    <a:moveTo>
                      <a:pt x="10" y="12"/>
                    </a:moveTo>
                    <a:cubicBezTo>
                      <a:pt x="13" y="8"/>
                      <a:pt x="13" y="8"/>
                      <a:pt x="13" y="8"/>
                    </a:cubicBezTo>
                    <a:cubicBezTo>
                      <a:pt x="18" y="12"/>
                      <a:pt x="24" y="17"/>
                      <a:pt x="29" y="22"/>
                    </a:cubicBezTo>
                    <a:cubicBezTo>
                      <a:pt x="33" y="18"/>
                      <a:pt x="37" y="12"/>
                      <a:pt x="41" y="7"/>
                    </a:cubicBezTo>
                    <a:cubicBezTo>
                      <a:pt x="46" y="10"/>
                      <a:pt x="46" y="10"/>
                      <a:pt x="46" y="10"/>
                    </a:cubicBezTo>
                    <a:cubicBezTo>
                      <a:pt x="42" y="16"/>
                      <a:pt x="37" y="21"/>
                      <a:pt x="33" y="25"/>
                    </a:cubicBezTo>
                    <a:cubicBezTo>
                      <a:pt x="38" y="30"/>
                      <a:pt x="43" y="35"/>
                      <a:pt x="49" y="40"/>
                    </a:cubicBezTo>
                    <a:cubicBezTo>
                      <a:pt x="44" y="45"/>
                      <a:pt x="44" y="45"/>
                      <a:pt x="44" y="45"/>
                    </a:cubicBezTo>
                    <a:cubicBezTo>
                      <a:pt x="39" y="40"/>
                      <a:pt x="34" y="34"/>
                      <a:pt x="29" y="29"/>
                    </a:cubicBezTo>
                    <a:cubicBezTo>
                      <a:pt x="23" y="35"/>
                      <a:pt x="17" y="41"/>
                      <a:pt x="11" y="45"/>
                    </a:cubicBezTo>
                    <a:cubicBezTo>
                      <a:pt x="10" y="44"/>
                      <a:pt x="9" y="43"/>
                      <a:pt x="7" y="41"/>
                    </a:cubicBezTo>
                    <a:cubicBezTo>
                      <a:pt x="14" y="37"/>
                      <a:pt x="20" y="32"/>
                      <a:pt x="25" y="26"/>
                    </a:cubicBezTo>
                    <a:cubicBezTo>
                      <a:pt x="20" y="21"/>
                      <a:pt x="15" y="16"/>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0" name="Freeform 190"/>
              <p:cNvSpPr>
                <a:spLocks noEditPoints="1"/>
              </p:cNvSpPr>
              <p:nvPr/>
            </p:nvSpPr>
            <p:spPr bwMode="auto">
              <a:xfrm>
                <a:off x="3766" y="1803"/>
                <a:ext cx="113" cy="105"/>
              </a:xfrm>
              <a:custGeom>
                <a:avLst/>
                <a:gdLst>
                  <a:gd name="T0" fmla="*/ 0 w 60"/>
                  <a:gd name="T1" fmla="*/ 0 h 56"/>
                  <a:gd name="T2" fmla="*/ 113 w 60"/>
                  <a:gd name="T3" fmla="*/ 0 h 56"/>
                  <a:gd name="T4" fmla="*/ 113 w 60"/>
                  <a:gd name="T5" fmla="*/ 8 h 56"/>
                  <a:gd name="T6" fmla="*/ 75 w 60"/>
                  <a:gd name="T7" fmla="*/ 8 h 56"/>
                  <a:gd name="T8" fmla="*/ 75 w 60"/>
                  <a:gd name="T9" fmla="*/ 24 h 56"/>
                  <a:gd name="T10" fmla="*/ 107 w 60"/>
                  <a:gd name="T11" fmla="*/ 24 h 56"/>
                  <a:gd name="T12" fmla="*/ 107 w 60"/>
                  <a:gd name="T13" fmla="*/ 105 h 56"/>
                  <a:gd name="T14" fmla="*/ 98 w 60"/>
                  <a:gd name="T15" fmla="*/ 105 h 56"/>
                  <a:gd name="T16" fmla="*/ 98 w 60"/>
                  <a:gd name="T17" fmla="*/ 99 h 56"/>
                  <a:gd name="T18" fmla="*/ 17 w 60"/>
                  <a:gd name="T19" fmla="*/ 99 h 56"/>
                  <a:gd name="T20" fmla="*/ 17 w 60"/>
                  <a:gd name="T21" fmla="*/ 105 h 56"/>
                  <a:gd name="T22" fmla="*/ 8 w 60"/>
                  <a:gd name="T23" fmla="*/ 105 h 56"/>
                  <a:gd name="T24" fmla="*/ 8 w 60"/>
                  <a:gd name="T25" fmla="*/ 24 h 56"/>
                  <a:gd name="T26" fmla="*/ 38 w 60"/>
                  <a:gd name="T27" fmla="*/ 24 h 56"/>
                  <a:gd name="T28" fmla="*/ 40 w 60"/>
                  <a:gd name="T29" fmla="*/ 8 h 56"/>
                  <a:gd name="T30" fmla="*/ 0 w 60"/>
                  <a:gd name="T31" fmla="*/ 8 h 56"/>
                  <a:gd name="T32" fmla="*/ 0 w 60"/>
                  <a:gd name="T33" fmla="*/ 0 h 56"/>
                  <a:gd name="T34" fmla="*/ 98 w 60"/>
                  <a:gd name="T35" fmla="*/ 90 h 56"/>
                  <a:gd name="T36" fmla="*/ 98 w 60"/>
                  <a:gd name="T37" fmla="*/ 71 h 56"/>
                  <a:gd name="T38" fmla="*/ 77 w 60"/>
                  <a:gd name="T39" fmla="*/ 71 h 56"/>
                  <a:gd name="T40" fmla="*/ 66 w 60"/>
                  <a:gd name="T41" fmla="*/ 58 h 56"/>
                  <a:gd name="T42" fmla="*/ 66 w 60"/>
                  <a:gd name="T43" fmla="*/ 34 h 56"/>
                  <a:gd name="T44" fmla="*/ 47 w 60"/>
                  <a:gd name="T45" fmla="*/ 34 h 56"/>
                  <a:gd name="T46" fmla="*/ 24 w 60"/>
                  <a:gd name="T47" fmla="*/ 75 h 56"/>
                  <a:gd name="T48" fmla="*/ 19 w 60"/>
                  <a:gd name="T49" fmla="*/ 69 h 56"/>
                  <a:gd name="T50" fmla="*/ 38 w 60"/>
                  <a:gd name="T51" fmla="*/ 34 h 56"/>
                  <a:gd name="T52" fmla="*/ 17 w 60"/>
                  <a:gd name="T53" fmla="*/ 34 h 56"/>
                  <a:gd name="T54" fmla="*/ 17 w 60"/>
                  <a:gd name="T55" fmla="*/ 90 h 56"/>
                  <a:gd name="T56" fmla="*/ 98 w 60"/>
                  <a:gd name="T57" fmla="*/ 90 h 56"/>
                  <a:gd name="T58" fmla="*/ 47 w 60"/>
                  <a:gd name="T59" fmla="*/ 24 h 56"/>
                  <a:gd name="T60" fmla="*/ 66 w 60"/>
                  <a:gd name="T61" fmla="*/ 24 h 56"/>
                  <a:gd name="T62" fmla="*/ 66 w 60"/>
                  <a:gd name="T63" fmla="*/ 8 h 56"/>
                  <a:gd name="T64" fmla="*/ 47 w 60"/>
                  <a:gd name="T65" fmla="*/ 8 h 56"/>
                  <a:gd name="T66" fmla="*/ 47 w 60"/>
                  <a:gd name="T67" fmla="*/ 24 h 56"/>
                  <a:gd name="T68" fmla="*/ 81 w 60"/>
                  <a:gd name="T69" fmla="*/ 62 h 56"/>
                  <a:gd name="T70" fmla="*/ 98 w 60"/>
                  <a:gd name="T71" fmla="*/ 62 h 56"/>
                  <a:gd name="T72" fmla="*/ 98 w 60"/>
                  <a:gd name="T73" fmla="*/ 34 h 56"/>
                  <a:gd name="T74" fmla="*/ 75 w 60"/>
                  <a:gd name="T75" fmla="*/ 34 h 56"/>
                  <a:gd name="T76" fmla="*/ 75 w 60"/>
                  <a:gd name="T77" fmla="*/ 56 h 56"/>
                  <a:gd name="T78" fmla="*/ 81 w 60"/>
                  <a:gd name="T79" fmla="*/ 62 h 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0"/>
                  <a:gd name="T121" fmla="*/ 0 h 56"/>
                  <a:gd name="T122" fmla="*/ 60 w 60"/>
                  <a:gd name="T123" fmla="*/ 56 h 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0" h="56">
                    <a:moveTo>
                      <a:pt x="0" y="0"/>
                    </a:moveTo>
                    <a:cubicBezTo>
                      <a:pt x="60" y="0"/>
                      <a:pt x="60" y="0"/>
                      <a:pt x="60" y="0"/>
                    </a:cubicBezTo>
                    <a:cubicBezTo>
                      <a:pt x="60" y="4"/>
                      <a:pt x="60" y="4"/>
                      <a:pt x="60" y="4"/>
                    </a:cubicBezTo>
                    <a:cubicBezTo>
                      <a:pt x="40" y="4"/>
                      <a:pt x="40" y="4"/>
                      <a:pt x="40" y="4"/>
                    </a:cubicBezTo>
                    <a:cubicBezTo>
                      <a:pt x="40" y="13"/>
                      <a:pt x="40" y="13"/>
                      <a:pt x="40" y="13"/>
                    </a:cubicBezTo>
                    <a:cubicBezTo>
                      <a:pt x="57" y="13"/>
                      <a:pt x="57" y="13"/>
                      <a:pt x="57" y="13"/>
                    </a:cubicBezTo>
                    <a:cubicBezTo>
                      <a:pt x="57" y="56"/>
                      <a:pt x="57" y="56"/>
                      <a:pt x="57" y="56"/>
                    </a:cubicBezTo>
                    <a:cubicBezTo>
                      <a:pt x="52" y="56"/>
                      <a:pt x="52" y="56"/>
                      <a:pt x="52" y="56"/>
                    </a:cubicBezTo>
                    <a:cubicBezTo>
                      <a:pt x="52" y="53"/>
                      <a:pt x="52" y="53"/>
                      <a:pt x="52" y="53"/>
                    </a:cubicBezTo>
                    <a:cubicBezTo>
                      <a:pt x="9" y="53"/>
                      <a:pt x="9" y="53"/>
                      <a:pt x="9" y="53"/>
                    </a:cubicBezTo>
                    <a:cubicBezTo>
                      <a:pt x="9" y="56"/>
                      <a:pt x="9" y="56"/>
                      <a:pt x="9" y="56"/>
                    </a:cubicBezTo>
                    <a:cubicBezTo>
                      <a:pt x="4" y="56"/>
                      <a:pt x="4" y="56"/>
                      <a:pt x="4" y="56"/>
                    </a:cubicBezTo>
                    <a:cubicBezTo>
                      <a:pt x="4" y="13"/>
                      <a:pt x="4" y="13"/>
                      <a:pt x="4" y="13"/>
                    </a:cubicBezTo>
                    <a:cubicBezTo>
                      <a:pt x="20" y="13"/>
                      <a:pt x="20" y="13"/>
                      <a:pt x="20" y="13"/>
                    </a:cubicBezTo>
                    <a:cubicBezTo>
                      <a:pt x="20" y="10"/>
                      <a:pt x="21" y="7"/>
                      <a:pt x="21" y="4"/>
                    </a:cubicBezTo>
                    <a:cubicBezTo>
                      <a:pt x="0" y="4"/>
                      <a:pt x="0" y="4"/>
                      <a:pt x="0" y="4"/>
                    </a:cubicBezTo>
                    <a:lnTo>
                      <a:pt x="0" y="0"/>
                    </a:lnTo>
                    <a:close/>
                    <a:moveTo>
                      <a:pt x="52" y="48"/>
                    </a:moveTo>
                    <a:cubicBezTo>
                      <a:pt x="52" y="38"/>
                      <a:pt x="52" y="38"/>
                      <a:pt x="52" y="38"/>
                    </a:cubicBezTo>
                    <a:cubicBezTo>
                      <a:pt x="41" y="38"/>
                      <a:pt x="41" y="38"/>
                      <a:pt x="41" y="38"/>
                    </a:cubicBezTo>
                    <a:cubicBezTo>
                      <a:pt x="37" y="38"/>
                      <a:pt x="35" y="35"/>
                      <a:pt x="35" y="31"/>
                    </a:cubicBezTo>
                    <a:cubicBezTo>
                      <a:pt x="35" y="18"/>
                      <a:pt x="35" y="18"/>
                      <a:pt x="35" y="18"/>
                    </a:cubicBezTo>
                    <a:cubicBezTo>
                      <a:pt x="25" y="18"/>
                      <a:pt x="25" y="18"/>
                      <a:pt x="25" y="18"/>
                    </a:cubicBezTo>
                    <a:cubicBezTo>
                      <a:pt x="25" y="27"/>
                      <a:pt x="21" y="35"/>
                      <a:pt x="13" y="40"/>
                    </a:cubicBezTo>
                    <a:cubicBezTo>
                      <a:pt x="12" y="39"/>
                      <a:pt x="11" y="38"/>
                      <a:pt x="10" y="37"/>
                    </a:cubicBezTo>
                    <a:cubicBezTo>
                      <a:pt x="16" y="32"/>
                      <a:pt x="20" y="26"/>
                      <a:pt x="20" y="18"/>
                    </a:cubicBezTo>
                    <a:cubicBezTo>
                      <a:pt x="9" y="18"/>
                      <a:pt x="9" y="18"/>
                      <a:pt x="9" y="18"/>
                    </a:cubicBezTo>
                    <a:cubicBezTo>
                      <a:pt x="9" y="48"/>
                      <a:pt x="9" y="48"/>
                      <a:pt x="9" y="48"/>
                    </a:cubicBezTo>
                    <a:lnTo>
                      <a:pt x="52" y="48"/>
                    </a:lnTo>
                    <a:close/>
                    <a:moveTo>
                      <a:pt x="25" y="13"/>
                    </a:moveTo>
                    <a:cubicBezTo>
                      <a:pt x="35" y="13"/>
                      <a:pt x="35" y="13"/>
                      <a:pt x="35" y="13"/>
                    </a:cubicBezTo>
                    <a:cubicBezTo>
                      <a:pt x="35" y="4"/>
                      <a:pt x="35" y="4"/>
                      <a:pt x="35" y="4"/>
                    </a:cubicBezTo>
                    <a:cubicBezTo>
                      <a:pt x="25" y="4"/>
                      <a:pt x="25" y="4"/>
                      <a:pt x="25" y="4"/>
                    </a:cubicBezTo>
                    <a:cubicBezTo>
                      <a:pt x="25" y="8"/>
                      <a:pt x="25" y="11"/>
                      <a:pt x="25" y="13"/>
                    </a:cubicBezTo>
                    <a:close/>
                    <a:moveTo>
                      <a:pt x="43" y="33"/>
                    </a:moveTo>
                    <a:cubicBezTo>
                      <a:pt x="52" y="33"/>
                      <a:pt x="52" y="33"/>
                      <a:pt x="52" y="33"/>
                    </a:cubicBezTo>
                    <a:cubicBezTo>
                      <a:pt x="52" y="18"/>
                      <a:pt x="52" y="18"/>
                      <a:pt x="52" y="18"/>
                    </a:cubicBezTo>
                    <a:cubicBezTo>
                      <a:pt x="40" y="18"/>
                      <a:pt x="40" y="18"/>
                      <a:pt x="40" y="18"/>
                    </a:cubicBezTo>
                    <a:cubicBezTo>
                      <a:pt x="40" y="30"/>
                      <a:pt x="40" y="30"/>
                      <a:pt x="40" y="30"/>
                    </a:cubicBezTo>
                    <a:cubicBezTo>
                      <a:pt x="40" y="32"/>
                      <a:pt x="41" y="33"/>
                      <a:pt x="43" y="3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1" name="Freeform 191"/>
              <p:cNvSpPr>
                <a:spLocks noEditPoints="1"/>
              </p:cNvSpPr>
              <p:nvPr/>
            </p:nvSpPr>
            <p:spPr bwMode="auto">
              <a:xfrm>
                <a:off x="3883" y="1797"/>
                <a:ext cx="114" cy="113"/>
              </a:xfrm>
              <a:custGeom>
                <a:avLst/>
                <a:gdLst>
                  <a:gd name="T0" fmla="*/ 101 w 61"/>
                  <a:gd name="T1" fmla="*/ 17 h 60"/>
                  <a:gd name="T2" fmla="*/ 105 w 61"/>
                  <a:gd name="T3" fmla="*/ 28 h 60"/>
                  <a:gd name="T4" fmla="*/ 112 w 61"/>
                  <a:gd name="T5" fmla="*/ 34 h 60"/>
                  <a:gd name="T6" fmla="*/ 92 w 61"/>
                  <a:gd name="T7" fmla="*/ 73 h 60"/>
                  <a:gd name="T8" fmla="*/ 110 w 61"/>
                  <a:gd name="T9" fmla="*/ 45 h 60"/>
                  <a:gd name="T10" fmla="*/ 99 w 61"/>
                  <a:gd name="T11" fmla="*/ 102 h 60"/>
                  <a:gd name="T12" fmla="*/ 105 w 61"/>
                  <a:gd name="T13" fmla="*/ 100 h 60"/>
                  <a:gd name="T14" fmla="*/ 114 w 61"/>
                  <a:gd name="T15" fmla="*/ 85 h 60"/>
                  <a:gd name="T16" fmla="*/ 105 w 61"/>
                  <a:gd name="T17" fmla="*/ 113 h 60"/>
                  <a:gd name="T18" fmla="*/ 88 w 61"/>
                  <a:gd name="T19" fmla="*/ 90 h 60"/>
                  <a:gd name="T20" fmla="*/ 75 w 61"/>
                  <a:gd name="T21" fmla="*/ 92 h 60"/>
                  <a:gd name="T22" fmla="*/ 82 w 61"/>
                  <a:gd name="T23" fmla="*/ 34 h 60"/>
                  <a:gd name="T24" fmla="*/ 30 w 61"/>
                  <a:gd name="T25" fmla="*/ 72 h 60"/>
                  <a:gd name="T26" fmla="*/ 21 w 61"/>
                  <a:gd name="T27" fmla="*/ 113 h 60"/>
                  <a:gd name="T28" fmla="*/ 21 w 61"/>
                  <a:gd name="T29" fmla="*/ 92 h 60"/>
                  <a:gd name="T30" fmla="*/ 13 w 61"/>
                  <a:gd name="T31" fmla="*/ 72 h 60"/>
                  <a:gd name="T32" fmla="*/ 4 w 61"/>
                  <a:gd name="T33" fmla="*/ 109 h 60"/>
                  <a:gd name="T34" fmla="*/ 7 w 61"/>
                  <a:gd name="T35" fmla="*/ 81 h 60"/>
                  <a:gd name="T36" fmla="*/ 0 w 61"/>
                  <a:gd name="T37" fmla="*/ 72 h 60"/>
                  <a:gd name="T38" fmla="*/ 22 w 61"/>
                  <a:gd name="T39" fmla="*/ 64 h 60"/>
                  <a:gd name="T40" fmla="*/ 6 w 61"/>
                  <a:gd name="T41" fmla="*/ 55 h 60"/>
                  <a:gd name="T42" fmla="*/ 13 w 61"/>
                  <a:gd name="T43" fmla="*/ 23 h 60"/>
                  <a:gd name="T44" fmla="*/ 22 w 61"/>
                  <a:gd name="T45" fmla="*/ 47 h 60"/>
                  <a:gd name="T46" fmla="*/ 82 w 61"/>
                  <a:gd name="T47" fmla="*/ 28 h 60"/>
                  <a:gd name="T48" fmla="*/ 90 w 61"/>
                  <a:gd name="T49" fmla="*/ 19 h 60"/>
                  <a:gd name="T50" fmla="*/ 103 w 61"/>
                  <a:gd name="T51" fmla="*/ 28 h 60"/>
                  <a:gd name="T52" fmla="*/ 0 w 61"/>
                  <a:gd name="T53" fmla="*/ 8 h 60"/>
                  <a:gd name="T54" fmla="*/ 36 w 61"/>
                  <a:gd name="T55" fmla="*/ 0 h 60"/>
                  <a:gd name="T56" fmla="*/ 43 w 61"/>
                  <a:gd name="T57" fmla="*/ 8 h 60"/>
                  <a:gd name="T58" fmla="*/ 65 w 61"/>
                  <a:gd name="T59" fmla="*/ 0 h 60"/>
                  <a:gd name="T60" fmla="*/ 73 w 61"/>
                  <a:gd name="T61" fmla="*/ 8 h 60"/>
                  <a:gd name="T62" fmla="*/ 114 w 61"/>
                  <a:gd name="T63" fmla="*/ 15 h 60"/>
                  <a:gd name="T64" fmla="*/ 73 w 61"/>
                  <a:gd name="T65" fmla="*/ 24 h 60"/>
                  <a:gd name="T66" fmla="*/ 65 w 61"/>
                  <a:gd name="T67" fmla="*/ 15 h 60"/>
                  <a:gd name="T68" fmla="*/ 43 w 61"/>
                  <a:gd name="T69" fmla="*/ 24 h 60"/>
                  <a:gd name="T70" fmla="*/ 36 w 61"/>
                  <a:gd name="T71" fmla="*/ 15 h 60"/>
                  <a:gd name="T72" fmla="*/ 0 w 61"/>
                  <a:gd name="T73" fmla="*/ 8 h 60"/>
                  <a:gd name="T74" fmla="*/ 78 w 61"/>
                  <a:gd name="T75" fmla="*/ 41 h 60"/>
                  <a:gd name="T76" fmla="*/ 64 w 61"/>
                  <a:gd name="T77" fmla="*/ 49 h 60"/>
                  <a:gd name="T78" fmla="*/ 75 w 61"/>
                  <a:gd name="T79" fmla="*/ 62 h 60"/>
                  <a:gd name="T80" fmla="*/ 69 w 61"/>
                  <a:gd name="T81" fmla="*/ 89 h 60"/>
                  <a:gd name="T82" fmla="*/ 64 w 61"/>
                  <a:gd name="T83" fmla="*/ 87 h 60"/>
                  <a:gd name="T84" fmla="*/ 78 w 61"/>
                  <a:gd name="T85" fmla="*/ 102 h 60"/>
                  <a:gd name="T86" fmla="*/ 37 w 61"/>
                  <a:gd name="T87" fmla="*/ 107 h 60"/>
                  <a:gd name="T88" fmla="*/ 43 w 61"/>
                  <a:gd name="T89" fmla="*/ 62 h 60"/>
                  <a:gd name="T90" fmla="*/ 58 w 61"/>
                  <a:gd name="T91" fmla="*/ 49 h 60"/>
                  <a:gd name="T92" fmla="*/ 43 w 61"/>
                  <a:gd name="T93" fmla="*/ 62 h 60"/>
                  <a:gd name="T94" fmla="*/ 69 w 61"/>
                  <a:gd name="T95" fmla="*/ 68 h 60"/>
                  <a:gd name="T96" fmla="*/ 43 w 61"/>
                  <a:gd name="T97" fmla="*/ 81 h 60"/>
                  <a:gd name="T98" fmla="*/ 43 w 61"/>
                  <a:gd name="T99" fmla="*/ 102 h 60"/>
                  <a:gd name="T100" fmla="*/ 58 w 61"/>
                  <a:gd name="T101" fmla="*/ 87 h 60"/>
                  <a:gd name="T102" fmla="*/ 43 w 61"/>
                  <a:gd name="T103" fmla="*/ 102 h 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1"/>
                  <a:gd name="T157" fmla="*/ 0 h 60"/>
                  <a:gd name="T158" fmla="*/ 61 w 61"/>
                  <a:gd name="T159" fmla="*/ 60 h 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1" h="60">
                    <a:moveTo>
                      <a:pt x="52" y="11"/>
                    </a:moveTo>
                    <a:cubicBezTo>
                      <a:pt x="54" y="9"/>
                      <a:pt x="54" y="9"/>
                      <a:pt x="54" y="9"/>
                    </a:cubicBezTo>
                    <a:cubicBezTo>
                      <a:pt x="56" y="11"/>
                      <a:pt x="57" y="12"/>
                      <a:pt x="58" y="13"/>
                    </a:cubicBezTo>
                    <a:cubicBezTo>
                      <a:pt x="57" y="14"/>
                      <a:pt x="57" y="14"/>
                      <a:pt x="56" y="15"/>
                    </a:cubicBezTo>
                    <a:cubicBezTo>
                      <a:pt x="60" y="15"/>
                      <a:pt x="60" y="15"/>
                      <a:pt x="60" y="15"/>
                    </a:cubicBezTo>
                    <a:cubicBezTo>
                      <a:pt x="60" y="18"/>
                      <a:pt x="60" y="18"/>
                      <a:pt x="60" y="18"/>
                    </a:cubicBezTo>
                    <a:cubicBezTo>
                      <a:pt x="48" y="18"/>
                      <a:pt x="48" y="18"/>
                      <a:pt x="48" y="18"/>
                    </a:cubicBezTo>
                    <a:cubicBezTo>
                      <a:pt x="48" y="27"/>
                      <a:pt x="48" y="34"/>
                      <a:pt x="49" y="39"/>
                    </a:cubicBezTo>
                    <a:cubicBezTo>
                      <a:pt x="52" y="34"/>
                      <a:pt x="54" y="29"/>
                      <a:pt x="55" y="23"/>
                    </a:cubicBezTo>
                    <a:cubicBezTo>
                      <a:pt x="59" y="24"/>
                      <a:pt x="59" y="24"/>
                      <a:pt x="59" y="24"/>
                    </a:cubicBezTo>
                    <a:cubicBezTo>
                      <a:pt x="57" y="32"/>
                      <a:pt x="54" y="38"/>
                      <a:pt x="50" y="44"/>
                    </a:cubicBezTo>
                    <a:cubicBezTo>
                      <a:pt x="51" y="49"/>
                      <a:pt x="52" y="52"/>
                      <a:pt x="53" y="54"/>
                    </a:cubicBezTo>
                    <a:cubicBezTo>
                      <a:pt x="54" y="55"/>
                      <a:pt x="55" y="55"/>
                      <a:pt x="55" y="55"/>
                    </a:cubicBezTo>
                    <a:cubicBezTo>
                      <a:pt x="56" y="55"/>
                      <a:pt x="56" y="55"/>
                      <a:pt x="56" y="53"/>
                    </a:cubicBezTo>
                    <a:cubicBezTo>
                      <a:pt x="57" y="50"/>
                      <a:pt x="57" y="47"/>
                      <a:pt x="57" y="43"/>
                    </a:cubicBezTo>
                    <a:cubicBezTo>
                      <a:pt x="59" y="44"/>
                      <a:pt x="60" y="44"/>
                      <a:pt x="61" y="45"/>
                    </a:cubicBezTo>
                    <a:cubicBezTo>
                      <a:pt x="61" y="49"/>
                      <a:pt x="60" y="52"/>
                      <a:pt x="60" y="55"/>
                    </a:cubicBezTo>
                    <a:cubicBezTo>
                      <a:pt x="59" y="58"/>
                      <a:pt x="58" y="60"/>
                      <a:pt x="56" y="60"/>
                    </a:cubicBezTo>
                    <a:cubicBezTo>
                      <a:pt x="54" y="60"/>
                      <a:pt x="52" y="59"/>
                      <a:pt x="51" y="57"/>
                    </a:cubicBezTo>
                    <a:cubicBezTo>
                      <a:pt x="49" y="55"/>
                      <a:pt x="48" y="52"/>
                      <a:pt x="47" y="48"/>
                    </a:cubicBezTo>
                    <a:cubicBezTo>
                      <a:pt x="45" y="50"/>
                      <a:pt x="44" y="51"/>
                      <a:pt x="42" y="53"/>
                    </a:cubicBezTo>
                    <a:cubicBezTo>
                      <a:pt x="42" y="52"/>
                      <a:pt x="41" y="51"/>
                      <a:pt x="40" y="49"/>
                    </a:cubicBezTo>
                    <a:cubicBezTo>
                      <a:pt x="42" y="47"/>
                      <a:pt x="44" y="45"/>
                      <a:pt x="46" y="43"/>
                    </a:cubicBezTo>
                    <a:cubicBezTo>
                      <a:pt x="45" y="37"/>
                      <a:pt x="44" y="29"/>
                      <a:pt x="44" y="18"/>
                    </a:cubicBezTo>
                    <a:cubicBezTo>
                      <a:pt x="16" y="18"/>
                      <a:pt x="16" y="18"/>
                      <a:pt x="16" y="18"/>
                    </a:cubicBezTo>
                    <a:cubicBezTo>
                      <a:pt x="16" y="38"/>
                      <a:pt x="16" y="38"/>
                      <a:pt x="16" y="38"/>
                    </a:cubicBezTo>
                    <a:cubicBezTo>
                      <a:pt x="16" y="44"/>
                      <a:pt x="15" y="49"/>
                      <a:pt x="15" y="51"/>
                    </a:cubicBezTo>
                    <a:cubicBezTo>
                      <a:pt x="14" y="54"/>
                      <a:pt x="13" y="57"/>
                      <a:pt x="11" y="60"/>
                    </a:cubicBezTo>
                    <a:cubicBezTo>
                      <a:pt x="10" y="59"/>
                      <a:pt x="9" y="58"/>
                      <a:pt x="8" y="56"/>
                    </a:cubicBezTo>
                    <a:cubicBezTo>
                      <a:pt x="10" y="54"/>
                      <a:pt x="11" y="52"/>
                      <a:pt x="11" y="49"/>
                    </a:cubicBezTo>
                    <a:cubicBezTo>
                      <a:pt x="12" y="47"/>
                      <a:pt x="12" y="44"/>
                      <a:pt x="12" y="38"/>
                    </a:cubicBezTo>
                    <a:cubicBezTo>
                      <a:pt x="7" y="38"/>
                      <a:pt x="7" y="38"/>
                      <a:pt x="7" y="38"/>
                    </a:cubicBezTo>
                    <a:cubicBezTo>
                      <a:pt x="7" y="39"/>
                      <a:pt x="7" y="41"/>
                      <a:pt x="7" y="43"/>
                    </a:cubicBezTo>
                    <a:cubicBezTo>
                      <a:pt x="7" y="49"/>
                      <a:pt x="6" y="54"/>
                      <a:pt x="2" y="58"/>
                    </a:cubicBezTo>
                    <a:cubicBezTo>
                      <a:pt x="1" y="56"/>
                      <a:pt x="1" y="55"/>
                      <a:pt x="0" y="54"/>
                    </a:cubicBezTo>
                    <a:cubicBezTo>
                      <a:pt x="2" y="51"/>
                      <a:pt x="4" y="48"/>
                      <a:pt x="4" y="43"/>
                    </a:cubicBezTo>
                    <a:cubicBezTo>
                      <a:pt x="4" y="38"/>
                      <a:pt x="4" y="38"/>
                      <a:pt x="4" y="38"/>
                    </a:cubicBezTo>
                    <a:cubicBezTo>
                      <a:pt x="0" y="38"/>
                      <a:pt x="0" y="38"/>
                      <a:pt x="0" y="38"/>
                    </a:cubicBezTo>
                    <a:cubicBezTo>
                      <a:pt x="0" y="34"/>
                      <a:pt x="0" y="34"/>
                      <a:pt x="0" y="34"/>
                    </a:cubicBezTo>
                    <a:cubicBezTo>
                      <a:pt x="12" y="34"/>
                      <a:pt x="12" y="34"/>
                      <a:pt x="12" y="34"/>
                    </a:cubicBezTo>
                    <a:cubicBezTo>
                      <a:pt x="12" y="29"/>
                      <a:pt x="12" y="29"/>
                      <a:pt x="12" y="29"/>
                    </a:cubicBezTo>
                    <a:cubicBezTo>
                      <a:pt x="3" y="29"/>
                      <a:pt x="3" y="29"/>
                      <a:pt x="3" y="29"/>
                    </a:cubicBezTo>
                    <a:cubicBezTo>
                      <a:pt x="3" y="12"/>
                      <a:pt x="3" y="12"/>
                      <a:pt x="3" y="12"/>
                    </a:cubicBezTo>
                    <a:cubicBezTo>
                      <a:pt x="7" y="12"/>
                      <a:pt x="7" y="12"/>
                      <a:pt x="7" y="12"/>
                    </a:cubicBezTo>
                    <a:cubicBezTo>
                      <a:pt x="7" y="25"/>
                      <a:pt x="7" y="25"/>
                      <a:pt x="7" y="25"/>
                    </a:cubicBezTo>
                    <a:cubicBezTo>
                      <a:pt x="12" y="25"/>
                      <a:pt x="12" y="25"/>
                      <a:pt x="12" y="25"/>
                    </a:cubicBezTo>
                    <a:cubicBezTo>
                      <a:pt x="12" y="15"/>
                      <a:pt x="12" y="15"/>
                      <a:pt x="12" y="15"/>
                    </a:cubicBezTo>
                    <a:cubicBezTo>
                      <a:pt x="44" y="15"/>
                      <a:pt x="44" y="15"/>
                      <a:pt x="44" y="15"/>
                    </a:cubicBezTo>
                    <a:cubicBezTo>
                      <a:pt x="44" y="13"/>
                      <a:pt x="44" y="12"/>
                      <a:pt x="44" y="10"/>
                    </a:cubicBezTo>
                    <a:cubicBezTo>
                      <a:pt x="48" y="10"/>
                      <a:pt x="48" y="10"/>
                      <a:pt x="48" y="10"/>
                    </a:cubicBezTo>
                    <a:cubicBezTo>
                      <a:pt x="48" y="12"/>
                      <a:pt x="48" y="13"/>
                      <a:pt x="48" y="15"/>
                    </a:cubicBezTo>
                    <a:cubicBezTo>
                      <a:pt x="55" y="15"/>
                      <a:pt x="55" y="15"/>
                      <a:pt x="55" y="15"/>
                    </a:cubicBezTo>
                    <a:cubicBezTo>
                      <a:pt x="55" y="14"/>
                      <a:pt x="53" y="13"/>
                      <a:pt x="52" y="11"/>
                    </a:cubicBezTo>
                    <a:close/>
                    <a:moveTo>
                      <a:pt x="0" y="4"/>
                    </a:moveTo>
                    <a:cubicBezTo>
                      <a:pt x="19" y="4"/>
                      <a:pt x="19" y="4"/>
                      <a:pt x="19" y="4"/>
                    </a:cubicBezTo>
                    <a:cubicBezTo>
                      <a:pt x="19" y="0"/>
                      <a:pt x="19" y="0"/>
                      <a:pt x="19" y="0"/>
                    </a:cubicBezTo>
                    <a:cubicBezTo>
                      <a:pt x="23" y="0"/>
                      <a:pt x="23" y="0"/>
                      <a:pt x="23" y="0"/>
                    </a:cubicBezTo>
                    <a:cubicBezTo>
                      <a:pt x="23" y="4"/>
                      <a:pt x="23" y="4"/>
                      <a:pt x="23" y="4"/>
                    </a:cubicBezTo>
                    <a:cubicBezTo>
                      <a:pt x="35" y="4"/>
                      <a:pt x="35" y="4"/>
                      <a:pt x="35" y="4"/>
                    </a:cubicBezTo>
                    <a:cubicBezTo>
                      <a:pt x="35" y="0"/>
                      <a:pt x="35" y="0"/>
                      <a:pt x="35" y="0"/>
                    </a:cubicBezTo>
                    <a:cubicBezTo>
                      <a:pt x="39" y="0"/>
                      <a:pt x="39" y="0"/>
                      <a:pt x="39" y="0"/>
                    </a:cubicBezTo>
                    <a:cubicBezTo>
                      <a:pt x="39" y="4"/>
                      <a:pt x="39" y="4"/>
                      <a:pt x="39" y="4"/>
                    </a:cubicBezTo>
                    <a:cubicBezTo>
                      <a:pt x="61" y="4"/>
                      <a:pt x="61" y="4"/>
                      <a:pt x="61" y="4"/>
                    </a:cubicBezTo>
                    <a:cubicBezTo>
                      <a:pt x="61" y="8"/>
                      <a:pt x="61" y="8"/>
                      <a:pt x="61" y="8"/>
                    </a:cubicBezTo>
                    <a:cubicBezTo>
                      <a:pt x="39" y="8"/>
                      <a:pt x="39" y="8"/>
                      <a:pt x="39" y="8"/>
                    </a:cubicBezTo>
                    <a:cubicBezTo>
                      <a:pt x="39" y="13"/>
                      <a:pt x="39" y="13"/>
                      <a:pt x="39" y="13"/>
                    </a:cubicBezTo>
                    <a:cubicBezTo>
                      <a:pt x="35" y="13"/>
                      <a:pt x="35" y="13"/>
                      <a:pt x="35" y="13"/>
                    </a:cubicBezTo>
                    <a:cubicBezTo>
                      <a:pt x="35" y="8"/>
                      <a:pt x="35" y="8"/>
                      <a:pt x="35" y="8"/>
                    </a:cubicBezTo>
                    <a:cubicBezTo>
                      <a:pt x="23" y="8"/>
                      <a:pt x="23" y="8"/>
                      <a:pt x="23" y="8"/>
                    </a:cubicBezTo>
                    <a:cubicBezTo>
                      <a:pt x="23" y="13"/>
                      <a:pt x="23" y="13"/>
                      <a:pt x="23" y="13"/>
                    </a:cubicBezTo>
                    <a:cubicBezTo>
                      <a:pt x="19" y="13"/>
                      <a:pt x="19" y="13"/>
                      <a:pt x="19" y="13"/>
                    </a:cubicBezTo>
                    <a:cubicBezTo>
                      <a:pt x="19" y="8"/>
                      <a:pt x="19" y="8"/>
                      <a:pt x="19" y="8"/>
                    </a:cubicBezTo>
                    <a:cubicBezTo>
                      <a:pt x="0" y="8"/>
                      <a:pt x="0" y="8"/>
                      <a:pt x="0" y="8"/>
                    </a:cubicBezTo>
                    <a:lnTo>
                      <a:pt x="0" y="4"/>
                    </a:lnTo>
                    <a:close/>
                    <a:moveTo>
                      <a:pt x="20" y="22"/>
                    </a:moveTo>
                    <a:cubicBezTo>
                      <a:pt x="42" y="22"/>
                      <a:pt x="42" y="22"/>
                      <a:pt x="42" y="22"/>
                    </a:cubicBezTo>
                    <a:cubicBezTo>
                      <a:pt x="42" y="26"/>
                      <a:pt x="42" y="26"/>
                      <a:pt x="42" y="26"/>
                    </a:cubicBezTo>
                    <a:cubicBezTo>
                      <a:pt x="34" y="26"/>
                      <a:pt x="34" y="26"/>
                      <a:pt x="34" y="26"/>
                    </a:cubicBezTo>
                    <a:cubicBezTo>
                      <a:pt x="34" y="33"/>
                      <a:pt x="34" y="33"/>
                      <a:pt x="34" y="33"/>
                    </a:cubicBezTo>
                    <a:cubicBezTo>
                      <a:pt x="40" y="33"/>
                      <a:pt x="40" y="33"/>
                      <a:pt x="40" y="33"/>
                    </a:cubicBezTo>
                    <a:cubicBezTo>
                      <a:pt x="40" y="47"/>
                      <a:pt x="40" y="47"/>
                      <a:pt x="40" y="47"/>
                    </a:cubicBezTo>
                    <a:cubicBezTo>
                      <a:pt x="37" y="47"/>
                      <a:pt x="37" y="47"/>
                      <a:pt x="37" y="47"/>
                    </a:cubicBezTo>
                    <a:cubicBezTo>
                      <a:pt x="37" y="46"/>
                      <a:pt x="37" y="46"/>
                      <a:pt x="37" y="46"/>
                    </a:cubicBezTo>
                    <a:cubicBezTo>
                      <a:pt x="34" y="46"/>
                      <a:pt x="34" y="46"/>
                      <a:pt x="34" y="46"/>
                    </a:cubicBezTo>
                    <a:cubicBezTo>
                      <a:pt x="34" y="54"/>
                      <a:pt x="34" y="54"/>
                      <a:pt x="34" y="54"/>
                    </a:cubicBezTo>
                    <a:cubicBezTo>
                      <a:pt x="42" y="54"/>
                      <a:pt x="42" y="54"/>
                      <a:pt x="42" y="54"/>
                    </a:cubicBezTo>
                    <a:cubicBezTo>
                      <a:pt x="42" y="57"/>
                      <a:pt x="42" y="57"/>
                      <a:pt x="42" y="57"/>
                    </a:cubicBezTo>
                    <a:cubicBezTo>
                      <a:pt x="20" y="57"/>
                      <a:pt x="20" y="57"/>
                      <a:pt x="20" y="57"/>
                    </a:cubicBezTo>
                    <a:lnTo>
                      <a:pt x="20" y="22"/>
                    </a:lnTo>
                    <a:close/>
                    <a:moveTo>
                      <a:pt x="23" y="33"/>
                    </a:moveTo>
                    <a:cubicBezTo>
                      <a:pt x="31" y="33"/>
                      <a:pt x="31" y="33"/>
                      <a:pt x="31" y="33"/>
                    </a:cubicBezTo>
                    <a:cubicBezTo>
                      <a:pt x="31" y="26"/>
                      <a:pt x="31" y="26"/>
                      <a:pt x="31" y="26"/>
                    </a:cubicBezTo>
                    <a:cubicBezTo>
                      <a:pt x="23" y="26"/>
                      <a:pt x="23" y="26"/>
                      <a:pt x="23" y="26"/>
                    </a:cubicBezTo>
                    <a:lnTo>
                      <a:pt x="23" y="33"/>
                    </a:lnTo>
                    <a:close/>
                    <a:moveTo>
                      <a:pt x="37" y="43"/>
                    </a:moveTo>
                    <a:cubicBezTo>
                      <a:pt x="37" y="36"/>
                      <a:pt x="37" y="36"/>
                      <a:pt x="37" y="36"/>
                    </a:cubicBezTo>
                    <a:cubicBezTo>
                      <a:pt x="23" y="36"/>
                      <a:pt x="23" y="36"/>
                      <a:pt x="23" y="36"/>
                    </a:cubicBezTo>
                    <a:cubicBezTo>
                      <a:pt x="23" y="43"/>
                      <a:pt x="23" y="43"/>
                      <a:pt x="23" y="43"/>
                    </a:cubicBezTo>
                    <a:lnTo>
                      <a:pt x="37" y="43"/>
                    </a:lnTo>
                    <a:close/>
                    <a:moveTo>
                      <a:pt x="23" y="54"/>
                    </a:moveTo>
                    <a:cubicBezTo>
                      <a:pt x="31" y="54"/>
                      <a:pt x="31" y="54"/>
                      <a:pt x="31" y="54"/>
                    </a:cubicBezTo>
                    <a:cubicBezTo>
                      <a:pt x="31" y="46"/>
                      <a:pt x="31" y="46"/>
                      <a:pt x="31" y="46"/>
                    </a:cubicBezTo>
                    <a:cubicBezTo>
                      <a:pt x="23" y="46"/>
                      <a:pt x="23" y="46"/>
                      <a:pt x="23" y="46"/>
                    </a:cubicBezTo>
                    <a:lnTo>
                      <a:pt x="23"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2" name="Freeform 192"/>
              <p:cNvSpPr>
                <a:spLocks noEditPoints="1"/>
              </p:cNvSpPr>
              <p:nvPr/>
            </p:nvSpPr>
            <p:spPr bwMode="auto">
              <a:xfrm>
                <a:off x="4012" y="1795"/>
                <a:ext cx="90" cy="113"/>
              </a:xfrm>
              <a:custGeom>
                <a:avLst/>
                <a:gdLst>
                  <a:gd name="T0" fmla="*/ 0 w 48"/>
                  <a:gd name="T1" fmla="*/ 15 h 60"/>
                  <a:gd name="T2" fmla="*/ 30 w 48"/>
                  <a:gd name="T3" fmla="*/ 15 h 60"/>
                  <a:gd name="T4" fmla="*/ 36 w 48"/>
                  <a:gd name="T5" fmla="*/ 0 h 60"/>
                  <a:gd name="T6" fmla="*/ 45 w 48"/>
                  <a:gd name="T7" fmla="*/ 2 h 60"/>
                  <a:gd name="T8" fmla="*/ 39 w 48"/>
                  <a:gd name="T9" fmla="*/ 15 h 60"/>
                  <a:gd name="T10" fmla="*/ 90 w 48"/>
                  <a:gd name="T11" fmla="*/ 15 h 60"/>
                  <a:gd name="T12" fmla="*/ 90 w 48"/>
                  <a:gd name="T13" fmla="*/ 113 h 60"/>
                  <a:gd name="T14" fmla="*/ 81 w 48"/>
                  <a:gd name="T15" fmla="*/ 113 h 60"/>
                  <a:gd name="T16" fmla="*/ 81 w 48"/>
                  <a:gd name="T17" fmla="*/ 107 h 60"/>
                  <a:gd name="T18" fmla="*/ 9 w 48"/>
                  <a:gd name="T19" fmla="*/ 107 h 60"/>
                  <a:gd name="T20" fmla="*/ 9 w 48"/>
                  <a:gd name="T21" fmla="*/ 113 h 60"/>
                  <a:gd name="T22" fmla="*/ 0 w 48"/>
                  <a:gd name="T23" fmla="*/ 113 h 60"/>
                  <a:gd name="T24" fmla="*/ 0 w 48"/>
                  <a:gd name="T25" fmla="*/ 15 h 60"/>
                  <a:gd name="T26" fmla="*/ 81 w 48"/>
                  <a:gd name="T27" fmla="*/ 24 h 60"/>
                  <a:gd name="T28" fmla="*/ 9 w 48"/>
                  <a:gd name="T29" fmla="*/ 24 h 60"/>
                  <a:gd name="T30" fmla="*/ 9 w 48"/>
                  <a:gd name="T31" fmla="*/ 43 h 60"/>
                  <a:gd name="T32" fmla="*/ 81 w 48"/>
                  <a:gd name="T33" fmla="*/ 43 h 60"/>
                  <a:gd name="T34" fmla="*/ 81 w 48"/>
                  <a:gd name="T35" fmla="*/ 24 h 60"/>
                  <a:gd name="T36" fmla="*/ 9 w 48"/>
                  <a:gd name="T37" fmla="*/ 70 h 60"/>
                  <a:gd name="T38" fmla="*/ 81 w 48"/>
                  <a:gd name="T39" fmla="*/ 70 h 60"/>
                  <a:gd name="T40" fmla="*/ 81 w 48"/>
                  <a:gd name="T41" fmla="*/ 51 h 60"/>
                  <a:gd name="T42" fmla="*/ 9 w 48"/>
                  <a:gd name="T43" fmla="*/ 51 h 60"/>
                  <a:gd name="T44" fmla="*/ 9 w 48"/>
                  <a:gd name="T45" fmla="*/ 70 h 60"/>
                  <a:gd name="T46" fmla="*/ 9 w 48"/>
                  <a:gd name="T47" fmla="*/ 98 h 60"/>
                  <a:gd name="T48" fmla="*/ 81 w 48"/>
                  <a:gd name="T49" fmla="*/ 98 h 60"/>
                  <a:gd name="T50" fmla="*/ 81 w 48"/>
                  <a:gd name="T51" fmla="*/ 79 h 60"/>
                  <a:gd name="T52" fmla="*/ 9 w 48"/>
                  <a:gd name="T53" fmla="*/ 79 h 60"/>
                  <a:gd name="T54" fmla="*/ 9 w 48"/>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60"/>
                  <a:gd name="T86" fmla="*/ 48 w 48"/>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60">
                    <a:moveTo>
                      <a:pt x="0" y="8"/>
                    </a:moveTo>
                    <a:cubicBezTo>
                      <a:pt x="16" y="8"/>
                      <a:pt x="16" y="8"/>
                      <a:pt x="16" y="8"/>
                    </a:cubicBezTo>
                    <a:cubicBezTo>
                      <a:pt x="17" y="6"/>
                      <a:pt x="18" y="3"/>
                      <a:pt x="19" y="0"/>
                    </a:cubicBezTo>
                    <a:cubicBezTo>
                      <a:pt x="24" y="1"/>
                      <a:pt x="24" y="1"/>
                      <a:pt x="24" y="1"/>
                    </a:cubicBezTo>
                    <a:cubicBezTo>
                      <a:pt x="23" y="4"/>
                      <a:pt x="22" y="6"/>
                      <a:pt x="21" y="8"/>
                    </a:cubicBezTo>
                    <a:cubicBezTo>
                      <a:pt x="48" y="8"/>
                      <a:pt x="48" y="8"/>
                      <a:pt x="48" y="8"/>
                    </a:cubicBezTo>
                    <a:cubicBezTo>
                      <a:pt x="48" y="60"/>
                      <a:pt x="48" y="60"/>
                      <a:pt x="48" y="60"/>
                    </a:cubicBezTo>
                    <a:cubicBezTo>
                      <a:pt x="43" y="60"/>
                      <a:pt x="43" y="60"/>
                      <a:pt x="43" y="60"/>
                    </a:cubicBezTo>
                    <a:cubicBezTo>
                      <a:pt x="43" y="57"/>
                      <a:pt x="43" y="57"/>
                      <a:pt x="43" y="57"/>
                    </a:cubicBezTo>
                    <a:cubicBezTo>
                      <a:pt x="5" y="57"/>
                      <a:pt x="5" y="57"/>
                      <a:pt x="5" y="57"/>
                    </a:cubicBezTo>
                    <a:cubicBezTo>
                      <a:pt x="5" y="60"/>
                      <a:pt x="5" y="60"/>
                      <a:pt x="5" y="60"/>
                    </a:cubicBezTo>
                    <a:cubicBezTo>
                      <a:pt x="0" y="60"/>
                      <a:pt x="0" y="60"/>
                      <a:pt x="0" y="60"/>
                    </a:cubicBezTo>
                    <a:lnTo>
                      <a:pt x="0" y="8"/>
                    </a:lnTo>
                    <a:close/>
                    <a:moveTo>
                      <a:pt x="43" y="13"/>
                    </a:moveTo>
                    <a:cubicBezTo>
                      <a:pt x="5" y="13"/>
                      <a:pt x="5" y="13"/>
                      <a:pt x="5" y="13"/>
                    </a:cubicBezTo>
                    <a:cubicBezTo>
                      <a:pt x="5" y="23"/>
                      <a:pt x="5" y="23"/>
                      <a:pt x="5" y="23"/>
                    </a:cubicBezTo>
                    <a:cubicBezTo>
                      <a:pt x="43" y="23"/>
                      <a:pt x="43" y="23"/>
                      <a:pt x="43" y="23"/>
                    </a:cubicBezTo>
                    <a:lnTo>
                      <a:pt x="43" y="13"/>
                    </a:lnTo>
                    <a:close/>
                    <a:moveTo>
                      <a:pt x="5" y="37"/>
                    </a:moveTo>
                    <a:cubicBezTo>
                      <a:pt x="43" y="37"/>
                      <a:pt x="43" y="37"/>
                      <a:pt x="43" y="37"/>
                    </a:cubicBezTo>
                    <a:cubicBezTo>
                      <a:pt x="43" y="27"/>
                      <a:pt x="43" y="27"/>
                      <a:pt x="43" y="27"/>
                    </a:cubicBezTo>
                    <a:cubicBezTo>
                      <a:pt x="5" y="27"/>
                      <a:pt x="5" y="27"/>
                      <a:pt x="5" y="27"/>
                    </a:cubicBezTo>
                    <a:lnTo>
                      <a:pt x="5" y="37"/>
                    </a:lnTo>
                    <a:close/>
                    <a:moveTo>
                      <a:pt x="5" y="52"/>
                    </a:moveTo>
                    <a:cubicBezTo>
                      <a:pt x="43" y="52"/>
                      <a:pt x="43" y="52"/>
                      <a:pt x="43" y="52"/>
                    </a:cubicBezTo>
                    <a:cubicBezTo>
                      <a:pt x="43" y="42"/>
                      <a:pt x="43" y="42"/>
                      <a:pt x="43" y="42"/>
                    </a:cubicBezTo>
                    <a:cubicBezTo>
                      <a:pt x="5" y="42"/>
                      <a:pt x="5" y="42"/>
                      <a:pt x="5" y="42"/>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3" name="Freeform 193"/>
              <p:cNvSpPr>
                <a:spLocks noEditPoints="1"/>
              </p:cNvSpPr>
              <p:nvPr/>
            </p:nvSpPr>
            <p:spPr bwMode="auto">
              <a:xfrm>
                <a:off x="4119" y="1795"/>
                <a:ext cx="115" cy="113"/>
              </a:xfrm>
              <a:custGeom>
                <a:avLst/>
                <a:gdLst>
                  <a:gd name="T0" fmla="*/ 6 w 61"/>
                  <a:gd name="T1" fmla="*/ 30 h 60"/>
                  <a:gd name="T2" fmla="*/ 26 w 61"/>
                  <a:gd name="T3" fmla="*/ 45 h 60"/>
                  <a:gd name="T4" fmla="*/ 19 w 61"/>
                  <a:gd name="T5" fmla="*/ 53 h 60"/>
                  <a:gd name="T6" fmla="*/ 0 w 61"/>
                  <a:gd name="T7" fmla="*/ 38 h 60"/>
                  <a:gd name="T8" fmla="*/ 6 w 61"/>
                  <a:gd name="T9" fmla="*/ 30 h 60"/>
                  <a:gd name="T10" fmla="*/ 17 w 61"/>
                  <a:gd name="T11" fmla="*/ 62 h 60"/>
                  <a:gd name="T12" fmla="*/ 26 w 61"/>
                  <a:gd name="T13" fmla="*/ 68 h 60"/>
                  <a:gd name="T14" fmla="*/ 11 w 61"/>
                  <a:gd name="T15" fmla="*/ 113 h 60"/>
                  <a:gd name="T16" fmla="*/ 2 w 61"/>
                  <a:gd name="T17" fmla="*/ 109 h 60"/>
                  <a:gd name="T18" fmla="*/ 17 w 61"/>
                  <a:gd name="T19" fmla="*/ 62 h 60"/>
                  <a:gd name="T20" fmla="*/ 9 w 61"/>
                  <a:gd name="T21" fmla="*/ 2 h 60"/>
                  <a:gd name="T22" fmla="*/ 30 w 61"/>
                  <a:gd name="T23" fmla="*/ 17 h 60"/>
                  <a:gd name="T24" fmla="*/ 25 w 61"/>
                  <a:gd name="T25" fmla="*/ 24 h 60"/>
                  <a:gd name="T26" fmla="*/ 4 w 61"/>
                  <a:gd name="T27" fmla="*/ 9 h 60"/>
                  <a:gd name="T28" fmla="*/ 9 w 61"/>
                  <a:gd name="T29" fmla="*/ 2 h 60"/>
                  <a:gd name="T30" fmla="*/ 90 w 61"/>
                  <a:gd name="T31" fmla="*/ 15 h 60"/>
                  <a:gd name="T32" fmla="*/ 115 w 61"/>
                  <a:gd name="T33" fmla="*/ 51 h 60"/>
                  <a:gd name="T34" fmla="*/ 106 w 61"/>
                  <a:gd name="T35" fmla="*/ 57 h 60"/>
                  <a:gd name="T36" fmla="*/ 100 w 61"/>
                  <a:gd name="T37" fmla="*/ 45 h 60"/>
                  <a:gd name="T38" fmla="*/ 45 w 61"/>
                  <a:gd name="T39" fmla="*/ 49 h 60"/>
                  <a:gd name="T40" fmla="*/ 36 w 61"/>
                  <a:gd name="T41" fmla="*/ 51 h 60"/>
                  <a:gd name="T42" fmla="*/ 32 w 61"/>
                  <a:gd name="T43" fmla="*/ 41 h 60"/>
                  <a:gd name="T44" fmla="*/ 40 w 61"/>
                  <a:gd name="T45" fmla="*/ 36 h 60"/>
                  <a:gd name="T46" fmla="*/ 62 w 61"/>
                  <a:gd name="T47" fmla="*/ 0 h 60"/>
                  <a:gd name="T48" fmla="*/ 72 w 61"/>
                  <a:gd name="T49" fmla="*/ 4 h 60"/>
                  <a:gd name="T50" fmla="*/ 47 w 61"/>
                  <a:gd name="T51" fmla="*/ 40 h 60"/>
                  <a:gd name="T52" fmla="*/ 94 w 61"/>
                  <a:gd name="T53" fmla="*/ 38 h 60"/>
                  <a:gd name="T54" fmla="*/ 83 w 61"/>
                  <a:gd name="T55" fmla="*/ 19 h 60"/>
                  <a:gd name="T56" fmla="*/ 90 w 61"/>
                  <a:gd name="T57" fmla="*/ 15 h 60"/>
                  <a:gd name="T58" fmla="*/ 40 w 61"/>
                  <a:gd name="T59" fmla="*/ 62 h 60"/>
                  <a:gd name="T60" fmla="*/ 104 w 61"/>
                  <a:gd name="T61" fmla="*/ 62 h 60"/>
                  <a:gd name="T62" fmla="*/ 104 w 61"/>
                  <a:gd name="T63" fmla="*/ 113 h 60"/>
                  <a:gd name="T64" fmla="*/ 94 w 61"/>
                  <a:gd name="T65" fmla="*/ 113 h 60"/>
                  <a:gd name="T66" fmla="*/ 94 w 61"/>
                  <a:gd name="T67" fmla="*/ 105 h 60"/>
                  <a:gd name="T68" fmla="*/ 47 w 61"/>
                  <a:gd name="T69" fmla="*/ 105 h 60"/>
                  <a:gd name="T70" fmla="*/ 47 w 61"/>
                  <a:gd name="T71" fmla="*/ 113 h 60"/>
                  <a:gd name="T72" fmla="*/ 40 w 61"/>
                  <a:gd name="T73" fmla="*/ 113 h 60"/>
                  <a:gd name="T74" fmla="*/ 40 w 61"/>
                  <a:gd name="T75" fmla="*/ 62 h 60"/>
                  <a:gd name="T76" fmla="*/ 94 w 61"/>
                  <a:gd name="T77" fmla="*/ 70 h 60"/>
                  <a:gd name="T78" fmla="*/ 47 w 61"/>
                  <a:gd name="T79" fmla="*/ 70 h 60"/>
                  <a:gd name="T80" fmla="*/ 47 w 61"/>
                  <a:gd name="T81" fmla="*/ 98 h 60"/>
                  <a:gd name="T82" fmla="*/ 94 w 61"/>
                  <a:gd name="T83" fmla="*/ 98 h 60"/>
                  <a:gd name="T84" fmla="*/ 94 w 61"/>
                  <a:gd name="T85" fmla="*/ 70 h 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0"/>
                  <a:gd name="T131" fmla="*/ 61 w 61"/>
                  <a:gd name="T132" fmla="*/ 60 h 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0">
                    <a:moveTo>
                      <a:pt x="3" y="16"/>
                    </a:moveTo>
                    <a:cubicBezTo>
                      <a:pt x="6" y="19"/>
                      <a:pt x="10" y="21"/>
                      <a:pt x="14" y="24"/>
                    </a:cubicBezTo>
                    <a:cubicBezTo>
                      <a:pt x="13" y="25"/>
                      <a:pt x="12" y="26"/>
                      <a:pt x="10" y="28"/>
                    </a:cubicBezTo>
                    <a:cubicBezTo>
                      <a:pt x="6" y="25"/>
                      <a:pt x="3" y="22"/>
                      <a:pt x="0" y="20"/>
                    </a:cubicBezTo>
                    <a:lnTo>
                      <a:pt x="3" y="16"/>
                    </a:lnTo>
                    <a:close/>
                    <a:moveTo>
                      <a:pt x="9" y="33"/>
                    </a:moveTo>
                    <a:cubicBezTo>
                      <a:pt x="10" y="34"/>
                      <a:pt x="12" y="35"/>
                      <a:pt x="14" y="36"/>
                    </a:cubicBezTo>
                    <a:cubicBezTo>
                      <a:pt x="11" y="45"/>
                      <a:pt x="8" y="53"/>
                      <a:pt x="6" y="60"/>
                    </a:cubicBezTo>
                    <a:cubicBezTo>
                      <a:pt x="1" y="58"/>
                      <a:pt x="1" y="58"/>
                      <a:pt x="1" y="58"/>
                    </a:cubicBezTo>
                    <a:cubicBezTo>
                      <a:pt x="4" y="51"/>
                      <a:pt x="6" y="43"/>
                      <a:pt x="9" y="33"/>
                    </a:cubicBezTo>
                    <a:close/>
                    <a:moveTo>
                      <a:pt x="5" y="1"/>
                    </a:moveTo>
                    <a:cubicBezTo>
                      <a:pt x="10" y="4"/>
                      <a:pt x="13" y="7"/>
                      <a:pt x="16" y="9"/>
                    </a:cubicBezTo>
                    <a:cubicBezTo>
                      <a:pt x="15" y="11"/>
                      <a:pt x="14" y="12"/>
                      <a:pt x="13" y="13"/>
                    </a:cubicBezTo>
                    <a:cubicBezTo>
                      <a:pt x="10" y="11"/>
                      <a:pt x="6" y="8"/>
                      <a:pt x="2" y="5"/>
                    </a:cubicBezTo>
                    <a:lnTo>
                      <a:pt x="5" y="1"/>
                    </a:lnTo>
                    <a:close/>
                    <a:moveTo>
                      <a:pt x="48" y="8"/>
                    </a:moveTo>
                    <a:cubicBezTo>
                      <a:pt x="53" y="14"/>
                      <a:pt x="57" y="21"/>
                      <a:pt x="61" y="27"/>
                    </a:cubicBezTo>
                    <a:cubicBezTo>
                      <a:pt x="56" y="30"/>
                      <a:pt x="56" y="30"/>
                      <a:pt x="56" y="30"/>
                    </a:cubicBezTo>
                    <a:cubicBezTo>
                      <a:pt x="55" y="28"/>
                      <a:pt x="54" y="26"/>
                      <a:pt x="53" y="24"/>
                    </a:cubicBezTo>
                    <a:cubicBezTo>
                      <a:pt x="41" y="25"/>
                      <a:pt x="31" y="25"/>
                      <a:pt x="24" y="26"/>
                    </a:cubicBezTo>
                    <a:cubicBezTo>
                      <a:pt x="22" y="26"/>
                      <a:pt x="21" y="26"/>
                      <a:pt x="19" y="27"/>
                    </a:cubicBezTo>
                    <a:cubicBezTo>
                      <a:pt x="17" y="22"/>
                      <a:pt x="17" y="22"/>
                      <a:pt x="17" y="22"/>
                    </a:cubicBezTo>
                    <a:cubicBezTo>
                      <a:pt x="18" y="22"/>
                      <a:pt x="20" y="21"/>
                      <a:pt x="21" y="19"/>
                    </a:cubicBezTo>
                    <a:cubicBezTo>
                      <a:pt x="25" y="14"/>
                      <a:pt x="29" y="8"/>
                      <a:pt x="33" y="0"/>
                    </a:cubicBezTo>
                    <a:cubicBezTo>
                      <a:pt x="38" y="2"/>
                      <a:pt x="38" y="2"/>
                      <a:pt x="38" y="2"/>
                    </a:cubicBezTo>
                    <a:cubicBezTo>
                      <a:pt x="34" y="9"/>
                      <a:pt x="30" y="15"/>
                      <a:pt x="25" y="21"/>
                    </a:cubicBezTo>
                    <a:cubicBezTo>
                      <a:pt x="33" y="21"/>
                      <a:pt x="41" y="21"/>
                      <a:pt x="50" y="20"/>
                    </a:cubicBezTo>
                    <a:cubicBezTo>
                      <a:pt x="48" y="17"/>
                      <a:pt x="46" y="14"/>
                      <a:pt x="44" y="10"/>
                    </a:cubicBezTo>
                    <a:lnTo>
                      <a:pt x="48" y="8"/>
                    </a:lnTo>
                    <a:close/>
                    <a:moveTo>
                      <a:pt x="21" y="33"/>
                    </a:moveTo>
                    <a:cubicBezTo>
                      <a:pt x="55" y="33"/>
                      <a:pt x="55" y="33"/>
                      <a:pt x="55" y="33"/>
                    </a:cubicBezTo>
                    <a:cubicBezTo>
                      <a:pt x="55" y="60"/>
                      <a:pt x="55" y="60"/>
                      <a:pt x="55" y="60"/>
                    </a:cubicBezTo>
                    <a:cubicBezTo>
                      <a:pt x="50" y="60"/>
                      <a:pt x="50" y="60"/>
                      <a:pt x="50" y="60"/>
                    </a:cubicBezTo>
                    <a:cubicBezTo>
                      <a:pt x="50" y="56"/>
                      <a:pt x="50" y="56"/>
                      <a:pt x="50" y="56"/>
                    </a:cubicBezTo>
                    <a:cubicBezTo>
                      <a:pt x="25" y="56"/>
                      <a:pt x="25" y="56"/>
                      <a:pt x="25" y="56"/>
                    </a:cubicBezTo>
                    <a:cubicBezTo>
                      <a:pt x="25" y="60"/>
                      <a:pt x="25" y="60"/>
                      <a:pt x="25" y="60"/>
                    </a:cubicBezTo>
                    <a:cubicBezTo>
                      <a:pt x="21" y="60"/>
                      <a:pt x="21" y="60"/>
                      <a:pt x="21" y="60"/>
                    </a:cubicBezTo>
                    <a:lnTo>
                      <a:pt x="21" y="33"/>
                    </a:lnTo>
                    <a:close/>
                    <a:moveTo>
                      <a:pt x="50" y="37"/>
                    </a:moveTo>
                    <a:cubicBezTo>
                      <a:pt x="25" y="37"/>
                      <a:pt x="25" y="37"/>
                      <a:pt x="25" y="37"/>
                    </a:cubicBezTo>
                    <a:cubicBezTo>
                      <a:pt x="25" y="52"/>
                      <a:pt x="25" y="52"/>
                      <a:pt x="25" y="52"/>
                    </a:cubicBezTo>
                    <a:cubicBezTo>
                      <a:pt x="50" y="52"/>
                      <a:pt x="50" y="52"/>
                      <a:pt x="50" y="52"/>
                    </a:cubicBezTo>
                    <a:lnTo>
                      <a:pt x="50"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4" name="Freeform 194"/>
              <p:cNvSpPr>
                <a:spLocks noEditPoints="1"/>
              </p:cNvSpPr>
              <p:nvPr/>
            </p:nvSpPr>
            <p:spPr bwMode="auto">
              <a:xfrm>
                <a:off x="4245" y="1803"/>
                <a:ext cx="101" cy="99"/>
              </a:xfrm>
              <a:custGeom>
                <a:avLst/>
                <a:gdLst>
                  <a:gd name="T0" fmla="*/ 0 w 54"/>
                  <a:gd name="T1" fmla="*/ 0 h 53"/>
                  <a:gd name="T2" fmla="*/ 99 w 54"/>
                  <a:gd name="T3" fmla="*/ 0 h 53"/>
                  <a:gd name="T4" fmla="*/ 99 w 54"/>
                  <a:gd name="T5" fmla="*/ 9 h 53"/>
                  <a:gd name="T6" fmla="*/ 11 w 54"/>
                  <a:gd name="T7" fmla="*/ 9 h 53"/>
                  <a:gd name="T8" fmla="*/ 11 w 54"/>
                  <a:gd name="T9" fmla="*/ 90 h 53"/>
                  <a:gd name="T10" fmla="*/ 101 w 54"/>
                  <a:gd name="T11" fmla="*/ 90 h 53"/>
                  <a:gd name="T12" fmla="*/ 101 w 54"/>
                  <a:gd name="T13" fmla="*/ 99 h 53"/>
                  <a:gd name="T14" fmla="*/ 0 w 54"/>
                  <a:gd name="T15" fmla="*/ 99 h 53"/>
                  <a:gd name="T16" fmla="*/ 0 w 54"/>
                  <a:gd name="T17" fmla="*/ 0 h 53"/>
                  <a:gd name="T18" fmla="*/ 19 w 54"/>
                  <a:gd name="T19" fmla="*/ 22 h 53"/>
                  <a:gd name="T20" fmla="*/ 26 w 54"/>
                  <a:gd name="T21" fmla="*/ 17 h 53"/>
                  <a:gd name="T22" fmla="*/ 56 w 54"/>
                  <a:gd name="T23" fmla="*/ 41 h 53"/>
                  <a:gd name="T24" fmla="*/ 79 w 54"/>
                  <a:gd name="T25" fmla="*/ 13 h 53"/>
                  <a:gd name="T26" fmla="*/ 86 w 54"/>
                  <a:gd name="T27" fmla="*/ 19 h 53"/>
                  <a:gd name="T28" fmla="*/ 62 w 54"/>
                  <a:gd name="T29" fmla="*/ 49 h 53"/>
                  <a:gd name="T30" fmla="*/ 92 w 54"/>
                  <a:gd name="T31" fmla="*/ 77 h 53"/>
                  <a:gd name="T32" fmla="*/ 84 w 54"/>
                  <a:gd name="T33" fmla="*/ 84 h 53"/>
                  <a:gd name="T34" fmla="*/ 56 w 54"/>
                  <a:gd name="T35" fmla="*/ 56 h 53"/>
                  <a:gd name="T36" fmla="*/ 22 w 54"/>
                  <a:gd name="T37" fmla="*/ 86 h 53"/>
                  <a:gd name="T38" fmla="*/ 15 w 54"/>
                  <a:gd name="T39" fmla="*/ 78 h 53"/>
                  <a:gd name="T40" fmla="*/ 49 w 54"/>
                  <a:gd name="T41" fmla="*/ 49 h 53"/>
                  <a:gd name="T42" fmla="*/ 19 w 54"/>
                  <a:gd name="T43" fmla="*/ 22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
                  <a:gd name="T67" fmla="*/ 0 h 53"/>
                  <a:gd name="T68" fmla="*/ 54 w 54"/>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 h="53">
                    <a:moveTo>
                      <a:pt x="0" y="0"/>
                    </a:moveTo>
                    <a:cubicBezTo>
                      <a:pt x="53" y="0"/>
                      <a:pt x="53" y="0"/>
                      <a:pt x="53" y="0"/>
                    </a:cubicBezTo>
                    <a:cubicBezTo>
                      <a:pt x="53" y="5"/>
                      <a:pt x="53" y="5"/>
                      <a:pt x="53" y="5"/>
                    </a:cubicBezTo>
                    <a:cubicBezTo>
                      <a:pt x="6" y="5"/>
                      <a:pt x="6" y="5"/>
                      <a:pt x="6" y="5"/>
                    </a:cubicBezTo>
                    <a:cubicBezTo>
                      <a:pt x="6" y="48"/>
                      <a:pt x="6" y="48"/>
                      <a:pt x="6" y="48"/>
                    </a:cubicBezTo>
                    <a:cubicBezTo>
                      <a:pt x="54" y="48"/>
                      <a:pt x="54" y="48"/>
                      <a:pt x="54" y="48"/>
                    </a:cubicBezTo>
                    <a:cubicBezTo>
                      <a:pt x="54" y="53"/>
                      <a:pt x="54" y="53"/>
                      <a:pt x="54" y="53"/>
                    </a:cubicBezTo>
                    <a:cubicBezTo>
                      <a:pt x="0" y="53"/>
                      <a:pt x="0" y="53"/>
                      <a:pt x="0" y="53"/>
                    </a:cubicBezTo>
                    <a:lnTo>
                      <a:pt x="0" y="0"/>
                    </a:lnTo>
                    <a:close/>
                    <a:moveTo>
                      <a:pt x="10" y="12"/>
                    </a:moveTo>
                    <a:cubicBezTo>
                      <a:pt x="14" y="9"/>
                      <a:pt x="14" y="9"/>
                      <a:pt x="14" y="9"/>
                    </a:cubicBezTo>
                    <a:cubicBezTo>
                      <a:pt x="19" y="13"/>
                      <a:pt x="24" y="17"/>
                      <a:pt x="30" y="22"/>
                    </a:cubicBezTo>
                    <a:cubicBezTo>
                      <a:pt x="34" y="18"/>
                      <a:pt x="38" y="13"/>
                      <a:pt x="42" y="7"/>
                    </a:cubicBezTo>
                    <a:cubicBezTo>
                      <a:pt x="46" y="10"/>
                      <a:pt x="46" y="10"/>
                      <a:pt x="46" y="10"/>
                    </a:cubicBezTo>
                    <a:cubicBezTo>
                      <a:pt x="42" y="16"/>
                      <a:pt x="38" y="21"/>
                      <a:pt x="33" y="26"/>
                    </a:cubicBezTo>
                    <a:cubicBezTo>
                      <a:pt x="39" y="30"/>
                      <a:pt x="44" y="35"/>
                      <a:pt x="49" y="41"/>
                    </a:cubicBezTo>
                    <a:cubicBezTo>
                      <a:pt x="45" y="45"/>
                      <a:pt x="45" y="45"/>
                      <a:pt x="45" y="45"/>
                    </a:cubicBezTo>
                    <a:cubicBezTo>
                      <a:pt x="40" y="40"/>
                      <a:pt x="35" y="35"/>
                      <a:pt x="30" y="30"/>
                    </a:cubicBezTo>
                    <a:cubicBezTo>
                      <a:pt x="24" y="36"/>
                      <a:pt x="18" y="41"/>
                      <a:pt x="12" y="46"/>
                    </a:cubicBezTo>
                    <a:cubicBezTo>
                      <a:pt x="11" y="44"/>
                      <a:pt x="9" y="43"/>
                      <a:pt x="8" y="42"/>
                    </a:cubicBezTo>
                    <a:cubicBezTo>
                      <a:pt x="14" y="37"/>
                      <a:pt x="20" y="32"/>
                      <a:pt x="26" y="26"/>
                    </a:cubicBezTo>
                    <a:cubicBezTo>
                      <a:pt x="21" y="21"/>
                      <a:pt x="16" y="17"/>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5" name="Freeform 195"/>
              <p:cNvSpPr>
                <a:spLocks noEditPoints="1"/>
              </p:cNvSpPr>
              <p:nvPr/>
            </p:nvSpPr>
            <p:spPr bwMode="auto">
              <a:xfrm>
                <a:off x="4390" y="1494"/>
                <a:ext cx="110" cy="113"/>
              </a:xfrm>
              <a:custGeom>
                <a:avLst/>
                <a:gdLst>
                  <a:gd name="T0" fmla="*/ 0 w 59"/>
                  <a:gd name="T1" fmla="*/ 40 h 60"/>
                  <a:gd name="T2" fmla="*/ 50 w 59"/>
                  <a:gd name="T3" fmla="*/ 40 h 60"/>
                  <a:gd name="T4" fmla="*/ 50 w 59"/>
                  <a:gd name="T5" fmla="*/ 32 h 60"/>
                  <a:gd name="T6" fmla="*/ 9 w 59"/>
                  <a:gd name="T7" fmla="*/ 32 h 60"/>
                  <a:gd name="T8" fmla="*/ 9 w 59"/>
                  <a:gd name="T9" fmla="*/ 24 h 60"/>
                  <a:gd name="T10" fmla="*/ 50 w 59"/>
                  <a:gd name="T11" fmla="*/ 24 h 60"/>
                  <a:gd name="T12" fmla="*/ 50 w 59"/>
                  <a:gd name="T13" fmla="*/ 17 h 60"/>
                  <a:gd name="T14" fmla="*/ 2 w 59"/>
                  <a:gd name="T15" fmla="*/ 17 h 60"/>
                  <a:gd name="T16" fmla="*/ 2 w 59"/>
                  <a:gd name="T17" fmla="*/ 9 h 60"/>
                  <a:gd name="T18" fmla="*/ 50 w 59"/>
                  <a:gd name="T19" fmla="*/ 9 h 60"/>
                  <a:gd name="T20" fmla="*/ 50 w 59"/>
                  <a:gd name="T21" fmla="*/ 0 h 60"/>
                  <a:gd name="T22" fmla="*/ 60 w 59"/>
                  <a:gd name="T23" fmla="*/ 0 h 60"/>
                  <a:gd name="T24" fmla="*/ 60 w 59"/>
                  <a:gd name="T25" fmla="*/ 9 h 60"/>
                  <a:gd name="T26" fmla="*/ 108 w 59"/>
                  <a:gd name="T27" fmla="*/ 9 h 60"/>
                  <a:gd name="T28" fmla="*/ 108 w 59"/>
                  <a:gd name="T29" fmla="*/ 17 h 60"/>
                  <a:gd name="T30" fmla="*/ 60 w 59"/>
                  <a:gd name="T31" fmla="*/ 17 h 60"/>
                  <a:gd name="T32" fmla="*/ 60 w 59"/>
                  <a:gd name="T33" fmla="*/ 24 h 60"/>
                  <a:gd name="T34" fmla="*/ 99 w 59"/>
                  <a:gd name="T35" fmla="*/ 24 h 60"/>
                  <a:gd name="T36" fmla="*/ 99 w 59"/>
                  <a:gd name="T37" fmla="*/ 32 h 60"/>
                  <a:gd name="T38" fmla="*/ 60 w 59"/>
                  <a:gd name="T39" fmla="*/ 32 h 60"/>
                  <a:gd name="T40" fmla="*/ 60 w 59"/>
                  <a:gd name="T41" fmla="*/ 40 h 60"/>
                  <a:gd name="T42" fmla="*/ 110 w 59"/>
                  <a:gd name="T43" fmla="*/ 40 h 60"/>
                  <a:gd name="T44" fmla="*/ 110 w 59"/>
                  <a:gd name="T45" fmla="*/ 47 h 60"/>
                  <a:gd name="T46" fmla="*/ 0 w 59"/>
                  <a:gd name="T47" fmla="*/ 47 h 60"/>
                  <a:gd name="T48" fmla="*/ 0 w 59"/>
                  <a:gd name="T49" fmla="*/ 40 h 60"/>
                  <a:gd name="T50" fmla="*/ 24 w 59"/>
                  <a:gd name="T51" fmla="*/ 113 h 60"/>
                  <a:gd name="T52" fmla="*/ 15 w 59"/>
                  <a:gd name="T53" fmla="*/ 113 h 60"/>
                  <a:gd name="T54" fmla="*/ 15 w 59"/>
                  <a:gd name="T55" fmla="*/ 55 h 60"/>
                  <a:gd name="T56" fmla="*/ 97 w 59"/>
                  <a:gd name="T57" fmla="*/ 55 h 60"/>
                  <a:gd name="T58" fmla="*/ 97 w 59"/>
                  <a:gd name="T59" fmla="*/ 100 h 60"/>
                  <a:gd name="T60" fmla="*/ 82 w 59"/>
                  <a:gd name="T61" fmla="*/ 111 h 60"/>
                  <a:gd name="T62" fmla="*/ 65 w 59"/>
                  <a:gd name="T63" fmla="*/ 111 h 60"/>
                  <a:gd name="T64" fmla="*/ 63 w 59"/>
                  <a:gd name="T65" fmla="*/ 104 h 60"/>
                  <a:gd name="T66" fmla="*/ 80 w 59"/>
                  <a:gd name="T67" fmla="*/ 104 h 60"/>
                  <a:gd name="T68" fmla="*/ 88 w 59"/>
                  <a:gd name="T69" fmla="*/ 98 h 60"/>
                  <a:gd name="T70" fmla="*/ 88 w 59"/>
                  <a:gd name="T71" fmla="*/ 92 h 60"/>
                  <a:gd name="T72" fmla="*/ 24 w 59"/>
                  <a:gd name="T73" fmla="*/ 92 h 60"/>
                  <a:gd name="T74" fmla="*/ 24 w 59"/>
                  <a:gd name="T75" fmla="*/ 113 h 60"/>
                  <a:gd name="T76" fmla="*/ 88 w 59"/>
                  <a:gd name="T77" fmla="*/ 62 h 60"/>
                  <a:gd name="T78" fmla="*/ 24 w 59"/>
                  <a:gd name="T79" fmla="*/ 62 h 60"/>
                  <a:gd name="T80" fmla="*/ 24 w 59"/>
                  <a:gd name="T81" fmla="*/ 70 h 60"/>
                  <a:gd name="T82" fmla="*/ 88 w 59"/>
                  <a:gd name="T83" fmla="*/ 70 h 60"/>
                  <a:gd name="T84" fmla="*/ 88 w 59"/>
                  <a:gd name="T85" fmla="*/ 62 h 60"/>
                  <a:gd name="T86" fmla="*/ 24 w 59"/>
                  <a:gd name="T87" fmla="*/ 85 h 60"/>
                  <a:gd name="T88" fmla="*/ 88 w 59"/>
                  <a:gd name="T89" fmla="*/ 85 h 60"/>
                  <a:gd name="T90" fmla="*/ 88 w 59"/>
                  <a:gd name="T91" fmla="*/ 77 h 60"/>
                  <a:gd name="T92" fmla="*/ 24 w 59"/>
                  <a:gd name="T93" fmla="*/ 77 h 60"/>
                  <a:gd name="T94" fmla="*/ 24 w 59"/>
                  <a:gd name="T95" fmla="*/ 85 h 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
                  <a:gd name="T145" fmla="*/ 0 h 60"/>
                  <a:gd name="T146" fmla="*/ 59 w 59"/>
                  <a:gd name="T147" fmla="*/ 60 h 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 h="60">
                    <a:moveTo>
                      <a:pt x="0" y="21"/>
                    </a:moveTo>
                    <a:cubicBezTo>
                      <a:pt x="27" y="21"/>
                      <a:pt x="27" y="21"/>
                      <a:pt x="27" y="21"/>
                    </a:cubicBezTo>
                    <a:cubicBezTo>
                      <a:pt x="27" y="17"/>
                      <a:pt x="27" y="17"/>
                      <a:pt x="27" y="17"/>
                    </a:cubicBezTo>
                    <a:cubicBezTo>
                      <a:pt x="5" y="17"/>
                      <a:pt x="5" y="17"/>
                      <a:pt x="5" y="17"/>
                    </a:cubicBezTo>
                    <a:cubicBezTo>
                      <a:pt x="5" y="13"/>
                      <a:pt x="5" y="13"/>
                      <a:pt x="5" y="13"/>
                    </a:cubicBezTo>
                    <a:cubicBezTo>
                      <a:pt x="27" y="13"/>
                      <a:pt x="27" y="13"/>
                      <a:pt x="27" y="13"/>
                    </a:cubicBezTo>
                    <a:cubicBezTo>
                      <a:pt x="27" y="9"/>
                      <a:pt x="27" y="9"/>
                      <a:pt x="27" y="9"/>
                    </a:cubicBezTo>
                    <a:cubicBezTo>
                      <a:pt x="1" y="9"/>
                      <a:pt x="1" y="9"/>
                      <a:pt x="1" y="9"/>
                    </a:cubicBezTo>
                    <a:cubicBezTo>
                      <a:pt x="1" y="5"/>
                      <a:pt x="1" y="5"/>
                      <a:pt x="1" y="5"/>
                    </a:cubicBezTo>
                    <a:cubicBezTo>
                      <a:pt x="27" y="5"/>
                      <a:pt x="27" y="5"/>
                      <a:pt x="27" y="5"/>
                    </a:cubicBezTo>
                    <a:cubicBezTo>
                      <a:pt x="27" y="0"/>
                      <a:pt x="27" y="0"/>
                      <a:pt x="27" y="0"/>
                    </a:cubicBezTo>
                    <a:cubicBezTo>
                      <a:pt x="32" y="0"/>
                      <a:pt x="32" y="0"/>
                      <a:pt x="32" y="0"/>
                    </a:cubicBezTo>
                    <a:cubicBezTo>
                      <a:pt x="32" y="5"/>
                      <a:pt x="32" y="5"/>
                      <a:pt x="32" y="5"/>
                    </a:cubicBezTo>
                    <a:cubicBezTo>
                      <a:pt x="58" y="5"/>
                      <a:pt x="58" y="5"/>
                      <a:pt x="58" y="5"/>
                    </a:cubicBezTo>
                    <a:cubicBezTo>
                      <a:pt x="58" y="9"/>
                      <a:pt x="58" y="9"/>
                      <a:pt x="58" y="9"/>
                    </a:cubicBezTo>
                    <a:cubicBezTo>
                      <a:pt x="32" y="9"/>
                      <a:pt x="32" y="9"/>
                      <a:pt x="32" y="9"/>
                    </a:cubicBezTo>
                    <a:cubicBezTo>
                      <a:pt x="32" y="13"/>
                      <a:pt x="32" y="13"/>
                      <a:pt x="32" y="13"/>
                    </a:cubicBezTo>
                    <a:cubicBezTo>
                      <a:pt x="53" y="13"/>
                      <a:pt x="53" y="13"/>
                      <a:pt x="53" y="13"/>
                    </a:cubicBezTo>
                    <a:cubicBezTo>
                      <a:pt x="53" y="17"/>
                      <a:pt x="53" y="17"/>
                      <a:pt x="53" y="17"/>
                    </a:cubicBezTo>
                    <a:cubicBezTo>
                      <a:pt x="32" y="17"/>
                      <a:pt x="32" y="17"/>
                      <a:pt x="32" y="17"/>
                    </a:cubicBezTo>
                    <a:cubicBezTo>
                      <a:pt x="32" y="21"/>
                      <a:pt x="32" y="21"/>
                      <a:pt x="32" y="21"/>
                    </a:cubicBezTo>
                    <a:cubicBezTo>
                      <a:pt x="59" y="21"/>
                      <a:pt x="59" y="21"/>
                      <a:pt x="59" y="21"/>
                    </a:cubicBezTo>
                    <a:cubicBezTo>
                      <a:pt x="59" y="25"/>
                      <a:pt x="59" y="25"/>
                      <a:pt x="59" y="25"/>
                    </a:cubicBezTo>
                    <a:cubicBezTo>
                      <a:pt x="0" y="25"/>
                      <a:pt x="0" y="25"/>
                      <a:pt x="0" y="25"/>
                    </a:cubicBezTo>
                    <a:lnTo>
                      <a:pt x="0" y="21"/>
                    </a:lnTo>
                    <a:close/>
                    <a:moveTo>
                      <a:pt x="13" y="60"/>
                    </a:moveTo>
                    <a:cubicBezTo>
                      <a:pt x="8" y="60"/>
                      <a:pt x="8" y="60"/>
                      <a:pt x="8" y="60"/>
                    </a:cubicBezTo>
                    <a:cubicBezTo>
                      <a:pt x="8" y="29"/>
                      <a:pt x="8" y="29"/>
                      <a:pt x="8" y="29"/>
                    </a:cubicBezTo>
                    <a:cubicBezTo>
                      <a:pt x="52" y="29"/>
                      <a:pt x="52" y="29"/>
                      <a:pt x="52" y="29"/>
                    </a:cubicBezTo>
                    <a:cubicBezTo>
                      <a:pt x="52" y="53"/>
                      <a:pt x="52" y="53"/>
                      <a:pt x="52" y="53"/>
                    </a:cubicBezTo>
                    <a:cubicBezTo>
                      <a:pt x="52" y="57"/>
                      <a:pt x="49" y="59"/>
                      <a:pt x="44" y="59"/>
                    </a:cubicBezTo>
                    <a:cubicBezTo>
                      <a:pt x="41" y="59"/>
                      <a:pt x="38" y="59"/>
                      <a:pt x="35" y="59"/>
                    </a:cubicBezTo>
                    <a:cubicBezTo>
                      <a:pt x="35" y="58"/>
                      <a:pt x="34" y="56"/>
                      <a:pt x="34" y="55"/>
                    </a:cubicBezTo>
                    <a:cubicBezTo>
                      <a:pt x="37" y="55"/>
                      <a:pt x="40" y="55"/>
                      <a:pt x="43" y="55"/>
                    </a:cubicBezTo>
                    <a:cubicBezTo>
                      <a:pt x="46" y="55"/>
                      <a:pt x="47" y="54"/>
                      <a:pt x="47" y="52"/>
                    </a:cubicBezTo>
                    <a:cubicBezTo>
                      <a:pt x="47" y="49"/>
                      <a:pt x="47" y="49"/>
                      <a:pt x="47" y="49"/>
                    </a:cubicBezTo>
                    <a:cubicBezTo>
                      <a:pt x="13" y="49"/>
                      <a:pt x="13" y="49"/>
                      <a:pt x="13" y="49"/>
                    </a:cubicBezTo>
                    <a:lnTo>
                      <a:pt x="13" y="60"/>
                    </a:lnTo>
                    <a:close/>
                    <a:moveTo>
                      <a:pt x="47" y="33"/>
                    </a:moveTo>
                    <a:cubicBezTo>
                      <a:pt x="13" y="33"/>
                      <a:pt x="13" y="33"/>
                      <a:pt x="13" y="33"/>
                    </a:cubicBezTo>
                    <a:cubicBezTo>
                      <a:pt x="13" y="37"/>
                      <a:pt x="13" y="37"/>
                      <a:pt x="13" y="37"/>
                    </a:cubicBezTo>
                    <a:cubicBezTo>
                      <a:pt x="47" y="37"/>
                      <a:pt x="47" y="37"/>
                      <a:pt x="47" y="37"/>
                    </a:cubicBezTo>
                    <a:lnTo>
                      <a:pt x="47" y="33"/>
                    </a:lnTo>
                    <a:close/>
                    <a:moveTo>
                      <a:pt x="13" y="45"/>
                    </a:moveTo>
                    <a:cubicBezTo>
                      <a:pt x="47" y="45"/>
                      <a:pt x="47" y="45"/>
                      <a:pt x="47" y="45"/>
                    </a:cubicBezTo>
                    <a:cubicBezTo>
                      <a:pt x="47" y="41"/>
                      <a:pt x="47" y="41"/>
                      <a:pt x="47" y="41"/>
                    </a:cubicBezTo>
                    <a:cubicBezTo>
                      <a:pt x="13" y="41"/>
                      <a:pt x="13" y="41"/>
                      <a:pt x="13" y="41"/>
                    </a:cubicBez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6" name="Freeform 196"/>
              <p:cNvSpPr>
                <a:spLocks noEditPoints="1"/>
              </p:cNvSpPr>
              <p:nvPr/>
            </p:nvSpPr>
            <p:spPr bwMode="auto">
              <a:xfrm>
                <a:off x="4506" y="1494"/>
                <a:ext cx="115" cy="113"/>
              </a:xfrm>
              <a:custGeom>
                <a:avLst/>
                <a:gdLst>
                  <a:gd name="T0" fmla="*/ 6 w 61"/>
                  <a:gd name="T1" fmla="*/ 32 h 60"/>
                  <a:gd name="T2" fmla="*/ 19 w 61"/>
                  <a:gd name="T3" fmla="*/ 55 h 60"/>
                  <a:gd name="T4" fmla="*/ 4 w 61"/>
                  <a:gd name="T5" fmla="*/ 111 h 60"/>
                  <a:gd name="T6" fmla="*/ 25 w 61"/>
                  <a:gd name="T7" fmla="*/ 70 h 60"/>
                  <a:gd name="T8" fmla="*/ 4 w 61"/>
                  <a:gd name="T9" fmla="*/ 111 h 60"/>
                  <a:gd name="T10" fmla="*/ 9 w 61"/>
                  <a:gd name="T11" fmla="*/ 2 h 60"/>
                  <a:gd name="T12" fmla="*/ 23 w 61"/>
                  <a:gd name="T13" fmla="*/ 24 h 60"/>
                  <a:gd name="T14" fmla="*/ 25 w 61"/>
                  <a:gd name="T15" fmla="*/ 32 h 60"/>
                  <a:gd name="T16" fmla="*/ 58 w 61"/>
                  <a:gd name="T17" fmla="*/ 0 h 60"/>
                  <a:gd name="T18" fmla="*/ 113 w 61"/>
                  <a:gd name="T19" fmla="*/ 11 h 60"/>
                  <a:gd name="T20" fmla="*/ 47 w 61"/>
                  <a:gd name="T21" fmla="*/ 19 h 60"/>
                  <a:gd name="T22" fmla="*/ 25 w 61"/>
                  <a:gd name="T23" fmla="*/ 32 h 60"/>
                  <a:gd name="T24" fmla="*/ 38 w 61"/>
                  <a:gd name="T25" fmla="*/ 58 h 60"/>
                  <a:gd name="T26" fmla="*/ 104 w 61"/>
                  <a:gd name="T27" fmla="*/ 28 h 60"/>
                  <a:gd name="T28" fmla="*/ 115 w 61"/>
                  <a:gd name="T29" fmla="*/ 58 h 60"/>
                  <a:gd name="T30" fmla="*/ 104 w 61"/>
                  <a:gd name="T31" fmla="*/ 66 h 60"/>
                  <a:gd name="T32" fmla="*/ 111 w 61"/>
                  <a:gd name="T33" fmla="*/ 87 h 60"/>
                  <a:gd name="T34" fmla="*/ 102 w 61"/>
                  <a:gd name="T35" fmla="*/ 94 h 60"/>
                  <a:gd name="T36" fmla="*/ 83 w 61"/>
                  <a:gd name="T37" fmla="*/ 113 h 60"/>
                  <a:gd name="T38" fmla="*/ 64 w 61"/>
                  <a:gd name="T39" fmla="*/ 102 h 60"/>
                  <a:gd name="T40" fmla="*/ 92 w 61"/>
                  <a:gd name="T41" fmla="*/ 94 h 60"/>
                  <a:gd name="T42" fmla="*/ 34 w 61"/>
                  <a:gd name="T43" fmla="*/ 87 h 60"/>
                  <a:gd name="T44" fmla="*/ 26 w 61"/>
                  <a:gd name="T45" fmla="*/ 66 h 60"/>
                  <a:gd name="T46" fmla="*/ 94 w 61"/>
                  <a:gd name="T47" fmla="*/ 66 h 60"/>
                  <a:gd name="T48" fmla="*/ 41 w 61"/>
                  <a:gd name="T49" fmla="*/ 87 h 60"/>
                  <a:gd name="T50" fmla="*/ 94 w 61"/>
                  <a:gd name="T51" fmla="*/ 66 h 60"/>
                  <a:gd name="T52" fmla="*/ 49 w 61"/>
                  <a:gd name="T53" fmla="*/ 36 h 60"/>
                  <a:gd name="T54" fmla="*/ 94 w 61"/>
                  <a:gd name="T55" fmla="*/ 58 h 60"/>
                  <a:gd name="T56" fmla="*/ 58 w 61"/>
                  <a:gd name="T57" fmla="*/ 73 h 60"/>
                  <a:gd name="T58" fmla="*/ 79 w 61"/>
                  <a:gd name="T59" fmla="*/ 79 h 60"/>
                  <a:gd name="T60" fmla="*/ 58 w 61"/>
                  <a:gd name="T61" fmla="*/ 73 h 60"/>
                  <a:gd name="T62" fmla="*/ 66 w 61"/>
                  <a:gd name="T63" fmla="*/ 38 h 60"/>
                  <a:gd name="T64" fmla="*/ 74 w 61"/>
                  <a:gd name="T65" fmla="*/ 57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60"/>
                  <a:gd name="T101" fmla="*/ 61 w 61"/>
                  <a:gd name="T102" fmla="*/ 60 h 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60">
                    <a:moveTo>
                      <a:pt x="0" y="20"/>
                    </a:moveTo>
                    <a:cubicBezTo>
                      <a:pt x="3" y="17"/>
                      <a:pt x="3" y="17"/>
                      <a:pt x="3" y="17"/>
                    </a:cubicBezTo>
                    <a:cubicBezTo>
                      <a:pt x="7" y="19"/>
                      <a:pt x="10" y="22"/>
                      <a:pt x="13" y="25"/>
                    </a:cubicBezTo>
                    <a:cubicBezTo>
                      <a:pt x="12" y="26"/>
                      <a:pt x="11" y="28"/>
                      <a:pt x="10" y="29"/>
                    </a:cubicBezTo>
                    <a:cubicBezTo>
                      <a:pt x="6" y="25"/>
                      <a:pt x="3" y="22"/>
                      <a:pt x="0" y="20"/>
                    </a:cubicBezTo>
                    <a:close/>
                    <a:moveTo>
                      <a:pt x="2" y="59"/>
                    </a:moveTo>
                    <a:cubicBezTo>
                      <a:pt x="4" y="51"/>
                      <a:pt x="6" y="44"/>
                      <a:pt x="8" y="35"/>
                    </a:cubicBezTo>
                    <a:cubicBezTo>
                      <a:pt x="10" y="36"/>
                      <a:pt x="11" y="36"/>
                      <a:pt x="13" y="37"/>
                    </a:cubicBezTo>
                    <a:cubicBezTo>
                      <a:pt x="11" y="45"/>
                      <a:pt x="9" y="53"/>
                      <a:pt x="7" y="60"/>
                    </a:cubicBezTo>
                    <a:lnTo>
                      <a:pt x="2" y="59"/>
                    </a:lnTo>
                    <a:close/>
                    <a:moveTo>
                      <a:pt x="2" y="4"/>
                    </a:moveTo>
                    <a:cubicBezTo>
                      <a:pt x="5" y="1"/>
                      <a:pt x="5" y="1"/>
                      <a:pt x="5" y="1"/>
                    </a:cubicBezTo>
                    <a:cubicBezTo>
                      <a:pt x="8" y="3"/>
                      <a:pt x="11" y="5"/>
                      <a:pt x="16" y="9"/>
                    </a:cubicBezTo>
                    <a:cubicBezTo>
                      <a:pt x="14" y="11"/>
                      <a:pt x="13" y="12"/>
                      <a:pt x="12" y="13"/>
                    </a:cubicBezTo>
                    <a:cubicBezTo>
                      <a:pt x="8" y="9"/>
                      <a:pt x="4" y="6"/>
                      <a:pt x="2" y="4"/>
                    </a:cubicBezTo>
                    <a:close/>
                    <a:moveTo>
                      <a:pt x="13" y="17"/>
                    </a:moveTo>
                    <a:cubicBezTo>
                      <a:pt x="18" y="12"/>
                      <a:pt x="22" y="7"/>
                      <a:pt x="25" y="0"/>
                    </a:cubicBezTo>
                    <a:cubicBezTo>
                      <a:pt x="31" y="0"/>
                      <a:pt x="31" y="0"/>
                      <a:pt x="31" y="0"/>
                    </a:cubicBezTo>
                    <a:cubicBezTo>
                      <a:pt x="30" y="2"/>
                      <a:pt x="28" y="4"/>
                      <a:pt x="27" y="6"/>
                    </a:cubicBezTo>
                    <a:cubicBezTo>
                      <a:pt x="60" y="6"/>
                      <a:pt x="60" y="6"/>
                      <a:pt x="60" y="6"/>
                    </a:cubicBezTo>
                    <a:cubicBezTo>
                      <a:pt x="60" y="10"/>
                      <a:pt x="60" y="10"/>
                      <a:pt x="60" y="10"/>
                    </a:cubicBezTo>
                    <a:cubicBezTo>
                      <a:pt x="25" y="10"/>
                      <a:pt x="25" y="10"/>
                      <a:pt x="25" y="10"/>
                    </a:cubicBezTo>
                    <a:cubicBezTo>
                      <a:pt x="22" y="14"/>
                      <a:pt x="19" y="18"/>
                      <a:pt x="16" y="21"/>
                    </a:cubicBezTo>
                    <a:cubicBezTo>
                      <a:pt x="15" y="20"/>
                      <a:pt x="14" y="18"/>
                      <a:pt x="13" y="17"/>
                    </a:cubicBezTo>
                    <a:close/>
                    <a:moveTo>
                      <a:pt x="14" y="31"/>
                    </a:moveTo>
                    <a:cubicBezTo>
                      <a:pt x="20" y="31"/>
                      <a:pt x="20" y="31"/>
                      <a:pt x="20" y="31"/>
                    </a:cubicBezTo>
                    <a:cubicBezTo>
                      <a:pt x="22" y="15"/>
                      <a:pt x="22" y="15"/>
                      <a:pt x="22" y="15"/>
                    </a:cubicBezTo>
                    <a:cubicBezTo>
                      <a:pt x="55" y="15"/>
                      <a:pt x="55" y="15"/>
                      <a:pt x="55" y="15"/>
                    </a:cubicBezTo>
                    <a:cubicBezTo>
                      <a:pt x="55" y="21"/>
                      <a:pt x="55" y="26"/>
                      <a:pt x="55" y="31"/>
                    </a:cubicBezTo>
                    <a:cubicBezTo>
                      <a:pt x="61" y="31"/>
                      <a:pt x="61" y="31"/>
                      <a:pt x="61" y="31"/>
                    </a:cubicBezTo>
                    <a:cubicBezTo>
                      <a:pt x="61" y="35"/>
                      <a:pt x="61" y="35"/>
                      <a:pt x="61" y="35"/>
                    </a:cubicBezTo>
                    <a:cubicBezTo>
                      <a:pt x="55" y="35"/>
                      <a:pt x="55" y="35"/>
                      <a:pt x="55" y="35"/>
                    </a:cubicBezTo>
                    <a:cubicBezTo>
                      <a:pt x="54" y="39"/>
                      <a:pt x="54" y="43"/>
                      <a:pt x="54" y="46"/>
                    </a:cubicBezTo>
                    <a:cubicBezTo>
                      <a:pt x="59" y="46"/>
                      <a:pt x="59" y="46"/>
                      <a:pt x="59" y="46"/>
                    </a:cubicBezTo>
                    <a:cubicBezTo>
                      <a:pt x="59" y="50"/>
                      <a:pt x="59" y="50"/>
                      <a:pt x="59" y="50"/>
                    </a:cubicBezTo>
                    <a:cubicBezTo>
                      <a:pt x="54" y="50"/>
                      <a:pt x="54" y="50"/>
                      <a:pt x="54" y="50"/>
                    </a:cubicBezTo>
                    <a:cubicBezTo>
                      <a:pt x="54" y="53"/>
                      <a:pt x="53" y="56"/>
                      <a:pt x="51" y="57"/>
                    </a:cubicBezTo>
                    <a:cubicBezTo>
                      <a:pt x="50" y="59"/>
                      <a:pt x="47" y="60"/>
                      <a:pt x="44" y="60"/>
                    </a:cubicBezTo>
                    <a:cubicBezTo>
                      <a:pt x="41" y="60"/>
                      <a:pt x="39" y="60"/>
                      <a:pt x="35" y="59"/>
                    </a:cubicBezTo>
                    <a:cubicBezTo>
                      <a:pt x="35" y="58"/>
                      <a:pt x="35" y="56"/>
                      <a:pt x="34" y="54"/>
                    </a:cubicBezTo>
                    <a:cubicBezTo>
                      <a:pt x="38" y="55"/>
                      <a:pt x="42" y="55"/>
                      <a:pt x="44" y="55"/>
                    </a:cubicBezTo>
                    <a:cubicBezTo>
                      <a:pt x="47" y="55"/>
                      <a:pt x="49" y="53"/>
                      <a:pt x="49" y="50"/>
                    </a:cubicBezTo>
                    <a:cubicBezTo>
                      <a:pt x="18" y="50"/>
                      <a:pt x="18" y="50"/>
                      <a:pt x="18" y="50"/>
                    </a:cubicBezTo>
                    <a:cubicBezTo>
                      <a:pt x="18" y="46"/>
                      <a:pt x="18" y="46"/>
                      <a:pt x="18" y="46"/>
                    </a:cubicBezTo>
                    <a:cubicBezTo>
                      <a:pt x="19" y="35"/>
                      <a:pt x="19" y="35"/>
                      <a:pt x="19" y="35"/>
                    </a:cubicBezTo>
                    <a:cubicBezTo>
                      <a:pt x="14" y="35"/>
                      <a:pt x="14" y="35"/>
                      <a:pt x="14" y="35"/>
                    </a:cubicBezTo>
                    <a:lnTo>
                      <a:pt x="14" y="31"/>
                    </a:lnTo>
                    <a:close/>
                    <a:moveTo>
                      <a:pt x="50" y="35"/>
                    </a:moveTo>
                    <a:cubicBezTo>
                      <a:pt x="24" y="35"/>
                      <a:pt x="24" y="35"/>
                      <a:pt x="24" y="35"/>
                    </a:cubicBezTo>
                    <a:cubicBezTo>
                      <a:pt x="22" y="46"/>
                      <a:pt x="22" y="46"/>
                      <a:pt x="22" y="46"/>
                    </a:cubicBezTo>
                    <a:cubicBezTo>
                      <a:pt x="49" y="46"/>
                      <a:pt x="49" y="46"/>
                      <a:pt x="49" y="46"/>
                    </a:cubicBezTo>
                    <a:cubicBezTo>
                      <a:pt x="50" y="43"/>
                      <a:pt x="50" y="39"/>
                      <a:pt x="50" y="35"/>
                    </a:cubicBezTo>
                    <a:close/>
                    <a:moveTo>
                      <a:pt x="50" y="19"/>
                    </a:moveTo>
                    <a:cubicBezTo>
                      <a:pt x="26" y="19"/>
                      <a:pt x="26" y="19"/>
                      <a:pt x="26" y="19"/>
                    </a:cubicBezTo>
                    <a:cubicBezTo>
                      <a:pt x="25" y="31"/>
                      <a:pt x="25" y="31"/>
                      <a:pt x="25" y="31"/>
                    </a:cubicBezTo>
                    <a:cubicBezTo>
                      <a:pt x="50" y="31"/>
                      <a:pt x="50" y="31"/>
                      <a:pt x="50" y="31"/>
                    </a:cubicBezTo>
                    <a:cubicBezTo>
                      <a:pt x="50" y="27"/>
                      <a:pt x="50" y="23"/>
                      <a:pt x="50" y="19"/>
                    </a:cubicBezTo>
                    <a:close/>
                    <a:moveTo>
                      <a:pt x="31" y="39"/>
                    </a:moveTo>
                    <a:cubicBezTo>
                      <a:pt x="34" y="36"/>
                      <a:pt x="34" y="36"/>
                      <a:pt x="34" y="36"/>
                    </a:cubicBezTo>
                    <a:cubicBezTo>
                      <a:pt x="37" y="38"/>
                      <a:pt x="39" y="40"/>
                      <a:pt x="42" y="42"/>
                    </a:cubicBezTo>
                    <a:cubicBezTo>
                      <a:pt x="39" y="45"/>
                      <a:pt x="39" y="45"/>
                      <a:pt x="39" y="45"/>
                    </a:cubicBezTo>
                    <a:cubicBezTo>
                      <a:pt x="36" y="43"/>
                      <a:pt x="34" y="41"/>
                      <a:pt x="31" y="39"/>
                    </a:cubicBezTo>
                    <a:close/>
                    <a:moveTo>
                      <a:pt x="32" y="23"/>
                    </a:moveTo>
                    <a:cubicBezTo>
                      <a:pt x="35" y="20"/>
                      <a:pt x="35" y="20"/>
                      <a:pt x="35" y="20"/>
                    </a:cubicBezTo>
                    <a:cubicBezTo>
                      <a:pt x="37" y="22"/>
                      <a:pt x="40" y="24"/>
                      <a:pt x="43" y="26"/>
                    </a:cubicBezTo>
                    <a:cubicBezTo>
                      <a:pt x="39" y="30"/>
                      <a:pt x="39" y="30"/>
                      <a:pt x="39" y="30"/>
                    </a:cubicBezTo>
                    <a:cubicBezTo>
                      <a:pt x="37" y="27"/>
                      <a:pt x="35" y="25"/>
                      <a:pt x="32" y="2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7" name="Freeform 197"/>
              <p:cNvSpPr>
                <a:spLocks noEditPoints="1"/>
              </p:cNvSpPr>
              <p:nvPr/>
            </p:nvSpPr>
            <p:spPr bwMode="auto">
              <a:xfrm>
                <a:off x="4624" y="1494"/>
                <a:ext cx="115" cy="113"/>
              </a:xfrm>
              <a:custGeom>
                <a:avLst/>
                <a:gdLst>
                  <a:gd name="T0" fmla="*/ 0 w 61"/>
                  <a:gd name="T1" fmla="*/ 49 h 60"/>
                  <a:gd name="T2" fmla="*/ 87 w 61"/>
                  <a:gd name="T3" fmla="*/ 24 h 60"/>
                  <a:gd name="T4" fmla="*/ 92 w 61"/>
                  <a:gd name="T5" fmla="*/ 32 h 60"/>
                  <a:gd name="T6" fmla="*/ 34 w 61"/>
                  <a:gd name="T7" fmla="*/ 49 h 60"/>
                  <a:gd name="T8" fmla="*/ 102 w 61"/>
                  <a:gd name="T9" fmla="*/ 49 h 60"/>
                  <a:gd name="T10" fmla="*/ 102 w 61"/>
                  <a:gd name="T11" fmla="*/ 113 h 60"/>
                  <a:gd name="T12" fmla="*/ 92 w 61"/>
                  <a:gd name="T13" fmla="*/ 113 h 60"/>
                  <a:gd name="T14" fmla="*/ 92 w 61"/>
                  <a:gd name="T15" fmla="*/ 107 h 60"/>
                  <a:gd name="T16" fmla="*/ 28 w 61"/>
                  <a:gd name="T17" fmla="*/ 107 h 60"/>
                  <a:gd name="T18" fmla="*/ 28 w 61"/>
                  <a:gd name="T19" fmla="*/ 113 h 60"/>
                  <a:gd name="T20" fmla="*/ 19 w 61"/>
                  <a:gd name="T21" fmla="*/ 113 h 60"/>
                  <a:gd name="T22" fmla="*/ 19 w 61"/>
                  <a:gd name="T23" fmla="*/ 53 h 60"/>
                  <a:gd name="T24" fmla="*/ 4 w 61"/>
                  <a:gd name="T25" fmla="*/ 57 h 60"/>
                  <a:gd name="T26" fmla="*/ 0 w 61"/>
                  <a:gd name="T27" fmla="*/ 49 h 60"/>
                  <a:gd name="T28" fmla="*/ 36 w 61"/>
                  <a:gd name="T29" fmla="*/ 8 h 60"/>
                  <a:gd name="T30" fmla="*/ 41 w 61"/>
                  <a:gd name="T31" fmla="*/ 13 h 60"/>
                  <a:gd name="T32" fmla="*/ 8 w 61"/>
                  <a:gd name="T33" fmla="*/ 38 h 60"/>
                  <a:gd name="T34" fmla="*/ 2 w 61"/>
                  <a:gd name="T35" fmla="*/ 30 h 60"/>
                  <a:gd name="T36" fmla="*/ 36 w 61"/>
                  <a:gd name="T37" fmla="*/ 8 h 60"/>
                  <a:gd name="T38" fmla="*/ 92 w 61"/>
                  <a:gd name="T39" fmla="*/ 58 h 60"/>
                  <a:gd name="T40" fmla="*/ 28 w 61"/>
                  <a:gd name="T41" fmla="*/ 58 h 60"/>
                  <a:gd name="T42" fmla="*/ 28 w 61"/>
                  <a:gd name="T43" fmla="*/ 66 h 60"/>
                  <a:gd name="T44" fmla="*/ 92 w 61"/>
                  <a:gd name="T45" fmla="*/ 66 h 60"/>
                  <a:gd name="T46" fmla="*/ 92 w 61"/>
                  <a:gd name="T47" fmla="*/ 58 h 60"/>
                  <a:gd name="T48" fmla="*/ 28 w 61"/>
                  <a:gd name="T49" fmla="*/ 83 h 60"/>
                  <a:gd name="T50" fmla="*/ 92 w 61"/>
                  <a:gd name="T51" fmla="*/ 83 h 60"/>
                  <a:gd name="T52" fmla="*/ 92 w 61"/>
                  <a:gd name="T53" fmla="*/ 73 h 60"/>
                  <a:gd name="T54" fmla="*/ 28 w 61"/>
                  <a:gd name="T55" fmla="*/ 73 h 60"/>
                  <a:gd name="T56" fmla="*/ 28 w 61"/>
                  <a:gd name="T57" fmla="*/ 83 h 60"/>
                  <a:gd name="T58" fmla="*/ 28 w 61"/>
                  <a:gd name="T59" fmla="*/ 100 h 60"/>
                  <a:gd name="T60" fmla="*/ 92 w 61"/>
                  <a:gd name="T61" fmla="*/ 100 h 60"/>
                  <a:gd name="T62" fmla="*/ 92 w 61"/>
                  <a:gd name="T63" fmla="*/ 90 h 60"/>
                  <a:gd name="T64" fmla="*/ 28 w 61"/>
                  <a:gd name="T65" fmla="*/ 90 h 60"/>
                  <a:gd name="T66" fmla="*/ 28 w 61"/>
                  <a:gd name="T67" fmla="*/ 100 h 60"/>
                  <a:gd name="T68" fmla="*/ 53 w 61"/>
                  <a:gd name="T69" fmla="*/ 0 h 60"/>
                  <a:gd name="T70" fmla="*/ 62 w 61"/>
                  <a:gd name="T71" fmla="*/ 0 h 60"/>
                  <a:gd name="T72" fmla="*/ 62 w 61"/>
                  <a:gd name="T73" fmla="*/ 32 h 60"/>
                  <a:gd name="T74" fmla="*/ 53 w 61"/>
                  <a:gd name="T75" fmla="*/ 32 h 60"/>
                  <a:gd name="T76" fmla="*/ 53 w 61"/>
                  <a:gd name="T77" fmla="*/ 0 h 60"/>
                  <a:gd name="T78" fmla="*/ 75 w 61"/>
                  <a:gd name="T79" fmla="*/ 13 h 60"/>
                  <a:gd name="T80" fmla="*/ 81 w 61"/>
                  <a:gd name="T81" fmla="*/ 8 h 60"/>
                  <a:gd name="T82" fmla="*/ 115 w 61"/>
                  <a:gd name="T83" fmla="*/ 26 h 60"/>
                  <a:gd name="T84" fmla="*/ 109 w 61"/>
                  <a:gd name="T85" fmla="*/ 34 h 60"/>
                  <a:gd name="T86" fmla="*/ 75 w 61"/>
                  <a:gd name="T87" fmla="*/ 13 h 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1"/>
                  <a:gd name="T133" fmla="*/ 0 h 60"/>
                  <a:gd name="T134" fmla="*/ 61 w 61"/>
                  <a:gd name="T135" fmla="*/ 60 h 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1" h="60">
                    <a:moveTo>
                      <a:pt x="0" y="26"/>
                    </a:moveTo>
                    <a:cubicBezTo>
                      <a:pt x="19" y="22"/>
                      <a:pt x="35" y="18"/>
                      <a:pt x="46" y="13"/>
                    </a:cubicBezTo>
                    <a:cubicBezTo>
                      <a:pt x="49" y="17"/>
                      <a:pt x="49" y="17"/>
                      <a:pt x="49" y="17"/>
                    </a:cubicBezTo>
                    <a:cubicBezTo>
                      <a:pt x="41" y="20"/>
                      <a:pt x="30" y="23"/>
                      <a:pt x="18" y="26"/>
                    </a:cubicBezTo>
                    <a:cubicBezTo>
                      <a:pt x="54" y="26"/>
                      <a:pt x="54" y="26"/>
                      <a:pt x="54" y="26"/>
                    </a:cubicBezTo>
                    <a:cubicBezTo>
                      <a:pt x="54" y="60"/>
                      <a:pt x="54" y="60"/>
                      <a:pt x="54" y="60"/>
                    </a:cubicBezTo>
                    <a:cubicBezTo>
                      <a:pt x="49" y="60"/>
                      <a:pt x="49" y="60"/>
                      <a:pt x="49" y="60"/>
                    </a:cubicBezTo>
                    <a:cubicBezTo>
                      <a:pt x="49" y="57"/>
                      <a:pt x="49" y="57"/>
                      <a:pt x="49" y="57"/>
                    </a:cubicBezTo>
                    <a:cubicBezTo>
                      <a:pt x="15" y="57"/>
                      <a:pt x="15" y="57"/>
                      <a:pt x="15" y="57"/>
                    </a:cubicBezTo>
                    <a:cubicBezTo>
                      <a:pt x="15" y="60"/>
                      <a:pt x="15" y="60"/>
                      <a:pt x="15" y="60"/>
                    </a:cubicBezTo>
                    <a:cubicBezTo>
                      <a:pt x="10" y="60"/>
                      <a:pt x="10" y="60"/>
                      <a:pt x="10" y="60"/>
                    </a:cubicBezTo>
                    <a:cubicBezTo>
                      <a:pt x="10" y="28"/>
                      <a:pt x="10" y="28"/>
                      <a:pt x="10" y="28"/>
                    </a:cubicBezTo>
                    <a:cubicBezTo>
                      <a:pt x="7" y="29"/>
                      <a:pt x="4" y="29"/>
                      <a:pt x="2" y="30"/>
                    </a:cubicBezTo>
                    <a:cubicBezTo>
                      <a:pt x="1" y="29"/>
                      <a:pt x="1" y="27"/>
                      <a:pt x="0" y="26"/>
                    </a:cubicBezTo>
                    <a:close/>
                    <a:moveTo>
                      <a:pt x="19" y="4"/>
                    </a:moveTo>
                    <a:cubicBezTo>
                      <a:pt x="22" y="7"/>
                      <a:pt x="22" y="7"/>
                      <a:pt x="22" y="7"/>
                    </a:cubicBezTo>
                    <a:cubicBezTo>
                      <a:pt x="16" y="12"/>
                      <a:pt x="10" y="16"/>
                      <a:pt x="4" y="20"/>
                    </a:cubicBezTo>
                    <a:cubicBezTo>
                      <a:pt x="3" y="19"/>
                      <a:pt x="2" y="18"/>
                      <a:pt x="1" y="16"/>
                    </a:cubicBezTo>
                    <a:cubicBezTo>
                      <a:pt x="8" y="12"/>
                      <a:pt x="14" y="8"/>
                      <a:pt x="19" y="4"/>
                    </a:cubicBezTo>
                    <a:close/>
                    <a:moveTo>
                      <a:pt x="49" y="31"/>
                    </a:moveTo>
                    <a:cubicBezTo>
                      <a:pt x="15" y="31"/>
                      <a:pt x="15" y="31"/>
                      <a:pt x="15" y="31"/>
                    </a:cubicBezTo>
                    <a:cubicBezTo>
                      <a:pt x="15" y="35"/>
                      <a:pt x="15" y="35"/>
                      <a:pt x="15" y="35"/>
                    </a:cubicBezTo>
                    <a:cubicBezTo>
                      <a:pt x="49" y="35"/>
                      <a:pt x="49" y="35"/>
                      <a:pt x="49" y="35"/>
                    </a:cubicBezTo>
                    <a:lnTo>
                      <a:pt x="49" y="31"/>
                    </a:lnTo>
                    <a:close/>
                    <a:moveTo>
                      <a:pt x="15" y="44"/>
                    </a:moveTo>
                    <a:cubicBezTo>
                      <a:pt x="49" y="44"/>
                      <a:pt x="49" y="44"/>
                      <a:pt x="49" y="44"/>
                    </a:cubicBezTo>
                    <a:cubicBezTo>
                      <a:pt x="49" y="39"/>
                      <a:pt x="49" y="39"/>
                      <a:pt x="49" y="39"/>
                    </a:cubicBezTo>
                    <a:cubicBezTo>
                      <a:pt x="15" y="39"/>
                      <a:pt x="15" y="39"/>
                      <a:pt x="15" y="39"/>
                    </a:cubicBezTo>
                    <a:lnTo>
                      <a:pt x="15" y="44"/>
                    </a:lnTo>
                    <a:close/>
                    <a:moveTo>
                      <a:pt x="15" y="53"/>
                    </a:moveTo>
                    <a:cubicBezTo>
                      <a:pt x="49" y="53"/>
                      <a:pt x="49" y="53"/>
                      <a:pt x="49" y="53"/>
                    </a:cubicBezTo>
                    <a:cubicBezTo>
                      <a:pt x="49" y="48"/>
                      <a:pt x="49" y="48"/>
                      <a:pt x="49" y="48"/>
                    </a:cubicBezTo>
                    <a:cubicBezTo>
                      <a:pt x="15" y="48"/>
                      <a:pt x="15" y="48"/>
                      <a:pt x="15" y="48"/>
                    </a:cubicBezTo>
                    <a:lnTo>
                      <a:pt x="15" y="53"/>
                    </a:lnTo>
                    <a:close/>
                    <a:moveTo>
                      <a:pt x="28" y="0"/>
                    </a:moveTo>
                    <a:cubicBezTo>
                      <a:pt x="33" y="0"/>
                      <a:pt x="33" y="0"/>
                      <a:pt x="33" y="0"/>
                    </a:cubicBezTo>
                    <a:cubicBezTo>
                      <a:pt x="33" y="17"/>
                      <a:pt x="33" y="17"/>
                      <a:pt x="33" y="17"/>
                    </a:cubicBezTo>
                    <a:cubicBezTo>
                      <a:pt x="28" y="17"/>
                      <a:pt x="28" y="17"/>
                      <a:pt x="28" y="17"/>
                    </a:cubicBezTo>
                    <a:lnTo>
                      <a:pt x="28" y="0"/>
                    </a:lnTo>
                    <a:close/>
                    <a:moveTo>
                      <a:pt x="40" y="7"/>
                    </a:moveTo>
                    <a:cubicBezTo>
                      <a:pt x="43" y="4"/>
                      <a:pt x="43" y="4"/>
                      <a:pt x="43" y="4"/>
                    </a:cubicBezTo>
                    <a:cubicBezTo>
                      <a:pt x="49" y="7"/>
                      <a:pt x="55" y="10"/>
                      <a:pt x="61" y="14"/>
                    </a:cubicBezTo>
                    <a:cubicBezTo>
                      <a:pt x="58" y="18"/>
                      <a:pt x="58" y="18"/>
                      <a:pt x="58" y="18"/>
                    </a:cubicBezTo>
                    <a:cubicBezTo>
                      <a:pt x="52" y="15"/>
                      <a:pt x="46" y="11"/>
                      <a:pt x="40" y="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8" name="Freeform 198"/>
              <p:cNvSpPr>
                <a:spLocks noEditPoints="1"/>
              </p:cNvSpPr>
              <p:nvPr/>
            </p:nvSpPr>
            <p:spPr bwMode="auto">
              <a:xfrm>
                <a:off x="5811" y="1714"/>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9" name="Freeform 199"/>
              <p:cNvSpPr>
                <a:spLocks noEditPoints="1"/>
              </p:cNvSpPr>
              <p:nvPr/>
            </p:nvSpPr>
            <p:spPr bwMode="auto">
              <a:xfrm>
                <a:off x="5890" y="1712"/>
                <a:ext cx="73" cy="74"/>
              </a:xfrm>
              <a:custGeom>
                <a:avLst/>
                <a:gdLst>
                  <a:gd name="T0" fmla="*/ 0 w 39"/>
                  <a:gd name="T1" fmla="*/ 9 h 39"/>
                  <a:gd name="T2" fmla="*/ 34 w 39"/>
                  <a:gd name="T3" fmla="*/ 9 h 39"/>
                  <a:gd name="T4" fmla="*/ 34 w 39"/>
                  <a:gd name="T5" fmla="*/ 0 h 39"/>
                  <a:gd name="T6" fmla="*/ 39 w 39"/>
                  <a:gd name="T7" fmla="*/ 0 h 39"/>
                  <a:gd name="T8" fmla="*/ 39 w 39"/>
                  <a:gd name="T9" fmla="*/ 9 h 39"/>
                  <a:gd name="T10" fmla="*/ 73 w 39"/>
                  <a:gd name="T11" fmla="*/ 9 h 39"/>
                  <a:gd name="T12" fmla="*/ 73 w 39"/>
                  <a:gd name="T13" fmla="*/ 13 h 39"/>
                  <a:gd name="T14" fmla="*/ 39 w 39"/>
                  <a:gd name="T15" fmla="*/ 13 h 39"/>
                  <a:gd name="T16" fmla="*/ 39 w 39"/>
                  <a:gd name="T17" fmla="*/ 23 h 39"/>
                  <a:gd name="T18" fmla="*/ 67 w 39"/>
                  <a:gd name="T19" fmla="*/ 23 h 39"/>
                  <a:gd name="T20" fmla="*/ 67 w 39"/>
                  <a:gd name="T21" fmla="*/ 65 h 39"/>
                  <a:gd name="T22" fmla="*/ 60 w 39"/>
                  <a:gd name="T23" fmla="*/ 74 h 39"/>
                  <a:gd name="T24" fmla="*/ 47 w 39"/>
                  <a:gd name="T25" fmla="*/ 74 h 39"/>
                  <a:gd name="T26" fmla="*/ 45 w 39"/>
                  <a:gd name="T27" fmla="*/ 68 h 39"/>
                  <a:gd name="T28" fmla="*/ 58 w 39"/>
                  <a:gd name="T29" fmla="*/ 68 h 39"/>
                  <a:gd name="T30" fmla="*/ 62 w 39"/>
                  <a:gd name="T31" fmla="*/ 65 h 39"/>
                  <a:gd name="T32" fmla="*/ 62 w 39"/>
                  <a:gd name="T33" fmla="*/ 27 h 39"/>
                  <a:gd name="T34" fmla="*/ 9 w 39"/>
                  <a:gd name="T35" fmla="*/ 27 h 39"/>
                  <a:gd name="T36" fmla="*/ 9 w 39"/>
                  <a:gd name="T37" fmla="*/ 74 h 39"/>
                  <a:gd name="T38" fmla="*/ 4 w 39"/>
                  <a:gd name="T39" fmla="*/ 74 h 39"/>
                  <a:gd name="T40" fmla="*/ 4 w 39"/>
                  <a:gd name="T41" fmla="*/ 23 h 39"/>
                  <a:gd name="T42" fmla="*/ 34 w 39"/>
                  <a:gd name="T43" fmla="*/ 23 h 39"/>
                  <a:gd name="T44" fmla="*/ 34 w 39"/>
                  <a:gd name="T45" fmla="*/ 13 h 39"/>
                  <a:gd name="T46" fmla="*/ 0 w 39"/>
                  <a:gd name="T47" fmla="*/ 13 h 39"/>
                  <a:gd name="T48" fmla="*/ 0 w 39"/>
                  <a:gd name="T49" fmla="*/ 9 h 39"/>
                  <a:gd name="T50" fmla="*/ 13 w 39"/>
                  <a:gd name="T51" fmla="*/ 53 h 39"/>
                  <a:gd name="T52" fmla="*/ 34 w 39"/>
                  <a:gd name="T53" fmla="*/ 53 h 39"/>
                  <a:gd name="T54" fmla="*/ 34 w 39"/>
                  <a:gd name="T55" fmla="*/ 46 h 39"/>
                  <a:gd name="T56" fmla="*/ 15 w 39"/>
                  <a:gd name="T57" fmla="*/ 46 h 39"/>
                  <a:gd name="T58" fmla="*/ 15 w 39"/>
                  <a:gd name="T59" fmla="*/ 40 h 39"/>
                  <a:gd name="T60" fmla="*/ 39 w 39"/>
                  <a:gd name="T61" fmla="*/ 40 h 39"/>
                  <a:gd name="T62" fmla="*/ 47 w 39"/>
                  <a:gd name="T63" fmla="*/ 28 h 39"/>
                  <a:gd name="T64" fmla="*/ 52 w 39"/>
                  <a:gd name="T65" fmla="*/ 30 h 39"/>
                  <a:gd name="T66" fmla="*/ 45 w 39"/>
                  <a:gd name="T67" fmla="*/ 40 h 39"/>
                  <a:gd name="T68" fmla="*/ 56 w 39"/>
                  <a:gd name="T69" fmla="*/ 40 h 39"/>
                  <a:gd name="T70" fmla="*/ 56 w 39"/>
                  <a:gd name="T71" fmla="*/ 46 h 39"/>
                  <a:gd name="T72" fmla="*/ 39 w 39"/>
                  <a:gd name="T73" fmla="*/ 46 h 39"/>
                  <a:gd name="T74" fmla="*/ 39 w 39"/>
                  <a:gd name="T75" fmla="*/ 53 h 39"/>
                  <a:gd name="T76" fmla="*/ 60 w 39"/>
                  <a:gd name="T77" fmla="*/ 53 h 39"/>
                  <a:gd name="T78" fmla="*/ 60 w 39"/>
                  <a:gd name="T79" fmla="*/ 59 h 39"/>
                  <a:gd name="T80" fmla="*/ 39 w 39"/>
                  <a:gd name="T81" fmla="*/ 59 h 39"/>
                  <a:gd name="T82" fmla="*/ 39 w 39"/>
                  <a:gd name="T83" fmla="*/ 72 h 39"/>
                  <a:gd name="T84" fmla="*/ 34 w 39"/>
                  <a:gd name="T85" fmla="*/ 72 h 39"/>
                  <a:gd name="T86" fmla="*/ 34 w 39"/>
                  <a:gd name="T87" fmla="*/ 59 h 39"/>
                  <a:gd name="T88" fmla="*/ 13 w 39"/>
                  <a:gd name="T89" fmla="*/ 59 h 39"/>
                  <a:gd name="T90" fmla="*/ 13 w 39"/>
                  <a:gd name="T91" fmla="*/ 53 h 39"/>
                  <a:gd name="T92" fmla="*/ 21 w 39"/>
                  <a:gd name="T93" fmla="*/ 30 h 39"/>
                  <a:gd name="T94" fmla="*/ 24 w 39"/>
                  <a:gd name="T95" fmla="*/ 28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1" y="0"/>
                      <a:pt x="21" y="0"/>
                      <a:pt x="21" y="0"/>
                    </a:cubicBezTo>
                    <a:cubicBezTo>
                      <a:pt x="21" y="5"/>
                      <a:pt x="21" y="5"/>
                      <a:pt x="21" y="5"/>
                    </a:cubicBezTo>
                    <a:cubicBezTo>
                      <a:pt x="39" y="5"/>
                      <a:pt x="39" y="5"/>
                      <a:pt x="39" y="5"/>
                    </a:cubicBezTo>
                    <a:cubicBezTo>
                      <a:pt x="39" y="7"/>
                      <a:pt x="39" y="7"/>
                      <a:pt x="39" y="7"/>
                    </a:cubicBezTo>
                    <a:cubicBezTo>
                      <a:pt x="21" y="7"/>
                      <a:pt x="21" y="7"/>
                      <a:pt x="21" y="7"/>
                    </a:cubicBezTo>
                    <a:cubicBezTo>
                      <a:pt x="21" y="12"/>
                      <a:pt x="21" y="12"/>
                      <a:pt x="21" y="12"/>
                    </a:cubicBezTo>
                    <a:cubicBezTo>
                      <a:pt x="36" y="12"/>
                      <a:pt x="36" y="12"/>
                      <a:pt x="36" y="12"/>
                    </a:cubicBezTo>
                    <a:cubicBezTo>
                      <a:pt x="36" y="34"/>
                      <a:pt x="36" y="34"/>
                      <a:pt x="36" y="34"/>
                    </a:cubicBezTo>
                    <a:cubicBezTo>
                      <a:pt x="36" y="38"/>
                      <a:pt x="35" y="39"/>
                      <a:pt x="32" y="39"/>
                    </a:cubicBezTo>
                    <a:cubicBezTo>
                      <a:pt x="30" y="39"/>
                      <a:pt x="28" y="39"/>
                      <a:pt x="25" y="39"/>
                    </a:cubicBezTo>
                    <a:cubicBezTo>
                      <a:pt x="25" y="38"/>
                      <a:pt x="25" y="37"/>
                      <a:pt x="24" y="36"/>
                    </a:cubicBezTo>
                    <a:cubicBezTo>
                      <a:pt x="27" y="36"/>
                      <a:pt x="29" y="36"/>
                      <a:pt x="31" y="36"/>
                    </a:cubicBezTo>
                    <a:cubicBezTo>
                      <a:pt x="32" y="36"/>
                      <a:pt x="33" y="35"/>
                      <a:pt x="33" y="34"/>
                    </a:cubicBezTo>
                    <a:cubicBezTo>
                      <a:pt x="33" y="14"/>
                      <a:pt x="33" y="14"/>
                      <a:pt x="33" y="14"/>
                    </a:cubicBezTo>
                    <a:cubicBezTo>
                      <a:pt x="5" y="14"/>
                      <a:pt x="5" y="14"/>
                      <a:pt x="5" y="14"/>
                    </a:cubicBezTo>
                    <a:cubicBezTo>
                      <a:pt x="5" y="39"/>
                      <a:pt x="5" y="39"/>
                      <a:pt x="5" y="39"/>
                    </a:cubicBezTo>
                    <a:cubicBezTo>
                      <a:pt x="2" y="39"/>
                      <a:pt x="2" y="39"/>
                      <a:pt x="2" y="39"/>
                    </a:cubicBezTo>
                    <a:cubicBezTo>
                      <a:pt x="2" y="12"/>
                      <a:pt x="2" y="12"/>
                      <a:pt x="2" y="12"/>
                    </a:cubicBezTo>
                    <a:cubicBezTo>
                      <a:pt x="18" y="12"/>
                      <a:pt x="18" y="12"/>
                      <a:pt x="18" y="12"/>
                    </a:cubicBezTo>
                    <a:cubicBezTo>
                      <a:pt x="18" y="7"/>
                      <a:pt x="18" y="7"/>
                      <a:pt x="18" y="7"/>
                    </a:cubicBezTo>
                    <a:cubicBezTo>
                      <a:pt x="0" y="7"/>
                      <a:pt x="0" y="7"/>
                      <a:pt x="0" y="7"/>
                    </a:cubicBezTo>
                    <a:lnTo>
                      <a:pt x="0" y="5"/>
                    </a:lnTo>
                    <a:close/>
                    <a:moveTo>
                      <a:pt x="7" y="28"/>
                    </a:moveTo>
                    <a:cubicBezTo>
                      <a:pt x="18" y="28"/>
                      <a:pt x="18" y="28"/>
                      <a:pt x="18" y="28"/>
                    </a:cubicBezTo>
                    <a:cubicBezTo>
                      <a:pt x="18" y="24"/>
                      <a:pt x="18" y="24"/>
                      <a:pt x="18" y="24"/>
                    </a:cubicBezTo>
                    <a:cubicBezTo>
                      <a:pt x="8" y="24"/>
                      <a:pt x="8" y="24"/>
                      <a:pt x="8" y="24"/>
                    </a:cubicBezTo>
                    <a:cubicBezTo>
                      <a:pt x="8" y="21"/>
                      <a:pt x="8" y="21"/>
                      <a:pt x="8" y="21"/>
                    </a:cubicBezTo>
                    <a:cubicBezTo>
                      <a:pt x="21" y="21"/>
                      <a:pt x="21" y="21"/>
                      <a:pt x="21" y="21"/>
                    </a:cubicBezTo>
                    <a:cubicBezTo>
                      <a:pt x="22" y="19"/>
                      <a:pt x="23" y="17"/>
                      <a:pt x="25" y="15"/>
                    </a:cubicBezTo>
                    <a:cubicBezTo>
                      <a:pt x="28" y="16"/>
                      <a:pt x="28" y="16"/>
                      <a:pt x="28" y="16"/>
                    </a:cubicBezTo>
                    <a:cubicBezTo>
                      <a:pt x="26" y="18"/>
                      <a:pt x="25" y="20"/>
                      <a:pt x="24" y="21"/>
                    </a:cubicBezTo>
                    <a:cubicBezTo>
                      <a:pt x="30" y="21"/>
                      <a:pt x="30" y="21"/>
                      <a:pt x="30" y="21"/>
                    </a:cubicBezTo>
                    <a:cubicBezTo>
                      <a:pt x="30" y="24"/>
                      <a:pt x="30" y="24"/>
                      <a:pt x="30"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7" y="31"/>
                      <a:pt x="7" y="31"/>
                      <a:pt x="7" y="31"/>
                    </a:cubicBezTo>
                    <a:lnTo>
                      <a:pt x="7" y="28"/>
                    </a:lnTo>
                    <a:close/>
                    <a:moveTo>
                      <a:pt x="11" y="16"/>
                    </a:moveTo>
                    <a:cubicBezTo>
                      <a:pt x="13" y="15"/>
                      <a:pt x="13" y="15"/>
                      <a:pt x="13" y="15"/>
                    </a:cubicBezTo>
                    <a:cubicBezTo>
                      <a:pt x="15" y="16"/>
                      <a:pt x="16" y="18"/>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0" name="Freeform 200"/>
              <p:cNvSpPr>
                <a:spLocks noEditPoints="1"/>
              </p:cNvSpPr>
              <p:nvPr/>
            </p:nvSpPr>
            <p:spPr bwMode="auto">
              <a:xfrm>
                <a:off x="5492" y="1748"/>
                <a:ext cx="71" cy="75"/>
              </a:xfrm>
              <a:custGeom>
                <a:avLst/>
                <a:gdLst>
                  <a:gd name="T0" fmla="*/ 22 w 38"/>
                  <a:gd name="T1" fmla="*/ 45 h 40"/>
                  <a:gd name="T2" fmla="*/ 15 w 38"/>
                  <a:gd name="T3" fmla="*/ 60 h 40"/>
                  <a:gd name="T4" fmla="*/ 7 w 38"/>
                  <a:gd name="T5" fmla="*/ 60 h 40"/>
                  <a:gd name="T6" fmla="*/ 6 w 38"/>
                  <a:gd name="T7" fmla="*/ 54 h 40"/>
                  <a:gd name="T8" fmla="*/ 13 w 38"/>
                  <a:gd name="T9" fmla="*/ 54 h 40"/>
                  <a:gd name="T10" fmla="*/ 17 w 38"/>
                  <a:gd name="T11" fmla="*/ 45 h 40"/>
                  <a:gd name="T12" fmla="*/ 9 w 38"/>
                  <a:gd name="T13" fmla="*/ 30 h 40"/>
                  <a:gd name="T14" fmla="*/ 15 w 38"/>
                  <a:gd name="T15" fmla="*/ 9 h 40"/>
                  <a:gd name="T16" fmla="*/ 6 w 38"/>
                  <a:gd name="T17" fmla="*/ 9 h 40"/>
                  <a:gd name="T18" fmla="*/ 6 w 38"/>
                  <a:gd name="T19" fmla="*/ 75 h 40"/>
                  <a:gd name="T20" fmla="*/ 0 w 38"/>
                  <a:gd name="T21" fmla="*/ 75 h 40"/>
                  <a:gd name="T22" fmla="*/ 0 w 38"/>
                  <a:gd name="T23" fmla="*/ 6 h 40"/>
                  <a:gd name="T24" fmla="*/ 21 w 38"/>
                  <a:gd name="T25" fmla="*/ 6 h 40"/>
                  <a:gd name="T26" fmla="*/ 21 w 38"/>
                  <a:gd name="T27" fmla="*/ 9 h 40"/>
                  <a:gd name="T28" fmla="*/ 15 w 38"/>
                  <a:gd name="T29" fmla="*/ 30 h 40"/>
                  <a:gd name="T30" fmla="*/ 22 w 38"/>
                  <a:gd name="T31" fmla="*/ 45 h 40"/>
                  <a:gd name="T32" fmla="*/ 22 w 38"/>
                  <a:gd name="T33" fmla="*/ 39 h 40"/>
                  <a:gd name="T34" fmla="*/ 43 w 38"/>
                  <a:gd name="T35" fmla="*/ 39 h 40"/>
                  <a:gd name="T36" fmla="*/ 43 w 38"/>
                  <a:gd name="T37" fmla="*/ 17 h 40"/>
                  <a:gd name="T38" fmla="*/ 24 w 38"/>
                  <a:gd name="T39" fmla="*/ 17 h 40"/>
                  <a:gd name="T40" fmla="*/ 24 w 38"/>
                  <a:gd name="T41" fmla="*/ 11 h 40"/>
                  <a:gd name="T42" fmla="*/ 43 w 38"/>
                  <a:gd name="T43" fmla="*/ 11 h 40"/>
                  <a:gd name="T44" fmla="*/ 43 w 38"/>
                  <a:gd name="T45" fmla="*/ 0 h 40"/>
                  <a:gd name="T46" fmla="*/ 49 w 38"/>
                  <a:gd name="T47" fmla="*/ 0 h 40"/>
                  <a:gd name="T48" fmla="*/ 49 w 38"/>
                  <a:gd name="T49" fmla="*/ 11 h 40"/>
                  <a:gd name="T50" fmla="*/ 67 w 38"/>
                  <a:gd name="T51" fmla="*/ 11 h 40"/>
                  <a:gd name="T52" fmla="*/ 67 w 38"/>
                  <a:gd name="T53" fmla="*/ 17 h 40"/>
                  <a:gd name="T54" fmla="*/ 49 w 38"/>
                  <a:gd name="T55" fmla="*/ 17 h 40"/>
                  <a:gd name="T56" fmla="*/ 49 w 38"/>
                  <a:gd name="T57" fmla="*/ 39 h 40"/>
                  <a:gd name="T58" fmla="*/ 71 w 38"/>
                  <a:gd name="T59" fmla="*/ 39 h 40"/>
                  <a:gd name="T60" fmla="*/ 71 w 38"/>
                  <a:gd name="T61" fmla="*/ 45 h 40"/>
                  <a:gd name="T62" fmla="*/ 50 w 38"/>
                  <a:gd name="T63" fmla="*/ 45 h 40"/>
                  <a:gd name="T64" fmla="*/ 71 w 38"/>
                  <a:gd name="T65" fmla="*/ 68 h 40"/>
                  <a:gd name="T66" fmla="*/ 65 w 38"/>
                  <a:gd name="T67" fmla="*/ 73 h 40"/>
                  <a:gd name="T68" fmla="*/ 45 w 38"/>
                  <a:gd name="T69" fmla="*/ 49 h 40"/>
                  <a:gd name="T70" fmla="*/ 22 w 38"/>
                  <a:gd name="T71" fmla="*/ 75 h 40"/>
                  <a:gd name="T72" fmla="*/ 19 w 38"/>
                  <a:gd name="T73" fmla="*/ 69 h 40"/>
                  <a:gd name="T74" fmla="*/ 41 w 38"/>
                  <a:gd name="T75" fmla="*/ 45 h 40"/>
                  <a:gd name="T76" fmla="*/ 22 w 38"/>
                  <a:gd name="T77" fmla="*/ 45 h 40"/>
                  <a:gd name="T78" fmla="*/ 22 w 38"/>
                  <a:gd name="T79" fmla="*/ 39 h 40"/>
                  <a:gd name="T80" fmla="*/ 24 w 38"/>
                  <a:gd name="T81" fmla="*/ 24 h 40"/>
                  <a:gd name="T82" fmla="*/ 30 w 38"/>
                  <a:gd name="T83" fmla="*/ 21 h 40"/>
                  <a:gd name="T84" fmla="*/ 37 w 38"/>
                  <a:gd name="T85" fmla="*/ 32 h 40"/>
                  <a:gd name="T86" fmla="*/ 34 w 38"/>
                  <a:gd name="T87" fmla="*/ 36 h 40"/>
                  <a:gd name="T88" fmla="*/ 24 w 38"/>
                  <a:gd name="T89" fmla="*/ 24 h 40"/>
                  <a:gd name="T90" fmla="*/ 52 w 38"/>
                  <a:gd name="T91" fmla="*/ 32 h 40"/>
                  <a:gd name="T92" fmla="*/ 62 w 38"/>
                  <a:gd name="T93" fmla="*/ 21 h 40"/>
                  <a:gd name="T94" fmla="*/ 67 w 38"/>
                  <a:gd name="T95" fmla="*/ 24 h 40"/>
                  <a:gd name="T96" fmla="*/ 56 w 38"/>
                  <a:gd name="T97" fmla="*/ 36 h 40"/>
                  <a:gd name="T98" fmla="*/ 52 w 38"/>
                  <a:gd name="T99" fmla="*/ 32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
                  <a:gd name="T151" fmla="*/ 0 h 40"/>
                  <a:gd name="T152" fmla="*/ 38 w 38"/>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 h="40">
                    <a:moveTo>
                      <a:pt x="12" y="24"/>
                    </a:moveTo>
                    <a:cubicBezTo>
                      <a:pt x="13" y="29"/>
                      <a:pt x="11" y="32"/>
                      <a:pt x="8" y="32"/>
                    </a:cubicBezTo>
                    <a:cubicBezTo>
                      <a:pt x="7" y="32"/>
                      <a:pt x="6" y="32"/>
                      <a:pt x="4" y="32"/>
                    </a:cubicBezTo>
                    <a:cubicBezTo>
                      <a:pt x="4" y="31"/>
                      <a:pt x="3" y="30"/>
                      <a:pt x="3" y="29"/>
                    </a:cubicBezTo>
                    <a:cubicBezTo>
                      <a:pt x="4" y="29"/>
                      <a:pt x="6" y="29"/>
                      <a:pt x="7" y="29"/>
                    </a:cubicBezTo>
                    <a:cubicBezTo>
                      <a:pt x="9" y="29"/>
                      <a:pt x="9" y="27"/>
                      <a:pt x="9" y="24"/>
                    </a:cubicBezTo>
                    <a:cubicBezTo>
                      <a:pt x="8" y="22"/>
                      <a:pt x="7" y="19"/>
                      <a:pt x="5" y="16"/>
                    </a:cubicBezTo>
                    <a:cubicBezTo>
                      <a:pt x="6" y="13"/>
                      <a:pt x="7" y="9"/>
                      <a:pt x="8" y="5"/>
                    </a:cubicBezTo>
                    <a:cubicBezTo>
                      <a:pt x="3" y="5"/>
                      <a:pt x="3" y="5"/>
                      <a:pt x="3" y="5"/>
                    </a:cubicBezTo>
                    <a:cubicBezTo>
                      <a:pt x="3" y="40"/>
                      <a:pt x="3" y="40"/>
                      <a:pt x="3" y="40"/>
                    </a:cubicBezTo>
                    <a:cubicBezTo>
                      <a:pt x="0" y="40"/>
                      <a:pt x="0" y="40"/>
                      <a:pt x="0" y="40"/>
                    </a:cubicBezTo>
                    <a:cubicBezTo>
                      <a:pt x="0" y="3"/>
                      <a:pt x="0" y="3"/>
                      <a:pt x="0" y="3"/>
                    </a:cubicBezTo>
                    <a:cubicBezTo>
                      <a:pt x="11" y="3"/>
                      <a:pt x="11" y="3"/>
                      <a:pt x="11" y="3"/>
                    </a:cubicBezTo>
                    <a:cubicBezTo>
                      <a:pt x="11" y="5"/>
                      <a:pt x="11" y="5"/>
                      <a:pt x="11" y="5"/>
                    </a:cubicBezTo>
                    <a:cubicBezTo>
                      <a:pt x="10" y="9"/>
                      <a:pt x="9" y="12"/>
                      <a:pt x="8" y="16"/>
                    </a:cubicBezTo>
                    <a:cubicBezTo>
                      <a:pt x="10" y="19"/>
                      <a:pt x="12" y="21"/>
                      <a:pt x="12" y="24"/>
                    </a:cubicBezTo>
                    <a:close/>
                    <a:moveTo>
                      <a:pt x="12" y="21"/>
                    </a:moveTo>
                    <a:cubicBezTo>
                      <a:pt x="23" y="21"/>
                      <a:pt x="23" y="21"/>
                      <a:pt x="23" y="21"/>
                    </a:cubicBezTo>
                    <a:cubicBezTo>
                      <a:pt x="23" y="19"/>
                      <a:pt x="23" y="15"/>
                      <a:pt x="23" y="9"/>
                    </a:cubicBezTo>
                    <a:cubicBezTo>
                      <a:pt x="13" y="9"/>
                      <a:pt x="13" y="9"/>
                      <a:pt x="13" y="9"/>
                    </a:cubicBezTo>
                    <a:cubicBezTo>
                      <a:pt x="13" y="6"/>
                      <a:pt x="13" y="6"/>
                      <a:pt x="13" y="6"/>
                    </a:cubicBezTo>
                    <a:cubicBezTo>
                      <a:pt x="23" y="6"/>
                      <a:pt x="23" y="6"/>
                      <a:pt x="23" y="6"/>
                    </a:cubicBezTo>
                    <a:cubicBezTo>
                      <a:pt x="23" y="4"/>
                      <a:pt x="23" y="2"/>
                      <a:pt x="23" y="0"/>
                    </a:cubicBezTo>
                    <a:cubicBezTo>
                      <a:pt x="26" y="0"/>
                      <a:pt x="26" y="0"/>
                      <a:pt x="26" y="0"/>
                    </a:cubicBezTo>
                    <a:cubicBezTo>
                      <a:pt x="26" y="2"/>
                      <a:pt x="26" y="4"/>
                      <a:pt x="26" y="6"/>
                    </a:cubicBezTo>
                    <a:cubicBezTo>
                      <a:pt x="36" y="6"/>
                      <a:pt x="36" y="6"/>
                      <a:pt x="36" y="6"/>
                    </a:cubicBezTo>
                    <a:cubicBezTo>
                      <a:pt x="36" y="9"/>
                      <a:pt x="36" y="9"/>
                      <a:pt x="36" y="9"/>
                    </a:cubicBezTo>
                    <a:cubicBezTo>
                      <a:pt x="26" y="9"/>
                      <a:pt x="26" y="9"/>
                      <a:pt x="26" y="9"/>
                    </a:cubicBezTo>
                    <a:cubicBezTo>
                      <a:pt x="26" y="15"/>
                      <a:pt x="26" y="19"/>
                      <a:pt x="26" y="21"/>
                    </a:cubicBezTo>
                    <a:cubicBezTo>
                      <a:pt x="38" y="21"/>
                      <a:pt x="38" y="21"/>
                      <a:pt x="38" y="21"/>
                    </a:cubicBezTo>
                    <a:cubicBezTo>
                      <a:pt x="38" y="24"/>
                      <a:pt x="38" y="24"/>
                      <a:pt x="38" y="24"/>
                    </a:cubicBezTo>
                    <a:cubicBezTo>
                      <a:pt x="27" y="24"/>
                      <a:pt x="27" y="24"/>
                      <a:pt x="27" y="24"/>
                    </a:cubicBezTo>
                    <a:cubicBezTo>
                      <a:pt x="29" y="30"/>
                      <a:pt x="33" y="34"/>
                      <a:pt x="38" y="36"/>
                    </a:cubicBezTo>
                    <a:cubicBezTo>
                      <a:pt x="37" y="38"/>
                      <a:pt x="36" y="39"/>
                      <a:pt x="35" y="39"/>
                    </a:cubicBezTo>
                    <a:cubicBezTo>
                      <a:pt x="30" y="36"/>
                      <a:pt x="26" y="32"/>
                      <a:pt x="24" y="26"/>
                    </a:cubicBezTo>
                    <a:cubicBezTo>
                      <a:pt x="23" y="31"/>
                      <a:pt x="19" y="36"/>
                      <a:pt x="12" y="40"/>
                    </a:cubicBezTo>
                    <a:cubicBezTo>
                      <a:pt x="12" y="39"/>
                      <a:pt x="11" y="38"/>
                      <a:pt x="10" y="37"/>
                    </a:cubicBezTo>
                    <a:cubicBezTo>
                      <a:pt x="17" y="33"/>
                      <a:pt x="21" y="29"/>
                      <a:pt x="22" y="24"/>
                    </a:cubicBezTo>
                    <a:cubicBezTo>
                      <a:pt x="12" y="24"/>
                      <a:pt x="12" y="24"/>
                      <a:pt x="12" y="24"/>
                    </a:cubicBezTo>
                    <a:lnTo>
                      <a:pt x="12" y="21"/>
                    </a:lnTo>
                    <a:close/>
                    <a:moveTo>
                      <a:pt x="13" y="13"/>
                    </a:moveTo>
                    <a:cubicBezTo>
                      <a:pt x="16" y="11"/>
                      <a:pt x="16" y="11"/>
                      <a:pt x="16" y="11"/>
                    </a:cubicBezTo>
                    <a:cubicBezTo>
                      <a:pt x="17" y="13"/>
                      <a:pt x="18" y="15"/>
                      <a:pt x="20" y="17"/>
                    </a:cubicBezTo>
                    <a:cubicBezTo>
                      <a:pt x="18" y="19"/>
                      <a:pt x="18" y="19"/>
                      <a:pt x="18" y="19"/>
                    </a:cubicBezTo>
                    <a:cubicBezTo>
                      <a:pt x="16" y="17"/>
                      <a:pt x="15" y="15"/>
                      <a:pt x="13" y="13"/>
                    </a:cubicBezTo>
                    <a:close/>
                    <a:moveTo>
                      <a:pt x="28" y="17"/>
                    </a:moveTo>
                    <a:cubicBezTo>
                      <a:pt x="30" y="15"/>
                      <a:pt x="32" y="13"/>
                      <a:pt x="33" y="11"/>
                    </a:cubicBezTo>
                    <a:cubicBezTo>
                      <a:pt x="36" y="13"/>
                      <a:pt x="36" y="13"/>
                      <a:pt x="36" y="13"/>
                    </a:cubicBezTo>
                    <a:cubicBezTo>
                      <a:pt x="34" y="15"/>
                      <a:pt x="32" y="17"/>
                      <a:pt x="30" y="19"/>
                    </a:cubicBezTo>
                    <a:lnTo>
                      <a:pt x="28" y="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1" name="Freeform 201"/>
              <p:cNvSpPr>
                <a:spLocks noEditPoints="1"/>
              </p:cNvSpPr>
              <p:nvPr/>
            </p:nvSpPr>
            <p:spPr bwMode="auto">
              <a:xfrm>
                <a:off x="5567" y="1754"/>
                <a:ext cx="73" cy="69"/>
              </a:xfrm>
              <a:custGeom>
                <a:avLst/>
                <a:gdLst>
                  <a:gd name="T0" fmla="*/ 0 w 39"/>
                  <a:gd name="T1" fmla="*/ 0 h 37"/>
                  <a:gd name="T2" fmla="*/ 73 w 39"/>
                  <a:gd name="T3" fmla="*/ 0 h 37"/>
                  <a:gd name="T4" fmla="*/ 73 w 39"/>
                  <a:gd name="T5" fmla="*/ 6 h 37"/>
                  <a:gd name="T6" fmla="*/ 49 w 39"/>
                  <a:gd name="T7" fmla="*/ 6 h 37"/>
                  <a:gd name="T8" fmla="*/ 49 w 39"/>
                  <a:gd name="T9" fmla="*/ 15 h 37"/>
                  <a:gd name="T10" fmla="*/ 69 w 39"/>
                  <a:gd name="T11" fmla="*/ 15 h 37"/>
                  <a:gd name="T12" fmla="*/ 69 w 39"/>
                  <a:gd name="T13" fmla="*/ 69 h 37"/>
                  <a:gd name="T14" fmla="*/ 64 w 39"/>
                  <a:gd name="T15" fmla="*/ 69 h 37"/>
                  <a:gd name="T16" fmla="*/ 64 w 39"/>
                  <a:gd name="T17" fmla="*/ 63 h 37"/>
                  <a:gd name="T18" fmla="*/ 9 w 39"/>
                  <a:gd name="T19" fmla="*/ 63 h 37"/>
                  <a:gd name="T20" fmla="*/ 9 w 39"/>
                  <a:gd name="T21" fmla="*/ 69 h 37"/>
                  <a:gd name="T22" fmla="*/ 4 w 39"/>
                  <a:gd name="T23" fmla="*/ 69 h 37"/>
                  <a:gd name="T24" fmla="*/ 4 w 39"/>
                  <a:gd name="T25" fmla="*/ 15 h 37"/>
                  <a:gd name="T26" fmla="*/ 24 w 39"/>
                  <a:gd name="T27" fmla="*/ 15 h 37"/>
                  <a:gd name="T28" fmla="*/ 24 w 39"/>
                  <a:gd name="T29" fmla="*/ 6 h 37"/>
                  <a:gd name="T30" fmla="*/ 0 w 39"/>
                  <a:gd name="T31" fmla="*/ 6 h 37"/>
                  <a:gd name="T32" fmla="*/ 0 w 39"/>
                  <a:gd name="T33" fmla="*/ 0 h 37"/>
                  <a:gd name="T34" fmla="*/ 64 w 39"/>
                  <a:gd name="T35" fmla="*/ 58 h 37"/>
                  <a:gd name="T36" fmla="*/ 64 w 39"/>
                  <a:gd name="T37" fmla="*/ 45 h 37"/>
                  <a:gd name="T38" fmla="*/ 49 w 39"/>
                  <a:gd name="T39" fmla="*/ 45 h 37"/>
                  <a:gd name="T40" fmla="*/ 43 w 39"/>
                  <a:gd name="T41" fmla="*/ 37 h 37"/>
                  <a:gd name="T42" fmla="*/ 43 w 39"/>
                  <a:gd name="T43" fmla="*/ 21 h 37"/>
                  <a:gd name="T44" fmla="*/ 30 w 39"/>
                  <a:gd name="T45" fmla="*/ 21 h 37"/>
                  <a:gd name="T46" fmla="*/ 15 w 39"/>
                  <a:gd name="T47" fmla="*/ 48 h 37"/>
                  <a:gd name="T48" fmla="*/ 11 w 39"/>
                  <a:gd name="T49" fmla="*/ 45 h 37"/>
                  <a:gd name="T50" fmla="*/ 24 w 39"/>
                  <a:gd name="T51" fmla="*/ 21 h 37"/>
                  <a:gd name="T52" fmla="*/ 9 w 39"/>
                  <a:gd name="T53" fmla="*/ 21 h 37"/>
                  <a:gd name="T54" fmla="*/ 9 w 39"/>
                  <a:gd name="T55" fmla="*/ 58 h 37"/>
                  <a:gd name="T56" fmla="*/ 64 w 39"/>
                  <a:gd name="T57" fmla="*/ 58 h 37"/>
                  <a:gd name="T58" fmla="*/ 30 w 39"/>
                  <a:gd name="T59" fmla="*/ 15 h 37"/>
                  <a:gd name="T60" fmla="*/ 43 w 39"/>
                  <a:gd name="T61" fmla="*/ 15 h 37"/>
                  <a:gd name="T62" fmla="*/ 43 w 39"/>
                  <a:gd name="T63" fmla="*/ 6 h 37"/>
                  <a:gd name="T64" fmla="*/ 30 w 39"/>
                  <a:gd name="T65" fmla="*/ 6 h 37"/>
                  <a:gd name="T66" fmla="*/ 30 w 39"/>
                  <a:gd name="T67" fmla="*/ 15 h 37"/>
                  <a:gd name="T68" fmla="*/ 52 w 39"/>
                  <a:gd name="T69" fmla="*/ 39 h 37"/>
                  <a:gd name="T70" fmla="*/ 64 w 39"/>
                  <a:gd name="T71" fmla="*/ 39 h 37"/>
                  <a:gd name="T72" fmla="*/ 64 w 39"/>
                  <a:gd name="T73" fmla="*/ 21 h 37"/>
                  <a:gd name="T74" fmla="*/ 49 w 39"/>
                  <a:gd name="T75" fmla="*/ 21 h 37"/>
                  <a:gd name="T76" fmla="*/ 49 w 39"/>
                  <a:gd name="T77" fmla="*/ 35 h 37"/>
                  <a:gd name="T78" fmla="*/ 52 w 39"/>
                  <a:gd name="T79" fmla="*/ 39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8"/>
                      <a:pt x="26" y="8"/>
                      <a:pt x="26" y="8"/>
                    </a:cubicBezTo>
                    <a:cubicBezTo>
                      <a:pt x="37" y="8"/>
                      <a:pt x="37" y="8"/>
                      <a:pt x="37" y="8"/>
                    </a:cubicBezTo>
                    <a:cubicBezTo>
                      <a:pt x="37" y="37"/>
                      <a:pt x="37" y="37"/>
                      <a:pt x="37" y="37"/>
                    </a:cubicBezTo>
                    <a:cubicBezTo>
                      <a:pt x="34" y="37"/>
                      <a:pt x="34" y="37"/>
                      <a:pt x="34" y="37"/>
                    </a:cubicBezTo>
                    <a:cubicBezTo>
                      <a:pt x="34" y="34"/>
                      <a:pt x="34" y="34"/>
                      <a:pt x="34" y="34"/>
                    </a:cubicBezTo>
                    <a:cubicBezTo>
                      <a:pt x="5" y="34"/>
                      <a:pt x="5" y="34"/>
                      <a:pt x="5" y="34"/>
                    </a:cubicBezTo>
                    <a:cubicBezTo>
                      <a:pt x="5" y="37"/>
                      <a:pt x="5" y="37"/>
                      <a:pt x="5" y="37"/>
                    </a:cubicBezTo>
                    <a:cubicBezTo>
                      <a:pt x="2" y="37"/>
                      <a:pt x="2" y="37"/>
                      <a:pt x="2" y="37"/>
                    </a:cubicBezTo>
                    <a:cubicBezTo>
                      <a:pt x="2" y="8"/>
                      <a:pt x="2" y="8"/>
                      <a:pt x="2" y="8"/>
                    </a:cubicBezTo>
                    <a:cubicBezTo>
                      <a:pt x="13" y="8"/>
                      <a:pt x="13" y="8"/>
                      <a:pt x="13" y="8"/>
                    </a:cubicBezTo>
                    <a:cubicBezTo>
                      <a:pt x="13" y="7"/>
                      <a:pt x="13" y="5"/>
                      <a:pt x="13" y="3"/>
                    </a:cubicBezTo>
                    <a:cubicBezTo>
                      <a:pt x="0" y="3"/>
                      <a:pt x="0" y="3"/>
                      <a:pt x="0" y="3"/>
                    </a:cubicBezTo>
                    <a:lnTo>
                      <a:pt x="0" y="0"/>
                    </a:lnTo>
                    <a:close/>
                    <a:moveTo>
                      <a:pt x="34" y="31"/>
                    </a:moveTo>
                    <a:cubicBezTo>
                      <a:pt x="34" y="24"/>
                      <a:pt x="34" y="24"/>
                      <a:pt x="34" y="24"/>
                    </a:cubicBezTo>
                    <a:cubicBezTo>
                      <a:pt x="26" y="24"/>
                      <a:pt x="26" y="24"/>
                      <a:pt x="26" y="24"/>
                    </a:cubicBezTo>
                    <a:cubicBezTo>
                      <a:pt x="24" y="24"/>
                      <a:pt x="23" y="23"/>
                      <a:pt x="23" y="20"/>
                    </a:cubicBezTo>
                    <a:cubicBezTo>
                      <a:pt x="23" y="11"/>
                      <a:pt x="23" y="11"/>
                      <a:pt x="23" y="11"/>
                    </a:cubicBezTo>
                    <a:cubicBezTo>
                      <a:pt x="16" y="11"/>
                      <a:pt x="16" y="11"/>
                      <a:pt x="16" y="11"/>
                    </a:cubicBezTo>
                    <a:cubicBezTo>
                      <a:pt x="16" y="18"/>
                      <a:pt x="13" y="23"/>
                      <a:pt x="8" y="26"/>
                    </a:cubicBezTo>
                    <a:cubicBezTo>
                      <a:pt x="8" y="25"/>
                      <a:pt x="7" y="25"/>
                      <a:pt x="6" y="24"/>
                    </a:cubicBezTo>
                    <a:cubicBezTo>
                      <a:pt x="10" y="21"/>
                      <a:pt x="13" y="17"/>
                      <a:pt x="13" y="11"/>
                    </a:cubicBezTo>
                    <a:cubicBezTo>
                      <a:pt x="5" y="11"/>
                      <a:pt x="5" y="11"/>
                      <a:pt x="5" y="11"/>
                    </a:cubicBezTo>
                    <a:cubicBezTo>
                      <a:pt x="5" y="31"/>
                      <a:pt x="5" y="31"/>
                      <a:pt x="5" y="31"/>
                    </a:cubicBezTo>
                    <a:lnTo>
                      <a:pt x="34" y="31"/>
                    </a:lnTo>
                    <a:close/>
                    <a:moveTo>
                      <a:pt x="16" y="8"/>
                    </a:moveTo>
                    <a:cubicBezTo>
                      <a:pt x="23" y="8"/>
                      <a:pt x="23" y="8"/>
                      <a:pt x="23" y="8"/>
                    </a:cubicBezTo>
                    <a:cubicBezTo>
                      <a:pt x="23" y="3"/>
                      <a:pt x="23" y="3"/>
                      <a:pt x="23" y="3"/>
                    </a:cubicBezTo>
                    <a:cubicBezTo>
                      <a:pt x="16" y="3"/>
                      <a:pt x="16" y="3"/>
                      <a:pt x="16" y="3"/>
                    </a:cubicBezTo>
                    <a:cubicBezTo>
                      <a:pt x="16" y="5"/>
                      <a:pt x="16" y="7"/>
                      <a:pt x="16" y="8"/>
                    </a:cubicBezTo>
                    <a:close/>
                    <a:moveTo>
                      <a:pt x="28" y="21"/>
                    </a:moveTo>
                    <a:cubicBezTo>
                      <a:pt x="34" y="21"/>
                      <a:pt x="34" y="21"/>
                      <a:pt x="34" y="21"/>
                    </a:cubicBezTo>
                    <a:cubicBezTo>
                      <a:pt x="34" y="11"/>
                      <a:pt x="34" y="11"/>
                      <a:pt x="34" y="11"/>
                    </a:cubicBezTo>
                    <a:cubicBezTo>
                      <a:pt x="26" y="11"/>
                      <a:pt x="26" y="11"/>
                      <a:pt x="26" y="11"/>
                    </a:cubicBezTo>
                    <a:cubicBezTo>
                      <a:pt x="26" y="19"/>
                      <a:pt x="26" y="19"/>
                      <a:pt x="26" y="19"/>
                    </a:cubicBezTo>
                    <a:cubicBezTo>
                      <a:pt x="26" y="21"/>
                      <a:pt x="26" y="21"/>
                      <a:pt x="28" y="2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2" name="Freeform 202"/>
              <p:cNvSpPr>
                <a:spLocks noEditPoints="1"/>
              </p:cNvSpPr>
              <p:nvPr/>
            </p:nvSpPr>
            <p:spPr bwMode="auto">
              <a:xfrm>
                <a:off x="4698" y="1135"/>
                <a:ext cx="75" cy="76"/>
              </a:xfrm>
              <a:custGeom>
                <a:avLst/>
                <a:gdLst>
                  <a:gd name="T0" fmla="*/ 56 w 75"/>
                  <a:gd name="T1" fmla="*/ 74 h 76"/>
                  <a:gd name="T2" fmla="*/ 56 w 75"/>
                  <a:gd name="T3" fmla="*/ 70 h 76"/>
                  <a:gd name="T4" fmla="*/ 18 w 75"/>
                  <a:gd name="T5" fmla="*/ 70 h 76"/>
                  <a:gd name="T6" fmla="*/ 18 w 75"/>
                  <a:gd name="T7" fmla="*/ 76 h 76"/>
                  <a:gd name="T8" fmla="*/ 13 w 75"/>
                  <a:gd name="T9" fmla="*/ 76 h 76"/>
                  <a:gd name="T10" fmla="*/ 13 w 75"/>
                  <a:gd name="T11" fmla="*/ 19 h 76"/>
                  <a:gd name="T12" fmla="*/ 0 w 75"/>
                  <a:gd name="T13" fmla="*/ 19 h 76"/>
                  <a:gd name="T14" fmla="*/ 0 w 75"/>
                  <a:gd name="T15" fmla="*/ 14 h 76"/>
                  <a:gd name="T16" fmla="*/ 13 w 75"/>
                  <a:gd name="T17" fmla="*/ 14 h 76"/>
                  <a:gd name="T18" fmla="*/ 13 w 75"/>
                  <a:gd name="T19" fmla="*/ 0 h 76"/>
                  <a:gd name="T20" fmla="*/ 18 w 75"/>
                  <a:gd name="T21" fmla="*/ 0 h 76"/>
                  <a:gd name="T22" fmla="*/ 18 w 75"/>
                  <a:gd name="T23" fmla="*/ 14 h 76"/>
                  <a:gd name="T24" fmla="*/ 56 w 75"/>
                  <a:gd name="T25" fmla="*/ 14 h 76"/>
                  <a:gd name="T26" fmla="*/ 56 w 75"/>
                  <a:gd name="T27" fmla="*/ 0 h 76"/>
                  <a:gd name="T28" fmla="*/ 61 w 75"/>
                  <a:gd name="T29" fmla="*/ 0 h 76"/>
                  <a:gd name="T30" fmla="*/ 61 w 75"/>
                  <a:gd name="T31" fmla="*/ 14 h 76"/>
                  <a:gd name="T32" fmla="*/ 75 w 75"/>
                  <a:gd name="T33" fmla="*/ 14 h 76"/>
                  <a:gd name="T34" fmla="*/ 75 w 75"/>
                  <a:gd name="T35" fmla="*/ 19 h 76"/>
                  <a:gd name="T36" fmla="*/ 61 w 75"/>
                  <a:gd name="T37" fmla="*/ 19 h 76"/>
                  <a:gd name="T38" fmla="*/ 61 w 75"/>
                  <a:gd name="T39" fmla="*/ 74 h 76"/>
                  <a:gd name="T40" fmla="*/ 56 w 75"/>
                  <a:gd name="T41" fmla="*/ 74 h 76"/>
                  <a:gd name="T42" fmla="*/ 18 w 75"/>
                  <a:gd name="T43" fmla="*/ 38 h 76"/>
                  <a:gd name="T44" fmla="*/ 56 w 75"/>
                  <a:gd name="T45" fmla="*/ 38 h 76"/>
                  <a:gd name="T46" fmla="*/ 56 w 75"/>
                  <a:gd name="T47" fmla="*/ 19 h 76"/>
                  <a:gd name="T48" fmla="*/ 18 w 75"/>
                  <a:gd name="T49" fmla="*/ 19 h 76"/>
                  <a:gd name="T50" fmla="*/ 18 w 75"/>
                  <a:gd name="T51" fmla="*/ 38 h 76"/>
                  <a:gd name="T52" fmla="*/ 18 w 75"/>
                  <a:gd name="T53" fmla="*/ 64 h 76"/>
                  <a:gd name="T54" fmla="*/ 56 w 75"/>
                  <a:gd name="T55" fmla="*/ 64 h 76"/>
                  <a:gd name="T56" fmla="*/ 56 w 75"/>
                  <a:gd name="T57" fmla="*/ 44 h 76"/>
                  <a:gd name="T58" fmla="*/ 18 w 75"/>
                  <a:gd name="T59" fmla="*/ 44 h 76"/>
                  <a:gd name="T60" fmla="*/ 18 w 75"/>
                  <a:gd name="T61" fmla="*/ 64 h 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5"/>
                  <a:gd name="T94" fmla="*/ 0 h 76"/>
                  <a:gd name="T95" fmla="*/ 75 w 75"/>
                  <a:gd name="T96" fmla="*/ 76 h 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5" h="76">
                    <a:moveTo>
                      <a:pt x="56" y="74"/>
                    </a:moveTo>
                    <a:lnTo>
                      <a:pt x="56" y="70"/>
                    </a:lnTo>
                    <a:lnTo>
                      <a:pt x="18" y="70"/>
                    </a:lnTo>
                    <a:lnTo>
                      <a:pt x="18" y="76"/>
                    </a:lnTo>
                    <a:lnTo>
                      <a:pt x="13" y="76"/>
                    </a:lnTo>
                    <a:lnTo>
                      <a:pt x="13" y="19"/>
                    </a:lnTo>
                    <a:lnTo>
                      <a:pt x="0" y="19"/>
                    </a:lnTo>
                    <a:lnTo>
                      <a:pt x="0" y="14"/>
                    </a:lnTo>
                    <a:lnTo>
                      <a:pt x="13" y="14"/>
                    </a:lnTo>
                    <a:lnTo>
                      <a:pt x="13" y="0"/>
                    </a:lnTo>
                    <a:lnTo>
                      <a:pt x="18" y="0"/>
                    </a:lnTo>
                    <a:lnTo>
                      <a:pt x="18" y="14"/>
                    </a:lnTo>
                    <a:lnTo>
                      <a:pt x="56" y="14"/>
                    </a:lnTo>
                    <a:lnTo>
                      <a:pt x="56" y="0"/>
                    </a:lnTo>
                    <a:lnTo>
                      <a:pt x="61" y="0"/>
                    </a:lnTo>
                    <a:lnTo>
                      <a:pt x="61" y="14"/>
                    </a:lnTo>
                    <a:lnTo>
                      <a:pt x="75" y="14"/>
                    </a:lnTo>
                    <a:lnTo>
                      <a:pt x="75" y="19"/>
                    </a:lnTo>
                    <a:lnTo>
                      <a:pt x="61" y="19"/>
                    </a:lnTo>
                    <a:lnTo>
                      <a:pt x="61" y="74"/>
                    </a:lnTo>
                    <a:lnTo>
                      <a:pt x="56" y="74"/>
                    </a:lnTo>
                    <a:close/>
                    <a:moveTo>
                      <a:pt x="18" y="38"/>
                    </a:moveTo>
                    <a:lnTo>
                      <a:pt x="56" y="38"/>
                    </a:lnTo>
                    <a:lnTo>
                      <a:pt x="56" y="19"/>
                    </a:lnTo>
                    <a:lnTo>
                      <a:pt x="18" y="19"/>
                    </a:lnTo>
                    <a:lnTo>
                      <a:pt x="18" y="38"/>
                    </a:lnTo>
                    <a:close/>
                    <a:moveTo>
                      <a:pt x="18" y="64"/>
                    </a:moveTo>
                    <a:lnTo>
                      <a:pt x="56" y="64"/>
                    </a:lnTo>
                    <a:lnTo>
                      <a:pt x="56" y="44"/>
                    </a:lnTo>
                    <a:lnTo>
                      <a:pt x="18" y="44"/>
                    </a:lnTo>
                    <a:lnTo>
                      <a:pt x="18"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3" name="Freeform 203"/>
              <p:cNvSpPr>
                <a:spLocks noEditPoints="1"/>
              </p:cNvSpPr>
              <p:nvPr/>
            </p:nvSpPr>
            <p:spPr bwMode="auto">
              <a:xfrm>
                <a:off x="4775" y="1135"/>
                <a:ext cx="75" cy="76"/>
              </a:xfrm>
              <a:custGeom>
                <a:avLst/>
                <a:gdLst>
                  <a:gd name="T0" fmla="*/ 17 w 40"/>
                  <a:gd name="T1" fmla="*/ 42 h 40"/>
                  <a:gd name="T2" fmla="*/ 15 w 40"/>
                  <a:gd name="T3" fmla="*/ 59 h 40"/>
                  <a:gd name="T4" fmla="*/ 4 w 40"/>
                  <a:gd name="T5" fmla="*/ 76 h 40"/>
                  <a:gd name="T6" fmla="*/ 0 w 40"/>
                  <a:gd name="T7" fmla="*/ 70 h 40"/>
                  <a:gd name="T8" fmla="*/ 9 w 40"/>
                  <a:gd name="T9" fmla="*/ 57 h 40"/>
                  <a:gd name="T10" fmla="*/ 11 w 40"/>
                  <a:gd name="T11" fmla="*/ 42 h 40"/>
                  <a:gd name="T12" fmla="*/ 17 w 40"/>
                  <a:gd name="T13" fmla="*/ 42 h 40"/>
                  <a:gd name="T14" fmla="*/ 34 w 40"/>
                  <a:gd name="T15" fmla="*/ 0 h 40"/>
                  <a:gd name="T16" fmla="*/ 39 w 40"/>
                  <a:gd name="T17" fmla="*/ 0 h 40"/>
                  <a:gd name="T18" fmla="*/ 39 w 40"/>
                  <a:gd name="T19" fmla="*/ 8 h 40"/>
                  <a:gd name="T20" fmla="*/ 66 w 40"/>
                  <a:gd name="T21" fmla="*/ 8 h 40"/>
                  <a:gd name="T22" fmla="*/ 66 w 40"/>
                  <a:gd name="T23" fmla="*/ 19 h 40"/>
                  <a:gd name="T24" fmla="*/ 75 w 40"/>
                  <a:gd name="T25" fmla="*/ 19 h 40"/>
                  <a:gd name="T26" fmla="*/ 75 w 40"/>
                  <a:gd name="T27" fmla="*/ 25 h 40"/>
                  <a:gd name="T28" fmla="*/ 66 w 40"/>
                  <a:gd name="T29" fmla="*/ 25 h 40"/>
                  <a:gd name="T30" fmla="*/ 66 w 40"/>
                  <a:gd name="T31" fmla="*/ 40 h 40"/>
                  <a:gd name="T32" fmla="*/ 60 w 40"/>
                  <a:gd name="T33" fmla="*/ 40 h 40"/>
                  <a:gd name="T34" fmla="*/ 60 w 40"/>
                  <a:gd name="T35" fmla="*/ 36 h 40"/>
                  <a:gd name="T36" fmla="*/ 39 w 40"/>
                  <a:gd name="T37" fmla="*/ 36 h 40"/>
                  <a:gd name="T38" fmla="*/ 39 w 40"/>
                  <a:gd name="T39" fmla="*/ 76 h 40"/>
                  <a:gd name="T40" fmla="*/ 34 w 40"/>
                  <a:gd name="T41" fmla="*/ 76 h 40"/>
                  <a:gd name="T42" fmla="*/ 34 w 40"/>
                  <a:gd name="T43" fmla="*/ 36 h 40"/>
                  <a:gd name="T44" fmla="*/ 6 w 40"/>
                  <a:gd name="T45" fmla="*/ 36 h 40"/>
                  <a:gd name="T46" fmla="*/ 6 w 40"/>
                  <a:gd name="T47" fmla="*/ 32 h 40"/>
                  <a:gd name="T48" fmla="*/ 34 w 40"/>
                  <a:gd name="T49" fmla="*/ 32 h 40"/>
                  <a:gd name="T50" fmla="*/ 34 w 40"/>
                  <a:gd name="T51" fmla="*/ 25 h 40"/>
                  <a:gd name="T52" fmla="*/ 2 w 40"/>
                  <a:gd name="T53" fmla="*/ 25 h 40"/>
                  <a:gd name="T54" fmla="*/ 2 w 40"/>
                  <a:gd name="T55" fmla="*/ 19 h 40"/>
                  <a:gd name="T56" fmla="*/ 34 w 40"/>
                  <a:gd name="T57" fmla="*/ 19 h 40"/>
                  <a:gd name="T58" fmla="*/ 34 w 40"/>
                  <a:gd name="T59" fmla="*/ 11 h 40"/>
                  <a:gd name="T60" fmla="*/ 8 w 40"/>
                  <a:gd name="T61" fmla="*/ 11 h 40"/>
                  <a:gd name="T62" fmla="*/ 8 w 40"/>
                  <a:gd name="T63" fmla="*/ 8 h 40"/>
                  <a:gd name="T64" fmla="*/ 34 w 40"/>
                  <a:gd name="T65" fmla="*/ 8 h 40"/>
                  <a:gd name="T66" fmla="*/ 34 w 40"/>
                  <a:gd name="T67" fmla="*/ 0 h 40"/>
                  <a:gd name="T68" fmla="*/ 24 w 40"/>
                  <a:gd name="T69" fmla="*/ 44 h 40"/>
                  <a:gd name="T70" fmla="*/ 30 w 40"/>
                  <a:gd name="T71" fmla="*/ 46 h 40"/>
                  <a:gd name="T72" fmla="*/ 22 w 40"/>
                  <a:gd name="T73" fmla="*/ 67 h 40"/>
                  <a:gd name="T74" fmla="*/ 17 w 40"/>
                  <a:gd name="T75" fmla="*/ 65 h 40"/>
                  <a:gd name="T76" fmla="*/ 24 w 40"/>
                  <a:gd name="T77" fmla="*/ 44 h 40"/>
                  <a:gd name="T78" fmla="*/ 60 w 40"/>
                  <a:gd name="T79" fmla="*/ 11 h 40"/>
                  <a:gd name="T80" fmla="*/ 39 w 40"/>
                  <a:gd name="T81" fmla="*/ 11 h 40"/>
                  <a:gd name="T82" fmla="*/ 39 w 40"/>
                  <a:gd name="T83" fmla="*/ 19 h 40"/>
                  <a:gd name="T84" fmla="*/ 60 w 40"/>
                  <a:gd name="T85" fmla="*/ 19 h 40"/>
                  <a:gd name="T86" fmla="*/ 60 w 40"/>
                  <a:gd name="T87" fmla="*/ 11 h 40"/>
                  <a:gd name="T88" fmla="*/ 60 w 40"/>
                  <a:gd name="T89" fmla="*/ 32 h 40"/>
                  <a:gd name="T90" fmla="*/ 60 w 40"/>
                  <a:gd name="T91" fmla="*/ 25 h 40"/>
                  <a:gd name="T92" fmla="*/ 39 w 40"/>
                  <a:gd name="T93" fmla="*/ 25 h 40"/>
                  <a:gd name="T94" fmla="*/ 39 w 40"/>
                  <a:gd name="T95" fmla="*/ 32 h 40"/>
                  <a:gd name="T96" fmla="*/ 60 w 40"/>
                  <a:gd name="T97" fmla="*/ 32 h 40"/>
                  <a:gd name="T98" fmla="*/ 45 w 40"/>
                  <a:gd name="T99" fmla="*/ 46 h 40"/>
                  <a:gd name="T100" fmla="*/ 49 w 40"/>
                  <a:gd name="T101" fmla="*/ 44 h 40"/>
                  <a:gd name="T102" fmla="*/ 58 w 40"/>
                  <a:gd name="T103" fmla="*/ 65 h 40"/>
                  <a:gd name="T104" fmla="*/ 52 w 40"/>
                  <a:gd name="T105" fmla="*/ 67 h 40"/>
                  <a:gd name="T106" fmla="*/ 45 w 40"/>
                  <a:gd name="T107" fmla="*/ 46 h 40"/>
                  <a:gd name="T108" fmla="*/ 60 w 40"/>
                  <a:gd name="T109" fmla="*/ 42 h 40"/>
                  <a:gd name="T110" fmla="*/ 66 w 40"/>
                  <a:gd name="T111" fmla="*/ 42 h 40"/>
                  <a:gd name="T112" fmla="*/ 66 w 40"/>
                  <a:gd name="T113" fmla="*/ 74 h 40"/>
                  <a:gd name="T114" fmla="*/ 60 w 40"/>
                  <a:gd name="T115" fmla="*/ 74 h 40"/>
                  <a:gd name="T116" fmla="*/ 60 w 40"/>
                  <a:gd name="T117" fmla="*/ 42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
                  <a:gd name="T178" fmla="*/ 0 h 40"/>
                  <a:gd name="T179" fmla="*/ 40 w 40"/>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 h="40">
                    <a:moveTo>
                      <a:pt x="9" y="22"/>
                    </a:moveTo>
                    <a:cubicBezTo>
                      <a:pt x="9" y="26"/>
                      <a:pt x="8" y="29"/>
                      <a:pt x="8" y="31"/>
                    </a:cubicBezTo>
                    <a:cubicBezTo>
                      <a:pt x="7" y="34"/>
                      <a:pt x="5" y="37"/>
                      <a:pt x="2" y="40"/>
                    </a:cubicBezTo>
                    <a:cubicBezTo>
                      <a:pt x="2" y="39"/>
                      <a:pt x="1" y="38"/>
                      <a:pt x="0" y="37"/>
                    </a:cubicBezTo>
                    <a:cubicBezTo>
                      <a:pt x="3" y="35"/>
                      <a:pt x="4" y="33"/>
                      <a:pt x="5" y="30"/>
                    </a:cubicBezTo>
                    <a:cubicBezTo>
                      <a:pt x="6" y="29"/>
                      <a:pt x="6" y="26"/>
                      <a:pt x="6" y="22"/>
                    </a:cubicBezTo>
                    <a:lnTo>
                      <a:pt x="9" y="22"/>
                    </a:lnTo>
                    <a:close/>
                    <a:moveTo>
                      <a:pt x="18" y="0"/>
                    </a:moveTo>
                    <a:cubicBezTo>
                      <a:pt x="21" y="0"/>
                      <a:pt x="21" y="0"/>
                      <a:pt x="21" y="0"/>
                    </a:cubicBezTo>
                    <a:cubicBezTo>
                      <a:pt x="21" y="4"/>
                      <a:pt x="21" y="4"/>
                      <a:pt x="21" y="4"/>
                    </a:cubicBezTo>
                    <a:cubicBezTo>
                      <a:pt x="35" y="4"/>
                      <a:pt x="35" y="4"/>
                      <a:pt x="35" y="4"/>
                    </a:cubicBezTo>
                    <a:cubicBezTo>
                      <a:pt x="35" y="10"/>
                      <a:pt x="35" y="10"/>
                      <a:pt x="35" y="10"/>
                    </a:cubicBezTo>
                    <a:cubicBezTo>
                      <a:pt x="40" y="10"/>
                      <a:pt x="40" y="10"/>
                      <a:pt x="40" y="10"/>
                    </a:cubicBezTo>
                    <a:cubicBezTo>
                      <a:pt x="40" y="13"/>
                      <a:pt x="40" y="13"/>
                      <a:pt x="40" y="13"/>
                    </a:cubicBezTo>
                    <a:cubicBezTo>
                      <a:pt x="35" y="13"/>
                      <a:pt x="35" y="13"/>
                      <a:pt x="35" y="13"/>
                    </a:cubicBezTo>
                    <a:cubicBezTo>
                      <a:pt x="35" y="21"/>
                      <a:pt x="35" y="21"/>
                      <a:pt x="35" y="21"/>
                    </a:cubicBezTo>
                    <a:cubicBezTo>
                      <a:pt x="32" y="21"/>
                      <a:pt x="32" y="21"/>
                      <a:pt x="32" y="21"/>
                    </a:cubicBezTo>
                    <a:cubicBezTo>
                      <a:pt x="32" y="19"/>
                      <a:pt x="32" y="19"/>
                      <a:pt x="32" y="19"/>
                    </a:cubicBezTo>
                    <a:cubicBezTo>
                      <a:pt x="21" y="19"/>
                      <a:pt x="21" y="19"/>
                      <a:pt x="21" y="19"/>
                    </a:cubicBezTo>
                    <a:cubicBezTo>
                      <a:pt x="21" y="40"/>
                      <a:pt x="21" y="40"/>
                      <a:pt x="21" y="40"/>
                    </a:cubicBezTo>
                    <a:cubicBezTo>
                      <a:pt x="18" y="40"/>
                      <a:pt x="18" y="40"/>
                      <a:pt x="18" y="40"/>
                    </a:cubicBezTo>
                    <a:cubicBezTo>
                      <a:pt x="18" y="19"/>
                      <a:pt x="18" y="19"/>
                      <a:pt x="18" y="19"/>
                    </a:cubicBezTo>
                    <a:cubicBezTo>
                      <a:pt x="3" y="19"/>
                      <a:pt x="3" y="19"/>
                      <a:pt x="3" y="19"/>
                    </a:cubicBezTo>
                    <a:cubicBezTo>
                      <a:pt x="3" y="17"/>
                      <a:pt x="3" y="17"/>
                      <a:pt x="3" y="17"/>
                    </a:cubicBezTo>
                    <a:cubicBezTo>
                      <a:pt x="18" y="17"/>
                      <a:pt x="18" y="17"/>
                      <a:pt x="18" y="17"/>
                    </a:cubicBezTo>
                    <a:cubicBezTo>
                      <a:pt x="18" y="13"/>
                      <a:pt x="18" y="13"/>
                      <a:pt x="18" y="13"/>
                    </a:cubicBezTo>
                    <a:cubicBezTo>
                      <a:pt x="1" y="13"/>
                      <a:pt x="1" y="13"/>
                      <a:pt x="1" y="13"/>
                    </a:cubicBezTo>
                    <a:cubicBezTo>
                      <a:pt x="1" y="10"/>
                      <a:pt x="1" y="10"/>
                      <a:pt x="1" y="10"/>
                    </a:cubicBezTo>
                    <a:cubicBezTo>
                      <a:pt x="18" y="10"/>
                      <a:pt x="18" y="10"/>
                      <a:pt x="18" y="10"/>
                    </a:cubicBezTo>
                    <a:cubicBezTo>
                      <a:pt x="18" y="6"/>
                      <a:pt x="18" y="6"/>
                      <a:pt x="18" y="6"/>
                    </a:cubicBezTo>
                    <a:cubicBezTo>
                      <a:pt x="4" y="6"/>
                      <a:pt x="4" y="6"/>
                      <a:pt x="4" y="6"/>
                    </a:cubicBezTo>
                    <a:cubicBezTo>
                      <a:pt x="4" y="4"/>
                      <a:pt x="4" y="4"/>
                      <a:pt x="4" y="4"/>
                    </a:cubicBezTo>
                    <a:cubicBezTo>
                      <a:pt x="18" y="4"/>
                      <a:pt x="18" y="4"/>
                      <a:pt x="18" y="4"/>
                    </a:cubicBezTo>
                    <a:lnTo>
                      <a:pt x="18" y="0"/>
                    </a:lnTo>
                    <a:close/>
                    <a:moveTo>
                      <a:pt x="13" y="23"/>
                    </a:moveTo>
                    <a:cubicBezTo>
                      <a:pt x="16" y="24"/>
                      <a:pt x="16" y="24"/>
                      <a:pt x="16" y="24"/>
                    </a:cubicBezTo>
                    <a:cubicBezTo>
                      <a:pt x="15" y="28"/>
                      <a:pt x="13" y="32"/>
                      <a:pt x="12" y="35"/>
                    </a:cubicBezTo>
                    <a:cubicBezTo>
                      <a:pt x="11" y="35"/>
                      <a:pt x="10" y="34"/>
                      <a:pt x="9" y="34"/>
                    </a:cubicBezTo>
                    <a:cubicBezTo>
                      <a:pt x="11" y="31"/>
                      <a:pt x="12" y="27"/>
                      <a:pt x="13" y="23"/>
                    </a:cubicBezTo>
                    <a:close/>
                    <a:moveTo>
                      <a:pt x="32" y="6"/>
                    </a:moveTo>
                    <a:cubicBezTo>
                      <a:pt x="21" y="6"/>
                      <a:pt x="21" y="6"/>
                      <a:pt x="21" y="6"/>
                    </a:cubicBezTo>
                    <a:cubicBezTo>
                      <a:pt x="21" y="10"/>
                      <a:pt x="21" y="10"/>
                      <a:pt x="21" y="10"/>
                    </a:cubicBezTo>
                    <a:cubicBezTo>
                      <a:pt x="32" y="10"/>
                      <a:pt x="32" y="10"/>
                      <a:pt x="32" y="10"/>
                    </a:cubicBezTo>
                    <a:lnTo>
                      <a:pt x="32" y="6"/>
                    </a:lnTo>
                    <a:close/>
                    <a:moveTo>
                      <a:pt x="32" y="17"/>
                    </a:moveTo>
                    <a:cubicBezTo>
                      <a:pt x="32" y="13"/>
                      <a:pt x="32" y="13"/>
                      <a:pt x="32" y="13"/>
                    </a:cubicBezTo>
                    <a:cubicBezTo>
                      <a:pt x="21" y="13"/>
                      <a:pt x="21" y="13"/>
                      <a:pt x="21" y="13"/>
                    </a:cubicBezTo>
                    <a:cubicBezTo>
                      <a:pt x="21" y="17"/>
                      <a:pt x="21" y="17"/>
                      <a:pt x="21" y="17"/>
                    </a:cubicBezTo>
                    <a:lnTo>
                      <a:pt x="32" y="17"/>
                    </a:lnTo>
                    <a:close/>
                    <a:moveTo>
                      <a:pt x="24" y="24"/>
                    </a:moveTo>
                    <a:cubicBezTo>
                      <a:pt x="26" y="23"/>
                      <a:pt x="26" y="23"/>
                      <a:pt x="26" y="23"/>
                    </a:cubicBezTo>
                    <a:cubicBezTo>
                      <a:pt x="28" y="27"/>
                      <a:pt x="30" y="30"/>
                      <a:pt x="31" y="34"/>
                    </a:cubicBezTo>
                    <a:cubicBezTo>
                      <a:pt x="28" y="35"/>
                      <a:pt x="28" y="35"/>
                      <a:pt x="28" y="35"/>
                    </a:cubicBezTo>
                    <a:cubicBezTo>
                      <a:pt x="26" y="30"/>
                      <a:pt x="25" y="27"/>
                      <a:pt x="24" y="24"/>
                    </a:cubicBezTo>
                    <a:close/>
                    <a:moveTo>
                      <a:pt x="32" y="22"/>
                    </a:moveTo>
                    <a:cubicBezTo>
                      <a:pt x="35" y="22"/>
                      <a:pt x="35" y="22"/>
                      <a:pt x="35" y="22"/>
                    </a:cubicBezTo>
                    <a:cubicBezTo>
                      <a:pt x="35" y="39"/>
                      <a:pt x="35" y="39"/>
                      <a:pt x="35" y="39"/>
                    </a:cubicBezTo>
                    <a:cubicBezTo>
                      <a:pt x="32" y="39"/>
                      <a:pt x="32" y="39"/>
                      <a:pt x="32" y="39"/>
                    </a:cubicBezTo>
                    <a:lnTo>
                      <a:pt x="32" y="2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4" name="Freeform 204"/>
              <p:cNvSpPr>
                <a:spLocks noEditPoints="1"/>
              </p:cNvSpPr>
              <p:nvPr/>
            </p:nvSpPr>
            <p:spPr bwMode="auto">
              <a:xfrm>
                <a:off x="5362" y="1410"/>
                <a:ext cx="66" cy="66"/>
              </a:xfrm>
              <a:custGeom>
                <a:avLst/>
                <a:gdLst>
                  <a:gd name="T0" fmla="*/ 2 w 35"/>
                  <a:gd name="T1" fmla="*/ 28 h 35"/>
                  <a:gd name="T2" fmla="*/ 66 w 35"/>
                  <a:gd name="T3" fmla="*/ 32 h 35"/>
                  <a:gd name="T4" fmla="*/ 64 w 35"/>
                  <a:gd name="T5" fmla="*/ 38 h 35"/>
                  <a:gd name="T6" fmla="*/ 38 w 35"/>
                  <a:gd name="T7" fmla="*/ 36 h 35"/>
                  <a:gd name="T8" fmla="*/ 36 w 35"/>
                  <a:gd name="T9" fmla="*/ 57 h 35"/>
                  <a:gd name="T10" fmla="*/ 26 w 35"/>
                  <a:gd name="T11" fmla="*/ 64 h 35"/>
                  <a:gd name="T12" fmla="*/ 13 w 35"/>
                  <a:gd name="T13" fmla="*/ 64 h 35"/>
                  <a:gd name="T14" fmla="*/ 13 w 35"/>
                  <a:gd name="T15" fmla="*/ 58 h 35"/>
                  <a:gd name="T16" fmla="*/ 25 w 35"/>
                  <a:gd name="T17" fmla="*/ 58 h 35"/>
                  <a:gd name="T18" fmla="*/ 30 w 35"/>
                  <a:gd name="T19" fmla="*/ 55 h 35"/>
                  <a:gd name="T20" fmla="*/ 32 w 35"/>
                  <a:gd name="T21" fmla="*/ 36 h 35"/>
                  <a:gd name="T22" fmla="*/ 0 w 35"/>
                  <a:gd name="T23" fmla="*/ 34 h 35"/>
                  <a:gd name="T24" fmla="*/ 2 w 35"/>
                  <a:gd name="T25" fmla="*/ 28 h 35"/>
                  <a:gd name="T26" fmla="*/ 4 w 35"/>
                  <a:gd name="T27" fmla="*/ 9 h 35"/>
                  <a:gd name="T28" fmla="*/ 64 w 35"/>
                  <a:gd name="T29" fmla="*/ 13 h 35"/>
                  <a:gd name="T30" fmla="*/ 62 w 35"/>
                  <a:gd name="T31" fmla="*/ 26 h 35"/>
                  <a:gd name="T32" fmla="*/ 57 w 35"/>
                  <a:gd name="T33" fmla="*/ 26 h 35"/>
                  <a:gd name="T34" fmla="*/ 58 w 35"/>
                  <a:gd name="T35" fmla="*/ 17 h 35"/>
                  <a:gd name="T36" fmla="*/ 9 w 35"/>
                  <a:gd name="T37" fmla="*/ 15 h 35"/>
                  <a:gd name="T38" fmla="*/ 9 w 35"/>
                  <a:gd name="T39" fmla="*/ 25 h 35"/>
                  <a:gd name="T40" fmla="*/ 4 w 35"/>
                  <a:gd name="T41" fmla="*/ 23 h 35"/>
                  <a:gd name="T42" fmla="*/ 4 w 35"/>
                  <a:gd name="T43" fmla="*/ 9 h 35"/>
                  <a:gd name="T44" fmla="*/ 28 w 35"/>
                  <a:gd name="T45" fmla="*/ 4 h 35"/>
                  <a:gd name="T46" fmla="*/ 34 w 35"/>
                  <a:gd name="T47" fmla="*/ 0 h 35"/>
                  <a:gd name="T48" fmla="*/ 40 w 35"/>
                  <a:gd name="T49" fmla="*/ 8 h 35"/>
                  <a:gd name="T50" fmla="*/ 34 w 35"/>
                  <a:gd name="T51" fmla="*/ 11 h 35"/>
                  <a:gd name="T52" fmla="*/ 28 w 35"/>
                  <a:gd name="T53" fmla="*/ 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35"/>
                  <a:gd name="T83" fmla="*/ 35 w 35"/>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35">
                    <a:moveTo>
                      <a:pt x="1" y="15"/>
                    </a:moveTo>
                    <a:cubicBezTo>
                      <a:pt x="35" y="17"/>
                      <a:pt x="35" y="17"/>
                      <a:pt x="35" y="17"/>
                    </a:cubicBezTo>
                    <a:cubicBezTo>
                      <a:pt x="34" y="20"/>
                      <a:pt x="34" y="20"/>
                      <a:pt x="34" y="20"/>
                    </a:cubicBezTo>
                    <a:cubicBezTo>
                      <a:pt x="20" y="19"/>
                      <a:pt x="20" y="19"/>
                      <a:pt x="20" y="19"/>
                    </a:cubicBezTo>
                    <a:cubicBezTo>
                      <a:pt x="19" y="30"/>
                      <a:pt x="19" y="30"/>
                      <a:pt x="19" y="30"/>
                    </a:cubicBezTo>
                    <a:cubicBezTo>
                      <a:pt x="19" y="33"/>
                      <a:pt x="17" y="35"/>
                      <a:pt x="14" y="34"/>
                    </a:cubicBezTo>
                    <a:cubicBezTo>
                      <a:pt x="12" y="34"/>
                      <a:pt x="10" y="34"/>
                      <a:pt x="7" y="34"/>
                    </a:cubicBezTo>
                    <a:cubicBezTo>
                      <a:pt x="7" y="33"/>
                      <a:pt x="7" y="32"/>
                      <a:pt x="7" y="31"/>
                    </a:cubicBezTo>
                    <a:cubicBezTo>
                      <a:pt x="10" y="31"/>
                      <a:pt x="12" y="31"/>
                      <a:pt x="13" y="31"/>
                    </a:cubicBezTo>
                    <a:cubicBezTo>
                      <a:pt x="15" y="32"/>
                      <a:pt x="16" y="31"/>
                      <a:pt x="16" y="29"/>
                    </a:cubicBezTo>
                    <a:cubicBezTo>
                      <a:pt x="17" y="19"/>
                      <a:pt x="17" y="19"/>
                      <a:pt x="17" y="19"/>
                    </a:cubicBezTo>
                    <a:cubicBezTo>
                      <a:pt x="0" y="18"/>
                      <a:pt x="0" y="18"/>
                      <a:pt x="0" y="18"/>
                    </a:cubicBezTo>
                    <a:lnTo>
                      <a:pt x="1" y="15"/>
                    </a:lnTo>
                    <a:close/>
                    <a:moveTo>
                      <a:pt x="2" y="5"/>
                    </a:moveTo>
                    <a:cubicBezTo>
                      <a:pt x="34" y="7"/>
                      <a:pt x="34" y="7"/>
                      <a:pt x="34" y="7"/>
                    </a:cubicBezTo>
                    <a:cubicBezTo>
                      <a:pt x="33" y="14"/>
                      <a:pt x="33" y="14"/>
                      <a:pt x="33" y="14"/>
                    </a:cubicBezTo>
                    <a:cubicBezTo>
                      <a:pt x="30" y="14"/>
                      <a:pt x="30" y="14"/>
                      <a:pt x="30" y="14"/>
                    </a:cubicBezTo>
                    <a:cubicBezTo>
                      <a:pt x="31" y="9"/>
                      <a:pt x="31" y="9"/>
                      <a:pt x="31" y="9"/>
                    </a:cubicBezTo>
                    <a:cubicBezTo>
                      <a:pt x="5" y="8"/>
                      <a:pt x="5" y="8"/>
                      <a:pt x="5" y="8"/>
                    </a:cubicBezTo>
                    <a:cubicBezTo>
                      <a:pt x="5" y="13"/>
                      <a:pt x="5" y="13"/>
                      <a:pt x="5" y="13"/>
                    </a:cubicBezTo>
                    <a:cubicBezTo>
                      <a:pt x="2" y="12"/>
                      <a:pt x="2" y="12"/>
                      <a:pt x="2" y="12"/>
                    </a:cubicBezTo>
                    <a:lnTo>
                      <a:pt x="2" y="5"/>
                    </a:lnTo>
                    <a:close/>
                    <a:moveTo>
                      <a:pt x="15" y="2"/>
                    </a:moveTo>
                    <a:cubicBezTo>
                      <a:pt x="18" y="0"/>
                      <a:pt x="18" y="0"/>
                      <a:pt x="18" y="0"/>
                    </a:cubicBezTo>
                    <a:cubicBezTo>
                      <a:pt x="19" y="2"/>
                      <a:pt x="20" y="3"/>
                      <a:pt x="21" y="4"/>
                    </a:cubicBezTo>
                    <a:cubicBezTo>
                      <a:pt x="18" y="6"/>
                      <a:pt x="18" y="6"/>
                      <a:pt x="18" y="6"/>
                    </a:cubicBezTo>
                    <a:cubicBezTo>
                      <a:pt x="17" y="4"/>
                      <a:pt x="16" y="3"/>
                      <a:pt x="15" y="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5" name="Freeform 205"/>
              <p:cNvSpPr>
                <a:spLocks noEditPoints="1"/>
              </p:cNvSpPr>
              <p:nvPr/>
            </p:nvSpPr>
            <p:spPr bwMode="auto">
              <a:xfrm>
                <a:off x="5357" y="1493"/>
                <a:ext cx="67" cy="65"/>
              </a:xfrm>
              <a:custGeom>
                <a:avLst/>
                <a:gdLst>
                  <a:gd name="T0" fmla="*/ 0 w 36"/>
                  <a:gd name="T1" fmla="*/ 50 h 35"/>
                  <a:gd name="T2" fmla="*/ 19 w 36"/>
                  <a:gd name="T3" fmla="*/ 37 h 35"/>
                  <a:gd name="T4" fmla="*/ 15 w 36"/>
                  <a:gd name="T5" fmla="*/ 37 h 35"/>
                  <a:gd name="T6" fmla="*/ 13 w 36"/>
                  <a:gd name="T7" fmla="*/ 39 h 35"/>
                  <a:gd name="T8" fmla="*/ 9 w 36"/>
                  <a:gd name="T9" fmla="*/ 39 h 35"/>
                  <a:gd name="T10" fmla="*/ 11 w 36"/>
                  <a:gd name="T11" fmla="*/ 9 h 35"/>
                  <a:gd name="T12" fmla="*/ 30 w 36"/>
                  <a:gd name="T13" fmla="*/ 11 h 35"/>
                  <a:gd name="T14" fmla="*/ 32 w 36"/>
                  <a:gd name="T15" fmla="*/ 6 h 35"/>
                  <a:gd name="T16" fmla="*/ 4 w 36"/>
                  <a:gd name="T17" fmla="*/ 6 h 35"/>
                  <a:gd name="T18" fmla="*/ 4 w 36"/>
                  <a:gd name="T19" fmla="*/ 0 h 35"/>
                  <a:gd name="T20" fmla="*/ 67 w 36"/>
                  <a:gd name="T21" fmla="*/ 4 h 35"/>
                  <a:gd name="T22" fmla="*/ 67 w 36"/>
                  <a:gd name="T23" fmla="*/ 7 h 35"/>
                  <a:gd name="T24" fmla="*/ 37 w 36"/>
                  <a:gd name="T25" fmla="*/ 7 h 35"/>
                  <a:gd name="T26" fmla="*/ 35 w 36"/>
                  <a:gd name="T27" fmla="*/ 11 h 35"/>
                  <a:gd name="T28" fmla="*/ 60 w 36"/>
                  <a:gd name="T29" fmla="*/ 13 h 35"/>
                  <a:gd name="T30" fmla="*/ 58 w 36"/>
                  <a:gd name="T31" fmla="*/ 41 h 35"/>
                  <a:gd name="T32" fmla="*/ 54 w 36"/>
                  <a:gd name="T33" fmla="*/ 41 h 35"/>
                  <a:gd name="T34" fmla="*/ 54 w 36"/>
                  <a:gd name="T35" fmla="*/ 39 h 35"/>
                  <a:gd name="T36" fmla="*/ 26 w 36"/>
                  <a:gd name="T37" fmla="*/ 37 h 35"/>
                  <a:gd name="T38" fmla="*/ 20 w 36"/>
                  <a:gd name="T39" fmla="*/ 41 h 35"/>
                  <a:gd name="T40" fmla="*/ 58 w 36"/>
                  <a:gd name="T41" fmla="*/ 43 h 35"/>
                  <a:gd name="T42" fmla="*/ 58 w 36"/>
                  <a:gd name="T43" fmla="*/ 46 h 35"/>
                  <a:gd name="T44" fmla="*/ 41 w 36"/>
                  <a:gd name="T45" fmla="*/ 56 h 35"/>
                  <a:gd name="T46" fmla="*/ 63 w 36"/>
                  <a:gd name="T47" fmla="*/ 59 h 35"/>
                  <a:gd name="T48" fmla="*/ 61 w 36"/>
                  <a:gd name="T49" fmla="*/ 65 h 35"/>
                  <a:gd name="T50" fmla="*/ 34 w 36"/>
                  <a:gd name="T51" fmla="*/ 58 h 35"/>
                  <a:gd name="T52" fmla="*/ 6 w 36"/>
                  <a:gd name="T53" fmla="*/ 63 h 35"/>
                  <a:gd name="T54" fmla="*/ 2 w 36"/>
                  <a:gd name="T55" fmla="*/ 58 h 35"/>
                  <a:gd name="T56" fmla="*/ 26 w 36"/>
                  <a:gd name="T57" fmla="*/ 54 h 35"/>
                  <a:gd name="T58" fmla="*/ 15 w 36"/>
                  <a:gd name="T59" fmla="*/ 46 h 35"/>
                  <a:gd name="T60" fmla="*/ 4 w 36"/>
                  <a:gd name="T61" fmla="*/ 54 h 35"/>
                  <a:gd name="T62" fmla="*/ 0 w 36"/>
                  <a:gd name="T63" fmla="*/ 50 h 35"/>
                  <a:gd name="T64" fmla="*/ 15 w 36"/>
                  <a:gd name="T65" fmla="*/ 33 h 35"/>
                  <a:gd name="T66" fmla="*/ 54 w 36"/>
                  <a:gd name="T67" fmla="*/ 35 h 35"/>
                  <a:gd name="T68" fmla="*/ 54 w 36"/>
                  <a:gd name="T69" fmla="*/ 32 h 35"/>
                  <a:gd name="T70" fmla="*/ 15 w 36"/>
                  <a:gd name="T71" fmla="*/ 30 h 35"/>
                  <a:gd name="T72" fmla="*/ 15 w 36"/>
                  <a:gd name="T73" fmla="*/ 33 h 35"/>
                  <a:gd name="T74" fmla="*/ 15 w 36"/>
                  <a:gd name="T75" fmla="*/ 26 h 35"/>
                  <a:gd name="T76" fmla="*/ 54 w 36"/>
                  <a:gd name="T77" fmla="*/ 28 h 35"/>
                  <a:gd name="T78" fmla="*/ 54 w 36"/>
                  <a:gd name="T79" fmla="*/ 24 h 35"/>
                  <a:gd name="T80" fmla="*/ 15 w 36"/>
                  <a:gd name="T81" fmla="*/ 20 h 35"/>
                  <a:gd name="T82" fmla="*/ 15 w 36"/>
                  <a:gd name="T83" fmla="*/ 26 h 35"/>
                  <a:gd name="T84" fmla="*/ 54 w 36"/>
                  <a:gd name="T85" fmla="*/ 15 h 35"/>
                  <a:gd name="T86" fmla="*/ 15 w 36"/>
                  <a:gd name="T87" fmla="*/ 13 h 35"/>
                  <a:gd name="T88" fmla="*/ 15 w 36"/>
                  <a:gd name="T89" fmla="*/ 17 h 35"/>
                  <a:gd name="T90" fmla="*/ 54 w 36"/>
                  <a:gd name="T91" fmla="*/ 20 h 35"/>
                  <a:gd name="T92" fmla="*/ 54 w 36"/>
                  <a:gd name="T93" fmla="*/ 15 h 35"/>
                  <a:gd name="T94" fmla="*/ 50 w 36"/>
                  <a:gd name="T95" fmla="*/ 46 h 35"/>
                  <a:gd name="T96" fmla="*/ 19 w 36"/>
                  <a:gd name="T97" fmla="*/ 45 h 35"/>
                  <a:gd name="T98" fmla="*/ 34 w 36"/>
                  <a:gd name="T99" fmla="*/ 54 h 35"/>
                  <a:gd name="T100" fmla="*/ 50 w 36"/>
                  <a:gd name="T101" fmla="*/ 46 h 3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
                  <a:gd name="T154" fmla="*/ 0 h 35"/>
                  <a:gd name="T155" fmla="*/ 36 w 36"/>
                  <a:gd name="T156" fmla="*/ 35 h 3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 h="35">
                    <a:moveTo>
                      <a:pt x="0" y="27"/>
                    </a:moveTo>
                    <a:cubicBezTo>
                      <a:pt x="4" y="25"/>
                      <a:pt x="8" y="23"/>
                      <a:pt x="10" y="20"/>
                    </a:cubicBezTo>
                    <a:cubicBezTo>
                      <a:pt x="8" y="20"/>
                      <a:pt x="8" y="20"/>
                      <a:pt x="8" y="20"/>
                    </a:cubicBezTo>
                    <a:cubicBezTo>
                      <a:pt x="7" y="21"/>
                      <a:pt x="7" y="21"/>
                      <a:pt x="7" y="21"/>
                    </a:cubicBezTo>
                    <a:cubicBezTo>
                      <a:pt x="5" y="21"/>
                      <a:pt x="5" y="21"/>
                      <a:pt x="5" y="21"/>
                    </a:cubicBezTo>
                    <a:cubicBezTo>
                      <a:pt x="6" y="5"/>
                      <a:pt x="6" y="5"/>
                      <a:pt x="6" y="5"/>
                    </a:cubicBezTo>
                    <a:cubicBezTo>
                      <a:pt x="16" y="6"/>
                      <a:pt x="16" y="6"/>
                      <a:pt x="16" y="6"/>
                    </a:cubicBezTo>
                    <a:cubicBezTo>
                      <a:pt x="16" y="5"/>
                      <a:pt x="16" y="4"/>
                      <a:pt x="17" y="3"/>
                    </a:cubicBezTo>
                    <a:cubicBezTo>
                      <a:pt x="2" y="3"/>
                      <a:pt x="2" y="3"/>
                      <a:pt x="2" y="3"/>
                    </a:cubicBezTo>
                    <a:cubicBezTo>
                      <a:pt x="2" y="0"/>
                      <a:pt x="2" y="0"/>
                      <a:pt x="2" y="0"/>
                    </a:cubicBezTo>
                    <a:cubicBezTo>
                      <a:pt x="36" y="2"/>
                      <a:pt x="36" y="2"/>
                      <a:pt x="36" y="2"/>
                    </a:cubicBezTo>
                    <a:cubicBezTo>
                      <a:pt x="36" y="4"/>
                      <a:pt x="36" y="4"/>
                      <a:pt x="36" y="4"/>
                    </a:cubicBezTo>
                    <a:cubicBezTo>
                      <a:pt x="20" y="4"/>
                      <a:pt x="20" y="4"/>
                      <a:pt x="20" y="4"/>
                    </a:cubicBezTo>
                    <a:cubicBezTo>
                      <a:pt x="19" y="4"/>
                      <a:pt x="19" y="5"/>
                      <a:pt x="19" y="6"/>
                    </a:cubicBezTo>
                    <a:cubicBezTo>
                      <a:pt x="32" y="7"/>
                      <a:pt x="32" y="7"/>
                      <a:pt x="32" y="7"/>
                    </a:cubicBezTo>
                    <a:cubicBezTo>
                      <a:pt x="31" y="22"/>
                      <a:pt x="31" y="22"/>
                      <a:pt x="31" y="22"/>
                    </a:cubicBezTo>
                    <a:cubicBezTo>
                      <a:pt x="29" y="22"/>
                      <a:pt x="29" y="22"/>
                      <a:pt x="29" y="22"/>
                    </a:cubicBezTo>
                    <a:cubicBezTo>
                      <a:pt x="29" y="21"/>
                      <a:pt x="29" y="21"/>
                      <a:pt x="29" y="21"/>
                    </a:cubicBezTo>
                    <a:cubicBezTo>
                      <a:pt x="14" y="20"/>
                      <a:pt x="14" y="20"/>
                      <a:pt x="14" y="20"/>
                    </a:cubicBezTo>
                    <a:cubicBezTo>
                      <a:pt x="13" y="21"/>
                      <a:pt x="12" y="22"/>
                      <a:pt x="11" y="22"/>
                    </a:cubicBezTo>
                    <a:cubicBezTo>
                      <a:pt x="31" y="23"/>
                      <a:pt x="31" y="23"/>
                      <a:pt x="31" y="23"/>
                    </a:cubicBezTo>
                    <a:cubicBezTo>
                      <a:pt x="31" y="25"/>
                      <a:pt x="31" y="25"/>
                      <a:pt x="31" y="25"/>
                    </a:cubicBezTo>
                    <a:cubicBezTo>
                      <a:pt x="28" y="27"/>
                      <a:pt x="25" y="29"/>
                      <a:pt x="22" y="30"/>
                    </a:cubicBezTo>
                    <a:cubicBezTo>
                      <a:pt x="25" y="31"/>
                      <a:pt x="30" y="32"/>
                      <a:pt x="34" y="32"/>
                    </a:cubicBezTo>
                    <a:cubicBezTo>
                      <a:pt x="34" y="33"/>
                      <a:pt x="33" y="34"/>
                      <a:pt x="33" y="35"/>
                    </a:cubicBezTo>
                    <a:cubicBezTo>
                      <a:pt x="27" y="34"/>
                      <a:pt x="22" y="33"/>
                      <a:pt x="18" y="31"/>
                    </a:cubicBezTo>
                    <a:cubicBezTo>
                      <a:pt x="13" y="32"/>
                      <a:pt x="8" y="33"/>
                      <a:pt x="3" y="34"/>
                    </a:cubicBezTo>
                    <a:cubicBezTo>
                      <a:pt x="2" y="33"/>
                      <a:pt x="2" y="32"/>
                      <a:pt x="1" y="31"/>
                    </a:cubicBezTo>
                    <a:cubicBezTo>
                      <a:pt x="6" y="31"/>
                      <a:pt x="11" y="30"/>
                      <a:pt x="14" y="29"/>
                    </a:cubicBezTo>
                    <a:cubicBezTo>
                      <a:pt x="12" y="28"/>
                      <a:pt x="10" y="27"/>
                      <a:pt x="8" y="25"/>
                    </a:cubicBezTo>
                    <a:cubicBezTo>
                      <a:pt x="6" y="26"/>
                      <a:pt x="4" y="28"/>
                      <a:pt x="2" y="29"/>
                    </a:cubicBezTo>
                    <a:cubicBezTo>
                      <a:pt x="1" y="28"/>
                      <a:pt x="1" y="28"/>
                      <a:pt x="0" y="27"/>
                    </a:cubicBezTo>
                    <a:close/>
                    <a:moveTo>
                      <a:pt x="8" y="18"/>
                    </a:moveTo>
                    <a:cubicBezTo>
                      <a:pt x="29" y="19"/>
                      <a:pt x="29" y="19"/>
                      <a:pt x="29" y="19"/>
                    </a:cubicBezTo>
                    <a:cubicBezTo>
                      <a:pt x="29" y="17"/>
                      <a:pt x="29" y="17"/>
                      <a:pt x="29" y="17"/>
                    </a:cubicBezTo>
                    <a:cubicBezTo>
                      <a:pt x="8" y="16"/>
                      <a:pt x="8" y="16"/>
                      <a:pt x="8" y="16"/>
                    </a:cubicBezTo>
                    <a:lnTo>
                      <a:pt x="8" y="18"/>
                    </a:lnTo>
                    <a:close/>
                    <a:moveTo>
                      <a:pt x="8" y="14"/>
                    </a:moveTo>
                    <a:cubicBezTo>
                      <a:pt x="29" y="15"/>
                      <a:pt x="29" y="15"/>
                      <a:pt x="29" y="15"/>
                    </a:cubicBezTo>
                    <a:cubicBezTo>
                      <a:pt x="29" y="13"/>
                      <a:pt x="29" y="13"/>
                      <a:pt x="29" y="13"/>
                    </a:cubicBezTo>
                    <a:cubicBezTo>
                      <a:pt x="8" y="11"/>
                      <a:pt x="8" y="11"/>
                      <a:pt x="8" y="11"/>
                    </a:cubicBezTo>
                    <a:lnTo>
                      <a:pt x="8" y="14"/>
                    </a:lnTo>
                    <a:close/>
                    <a:moveTo>
                      <a:pt x="29" y="8"/>
                    </a:moveTo>
                    <a:cubicBezTo>
                      <a:pt x="8" y="7"/>
                      <a:pt x="8" y="7"/>
                      <a:pt x="8" y="7"/>
                    </a:cubicBezTo>
                    <a:cubicBezTo>
                      <a:pt x="8" y="9"/>
                      <a:pt x="8" y="9"/>
                      <a:pt x="8" y="9"/>
                    </a:cubicBezTo>
                    <a:cubicBezTo>
                      <a:pt x="29" y="11"/>
                      <a:pt x="29" y="11"/>
                      <a:pt x="29" y="11"/>
                    </a:cubicBezTo>
                    <a:lnTo>
                      <a:pt x="29" y="8"/>
                    </a:lnTo>
                    <a:close/>
                    <a:moveTo>
                      <a:pt x="27" y="25"/>
                    </a:moveTo>
                    <a:cubicBezTo>
                      <a:pt x="10" y="24"/>
                      <a:pt x="10" y="24"/>
                      <a:pt x="10" y="24"/>
                    </a:cubicBezTo>
                    <a:cubicBezTo>
                      <a:pt x="12" y="26"/>
                      <a:pt x="15" y="27"/>
                      <a:pt x="18" y="29"/>
                    </a:cubicBezTo>
                    <a:cubicBezTo>
                      <a:pt x="21" y="28"/>
                      <a:pt x="24" y="26"/>
                      <a:pt x="27"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6" name="Freeform 206"/>
              <p:cNvSpPr>
                <a:spLocks noEditPoints="1"/>
              </p:cNvSpPr>
              <p:nvPr/>
            </p:nvSpPr>
            <p:spPr bwMode="auto">
              <a:xfrm>
                <a:off x="6233" y="1712"/>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8 w 40"/>
                  <a:gd name="T15" fmla="*/ 74 h 39"/>
                  <a:gd name="T16" fmla="*/ 2 w 40"/>
                  <a:gd name="T17" fmla="*/ 70 h 39"/>
                  <a:gd name="T18" fmla="*/ 13 w 40"/>
                  <a:gd name="T19" fmla="*/ 42 h 39"/>
                  <a:gd name="T20" fmla="*/ 8 w 40"/>
                  <a:gd name="T21" fmla="*/ 0 h 39"/>
                  <a:gd name="T22" fmla="*/ 22 w 40"/>
                  <a:gd name="T23" fmla="*/ 11 h 39"/>
                  <a:gd name="T24" fmla="*/ 17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2" y="15"/>
                      <a:pt x="0" y="13"/>
                    </a:cubicBezTo>
                    <a:lnTo>
                      <a:pt x="2" y="11"/>
                    </a:lnTo>
                    <a:close/>
                    <a:moveTo>
                      <a:pt x="7" y="22"/>
                    </a:moveTo>
                    <a:cubicBezTo>
                      <a:pt x="8" y="23"/>
                      <a:pt x="9" y="24"/>
                      <a:pt x="10" y="24"/>
                    </a:cubicBezTo>
                    <a:cubicBezTo>
                      <a:pt x="8" y="29"/>
                      <a:pt x="6" y="34"/>
                      <a:pt x="4" y="39"/>
                    </a:cubicBezTo>
                    <a:cubicBezTo>
                      <a:pt x="1" y="37"/>
                      <a:pt x="1" y="37"/>
                      <a:pt x="1" y="37"/>
                    </a:cubicBezTo>
                    <a:cubicBezTo>
                      <a:pt x="3" y="33"/>
                      <a:pt x="5" y="28"/>
                      <a:pt x="7" y="22"/>
                    </a:cubicBezTo>
                    <a:close/>
                    <a:moveTo>
                      <a:pt x="4" y="0"/>
                    </a:moveTo>
                    <a:cubicBezTo>
                      <a:pt x="6" y="2"/>
                      <a:pt x="9" y="4"/>
                      <a:pt x="12" y="6"/>
                    </a:cubicBezTo>
                    <a:cubicBezTo>
                      <a:pt x="9" y="9"/>
                      <a:pt x="9" y="9"/>
                      <a:pt x="9" y="9"/>
                    </a:cubicBezTo>
                    <a:cubicBezTo>
                      <a:pt x="7" y="7"/>
                      <a:pt x="4"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7" name="Freeform 207"/>
              <p:cNvSpPr>
                <a:spLocks noEditPoints="1"/>
              </p:cNvSpPr>
              <p:nvPr/>
            </p:nvSpPr>
            <p:spPr bwMode="auto">
              <a:xfrm>
                <a:off x="6310" y="1712"/>
                <a:ext cx="75" cy="76"/>
              </a:xfrm>
              <a:custGeom>
                <a:avLst/>
                <a:gdLst>
                  <a:gd name="T0" fmla="*/ 11 w 40"/>
                  <a:gd name="T1" fmla="*/ 36 h 40"/>
                  <a:gd name="T2" fmla="*/ 17 w 40"/>
                  <a:gd name="T3" fmla="*/ 40 h 40"/>
                  <a:gd name="T4" fmla="*/ 6 w 40"/>
                  <a:gd name="T5" fmla="*/ 59 h 40"/>
                  <a:gd name="T6" fmla="*/ 0 w 40"/>
                  <a:gd name="T7" fmla="*/ 55 h 40"/>
                  <a:gd name="T8" fmla="*/ 11 w 40"/>
                  <a:gd name="T9" fmla="*/ 36 h 40"/>
                  <a:gd name="T10" fmla="*/ 49 w 40"/>
                  <a:gd name="T11" fmla="*/ 0 h 40"/>
                  <a:gd name="T12" fmla="*/ 56 w 40"/>
                  <a:gd name="T13" fmla="*/ 0 h 40"/>
                  <a:gd name="T14" fmla="*/ 56 w 40"/>
                  <a:gd name="T15" fmla="*/ 8 h 40"/>
                  <a:gd name="T16" fmla="*/ 75 w 40"/>
                  <a:gd name="T17" fmla="*/ 8 h 40"/>
                  <a:gd name="T18" fmla="*/ 75 w 40"/>
                  <a:gd name="T19" fmla="*/ 13 h 40"/>
                  <a:gd name="T20" fmla="*/ 56 w 40"/>
                  <a:gd name="T21" fmla="*/ 13 h 40"/>
                  <a:gd name="T22" fmla="*/ 56 w 40"/>
                  <a:gd name="T23" fmla="*/ 21 h 40"/>
                  <a:gd name="T24" fmla="*/ 49 w 40"/>
                  <a:gd name="T25" fmla="*/ 21 h 40"/>
                  <a:gd name="T26" fmla="*/ 49 w 40"/>
                  <a:gd name="T27" fmla="*/ 13 h 40"/>
                  <a:gd name="T28" fmla="*/ 26 w 40"/>
                  <a:gd name="T29" fmla="*/ 13 h 40"/>
                  <a:gd name="T30" fmla="*/ 26 w 40"/>
                  <a:gd name="T31" fmla="*/ 21 h 40"/>
                  <a:gd name="T32" fmla="*/ 21 w 40"/>
                  <a:gd name="T33" fmla="*/ 21 h 40"/>
                  <a:gd name="T34" fmla="*/ 21 w 40"/>
                  <a:gd name="T35" fmla="*/ 13 h 40"/>
                  <a:gd name="T36" fmla="*/ 0 w 40"/>
                  <a:gd name="T37" fmla="*/ 13 h 40"/>
                  <a:gd name="T38" fmla="*/ 0 w 40"/>
                  <a:gd name="T39" fmla="*/ 8 h 40"/>
                  <a:gd name="T40" fmla="*/ 21 w 40"/>
                  <a:gd name="T41" fmla="*/ 8 h 40"/>
                  <a:gd name="T42" fmla="*/ 21 w 40"/>
                  <a:gd name="T43" fmla="*/ 0 h 40"/>
                  <a:gd name="T44" fmla="*/ 26 w 40"/>
                  <a:gd name="T45" fmla="*/ 0 h 40"/>
                  <a:gd name="T46" fmla="*/ 26 w 40"/>
                  <a:gd name="T47" fmla="*/ 8 h 40"/>
                  <a:gd name="T48" fmla="*/ 49 w 40"/>
                  <a:gd name="T49" fmla="*/ 8 h 40"/>
                  <a:gd name="T50" fmla="*/ 49 w 40"/>
                  <a:gd name="T51" fmla="*/ 0 h 40"/>
                  <a:gd name="T52" fmla="*/ 6 w 40"/>
                  <a:gd name="T53" fmla="*/ 27 h 40"/>
                  <a:gd name="T54" fmla="*/ 28 w 40"/>
                  <a:gd name="T55" fmla="*/ 27 h 40"/>
                  <a:gd name="T56" fmla="*/ 28 w 40"/>
                  <a:gd name="T57" fmla="*/ 19 h 40"/>
                  <a:gd name="T58" fmla="*/ 36 w 40"/>
                  <a:gd name="T59" fmla="*/ 19 h 40"/>
                  <a:gd name="T60" fmla="*/ 36 w 40"/>
                  <a:gd name="T61" fmla="*/ 27 h 40"/>
                  <a:gd name="T62" fmla="*/ 60 w 40"/>
                  <a:gd name="T63" fmla="*/ 27 h 40"/>
                  <a:gd name="T64" fmla="*/ 60 w 40"/>
                  <a:gd name="T65" fmla="*/ 61 h 40"/>
                  <a:gd name="T66" fmla="*/ 45 w 40"/>
                  <a:gd name="T67" fmla="*/ 72 h 40"/>
                  <a:gd name="T68" fmla="*/ 32 w 40"/>
                  <a:gd name="T69" fmla="*/ 72 h 40"/>
                  <a:gd name="T70" fmla="*/ 32 w 40"/>
                  <a:gd name="T71" fmla="*/ 65 h 40"/>
                  <a:gd name="T72" fmla="*/ 32 w 40"/>
                  <a:gd name="T73" fmla="*/ 65 h 40"/>
                  <a:gd name="T74" fmla="*/ 45 w 40"/>
                  <a:gd name="T75" fmla="*/ 67 h 40"/>
                  <a:gd name="T76" fmla="*/ 52 w 40"/>
                  <a:gd name="T77" fmla="*/ 59 h 40"/>
                  <a:gd name="T78" fmla="*/ 54 w 40"/>
                  <a:gd name="T79" fmla="*/ 34 h 40"/>
                  <a:gd name="T80" fmla="*/ 34 w 40"/>
                  <a:gd name="T81" fmla="*/ 34 h 40"/>
                  <a:gd name="T82" fmla="*/ 6 w 40"/>
                  <a:gd name="T83" fmla="*/ 76 h 40"/>
                  <a:gd name="T84" fmla="*/ 2 w 40"/>
                  <a:gd name="T85" fmla="*/ 70 h 40"/>
                  <a:gd name="T86" fmla="*/ 28 w 40"/>
                  <a:gd name="T87" fmla="*/ 34 h 40"/>
                  <a:gd name="T88" fmla="*/ 6 w 40"/>
                  <a:gd name="T89" fmla="*/ 34 h 40"/>
                  <a:gd name="T90" fmla="*/ 6 w 40"/>
                  <a:gd name="T91" fmla="*/ 27 h 40"/>
                  <a:gd name="T92" fmla="*/ 62 w 40"/>
                  <a:gd name="T93" fmla="*/ 38 h 40"/>
                  <a:gd name="T94" fmla="*/ 68 w 40"/>
                  <a:gd name="T95" fmla="*/ 36 h 40"/>
                  <a:gd name="T96" fmla="*/ 75 w 40"/>
                  <a:gd name="T97" fmla="*/ 57 h 40"/>
                  <a:gd name="T98" fmla="*/ 69 w 40"/>
                  <a:gd name="T99" fmla="*/ 59 h 40"/>
                  <a:gd name="T100" fmla="*/ 62 w 40"/>
                  <a:gd name="T101" fmla="*/ 38 h 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
                  <a:gd name="T154" fmla="*/ 0 h 40"/>
                  <a:gd name="T155" fmla="*/ 40 w 40"/>
                  <a:gd name="T156" fmla="*/ 40 h 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 h="40">
                    <a:moveTo>
                      <a:pt x="6" y="19"/>
                    </a:moveTo>
                    <a:cubicBezTo>
                      <a:pt x="9" y="21"/>
                      <a:pt x="9" y="21"/>
                      <a:pt x="9" y="21"/>
                    </a:cubicBezTo>
                    <a:cubicBezTo>
                      <a:pt x="7" y="25"/>
                      <a:pt x="5" y="28"/>
                      <a:pt x="3" y="31"/>
                    </a:cubicBezTo>
                    <a:cubicBezTo>
                      <a:pt x="2" y="31"/>
                      <a:pt x="1" y="30"/>
                      <a:pt x="0" y="29"/>
                    </a:cubicBezTo>
                    <a:cubicBezTo>
                      <a:pt x="2" y="26"/>
                      <a:pt x="4" y="23"/>
                      <a:pt x="6" y="19"/>
                    </a:cubicBezTo>
                    <a:close/>
                    <a:moveTo>
                      <a:pt x="26" y="0"/>
                    </a:moveTo>
                    <a:cubicBezTo>
                      <a:pt x="30" y="0"/>
                      <a:pt x="30" y="0"/>
                      <a:pt x="30" y="0"/>
                    </a:cubicBezTo>
                    <a:cubicBezTo>
                      <a:pt x="30" y="4"/>
                      <a:pt x="30" y="4"/>
                      <a:pt x="30" y="4"/>
                    </a:cubicBezTo>
                    <a:cubicBezTo>
                      <a:pt x="40" y="4"/>
                      <a:pt x="40" y="4"/>
                      <a:pt x="40" y="4"/>
                    </a:cubicBezTo>
                    <a:cubicBezTo>
                      <a:pt x="40" y="7"/>
                      <a:pt x="40" y="7"/>
                      <a:pt x="40" y="7"/>
                    </a:cubicBezTo>
                    <a:cubicBezTo>
                      <a:pt x="30" y="7"/>
                      <a:pt x="30" y="7"/>
                      <a:pt x="30" y="7"/>
                    </a:cubicBezTo>
                    <a:cubicBezTo>
                      <a:pt x="30" y="11"/>
                      <a:pt x="30" y="11"/>
                      <a:pt x="30" y="11"/>
                    </a:cubicBezTo>
                    <a:cubicBezTo>
                      <a:pt x="26" y="11"/>
                      <a:pt x="26" y="11"/>
                      <a:pt x="26" y="11"/>
                    </a:cubicBezTo>
                    <a:cubicBezTo>
                      <a:pt x="26" y="7"/>
                      <a:pt x="26" y="7"/>
                      <a:pt x="26" y="7"/>
                    </a:cubicBezTo>
                    <a:cubicBezTo>
                      <a:pt x="14" y="7"/>
                      <a:pt x="14" y="7"/>
                      <a:pt x="14" y="7"/>
                    </a:cubicBezTo>
                    <a:cubicBezTo>
                      <a:pt x="14" y="11"/>
                      <a:pt x="14" y="11"/>
                      <a:pt x="14" y="11"/>
                    </a:cubicBezTo>
                    <a:cubicBezTo>
                      <a:pt x="11" y="11"/>
                      <a:pt x="11" y="11"/>
                      <a:pt x="11" y="11"/>
                    </a:cubicBezTo>
                    <a:cubicBezTo>
                      <a:pt x="11" y="7"/>
                      <a:pt x="11" y="7"/>
                      <a:pt x="11" y="7"/>
                    </a:cubicBezTo>
                    <a:cubicBezTo>
                      <a:pt x="0" y="7"/>
                      <a:pt x="0" y="7"/>
                      <a:pt x="0" y="7"/>
                    </a:cubicBezTo>
                    <a:cubicBezTo>
                      <a:pt x="0" y="4"/>
                      <a:pt x="0" y="4"/>
                      <a:pt x="0" y="4"/>
                    </a:cubicBezTo>
                    <a:cubicBezTo>
                      <a:pt x="11" y="4"/>
                      <a:pt x="11" y="4"/>
                      <a:pt x="11" y="4"/>
                    </a:cubicBezTo>
                    <a:cubicBezTo>
                      <a:pt x="11" y="0"/>
                      <a:pt x="11" y="0"/>
                      <a:pt x="11" y="0"/>
                    </a:cubicBezTo>
                    <a:cubicBezTo>
                      <a:pt x="14" y="0"/>
                      <a:pt x="14" y="0"/>
                      <a:pt x="14" y="0"/>
                    </a:cubicBezTo>
                    <a:cubicBezTo>
                      <a:pt x="14" y="4"/>
                      <a:pt x="14" y="4"/>
                      <a:pt x="14" y="4"/>
                    </a:cubicBezTo>
                    <a:cubicBezTo>
                      <a:pt x="26" y="4"/>
                      <a:pt x="26" y="4"/>
                      <a:pt x="26" y="4"/>
                    </a:cubicBezTo>
                    <a:lnTo>
                      <a:pt x="26" y="0"/>
                    </a:lnTo>
                    <a:close/>
                    <a:moveTo>
                      <a:pt x="3" y="14"/>
                    </a:moveTo>
                    <a:cubicBezTo>
                      <a:pt x="15" y="14"/>
                      <a:pt x="15" y="14"/>
                      <a:pt x="15" y="14"/>
                    </a:cubicBezTo>
                    <a:cubicBezTo>
                      <a:pt x="15" y="13"/>
                      <a:pt x="15" y="11"/>
                      <a:pt x="15" y="10"/>
                    </a:cubicBezTo>
                    <a:cubicBezTo>
                      <a:pt x="19" y="10"/>
                      <a:pt x="19" y="10"/>
                      <a:pt x="19" y="10"/>
                    </a:cubicBezTo>
                    <a:cubicBezTo>
                      <a:pt x="19" y="11"/>
                      <a:pt x="19" y="13"/>
                      <a:pt x="19" y="14"/>
                    </a:cubicBezTo>
                    <a:cubicBezTo>
                      <a:pt x="32" y="14"/>
                      <a:pt x="32" y="14"/>
                      <a:pt x="32" y="14"/>
                    </a:cubicBezTo>
                    <a:cubicBezTo>
                      <a:pt x="32" y="22"/>
                      <a:pt x="32" y="28"/>
                      <a:pt x="32" y="32"/>
                    </a:cubicBezTo>
                    <a:cubicBezTo>
                      <a:pt x="31" y="36"/>
                      <a:pt x="29" y="38"/>
                      <a:pt x="24" y="38"/>
                    </a:cubicBezTo>
                    <a:cubicBezTo>
                      <a:pt x="22" y="38"/>
                      <a:pt x="20" y="38"/>
                      <a:pt x="17" y="38"/>
                    </a:cubicBezTo>
                    <a:cubicBezTo>
                      <a:pt x="17" y="37"/>
                      <a:pt x="17" y="36"/>
                      <a:pt x="17" y="34"/>
                    </a:cubicBezTo>
                    <a:cubicBezTo>
                      <a:pt x="17" y="34"/>
                      <a:pt x="17" y="34"/>
                      <a:pt x="17" y="34"/>
                    </a:cubicBezTo>
                    <a:cubicBezTo>
                      <a:pt x="20" y="35"/>
                      <a:pt x="22" y="35"/>
                      <a:pt x="24" y="35"/>
                    </a:cubicBezTo>
                    <a:cubicBezTo>
                      <a:pt x="27" y="35"/>
                      <a:pt x="28" y="34"/>
                      <a:pt x="28" y="31"/>
                    </a:cubicBezTo>
                    <a:cubicBezTo>
                      <a:pt x="29" y="27"/>
                      <a:pt x="29" y="23"/>
                      <a:pt x="29" y="18"/>
                    </a:cubicBezTo>
                    <a:cubicBezTo>
                      <a:pt x="18" y="18"/>
                      <a:pt x="18" y="18"/>
                      <a:pt x="18" y="18"/>
                    </a:cubicBezTo>
                    <a:cubicBezTo>
                      <a:pt x="18" y="28"/>
                      <a:pt x="13" y="35"/>
                      <a:pt x="3" y="40"/>
                    </a:cubicBezTo>
                    <a:cubicBezTo>
                      <a:pt x="3" y="39"/>
                      <a:pt x="2" y="38"/>
                      <a:pt x="1" y="37"/>
                    </a:cubicBezTo>
                    <a:cubicBezTo>
                      <a:pt x="10" y="33"/>
                      <a:pt x="14" y="27"/>
                      <a:pt x="15" y="18"/>
                    </a:cubicBezTo>
                    <a:cubicBezTo>
                      <a:pt x="3" y="18"/>
                      <a:pt x="3" y="18"/>
                      <a:pt x="3" y="18"/>
                    </a:cubicBezTo>
                    <a:lnTo>
                      <a:pt x="3" y="14"/>
                    </a:lnTo>
                    <a:close/>
                    <a:moveTo>
                      <a:pt x="33" y="20"/>
                    </a:moveTo>
                    <a:cubicBezTo>
                      <a:pt x="36" y="19"/>
                      <a:pt x="36" y="19"/>
                      <a:pt x="36" y="19"/>
                    </a:cubicBezTo>
                    <a:cubicBezTo>
                      <a:pt x="38" y="22"/>
                      <a:pt x="39" y="26"/>
                      <a:pt x="40" y="30"/>
                    </a:cubicBezTo>
                    <a:cubicBezTo>
                      <a:pt x="37" y="31"/>
                      <a:pt x="37" y="31"/>
                      <a:pt x="37" y="31"/>
                    </a:cubicBezTo>
                    <a:cubicBezTo>
                      <a:pt x="36" y="27"/>
                      <a:pt x="34" y="23"/>
                      <a:pt x="33" y="2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8" name="Freeform 208"/>
              <p:cNvSpPr>
                <a:spLocks noEditPoints="1"/>
              </p:cNvSpPr>
              <p:nvPr/>
            </p:nvSpPr>
            <p:spPr bwMode="auto">
              <a:xfrm>
                <a:off x="6115" y="1895"/>
                <a:ext cx="75" cy="75"/>
              </a:xfrm>
              <a:custGeom>
                <a:avLst/>
                <a:gdLst>
                  <a:gd name="T0" fmla="*/ 2 w 40"/>
                  <a:gd name="T1" fmla="*/ 69 h 40"/>
                  <a:gd name="T2" fmla="*/ 34 w 40"/>
                  <a:gd name="T3" fmla="*/ 60 h 40"/>
                  <a:gd name="T4" fmla="*/ 13 w 40"/>
                  <a:gd name="T5" fmla="*/ 51 h 40"/>
                  <a:gd name="T6" fmla="*/ 21 w 40"/>
                  <a:gd name="T7" fmla="*/ 39 h 40"/>
                  <a:gd name="T8" fmla="*/ 0 w 40"/>
                  <a:gd name="T9" fmla="*/ 39 h 40"/>
                  <a:gd name="T10" fmla="*/ 0 w 40"/>
                  <a:gd name="T11" fmla="*/ 34 h 40"/>
                  <a:gd name="T12" fmla="*/ 22 w 40"/>
                  <a:gd name="T13" fmla="*/ 34 h 40"/>
                  <a:gd name="T14" fmla="*/ 30 w 40"/>
                  <a:gd name="T15" fmla="*/ 19 h 40"/>
                  <a:gd name="T16" fmla="*/ 36 w 40"/>
                  <a:gd name="T17" fmla="*/ 22 h 40"/>
                  <a:gd name="T18" fmla="*/ 30 w 40"/>
                  <a:gd name="T19" fmla="*/ 34 h 40"/>
                  <a:gd name="T20" fmla="*/ 75 w 40"/>
                  <a:gd name="T21" fmla="*/ 34 h 40"/>
                  <a:gd name="T22" fmla="*/ 75 w 40"/>
                  <a:gd name="T23" fmla="*/ 39 h 40"/>
                  <a:gd name="T24" fmla="*/ 58 w 40"/>
                  <a:gd name="T25" fmla="*/ 39 h 40"/>
                  <a:gd name="T26" fmla="*/ 45 w 40"/>
                  <a:gd name="T27" fmla="*/ 58 h 40"/>
                  <a:gd name="T28" fmla="*/ 69 w 40"/>
                  <a:gd name="T29" fmla="*/ 69 h 40"/>
                  <a:gd name="T30" fmla="*/ 66 w 40"/>
                  <a:gd name="T31" fmla="*/ 75 h 40"/>
                  <a:gd name="T32" fmla="*/ 39 w 40"/>
                  <a:gd name="T33" fmla="*/ 64 h 40"/>
                  <a:gd name="T34" fmla="*/ 6 w 40"/>
                  <a:gd name="T35" fmla="*/ 75 h 40"/>
                  <a:gd name="T36" fmla="*/ 2 w 40"/>
                  <a:gd name="T37" fmla="*/ 69 h 40"/>
                  <a:gd name="T38" fmla="*/ 4 w 40"/>
                  <a:gd name="T39" fmla="*/ 13 h 40"/>
                  <a:gd name="T40" fmla="*/ 38 w 40"/>
                  <a:gd name="T41" fmla="*/ 13 h 40"/>
                  <a:gd name="T42" fmla="*/ 32 w 40"/>
                  <a:gd name="T43" fmla="*/ 4 h 40"/>
                  <a:gd name="T44" fmla="*/ 36 w 40"/>
                  <a:gd name="T45" fmla="*/ 0 h 40"/>
                  <a:gd name="T46" fmla="*/ 43 w 40"/>
                  <a:gd name="T47" fmla="*/ 9 h 40"/>
                  <a:gd name="T48" fmla="*/ 41 w 40"/>
                  <a:gd name="T49" fmla="*/ 13 h 40"/>
                  <a:gd name="T50" fmla="*/ 71 w 40"/>
                  <a:gd name="T51" fmla="*/ 13 h 40"/>
                  <a:gd name="T52" fmla="*/ 71 w 40"/>
                  <a:gd name="T53" fmla="*/ 26 h 40"/>
                  <a:gd name="T54" fmla="*/ 66 w 40"/>
                  <a:gd name="T55" fmla="*/ 26 h 40"/>
                  <a:gd name="T56" fmla="*/ 66 w 40"/>
                  <a:gd name="T57" fmla="*/ 19 h 40"/>
                  <a:gd name="T58" fmla="*/ 9 w 40"/>
                  <a:gd name="T59" fmla="*/ 19 h 40"/>
                  <a:gd name="T60" fmla="*/ 9 w 40"/>
                  <a:gd name="T61" fmla="*/ 26 h 40"/>
                  <a:gd name="T62" fmla="*/ 4 w 40"/>
                  <a:gd name="T63" fmla="*/ 26 h 40"/>
                  <a:gd name="T64" fmla="*/ 4 w 40"/>
                  <a:gd name="T65" fmla="*/ 13 h 40"/>
                  <a:gd name="T66" fmla="*/ 21 w 40"/>
                  <a:gd name="T67" fmla="*/ 49 h 40"/>
                  <a:gd name="T68" fmla="*/ 39 w 40"/>
                  <a:gd name="T69" fmla="*/ 56 h 40"/>
                  <a:gd name="T70" fmla="*/ 52 w 40"/>
                  <a:gd name="T71" fmla="*/ 39 h 40"/>
                  <a:gd name="T72" fmla="*/ 26 w 40"/>
                  <a:gd name="T73" fmla="*/ 39 h 40"/>
                  <a:gd name="T74" fmla="*/ 21 w 40"/>
                  <a:gd name="T75" fmla="*/ 49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 y="37"/>
                    </a:moveTo>
                    <a:cubicBezTo>
                      <a:pt x="8" y="36"/>
                      <a:pt x="14" y="34"/>
                      <a:pt x="18" y="32"/>
                    </a:cubicBezTo>
                    <a:cubicBezTo>
                      <a:pt x="14" y="30"/>
                      <a:pt x="11" y="29"/>
                      <a:pt x="7" y="27"/>
                    </a:cubicBezTo>
                    <a:cubicBezTo>
                      <a:pt x="8" y="25"/>
                      <a:pt x="9" y="23"/>
                      <a:pt x="11" y="21"/>
                    </a:cubicBezTo>
                    <a:cubicBezTo>
                      <a:pt x="0" y="21"/>
                      <a:pt x="0" y="21"/>
                      <a:pt x="0" y="21"/>
                    </a:cubicBezTo>
                    <a:cubicBezTo>
                      <a:pt x="0" y="18"/>
                      <a:pt x="0" y="18"/>
                      <a:pt x="0" y="18"/>
                    </a:cubicBezTo>
                    <a:cubicBezTo>
                      <a:pt x="12" y="18"/>
                      <a:pt x="12" y="18"/>
                      <a:pt x="12" y="18"/>
                    </a:cubicBezTo>
                    <a:cubicBezTo>
                      <a:pt x="14" y="15"/>
                      <a:pt x="15" y="13"/>
                      <a:pt x="16" y="10"/>
                    </a:cubicBezTo>
                    <a:cubicBezTo>
                      <a:pt x="19" y="12"/>
                      <a:pt x="19" y="12"/>
                      <a:pt x="19" y="12"/>
                    </a:cubicBezTo>
                    <a:cubicBezTo>
                      <a:pt x="18" y="14"/>
                      <a:pt x="17" y="16"/>
                      <a:pt x="16" y="18"/>
                    </a:cubicBezTo>
                    <a:cubicBezTo>
                      <a:pt x="40" y="18"/>
                      <a:pt x="40" y="18"/>
                      <a:pt x="40" y="18"/>
                    </a:cubicBezTo>
                    <a:cubicBezTo>
                      <a:pt x="40" y="21"/>
                      <a:pt x="40" y="21"/>
                      <a:pt x="40" y="21"/>
                    </a:cubicBezTo>
                    <a:cubicBezTo>
                      <a:pt x="31" y="21"/>
                      <a:pt x="31" y="21"/>
                      <a:pt x="31" y="21"/>
                    </a:cubicBezTo>
                    <a:cubicBezTo>
                      <a:pt x="30" y="25"/>
                      <a:pt x="28" y="28"/>
                      <a:pt x="24" y="31"/>
                    </a:cubicBezTo>
                    <a:cubicBezTo>
                      <a:pt x="29" y="33"/>
                      <a:pt x="33" y="35"/>
                      <a:pt x="37" y="37"/>
                    </a:cubicBezTo>
                    <a:cubicBezTo>
                      <a:pt x="35" y="40"/>
                      <a:pt x="35" y="40"/>
                      <a:pt x="35" y="40"/>
                    </a:cubicBezTo>
                    <a:cubicBezTo>
                      <a:pt x="31" y="38"/>
                      <a:pt x="26" y="36"/>
                      <a:pt x="21" y="34"/>
                    </a:cubicBezTo>
                    <a:cubicBezTo>
                      <a:pt x="17" y="37"/>
                      <a:pt x="11" y="39"/>
                      <a:pt x="3" y="40"/>
                    </a:cubicBezTo>
                    <a:cubicBezTo>
                      <a:pt x="3" y="39"/>
                      <a:pt x="2" y="38"/>
                      <a:pt x="1" y="37"/>
                    </a:cubicBezTo>
                    <a:close/>
                    <a:moveTo>
                      <a:pt x="2" y="7"/>
                    </a:moveTo>
                    <a:cubicBezTo>
                      <a:pt x="20" y="7"/>
                      <a:pt x="20" y="7"/>
                      <a:pt x="20" y="7"/>
                    </a:cubicBezTo>
                    <a:cubicBezTo>
                      <a:pt x="19" y="5"/>
                      <a:pt x="18" y="4"/>
                      <a:pt x="17" y="2"/>
                    </a:cubicBezTo>
                    <a:cubicBezTo>
                      <a:pt x="19" y="0"/>
                      <a:pt x="19" y="0"/>
                      <a:pt x="19" y="0"/>
                    </a:cubicBezTo>
                    <a:cubicBezTo>
                      <a:pt x="21" y="2"/>
                      <a:pt x="22" y="4"/>
                      <a:pt x="23" y="5"/>
                    </a:cubicBezTo>
                    <a:cubicBezTo>
                      <a:pt x="22" y="7"/>
                      <a:pt x="22" y="7"/>
                      <a:pt x="22" y="7"/>
                    </a:cubicBezTo>
                    <a:cubicBezTo>
                      <a:pt x="38" y="7"/>
                      <a:pt x="38" y="7"/>
                      <a:pt x="38" y="7"/>
                    </a:cubicBezTo>
                    <a:cubicBezTo>
                      <a:pt x="38" y="14"/>
                      <a:pt x="38" y="14"/>
                      <a:pt x="38" y="14"/>
                    </a:cubicBezTo>
                    <a:cubicBezTo>
                      <a:pt x="35" y="14"/>
                      <a:pt x="35" y="14"/>
                      <a:pt x="35" y="14"/>
                    </a:cubicBezTo>
                    <a:cubicBezTo>
                      <a:pt x="35" y="10"/>
                      <a:pt x="35" y="10"/>
                      <a:pt x="35" y="10"/>
                    </a:cubicBezTo>
                    <a:cubicBezTo>
                      <a:pt x="5" y="10"/>
                      <a:pt x="5" y="10"/>
                      <a:pt x="5" y="10"/>
                    </a:cubicBezTo>
                    <a:cubicBezTo>
                      <a:pt x="5" y="14"/>
                      <a:pt x="5" y="14"/>
                      <a:pt x="5" y="14"/>
                    </a:cubicBezTo>
                    <a:cubicBezTo>
                      <a:pt x="2" y="14"/>
                      <a:pt x="2" y="14"/>
                      <a:pt x="2" y="14"/>
                    </a:cubicBezTo>
                    <a:lnTo>
                      <a:pt x="2" y="7"/>
                    </a:lnTo>
                    <a:close/>
                    <a:moveTo>
                      <a:pt x="11" y="26"/>
                    </a:moveTo>
                    <a:cubicBezTo>
                      <a:pt x="15" y="27"/>
                      <a:pt x="18" y="28"/>
                      <a:pt x="21" y="30"/>
                    </a:cubicBezTo>
                    <a:cubicBezTo>
                      <a:pt x="24" y="27"/>
                      <a:pt x="26" y="24"/>
                      <a:pt x="28" y="21"/>
                    </a:cubicBezTo>
                    <a:cubicBezTo>
                      <a:pt x="14" y="21"/>
                      <a:pt x="14" y="21"/>
                      <a:pt x="14" y="21"/>
                    </a:cubicBezTo>
                    <a:cubicBezTo>
                      <a:pt x="13" y="22"/>
                      <a:pt x="12" y="24"/>
                      <a:pt x="11" y="2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9" name="Freeform 209"/>
              <p:cNvSpPr>
                <a:spLocks noEditPoints="1"/>
              </p:cNvSpPr>
              <p:nvPr/>
            </p:nvSpPr>
            <p:spPr bwMode="auto">
              <a:xfrm>
                <a:off x="6192" y="1897"/>
                <a:ext cx="75" cy="75"/>
              </a:xfrm>
              <a:custGeom>
                <a:avLst/>
                <a:gdLst>
                  <a:gd name="T0" fmla="*/ 15 w 40"/>
                  <a:gd name="T1" fmla="*/ 0 h 40"/>
                  <a:gd name="T2" fmla="*/ 2 w 40"/>
                  <a:gd name="T3" fmla="*/ 26 h 40"/>
                  <a:gd name="T4" fmla="*/ 0 w 40"/>
                  <a:gd name="T5" fmla="*/ 43 h 40"/>
                  <a:gd name="T6" fmla="*/ 19 w 40"/>
                  <a:gd name="T7" fmla="*/ 22 h 40"/>
                  <a:gd name="T8" fmla="*/ 13 w 40"/>
                  <a:gd name="T9" fmla="*/ 73 h 40"/>
                  <a:gd name="T10" fmla="*/ 8 w 40"/>
                  <a:gd name="T11" fmla="*/ 41 h 40"/>
                  <a:gd name="T12" fmla="*/ 0 w 40"/>
                  <a:gd name="T13" fmla="*/ 43 h 40"/>
                  <a:gd name="T14" fmla="*/ 26 w 40"/>
                  <a:gd name="T15" fmla="*/ 58 h 40"/>
                  <a:gd name="T16" fmla="*/ 15 w 40"/>
                  <a:gd name="T17" fmla="*/ 66 h 40"/>
                  <a:gd name="T18" fmla="*/ 26 w 40"/>
                  <a:gd name="T19" fmla="*/ 38 h 40"/>
                  <a:gd name="T20" fmla="*/ 41 w 40"/>
                  <a:gd name="T21" fmla="*/ 32 h 40"/>
                  <a:gd name="T22" fmla="*/ 28 w 40"/>
                  <a:gd name="T23" fmla="*/ 49 h 40"/>
                  <a:gd name="T24" fmla="*/ 41 w 40"/>
                  <a:gd name="T25" fmla="*/ 43 h 40"/>
                  <a:gd name="T26" fmla="*/ 52 w 40"/>
                  <a:gd name="T27" fmla="*/ 52 h 40"/>
                  <a:gd name="T28" fmla="*/ 45 w 40"/>
                  <a:gd name="T29" fmla="*/ 52 h 40"/>
                  <a:gd name="T30" fmla="*/ 38 w 40"/>
                  <a:gd name="T31" fmla="*/ 66 h 40"/>
                  <a:gd name="T32" fmla="*/ 24 w 40"/>
                  <a:gd name="T33" fmla="*/ 73 h 40"/>
                  <a:gd name="T34" fmla="*/ 28 w 40"/>
                  <a:gd name="T35" fmla="*/ 68 h 40"/>
                  <a:gd name="T36" fmla="*/ 32 w 40"/>
                  <a:gd name="T37" fmla="*/ 52 h 40"/>
                  <a:gd name="T38" fmla="*/ 21 w 40"/>
                  <a:gd name="T39" fmla="*/ 54 h 40"/>
                  <a:gd name="T40" fmla="*/ 21 w 40"/>
                  <a:gd name="T41" fmla="*/ 49 h 40"/>
                  <a:gd name="T42" fmla="*/ 22 w 40"/>
                  <a:gd name="T43" fmla="*/ 41 h 40"/>
                  <a:gd name="T44" fmla="*/ 19 w 40"/>
                  <a:gd name="T45" fmla="*/ 38 h 40"/>
                  <a:gd name="T46" fmla="*/ 28 w 40"/>
                  <a:gd name="T47" fmla="*/ 28 h 40"/>
                  <a:gd name="T48" fmla="*/ 21 w 40"/>
                  <a:gd name="T49" fmla="*/ 24 h 40"/>
                  <a:gd name="T50" fmla="*/ 49 w 40"/>
                  <a:gd name="T51" fmla="*/ 28 h 40"/>
                  <a:gd name="T52" fmla="*/ 26 w 40"/>
                  <a:gd name="T53" fmla="*/ 38 h 40"/>
                  <a:gd name="T54" fmla="*/ 21 w 40"/>
                  <a:gd name="T55" fmla="*/ 4 h 40"/>
                  <a:gd name="T56" fmla="*/ 26 w 40"/>
                  <a:gd name="T57" fmla="*/ 15 h 40"/>
                  <a:gd name="T58" fmla="*/ 32 w 40"/>
                  <a:gd name="T59" fmla="*/ 0 h 40"/>
                  <a:gd name="T60" fmla="*/ 38 w 40"/>
                  <a:gd name="T61" fmla="*/ 15 h 40"/>
                  <a:gd name="T62" fmla="*/ 43 w 40"/>
                  <a:gd name="T63" fmla="*/ 4 h 40"/>
                  <a:gd name="T64" fmla="*/ 49 w 40"/>
                  <a:gd name="T65" fmla="*/ 21 h 40"/>
                  <a:gd name="T66" fmla="*/ 43 w 40"/>
                  <a:gd name="T67" fmla="*/ 19 h 40"/>
                  <a:gd name="T68" fmla="*/ 41 w 40"/>
                  <a:gd name="T69" fmla="*/ 58 h 40"/>
                  <a:gd name="T70" fmla="*/ 51 w 40"/>
                  <a:gd name="T71" fmla="*/ 64 h 40"/>
                  <a:gd name="T72" fmla="*/ 41 w 40"/>
                  <a:gd name="T73" fmla="*/ 58 h 40"/>
                  <a:gd name="T74" fmla="*/ 62 w 40"/>
                  <a:gd name="T75" fmla="*/ 0 h 40"/>
                  <a:gd name="T76" fmla="*/ 75 w 40"/>
                  <a:gd name="T77" fmla="*/ 13 h 40"/>
                  <a:gd name="T78" fmla="*/ 71 w 40"/>
                  <a:gd name="T79" fmla="*/ 19 h 40"/>
                  <a:gd name="T80" fmla="*/ 75 w 40"/>
                  <a:gd name="T81" fmla="*/ 68 h 40"/>
                  <a:gd name="T82" fmla="*/ 62 w 40"/>
                  <a:gd name="T83" fmla="*/ 60 h 40"/>
                  <a:gd name="T84" fmla="*/ 47 w 40"/>
                  <a:gd name="T85" fmla="*/ 69 h 40"/>
                  <a:gd name="T86" fmla="*/ 54 w 40"/>
                  <a:gd name="T87" fmla="*/ 30 h 40"/>
                  <a:gd name="T88" fmla="*/ 47 w 40"/>
                  <a:gd name="T89" fmla="*/ 32 h 40"/>
                  <a:gd name="T90" fmla="*/ 62 w 40"/>
                  <a:gd name="T91" fmla="*/ 47 h 40"/>
                  <a:gd name="T92" fmla="*/ 58 w 40"/>
                  <a:gd name="T93" fmla="*/ 19 h 40"/>
                  <a:gd name="T94" fmla="*/ 62 w 40"/>
                  <a:gd name="T95" fmla="*/ 47 h 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40"/>
                  <a:gd name="T146" fmla="*/ 40 w 40"/>
                  <a:gd name="T147" fmla="*/ 40 h 4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40">
                    <a:moveTo>
                      <a:pt x="0" y="11"/>
                    </a:moveTo>
                    <a:cubicBezTo>
                      <a:pt x="3" y="8"/>
                      <a:pt x="6" y="4"/>
                      <a:pt x="8" y="0"/>
                    </a:cubicBezTo>
                    <a:cubicBezTo>
                      <a:pt x="10" y="1"/>
                      <a:pt x="10" y="1"/>
                      <a:pt x="10" y="1"/>
                    </a:cubicBezTo>
                    <a:cubicBezTo>
                      <a:pt x="8" y="6"/>
                      <a:pt x="5" y="10"/>
                      <a:pt x="1" y="14"/>
                    </a:cubicBezTo>
                    <a:cubicBezTo>
                      <a:pt x="1" y="13"/>
                      <a:pt x="0" y="12"/>
                      <a:pt x="0" y="11"/>
                    </a:cubicBezTo>
                    <a:close/>
                    <a:moveTo>
                      <a:pt x="0" y="23"/>
                    </a:moveTo>
                    <a:cubicBezTo>
                      <a:pt x="3" y="20"/>
                      <a:pt x="5" y="16"/>
                      <a:pt x="8" y="10"/>
                    </a:cubicBezTo>
                    <a:cubicBezTo>
                      <a:pt x="10" y="12"/>
                      <a:pt x="10" y="12"/>
                      <a:pt x="10" y="12"/>
                    </a:cubicBezTo>
                    <a:cubicBezTo>
                      <a:pt x="9" y="14"/>
                      <a:pt x="8" y="16"/>
                      <a:pt x="7" y="18"/>
                    </a:cubicBezTo>
                    <a:cubicBezTo>
                      <a:pt x="7" y="39"/>
                      <a:pt x="7" y="39"/>
                      <a:pt x="7" y="39"/>
                    </a:cubicBezTo>
                    <a:cubicBezTo>
                      <a:pt x="4" y="39"/>
                      <a:pt x="4" y="39"/>
                      <a:pt x="4" y="39"/>
                    </a:cubicBezTo>
                    <a:cubicBezTo>
                      <a:pt x="4" y="22"/>
                      <a:pt x="4" y="22"/>
                      <a:pt x="4" y="22"/>
                    </a:cubicBezTo>
                    <a:cubicBezTo>
                      <a:pt x="3" y="24"/>
                      <a:pt x="2" y="25"/>
                      <a:pt x="1" y="27"/>
                    </a:cubicBezTo>
                    <a:cubicBezTo>
                      <a:pt x="1" y="25"/>
                      <a:pt x="0" y="24"/>
                      <a:pt x="0" y="23"/>
                    </a:cubicBezTo>
                    <a:close/>
                    <a:moveTo>
                      <a:pt x="12" y="29"/>
                    </a:moveTo>
                    <a:cubicBezTo>
                      <a:pt x="14" y="31"/>
                      <a:pt x="14" y="31"/>
                      <a:pt x="14" y="31"/>
                    </a:cubicBezTo>
                    <a:cubicBezTo>
                      <a:pt x="13" y="33"/>
                      <a:pt x="12" y="35"/>
                      <a:pt x="11" y="37"/>
                    </a:cubicBezTo>
                    <a:cubicBezTo>
                      <a:pt x="10" y="36"/>
                      <a:pt x="9" y="36"/>
                      <a:pt x="8" y="35"/>
                    </a:cubicBezTo>
                    <a:cubicBezTo>
                      <a:pt x="10" y="34"/>
                      <a:pt x="11" y="32"/>
                      <a:pt x="12" y="29"/>
                    </a:cubicBezTo>
                    <a:close/>
                    <a:moveTo>
                      <a:pt x="14" y="20"/>
                    </a:moveTo>
                    <a:cubicBezTo>
                      <a:pt x="15" y="20"/>
                      <a:pt x="17" y="20"/>
                      <a:pt x="19" y="20"/>
                    </a:cubicBezTo>
                    <a:cubicBezTo>
                      <a:pt x="20" y="19"/>
                      <a:pt x="21" y="18"/>
                      <a:pt x="22" y="17"/>
                    </a:cubicBezTo>
                    <a:cubicBezTo>
                      <a:pt x="24" y="18"/>
                      <a:pt x="24" y="18"/>
                      <a:pt x="24" y="18"/>
                    </a:cubicBezTo>
                    <a:cubicBezTo>
                      <a:pt x="21" y="21"/>
                      <a:pt x="18" y="24"/>
                      <a:pt x="15" y="26"/>
                    </a:cubicBezTo>
                    <a:cubicBezTo>
                      <a:pt x="18" y="26"/>
                      <a:pt x="20" y="26"/>
                      <a:pt x="23" y="26"/>
                    </a:cubicBezTo>
                    <a:cubicBezTo>
                      <a:pt x="23" y="25"/>
                      <a:pt x="22" y="24"/>
                      <a:pt x="22" y="23"/>
                    </a:cubicBezTo>
                    <a:cubicBezTo>
                      <a:pt x="24" y="22"/>
                      <a:pt x="24" y="22"/>
                      <a:pt x="24" y="22"/>
                    </a:cubicBezTo>
                    <a:cubicBezTo>
                      <a:pt x="25" y="24"/>
                      <a:pt x="26" y="26"/>
                      <a:pt x="28" y="28"/>
                    </a:cubicBezTo>
                    <a:cubicBezTo>
                      <a:pt x="25" y="30"/>
                      <a:pt x="25" y="30"/>
                      <a:pt x="25" y="30"/>
                    </a:cubicBezTo>
                    <a:cubicBezTo>
                      <a:pt x="25" y="29"/>
                      <a:pt x="25" y="28"/>
                      <a:pt x="24" y="28"/>
                    </a:cubicBezTo>
                    <a:cubicBezTo>
                      <a:pt x="23" y="28"/>
                      <a:pt x="21" y="28"/>
                      <a:pt x="20" y="28"/>
                    </a:cubicBezTo>
                    <a:cubicBezTo>
                      <a:pt x="20" y="35"/>
                      <a:pt x="20" y="35"/>
                      <a:pt x="20" y="35"/>
                    </a:cubicBezTo>
                    <a:cubicBezTo>
                      <a:pt x="20" y="37"/>
                      <a:pt x="19" y="39"/>
                      <a:pt x="16" y="39"/>
                    </a:cubicBezTo>
                    <a:cubicBezTo>
                      <a:pt x="15" y="39"/>
                      <a:pt x="14" y="39"/>
                      <a:pt x="13" y="39"/>
                    </a:cubicBezTo>
                    <a:cubicBezTo>
                      <a:pt x="13" y="38"/>
                      <a:pt x="13" y="37"/>
                      <a:pt x="12" y="36"/>
                    </a:cubicBezTo>
                    <a:cubicBezTo>
                      <a:pt x="13" y="36"/>
                      <a:pt x="14" y="36"/>
                      <a:pt x="15" y="36"/>
                    </a:cubicBezTo>
                    <a:cubicBezTo>
                      <a:pt x="17" y="36"/>
                      <a:pt x="17" y="35"/>
                      <a:pt x="17" y="34"/>
                    </a:cubicBezTo>
                    <a:cubicBezTo>
                      <a:pt x="17" y="28"/>
                      <a:pt x="17" y="28"/>
                      <a:pt x="17" y="28"/>
                    </a:cubicBezTo>
                    <a:cubicBezTo>
                      <a:pt x="16" y="28"/>
                      <a:pt x="14" y="28"/>
                      <a:pt x="13" y="28"/>
                    </a:cubicBezTo>
                    <a:cubicBezTo>
                      <a:pt x="12" y="28"/>
                      <a:pt x="11" y="29"/>
                      <a:pt x="11" y="29"/>
                    </a:cubicBezTo>
                    <a:cubicBezTo>
                      <a:pt x="10" y="26"/>
                      <a:pt x="10" y="26"/>
                      <a:pt x="10" y="26"/>
                    </a:cubicBezTo>
                    <a:cubicBezTo>
                      <a:pt x="10" y="26"/>
                      <a:pt x="11" y="26"/>
                      <a:pt x="11" y="26"/>
                    </a:cubicBezTo>
                    <a:cubicBezTo>
                      <a:pt x="13" y="24"/>
                      <a:pt x="15" y="23"/>
                      <a:pt x="17" y="22"/>
                    </a:cubicBezTo>
                    <a:cubicBezTo>
                      <a:pt x="15" y="22"/>
                      <a:pt x="14" y="22"/>
                      <a:pt x="12" y="22"/>
                    </a:cubicBezTo>
                    <a:cubicBezTo>
                      <a:pt x="12" y="22"/>
                      <a:pt x="12" y="22"/>
                      <a:pt x="11" y="22"/>
                    </a:cubicBezTo>
                    <a:cubicBezTo>
                      <a:pt x="10" y="20"/>
                      <a:pt x="10" y="20"/>
                      <a:pt x="10" y="20"/>
                    </a:cubicBezTo>
                    <a:cubicBezTo>
                      <a:pt x="10" y="20"/>
                      <a:pt x="11" y="19"/>
                      <a:pt x="11" y="19"/>
                    </a:cubicBezTo>
                    <a:cubicBezTo>
                      <a:pt x="13" y="18"/>
                      <a:pt x="14" y="17"/>
                      <a:pt x="15" y="15"/>
                    </a:cubicBezTo>
                    <a:cubicBezTo>
                      <a:pt x="11" y="15"/>
                      <a:pt x="11" y="15"/>
                      <a:pt x="11" y="15"/>
                    </a:cubicBezTo>
                    <a:cubicBezTo>
                      <a:pt x="11" y="13"/>
                      <a:pt x="11" y="13"/>
                      <a:pt x="11" y="13"/>
                    </a:cubicBezTo>
                    <a:cubicBezTo>
                      <a:pt x="26" y="13"/>
                      <a:pt x="26" y="13"/>
                      <a:pt x="26" y="13"/>
                    </a:cubicBezTo>
                    <a:cubicBezTo>
                      <a:pt x="26" y="15"/>
                      <a:pt x="26" y="15"/>
                      <a:pt x="26" y="15"/>
                    </a:cubicBezTo>
                    <a:cubicBezTo>
                      <a:pt x="19" y="15"/>
                      <a:pt x="19" y="15"/>
                      <a:pt x="19" y="15"/>
                    </a:cubicBezTo>
                    <a:cubicBezTo>
                      <a:pt x="17" y="17"/>
                      <a:pt x="15" y="19"/>
                      <a:pt x="14" y="20"/>
                    </a:cubicBezTo>
                    <a:close/>
                    <a:moveTo>
                      <a:pt x="11" y="10"/>
                    </a:moveTo>
                    <a:cubicBezTo>
                      <a:pt x="11" y="2"/>
                      <a:pt x="11" y="2"/>
                      <a:pt x="11" y="2"/>
                    </a:cubicBezTo>
                    <a:cubicBezTo>
                      <a:pt x="14" y="2"/>
                      <a:pt x="14" y="2"/>
                      <a:pt x="14" y="2"/>
                    </a:cubicBezTo>
                    <a:cubicBezTo>
                      <a:pt x="14" y="8"/>
                      <a:pt x="14" y="8"/>
                      <a:pt x="14" y="8"/>
                    </a:cubicBezTo>
                    <a:cubicBezTo>
                      <a:pt x="17" y="8"/>
                      <a:pt x="17" y="8"/>
                      <a:pt x="17" y="8"/>
                    </a:cubicBezTo>
                    <a:cubicBezTo>
                      <a:pt x="17" y="0"/>
                      <a:pt x="17" y="0"/>
                      <a:pt x="17" y="0"/>
                    </a:cubicBezTo>
                    <a:cubicBezTo>
                      <a:pt x="20" y="0"/>
                      <a:pt x="20" y="0"/>
                      <a:pt x="20" y="0"/>
                    </a:cubicBezTo>
                    <a:cubicBezTo>
                      <a:pt x="20" y="8"/>
                      <a:pt x="20" y="8"/>
                      <a:pt x="20" y="8"/>
                    </a:cubicBezTo>
                    <a:cubicBezTo>
                      <a:pt x="23" y="8"/>
                      <a:pt x="23" y="8"/>
                      <a:pt x="23" y="8"/>
                    </a:cubicBezTo>
                    <a:cubicBezTo>
                      <a:pt x="23" y="2"/>
                      <a:pt x="23" y="2"/>
                      <a:pt x="23" y="2"/>
                    </a:cubicBezTo>
                    <a:cubicBezTo>
                      <a:pt x="26" y="2"/>
                      <a:pt x="26" y="2"/>
                      <a:pt x="26" y="2"/>
                    </a:cubicBezTo>
                    <a:cubicBezTo>
                      <a:pt x="26" y="11"/>
                      <a:pt x="26" y="11"/>
                      <a:pt x="26" y="11"/>
                    </a:cubicBezTo>
                    <a:cubicBezTo>
                      <a:pt x="23" y="11"/>
                      <a:pt x="23" y="11"/>
                      <a:pt x="23" y="11"/>
                    </a:cubicBezTo>
                    <a:cubicBezTo>
                      <a:pt x="23" y="10"/>
                      <a:pt x="23" y="10"/>
                      <a:pt x="23" y="10"/>
                    </a:cubicBezTo>
                    <a:lnTo>
                      <a:pt x="11" y="10"/>
                    </a:lnTo>
                    <a:close/>
                    <a:moveTo>
                      <a:pt x="22" y="31"/>
                    </a:moveTo>
                    <a:cubicBezTo>
                      <a:pt x="23" y="29"/>
                      <a:pt x="23" y="29"/>
                      <a:pt x="23" y="29"/>
                    </a:cubicBezTo>
                    <a:cubicBezTo>
                      <a:pt x="25" y="31"/>
                      <a:pt x="26" y="32"/>
                      <a:pt x="27" y="34"/>
                    </a:cubicBezTo>
                    <a:cubicBezTo>
                      <a:pt x="25" y="35"/>
                      <a:pt x="25" y="35"/>
                      <a:pt x="25" y="35"/>
                    </a:cubicBezTo>
                    <a:cubicBezTo>
                      <a:pt x="24" y="33"/>
                      <a:pt x="23" y="32"/>
                      <a:pt x="22" y="31"/>
                    </a:cubicBezTo>
                    <a:close/>
                    <a:moveTo>
                      <a:pt x="31" y="0"/>
                    </a:moveTo>
                    <a:cubicBezTo>
                      <a:pt x="33" y="0"/>
                      <a:pt x="33" y="0"/>
                      <a:pt x="33" y="0"/>
                    </a:cubicBezTo>
                    <a:cubicBezTo>
                      <a:pt x="33" y="3"/>
                      <a:pt x="32" y="5"/>
                      <a:pt x="32" y="7"/>
                    </a:cubicBezTo>
                    <a:cubicBezTo>
                      <a:pt x="40" y="7"/>
                      <a:pt x="40" y="7"/>
                      <a:pt x="40" y="7"/>
                    </a:cubicBezTo>
                    <a:cubicBezTo>
                      <a:pt x="40" y="10"/>
                      <a:pt x="40" y="10"/>
                      <a:pt x="40" y="10"/>
                    </a:cubicBezTo>
                    <a:cubicBezTo>
                      <a:pt x="38" y="10"/>
                      <a:pt x="38" y="10"/>
                      <a:pt x="38" y="10"/>
                    </a:cubicBezTo>
                    <a:cubicBezTo>
                      <a:pt x="38" y="18"/>
                      <a:pt x="36" y="24"/>
                      <a:pt x="35" y="29"/>
                    </a:cubicBezTo>
                    <a:cubicBezTo>
                      <a:pt x="36" y="32"/>
                      <a:pt x="38" y="34"/>
                      <a:pt x="40" y="36"/>
                    </a:cubicBezTo>
                    <a:cubicBezTo>
                      <a:pt x="40" y="37"/>
                      <a:pt x="39" y="38"/>
                      <a:pt x="39" y="39"/>
                    </a:cubicBezTo>
                    <a:cubicBezTo>
                      <a:pt x="36" y="37"/>
                      <a:pt x="34" y="34"/>
                      <a:pt x="33" y="32"/>
                    </a:cubicBezTo>
                    <a:cubicBezTo>
                      <a:pt x="31" y="34"/>
                      <a:pt x="29" y="37"/>
                      <a:pt x="27" y="40"/>
                    </a:cubicBezTo>
                    <a:cubicBezTo>
                      <a:pt x="26" y="39"/>
                      <a:pt x="26" y="38"/>
                      <a:pt x="25" y="37"/>
                    </a:cubicBezTo>
                    <a:cubicBezTo>
                      <a:pt x="28" y="34"/>
                      <a:pt x="30" y="31"/>
                      <a:pt x="32" y="29"/>
                    </a:cubicBezTo>
                    <a:cubicBezTo>
                      <a:pt x="30" y="25"/>
                      <a:pt x="29" y="21"/>
                      <a:pt x="29" y="16"/>
                    </a:cubicBezTo>
                    <a:cubicBezTo>
                      <a:pt x="28" y="17"/>
                      <a:pt x="28" y="19"/>
                      <a:pt x="27" y="20"/>
                    </a:cubicBezTo>
                    <a:cubicBezTo>
                      <a:pt x="26" y="19"/>
                      <a:pt x="26" y="18"/>
                      <a:pt x="25" y="17"/>
                    </a:cubicBezTo>
                    <a:cubicBezTo>
                      <a:pt x="28" y="13"/>
                      <a:pt x="30" y="7"/>
                      <a:pt x="31" y="0"/>
                    </a:cubicBezTo>
                    <a:close/>
                    <a:moveTo>
                      <a:pt x="33" y="25"/>
                    </a:moveTo>
                    <a:cubicBezTo>
                      <a:pt x="34" y="22"/>
                      <a:pt x="35" y="17"/>
                      <a:pt x="36" y="10"/>
                    </a:cubicBezTo>
                    <a:cubicBezTo>
                      <a:pt x="31" y="10"/>
                      <a:pt x="31" y="10"/>
                      <a:pt x="31" y="10"/>
                    </a:cubicBezTo>
                    <a:cubicBezTo>
                      <a:pt x="31" y="10"/>
                      <a:pt x="31" y="11"/>
                      <a:pt x="31" y="11"/>
                    </a:cubicBezTo>
                    <a:cubicBezTo>
                      <a:pt x="31" y="17"/>
                      <a:pt x="32" y="21"/>
                      <a:pt x="33"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0" name="Freeform 210"/>
              <p:cNvSpPr/>
              <p:nvPr/>
            </p:nvSpPr>
            <p:spPr bwMode="auto">
              <a:xfrm>
                <a:off x="6508" y="1921"/>
                <a:ext cx="33" cy="30"/>
              </a:xfrm>
              <a:custGeom>
                <a:avLst/>
                <a:gdLst>
                  <a:gd name="T0" fmla="*/ 0 w 33"/>
                  <a:gd name="T1" fmla="*/ 28 h 30"/>
                  <a:gd name="T2" fmla="*/ 13 w 33"/>
                  <a:gd name="T3" fmla="*/ 28 h 30"/>
                  <a:gd name="T4" fmla="*/ 13 w 33"/>
                  <a:gd name="T5" fmla="*/ 0 h 30"/>
                  <a:gd name="T6" fmla="*/ 16 w 33"/>
                  <a:gd name="T7" fmla="*/ 0 h 30"/>
                  <a:gd name="T8" fmla="*/ 16 w 33"/>
                  <a:gd name="T9" fmla="*/ 9 h 30"/>
                  <a:gd name="T10" fmla="*/ 30 w 33"/>
                  <a:gd name="T11" fmla="*/ 9 h 30"/>
                  <a:gd name="T12" fmla="*/ 30 w 33"/>
                  <a:gd name="T13" fmla="*/ 13 h 30"/>
                  <a:gd name="T14" fmla="*/ 16 w 33"/>
                  <a:gd name="T15" fmla="*/ 13 h 30"/>
                  <a:gd name="T16" fmla="*/ 16 w 33"/>
                  <a:gd name="T17" fmla="*/ 28 h 30"/>
                  <a:gd name="T18" fmla="*/ 33 w 33"/>
                  <a:gd name="T19" fmla="*/ 28 h 30"/>
                  <a:gd name="T20" fmla="*/ 33 w 33"/>
                  <a:gd name="T21" fmla="*/ 30 h 30"/>
                  <a:gd name="T22" fmla="*/ 0 w 33"/>
                  <a:gd name="T23" fmla="*/ 30 h 30"/>
                  <a:gd name="T24" fmla="*/ 0 w 33"/>
                  <a:gd name="T25" fmla="*/ 28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0"/>
                  <a:gd name="T41" fmla="*/ 33 w 33"/>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0">
                    <a:moveTo>
                      <a:pt x="0" y="28"/>
                    </a:moveTo>
                    <a:lnTo>
                      <a:pt x="13" y="28"/>
                    </a:lnTo>
                    <a:lnTo>
                      <a:pt x="13" y="0"/>
                    </a:lnTo>
                    <a:lnTo>
                      <a:pt x="16" y="0"/>
                    </a:lnTo>
                    <a:lnTo>
                      <a:pt x="16" y="9"/>
                    </a:lnTo>
                    <a:lnTo>
                      <a:pt x="30" y="9"/>
                    </a:lnTo>
                    <a:lnTo>
                      <a:pt x="30" y="13"/>
                    </a:lnTo>
                    <a:lnTo>
                      <a:pt x="16" y="13"/>
                    </a:lnTo>
                    <a:lnTo>
                      <a:pt x="16" y="28"/>
                    </a:lnTo>
                    <a:lnTo>
                      <a:pt x="33" y="28"/>
                    </a:lnTo>
                    <a:lnTo>
                      <a:pt x="33" y="30"/>
                    </a:lnTo>
                    <a:lnTo>
                      <a:pt x="0" y="3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1" name="Freeform 211"/>
              <p:cNvSpPr>
                <a:spLocks noEditPoints="1"/>
              </p:cNvSpPr>
              <p:nvPr/>
            </p:nvSpPr>
            <p:spPr bwMode="auto">
              <a:xfrm>
                <a:off x="6541" y="1921"/>
                <a:ext cx="34" cy="32"/>
              </a:xfrm>
              <a:custGeom>
                <a:avLst/>
                <a:gdLst>
                  <a:gd name="T0" fmla="*/ 2 w 18"/>
                  <a:gd name="T1" fmla="*/ 9 h 17"/>
                  <a:gd name="T2" fmla="*/ 6 w 18"/>
                  <a:gd name="T3" fmla="*/ 15 h 17"/>
                  <a:gd name="T4" fmla="*/ 2 w 18"/>
                  <a:gd name="T5" fmla="*/ 32 h 17"/>
                  <a:gd name="T6" fmla="*/ 8 w 18"/>
                  <a:gd name="T7" fmla="*/ 21 h 17"/>
                  <a:gd name="T8" fmla="*/ 2 w 18"/>
                  <a:gd name="T9" fmla="*/ 32 h 17"/>
                  <a:gd name="T10" fmla="*/ 4 w 18"/>
                  <a:gd name="T11" fmla="*/ 0 h 17"/>
                  <a:gd name="T12" fmla="*/ 8 w 18"/>
                  <a:gd name="T13" fmla="*/ 6 h 17"/>
                  <a:gd name="T14" fmla="*/ 8 w 18"/>
                  <a:gd name="T15" fmla="*/ 9 h 17"/>
                  <a:gd name="T16" fmla="*/ 17 w 18"/>
                  <a:gd name="T17" fmla="*/ 0 h 17"/>
                  <a:gd name="T18" fmla="*/ 34 w 18"/>
                  <a:gd name="T19" fmla="*/ 2 h 17"/>
                  <a:gd name="T20" fmla="*/ 15 w 18"/>
                  <a:gd name="T21" fmla="*/ 6 h 17"/>
                  <a:gd name="T22" fmla="*/ 8 w 18"/>
                  <a:gd name="T23" fmla="*/ 9 h 17"/>
                  <a:gd name="T24" fmla="*/ 11 w 18"/>
                  <a:gd name="T25" fmla="*/ 17 h 17"/>
                  <a:gd name="T26" fmla="*/ 32 w 18"/>
                  <a:gd name="T27" fmla="*/ 8 h 17"/>
                  <a:gd name="T28" fmla="*/ 34 w 18"/>
                  <a:gd name="T29" fmla="*/ 17 h 17"/>
                  <a:gd name="T30" fmla="*/ 30 w 18"/>
                  <a:gd name="T31" fmla="*/ 19 h 17"/>
                  <a:gd name="T32" fmla="*/ 34 w 18"/>
                  <a:gd name="T33" fmla="*/ 24 h 17"/>
                  <a:gd name="T34" fmla="*/ 30 w 18"/>
                  <a:gd name="T35" fmla="*/ 26 h 17"/>
                  <a:gd name="T36" fmla="*/ 25 w 18"/>
                  <a:gd name="T37" fmla="*/ 32 h 17"/>
                  <a:gd name="T38" fmla="*/ 21 w 18"/>
                  <a:gd name="T39" fmla="*/ 30 h 17"/>
                  <a:gd name="T40" fmla="*/ 28 w 18"/>
                  <a:gd name="T41" fmla="*/ 26 h 17"/>
                  <a:gd name="T42" fmla="*/ 11 w 18"/>
                  <a:gd name="T43" fmla="*/ 24 h 17"/>
                  <a:gd name="T44" fmla="*/ 8 w 18"/>
                  <a:gd name="T45" fmla="*/ 19 h 17"/>
                  <a:gd name="T46" fmla="*/ 28 w 18"/>
                  <a:gd name="T47" fmla="*/ 19 h 17"/>
                  <a:gd name="T48" fmla="*/ 13 w 18"/>
                  <a:gd name="T49" fmla="*/ 24 h 17"/>
                  <a:gd name="T50" fmla="*/ 28 w 18"/>
                  <a:gd name="T51" fmla="*/ 19 h 17"/>
                  <a:gd name="T52" fmla="*/ 15 w 18"/>
                  <a:gd name="T53" fmla="*/ 9 h 17"/>
                  <a:gd name="T54" fmla="*/ 28 w 18"/>
                  <a:gd name="T55" fmla="*/ 17 h 17"/>
                  <a:gd name="T56" fmla="*/ 19 w 18"/>
                  <a:gd name="T57" fmla="*/ 21 h 17"/>
                  <a:gd name="T58" fmla="*/ 25 w 18"/>
                  <a:gd name="T59" fmla="*/ 23 h 17"/>
                  <a:gd name="T60" fmla="*/ 19 w 18"/>
                  <a:gd name="T61" fmla="*/ 21 h 17"/>
                  <a:gd name="T62" fmla="*/ 21 w 18"/>
                  <a:gd name="T63" fmla="*/ 11 h 17"/>
                  <a:gd name="T64" fmla="*/ 23 w 18"/>
                  <a:gd name="T65" fmla="*/ 15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
                  <a:gd name="T100" fmla="*/ 0 h 17"/>
                  <a:gd name="T101" fmla="*/ 18 w 18"/>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 h="17">
                    <a:moveTo>
                      <a:pt x="0" y="6"/>
                    </a:moveTo>
                    <a:cubicBezTo>
                      <a:pt x="1" y="5"/>
                      <a:pt x="1" y="5"/>
                      <a:pt x="1" y="5"/>
                    </a:cubicBezTo>
                    <a:cubicBezTo>
                      <a:pt x="2" y="5"/>
                      <a:pt x="4" y="6"/>
                      <a:pt x="4" y="7"/>
                    </a:cubicBezTo>
                    <a:cubicBezTo>
                      <a:pt x="4" y="7"/>
                      <a:pt x="4" y="8"/>
                      <a:pt x="3" y="8"/>
                    </a:cubicBezTo>
                    <a:cubicBezTo>
                      <a:pt x="2" y="7"/>
                      <a:pt x="1" y="6"/>
                      <a:pt x="0" y="6"/>
                    </a:cubicBezTo>
                    <a:close/>
                    <a:moveTo>
                      <a:pt x="1" y="17"/>
                    </a:moveTo>
                    <a:cubicBezTo>
                      <a:pt x="2" y="15"/>
                      <a:pt x="2" y="12"/>
                      <a:pt x="3" y="10"/>
                    </a:cubicBezTo>
                    <a:cubicBezTo>
                      <a:pt x="3" y="10"/>
                      <a:pt x="4" y="10"/>
                      <a:pt x="4" y="11"/>
                    </a:cubicBezTo>
                    <a:cubicBezTo>
                      <a:pt x="4" y="13"/>
                      <a:pt x="3" y="15"/>
                      <a:pt x="3" y="17"/>
                    </a:cubicBezTo>
                    <a:lnTo>
                      <a:pt x="1" y="17"/>
                    </a:lnTo>
                    <a:close/>
                    <a:moveTo>
                      <a:pt x="1" y="1"/>
                    </a:moveTo>
                    <a:cubicBezTo>
                      <a:pt x="2" y="0"/>
                      <a:pt x="2" y="0"/>
                      <a:pt x="2" y="0"/>
                    </a:cubicBezTo>
                    <a:cubicBezTo>
                      <a:pt x="3" y="0"/>
                      <a:pt x="4" y="1"/>
                      <a:pt x="5" y="2"/>
                    </a:cubicBezTo>
                    <a:cubicBezTo>
                      <a:pt x="5" y="3"/>
                      <a:pt x="4" y="3"/>
                      <a:pt x="4" y="3"/>
                    </a:cubicBezTo>
                    <a:cubicBezTo>
                      <a:pt x="3" y="2"/>
                      <a:pt x="2" y="1"/>
                      <a:pt x="1" y="1"/>
                    </a:cubicBezTo>
                    <a:close/>
                    <a:moveTo>
                      <a:pt x="4" y="5"/>
                    </a:moveTo>
                    <a:cubicBezTo>
                      <a:pt x="6" y="3"/>
                      <a:pt x="7" y="2"/>
                      <a:pt x="8" y="0"/>
                    </a:cubicBezTo>
                    <a:cubicBezTo>
                      <a:pt x="9" y="0"/>
                      <a:pt x="9" y="0"/>
                      <a:pt x="9" y="0"/>
                    </a:cubicBezTo>
                    <a:cubicBezTo>
                      <a:pt x="9" y="0"/>
                      <a:pt x="9" y="1"/>
                      <a:pt x="9" y="1"/>
                    </a:cubicBezTo>
                    <a:cubicBezTo>
                      <a:pt x="18" y="1"/>
                      <a:pt x="18" y="1"/>
                      <a:pt x="18" y="1"/>
                    </a:cubicBezTo>
                    <a:cubicBezTo>
                      <a:pt x="18" y="3"/>
                      <a:pt x="18" y="3"/>
                      <a:pt x="18" y="3"/>
                    </a:cubicBezTo>
                    <a:cubicBezTo>
                      <a:pt x="8" y="3"/>
                      <a:pt x="8" y="3"/>
                      <a:pt x="8" y="3"/>
                    </a:cubicBezTo>
                    <a:cubicBezTo>
                      <a:pt x="7" y="4"/>
                      <a:pt x="6" y="5"/>
                      <a:pt x="5" y="6"/>
                    </a:cubicBezTo>
                    <a:cubicBezTo>
                      <a:pt x="5" y="5"/>
                      <a:pt x="5" y="5"/>
                      <a:pt x="4" y="5"/>
                    </a:cubicBezTo>
                    <a:close/>
                    <a:moveTo>
                      <a:pt x="4" y="9"/>
                    </a:moveTo>
                    <a:cubicBezTo>
                      <a:pt x="6" y="9"/>
                      <a:pt x="6" y="9"/>
                      <a:pt x="6" y="9"/>
                    </a:cubicBezTo>
                    <a:cubicBezTo>
                      <a:pt x="7" y="4"/>
                      <a:pt x="7" y="4"/>
                      <a:pt x="7" y="4"/>
                    </a:cubicBezTo>
                    <a:cubicBezTo>
                      <a:pt x="17" y="4"/>
                      <a:pt x="17" y="4"/>
                      <a:pt x="17" y="4"/>
                    </a:cubicBezTo>
                    <a:cubicBezTo>
                      <a:pt x="17" y="6"/>
                      <a:pt x="16" y="7"/>
                      <a:pt x="16" y="9"/>
                    </a:cubicBezTo>
                    <a:cubicBezTo>
                      <a:pt x="18" y="9"/>
                      <a:pt x="18" y="9"/>
                      <a:pt x="18" y="9"/>
                    </a:cubicBezTo>
                    <a:cubicBezTo>
                      <a:pt x="18" y="10"/>
                      <a:pt x="18" y="10"/>
                      <a:pt x="18" y="10"/>
                    </a:cubicBezTo>
                    <a:cubicBezTo>
                      <a:pt x="16" y="10"/>
                      <a:pt x="16" y="10"/>
                      <a:pt x="16" y="10"/>
                    </a:cubicBezTo>
                    <a:cubicBezTo>
                      <a:pt x="16" y="11"/>
                      <a:pt x="16" y="12"/>
                      <a:pt x="16" y="13"/>
                    </a:cubicBezTo>
                    <a:cubicBezTo>
                      <a:pt x="18" y="13"/>
                      <a:pt x="18" y="13"/>
                      <a:pt x="18" y="13"/>
                    </a:cubicBezTo>
                    <a:cubicBezTo>
                      <a:pt x="18" y="14"/>
                      <a:pt x="18" y="14"/>
                      <a:pt x="18" y="14"/>
                    </a:cubicBezTo>
                    <a:cubicBezTo>
                      <a:pt x="16" y="14"/>
                      <a:pt x="16" y="14"/>
                      <a:pt x="16" y="14"/>
                    </a:cubicBezTo>
                    <a:cubicBezTo>
                      <a:pt x="16" y="15"/>
                      <a:pt x="16" y="16"/>
                      <a:pt x="16" y="16"/>
                    </a:cubicBezTo>
                    <a:cubicBezTo>
                      <a:pt x="15" y="17"/>
                      <a:pt x="14" y="17"/>
                      <a:pt x="13" y="17"/>
                    </a:cubicBezTo>
                    <a:cubicBezTo>
                      <a:pt x="13" y="17"/>
                      <a:pt x="12" y="17"/>
                      <a:pt x="11" y="17"/>
                    </a:cubicBezTo>
                    <a:cubicBezTo>
                      <a:pt x="11" y="17"/>
                      <a:pt x="11" y="16"/>
                      <a:pt x="11" y="16"/>
                    </a:cubicBezTo>
                    <a:cubicBezTo>
                      <a:pt x="12" y="16"/>
                      <a:pt x="13" y="16"/>
                      <a:pt x="13" y="16"/>
                    </a:cubicBezTo>
                    <a:cubicBezTo>
                      <a:pt x="14" y="16"/>
                      <a:pt x="15" y="15"/>
                      <a:pt x="15" y="14"/>
                    </a:cubicBezTo>
                    <a:cubicBezTo>
                      <a:pt x="6" y="14"/>
                      <a:pt x="6" y="14"/>
                      <a:pt x="6" y="14"/>
                    </a:cubicBezTo>
                    <a:cubicBezTo>
                      <a:pt x="6" y="13"/>
                      <a:pt x="6" y="13"/>
                      <a:pt x="6" y="13"/>
                    </a:cubicBezTo>
                    <a:cubicBezTo>
                      <a:pt x="6" y="10"/>
                      <a:pt x="6" y="10"/>
                      <a:pt x="6" y="10"/>
                    </a:cubicBezTo>
                    <a:cubicBezTo>
                      <a:pt x="4" y="10"/>
                      <a:pt x="4" y="10"/>
                      <a:pt x="4" y="10"/>
                    </a:cubicBezTo>
                    <a:lnTo>
                      <a:pt x="4" y="9"/>
                    </a:lnTo>
                    <a:close/>
                    <a:moveTo>
                      <a:pt x="15" y="10"/>
                    </a:moveTo>
                    <a:cubicBezTo>
                      <a:pt x="8" y="10"/>
                      <a:pt x="8" y="10"/>
                      <a:pt x="8" y="10"/>
                    </a:cubicBezTo>
                    <a:cubicBezTo>
                      <a:pt x="7" y="13"/>
                      <a:pt x="7" y="13"/>
                      <a:pt x="7" y="13"/>
                    </a:cubicBezTo>
                    <a:cubicBezTo>
                      <a:pt x="15" y="13"/>
                      <a:pt x="15" y="13"/>
                      <a:pt x="15" y="13"/>
                    </a:cubicBezTo>
                    <a:cubicBezTo>
                      <a:pt x="15" y="12"/>
                      <a:pt x="15" y="11"/>
                      <a:pt x="15" y="10"/>
                    </a:cubicBezTo>
                    <a:close/>
                    <a:moveTo>
                      <a:pt x="15" y="5"/>
                    </a:moveTo>
                    <a:cubicBezTo>
                      <a:pt x="8" y="5"/>
                      <a:pt x="8" y="5"/>
                      <a:pt x="8" y="5"/>
                    </a:cubicBezTo>
                    <a:cubicBezTo>
                      <a:pt x="8" y="9"/>
                      <a:pt x="8" y="9"/>
                      <a:pt x="8" y="9"/>
                    </a:cubicBezTo>
                    <a:cubicBezTo>
                      <a:pt x="15" y="9"/>
                      <a:pt x="15" y="9"/>
                      <a:pt x="15" y="9"/>
                    </a:cubicBezTo>
                    <a:cubicBezTo>
                      <a:pt x="15" y="8"/>
                      <a:pt x="15" y="7"/>
                      <a:pt x="15" y="5"/>
                    </a:cubicBezTo>
                    <a:close/>
                    <a:moveTo>
                      <a:pt x="10" y="11"/>
                    </a:moveTo>
                    <a:cubicBezTo>
                      <a:pt x="10" y="10"/>
                      <a:pt x="10" y="10"/>
                      <a:pt x="10" y="10"/>
                    </a:cubicBezTo>
                    <a:cubicBezTo>
                      <a:pt x="11" y="11"/>
                      <a:pt x="12" y="11"/>
                      <a:pt x="13" y="12"/>
                    </a:cubicBezTo>
                    <a:cubicBezTo>
                      <a:pt x="12" y="13"/>
                      <a:pt x="12" y="13"/>
                      <a:pt x="12" y="13"/>
                    </a:cubicBezTo>
                    <a:cubicBezTo>
                      <a:pt x="11" y="12"/>
                      <a:pt x="10" y="12"/>
                      <a:pt x="10" y="11"/>
                    </a:cubicBezTo>
                    <a:close/>
                    <a:moveTo>
                      <a:pt x="10" y="6"/>
                    </a:moveTo>
                    <a:cubicBezTo>
                      <a:pt x="11" y="6"/>
                      <a:pt x="11" y="6"/>
                      <a:pt x="11" y="6"/>
                    </a:cubicBezTo>
                    <a:cubicBezTo>
                      <a:pt x="11" y="6"/>
                      <a:pt x="12" y="7"/>
                      <a:pt x="13" y="7"/>
                    </a:cubicBezTo>
                    <a:cubicBezTo>
                      <a:pt x="12" y="8"/>
                      <a:pt x="12" y="8"/>
                      <a:pt x="12" y="8"/>
                    </a:cubicBezTo>
                    <a:cubicBezTo>
                      <a:pt x="11" y="8"/>
                      <a:pt x="11" y="7"/>
                      <a:pt x="10"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2" name="Freeform 212"/>
              <p:cNvSpPr>
                <a:spLocks noEditPoints="1"/>
              </p:cNvSpPr>
              <p:nvPr/>
            </p:nvSpPr>
            <p:spPr bwMode="auto">
              <a:xfrm>
                <a:off x="6329" y="2103"/>
                <a:ext cx="75" cy="76"/>
              </a:xfrm>
              <a:custGeom>
                <a:avLst/>
                <a:gdLst>
                  <a:gd name="T0" fmla="*/ 4 w 40"/>
                  <a:gd name="T1" fmla="*/ 21 h 40"/>
                  <a:gd name="T2" fmla="*/ 15 w 40"/>
                  <a:gd name="T3" fmla="*/ 32 h 40"/>
                  <a:gd name="T4" fmla="*/ 11 w 40"/>
                  <a:gd name="T5" fmla="*/ 36 h 40"/>
                  <a:gd name="T6" fmla="*/ 0 w 40"/>
                  <a:gd name="T7" fmla="*/ 25 h 40"/>
                  <a:gd name="T8" fmla="*/ 4 w 40"/>
                  <a:gd name="T9" fmla="*/ 21 h 40"/>
                  <a:gd name="T10" fmla="*/ 9 w 40"/>
                  <a:gd name="T11" fmla="*/ 44 h 40"/>
                  <a:gd name="T12" fmla="*/ 15 w 40"/>
                  <a:gd name="T13" fmla="*/ 46 h 40"/>
                  <a:gd name="T14" fmla="*/ 8 w 40"/>
                  <a:gd name="T15" fmla="*/ 74 h 40"/>
                  <a:gd name="T16" fmla="*/ 2 w 40"/>
                  <a:gd name="T17" fmla="*/ 72 h 40"/>
                  <a:gd name="T18" fmla="*/ 9 w 40"/>
                  <a:gd name="T19" fmla="*/ 44 h 40"/>
                  <a:gd name="T20" fmla="*/ 8 w 40"/>
                  <a:gd name="T21" fmla="*/ 2 h 40"/>
                  <a:gd name="T22" fmla="*/ 19 w 40"/>
                  <a:gd name="T23" fmla="*/ 11 h 40"/>
                  <a:gd name="T24" fmla="*/ 15 w 40"/>
                  <a:gd name="T25" fmla="*/ 15 h 40"/>
                  <a:gd name="T26" fmla="*/ 4 w 40"/>
                  <a:gd name="T27" fmla="*/ 6 h 40"/>
                  <a:gd name="T28" fmla="*/ 8 w 40"/>
                  <a:gd name="T29" fmla="*/ 2 h 40"/>
                  <a:gd name="T30" fmla="*/ 17 w 40"/>
                  <a:gd name="T31" fmla="*/ 40 h 40"/>
                  <a:gd name="T32" fmla="*/ 26 w 40"/>
                  <a:gd name="T33" fmla="*/ 38 h 40"/>
                  <a:gd name="T34" fmla="*/ 26 w 40"/>
                  <a:gd name="T35" fmla="*/ 19 h 40"/>
                  <a:gd name="T36" fmla="*/ 17 w 40"/>
                  <a:gd name="T37" fmla="*/ 19 h 40"/>
                  <a:gd name="T38" fmla="*/ 17 w 40"/>
                  <a:gd name="T39" fmla="*/ 15 h 40"/>
                  <a:gd name="T40" fmla="*/ 26 w 40"/>
                  <a:gd name="T41" fmla="*/ 15 h 40"/>
                  <a:gd name="T42" fmla="*/ 26 w 40"/>
                  <a:gd name="T43" fmla="*/ 0 h 40"/>
                  <a:gd name="T44" fmla="*/ 32 w 40"/>
                  <a:gd name="T45" fmla="*/ 0 h 40"/>
                  <a:gd name="T46" fmla="*/ 32 w 40"/>
                  <a:gd name="T47" fmla="*/ 15 h 40"/>
                  <a:gd name="T48" fmla="*/ 41 w 40"/>
                  <a:gd name="T49" fmla="*/ 15 h 40"/>
                  <a:gd name="T50" fmla="*/ 41 w 40"/>
                  <a:gd name="T51" fmla="*/ 19 h 40"/>
                  <a:gd name="T52" fmla="*/ 32 w 40"/>
                  <a:gd name="T53" fmla="*/ 19 h 40"/>
                  <a:gd name="T54" fmla="*/ 32 w 40"/>
                  <a:gd name="T55" fmla="*/ 36 h 40"/>
                  <a:gd name="T56" fmla="*/ 39 w 40"/>
                  <a:gd name="T57" fmla="*/ 32 h 40"/>
                  <a:gd name="T58" fmla="*/ 41 w 40"/>
                  <a:gd name="T59" fmla="*/ 40 h 40"/>
                  <a:gd name="T60" fmla="*/ 32 w 40"/>
                  <a:gd name="T61" fmla="*/ 42 h 40"/>
                  <a:gd name="T62" fmla="*/ 32 w 40"/>
                  <a:gd name="T63" fmla="*/ 67 h 40"/>
                  <a:gd name="T64" fmla="*/ 24 w 40"/>
                  <a:gd name="T65" fmla="*/ 74 h 40"/>
                  <a:gd name="T66" fmla="*/ 15 w 40"/>
                  <a:gd name="T67" fmla="*/ 74 h 40"/>
                  <a:gd name="T68" fmla="*/ 15 w 40"/>
                  <a:gd name="T69" fmla="*/ 68 h 40"/>
                  <a:gd name="T70" fmla="*/ 22 w 40"/>
                  <a:gd name="T71" fmla="*/ 68 h 40"/>
                  <a:gd name="T72" fmla="*/ 26 w 40"/>
                  <a:gd name="T73" fmla="*/ 65 h 40"/>
                  <a:gd name="T74" fmla="*/ 26 w 40"/>
                  <a:gd name="T75" fmla="*/ 44 h 40"/>
                  <a:gd name="T76" fmla="*/ 17 w 40"/>
                  <a:gd name="T77" fmla="*/ 47 h 40"/>
                  <a:gd name="T78" fmla="*/ 17 w 40"/>
                  <a:gd name="T79" fmla="*/ 40 h 40"/>
                  <a:gd name="T80" fmla="*/ 43 w 40"/>
                  <a:gd name="T81" fmla="*/ 6 h 40"/>
                  <a:gd name="T82" fmla="*/ 71 w 40"/>
                  <a:gd name="T83" fmla="*/ 2 h 40"/>
                  <a:gd name="T84" fmla="*/ 73 w 40"/>
                  <a:gd name="T85" fmla="*/ 8 h 40"/>
                  <a:gd name="T86" fmla="*/ 49 w 40"/>
                  <a:gd name="T87" fmla="*/ 11 h 40"/>
                  <a:gd name="T88" fmla="*/ 49 w 40"/>
                  <a:gd name="T89" fmla="*/ 28 h 40"/>
                  <a:gd name="T90" fmla="*/ 75 w 40"/>
                  <a:gd name="T91" fmla="*/ 28 h 40"/>
                  <a:gd name="T92" fmla="*/ 75 w 40"/>
                  <a:gd name="T93" fmla="*/ 34 h 40"/>
                  <a:gd name="T94" fmla="*/ 66 w 40"/>
                  <a:gd name="T95" fmla="*/ 34 h 40"/>
                  <a:gd name="T96" fmla="*/ 66 w 40"/>
                  <a:gd name="T97" fmla="*/ 76 h 40"/>
                  <a:gd name="T98" fmla="*/ 60 w 40"/>
                  <a:gd name="T99" fmla="*/ 76 h 40"/>
                  <a:gd name="T100" fmla="*/ 60 w 40"/>
                  <a:gd name="T101" fmla="*/ 34 h 40"/>
                  <a:gd name="T102" fmla="*/ 49 w 40"/>
                  <a:gd name="T103" fmla="*/ 34 h 40"/>
                  <a:gd name="T104" fmla="*/ 39 w 40"/>
                  <a:gd name="T105" fmla="*/ 76 h 40"/>
                  <a:gd name="T106" fmla="*/ 36 w 40"/>
                  <a:gd name="T107" fmla="*/ 72 h 40"/>
                  <a:gd name="T108" fmla="*/ 43 w 40"/>
                  <a:gd name="T109" fmla="*/ 36 h 40"/>
                  <a:gd name="T110" fmla="*/ 43 w 40"/>
                  <a:gd name="T111" fmla="*/ 6 h 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
                  <a:gd name="T169" fmla="*/ 0 h 40"/>
                  <a:gd name="T170" fmla="*/ 40 w 40"/>
                  <a:gd name="T171" fmla="*/ 40 h 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 h="40">
                    <a:moveTo>
                      <a:pt x="2" y="11"/>
                    </a:moveTo>
                    <a:cubicBezTo>
                      <a:pt x="4" y="13"/>
                      <a:pt x="6" y="15"/>
                      <a:pt x="8" y="17"/>
                    </a:cubicBezTo>
                    <a:cubicBezTo>
                      <a:pt x="6" y="19"/>
                      <a:pt x="6" y="19"/>
                      <a:pt x="6" y="19"/>
                    </a:cubicBezTo>
                    <a:cubicBezTo>
                      <a:pt x="4" y="17"/>
                      <a:pt x="2" y="15"/>
                      <a:pt x="0" y="13"/>
                    </a:cubicBezTo>
                    <a:lnTo>
                      <a:pt x="2" y="11"/>
                    </a:lnTo>
                    <a:close/>
                    <a:moveTo>
                      <a:pt x="5" y="23"/>
                    </a:moveTo>
                    <a:cubicBezTo>
                      <a:pt x="6" y="23"/>
                      <a:pt x="7" y="24"/>
                      <a:pt x="8" y="24"/>
                    </a:cubicBezTo>
                    <a:cubicBezTo>
                      <a:pt x="7" y="30"/>
                      <a:pt x="5" y="35"/>
                      <a:pt x="4" y="39"/>
                    </a:cubicBezTo>
                    <a:cubicBezTo>
                      <a:pt x="1" y="38"/>
                      <a:pt x="1" y="38"/>
                      <a:pt x="1" y="38"/>
                    </a:cubicBezTo>
                    <a:cubicBezTo>
                      <a:pt x="3" y="33"/>
                      <a:pt x="4" y="28"/>
                      <a:pt x="5" y="23"/>
                    </a:cubicBezTo>
                    <a:close/>
                    <a:moveTo>
                      <a:pt x="4" y="1"/>
                    </a:moveTo>
                    <a:cubicBezTo>
                      <a:pt x="6" y="2"/>
                      <a:pt x="8" y="4"/>
                      <a:pt x="10" y="6"/>
                    </a:cubicBezTo>
                    <a:cubicBezTo>
                      <a:pt x="8" y="8"/>
                      <a:pt x="8" y="8"/>
                      <a:pt x="8" y="8"/>
                    </a:cubicBezTo>
                    <a:cubicBezTo>
                      <a:pt x="6" y="7"/>
                      <a:pt x="4" y="5"/>
                      <a:pt x="2" y="3"/>
                    </a:cubicBezTo>
                    <a:lnTo>
                      <a:pt x="4" y="1"/>
                    </a:lnTo>
                    <a:close/>
                    <a:moveTo>
                      <a:pt x="9" y="21"/>
                    </a:moveTo>
                    <a:cubicBezTo>
                      <a:pt x="10" y="21"/>
                      <a:pt x="12" y="20"/>
                      <a:pt x="14" y="20"/>
                    </a:cubicBezTo>
                    <a:cubicBezTo>
                      <a:pt x="14" y="10"/>
                      <a:pt x="14" y="10"/>
                      <a:pt x="14" y="10"/>
                    </a:cubicBezTo>
                    <a:cubicBezTo>
                      <a:pt x="9" y="10"/>
                      <a:pt x="9" y="10"/>
                      <a:pt x="9" y="10"/>
                    </a:cubicBezTo>
                    <a:cubicBezTo>
                      <a:pt x="9" y="8"/>
                      <a:pt x="9" y="8"/>
                      <a:pt x="9" y="8"/>
                    </a:cubicBezTo>
                    <a:cubicBezTo>
                      <a:pt x="14" y="8"/>
                      <a:pt x="14" y="8"/>
                      <a:pt x="14" y="8"/>
                    </a:cubicBezTo>
                    <a:cubicBezTo>
                      <a:pt x="14" y="0"/>
                      <a:pt x="14" y="0"/>
                      <a:pt x="14" y="0"/>
                    </a:cubicBezTo>
                    <a:cubicBezTo>
                      <a:pt x="17" y="0"/>
                      <a:pt x="17" y="0"/>
                      <a:pt x="17" y="0"/>
                    </a:cubicBezTo>
                    <a:cubicBezTo>
                      <a:pt x="17" y="8"/>
                      <a:pt x="17" y="8"/>
                      <a:pt x="17" y="8"/>
                    </a:cubicBezTo>
                    <a:cubicBezTo>
                      <a:pt x="22" y="8"/>
                      <a:pt x="22" y="8"/>
                      <a:pt x="22" y="8"/>
                    </a:cubicBezTo>
                    <a:cubicBezTo>
                      <a:pt x="22" y="10"/>
                      <a:pt x="22" y="10"/>
                      <a:pt x="22" y="10"/>
                    </a:cubicBezTo>
                    <a:cubicBezTo>
                      <a:pt x="17" y="10"/>
                      <a:pt x="17" y="10"/>
                      <a:pt x="17" y="10"/>
                    </a:cubicBezTo>
                    <a:cubicBezTo>
                      <a:pt x="17" y="19"/>
                      <a:pt x="17" y="19"/>
                      <a:pt x="17" y="19"/>
                    </a:cubicBezTo>
                    <a:cubicBezTo>
                      <a:pt x="18" y="18"/>
                      <a:pt x="20" y="18"/>
                      <a:pt x="21" y="17"/>
                    </a:cubicBezTo>
                    <a:cubicBezTo>
                      <a:pt x="21" y="19"/>
                      <a:pt x="21" y="20"/>
                      <a:pt x="22" y="21"/>
                    </a:cubicBezTo>
                    <a:cubicBezTo>
                      <a:pt x="20" y="21"/>
                      <a:pt x="18" y="22"/>
                      <a:pt x="17" y="22"/>
                    </a:cubicBezTo>
                    <a:cubicBezTo>
                      <a:pt x="17" y="35"/>
                      <a:pt x="17" y="35"/>
                      <a:pt x="17" y="35"/>
                    </a:cubicBezTo>
                    <a:cubicBezTo>
                      <a:pt x="17" y="38"/>
                      <a:pt x="15" y="39"/>
                      <a:pt x="13" y="39"/>
                    </a:cubicBezTo>
                    <a:cubicBezTo>
                      <a:pt x="11" y="39"/>
                      <a:pt x="10" y="39"/>
                      <a:pt x="8" y="39"/>
                    </a:cubicBezTo>
                    <a:cubicBezTo>
                      <a:pt x="8" y="38"/>
                      <a:pt x="8" y="37"/>
                      <a:pt x="8" y="36"/>
                    </a:cubicBezTo>
                    <a:cubicBezTo>
                      <a:pt x="10" y="36"/>
                      <a:pt x="11" y="36"/>
                      <a:pt x="12" y="36"/>
                    </a:cubicBezTo>
                    <a:cubicBezTo>
                      <a:pt x="13" y="36"/>
                      <a:pt x="14" y="35"/>
                      <a:pt x="14" y="34"/>
                    </a:cubicBezTo>
                    <a:cubicBezTo>
                      <a:pt x="14" y="23"/>
                      <a:pt x="14" y="23"/>
                      <a:pt x="14" y="23"/>
                    </a:cubicBezTo>
                    <a:cubicBezTo>
                      <a:pt x="12" y="24"/>
                      <a:pt x="10" y="24"/>
                      <a:pt x="9" y="25"/>
                    </a:cubicBezTo>
                    <a:lnTo>
                      <a:pt x="9" y="21"/>
                    </a:lnTo>
                    <a:close/>
                    <a:moveTo>
                      <a:pt x="23" y="3"/>
                    </a:moveTo>
                    <a:cubicBezTo>
                      <a:pt x="29" y="3"/>
                      <a:pt x="34" y="2"/>
                      <a:pt x="38" y="1"/>
                    </a:cubicBezTo>
                    <a:cubicBezTo>
                      <a:pt x="39" y="4"/>
                      <a:pt x="39" y="4"/>
                      <a:pt x="39" y="4"/>
                    </a:cubicBezTo>
                    <a:cubicBezTo>
                      <a:pt x="35" y="5"/>
                      <a:pt x="31" y="5"/>
                      <a:pt x="26" y="6"/>
                    </a:cubicBezTo>
                    <a:cubicBezTo>
                      <a:pt x="26" y="15"/>
                      <a:pt x="26" y="15"/>
                      <a:pt x="26" y="15"/>
                    </a:cubicBezTo>
                    <a:cubicBezTo>
                      <a:pt x="40" y="15"/>
                      <a:pt x="40" y="15"/>
                      <a:pt x="40" y="15"/>
                    </a:cubicBezTo>
                    <a:cubicBezTo>
                      <a:pt x="40" y="18"/>
                      <a:pt x="40" y="18"/>
                      <a:pt x="40" y="18"/>
                    </a:cubicBezTo>
                    <a:cubicBezTo>
                      <a:pt x="35" y="18"/>
                      <a:pt x="35" y="18"/>
                      <a:pt x="35" y="18"/>
                    </a:cubicBezTo>
                    <a:cubicBezTo>
                      <a:pt x="35" y="40"/>
                      <a:pt x="35" y="40"/>
                      <a:pt x="35" y="40"/>
                    </a:cubicBezTo>
                    <a:cubicBezTo>
                      <a:pt x="32" y="40"/>
                      <a:pt x="32" y="40"/>
                      <a:pt x="32" y="40"/>
                    </a:cubicBezTo>
                    <a:cubicBezTo>
                      <a:pt x="32" y="18"/>
                      <a:pt x="32" y="18"/>
                      <a:pt x="32" y="18"/>
                    </a:cubicBezTo>
                    <a:cubicBezTo>
                      <a:pt x="26" y="18"/>
                      <a:pt x="26" y="18"/>
                      <a:pt x="26" y="18"/>
                    </a:cubicBezTo>
                    <a:cubicBezTo>
                      <a:pt x="26" y="28"/>
                      <a:pt x="24" y="35"/>
                      <a:pt x="21" y="40"/>
                    </a:cubicBezTo>
                    <a:cubicBezTo>
                      <a:pt x="20" y="39"/>
                      <a:pt x="19" y="38"/>
                      <a:pt x="19" y="38"/>
                    </a:cubicBezTo>
                    <a:cubicBezTo>
                      <a:pt x="22" y="34"/>
                      <a:pt x="23" y="28"/>
                      <a:pt x="23" y="19"/>
                    </a:cubicBezTo>
                    <a:lnTo>
                      <a:pt x="23"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3" name="Freeform 213"/>
              <p:cNvSpPr>
                <a:spLocks noEditPoints="1"/>
              </p:cNvSpPr>
              <p:nvPr/>
            </p:nvSpPr>
            <p:spPr bwMode="auto">
              <a:xfrm>
                <a:off x="6406" y="2103"/>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9 w 40"/>
                  <a:gd name="T15" fmla="*/ 74 h 39"/>
                  <a:gd name="T16" fmla="*/ 2 w 40"/>
                  <a:gd name="T17" fmla="*/ 70 h 39"/>
                  <a:gd name="T18" fmla="*/ 13 w 40"/>
                  <a:gd name="T19" fmla="*/ 42 h 39"/>
                  <a:gd name="T20" fmla="*/ 8 w 40"/>
                  <a:gd name="T21" fmla="*/ 0 h 39"/>
                  <a:gd name="T22" fmla="*/ 22 w 40"/>
                  <a:gd name="T23" fmla="*/ 11 h 39"/>
                  <a:gd name="T24" fmla="*/ 19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3" y="15"/>
                      <a:pt x="0" y="13"/>
                    </a:cubicBezTo>
                    <a:lnTo>
                      <a:pt x="2" y="11"/>
                    </a:lnTo>
                    <a:close/>
                    <a:moveTo>
                      <a:pt x="7" y="22"/>
                    </a:moveTo>
                    <a:cubicBezTo>
                      <a:pt x="8" y="23"/>
                      <a:pt x="9" y="24"/>
                      <a:pt x="10" y="24"/>
                    </a:cubicBezTo>
                    <a:cubicBezTo>
                      <a:pt x="8" y="29"/>
                      <a:pt x="7" y="34"/>
                      <a:pt x="5" y="39"/>
                    </a:cubicBezTo>
                    <a:cubicBezTo>
                      <a:pt x="1" y="37"/>
                      <a:pt x="1" y="37"/>
                      <a:pt x="1" y="37"/>
                    </a:cubicBezTo>
                    <a:cubicBezTo>
                      <a:pt x="3" y="33"/>
                      <a:pt x="5" y="28"/>
                      <a:pt x="7" y="22"/>
                    </a:cubicBezTo>
                    <a:close/>
                    <a:moveTo>
                      <a:pt x="4" y="0"/>
                    </a:moveTo>
                    <a:cubicBezTo>
                      <a:pt x="7" y="2"/>
                      <a:pt x="9" y="4"/>
                      <a:pt x="12" y="6"/>
                    </a:cubicBezTo>
                    <a:cubicBezTo>
                      <a:pt x="10" y="9"/>
                      <a:pt x="10" y="9"/>
                      <a:pt x="10" y="9"/>
                    </a:cubicBezTo>
                    <a:cubicBezTo>
                      <a:pt x="7" y="7"/>
                      <a:pt x="5"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chemeClr val="accent6">
                  <a:lumMod val="75000"/>
                </a:schemeClr>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94" name="Freeform 214"/>
              <p:cNvSpPr>
                <a:spLocks noEditPoints="1"/>
              </p:cNvSpPr>
              <p:nvPr/>
            </p:nvSpPr>
            <p:spPr bwMode="auto">
              <a:xfrm>
                <a:off x="6224" y="2346"/>
                <a:ext cx="71" cy="75"/>
              </a:xfrm>
              <a:custGeom>
                <a:avLst/>
                <a:gdLst>
                  <a:gd name="T0" fmla="*/ 0 w 38"/>
                  <a:gd name="T1" fmla="*/ 17 h 40"/>
                  <a:gd name="T2" fmla="*/ 24 w 38"/>
                  <a:gd name="T3" fmla="*/ 22 h 40"/>
                  <a:gd name="T4" fmla="*/ 15 w 38"/>
                  <a:gd name="T5" fmla="*/ 39 h 40"/>
                  <a:gd name="T6" fmla="*/ 26 w 38"/>
                  <a:gd name="T7" fmla="*/ 45 h 40"/>
                  <a:gd name="T8" fmla="*/ 15 w 38"/>
                  <a:gd name="T9" fmla="*/ 39 h 40"/>
                  <a:gd name="T10" fmla="*/ 11 w 38"/>
                  <a:gd name="T11" fmla="*/ 75 h 40"/>
                  <a:gd name="T12" fmla="*/ 2 w 38"/>
                  <a:gd name="T13" fmla="*/ 51 h 40"/>
                  <a:gd name="T14" fmla="*/ 19 w 38"/>
                  <a:gd name="T15" fmla="*/ 21 h 40"/>
                  <a:gd name="T16" fmla="*/ 7 w 38"/>
                  <a:gd name="T17" fmla="*/ 4 h 40"/>
                  <a:gd name="T18" fmla="*/ 19 w 38"/>
                  <a:gd name="T19" fmla="*/ 11 h 40"/>
                  <a:gd name="T20" fmla="*/ 7 w 38"/>
                  <a:gd name="T21" fmla="*/ 4 h 40"/>
                  <a:gd name="T22" fmla="*/ 71 w 38"/>
                  <a:gd name="T23" fmla="*/ 6 h 40"/>
                  <a:gd name="T24" fmla="*/ 26 w 38"/>
                  <a:gd name="T25" fmla="*/ 9 h 40"/>
                  <a:gd name="T26" fmla="*/ 26 w 38"/>
                  <a:gd name="T27" fmla="*/ 39 h 40"/>
                  <a:gd name="T28" fmla="*/ 71 w 38"/>
                  <a:gd name="T29" fmla="*/ 75 h 40"/>
                  <a:gd name="T30" fmla="*/ 65 w 38"/>
                  <a:gd name="T31" fmla="*/ 71 h 40"/>
                  <a:gd name="T32" fmla="*/ 32 w 38"/>
                  <a:gd name="T33" fmla="*/ 75 h 40"/>
                  <a:gd name="T34" fmla="*/ 26 w 38"/>
                  <a:gd name="T35" fmla="*/ 39 h 40"/>
                  <a:gd name="T36" fmla="*/ 67 w 38"/>
                  <a:gd name="T37" fmla="*/ 15 h 40"/>
                  <a:gd name="T38" fmla="*/ 62 w 38"/>
                  <a:gd name="T39" fmla="*/ 36 h 40"/>
                  <a:gd name="T40" fmla="*/ 36 w 38"/>
                  <a:gd name="T41" fmla="*/ 34 h 40"/>
                  <a:gd name="T42" fmla="*/ 30 w 38"/>
                  <a:gd name="T43" fmla="*/ 36 h 40"/>
                  <a:gd name="T44" fmla="*/ 32 w 38"/>
                  <a:gd name="T45" fmla="*/ 52 h 40"/>
                  <a:gd name="T46" fmla="*/ 47 w 38"/>
                  <a:gd name="T47" fmla="*/ 45 h 40"/>
                  <a:gd name="T48" fmla="*/ 32 w 38"/>
                  <a:gd name="T49" fmla="*/ 52 h 40"/>
                  <a:gd name="T50" fmla="*/ 47 w 38"/>
                  <a:gd name="T51" fmla="*/ 66 h 40"/>
                  <a:gd name="T52" fmla="*/ 32 w 38"/>
                  <a:gd name="T53" fmla="*/ 58 h 40"/>
                  <a:gd name="T54" fmla="*/ 62 w 38"/>
                  <a:gd name="T55" fmla="*/ 21 h 40"/>
                  <a:gd name="T56" fmla="*/ 36 w 38"/>
                  <a:gd name="T57" fmla="*/ 28 h 40"/>
                  <a:gd name="T58" fmla="*/ 62 w 38"/>
                  <a:gd name="T59" fmla="*/ 21 h 40"/>
                  <a:gd name="T60" fmla="*/ 50 w 38"/>
                  <a:gd name="T61" fmla="*/ 45 h 40"/>
                  <a:gd name="T62" fmla="*/ 65 w 38"/>
                  <a:gd name="T63" fmla="*/ 52 h 40"/>
                  <a:gd name="T64" fmla="*/ 50 w 38"/>
                  <a:gd name="T65" fmla="*/ 66 h 40"/>
                  <a:gd name="T66" fmla="*/ 65 w 38"/>
                  <a:gd name="T67" fmla="*/ 58 h 40"/>
                  <a:gd name="T68" fmla="*/ 50 w 38"/>
                  <a:gd name="T69" fmla="*/ 66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
                  <a:gd name="T106" fmla="*/ 0 h 40"/>
                  <a:gd name="T107" fmla="*/ 38 w 3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 h="40">
                    <a:moveTo>
                      <a:pt x="0" y="11"/>
                    </a:moveTo>
                    <a:cubicBezTo>
                      <a:pt x="0" y="9"/>
                      <a:pt x="0" y="9"/>
                      <a:pt x="0" y="9"/>
                    </a:cubicBezTo>
                    <a:cubicBezTo>
                      <a:pt x="13" y="9"/>
                      <a:pt x="13" y="9"/>
                      <a:pt x="13" y="9"/>
                    </a:cubicBezTo>
                    <a:cubicBezTo>
                      <a:pt x="13" y="12"/>
                      <a:pt x="13" y="12"/>
                      <a:pt x="13" y="12"/>
                    </a:cubicBezTo>
                    <a:cubicBezTo>
                      <a:pt x="12" y="14"/>
                      <a:pt x="10" y="17"/>
                      <a:pt x="8" y="19"/>
                    </a:cubicBezTo>
                    <a:cubicBezTo>
                      <a:pt x="8" y="21"/>
                      <a:pt x="8" y="21"/>
                      <a:pt x="8" y="21"/>
                    </a:cubicBezTo>
                    <a:cubicBezTo>
                      <a:pt x="10" y="19"/>
                      <a:pt x="10" y="19"/>
                      <a:pt x="10" y="19"/>
                    </a:cubicBezTo>
                    <a:cubicBezTo>
                      <a:pt x="11" y="21"/>
                      <a:pt x="12" y="22"/>
                      <a:pt x="14" y="24"/>
                    </a:cubicBezTo>
                    <a:cubicBezTo>
                      <a:pt x="11" y="26"/>
                      <a:pt x="11" y="26"/>
                      <a:pt x="11" y="26"/>
                    </a:cubicBezTo>
                    <a:cubicBezTo>
                      <a:pt x="10" y="24"/>
                      <a:pt x="9" y="22"/>
                      <a:pt x="8" y="21"/>
                    </a:cubicBezTo>
                    <a:cubicBezTo>
                      <a:pt x="8" y="40"/>
                      <a:pt x="8" y="40"/>
                      <a:pt x="8" y="40"/>
                    </a:cubicBezTo>
                    <a:cubicBezTo>
                      <a:pt x="6" y="40"/>
                      <a:pt x="6" y="40"/>
                      <a:pt x="6" y="40"/>
                    </a:cubicBezTo>
                    <a:cubicBezTo>
                      <a:pt x="6" y="23"/>
                      <a:pt x="6" y="23"/>
                      <a:pt x="6" y="23"/>
                    </a:cubicBezTo>
                    <a:cubicBezTo>
                      <a:pt x="4" y="24"/>
                      <a:pt x="3" y="26"/>
                      <a:pt x="1" y="27"/>
                    </a:cubicBezTo>
                    <a:cubicBezTo>
                      <a:pt x="0" y="25"/>
                      <a:pt x="0" y="24"/>
                      <a:pt x="0" y="23"/>
                    </a:cubicBezTo>
                    <a:cubicBezTo>
                      <a:pt x="4" y="20"/>
                      <a:pt x="8" y="16"/>
                      <a:pt x="10" y="11"/>
                    </a:cubicBezTo>
                    <a:lnTo>
                      <a:pt x="0" y="11"/>
                    </a:lnTo>
                    <a:close/>
                    <a:moveTo>
                      <a:pt x="4" y="2"/>
                    </a:moveTo>
                    <a:cubicBezTo>
                      <a:pt x="7" y="0"/>
                      <a:pt x="7" y="0"/>
                      <a:pt x="7" y="0"/>
                    </a:cubicBezTo>
                    <a:cubicBezTo>
                      <a:pt x="8" y="2"/>
                      <a:pt x="9" y="4"/>
                      <a:pt x="10" y="6"/>
                    </a:cubicBezTo>
                    <a:cubicBezTo>
                      <a:pt x="7" y="8"/>
                      <a:pt x="7" y="8"/>
                      <a:pt x="7" y="8"/>
                    </a:cubicBezTo>
                    <a:cubicBezTo>
                      <a:pt x="6" y="5"/>
                      <a:pt x="5" y="3"/>
                      <a:pt x="4" y="2"/>
                    </a:cubicBezTo>
                    <a:close/>
                    <a:moveTo>
                      <a:pt x="14" y="3"/>
                    </a:moveTo>
                    <a:cubicBezTo>
                      <a:pt x="38" y="3"/>
                      <a:pt x="38" y="3"/>
                      <a:pt x="38" y="3"/>
                    </a:cubicBezTo>
                    <a:cubicBezTo>
                      <a:pt x="38" y="5"/>
                      <a:pt x="38" y="5"/>
                      <a:pt x="38" y="5"/>
                    </a:cubicBezTo>
                    <a:cubicBezTo>
                      <a:pt x="14" y="5"/>
                      <a:pt x="14" y="5"/>
                      <a:pt x="14" y="5"/>
                    </a:cubicBezTo>
                    <a:lnTo>
                      <a:pt x="14" y="3"/>
                    </a:lnTo>
                    <a:close/>
                    <a:moveTo>
                      <a:pt x="14" y="21"/>
                    </a:moveTo>
                    <a:cubicBezTo>
                      <a:pt x="38" y="21"/>
                      <a:pt x="38" y="21"/>
                      <a:pt x="38" y="21"/>
                    </a:cubicBezTo>
                    <a:cubicBezTo>
                      <a:pt x="38" y="40"/>
                      <a:pt x="38" y="40"/>
                      <a:pt x="38" y="40"/>
                    </a:cubicBezTo>
                    <a:cubicBezTo>
                      <a:pt x="35" y="40"/>
                      <a:pt x="35" y="40"/>
                      <a:pt x="35" y="40"/>
                    </a:cubicBezTo>
                    <a:cubicBezTo>
                      <a:pt x="35" y="38"/>
                      <a:pt x="35" y="38"/>
                      <a:pt x="35" y="38"/>
                    </a:cubicBezTo>
                    <a:cubicBezTo>
                      <a:pt x="17" y="38"/>
                      <a:pt x="17" y="38"/>
                      <a:pt x="17" y="38"/>
                    </a:cubicBezTo>
                    <a:cubicBezTo>
                      <a:pt x="17" y="40"/>
                      <a:pt x="17" y="40"/>
                      <a:pt x="17" y="40"/>
                    </a:cubicBezTo>
                    <a:cubicBezTo>
                      <a:pt x="14" y="40"/>
                      <a:pt x="14" y="40"/>
                      <a:pt x="14" y="40"/>
                    </a:cubicBezTo>
                    <a:lnTo>
                      <a:pt x="14" y="21"/>
                    </a:lnTo>
                    <a:close/>
                    <a:moveTo>
                      <a:pt x="16" y="8"/>
                    </a:moveTo>
                    <a:cubicBezTo>
                      <a:pt x="36" y="8"/>
                      <a:pt x="36" y="8"/>
                      <a:pt x="36" y="8"/>
                    </a:cubicBezTo>
                    <a:cubicBezTo>
                      <a:pt x="36" y="19"/>
                      <a:pt x="36" y="19"/>
                      <a:pt x="36" y="19"/>
                    </a:cubicBezTo>
                    <a:cubicBezTo>
                      <a:pt x="33" y="19"/>
                      <a:pt x="33" y="19"/>
                      <a:pt x="33" y="19"/>
                    </a:cubicBezTo>
                    <a:cubicBezTo>
                      <a:pt x="33" y="18"/>
                      <a:pt x="33" y="18"/>
                      <a:pt x="33" y="18"/>
                    </a:cubicBezTo>
                    <a:cubicBezTo>
                      <a:pt x="19" y="18"/>
                      <a:pt x="19" y="18"/>
                      <a:pt x="19" y="18"/>
                    </a:cubicBezTo>
                    <a:cubicBezTo>
                      <a:pt x="19" y="19"/>
                      <a:pt x="19" y="19"/>
                      <a:pt x="19" y="19"/>
                    </a:cubicBezTo>
                    <a:cubicBezTo>
                      <a:pt x="16" y="19"/>
                      <a:pt x="16" y="19"/>
                      <a:pt x="16" y="19"/>
                    </a:cubicBezTo>
                    <a:lnTo>
                      <a:pt x="16" y="8"/>
                    </a:lnTo>
                    <a:close/>
                    <a:moveTo>
                      <a:pt x="17" y="28"/>
                    </a:moveTo>
                    <a:cubicBezTo>
                      <a:pt x="25" y="28"/>
                      <a:pt x="25" y="28"/>
                      <a:pt x="25" y="28"/>
                    </a:cubicBezTo>
                    <a:cubicBezTo>
                      <a:pt x="25" y="24"/>
                      <a:pt x="25" y="24"/>
                      <a:pt x="25" y="24"/>
                    </a:cubicBezTo>
                    <a:cubicBezTo>
                      <a:pt x="17" y="24"/>
                      <a:pt x="17" y="24"/>
                      <a:pt x="17" y="24"/>
                    </a:cubicBezTo>
                    <a:lnTo>
                      <a:pt x="17" y="28"/>
                    </a:lnTo>
                    <a:close/>
                    <a:moveTo>
                      <a:pt x="17" y="35"/>
                    </a:moveTo>
                    <a:cubicBezTo>
                      <a:pt x="25" y="35"/>
                      <a:pt x="25" y="35"/>
                      <a:pt x="25" y="35"/>
                    </a:cubicBezTo>
                    <a:cubicBezTo>
                      <a:pt x="25" y="31"/>
                      <a:pt x="25" y="31"/>
                      <a:pt x="25" y="31"/>
                    </a:cubicBezTo>
                    <a:cubicBezTo>
                      <a:pt x="17" y="31"/>
                      <a:pt x="17" y="31"/>
                      <a:pt x="17" y="31"/>
                    </a:cubicBezTo>
                    <a:lnTo>
                      <a:pt x="17" y="35"/>
                    </a:lnTo>
                    <a:close/>
                    <a:moveTo>
                      <a:pt x="33" y="11"/>
                    </a:moveTo>
                    <a:cubicBezTo>
                      <a:pt x="19" y="11"/>
                      <a:pt x="19" y="11"/>
                      <a:pt x="19" y="11"/>
                    </a:cubicBezTo>
                    <a:cubicBezTo>
                      <a:pt x="19" y="15"/>
                      <a:pt x="19" y="15"/>
                      <a:pt x="19" y="15"/>
                    </a:cubicBezTo>
                    <a:cubicBezTo>
                      <a:pt x="33" y="15"/>
                      <a:pt x="33" y="15"/>
                      <a:pt x="33" y="15"/>
                    </a:cubicBezTo>
                    <a:lnTo>
                      <a:pt x="33" y="11"/>
                    </a:lnTo>
                    <a:close/>
                    <a:moveTo>
                      <a:pt x="35" y="24"/>
                    </a:moveTo>
                    <a:cubicBezTo>
                      <a:pt x="27" y="24"/>
                      <a:pt x="27" y="24"/>
                      <a:pt x="27" y="24"/>
                    </a:cubicBezTo>
                    <a:cubicBezTo>
                      <a:pt x="27" y="28"/>
                      <a:pt x="27" y="28"/>
                      <a:pt x="27" y="28"/>
                    </a:cubicBezTo>
                    <a:cubicBezTo>
                      <a:pt x="35" y="28"/>
                      <a:pt x="35" y="28"/>
                      <a:pt x="35" y="28"/>
                    </a:cubicBezTo>
                    <a:lnTo>
                      <a:pt x="35" y="24"/>
                    </a:lnTo>
                    <a:close/>
                    <a:moveTo>
                      <a:pt x="27" y="35"/>
                    </a:moveTo>
                    <a:cubicBezTo>
                      <a:pt x="35" y="35"/>
                      <a:pt x="35" y="35"/>
                      <a:pt x="35" y="35"/>
                    </a:cubicBezTo>
                    <a:cubicBezTo>
                      <a:pt x="35" y="31"/>
                      <a:pt x="35" y="31"/>
                      <a:pt x="35" y="31"/>
                    </a:cubicBezTo>
                    <a:cubicBezTo>
                      <a:pt x="27" y="31"/>
                      <a:pt x="27" y="31"/>
                      <a:pt x="27" y="31"/>
                    </a:cubicBezTo>
                    <a:lnTo>
                      <a:pt x="27" y="3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5" name="Freeform 215"/>
              <p:cNvSpPr>
                <a:spLocks noEditPoints="1"/>
              </p:cNvSpPr>
              <p:nvPr/>
            </p:nvSpPr>
            <p:spPr bwMode="auto">
              <a:xfrm>
                <a:off x="6301" y="2348"/>
                <a:ext cx="75" cy="73"/>
              </a:xfrm>
              <a:custGeom>
                <a:avLst/>
                <a:gdLst>
                  <a:gd name="T0" fmla="*/ 13 w 40"/>
                  <a:gd name="T1" fmla="*/ 54 h 39"/>
                  <a:gd name="T2" fmla="*/ 2 w 40"/>
                  <a:gd name="T3" fmla="*/ 36 h 39"/>
                  <a:gd name="T4" fmla="*/ 17 w 40"/>
                  <a:gd name="T5" fmla="*/ 11 h 39"/>
                  <a:gd name="T6" fmla="*/ 2 w 40"/>
                  <a:gd name="T7" fmla="*/ 7 h 39"/>
                  <a:gd name="T8" fmla="*/ 24 w 40"/>
                  <a:gd name="T9" fmla="*/ 11 h 39"/>
                  <a:gd name="T10" fmla="*/ 22 w 40"/>
                  <a:gd name="T11" fmla="*/ 30 h 39"/>
                  <a:gd name="T12" fmla="*/ 17 w 40"/>
                  <a:gd name="T13" fmla="*/ 58 h 39"/>
                  <a:gd name="T14" fmla="*/ 75 w 40"/>
                  <a:gd name="T15" fmla="*/ 66 h 39"/>
                  <a:gd name="T16" fmla="*/ 39 w 40"/>
                  <a:gd name="T17" fmla="*/ 71 h 39"/>
                  <a:gd name="T18" fmla="*/ 4 w 40"/>
                  <a:gd name="T19" fmla="*/ 73 h 39"/>
                  <a:gd name="T20" fmla="*/ 9 w 40"/>
                  <a:gd name="T21" fmla="*/ 58 h 39"/>
                  <a:gd name="T22" fmla="*/ 6 w 40"/>
                  <a:gd name="T23" fmla="*/ 39 h 39"/>
                  <a:gd name="T24" fmla="*/ 43 w 40"/>
                  <a:gd name="T25" fmla="*/ 51 h 39"/>
                  <a:gd name="T26" fmla="*/ 26 w 40"/>
                  <a:gd name="T27" fmla="*/ 45 h 39"/>
                  <a:gd name="T28" fmla="*/ 43 w 40"/>
                  <a:gd name="T29" fmla="*/ 41 h 39"/>
                  <a:gd name="T30" fmla="*/ 28 w 40"/>
                  <a:gd name="T31" fmla="*/ 34 h 39"/>
                  <a:gd name="T32" fmla="*/ 43 w 40"/>
                  <a:gd name="T33" fmla="*/ 30 h 39"/>
                  <a:gd name="T34" fmla="*/ 24 w 40"/>
                  <a:gd name="T35" fmla="*/ 22 h 39"/>
                  <a:gd name="T36" fmla="*/ 43 w 40"/>
                  <a:gd name="T37" fmla="*/ 19 h 39"/>
                  <a:gd name="T38" fmla="*/ 28 w 40"/>
                  <a:gd name="T39" fmla="*/ 11 h 39"/>
                  <a:gd name="T40" fmla="*/ 43 w 40"/>
                  <a:gd name="T41" fmla="*/ 7 h 39"/>
                  <a:gd name="T42" fmla="*/ 49 w 40"/>
                  <a:gd name="T43" fmla="*/ 0 h 39"/>
                  <a:gd name="T44" fmla="*/ 66 w 40"/>
                  <a:gd name="T45" fmla="*/ 7 h 39"/>
                  <a:gd name="T46" fmla="*/ 75 w 40"/>
                  <a:gd name="T47" fmla="*/ 19 h 39"/>
                  <a:gd name="T48" fmla="*/ 66 w 40"/>
                  <a:gd name="T49" fmla="*/ 22 h 39"/>
                  <a:gd name="T50" fmla="*/ 62 w 40"/>
                  <a:gd name="T51" fmla="*/ 36 h 39"/>
                  <a:gd name="T52" fmla="*/ 49 w 40"/>
                  <a:gd name="T53" fmla="*/ 34 h 39"/>
                  <a:gd name="T54" fmla="*/ 68 w 40"/>
                  <a:gd name="T55" fmla="*/ 41 h 39"/>
                  <a:gd name="T56" fmla="*/ 49 w 40"/>
                  <a:gd name="T57" fmla="*/ 45 h 39"/>
                  <a:gd name="T58" fmla="*/ 71 w 40"/>
                  <a:gd name="T59" fmla="*/ 51 h 39"/>
                  <a:gd name="T60" fmla="*/ 49 w 40"/>
                  <a:gd name="T61" fmla="*/ 56 h 39"/>
                  <a:gd name="T62" fmla="*/ 43 w 40"/>
                  <a:gd name="T63" fmla="*/ 64 h 39"/>
                  <a:gd name="T64" fmla="*/ 24 w 40"/>
                  <a:gd name="T65" fmla="*/ 56 h 39"/>
                  <a:gd name="T66" fmla="*/ 62 w 40"/>
                  <a:gd name="T67" fmla="*/ 11 h 39"/>
                  <a:gd name="T68" fmla="*/ 49 w 40"/>
                  <a:gd name="T69" fmla="*/ 19 h 39"/>
                  <a:gd name="T70" fmla="*/ 62 w 40"/>
                  <a:gd name="T71" fmla="*/ 11 h 39"/>
                  <a:gd name="T72" fmla="*/ 62 w 40"/>
                  <a:gd name="T73" fmla="*/ 30 h 39"/>
                  <a:gd name="T74" fmla="*/ 49 w 40"/>
                  <a:gd name="T75" fmla="*/ 22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39"/>
                  <a:gd name="T116" fmla="*/ 40 w 4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39">
                    <a:moveTo>
                      <a:pt x="3" y="21"/>
                    </a:moveTo>
                    <a:cubicBezTo>
                      <a:pt x="4" y="24"/>
                      <a:pt x="5" y="27"/>
                      <a:pt x="7" y="29"/>
                    </a:cubicBezTo>
                    <a:cubicBezTo>
                      <a:pt x="8" y="26"/>
                      <a:pt x="9" y="22"/>
                      <a:pt x="9" y="19"/>
                    </a:cubicBezTo>
                    <a:cubicBezTo>
                      <a:pt x="1" y="19"/>
                      <a:pt x="1" y="19"/>
                      <a:pt x="1" y="19"/>
                    </a:cubicBezTo>
                    <a:cubicBezTo>
                      <a:pt x="1" y="16"/>
                      <a:pt x="1" y="16"/>
                      <a:pt x="1" y="16"/>
                    </a:cubicBezTo>
                    <a:cubicBezTo>
                      <a:pt x="9" y="6"/>
                      <a:pt x="9" y="6"/>
                      <a:pt x="9" y="6"/>
                    </a:cubicBezTo>
                    <a:cubicBezTo>
                      <a:pt x="1" y="6"/>
                      <a:pt x="1" y="6"/>
                      <a:pt x="1" y="6"/>
                    </a:cubicBezTo>
                    <a:cubicBezTo>
                      <a:pt x="1" y="4"/>
                      <a:pt x="1" y="4"/>
                      <a:pt x="1" y="4"/>
                    </a:cubicBezTo>
                    <a:cubicBezTo>
                      <a:pt x="13" y="4"/>
                      <a:pt x="13" y="4"/>
                      <a:pt x="13" y="4"/>
                    </a:cubicBezTo>
                    <a:cubicBezTo>
                      <a:pt x="13" y="6"/>
                      <a:pt x="13" y="6"/>
                      <a:pt x="13" y="6"/>
                    </a:cubicBezTo>
                    <a:cubicBezTo>
                      <a:pt x="5" y="16"/>
                      <a:pt x="5" y="16"/>
                      <a:pt x="5" y="16"/>
                    </a:cubicBezTo>
                    <a:cubicBezTo>
                      <a:pt x="12" y="16"/>
                      <a:pt x="12" y="16"/>
                      <a:pt x="12" y="16"/>
                    </a:cubicBezTo>
                    <a:cubicBezTo>
                      <a:pt x="12" y="18"/>
                      <a:pt x="12" y="18"/>
                      <a:pt x="12" y="18"/>
                    </a:cubicBezTo>
                    <a:cubicBezTo>
                      <a:pt x="12" y="23"/>
                      <a:pt x="11" y="27"/>
                      <a:pt x="9" y="31"/>
                    </a:cubicBezTo>
                    <a:cubicBezTo>
                      <a:pt x="12" y="34"/>
                      <a:pt x="16" y="35"/>
                      <a:pt x="22" y="35"/>
                    </a:cubicBezTo>
                    <a:cubicBezTo>
                      <a:pt x="28" y="35"/>
                      <a:pt x="33" y="35"/>
                      <a:pt x="40" y="35"/>
                    </a:cubicBezTo>
                    <a:cubicBezTo>
                      <a:pt x="40" y="36"/>
                      <a:pt x="39" y="37"/>
                      <a:pt x="39" y="38"/>
                    </a:cubicBezTo>
                    <a:cubicBezTo>
                      <a:pt x="33" y="38"/>
                      <a:pt x="27" y="38"/>
                      <a:pt x="21" y="38"/>
                    </a:cubicBezTo>
                    <a:cubicBezTo>
                      <a:pt x="15" y="38"/>
                      <a:pt x="10" y="36"/>
                      <a:pt x="7" y="34"/>
                    </a:cubicBezTo>
                    <a:cubicBezTo>
                      <a:pt x="6" y="36"/>
                      <a:pt x="4" y="38"/>
                      <a:pt x="2" y="39"/>
                    </a:cubicBezTo>
                    <a:cubicBezTo>
                      <a:pt x="1" y="39"/>
                      <a:pt x="1" y="38"/>
                      <a:pt x="0" y="37"/>
                    </a:cubicBezTo>
                    <a:cubicBezTo>
                      <a:pt x="2" y="35"/>
                      <a:pt x="4" y="33"/>
                      <a:pt x="5" y="31"/>
                    </a:cubicBezTo>
                    <a:cubicBezTo>
                      <a:pt x="3" y="29"/>
                      <a:pt x="2" y="26"/>
                      <a:pt x="1" y="22"/>
                    </a:cubicBezTo>
                    <a:lnTo>
                      <a:pt x="3" y="21"/>
                    </a:lnTo>
                    <a:close/>
                    <a:moveTo>
                      <a:pt x="13" y="27"/>
                    </a:moveTo>
                    <a:cubicBezTo>
                      <a:pt x="23" y="27"/>
                      <a:pt x="23" y="27"/>
                      <a:pt x="23" y="27"/>
                    </a:cubicBezTo>
                    <a:cubicBezTo>
                      <a:pt x="23" y="24"/>
                      <a:pt x="23" y="24"/>
                      <a:pt x="23" y="24"/>
                    </a:cubicBezTo>
                    <a:cubicBezTo>
                      <a:pt x="14" y="24"/>
                      <a:pt x="14" y="24"/>
                      <a:pt x="14" y="24"/>
                    </a:cubicBezTo>
                    <a:cubicBezTo>
                      <a:pt x="14" y="22"/>
                      <a:pt x="14" y="22"/>
                      <a:pt x="14" y="22"/>
                    </a:cubicBezTo>
                    <a:cubicBezTo>
                      <a:pt x="23" y="22"/>
                      <a:pt x="23" y="22"/>
                      <a:pt x="23" y="22"/>
                    </a:cubicBezTo>
                    <a:cubicBezTo>
                      <a:pt x="23" y="18"/>
                      <a:pt x="23" y="18"/>
                      <a:pt x="23" y="18"/>
                    </a:cubicBezTo>
                    <a:cubicBezTo>
                      <a:pt x="15" y="18"/>
                      <a:pt x="15" y="18"/>
                      <a:pt x="15" y="18"/>
                    </a:cubicBezTo>
                    <a:cubicBezTo>
                      <a:pt x="15" y="16"/>
                      <a:pt x="15" y="16"/>
                      <a:pt x="15" y="16"/>
                    </a:cubicBezTo>
                    <a:cubicBezTo>
                      <a:pt x="23" y="16"/>
                      <a:pt x="23" y="16"/>
                      <a:pt x="23" y="16"/>
                    </a:cubicBezTo>
                    <a:cubicBezTo>
                      <a:pt x="23" y="12"/>
                      <a:pt x="23" y="12"/>
                      <a:pt x="23" y="12"/>
                    </a:cubicBezTo>
                    <a:cubicBezTo>
                      <a:pt x="13" y="12"/>
                      <a:pt x="13" y="12"/>
                      <a:pt x="13" y="12"/>
                    </a:cubicBezTo>
                    <a:cubicBezTo>
                      <a:pt x="13" y="10"/>
                      <a:pt x="13" y="10"/>
                      <a:pt x="13" y="10"/>
                    </a:cubicBezTo>
                    <a:cubicBezTo>
                      <a:pt x="23" y="10"/>
                      <a:pt x="23" y="10"/>
                      <a:pt x="23" y="10"/>
                    </a:cubicBezTo>
                    <a:cubicBezTo>
                      <a:pt x="23" y="6"/>
                      <a:pt x="23" y="6"/>
                      <a:pt x="23" y="6"/>
                    </a:cubicBezTo>
                    <a:cubicBezTo>
                      <a:pt x="15" y="6"/>
                      <a:pt x="15" y="6"/>
                      <a:pt x="15" y="6"/>
                    </a:cubicBezTo>
                    <a:cubicBezTo>
                      <a:pt x="15" y="4"/>
                      <a:pt x="15" y="4"/>
                      <a:pt x="15" y="4"/>
                    </a:cubicBezTo>
                    <a:cubicBezTo>
                      <a:pt x="23" y="4"/>
                      <a:pt x="23" y="4"/>
                      <a:pt x="23" y="4"/>
                    </a:cubicBezTo>
                    <a:cubicBezTo>
                      <a:pt x="23" y="0"/>
                      <a:pt x="23" y="0"/>
                      <a:pt x="23" y="0"/>
                    </a:cubicBezTo>
                    <a:cubicBezTo>
                      <a:pt x="26" y="0"/>
                      <a:pt x="26" y="0"/>
                      <a:pt x="26" y="0"/>
                    </a:cubicBezTo>
                    <a:cubicBezTo>
                      <a:pt x="26" y="4"/>
                      <a:pt x="26" y="4"/>
                      <a:pt x="26" y="4"/>
                    </a:cubicBezTo>
                    <a:cubicBezTo>
                      <a:pt x="35" y="4"/>
                      <a:pt x="35" y="4"/>
                      <a:pt x="35" y="4"/>
                    </a:cubicBezTo>
                    <a:cubicBezTo>
                      <a:pt x="35" y="10"/>
                      <a:pt x="35" y="10"/>
                      <a:pt x="35" y="10"/>
                    </a:cubicBezTo>
                    <a:cubicBezTo>
                      <a:pt x="40" y="10"/>
                      <a:pt x="40" y="10"/>
                      <a:pt x="40" y="10"/>
                    </a:cubicBezTo>
                    <a:cubicBezTo>
                      <a:pt x="40" y="12"/>
                      <a:pt x="40" y="12"/>
                      <a:pt x="40" y="12"/>
                    </a:cubicBezTo>
                    <a:cubicBezTo>
                      <a:pt x="35" y="12"/>
                      <a:pt x="35" y="12"/>
                      <a:pt x="35" y="12"/>
                    </a:cubicBezTo>
                    <a:cubicBezTo>
                      <a:pt x="35" y="19"/>
                      <a:pt x="35" y="19"/>
                      <a:pt x="35" y="19"/>
                    </a:cubicBezTo>
                    <a:cubicBezTo>
                      <a:pt x="33" y="19"/>
                      <a:pt x="33" y="19"/>
                      <a:pt x="33" y="19"/>
                    </a:cubicBezTo>
                    <a:cubicBezTo>
                      <a:pt x="33" y="18"/>
                      <a:pt x="33" y="18"/>
                      <a:pt x="33" y="18"/>
                    </a:cubicBezTo>
                    <a:cubicBezTo>
                      <a:pt x="26" y="18"/>
                      <a:pt x="26" y="18"/>
                      <a:pt x="26" y="18"/>
                    </a:cubicBezTo>
                    <a:cubicBezTo>
                      <a:pt x="26" y="22"/>
                      <a:pt x="26" y="22"/>
                      <a:pt x="26" y="22"/>
                    </a:cubicBezTo>
                    <a:cubicBezTo>
                      <a:pt x="36" y="22"/>
                      <a:pt x="36" y="22"/>
                      <a:pt x="36" y="22"/>
                    </a:cubicBezTo>
                    <a:cubicBezTo>
                      <a:pt x="36" y="24"/>
                      <a:pt x="36" y="24"/>
                      <a:pt x="36" y="24"/>
                    </a:cubicBezTo>
                    <a:cubicBezTo>
                      <a:pt x="26" y="24"/>
                      <a:pt x="26" y="24"/>
                      <a:pt x="26" y="24"/>
                    </a:cubicBezTo>
                    <a:cubicBezTo>
                      <a:pt x="26" y="27"/>
                      <a:pt x="26" y="27"/>
                      <a:pt x="26" y="27"/>
                    </a:cubicBezTo>
                    <a:cubicBezTo>
                      <a:pt x="38" y="27"/>
                      <a:pt x="38" y="27"/>
                      <a:pt x="38" y="27"/>
                    </a:cubicBezTo>
                    <a:cubicBezTo>
                      <a:pt x="38" y="30"/>
                      <a:pt x="38" y="30"/>
                      <a:pt x="38" y="30"/>
                    </a:cubicBezTo>
                    <a:cubicBezTo>
                      <a:pt x="26" y="30"/>
                      <a:pt x="26" y="30"/>
                      <a:pt x="26" y="30"/>
                    </a:cubicBezTo>
                    <a:cubicBezTo>
                      <a:pt x="26" y="34"/>
                      <a:pt x="26" y="34"/>
                      <a:pt x="26" y="34"/>
                    </a:cubicBezTo>
                    <a:cubicBezTo>
                      <a:pt x="23" y="34"/>
                      <a:pt x="23" y="34"/>
                      <a:pt x="23" y="34"/>
                    </a:cubicBezTo>
                    <a:cubicBezTo>
                      <a:pt x="23" y="30"/>
                      <a:pt x="23" y="30"/>
                      <a:pt x="23" y="30"/>
                    </a:cubicBezTo>
                    <a:cubicBezTo>
                      <a:pt x="13" y="30"/>
                      <a:pt x="13" y="30"/>
                      <a:pt x="13" y="30"/>
                    </a:cubicBezTo>
                    <a:lnTo>
                      <a:pt x="13" y="27"/>
                    </a:lnTo>
                    <a:close/>
                    <a:moveTo>
                      <a:pt x="33" y="6"/>
                    </a:moveTo>
                    <a:cubicBezTo>
                      <a:pt x="26" y="6"/>
                      <a:pt x="26" y="6"/>
                      <a:pt x="26" y="6"/>
                    </a:cubicBezTo>
                    <a:cubicBezTo>
                      <a:pt x="26" y="10"/>
                      <a:pt x="26" y="10"/>
                      <a:pt x="26" y="10"/>
                    </a:cubicBezTo>
                    <a:cubicBezTo>
                      <a:pt x="33" y="10"/>
                      <a:pt x="33" y="10"/>
                      <a:pt x="33" y="10"/>
                    </a:cubicBezTo>
                    <a:lnTo>
                      <a:pt x="33" y="6"/>
                    </a:lnTo>
                    <a:close/>
                    <a:moveTo>
                      <a:pt x="26" y="16"/>
                    </a:moveTo>
                    <a:cubicBezTo>
                      <a:pt x="33" y="16"/>
                      <a:pt x="33" y="16"/>
                      <a:pt x="33" y="16"/>
                    </a:cubicBezTo>
                    <a:cubicBezTo>
                      <a:pt x="33" y="12"/>
                      <a:pt x="33" y="12"/>
                      <a:pt x="33" y="12"/>
                    </a:cubicBezTo>
                    <a:cubicBezTo>
                      <a:pt x="26" y="12"/>
                      <a:pt x="26" y="12"/>
                      <a:pt x="26" y="12"/>
                    </a:cubicBezTo>
                    <a:lnTo>
                      <a:pt x="26"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6" name="Freeform 216"/>
              <p:cNvSpPr>
                <a:spLocks noEditPoints="1"/>
              </p:cNvSpPr>
              <p:nvPr/>
            </p:nvSpPr>
            <p:spPr bwMode="auto">
              <a:xfrm>
                <a:off x="6049" y="2241"/>
                <a:ext cx="75" cy="73"/>
              </a:xfrm>
              <a:custGeom>
                <a:avLst/>
                <a:gdLst>
                  <a:gd name="T0" fmla="*/ 2 w 40"/>
                  <a:gd name="T1" fmla="*/ 19 h 39"/>
                  <a:gd name="T2" fmla="*/ 19 w 40"/>
                  <a:gd name="T3" fmla="*/ 30 h 39"/>
                  <a:gd name="T4" fmla="*/ 13 w 40"/>
                  <a:gd name="T5" fmla="*/ 36 h 39"/>
                  <a:gd name="T6" fmla="*/ 0 w 40"/>
                  <a:gd name="T7" fmla="*/ 24 h 39"/>
                  <a:gd name="T8" fmla="*/ 2 w 40"/>
                  <a:gd name="T9" fmla="*/ 19 h 39"/>
                  <a:gd name="T10" fmla="*/ 11 w 40"/>
                  <a:gd name="T11" fmla="*/ 41 h 39"/>
                  <a:gd name="T12" fmla="*/ 19 w 40"/>
                  <a:gd name="T13" fmla="*/ 45 h 39"/>
                  <a:gd name="T14" fmla="*/ 8 w 40"/>
                  <a:gd name="T15" fmla="*/ 73 h 39"/>
                  <a:gd name="T16" fmla="*/ 2 w 40"/>
                  <a:gd name="T17" fmla="*/ 69 h 39"/>
                  <a:gd name="T18" fmla="*/ 11 w 40"/>
                  <a:gd name="T19" fmla="*/ 41 h 39"/>
                  <a:gd name="T20" fmla="*/ 8 w 40"/>
                  <a:gd name="T21" fmla="*/ 0 h 39"/>
                  <a:gd name="T22" fmla="*/ 21 w 40"/>
                  <a:gd name="T23" fmla="*/ 11 h 39"/>
                  <a:gd name="T24" fmla="*/ 17 w 40"/>
                  <a:gd name="T25" fmla="*/ 17 h 39"/>
                  <a:gd name="T26" fmla="*/ 4 w 40"/>
                  <a:gd name="T27" fmla="*/ 4 h 39"/>
                  <a:gd name="T28" fmla="*/ 8 w 40"/>
                  <a:gd name="T29" fmla="*/ 0 h 39"/>
                  <a:gd name="T30" fmla="*/ 19 w 40"/>
                  <a:gd name="T31" fmla="*/ 62 h 39"/>
                  <a:gd name="T32" fmla="*/ 43 w 40"/>
                  <a:gd name="T33" fmla="*/ 62 h 39"/>
                  <a:gd name="T34" fmla="*/ 43 w 40"/>
                  <a:gd name="T35" fmla="*/ 11 h 39"/>
                  <a:gd name="T36" fmla="*/ 24 w 40"/>
                  <a:gd name="T37" fmla="*/ 11 h 39"/>
                  <a:gd name="T38" fmla="*/ 24 w 40"/>
                  <a:gd name="T39" fmla="*/ 6 h 39"/>
                  <a:gd name="T40" fmla="*/ 71 w 40"/>
                  <a:gd name="T41" fmla="*/ 6 h 39"/>
                  <a:gd name="T42" fmla="*/ 71 w 40"/>
                  <a:gd name="T43" fmla="*/ 11 h 39"/>
                  <a:gd name="T44" fmla="*/ 51 w 40"/>
                  <a:gd name="T45" fmla="*/ 11 h 39"/>
                  <a:gd name="T46" fmla="*/ 51 w 40"/>
                  <a:gd name="T47" fmla="*/ 62 h 39"/>
                  <a:gd name="T48" fmla="*/ 75 w 40"/>
                  <a:gd name="T49" fmla="*/ 62 h 39"/>
                  <a:gd name="T50" fmla="*/ 75 w 40"/>
                  <a:gd name="T51" fmla="*/ 67 h 39"/>
                  <a:gd name="T52" fmla="*/ 19 w 40"/>
                  <a:gd name="T53" fmla="*/ 67 h 39"/>
                  <a:gd name="T54" fmla="*/ 19 w 40"/>
                  <a:gd name="T55" fmla="*/ 62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1" y="10"/>
                    </a:moveTo>
                    <a:cubicBezTo>
                      <a:pt x="4" y="12"/>
                      <a:pt x="7" y="14"/>
                      <a:pt x="10" y="16"/>
                    </a:cubicBezTo>
                    <a:cubicBezTo>
                      <a:pt x="7" y="19"/>
                      <a:pt x="7" y="19"/>
                      <a:pt x="7" y="19"/>
                    </a:cubicBezTo>
                    <a:cubicBezTo>
                      <a:pt x="5" y="17"/>
                      <a:pt x="2" y="15"/>
                      <a:pt x="0" y="13"/>
                    </a:cubicBezTo>
                    <a:lnTo>
                      <a:pt x="1" y="10"/>
                    </a:lnTo>
                    <a:close/>
                    <a:moveTo>
                      <a:pt x="6" y="22"/>
                    </a:moveTo>
                    <a:cubicBezTo>
                      <a:pt x="8" y="23"/>
                      <a:pt x="9" y="23"/>
                      <a:pt x="10" y="24"/>
                    </a:cubicBezTo>
                    <a:cubicBezTo>
                      <a:pt x="8" y="29"/>
                      <a:pt x="6" y="34"/>
                      <a:pt x="4" y="39"/>
                    </a:cubicBezTo>
                    <a:cubicBezTo>
                      <a:pt x="1" y="37"/>
                      <a:pt x="1" y="37"/>
                      <a:pt x="1" y="37"/>
                    </a:cubicBezTo>
                    <a:cubicBezTo>
                      <a:pt x="3" y="32"/>
                      <a:pt x="5" y="28"/>
                      <a:pt x="6" y="22"/>
                    </a:cubicBezTo>
                    <a:close/>
                    <a:moveTo>
                      <a:pt x="4" y="0"/>
                    </a:moveTo>
                    <a:cubicBezTo>
                      <a:pt x="6" y="2"/>
                      <a:pt x="9" y="4"/>
                      <a:pt x="11" y="6"/>
                    </a:cubicBezTo>
                    <a:cubicBezTo>
                      <a:pt x="9" y="9"/>
                      <a:pt x="9" y="9"/>
                      <a:pt x="9" y="9"/>
                    </a:cubicBezTo>
                    <a:cubicBezTo>
                      <a:pt x="7" y="6"/>
                      <a:pt x="4" y="4"/>
                      <a:pt x="2" y="2"/>
                    </a:cubicBezTo>
                    <a:lnTo>
                      <a:pt x="4" y="0"/>
                    </a:lnTo>
                    <a:close/>
                    <a:moveTo>
                      <a:pt x="10" y="33"/>
                    </a:moveTo>
                    <a:cubicBezTo>
                      <a:pt x="23" y="33"/>
                      <a:pt x="23" y="33"/>
                      <a:pt x="23" y="33"/>
                    </a:cubicBezTo>
                    <a:cubicBezTo>
                      <a:pt x="23" y="6"/>
                      <a:pt x="23" y="6"/>
                      <a:pt x="23" y="6"/>
                    </a:cubicBezTo>
                    <a:cubicBezTo>
                      <a:pt x="13" y="6"/>
                      <a:pt x="13" y="6"/>
                      <a:pt x="13" y="6"/>
                    </a:cubicBezTo>
                    <a:cubicBezTo>
                      <a:pt x="13" y="3"/>
                      <a:pt x="13" y="3"/>
                      <a:pt x="13" y="3"/>
                    </a:cubicBezTo>
                    <a:cubicBezTo>
                      <a:pt x="38" y="3"/>
                      <a:pt x="38" y="3"/>
                      <a:pt x="38" y="3"/>
                    </a:cubicBezTo>
                    <a:cubicBezTo>
                      <a:pt x="38" y="6"/>
                      <a:pt x="38" y="6"/>
                      <a:pt x="38" y="6"/>
                    </a:cubicBezTo>
                    <a:cubicBezTo>
                      <a:pt x="27" y="6"/>
                      <a:pt x="27" y="6"/>
                      <a:pt x="27" y="6"/>
                    </a:cubicBezTo>
                    <a:cubicBezTo>
                      <a:pt x="27" y="33"/>
                      <a:pt x="27" y="33"/>
                      <a:pt x="27" y="33"/>
                    </a:cubicBezTo>
                    <a:cubicBezTo>
                      <a:pt x="40" y="33"/>
                      <a:pt x="40" y="33"/>
                      <a:pt x="40" y="33"/>
                    </a:cubicBezTo>
                    <a:cubicBezTo>
                      <a:pt x="40" y="36"/>
                      <a:pt x="40" y="36"/>
                      <a:pt x="40" y="36"/>
                    </a:cubicBezTo>
                    <a:cubicBezTo>
                      <a:pt x="10" y="36"/>
                      <a:pt x="10" y="36"/>
                      <a:pt x="10" y="36"/>
                    </a:cubicBezTo>
                    <a:lnTo>
                      <a:pt x="10"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7" name="Freeform 217"/>
              <p:cNvSpPr>
                <a:spLocks noEditPoints="1"/>
              </p:cNvSpPr>
              <p:nvPr/>
            </p:nvSpPr>
            <p:spPr bwMode="auto">
              <a:xfrm>
                <a:off x="6126" y="2244"/>
                <a:ext cx="74" cy="70"/>
              </a:xfrm>
              <a:custGeom>
                <a:avLst/>
                <a:gdLst>
                  <a:gd name="T0" fmla="*/ 0 w 39"/>
                  <a:gd name="T1" fmla="*/ 0 h 37"/>
                  <a:gd name="T2" fmla="*/ 74 w 39"/>
                  <a:gd name="T3" fmla="*/ 0 h 37"/>
                  <a:gd name="T4" fmla="*/ 74 w 39"/>
                  <a:gd name="T5" fmla="*/ 6 h 37"/>
                  <a:gd name="T6" fmla="*/ 49 w 39"/>
                  <a:gd name="T7" fmla="*/ 6 h 37"/>
                  <a:gd name="T8" fmla="*/ 49 w 39"/>
                  <a:gd name="T9" fmla="*/ 17 h 37"/>
                  <a:gd name="T10" fmla="*/ 72 w 39"/>
                  <a:gd name="T11" fmla="*/ 17 h 37"/>
                  <a:gd name="T12" fmla="*/ 72 w 39"/>
                  <a:gd name="T13" fmla="*/ 70 h 37"/>
                  <a:gd name="T14" fmla="*/ 66 w 39"/>
                  <a:gd name="T15" fmla="*/ 70 h 37"/>
                  <a:gd name="T16" fmla="*/ 66 w 39"/>
                  <a:gd name="T17" fmla="*/ 66 h 37"/>
                  <a:gd name="T18" fmla="*/ 11 w 39"/>
                  <a:gd name="T19" fmla="*/ 66 h 37"/>
                  <a:gd name="T20" fmla="*/ 11 w 39"/>
                  <a:gd name="T21" fmla="*/ 70 h 37"/>
                  <a:gd name="T22" fmla="*/ 6 w 39"/>
                  <a:gd name="T23" fmla="*/ 70 h 37"/>
                  <a:gd name="T24" fmla="*/ 6 w 39"/>
                  <a:gd name="T25" fmla="*/ 17 h 37"/>
                  <a:gd name="T26" fmla="*/ 27 w 39"/>
                  <a:gd name="T27" fmla="*/ 17 h 37"/>
                  <a:gd name="T28" fmla="*/ 27 w 39"/>
                  <a:gd name="T29" fmla="*/ 6 h 37"/>
                  <a:gd name="T30" fmla="*/ 0 w 39"/>
                  <a:gd name="T31" fmla="*/ 6 h 37"/>
                  <a:gd name="T32" fmla="*/ 0 w 39"/>
                  <a:gd name="T33" fmla="*/ 0 h 37"/>
                  <a:gd name="T34" fmla="*/ 66 w 39"/>
                  <a:gd name="T35" fmla="*/ 61 h 37"/>
                  <a:gd name="T36" fmla="*/ 66 w 39"/>
                  <a:gd name="T37" fmla="*/ 47 h 37"/>
                  <a:gd name="T38" fmla="*/ 51 w 39"/>
                  <a:gd name="T39" fmla="*/ 47 h 37"/>
                  <a:gd name="T40" fmla="*/ 44 w 39"/>
                  <a:gd name="T41" fmla="*/ 38 h 37"/>
                  <a:gd name="T42" fmla="*/ 44 w 39"/>
                  <a:gd name="T43" fmla="*/ 23 h 37"/>
                  <a:gd name="T44" fmla="*/ 32 w 39"/>
                  <a:gd name="T45" fmla="*/ 23 h 37"/>
                  <a:gd name="T46" fmla="*/ 17 w 39"/>
                  <a:gd name="T47" fmla="*/ 51 h 37"/>
                  <a:gd name="T48" fmla="*/ 13 w 39"/>
                  <a:gd name="T49" fmla="*/ 45 h 37"/>
                  <a:gd name="T50" fmla="*/ 27 w 39"/>
                  <a:gd name="T51" fmla="*/ 23 h 37"/>
                  <a:gd name="T52" fmla="*/ 11 w 39"/>
                  <a:gd name="T53" fmla="*/ 23 h 37"/>
                  <a:gd name="T54" fmla="*/ 11 w 39"/>
                  <a:gd name="T55" fmla="*/ 61 h 37"/>
                  <a:gd name="T56" fmla="*/ 66 w 39"/>
                  <a:gd name="T57" fmla="*/ 61 h 37"/>
                  <a:gd name="T58" fmla="*/ 32 w 39"/>
                  <a:gd name="T59" fmla="*/ 17 h 37"/>
                  <a:gd name="T60" fmla="*/ 44 w 39"/>
                  <a:gd name="T61" fmla="*/ 17 h 37"/>
                  <a:gd name="T62" fmla="*/ 44 w 39"/>
                  <a:gd name="T63" fmla="*/ 6 h 37"/>
                  <a:gd name="T64" fmla="*/ 32 w 39"/>
                  <a:gd name="T65" fmla="*/ 6 h 37"/>
                  <a:gd name="T66" fmla="*/ 32 w 39"/>
                  <a:gd name="T67" fmla="*/ 17 h 37"/>
                  <a:gd name="T68" fmla="*/ 53 w 39"/>
                  <a:gd name="T69" fmla="*/ 42 h 37"/>
                  <a:gd name="T70" fmla="*/ 66 w 39"/>
                  <a:gd name="T71" fmla="*/ 42 h 37"/>
                  <a:gd name="T72" fmla="*/ 66 w 39"/>
                  <a:gd name="T73" fmla="*/ 23 h 37"/>
                  <a:gd name="T74" fmla="*/ 49 w 39"/>
                  <a:gd name="T75" fmla="*/ 23 h 37"/>
                  <a:gd name="T76" fmla="*/ 49 w 39"/>
                  <a:gd name="T77" fmla="*/ 38 h 37"/>
                  <a:gd name="T78" fmla="*/ 53 w 39"/>
                  <a:gd name="T79" fmla="*/ 42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8" y="9"/>
                      <a:pt x="38" y="9"/>
                      <a:pt x="38" y="9"/>
                    </a:cubicBezTo>
                    <a:cubicBezTo>
                      <a:pt x="38" y="37"/>
                      <a:pt x="38" y="37"/>
                      <a:pt x="38" y="37"/>
                    </a:cubicBezTo>
                    <a:cubicBezTo>
                      <a:pt x="35" y="37"/>
                      <a:pt x="35" y="37"/>
                      <a:pt x="35" y="37"/>
                    </a:cubicBezTo>
                    <a:cubicBezTo>
                      <a:pt x="35" y="35"/>
                      <a:pt x="35" y="35"/>
                      <a:pt x="35" y="35"/>
                    </a:cubicBezTo>
                    <a:cubicBezTo>
                      <a:pt x="6" y="35"/>
                      <a:pt x="6" y="35"/>
                      <a:pt x="6" y="35"/>
                    </a:cubicBezTo>
                    <a:cubicBezTo>
                      <a:pt x="6" y="37"/>
                      <a:pt x="6" y="37"/>
                      <a:pt x="6" y="37"/>
                    </a:cubicBezTo>
                    <a:cubicBezTo>
                      <a:pt x="3" y="37"/>
                      <a:pt x="3" y="37"/>
                      <a:pt x="3" y="37"/>
                    </a:cubicBezTo>
                    <a:cubicBezTo>
                      <a:pt x="3" y="9"/>
                      <a:pt x="3" y="9"/>
                      <a:pt x="3" y="9"/>
                    </a:cubicBezTo>
                    <a:cubicBezTo>
                      <a:pt x="14" y="9"/>
                      <a:pt x="14" y="9"/>
                      <a:pt x="14" y="9"/>
                    </a:cubicBezTo>
                    <a:cubicBezTo>
                      <a:pt x="14" y="7"/>
                      <a:pt x="14" y="5"/>
                      <a:pt x="14" y="3"/>
                    </a:cubicBezTo>
                    <a:cubicBezTo>
                      <a:pt x="0" y="3"/>
                      <a:pt x="0" y="3"/>
                      <a:pt x="0" y="3"/>
                    </a:cubicBezTo>
                    <a:lnTo>
                      <a:pt x="0" y="0"/>
                    </a:lnTo>
                    <a:close/>
                    <a:moveTo>
                      <a:pt x="35" y="32"/>
                    </a:moveTo>
                    <a:cubicBezTo>
                      <a:pt x="35" y="25"/>
                      <a:pt x="35" y="25"/>
                      <a:pt x="35" y="25"/>
                    </a:cubicBezTo>
                    <a:cubicBezTo>
                      <a:pt x="27" y="25"/>
                      <a:pt x="27" y="25"/>
                      <a:pt x="27" y="25"/>
                    </a:cubicBezTo>
                    <a:cubicBezTo>
                      <a:pt x="25" y="25"/>
                      <a:pt x="23" y="23"/>
                      <a:pt x="23" y="20"/>
                    </a:cubicBezTo>
                    <a:cubicBezTo>
                      <a:pt x="23" y="12"/>
                      <a:pt x="23" y="12"/>
                      <a:pt x="23" y="12"/>
                    </a:cubicBezTo>
                    <a:cubicBezTo>
                      <a:pt x="17" y="12"/>
                      <a:pt x="17" y="12"/>
                      <a:pt x="17" y="12"/>
                    </a:cubicBezTo>
                    <a:cubicBezTo>
                      <a:pt x="17" y="18"/>
                      <a:pt x="14" y="23"/>
                      <a:pt x="9" y="27"/>
                    </a:cubicBezTo>
                    <a:cubicBezTo>
                      <a:pt x="8" y="26"/>
                      <a:pt x="8" y="25"/>
                      <a:pt x="7" y="24"/>
                    </a:cubicBezTo>
                    <a:cubicBezTo>
                      <a:pt x="11" y="21"/>
                      <a:pt x="13" y="17"/>
                      <a:pt x="14" y="12"/>
                    </a:cubicBezTo>
                    <a:cubicBezTo>
                      <a:pt x="6" y="12"/>
                      <a:pt x="6" y="12"/>
                      <a:pt x="6" y="12"/>
                    </a:cubicBezTo>
                    <a:cubicBezTo>
                      <a:pt x="6" y="32"/>
                      <a:pt x="6" y="32"/>
                      <a:pt x="6" y="32"/>
                    </a:cubicBezTo>
                    <a:lnTo>
                      <a:pt x="35" y="32"/>
                    </a:lnTo>
                    <a:close/>
                    <a:moveTo>
                      <a:pt x="17" y="9"/>
                    </a:moveTo>
                    <a:cubicBezTo>
                      <a:pt x="23" y="9"/>
                      <a:pt x="23" y="9"/>
                      <a:pt x="23" y="9"/>
                    </a:cubicBezTo>
                    <a:cubicBezTo>
                      <a:pt x="23" y="3"/>
                      <a:pt x="23" y="3"/>
                      <a:pt x="23" y="3"/>
                    </a:cubicBezTo>
                    <a:cubicBezTo>
                      <a:pt x="17" y="3"/>
                      <a:pt x="17" y="3"/>
                      <a:pt x="17" y="3"/>
                    </a:cubicBezTo>
                    <a:cubicBezTo>
                      <a:pt x="17" y="5"/>
                      <a:pt x="17" y="7"/>
                      <a:pt x="17" y="9"/>
                    </a:cubicBezTo>
                    <a:close/>
                    <a:moveTo>
                      <a:pt x="28" y="22"/>
                    </a:moveTo>
                    <a:cubicBezTo>
                      <a:pt x="35" y="22"/>
                      <a:pt x="35" y="22"/>
                      <a:pt x="35" y="22"/>
                    </a:cubicBezTo>
                    <a:cubicBezTo>
                      <a:pt x="35" y="12"/>
                      <a:pt x="35" y="12"/>
                      <a:pt x="35" y="12"/>
                    </a:cubicBezTo>
                    <a:cubicBezTo>
                      <a:pt x="26" y="12"/>
                      <a:pt x="26" y="12"/>
                      <a:pt x="26" y="12"/>
                    </a:cubicBezTo>
                    <a:cubicBezTo>
                      <a:pt x="26" y="20"/>
                      <a:pt x="26" y="20"/>
                      <a:pt x="26" y="20"/>
                    </a:cubicBezTo>
                    <a:cubicBezTo>
                      <a:pt x="26" y="21"/>
                      <a:pt x="27"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8" name="Freeform 218"/>
              <p:cNvSpPr>
                <a:spLocks noEditPoints="1"/>
              </p:cNvSpPr>
              <p:nvPr/>
            </p:nvSpPr>
            <p:spPr bwMode="auto">
              <a:xfrm>
                <a:off x="5740" y="2258"/>
                <a:ext cx="71" cy="73"/>
              </a:xfrm>
              <a:custGeom>
                <a:avLst/>
                <a:gdLst>
                  <a:gd name="T0" fmla="*/ 17 w 38"/>
                  <a:gd name="T1" fmla="*/ 30 h 39"/>
                  <a:gd name="T2" fmla="*/ 0 w 38"/>
                  <a:gd name="T3" fmla="*/ 24 h 39"/>
                  <a:gd name="T4" fmla="*/ 11 w 38"/>
                  <a:gd name="T5" fmla="*/ 43 h 39"/>
                  <a:gd name="T6" fmla="*/ 9 w 38"/>
                  <a:gd name="T7" fmla="*/ 73 h 39"/>
                  <a:gd name="T8" fmla="*/ 11 w 38"/>
                  <a:gd name="T9" fmla="*/ 43 h 39"/>
                  <a:gd name="T10" fmla="*/ 21 w 38"/>
                  <a:gd name="T11" fmla="*/ 11 h 39"/>
                  <a:gd name="T12" fmla="*/ 4 w 38"/>
                  <a:gd name="T13" fmla="*/ 6 h 39"/>
                  <a:gd name="T14" fmla="*/ 21 w 38"/>
                  <a:gd name="T15" fmla="*/ 32 h 39"/>
                  <a:gd name="T16" fmla="*/ 30 w 38"/>
                  <a:gd name="T17" fmla="*/ 21 h 39"/>
                  <a:gd name="T18" fmla="*/ 19 w 38"/>
                  <a:gd name="T19" fmla="*/ 15 h 39"/>
                  <a:gd name="T20" fmla="*/ 30 w 38"/>
                  <a:gd name="T21" fmla="*/ 0 h 39"/>
                  <a:gd name="T22" fmla="*/ 36 w 38"/>
                  <a:gd name="T23" fmla="*/ 15 h 39"/>
                  <a:gd name="T24" fmla="*/ 45 w 38"/>
                  <a:gd name="T25" fmla="*/ 21 h 39"/>
                  <a:gd name="T26" fmla="*/ 36 w 38"/>
                  <a:gd name="T27" fmla="*/ 32 h 39"/>
                  <a:gd name="T28" fmla="*/ 43 w 38"/>
                  <a:gd name="T29" fmla="*/ 58 h 39"/>
                  <a:gd name="T30" fmla="*/ 26 w 38"/>
                  <a:gd name="T31" fmla="*/ 64 h 39"/>
                  <a:gd name="T32" fmla="*/ 21 w 38"/>
                  <a:gd name="T33" fmla="*/ 32 h 39"/>
                  <a:gd name="T34" fmla="*/ 37 w 38"/>
                  <a:gd name="T35" fmla="*/ 37 h 39"/>
                  <a:gd name="T36" fmla="*/ 26 w 38"/>
                  <a:gd name="T37" fmla="*/ 54 h 39"/>
                  <a:gd name="T38" fmla="*/ 49 w 38"/>
                  <a:gd name="T39" fmla="*/ 4 h 39"/>
                  <a:gd name="T40" fmla="*/ 71 w 38"/>
                  <a:gd name="T41" fmla="*/ 66 h 39"/>
                  <a:gd name="T42" fmla="*/ 54 w 38"/>
                  <a:gd name="T43" fmla="*/ 71 h 39"/>
                  <a:gd name="T44" fmla="*/ 62 w 38"/>
                  <a:gd name="T45" fmla="*/ 67 h 39"/>
                  <a:gd name="T46" fmla="*/ 65 w 38"/>
                  <a:gd name="T47" fmla="*/ 47 h 39"/>
                  <a:gd name="T48" fmla="*/ 41 w 38"/>
                  <a:gd name="T49" fmla="*/ 73 h 39"/>
                  <a:gd name="T50" fmla="*/ 47 w 38"/>
                  <a:gd name="T51" fmla="*/ 54 h 39"/>
                  <a:gd name="T52" fmla="*/ 49 w 38"/>
                  <a:gd name="T53" fmla="*/ 4 h 39"/>
                  <a:gd name="T54" fmla="*/ 65 w 38"/>
                  <a:gd name="T55" fmla="*/ 41 h 39"/>
                  <a:gd name="T56" fmla="*/ 54 w 38"/>
                  <a:gd name="T57" fmla="*/ 26 h 39"/>
                  <a:gd name="T58" fmla="*/ 65 w 38"/>
                  <a:gd name="T59" fmla="*/ 7 h 39"/>
                  <a:gd name="T60" fmla="*/ 54 w 38"/>
                  <a:gd name="T61" fmla="*/ 22 h 39"/>
                  <a:gd name="T62" fmla="*/ 65 w 38"/>
                  <a:gd name="T63" fmla="*/ 7 h 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39"/>
                  <a:gd name="T98" fmla="*/ 38 w 38"/>
                  <a:gd name="T99" fmla="*/ 39 h 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39">
                    <a:moveTo>
                      <a:pt x="2" y="11"/>
                    </a:moveTo>
                    <a:cubicBezTo>
                      <a:pt x="5" y="13"/>
                      <a:pt x="7" y="14"/>
                      <a:pt x="9" y="16"/>
                    </a:cubicBezTo>
                    <a:cubicBezTo>
                      <a:pt x="8" y="17"/>
                      <a:pt x="7" y="18"/>
                      <a:pt x="7" y="19"/>
                    </a:cubicBezTo>
                    <a:cubicBezTo>
                      <a:pt x="5" y="17"/>
                      <a:pt x="3" y="15"/>
                      <a:pt x="0" y="13"/>
                    </a:cubicBezTo>
                    <a:lnTo>
                      <a:pt x="2" y="11"/>
                    </a:lnTo>
                    <a:close/>
                    <a:moveTo>
                      <a:pt x="6" y="23"/>
                    </a:moveTo>
                    <a:cubicBezTo>
                      <a:pt x="7" y="23"/>
                      <a:pt x="8" y="24"/>
                      <a:pt x="9" y="24"/>
                    </a:cubicBezTo>
                    <a:cubicBezTo>
                      <a:pt x="8" y="27"/>
                      <a:pt x="7" y="32"/>
                      <a:pt x="5" y="39"/>
                    </a:cubicBezTo>
                    <a:cubicBezTo>
                      <a:pt x="2" y="37"/>
                      <a:pt x="2" y="37"/>
                      <a:pt x="2" y="37"/>
                    </a:cubicBezTo>
                    <a:cubicBezTo>
                      <a:pt x="3" y="33"/>
                      <a:pt x="5" y="28"/>
                      <a:pt x="6" y="23"/>
                    </a:cubicBezTo>
                    <a:close/>
                    <a:moveTo>
                      <a:pt x="4" y="1"/>
                    </a:moveTo>
                    <a:cubicBezTo>
                      <a:pt x="6" y="2"/>
                      <a:pt x="9" y="4"/>
                      <a:pt x="11" y="6"/>
                    </a:cubicBezTo>
                    <a:cubicBezTo>
                      <a:pt x="10" y="7"/>
                      <a:pt x="9" y="8"/>
                      <a:pt x="8" y="8"/>
                    </a:cubicBezTo>
                    <a:cubicBezTo>
                      <a:pt x="7" y="7"/>
                      <a:pt x="5" y="5"/>
                      <a:pt x="2" y="3"/>
                    </a:cubicBezTo>
                    <a:lnTo>
                      <a:pt x="4" y="1"/>
                    </a:lnTo>
                    <a:close/>
                    <a:moveTo>
                      <a:pt x="11" y="17"/>
                    </a:moveTo>
                    <a:cubicBezTo>
                      <a:pt x="16" y="17"/>
                      <a:pt x="16" y="17"/>
                      <a:pt x="16" y="17"/>
                    </a:cubicBezTo>
                    <a:cubicBezTo>
                      <a:pt x="16" y="11"/>
                      <a:pt x="16" y="11"/>
                      <a:pt x="16" y="11"/>
                    </a:cubicBezTo>
                    <a:cubicBezTo>
                      <a:pt x="10" y="11"/>
                      <a:pt x="10" y="11"/>
                      <a:pt x="10" y="11"/>
                    </a:cubicBezTo>
                    <a:cubicBezTo>
                      <a:pt x="10" y="8"/>
                      <a:pt x="10" y="8"/>
                      <a:pt x="10" y="8"/>
                    </a:cubicBezTo>
                    <a:cubicBezTo>
                      <a:pt x="16" y="8"/>
                      <a:pt x="16" y="8"/>
                      <a:pt x="16" y="8"/>
                    </a:cubicBezTo>
                    <a:cubicBezTo>
                      <a:pt x="16" y="0"/>
                      <a:pt x="16" y="0"/>
                      <a:pt x="16" y="0"/>
                    </a:cubicBezTo>
                    <a:cubicBezTo>
                      <a:pt x="19" y="0"/>
                      <a:pt x="19" y="0"/>
                      <a:pt x="19" y="0"/>
                    </a:cubicBezTo>
                    <a:cubicBezTo>
                      <a:pt x="19" y="8"/>
                      <a:pt x="19" y="8"/>
                      <a:pt x="19" y="8"/>
                    </a:cubicBezTo>
                    <a:cubicBezTo>
                      <a:pt x="24" y="8"/>
                      <a:pt x="24" y="8"/>
                      <a:pt x="24" y="8"/>
                    </a:cubicBezTo>
                    <a:cubicBezTo>
                      <a:pt x="24" y="11"/>
                      <a:pt x="24" y="11"/>
                      <a:pt x="24" y="11"/>
                    </a:cubicBezTo>
                    <a:cubicBezTo>
                      <a:pt x="19" y="11"/>
                      <a:pt x="19" y="11"/>
                      <a:pt x="19" y="11"/>
                    </a:cubicBezTo>
                    <a:cubicBezTo>
                      <a:pt x="19" y="17"/>
                      <a:pt x="19" y="17"/>
                      <a:pt x="19" y="17"/>
                    </a:cubicBezTo>
                    <a:cubicBezTo>
                      <a:pt x="23" y="17"/>
                      <a:pt x="23" y="17"/>
                      <a:pt x="23" y="17"/>
                    </a:cubicBezTo>
                    <a:cubicBezTo>
                      <a:pt x="23" y="31"/>
                      <a:pt x="23" y="31"/>
                      <a:pt x="23" y="31"/>
                    </a:cubicBezTo>
                    <a:cubicBezTo>
                      <a:pt x="14" y="31"/>
                      <a:pt x="14" y="31"/>
                      <a:pt x="14" y="31"/>
                    </a:cubicBezTo>
                    <a:cubicBezTo>
                      <a:pt x="14" y="34"/>
                      <a:pt x="14" y="34"/>
                      <a:pt x="14" y="34"/>
                    </a:cubicBezTo>
                    <a:cubicBezTo>
                      <a:pt x="11" y="34"/>
                      <a:pt x="11" y="34"/>
                      <a:pt x="11" y="34"/>
                    </a:cubicBezTo>
                    <a:lnTo>
                      <a:pt x="11" y="17"/>
                    </a:lnTo>
                    <a:close/>
                    <a:moveTo>
                      <a:pt x="20" y="29"/>
                    </a:moveTo>
                    <a:cubicBezTo>
                      <a:pt x="20" y="20"/>
                      <a:pt x="20" y="20"/>
                      <a:pt x="20" y="20"/>
                    </a:cubicBezTo>
                    <a:cubicBezTo>
                      <a:pt x="14" y="20"/>
                      <a:pt x="14" y="20"/>
                      <a:pt x="14" y="20"/>
                    </a:cubicBezTo>
                    <a:cubicBezTo>
                      <a:pt x="14" y="29"/>
                      <a:pt x="14" y="29"/>
                      <a:pt x="14" y="29"/>
                    </a:cubicBezTo>
                    <a:lnTo>
                      <a:pt x="20" y="29"/>
                    </a:lnTo>
                    <a:close/>
                    <a:moveTo>
                      <a:pt x="26" y="2"/>
                    </a:moveTo>
                    <a:cubicBezTo>
                      <a:pt x="38" y="2"/>
                      <a:pt x="38" y="2"/>
                      <a:pt x="38" y="2"/>
                    </a:cubicBezTo>
                    <a:cubicBezTo>
                      <a:pt x="38" y="35"/>
                      <a:pt x="38" y="35"/>
                      <a:pt x="38" y="35"/>
                    </a:cubicBezTo>
                    <a:cubicBezTo>
                      <a:pt x="38" y="37"/>
                      <a:pt x="36" y="38"/>
                      <a:pt x="34" y="38"/>
                    </a:cubicBezTo>
                    <a:cubicBezTo>
                      <a:pt x="32" y="38"/>
                      <a:pt x="31" y="38"/>
                      <a:pt x="29" y="38"/>
                    </a:cubicBezTo>
                    <a:cubicBezTo>
                      <a:pt x="29" y="38"/>
                      <a:pt x="29" y="37"/>
                      <a:pt x="29" y="35"/>
                    </a:cubicBezTo>
                    <a:cubicBezTo>
                      <a:pt x="31" y="35"/>
                      <a:pt x="32" y="36"/>
                      <a:pt x="33" y="36"/>
                    </a:cubicBezTo>
                    <a:cubicBezTo>
                      <a:pt x="34" y="36"/>
                      <a:pt x="35" y="35"/>
                      <a:pt x="35" y="34"/>
                    </a:cubicBezTo>
                    <a:cubicBezTo>
                      <a:pt x="35" y="25"/>
                      <a:pt x="35" y="25"/>
                      <a:pt x="35" y="25"/>
                    </a:cubicBezTo>
                    <a:cubicBezTo>
                      <a:pt x="28" y="25"/>
                      <a:pt x="28" y="25"/>
                      <a:pt x="28" y="25"/>
                    </a:cubicBezTo>
                    <a:cubicBezTo>
                      <a:pt x="28" y="30"/>
                      <a:pt x="26" y="35"/>
                      <a:pt x="22" y="39"/>
                    </a:cubicBezTo>
                    <a:cubicBezTo>
                      <a:pt x="21" y="39"/>
                      <a:pt x="20" y="38"/>
                      <a:pt x="19" y="37"/>
                    </a:cubicBezTo>
                    <a:cubicBezTo>
                      <a:pt x="22" y="35"/>
                      <a:pt x="24" y="32"/>
                      <a:pt x="25" y="29"/>
                    </a:cubicBezTo>
                    <a:cubicBezTo>
                      <a:pt x="26" y="27"/>
                      <a:pt x="26" y="22"/>
                      <a:pt x="26" y="16"/>
                    </a:cubicBezTo>
                    <a:lnTo>
                      <a:pt x="26" y="2"/>
                    </a:lnTo>
                    <a:close/>
                    <a:moveTo>
                      <a:pt x="29" y="22"/>
                    </a:moveTo>
                    <a:cubicBezTo>
                      <a:pt x="35" y="22"/>
                      <a:pt x="35" y="22"/>
                      <a:pt x="35" y="22"/>
                    </a:cubicBezTo>
                    <a:cubicBezTo>
                      <a:pt x="35" y="14"/>
                      <a:pt x="35" y="14"/>
                      <a:pt x="35" y="14"/>
                    </a:cubicBezTo>
                    <a:cubicBezTo>
                      <a:pt x="29" y="14"/>
                      <a:pt x="29" y="14"/>
                      <a:pt x="29" y="14"/>
                    </a:cubicBezTo>
                    <a:cubicBezTo>
                      <a:pt x="29" y="17"/>
                      <a:pt x="29" y="19"/>
                      <a:pt x="29" y="22"/>
                    </a:cubicBezTo>
                    <a:close/>
                    <a:moveTo>
                      <a:pt x="35" y="4"/>
                    </a:moveTo>
                    <a:cubicBezTo>
                      <a:pt x="29" y="4"/>
                      <a:pt x="29" y="4"/>
                      <a:pt x="29" y="4"/>
                    </a:cubicBezTo>
                    <a:cubicBezTo>
                      <a:pt x="29" y="12"/>
                      <a:pt x="29" y="12"/>
                      <a:pt x="29" y="12"/>
                    </a:cubicBezTo>
                    <a:cubicBezTo>
                      <a:pt x="35" y="12"/>
                      <a:pt x="35" y="12"/>
                      <a:pt x="35" y="12"/>
                    </a:cubicBezTo>
                    <a:lnTo>
                      <a:pt x="35" y="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9" name="Freeform 219"/>
              <p:cNvSpPr>
                <a:spLocks noEditPoints="1"/>
              </p:cNvSpPr>
              <p:nvPr/>
            </p:nvSpPr>
            <p:spPr bwMode="auto">
              <a:xfrm>
                <a:off x="5818" y="2258"/>
                <a:ext cx="74" cy="73"/>
              </a:xfrm>
              <a:custGeom>
                <a:avLst/>
                <a:gdLst>
                  <a:gd name="T0" fmla="*/ 0 w 39"/>
                  <a:gd name="T1" fmla="*/ 9 h 39"/>
                  <a:gd name="T2" fmla="*/ 34 w 39"/>
                  <a:gd name="T3" fmla="*/ 9 h 39"/>
                  <a:gd name="T4" fmla="*/ 34 w 39"/>
                  <a:gd name="T5" fmla="*/ 0 h 39"/>
                  <a:gd name="T6" fmla="*/ 42 w 39"/>
                  <a:gd name="T7" fmla="*/ 0 h 39"/>
                  <a:gd name="T8" fmla="*/ 42 w 39"/>
                  <a:gd name="T9" fmla="*/ 9 h 39"/>
                  <a:gd name="T10" fmla="*/ 74 w 39"/>
                  <a:gd name="T11" fmla="*/ 9 h 39"/>
                  <a:gd name="T12" fmla="*/ 74 w 39"/>
                  <a:gd name="T13" fmla="*/ 13 h 39"/>
                  <a:gd name="T14" fmla="*/ 42 w 39"/>
                  <a:gd name="T15" fmla="*/ 13 h 39"/>
                  <a:gd name="T16" fmla="*/ 42 w 39"/>
                  <a:gd name="T17" fmla="*/ 22 h 39"/>
                  <a:gd name="T18" fmla="*/ 70 w 39"/>
                  <a:gd name="T19" fmla="*/ 22 h 39"/>
                  <a:gd name="T20" fmla="*/ 70 w 39"/>
                  <a:gd name="T21" fmla="*/ 64 h 39"/>
                  <a:gd name="T22" fmla="*/ 61 w 39"/>
                  <a:gd name="T23" fmla="*/ 73 h 39"/>
                  <a:gd name="T24" fmla="*/ 49 w 39"/>
                  <a:gd name="T25" fmla="*/ 73 h 39"/>
                  <a:gd name="T26" fmla="*/ 47 w 39"/>
                  <a:gd name="T27" fmla="*/ 67 h 39"/>
                  <a:gd name="T28" fmla="*/ 59 w 39"/>
                  <a:gd name="T29" fmla="*/ 67 h 39"/>
                  <a:gd name="T30" fmla="*/ 65 w 39"/>
                  <a:gd name="T31" fmla="*/ 64 h 39"/>
                  <a:gd name="T32" fmla="*/ 65 w 39"/>
                  <a:gd name="T33" fmla="*/ 26 h 39"/>
                  <a:gd name="T34" fmla="*/ 11 w 39"/>
                  <a:gd name="T35" fmla="*/ 26 h 39"/>
                  <a:gd name="T36" fmla="*/ 11 w 39"/>
                  <a:gd name="T37" fmla="*/ 73 h 39"/>
                  <a:gd name="T38" fmla="*/ 6 w 39"/>
                  <a:gd name="T39" fmla="*/ 73 h 39"/>
                  <a:gd name="T40" fmla="*/ 6 w 39"/>
                  <a:gd name="T41" fmla="*/ 22 h 39"/>
                  <a:gd name="T42" fmla="*/ 34 w 39"/>
                  <a:gd name="T43" fmla="*/ 22 h 39"/>
                  <a:gd name="T44" fmla="*/ 34 w 39"/>
                  <a:gd name="T45" fmla="*/ 13 h 39"/>
                  <a:gd name="T46" fmla="*/ 0 w 39"/>
                  <a:gd name="T47" fmla="*/ 13 h 39"/>
                  <a:gd name="T48" fmla="*/ 0 w 39"/>
                  <a:gd name="T49" fmla="*/ 9 h 39"/>
                  <a:gd name="T50" fmla="*/ 15 w 39"/>
                  <a:gd name="T51" fmla="*/ 52 h 39"/>
                  <a:gd name="T52" fmla="*/ 34 w 39"/>
                  <a:gd name="T53" fmla="*/ 52 h 39"/>
                  <a:gd name="T54" fmla="*/ 34 w 39"/>
                  <a:gd name="T55" fmla="*/ 45 h 39"/>
                  <a:gd name="T56" fmla="*/ 17 w 39"/>
                  <a:gd name="T57" fmla="*/ 45 h 39"/>
                  <a:gd name="T58" fmla="*/ 17 w 39"/>
                  <a:gd name="T59" fmla="*/ 39 h 39"/>
                  <a:gd name="T60" fmla="*/ 40 w 39"/>
                  <a:gd name="T61" fmla="*/ 39 h 39"/>
                  <a:gd name="T62" fmla="*/ 47 w 39"/>
                  <a:gd name="T63" fmla="*/ 28 h 39"/>
                  <a:gd name="T64" fmla="*/ 53 w 39"/>
                  <a:gd name="T65" fmla="*/ 30 h 39"/>
                  <a:gd name="T66" fmla="*/ 47 w 39"/>
                  <a:gd name="T67" fmla="*/ 39 h 39"/>
                  <a:gd name="T68" fmla="*/ 59 w 39"/>
                  <a:gd name="T69" fmla="*/ 39 h 39"/>
                  <a:gd name="T70" fmla="*/ 59 w 39"/>
                  <a:gd name="T71" fmla="*/ 45 h 39"/>
                  <a:gd name="T72" fmla="*/ 40 w 39"/>
                  <a:gd name="T73" fmla="*/ 45 h 39"/>
                  <a:gd name="T74" fmla="*/ 40 w 39"/>
                  <a:gd name="T75" fmla="*/ 52 h 39"/>
                  <a:gd name="T76" fmla="*/ 61 w 39"/>
                  <a:gd name="T77" fmla="*/ 52 h 39"/>
                  <a:gd name="T78" fmla="*/ 61 w 39"/>
                  <a:gd name="T79" fmla="*/ 58 h 39"/>
                  <a:gd name="T80" fmla="*/ 40 w 39"/>
                  <a:gd name="T81" fmla="*/ 58 h 39"/>
                  <a:gd name="T82" fmla="*/ 40 w 39"/>
                  <a:gd name="T83" fmla="*/ 71 h 39"/>
                  <a:gd name="T84" fmla="*/ 34 w 39"/>
                  <a:gd name="T85" fmla="*/ 71 h 39"/>
                  <a:gd name="T86" fmla="*/ 34 w 39"/>
                  <a:gd name="T87" fmla="*/ 58 h 39"/>
                  <a:gd name="T88" fmla="*/ 15 w 39"/>
                  <a:gd name="T89" fmla="*/ 58 h 39"/>
                  <a:gd name="T90" fmla="*/ 15 w 39"/>
                  <a:gd name="T91" fmla="*/ 52 h 39"/>
                  <a:gd name="T92" fmla="*/ 21 w 39"/>
                  <a:gd name="T93" fmla="*/ 30 h 39"/>
                  <a:gd name="T94" fmla="*/ 27 w 39"/>
                  <a:gd name="T95" fmla="*/ 28 h 39"/>
                  <a:gd name="T96" fmla="*/ 34 w 39"/>
                  <a:gd name="T97" fmla="*/ 36 h 39"/>
                  <a:gd name="T98" fmla="*/ 28 w 39"/>
                  <a:gd name="T99" fmla="*/ 39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2" y="0"/>
                      <a:pt x="22" y="0"/>
                      <a:pt x="22" y="0"/>
                    </a:cubicBezTo>
                    <a:cubicBezTo>
                      <a:pt x="22" y="5"/>
                      <a:pt x="22" y="5"/>
                      <a:pt x="22" y="5"/>
                    </a:cubicBezTo>
                    <a:cubicBezTo>
                      <a:pt x="39" y="5"/>
                      <a:pt x="39" y="5"/>
                      <a:pt x="39" y="5"/>
                    </a:cubicBezTo>
                    <a:cubicBezTo>
                      <a:pt x="39" y="7"/>
                      <a:pt x="39" y="7"/>
                      <a:pt x="39" y="7"/>
                    </a:cubicBezTo>
                    <a:cubicBezTo>
                      <a:pt x="22" y="7"/>
                      <a:pt x="22" y="7"/>
                      <a:pt x="22" y="7"/>
                    </a:cubicBezTo>
                    <a:cubicBezTo>
                      <a:pt x="22" y="12"/>
                      <a:pt x="22" y="12"/>
                      <a:pt x="22" y="12"/>
                    </a:cubicBezTo>
                    <a:cubicBezTo>
                      <a:pt x="37" y="12"/>
                      <a:pt x="37" y="12"/>
                      <a:pt x="37" y="12"/>
                    </a:cubicBezTo>
                    <a:cubicBezTo>
                      <a:pt x="37" y="34"/>
                      <a:pt x="37" y="34"/>
                      <a:pt x="37" y="34"/>
                    </a:cubicBezTo>
                    <a:cubicBezTo>
                      <a:pt x="37" y="38"/>
                      <a:pt x="35" y="39"/>
                      <a:pt x="32" y="39"/>
                    </a:cubicBezTo>
                    <a:cubicBezTo>
                      <a:pt x="31" y="39"/>
                      <a:pt x="28" y="39"/>
                      <a:pt x="26" y="39"/>
                    </a:cubicBezTo>
                    <a:cubicBezTo>
                      <a:pt x="26" y="38"/>
                      <a:pt x="25" y="37"/>
                      <a:pt x="25" y="36"/>
                    </a:cubicBezTo>
                    <a:cubicBezTo>
                      <a:pt x="28" y="36"/>
                      <a:pt x="30" y="36"/>
                      <a:pt x="31" y="36"/>
                    </a:cubicBezTo>
                    <a:cubicBezTo>
                      <a:pt x="33" y="36"/>
                      <a:pt x="34" y="35"/>
                      <a:pt x="34" y="34"/>
                    </a:cubicBezTo>
                    <a:cubicBezTo>
                      <a:pt x="34" y="14"/>
                      <a:pt x="34" y="14"/>
                      <a:pt x="34" y="14"/>
                    </a:cubicBezTo>
                    <a:cubicBezTo>
                      <a:pt x="6" y="14"/>
                      <a:pt x="6" y="14"/>
                      <a:pt x="6" y="14"/>
                    </a:cubicBezTo>
                    <a:cubicBezTo>
                      <a:pt x="6" y="39"/>
                      <a:pt x="6" y="39"/>
                      <a:pt x="6" y="39"/>
                    </a:cubicBezTo>
                    <a:cubicBezTo>
                      <a:pt x="3" y="39"/>
                      <a:pt x="3" y="39"/>
                      <a:pt x="3" y="39"/>
                    </a:cubicBezTo>
                    <a:cubicBezTo>
                      <a:pt x="3" y="12"/>
                      <a:pt x="3" y="12"/>
                      <a:pt x="3" y="12"/>
                    </a:cubicBezTo>
                    <a:cubicBezTo>
                      <a:pt x="18" y="12"/>
                      <a:pt x="18" y="12"/>
                      <a:pt x="18" y="12"/>
                    </a:cubicBezTo>
                    <a:cubicBezTo>
                      <a:pt x="18" y="7"/>
                      <a:pt x="18" y="7"/>
                      <a:pt x="18" y="7"/>
                    </a:cubicBezTo>
                    <a:cubicBezTo>
                      <a:pt x="0" y="7"/>
                      <a:pt x="0" y="7"/>
                      <a:pt x="0" y="7"/>
                    </a:cubicBezTo>
                    <a:lnTo>
                      <a:pt x="0" y="5"/>
                    </a:lnTo>
                    <a:close/>
                    <a:moveTo>
                      <a:pt x="8" y="28"/>
                    </a:moveTo>
                    <a:cubicBezTo>
                      <a:pt x="18" y="28"/>
                      <a:pt x="18" y="28"/>
                      <a:pt x="18" y="28"/>
                    </a:cubicBezTo>
                    <a:cubicBezTo>
                      <a:pt x="18" y="24"/>
                      <a:pt x="18" y="24"/>
                      <a:pt x="18" y="24"/>
                    </a:cubicBezTo>
                    <a:cubicBezTo>
                      <a:pt x="9" y="24"/>
                      <a:pt x="9" y="24"/>
                      <a:pt x="9" y="24"/>
                    </a:cubicBezTo>
                    <a:cubicBezTo>
                      <a:pt x="9" y="21"/>
                      <a:pt x="9" y="21"/>
                      <a:pt x="9" y="21"/>
                    </a:cubicBezTo>
                    <a:cubicBezTo>
                      <a:pt x="21" y="21"/>
                      <a:pt x="21" y="21"/>
                      <a:pt x="21" y="21"/>
                    </a:cubicBezTo>
                    <a:cubicBezTo>
                      <a:pt x="23" y="19"/>
                      <a:pt x="24" y="17"/>
                      <a:pt x="25" y="15"/>
                    </a:cubicBezTo>
                    <a:cubicBezTo>
                      <a:pt x="28" y="16"/>
                      <a:pt x="28" y="16"/>
                      <a:pt x="28" y="16"/>
                    </a:cubicBezTo>
                    <a:cubicBezTo>
                      <a:pt x="27" y="18"/>
                      <a:pt x="26" y="20"/>
                      <a:pt x="25" y="21"/>
                    </a:cubicBezTo>
                    <a:cubicBezTo>
                      <a:pt x="31" y="21"/>
                      <a:pt x="31" y="21"/>
                      <a:pt x="31" y="21"/>
                    </a:cubicBezTo>
                    <a:cubicBezTo>
                      <a:pt x="31" y="24"/>
                      <a:pt x="31" y="24"/>
                      <a:pt x="31"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8" y="31"/>
                      <a:pt x="8" y="31"/>
                      <a:pt x="8" y="31"/>
                    </a:cubicBezTo>
                    <a:lnTo>
                      <a:pt x="8" y="28"/>
                    </a:lnTo>
                    <a:close/>
                    <a:moveTo>
                      <a:pt x="11" y="16"/>
                    </a:moveTo>
                    <a:cubicBezTo>
                      <a:pt x="14" y="15"/>
                      <a:pt x="14" y="15"/>
                      <a:pt x="14" y="15"/>
                    </a:cubicBezTo>
                    <a:cubicBezTo>
                      <a:pt x="15" y="16"/>
                      <a:pt x="16" y="18"/>
                      <a:pt x="18" y="19"/>
                    </a:cubicBezTo>
                    <a:cubicBezTo>
                      <a:pt x="15" y="21"/>
                      <a:pt x="15" y="21"/>
                      <a:pt x="15" y="21"/>
                    </a:cubicBezTo>
                    <a:cubicBezTo>
                      <a:pt x="14" y="19"/>
                      <a:pt x="13"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0" name="Freeform 220"/>
              <p:cNvSpPr>
                <a:spLocks noEditPoints="1"/>
              </p:cNvSpPr>
              <p:nvPr/>
            </p:nvSpPr>
            <p:spPr bwMode="auto">
              <a:xfrm>
                <a:off x="5777" y="2000"/>
                <a:ext cx="70" cy="75"/>
              </a:xfrm>
              <a:custGeom>
                <a:avLst/>
                <a:gdLst>
                  <a:gd name="T0" fmla="*/ 15 w 37"/>
                  <a:gd name="T1" fmla="*/ 32 h 40"/>
                  <a:gd name="T2" fmla="*/ 0 w 37"/>
                  <a:gd name="T3" fmla="*/ 24 h 40"/>
                  <a:gd name="T4" fmla="*/ 9 w 37"/>
                  <a:gd name="T5" fmla="*/ 43 h 40"/>
                  <a:gd name="T6" fmla="*/ 8 w 37"/>
                  <a:gd name="T7" fmla="*/ 73 h 40"/>
                  <a:gd name="T8" fmla="*/ 9 w 37"/>
                  <a:gd name="T9" fmla="*/ 43 h 40"/>
                  <a:gd name="T10" fmla="*/ 19 w 37"/>
                  <a:gd name="T11" fmla="*/ 11 h 40"/>
                  <a:gd name="T12" fmla="*/ 4 w 37"/>
                  <a:gd name="T13" fmla="*/ 6 h 40"/>
                  <a:gd name="T14" fmla="*/ 21 w 37"/>
                  <a:gd name="T15" fmla="*/ 34 h 40"/>
                  <a:gd name="T16" fmla="*/ 28 w 37"/>
                  <a:gd name="T17" fmla="*/ 21 h 40"/>
                  <a:gd name="T18" fmla="*/ 17 w 37"/>
                  <a:gd name="T19" fmla="*/ 15 h 40"/>
                  <a:gd name="T20" fmla="*/ 28 w 37"/>
                  <a:gd name="T21" fmla="*/ 0 h 40"/>
                  <a:gd name="T22" fmla="*/ 34 w 37"/>
                  <a:gd name="T23" fmla="*/ 15 h 40"/>
                  <a:gd name="T24" fmla="*/ 44 w 37"/>
                  <a:gd name="T25" fmla="*/ 21 h 40"/>
                  <a:gd name="T26" fmla="*/ 34 w 37"/>
                  <a:gd name="T27" fmla="*/ 34 h 40"/>
                  <a:gd name="T28" fmla="*/ 42 w 37"/>
                  <a:gd name="T29" fmla="*/ 60 h 40"/>
                  <a:gd name="T30" fmla="*/ 25 w 37"/>
                  <a:gd name="T31" fmla="*/ 64 h 40"/>
                  <a:gd name="T32" fmla="*/ 21 w 37"/>
                  <a:gd name="T33" fmla="*/ 34 h 40"/>
                  <a:gd name="T34" fmla="*/ 36 w 37"/>
                  <a:gd name="T35" fmla="*/ 38 h 40"/>
                  <a:gd name="T36" fmla="*/ 25 w 37"/>
                  <a:gd name="T37" fmla="*/ 54 h 40"/>
                  <a:gd name="T38" fmla="*/ 47 w 37"/>
                  <a:gd name="T39" fmla="*/ 4 h 40"/>
                  <a:gd name="T40" fmla="*/ 70 w 37"/>
                  <a:gd name="T41" fmla="*/ 66 h 40"/>
                  <a:gd name="T42" fmla="*/ 55 w 37"/>
                  <a:gd name="T43" fmla="*/ 73 h 40"/>
                  <a:gd name="T44" fmla="*/ 61 w 37"/>
                  <a:gd name="T45" fmla="*/ 68 h 40"/>
                  <a:gd name="T46" fmla="*/ 64 w 37"/>
                  <a:gd name="T47" fmla="*/ 47 h 40"/>
                  <a:gd name="T48" fmla="*/ 40 w 37"/>
                  <a:gd name="T49" fmla="*/ 75 h 40"/>
                  <a:gd name="T50" fmla="*/ 45 w 37"/>
                  <a:gd name="T51" fmla="*/ 54 h 40"/>
                  <a:gd name="T52" fmla="*/ 47 w 37"/>
                  <a:gd name="T53" fmla="*/ 4 h 40"/>
                  <a:gd name="T54" fmla="*/ 64 w 37"/>
                  <a:gd name="T55" fmla="*/ 41 h 40"/>
                  <a:gd name="T56" fmla="*/ 53 w 37"/>
                  <a:gd name="T57" fmla="*/ 28 h 40"/>
                  <a:gd name="T58" fmla="*/ 64 w 37"/>
                  <a:gd name="T59" fmla="*/ 9 h 40"/>
                  <a:gd name="T60" fmla="*/ 53 w 37"/>
                  <a:gd name="T61" fmla="*/ 22 h 40"/>
                  <a:gd name="T62" fmla="*/ 64 w 37"/>
                  <a:gd name="T63" fmla="*/ 9 h 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40"/>
                  <a:gd name="T98" fmla="*/ 37 w 37"/>
                  <a:gd name="T99" fmla="*/ 40 h 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40">
                    <a:moveTo>
                      <a:pt x="2" y="11"/>
                    </a:moveTo>
                    <a:cubicBezTo>
                      <a:pt x="4" y="13"/>
                      <a:pt x="6" y="15"/>
                      <a:pt x="8" y="17"/>
                    </a:cubicBezTo>
                    <a:cubicBezTo>
                      <a:pt x="7" y="18"/>
                      <a:pt x="7" y="19"/>
                      <a:pt x="6" y="19"/>
                    </a:cubicBezTo>
                    <a:cubicBezTo>
                      <a:pt x="4" y="18"/>
                      <a:pt x="2" y="16"/>
                      <a:pt x="0" y="13"/>
                    </a:cubicBezTo>
                    <a:lnTo>
                      <a:pt x="2" y="11"/>
                    </a:lnTo>
                    <a:close/>
                    <a:moveTo>
                      <a:pt x="5" y="23"/>
                    </a:moveTo>
                    <a:cubicBezTo>
                      <a:pt x="6" y="24"/>
                      <a:pt x="7" y="24"/>
                      <a:pt x="8" y="24"/>
                    </a:cubicBezTo>
                    <a:cubicBezTo>
                      <a:pt x="8" y="27"/>
                      <a:pt x="6" y="32"/>
                      <a:pt x="4" y="39"/>
                    </a:cubicBezTo>
                    <a:cubicBezTo>
                      <a:pt x="1" y="38"/>
                      <a:pt x="1" y="38"/>
                      <a:pt x="1" y="38"/>
                    </a:cubicBezTo>
                    <a:cubicBezTo>
                      <a:pt x="3" y="33"/>
                      <a:pt x="4" y="28"/>
                      <a:pt x="5" y="23"/>
                    </a:cubicBezTo>
                    <a:close/>
                    <a:moveTo>
                      <a:pt x="4" y="1"/>
                    </a:moveTo>
                    <a:cubicBezTo>
                      <a:pt x="6" y="3"/>
                      <a:pt x="8" y="5"/>
                      <a:pt x="10" y="6"/>
                    </a:cubicBezTo>
                    <a:cubicBezTo>
                      <a:pt x="9" y="7"/>
                      <a:pt x="8" y="8"/>
                      <a:pt x="8" y="9"/>
                    </a:cubicBezTo>
                    <a:cubicBezTo>
                      <a:pt x="6" y="7"/>
                      <a:pt x="4" y="5"/>
                      <a:pt x="2" y="3"/>
                    </a:cubicBezTo>
                    <a:lnTo>
                      <a:pt x="4" y="1"/>
                    </a:lnTo>
                    <a:close/>
                    <a:moveTo>
                      <a:pt x="11" y="18"/>
                    </a:moveTo>
                    <a:cubicBezTo>
                      <a:pt x="15" y="18"/>
                      <a:pt x="15" y="18"/>
                      <a:pt x="15" y="18"/>
                    </a:cubicBezTo>
                    <a:cubicBezTo>
                      <a:pt x="15" y="11"/>
                      <a:pt x="15" y="11"/>
                      <a:pt x="15" y="11"/>
                    </a:cubicBezTo>
                    <a:cubicBezTo>
                      <a:pt x="9" y="11"/>
                      <a:pt x="9" y="11"/>
                      <a:pt x="9" y="11"/>
                    </a:cubicBezTo>
                    <a:cubicBezTo>
                      <a:pt x="9" y="8"/>
                      <a:pt x="9" y="8"/>
                      <a:pt x="9" y="8"/>
                    </a:cubicBezTo>
                    <a:cubicBezTo>
                      <a:pt x="15" y="8"/>
                      <a:pt x="15" y="8"/>
                      <a:pt x="15" y="8"/>
                    </a:cubicBezTo>
                    <a:cubicBezTo>
                      <a:pt x="15" y="0"/>
                      <a:pt x="15" y="0"/>
                      <a:pt x="15" y="0"/>
                    </a:cubicBezTo>
                    <a:cubicBezTo>
                      <a:pt x="18" y="0"/>
                      <a:pt x="18" y="0"/>
                      <a:pt x="18" y="0"/>
                    </a:cubicBezTo>
                    <a:cubicBezTo>
                      <a:pt x="18" y="8"/>
                      <a:pt x="18" y="8"/>
                      <a:pt x="18" y="8"/>
                    </a:cubicBezTo>
                    <a:cubicBezTo>
                      <a:pt x="23" y="8"/>
                      <a:pt x="23" y="8"/>
                      <a:pt x="23" y="8"/>
                    </a:cubicBezTo>
                    <a:cubicBezTo>
                      <a:pt x="23" y="11"/>
                      <a:pt x="23" y="11"/>
                      <a:pt x="23" y="11"/>
                    </a:cubicBezTo>
                    <a:cubicBezTo>
                      <a:pt x="18" y="11"/>
                      <a:pt x="18" y="11"/>
                      <a:pt x="18" y="11"/>
                    </a:cubicBezTo>
                    <a:cubicBezTo>
                      <a:pt x="18" y="18"/>
                      <a:pt x="18" y="18"/>
                      <a:pt x="18" y="18"/>
                    </a:cubicBezTo>
                    <a:cubicBezTo>
                      <a:pt x="22" y="18"/>
                      <a:pt x="22" y="18"/>
                      <a:pt x="22" y="18"/>
                    </a:cubicBezTo>
                    <a:cubicBezTo>
                      <a:pt x="22" y="32"/>
                      <a:pt x="22" y="32"/>
                      <a:pt x="22" y="32"/>
                    </a:cubicBezTo>
                    <a:cubicBezTo>
                      <a:pt x="13" y="32"/>
                      <a:pt x="13" y="32"/>
                      <a:pt x="13" y="32"/>
                    </a:cubicBezTo>
                    <a:cubicBezTo>
                      <a:pt x="13" y="34"/>
                      <a:pt x="13" y="34"/>
                      <a:pt x="13" y="34"/>
                    </a:cubicBezTo>
                    <a:cubicBezTo>
                      <a:pt x="11" y="34"/>
                      <a:pt x="11" y="34"/>
                      <a:pt x="11" y="34"/>
                    </a:cubicBezTo>
                    <a:lnTo>
                      <a:pt x="11" y="18"/>
                    </a:lnTo>
                    <a:close/>
                    <a:moveTo>
                      <a:pt x="19" y="29"/>
                    </a:moveTo>
                    <a:cubicBezTo>
                      <a:pt x="19" y="20"/>
                      <a:pt x="19" y="20"/>
                      <a:pt x="19" y="20"/>
                    </a:cubicBezTo>
                    <a:cubicBezTo>
                      <a:pt x="13" y="20"/>
                      <a:pt x="13" y="20"/>
                      <a:pt x="13" y="20"/>
                    </a:cubicBezTo>
                    <a:cubicBezTo>
                      <a:pt x="13" y="29"/>
                      <a:pt x="13" y="29"/>
                      <a:pt x="13" y="29"/>
                    </a:cubicBezTo>
                    <a:lnTo>
                      <a:pt x="19" y="29"/>
                    </a:lnTo>
                    <a:close/>
                    <a:moveTo>
                      <a:pt x="25" y="2"/>
                    </a:moveTo>
                    <a:cubicBezTo>
                      <a:pt x="37" y="2"/>
                      <a:pt x="37" y="2"/>
                      <a:pt x="37" y="2"/>
                    </a:cubicBezTo>
                    <a:cubicBezTo>
                      <a:pt x="37" y="35"/>
                      <a:pt x="37" y="35"/>
                      <a:pt x="37" y="35"/>
                    </a:cubicBezTo>
                    <a:cubicBezTo>
                      <a:pt x="37" y="38"/>
                      <a:pt x="36" y="39"/>
                      <a:pt x="33" y="39"/>
                    </a:cubicBezTo>
                    <a:cubicBezTo>
                      <a:pt x="32" y="39"/>
                      <a:pt x="30" y="39"/>
                      <a:pt x="29" y="39"/>
                    </a:cubicBezTo>
                    <a:cubicBezTo>
                      <a:pt x="28" y="38"/>
                      <a:pt x="28" y="37"/>
                      <a:pt x="28" y="36"/>
                    </a:cubicBezTo>
                    <a:cubicBezTo>
                      <a:pt x="30" y="36"/>
                      <a:pt x="32" y="36"/>
                      <a:pt x="32" y="36"/>
                    </a:cubicBezTo>
                    <a:cubicBezTo>
                      <a:pt x="34" y="36"/>
                      <a:pt x="34" y="35"/>
                      <a:pt x="34" y="34"/>
                    </a:cubicBezTo>
                    <a:cubicBezTo>
                      <a:pt x="34" y="25"/>
                      <a:pt x="34" y="25"/>
                      <a:pt x="34" y="25"/>
                    </a:cubicBezTo>
                    <a:cubicBezTo>
                      <a:pt x="28" y="25"/>
                      <a:pt x="28" y="25"/>
                      <a:pt x="28" y="25"/>
                    </a:cubicBezTo>
                    <a:cubicBezTo>
                      <a:pt x="28" y="30"/>
                      <a:pt x="25" y="35"/>
                      <a:pt x="21" y="40"/>
                    </a:cubicBezTo>
                    <a:cubicBezTo>
                      <a:pt x="20" y="39"/>
                      <a:pt x="20" y="38"/>
                      <a:pt x="19" y="37"/>
                    </a:cubicBezTo>
                    <a:cubicBezTo>
                      <a:pt x="21" y="35"/>
                      <a:pt x="23" y="32"/>
                      <a:pt x="24" y="29"/>
                    </a:cubicBezTo>
                    <a:cubicBezTo>
                      <a:pt x="25" y="27"/>
                      <a:pt x="25" y="23"/>
                      <a:pt x="25" y="17"/>
                    </a:cubicBezTo>
                    <a:lnTo>
                      <a:pt x="25" y="2"/>
                    </a:lnTo>
                    <a:close/>
                    <a:moveTo>
                      <a:pt x="28" y="22"/>
                    </a:moveTo>
                    <a:cubicBezTo>
                      <a:pt x="34" y="22"/>
                      <a:pt x="34" y="22"/>
                      <a:pt x="34" y="22"/>
                    </a:cubicBezTo>
                    <a:cubicBezTo>
                      <a:pt x="34" y="15"/>
                      <a:pt x="34" y="15"/>
                      <a:pt x="34" y="15"/>
                    </a:cubicBezTo>
                    <a:cubicBezTo>
                      <a:pt x="28" y="15"/>
                      <a:pt x="28" y="15"/>
                      <a:pt x="28" y="15"/>
                    </a:cubicBezTo>
                    <a:cubicBezTo>
                      <a:pt x="28" y="17"/>
                      <a:pt x="28" y="20"/>
                      <a:pt x="28" y="22"/>
                    </a:cubicBezTo>
                    <a:close/>
                    <a:moveTo>
                      <a:pt x="34" y="5"/>
                    </a:moveTo>
                    <a:cubicBezTo>
                      <a:pt x="28" y="5"/>
                      <a:pt x="28" y="5"/>
                      <a:pt x="28" y="5"/>
                    </a:cubicBezTo>
                    <a:cubicBezTo>
                      <a:pt x="28" y="12"/>
                      <a:pt x="28" y="12"/>
                      <a:pt x="28" y="12"/>
                    </a:cubicBezTo>
                    <a:cubicBezTo>
                      <a:pt x="34" y="12"/>
                      <a:pt x="34" y="12"/>
                      <a:pt x="34" y="12"/>
                    </a:cubicBezTo>
                    <a:lnTo>
                      <a:pt x="34"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1" name="Freeform 221"/>
              <p:cNvSpPr>
                <a:spLocks noEditPoints="1"/>
              </p:cNvSpPr>
              <p:nvPr/>
            </p:nvSpPr>
            <p:spPr bwMode="auto">
              <a:xfrm>
                <a:off x="5854" y="2000"/>
                <a:ext cx="75" cy="73"/>
              </a:xfrm>
              <a:custGeom>
                <a:avLst/>
                <a:gdLst>
                  <a:gd name="T0" fmla="*/ 0 w 40"/>
                  <a:gd name="T1" fmla="*/ 60 h 39"/>
                  <a:gd name="T2" fmla="*/ 22 w 40"/>
                  <a:gd name="T3" fmla="*/ 52 h 39"/>
                  <a:gd name="T4" fmla="*/ 22 w 40"/>
                  <a:gd name="T5" fmla="*/ 28 h 39"/>
                  <a:gd name="T6" fmla="*/ 2 w 40"/>
                  <a:gd name="T7" fmla="*/ 28 h 39"/>
                  <a:gd name="T8" fmla="*/ 2 w 40"/>
                  <a:gd name="T9" fmla="*/ 22 h 39"/>
                  <a:gd name="T10" fmla="*/ 22 w 40"/>
                  <a:gd name="T11" fmla="*/ 22 h 39"/>
                  <a:gd name="T12" fmla="*/ 22 w 40"/>
                  <a:gd name="T13" fmla="*/ 2 h 39"/>
                  <a:gd name="T14" fmla="*/ 30 w 40"/>
                  <a:gd name="T15" fmla="*/ 2 h 39"/>
                  <a:gd name="T16" fmla="*/ 30 w 40"/>
                  <a:gd name="T17" fmla="*/ 73 h 39"/>
                  <a:gd name="T18" fmla="*/ 22 w 40"/>
                  <a:gd name="T19" fmla="*/ 73 h 39"/>
                  <a:gd name="T20" fmla="*/ 22 w 40"/>
                  <a:gd name="T21" fmla="*/ 58 h 39"/>
                  <a:gd name="T22" fmla="*/ 2 w 40"/>
                  <a:gd name="T23" fmla="*/ 66 h 39"/>
                  <a:gd name="T24" fmla="*/ 0 w 40"/>
                  <a:gd name="T25" fmla="*/ 60 h 39"/>
                  <a:gd name="T26" fmla="*/ 45 w 40"/>
                  <a:gd name="T27" fmla="*/ 0 h 39"/>
                  <a:gd name="T28" fmla="*/ 51 w 40"/>
                  <a:gd name="T29" fmla="*/ 0 h 39"/>
                  <a:gd name="T30" fmla="*/ 51 w 40"/>
                  <a:gd name="T31" fmla="*/ 26 h 39"/>
                  <a:gd name="T32" fmla="*/ 69 w 40"/>
                  <a:gd name="T33" fmla="*/ 15 h 39"/>
                  <a:gd name="T34" fmla="*/ 73 w 40"/>
                  <a:gd name="T35" fmla="*/ 21 h 39"/>
                  <a:gd name="T36" fmla="*/ 51 w 40"/>
                  <a:gd name="T37" fmla="*/ 34 h 39"/>
                  <a:gd name="T38" fmla="*/ 51 w 40"/>
                  <a:gd name="T39" fmla="*/ 60 h 39"/>
                  <a:gd name="T40" fmla="*/ 56 w 40"/>
                  <a:gd name="T41" fmla="*/ 66 h 39"/>
                  <a:gd name="T42" fmla="*/ 62 w 40"/>
                  <a:gd name="T43" fmla="*/ 66 h 39"/>
                  <a:gd name="T44" fmla="*/ 68 w 40"/>
                  <a:gd name="T45" fmla="*/ 60 h 39"/>
                  <a:gd name="T46" fmla="*/ 69 w 40"/>
                  <a:gd name="T47" fmla="*/ 49 h 39"/>
                  <a:gd name="T48" fmla="*/ 75 w 40"/>
                  <a:gd name="T49" fmla="*/ 51 h 39"/>
                  <a:gd name="T50" fmla="*/ 73 w 40"/>
                  <a:gd name="T51" fmla="*/ 64 h 39"/>
                  <a:gd name="T52" fmla="*/ 64 w 40"/>
                  <a:gd name="T53" fmla="*/ 71 h 39"/>
                  <a:gd name="T54" fmla="*/ 54 w 40"/>
                  <a:gd name="T55" fmla="*/ 71 h 39"/>
                  <a:gd name="T56" fmla="*/ 45 w 40"/>
                  <a:gd name="T57" fmla="*/ 62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30"/>
                      <a:pt x="12" y="28"/>
                    </a:cubicBezTo>
                    <a:cubicBezTo>
                      <a:pt x="12" y="15"/>
                      <a:pt x="12" y="15"/>
                      <a:pt x="12" y="15"/>
                    </a:cubicBezTo>
                    <a:cubicBezTo>
                      <a:pt x="1" y="15"/>
                      <a:pt x="1" y="15"/>
                      <a:pt x="1" y="15"/>
                    </a:cubicBezTo>
                    <a:cubicBezTo>
                      <a:pt x="1" y="12"/>
                      <a:pt x="1" y="12"/>
                      <a:pt x="1" y="12"/>
                    </a:cubicBezTo>
                    <a:cubicBezTo>
                      <a:pt x="12" y="12"/>
                      <a:pt x="12" y="12"/>
                      <a:pt x="12" y="12"/>
                    </a:cubicBezTo>
                    <a:cubicBezTo>
                      <a:pt x="12" y="1"/>
                      <a:pt x="12" y="1"/>
                      <a:pt x="12" y="1"/>
                    </a:cubicBezTo>
                    <a:cubicBezTo>
                      <a:pt x="16" y="1"/>
                      <a:pt x="16" y="1"/>
                      <a:pt x="16" y="1"/>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3"/>
                      <a:pt x="32" y="15"/>
                      <a:pt x="27" y="18"/>
                    </a:cubicBezTo>
                    <a:cubicBezTo>
                      <a:pt x="27" y="32"/>
                      <a:pt x="27" y="32"/>
                      <a:pt x="27" y="32"/>
                    </a:cubicBezTo>
                    <a:cubicBezTo>
                      <a:pt x="27" y="34"/>
                      <a:pt x="28" y="35"/>
                      <a:pt x="30" y="35"/>
                    </a:cubicBezTo>
                    <a:cubicBezTo>
                      <a:pt x="33" y="35"/>
                      <a:pt x="33" y="35"/>
                      <a:pt x="33" y="35"/>
                    </a:cubicBezTo>
                    <a:cubicBezTo>
                      <a:pt x="35" y="35"/>
                      <a:pt x="36" y="34"/>
                      <a:pt x="36" y="32"/>
                    </a:cubicBezTo>
                    <a:cubicBezTo>
                      <a:pt x="36" y="31"/>
                      <a:pt x="37" y="28"/>
                      <a:pt x="37" y="26"/>
                    </a:cubicBezTo>
                    <a:cubicBezTo>
                      <a:pt x="38" y="26"/>
                      <a:pt x="39" y="27"/>
                      <a:pt x="40" y="27"/>
                    </a:cubicBezTo>
                    <a:cubicBezTo>
                      <a:pt x="40" y="30"/>
                      <a:pt x="40" y="32"/>
                      <a:pt x="39" y="34"/>
                    </a:cubicBezTo>
                    <a:cubicBezTo>
                      <a:pt x="39" y="37"/>
                      <a:pt x="37" y="38"/>
                      <a:pt x="34" y="38"/>
                    </a:cubicBezTo>
                    <a:cubicBezTo>
                      <a:pt x="29" y="38"/>
                      <a:pt x="29" y="38"/>
                      <a:pt x="29" y="38"/>
                    </a:cubicBezTo>
                    <a:cubicBezTo>
                      <a:pt x="26" y="38"/>
                      <a:pt x="24" y="36"/>
                      <a:pt x="24" y="33"/>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2" name="Freeform 222"/>
              <p:cNvSpPr>
                <a:spLocks noEditPoints="1"/>
              </p:cNvSpPr>
              <p:nvPr/>
            </p:nvSpPr>
            <p:spPr bwMode="auto">
              <a:xfrm>
                <a:off x="5377" y="2327"/>
                <a:ext cx="75" cy="75"/>
              </a:xfrm>
              <a:custGeom>
                <a:avLst/>
                <a:gdLst>
                  <a:gd name="T0" fmla="*/ 0 w 40"/>
                  <a:gd name="T1" fmla="*/ 30 h 40"/>
                  <a:gd name="T2" fmla="*/ 36 w 40"/>
                  <a:gd name="T3" fmla="*/ 30 h 40"/>
                  <a:gd name="T4" fmla="*/ 36 w 40"/>
                  <a:gd name="T5" fmla="*/ 24 h 40"/>
                  <a:gd name="T6" fmla="*/ 15 w 40"/>
                  <a:gd name="T7" fmla="*/ 24 h 40"/>
                  <a:gd name="T8" fmla="*/ 15 w 40"/>
                  <a:gd name="T9" fmla="*/ 26 h 40"/>
                  <a:gd name="T10" fmla="*/ 9 w 40"/>
                  <a:gd name="T11" fmla="*/ 26 h 40"/>
                  <a:gd name="T12" fmla="*/ 9 w 40"/>
                  <a:gd name="T13" fmla="*/ 8 h 40"/>
                  <a:gd name="T14" fmla="*/ 36 w 40"/>
                  <a:gd name="T15" fmla="*/ 8 h 40"/>
                  <a:gd name="T16" fmla="*/ 36 w 40"/>
                  <a:gd name="T17" fmla="*/ 0 h 40"/>
                  <a:gd name="T18" fmla="*/ 41 w 40"/>
                  <a:gd name="T19" fmla="*/ 0 h 40"/>
                  <a:gd name="T20" fmla="*/ 41 w 40"/>
                  <a:gd name="T21" fmla="*/ 8 h 40"/>
                  <a:gd name="T22" fmla="*/ 66 w 40"/>
                  <a:gd name="T23" fmla="*/ 8 h 40"/>
                  <a:gd name="T24" fmla="*/ 66 w 40"/>
                  <a:gd name="T25" fmla="*/ 26 h 40"/>
                  <a:gd name="T26" fmla="*/ 60 w 40"/>
                  <a:gd name="T27" fmla="*/ 26 h 40"/>
                  <a:gd name="T28" fmla="*/ 60 w 40"/>
                  <a:gd name="T29" fmla="*/ 24 h 40"/>
                  <a:gd name="T30" fmla="*/ 41 w 40"/>
                  <a:gd name="T31" fmla="*/ 24 h 40"/>
                  <a:gd name="T32" fmla="*/ 41 w 40"/>
                  <a:gd name="T33" fmla="*/ 30 h 40"/>
                  <a:gd name="T34" fmla="*/ 75 w 40"/>
                  <a:gd name="T35" fmla="*/ 30 h 40"/>
                  <a:gd name="T36" fmla="*/ 75 w 40"/>
                  <a:gd name="T37" fmla="*/ 36 h 40"/>
                  <a:gd name="T38" fmla="*/ 0 w 40"/>
                  <a:gd name="T39" fmla="*/ 36 h 40"/>
                  <a:gd name="T40" fmla="*/ 0 w 40"/>
                  <a:gd name="T41" fmla="*/ 30 h 40"/>
                  <a:gd name="T42" fmla="*/ 41 w 40"/>
                  <a:gd name="T43" fmla="*/ 49 h 40"/>
                  <a:gd name="T44" fmla="*/ 39 w 40"/>
                  <a:gd name="T45" fmla="*/ 58 h 40"/>
                  <a:gd name="T46" fmla="*/ 71 w 40"/>
                  <a:gd name="T47" fmla="*/ 69 h 40"/>
                  <a:gd name="T48" fmla="*/ 68 w 40"/>
                  <a:gd name="T49" fmla="*/ 75 h 40"/>
                  <a:gd name="T50" fmla="*/ 38 w 40"/>
                  <a:gd name="T51" fmla="*/ 62 h 40"/>
                  <a:gd name="T52" fmla="*/ 6 w 40"/>
                  <a:gd name="T53" fmla="*/ 75 h 40"/>
                  <a:gd name="T54" fmla="*/ 4 w 40"/>
                  <a:gd name="T55" fmla="*/ 69 h 40"/>
                  <a:gd name="T56" fmla="*/ 32 w 40"/>
                  <a:gd name="T57" fmla="*/ 60 h 40"/>
                  <a:gd name="T58" fmla="*/ 36 w 40"/>
                  <a:gd name="T59" fmla="*/ 49 h 40"/>
                  <a:gd name="T60" fmla="*/ 41 w 40"/>
                  <a:gd name="T61" fmla="*/ 49 h 40"/>
                  <a:gd name="T62" fmla="*/ 11 w 40"/>
                  <a:gd name="T63" fmla="*/ 41 h 40"/>
                  <a:gd name="T64" fmla="*/ 64 w 40"/>
                  <a:gd name="T65" fmla="*/ 41 h 40"/>
                  <a:gd name="T66" fmla="*/ 64 w 40"/>
                  <a:gd name="T67" fmla="*/ 60 h 40"/>
                  <a:gd name="T68" fmla="*/ 58 w 40"/>
                  <a:gd name="T69" fmla="*/ 60 h 40"/>
                  <a:gd name="T70" fmla="*/ 58 w 40"/>
                  <a:gd name="T71" fmla="*/ 47 h 40"/>
                  <a:gd name="T72" fmla="*/ 17 w 40"/>
                  <a:gd name="T73" fmla="*/ 47 h 40"/>
                  <a:gd name="T74" fmla="*/ 17 w 40"/>
                  <a:gd name="T75" fmla="*/ 62 h 40"/>
                  <a:gd name="T76" fmla="*/ 11 w 40"/>
                  <a:gd name="T77" fmla="*/ 62 h 40"/>
                  <a:gd name="T78" fmla="*/ 11 w 40"/>
                  <a:gd name="T79" fmla="*/ 41 h 40"/>
                  <a:gd name="T80" fmla="*/ 15 w 40"/>
                  <a:gd name="T81" fmla="*/ 19 h 40"/>
                  <a:gd name="T82" fmla="*/ 36 w 40"/>
                  <a:gd name="T83" fmla="*/ 19 h 40"/>
                  <a:gd name="T84" fmla="*/ 36 w 40"/>
                  <a:gd name="T85" fmla="*/ 13 h 40"/>
                  <a:gd name="T86" fmla="*/ 15 w 40"/>
                  <a:gd name="T87" fmla="*/ 13 h 40"/>
                  <a:gd name="T88" fmla="*/ 15 w 40"/>
                  <a:gd name="T89" fmla="*/ 19 h 40"/>
                  <a:gd name="T90" fmla="*/ 60 w 40"/>
                  <a:gd name="T91" fmla="*/ 13 h 40"/>
                  <a:gd name="T92" fmla="*/ 41 w 40"/>
                  <a:gd name="T93" fmla="*/ 13 h 40"/>
                  <a:gd name="T94" fmla="*/ 41 w 40"/>
                  <a:gd name="T95" fmla="*/ 19 h 40"/>
                  <a:gd name="T96" fmla="*/ 60 w 40"/>
                  <a:gd name="T97" fmla="*/ 19 h 40"/>
                  <a:gd name="T98" fmla="*/ 60 w 40"/>
                  <a:gd name="T99" fmla="*/ 13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0"/>
                  <a:gd name="T151" fmla="*/ 0 h 40"/>
                  <a:gd name="T152" fmla="*/ 40 w 40"/>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0" h="40">
                    <a:moveTo>
                      <a:pt x="0" y="16"/>
                    </a:moveTo>
                    <a:cubicBezTo>
                      <a:pt x="19" y="16"/>
                      <a:pt x="19" y="16"/>
                      <a:pt x="19" y="16"/>
                    </a:cubicBezTo>
                    <a:cubicBezTo>
                      <a:pt x="19" y="13"/>
                      <a:pt x="19" y="13"/>
                      <a:pt x="19" y="13"/>
                    </a:cubicBezTo>
                    <a:cubicBezTo>
                      <a:pt x="8" y="13"/>
                      <a:pt x="8" y="13"/>
                      <a:pt x="8" y="13"/>
                    </a:cubicBezTo>
                    <a:cubicBezTo>
                      <a:pt x="8" y="14"/>
                      <a:pt x="8" y="14"/>
                      <a:pt x="8" y="14"/>
                    </a:cubicBezTo>
                    <a:cubicBezTo>
                      <a:pt x="5" y="14"/>
                      <a:pt x="5" y="14"/>
                      <a:pt x="5" y="14"/>
                    </a:cubicBezTo>
                    <a:cubicBezTo>
                      <a:pt x="5" y="4"/>
                      <a:pt x="5" y="4"/>
                      <a:pt x="5" y="4"/>
                    </a:cubicBezTo>
                    <a:cubicBezTo>
                      <a:pt x="19" y="4"/>
                      <a:pt x="19" y="4"/>
                      <a:pt x="19" y="4"/>
                    </a:cubicBezTo>
                    <a:cubicBezTo>
                      <a:pt x="19" y="0"/>
                      <a:pt x="19" y="0"/>
                      <a:pt x="19" y="0"/>
                    </a:cubicBezTo>
                    <a:cubicBezTo>
                      <a:pt x="22" y="0"/>
                      <a:pt x="22" y="0"/>
                      <a:pt x="22" y="0"/>
                    </a:cubicBezTo>
                    <a:cubicBezTo>
                      <a:pt x="22" y="4"/>
                      <a:pt x="22" y="4"/>
                      <a:pt x="22" y="4"/>
                    </a:cubicBezTo>
                    <a:cubicBezTo>
                      <a:pt x="35" y="4"/>
                      <a:pt x="35" y="4"/>
                      <a:pt x="35" y="4"/>
                    </a:cubicBezTo>
                    <a:cubicBezTo>
                      <a:pt x="35" y="14"/>
                      <a:pt x="35" y="14"/>
                      <a:pt x="35" y="14"/>
                    </a:cubicBezTo>
                    <a:cubicBezTo>
                      <a:pt x="32" y="14"/>
                      <a:pt x="32" y="14"/>
                      <a:pt x="32" y="14"/>
                    </a:cubicBezTo>
                    <a:cubicBezTo>
                      <a:pt x="32" y="13"/>
                      <a:pt x="32" y="13"/>
                      <a:pt x="32" y="13"/>
                    </a:cubicBezTo>
                    <a:cubicBezTo>
                      <a:pt x="22" y="13"/>
                      <a:pt x="22" y="13"/>
                      <a:pt x="22" y="13"/>
                    </a:cubicBezTo>
                    <a:cubicBezTo>
                      <a:pt x="22" y="16"/>
                      <a:pt x="22" y="16"/>
                      <a:pt x="22" y="16"/>
                    </a:cubicBezTo>
                    <a:cubicBezTo>
                      <a:pt x="40" y="16"/>
                      <a:pt x="40" y="16"/>
                      <a:pt x="40" y="16"/>
                    </a:cubicBezTo>
                    <a:cubicBezTo>
                      <a:pt x="40" y="19"/>
                      <a:pt x="40" y="19"/>
                      <a:pt x="40" y="19"/>
                    </a:cubicBezTo>
                    <a:cubicBezTo>
                      <a:pt x="0" y="19"/>
                      <a:pt x="0" y="19"/>
                      <a:pt x="0" y="19"/>
                    </a:cubicBezTo>
                    <a:lnTo>
                      <a:pt x="0" y="16"/>
                    </a:lnTo>
                    <a:close/>
                    <a:moveTo>
                      <a:pt x="22" y="26"/>
                    </a:moveTo>
                    <a:cubicBezTo>
                      <a:pt x="22" y="28"/>
                      <a:pt x="22" y="29"/>
                      <a:pt x="21" y="31"/>
                    </a:cubicBezTo>
                    <a:cubicBezTo>
                      <a:pt x="27" y="33"/>
                      <a:pt x="33" y="35"/>
                      <a:pt x="38" y="37"/>
                    </a:cubicBezTo>
                    <a:cubicBezTo>
                      <a:pt x="36" y="40"/>
                      <a:pt x="36" y="40"/>
                      <a:pt x="36" y="40"/>
                    </a:cubicBezTo>
                    <a:cubicBezTo>
                      <a:pt x="31" y="38"/>
                      <a:pt x="26" y="35"/>
                      <a:pt x="20" y="33"/>
                    </a:cubicBezTo>
                    <a:cubicBezTo>
                      <a:pt x="18" y="36"/>
                      <a:pt x="12" y="39"/>
                      <a:pt x="3" y="40"/>
                    </a:cubicBezTo>
                    <a:cubicBezTo>
                      <a:pt x="3" y="38"/>
                      <a:pt x="2" y="37"/>
                      <a:pt x="2" y="37"/>
                    </a:cubicBezTo>
                    <a:cubicBezTo>
                      <a:pt x="10" y="36"/>
                      <a:pt x="15" y="34"/>
                      <a:pt x="17" y="32"/>
                    </a:cubicBezTo>
                    <a:cubicBezTo>
                      <a:pt x="18" y="31"/>
                      <a:pt x="19" y="29"/>
                      <a:pt x="19" y="26"/>
                    </a:cubicBezTo>
                    <a:lnTo>
                      <a:pt x="22" y="26"/>
                    </a:lnTo>
                    <a:close/>
                    <a:moveTo>
                      <a:pt x="6" y="22"/>
                    </a:moveTo>
                    <a:cubicBezTo>
                      <a:pt x="34" y="22"/>
                      <a:pt x="34" y="22"/>
                      <a:pt x="34" y="22"/>
                    </a:cubicBezTo>
                    <a:cubicBezTo>
                      <a:pt x="34" y="32"/>
                      <a:pt x="34" y="32"/>
                      <a:pt x="34" y="32"/>
                    </a:cubicBezTo>
                    <a:cubicBezTo>
                      <a:pt x="31" y="32"/>
                      <a:pt x="31" y="32"/>
                      <a:pt x="31" y="32"/>
                    </a:cubicBezTo>
                    <a:cubicBezTo>
                      <a:pt x="31" y="25"/>
                      <a:pt x="31" y="25"/>
                      <a:pt x="31" y="25"/>
                    </a:cubicBezTo>
                    <a:cubicBezTo>
                      <a:pt x="9" y="25"/>
                      <a:pt x="9" y="25"/>
                      <a:pt x="9" y="25"/>
                    </a:cubicBezTo>
                    <a:cubicBezTo>
                      <a:pt x="9" y="33"/>
                      <a:pt x="9" y="33"/>
                      <a:pt x="9" y="33"/>
                    </a:cubicBezTo>
                    <a:cubicBezTo>
                      <a:pt x="6" y="33"/>
                      <a:pt x="6" y="33"/>
                      <a:pt x="6" y="33"/>
                    </a:cubicBezTo>
                    <a:lnTo>
                      <a:pt x="6" y="22"/>
                    </a:lnTo>
                    <a:close/>
                    <a:moveTo>
                      <a:pt x="8" y="10"/>
                    </a:moveTo>
                    <a:cubicBezTo>
                      <a:pt x="19" y="10"/>
                      <a:pt x="19" y="10"/>
                      <a:pt x="19" y="10"/>
                    </a:cubicBezTo>
                    <a:cubicBezTo>
                      <a:pt x="19" y="7"/>
                      <a:pt x="19" y="7"/>
                      <a:pt x="19" y="7"/>
                    </a:cubicBezTo>
                    <a:cubicBezTo>
                      <a:pt x="8" y="7"/>
                      <a:pt x="8" y="7"/>
                      <a:pt x="8" y="7"/>
                    </a:cubicBezTo>
                    <a:lnTo>
                      <a:pt x="8" y="10"/>
                    </a:lnTo>
                    <a:close/>
                    <a:moveTo>
                      <a:pt x="32" y="7"/>
                    </a:moveTo>
                    <a:cubicBezTo>
                      <a:pt x="22" y="7"/>
                      <a:pt x="22" y="7"/>
                      <a:pt x="22" y="7"/>
                    </a:cubicBezTo>
                    <a:cubicBezTo>
                      <a:pt x="22" y="10"/>
                      <a:pt x="22" y="10"/>
                      <a:pt x="22" y="10"/>
                    </a:cubicBezTo>
                    <a:cubicBezTo>
                      <a:pt x="32" y="10"/>
                      <a:pt x="32" y="10"/>
                      <a:pt x="32" y="10"/>
                    </a:cubicBezTo>
                    <a:lnTo>
                      <a:pt x="32"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3" name="Freeform 223"/>
              <p:cNvSpPr>
                <a:spLocks noEditPoints="1"/>
              </p:cNvSpPr>
              <p:nvPr/>
            </p:nvSpPr>
            <p:spPr bwMode="auto">
              <a:xfrm>
                <a:off x="5454" y="2329"/>
                <a:ext cx="70" cy="71"/>
              </a:xfrm>
              <a:custGeom>
                <a:avLst/>
                <a:gdLst>
                  <a:gd name="T0" fmla="*/ 8 w 37"/>
                  <a:gd name="T1" fmla="*/ 19 h 38"/>
                  <a:gd name="T2" fmla="*/ 13 w 37"/>
                  <a:gd name="T3" fmla="*/ 21 h 38"/>
                  <a:gd name="T4" fmla="*/ 6 w 37"/>
                  <a:gd name="T5" fmla="*/ 41 h 38"/>
                  <a:gd name="T6" fmla="*/ 0 w 37"/>
                  <a:gd name="T7" fmla="*/ 39 h 38"/>
                  <a:gd name="T8" fmla="*/ 8 w 37"/>
                  <a:gd name="T9" fmla="*/ 19 h 38"/>
                  <a:gd name="T10" fmla="*/ 15 w 37"/>
                  <a:gd name="T11" fmla="*/ 0 h 38"/>
                  <a:gd name="T12" fmla="*/ 23 w 37"/>
                  <a:gd name="T13" fmla="*/ 0 h 38"/>
                  <a:gd name="T14" fmla="*/ 23 w 37"/>
                  <a:gd name="T15" fmla="*/ 30 h 38"/>
                  <a:gd name="T16" fmla="*/ 8 w 37"/>
                  <a:gd name="T17" fmla="*/ 71 h 38"/>
                  <a:gd name="T18" fmla="*/ 2 w 37"/>
                  <a:gd name="T19" fmla="*/ 67 h 38"/>
                  <a:gd name="T20" fmla="*/ 15 w 37"/>
                  <a:gd name="T21" fmla="*/ 28 h 38"/>
                  <a:gd name="T22" fmla="*/ 15 w 37"/>
                  <a:gd name="T23" fmla="*/ 0 h 38"/>
                  <a:gd name="T24" fmla="*/ 25 w 37"/>
                  <a:gd name="T25" fmla="*/ 22 h 38"/>
                  <a:gd name="T26" fmla="*/ 30 w 37"/>
                  <a:gd name="T27" fmla="*/ 21 h 38"/>
                  <a:gd name="T28" fmla="*/ 36 w 37"/>
                  <a:gd name="T29" fmla="*/ 37 h 38"/>
                  <a:gd name="T30" fmla="*/ 30 w 37"/>
                  <a:gd name="T31" fmla="*/ 39 h 38"/>
                  <a:gd name="T32" fmla="*/ 25 w 37"/>
                  <a:gd name="T33" fmla="*/ 22 h 38"/>
                  <a:gd name="T34" fmla="*/ 40 w 37"/>
                  <a:gd name="T35" fmla="*/ 0 h 38"/>
                  <a:gd name="T36" fmla="*/ 45 w 37"/>
                  <a:gd name="T37" fmla="*/ 0 h 38"/>
                  <a:gd name="T38" fmla="*/ 45 w 37"/>
                  <a:gd name="T39" fmla="*/ 69 h 38"/>
                  <a:gd name="T40" fmla="*/ 40 w 37"/>
                  <a:gd name="T41" fmla="*/ 69 h 38"/>
                  <a:gd name="T42" fmla="*/ 40 w 37"/>
                  <a:gd name="T43" fmla="*/ 0 h 38"/>
                  <a:gd name="T44" fmla="*/ 49 w 37"/>
                  <a:gd name="T45" fmla="*/ 22 h 38"/>
                  <a:gd name="T46" fmla="*/ 53 w 37"/>
                  <a:gd name="T47" fmla="*/ 21 h 38"/>
                  <a:gd name="T48" fmla="*/ 61 w 37"/>
                  <a:gd name="T49" fmla="*/ 37 h 38"/>
                  <a:gd name="T50" fmla="*/ 55 w 37"/>
                  <a:gd name="T51" fmla="*/ 39 h 38"/>
                  <a:gd name="T52" fmla="*/ 49 w 37"/>
                  <a:gd name="T53" fmla="*/ 22 h 38"/>
                  <a:gd name="T54" fmla="*/ 64 w 37"/>
                  <a:gd name="T55" fmla="*/ 0 h 38"/>
                  <a:gd name="T56" fmla="*/ 70 w 37"/>
                  <a:gd name="T57" fmla="*/ 0 h 38"/>
                  <a:gd name="T58" fmla="*/ 70 w 37"/>
                  <a:gd name="T59" fmla="*/ 71 h 38"/>
                  <a:gd name="T60" fmla="*/ 64 w 37"/>
                  <a:gd name="T61" fmla="*/ 71 h 38"/>
                  <a:gd name="T62" fmla="*/ 64 w 37"/>
                  <a:gd name="T63" fmla="*/ 0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38"/>
                  <a:gd name="T98" fmla="*/ 37 w 37"/>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38">
                    <a:moveTo>
                      <a:pt x="4" y="10"/>
                    </a:moveTo>
                    <a:cubicBezTo>
                      <a:pt x="7" y="11"/>
                      <a:pt x="7" y="11"/>
                      <a:pt x="7" y="11"/>
                    </a:cubicBezTo>
                    <a:cubicBezTo>
                      <a:pt x="6" y="15"/>
                      <a:pt x="4" y="19"/>
                      <a:pt x="3" y="22"/>
                    </a:cubicBezTo>
                    <a:cubicBezTo>
                      <a:pt x="2" y="22"/>
                      <a:pt x="1" y="22"/>
                      <a:pt x="0" y="21"/>
                    </a:cubicBezTo>
                    <a:cubicBezTo>
                      <a:pt x="2" y="18"/>
                      <a:pt x="3" y="14"/>
                      <a:pt x="4" y="10"/>
                    </a:cubicBezTo>
                    <a:close/>
                    <a:moveTo>
                      <a:pt x="8" y="0"/>
                    </a:moveTo>
                    <a:cubicBezTo>
                      <a:pt x="12" y="0"/>
                      <a:pt x="12" y="0"/>
                      <a:pt x="12" y="0"/>
                    </a:cubicBezTo>
                    <a:cubicBezTo>
                      <a:pt x="12" y="16"/>
                      <a:pt x="12" y="16"/>
                      <a:pt x="12" y="16"/>
                    </a:cubicBezTo>
                    <a:cubicBezTo>
                      <a:pt x="12" y="26"/>
                      <a:pt x="9" y="34"/>
                      <a:pt x="4" y="38"/>
                    </a:cubicBezTo>
                    <a:cubicBezTo>
                      <a:pt x="3" y="38"/>
                      <a:pt x="2" y="37"/>
                      <a:pt x="1" y="36"/>
                    </a:cubicBezTo>
                    <a:cubicBezTo>
                      <a:pt x="6" y="32"/>
                      <a:pt x="8" y="25"/>
                      <a:pt x="8" y="15"/>
                    </a:cubicBezTo>
                    <a:lnTo>
                      <a:pt x="8" y="0"/>
                    </a:lnTo>
                    <a:close/>
                    <a:moveTo>
                      <a:pt x="13" y="12"/>
                    </a:moveTo>
                    <a:cubicBezTo>
                      <a:pt x="16" y="11"/>
                      <a:pt x="16" y="11"/>
                      <a:pt x="16" y="11"/>
                    </a:cubicBezTo>
                    <a:cubicBezTo>
                      <a:pt x="17" y="14"/>
                      <a:pt x="18" y="17"/>
                      <a:pt x="19" y="20"/>
                    </a:cubicBezTo>
                    <a:cubicBezTo>
                      <a:pt x="16" y="21"/>
                      <a:pt x="16" y="21"/>
                      <a:pt x="16" y="21"/>
                    </a:cubicBezTo>
                    <a:cubicBezTo>
                      <a:pt x="15" y="18"/>
                      <a:pt x="14" y="15"/>
                      <a:pt x="13" y="12"/>
                    </a:cubicBezTo>
                    <a:close/>
                    <a:moveTo>
                      <a:pt x="21" y="0"/>
                    </a:moveTo>
                    <a:cubicBezTo>
                      <a:pt x="24" y="0"/>
                      <a:pt x="24" y="0"/>
                      <a:pt x="24" y="0"/>
                    </a:cubicBezTo>
                    <a:cubicBezTo>
                      <a:pt x="24" y="37"/>
                      <a:pt x="24" y="37"/>
                      <a:pt x="24" y="37"/>
                    </a:cubicBezTo>
                    <a:cubicBezTo>
                      <a:pt x="21" y="37"/>
                      <a:pt x="21" y="37"/>
                      <a:pt x="21" y="37"/>
                    </a:cubicBezTo>
                    <a:lnTo>
                      <a:pt x="21" y="0"/>
                    </a:lnTo>
                    <a:close/>
                    <a:moveTo>
                      <a:pt x="26" y="12"/>
                    </a:moveTo>
                    <a:cubicBezTo>
                      <a:pt x="28" y="11"/>
                      <a:pt x="28" y="11"/>
                      <a:pt x="28" y="11"/>
                    </a:cubicBezTo>
                    <a:cubicBezTo>
                      <a:pt x="30" y="14"/>
                      <a:pt x="31" y="17"/>
                      <a:pt x="32" y="20"/>
                    </a:cubicBezTo>
                    <a:cubicBezTo>
                      <a:pt x="29" y="21"/>
                      <a:pt x="29" y="21"/>
                      <a:pt x="29" y="21"/>
                    </a:cubicBezTo>
                    <a:cubicBezTo>
                      <a:pt x="28" y="18"/>
                      <a:pt x="27" y="15"/>
                      <a:pt x="26" y="12"/>
                    </a:cubicBezTo>
                    <a:close/>
                    <a:moveTo>
                      <a:pt x="34" y="0"/>
                    </a:moveTo>
                    <a:cubicBezTo>
                      <a:pt x="37" y="0"/>
                      <a:pt x="37" y="0"/>
                      <a:pt x="37" y="0"/>
                    </a:cubicBezTo>
                    <a:cubicBezTo>
                      <a:pt x="37" y="38"/>
                      <a:pt x="37" y="38"/>
                      <a:pt x="37" y="38"/>
                    </a:cubicBezTo>
                    <a:cubicBezTo>
                      <a:pt x="34" y="38"/>
                      <a:pt x="34" y="38"/>
                      <a:pt x="34" y="38"/>
                    </a:cubicBezTo>
                    <a:lnTo>
                      <a:pt x="3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4" name="Freeform 224"/>
              <p:cNvSpPr>
                <a:spLocks noEditPoints="1"/>
              </p:cNvSpPr>
              <p:nvPr/>
            </p:nvSpPr>
            <p:spPr bwMode="auto">
              <a:xfrm>
                <a:off x="4955" y="2530"/>
                <a:ext cx="75" cy="68"/>
              </a:xfrm>
              <a:custGeom>
                <a:avLst/>
                <a:gdLst>
                  <a:gd name="T0" fmla="*/ 49 w 40"/>
                  <a:gd name="T1" fmla="*/ 36 h 36"/>
                  <a:gd name="T2" fmla="*/ 71 w 40"/>
                  <a:gd name="T3" fmla="*/ 64 h 36"/>
                  <a:gd name="T4" fmla="*/ 66 w 40"/>
                  <a:gd name="T5" fmla="*/ 68 h 36"/>
                  <a:gd name="T6" fmla="*/ 60 w 40"/>
                  <a:gd name="T7" fmla="*/ 60 h 36"/>
                  <a:gd name="T8" fmla="*/ 15 w 40"/>
                  <a:gd name="T9" fmla="*/ 62 h 36"/>
                  <a:gd name="T10" fmla="*/ 8 w 40"/>
                  <a:gd name="T11" fmla="*/ 64 h 36"/>
                  <a:gd name="T12" fmla="*/ 6 w 40"/>
                  <a:gd name="T13" fmla="*/ 57 h 36"/>
                  <a:gd name="T14" fmla="*/ 13 w 40"/>
                  <a:gd name="T15" fmla="*/ 51 h 36"/>
                  <a:gd name="T16" fmla="*/ 28 w 40"/>
                  <a:gd name="T17" fmla="*/ 30 h 36"/>
                  <a:gd name="T18" fmla="*/ 0 w 40"/>
                  <a:gd name="T19" fmla="*/ 30 h 36"/>
                  <a:gd name="T20" fmla="*/ 0 w 40"/>
                  <a:gd name="T21" fmla="*/ 25 h 36"/>
                  <a:gd name="T22" fmla="*/ 75 w 40"/>
                  <a:gd name="T23" fmla="*/ 25 h 36"/>
                  <a:gd name="T24" fmla="*/ 75 w 40"/>
                  <a:gd name="T25" fmla="*/ 30 h 36"/>
                  <a:gd name="T26" fmla="*/ 36 w 40"/>
                  <a:gd name="T27" fmla="*/ 30 h 36"/>
                  <a:gd name="T28" fmla="*/ 17 w 40"/>
                  <a:gd name="T29" fmla="*/ 57 h 36"/>
                  <a:gd name="T30" fmla="*/ 56 w 40"/>
                  <a:gd name="T31" fmla="*/ 55 h 36"/>
                  <a:gd name="T32" fmla="*/ 45 w 40"/>
                  <a:gd name="T33" fmla="*/ 40 h 36"/>
                  <a:gd name="T34" fmla="*/ 49 w 40"/>
                  <a:gd name="T35" fmla="*/ 36 h 36"/>
                  <a:gd name="T36" fmla="*/ 8 w 40"/>
                  <a:gd name="T37" fmla="*/ 0 h 36"/>
                  <a:gd name="T38" fmla="*/ 68 w 40"/>
                  <a:gd name="T39" fmla="*/ 0 h 36"/>
                  <a:gd name="T40" fmla="*/ 68 w 40"/>
                  <a:gd name="T41" fmla="*/ 6 h 36"/>
                  <a:gd name="T42" fmla="*/ 8 w 40"/>
                  <a:gd name="T43" fmla="*/ 6 h 36"/>
                  <a:gd name="T44" fmla="*/ 8 w 40"/>
                  <a:gd name="T45" fmla="*/ 0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0"/>
                  <a:gd name="T70" fmla="*/ 0 h 36"/>
                  <a:gd name="T71" fmla="*/ 40 w 40"/>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0" h="36">
                    <a:moveTo>
                      <a:pt x="26" y="19"/>
                    </a:moveTo>
                    <a:cubicBezTo>
                      <a:pt x="30" y="24"/>
                      <a:pt x="34" y="29"/>
                      <a:pt x="38" y="34"/>
                    </a:cubicBezTo>
                    <a:cubicBezTo>
                      <a:pt x="35" y="36"/>
                      <a:pt x="35" y="36"/>
                      <a:pt x="35" y="36"/>
                    </a:cubicBezTo>
                    <a:cubicBezTo>
                      <a:pt x="34" y="35"/>
                      <a:pt x="33" y="33"/>
                      <a:pt x="32" y="32"/>
                    </a:cubicBezTo>
                    <a:cubicBezTo>
                      <a:pt x="22" y="32"/>
                      <a:pt x="14" y="33"/>
                      <a:pt x="8" y="33"/>
                    </a:cubicBezTo>
                    <a:cubicBezTo>
                      <a:pt x="7" y="33"/>
                      <a:pt x="5" y="33"/>
                      <a:pt x="4" y="34"/>
                    </a:cubicBezTo>
                    <a:cubicBezTo>
                      <a:pt x="3" y="30"/>
                      <a:pt x="3" y="30"/>
                      <a:pt x="3" y="30"/>
                    </a:cubicBezTo>
                    <a:cubicBezTo>
                      <a:pt x="4" y="29"/>
                      <a:pt x="6" y="28"/>
                      <a:pt x="7" y="27"/>
                    </a:cubicBezTo>
                    <a:cubicBezTo>
                      <a:pt x="10" y="23"/>
                      <a:pt x="12" y="20"/>
                      <a:pt x="15" y="16"/>
                    </a:cubicBezTo>
                    <a:cubicBezTo>
                      <a:pt x="0" y="16"/>
                      <a:pt x="0" y="16"/>
                      <a:pt x="0" y="16"/>
                    </a:cubicBezTo>
                    <a:cubicBezTo>
                      <a:pt x="0" y="13"/>
                      <a:pt x="0" y="13"/>
                      <a:pt x="0" y="13"/>
                    </a:cubicBezTo>
                    <a:cubicBezTo>
                      <a:pt x="40" y="13"/>
                      <a:pt x="40" y="13"/>
                      <a:pt x="40" y="13"/>
                    </a:cubicBezTo>
                    <a:cubicBezTo>
                      <a:pt x="40" y="16"/>
                      <a:pt x="40" y="16"/>
                      <a:pt x="40" y="16"/>
                    </a:cubicBezTo>
                    <a:cubicBezTo>
                      <a:pt x="19" y="16"/>
                      <a:pt x="19" y="16"/>
                      <a:pt x="19" y="16"/>
                    </a:cubicBezTo>
                    <a:cubicBezTo>
                      <a:pt x="15" y="22"/>
                      <a:pt x="12" y="26"/>
                      <a:pt x="9" y="30"/>
                    </a:cubicBezTo>
                    <a:cubicBezTo>
                      <a:pt x="18" y="30"/>
                      <a:pt x="25" y="29"/>
                      <a:pt x="30" y="29"/>
                    </a:cubicBezTo>
                    <a:cubicBezTo>
                      <a:pt x="28" y="26"/>
                      <a:pt x="26" y="24"/>
                      <a:pt x="24" y="21"/>
                    </a:cubicBezTo>
                    <a:lnTo>
                      <a:pt x="26" y="19"/>
                    </a:lnTo>
                    <a:close/>
                    <a:moveTo>
                      <a:pt x="4" y="0"/>
                    </a:moveTo>
                    <a:cubicBezTo>
                      <a:pt x="36" y="0"/>
                      <a:pt x="36" y="0"/>
                      <a:pt x="36" y="0"/>
                    </a:cubicBezTo>
                    <a:cubicBezTo>
                      <a:pt x="36" y="3"/>
                      <a:pt x="36" y="3"/>
                      <a:pt x="36" y="3"/>
                    </a:cubicBezTo>
                    <a:cubicBezTo>
                      <a:pt x="4" y="3"/>
                      <a:pt x="4" y="3"/>
                      <a:pt x="4" y="3"/>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5" name="Freeform 225"/>
              <p:cNvSpPr>
                <a:spLocks noEditPoints="1"/>
              </p:cNvSpPr>
              <p:nvPr/>
            </p:nvSpPr>
            <p:spPr bwMode="auto">
              <a:xfrm>
                <a:off x="5034" y="2526"/>
                <a:ext cx="73" cy="74"/>
              </a:xfrm>
              <a:custGeom>
                <a:avLst/>
                <a:gdLst>
                  <a:gd name="T0" fmla="*/ 0 w 39"/>
                  <a:gd name="T1" fmla="*/ 8 h 39"/>
                  <a:gd name="T2" fmla="*/ 34 w 39"/>
                  <a:gd name="T3" fmla="*/ 8 h 39"/>
                  <a:gd name="T4" fmla="*/ 34 w 39"/>
                  <a:gd name="T5" fmla="*/ 0 h 39"/>
                  <a:gd name="T6" fmla="*/ 39 w 39"/>
                  <a:gd name="T7" fmla="*/ 0 h 39"/>
                  <a:gd name="T8" fmla="*/ 39 w 39"/>
                  <a:gd name="T9" fmla="*/ 8 h 39"/>
                  <a:gd name="T10" fmla="*/ 73 w 39"/>
                  <a:gd name="T11" fmla="*/ 8 h 39"/>
                  <a:gd name="T12" fmla="*/ 73 w 39"/>
                  <a:gd name="T13" fmla="*/ 13 h 39"/>
                  <a:gd name="T14" fmla="*/ 39 w 39"/>
                  <a:gd name="T15" fmla="*/ 13 h 39"/>
                  <a:gd name="T16" fmla="*/ 39 w 39"/>
                  <a:gd name="T17" fmla="*/ 21 h 39"/>
                  <a:gd name="T18" fmla="*/ 67 w 39"/>
                  <a:gd name="T19" fmla="*/ 21 h 39"/>
                  <a:gd name="T20" fmla="*/ 67 w 39"/>
                  <a:gd name="T21" fmla="*/ 65 h 39"/>
                  <a:gd name="T22" fmla="*/ 60 w 39"/>
                  <a:gd name="T23" fmla="*/ 74 h 39"/>
                  <a:gd name="T24" fmla="*/ 47 w 39"/>
                  <a:gd name="T25" fmla="*/ 74 h 39"/>
                  <a:gd name="T26" fmla="*/ 45 w 39"/>
                  <a:gd name="T27" fmla="*/ 66 h 39"/>
                  <a:gd name="T28" fmla="*/ 58 w 39"/>
                  <a:gd name="T29" fmla="*/ 68 h 39"/>
                  <a:gd name="T30" fmla="*/ 62 w 39"/>
                  <a:gd name="T31" fmla="*/ 63 h 39"/>
                  <a:gd name="T32" fmla="*/ 62 w 39"/>
                  <a:gd name="T33" fmla="*/ 27 h 39"/>
                  <a:gd name="T34" fmla="*/ 9 w 39"/>
                  <a:gd name="T35" fmla="*/ 27 h 39"/>
                  <a:gd name="T36" fmla="*/ 9 w 39"/>
                  <a:gd name="T37" fmla="*/ 74 h 39"/>
                  <a:gd name="T38" fmla="*/ 4 w 39"/>
                  <a:gd name="T39" fmla="*/ 74 h 39"/>
                  <a:gd name="T40" fmla="*/ 4 w 39"/>
                  <a:gd name="T41" fmla="*/ 21 h 39"/>
                  <a:gd name="T42" fmla="*/ 34 w 39"/>
                  <a:gd name="T43" fmla="*/ 21 h 39"/>
                  <a:gd name="T44" fmla="*/ 34 w 39"/>
                  <a:gd name="T45" fmla="*/ 13 h 39"/>
                  <a:gd name="T46" fmla="*/ 0 w 39"/>
                  <a:gd name="T47" fmla="*/ 13 h 39"/>
                  <a:gd name="T48" fmla="*/ 0 w 39"/>
                  <a:gd name="T49" fmla="*/ 8 h 39"/>
                  <a:gd name="T50" fmla="*/ 13 w 39"/>
                  <a:gd name="T51" fmla="*/ 53 h 39"/>
                  <a:gd name="T52" fmla="*/ 34 w 39"/>
                  <a:gd name="T53" fmla="*/ 53 h 39"/>
                  <a:gd name="T54" fmla="*/ 34 w 39"/>
                  <a:gd name="T55" fmla="*/ 44 h 39"/>
                  <a:gd name="T56" fmla="*/ 15 w 39"/>
                  <a:gd name="T57" fmla="*/ 44 h 39"/>
                  <a:gd name="T58" fmla="*/ 15 w 39"/>
                  <a:gd name="T59" fmla="*/ 40 h 39"/>
                  <a:gd name="T60" fmla="*/ 39 w 39"/>
                  <a:gd name="T61" fmla="*/ 40 h 39"/>
                  <a:gd name="T62" fmla="*/ 47 w 39"/>
                  <a:gd name="T63" fmla="*/ 27 h 39"/>
                  <a:gd name="T64" fmla="*/ 52 w 39"/>
                  <a:gd name="T65" fmla="*/ 30 h 39"/>
                  <a:gd name="T66" fmla="*/ 45 w 39"/>
                  <a:gd name="T67" fmla="*/ 40 h 39"/>
                  <a:gd name="T68" fmla="*/ 56 w 39"/>
                  <a:gd name="T69" fmla="*/ 40 h 39"/>
                  <a:gd name="T70" fmla="*/ 56 w 39"/>
                  <a:gd name="T71" fmla="*/ 44 h 39"/>
                  <a:gd name="T72" fmla="*/ 39 w 39"/>
                  <a:gd name="T73" fmla="*/ 44 h 39"/>
                  <a:gd name="T74" fmla="*/ 39 w 39"/>
                  <a:gd name="T75" fmla="*/ 53 h 39"/>
                  <a:gd name="T76" fmla="*/ 60 w 39"/>
                  <a:gd name="T77" fmla="*/ 53 h 39"/>
                  <a:gd name="T78" fmla="*/ 60 w 39"/>
                  <a:gd name="T79" fmla="*/ 57 h 39"/>
                  <a:gd name="T80" fmla="*/ 39 w 39"/>
                  <a:gd name="T81" fmla="*/ 57 h 39"/>
                  <a:gd name="T82" fmla="*/ 39 w 39"/>
                  <a:gd name="T83" fmla="*/ 72 h 39"/>
                  <a:gd name="T84" fmla="*/ 34 w 39"/>
                  <a:gd name="T85" fmla="*/ 72 h 39"/>
                  <a:gd name="T86" fmla="*/ 34 w 39"/>
                  <a:gd name="T87" fmla="*/ 57 h 39"/>
                  <a:gd name="T88" fmla="*/ 13 w 39"/>
                  <a:gd name="T89" fmla="*/ 57 h 39"/>
                  <a:gd name="T90" fmla="*/ 13 w 39"/>
                  <a:gd name="T91" fmla="*/ 53 h 39"/>
                  <a:gd name="T92" fmla="*/ 21 w 39"/>
                  <a:gd name="T93" fmla="*/ 30 h 39"/>
                  <a:gd name="T94" fmla="*/ 24 w 39"/>
                  <a:gd name="T95" fmla="*/ 27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4"/>
                    </a:moveTo>
                    <a:cubicBezTo>
                      <a:pt x="18" y="4"/>
                      <a:pt x="18" y="4"/>
                      <a:pt x="18" y="4"/>
                    </a:cubicBezTo>
                    <a:cubicBezTo>
                      <a:pt x="18" y="0"/>
                      <a:pt x="18" y="0"/>
                      <a:pt x="18" y="0"/>
                    </a:cubicBezTo>
                    <a:cubicBezTo>
                      <a:pt x="21" y="0"/>
                      <a:pt x="21" y="0"/>
                      <a:pt x="21" y="0"/>
                    </a:cubicBezTo>
                    <a:cubicBezTo>
                      <a:pt x="21" y="4"/>
                      <a:pt x="21" y="4"/>
                      <a:pt x="21" y="4"/>
                    </a:cubicBezTo>
                    <a:cubicBezTo>
                      <a:pt x="39" y="4"/>
                      <a:pt x="39" y="4"/>
                      <a:pt x="39" y="4"/>
                    </a:cubicBezTo>
                    <a:cubicBezTo>
                      <a:pt x="39" y="7"/>
                      <a:pt x="39" y="7"/>
                      <a:pt x="39" y="7"/>
                    </a:cubicBezTo>
                    <a:cubicBezTo>
                      <a:pt x="21" y="7"/>
                      <a:pt x="21" y="7"/>
                      <a:pt x="21" y="7"/>
                    </a:cubicBezTo>
                    <a:cubicBezTo>
                      <a:pt x="21" y="11"/>
                      <a:pt x="21" y="11"/>
                      <a:pt x="21" y="11"/>
                    </a:cubicBezTo>
                    <a:cubicBezTo>
                      <a:pt x="36" y="11"/>
                      <a:pt x="36" y="11"/>
                      <a:pt x="36" y="11"/>
                    </a:cubicBezTo>
                    <a:cubicBezTo>
                      <a:pt x="36" y="34"/>
                      <a:pt x="36" y="34"/>
                      <a:pt x="36" y="34"/>
                    </a:cubicBezTo>
                    <a:cubicBezTo>
                      <a:pt x="36" y="37"/>
                      <a:pt x="35" y="39"/>
                      <a:pt x="32" y="39"/>
                    </a:cubicBezTo>
                    <a:cubicBezTo>
                      <a:pt x="30" y="39"/>
                      <a:pt x="28" y="39"/>
                      <a:pt x="25" y="39"/>
                    </a:cubicBezTo>
                    <a:cubicBezTo>
                      <a:pt x="25" y="38"/>
                      <a:pt x="25" y="37"/>
                      <a:pt x="24" y="35"/>
                    </a:cubicBezTo>
                    <a:cubicBezTo>
                      <a:pt x="27" y="36"/>
                      <a:pt x="29" y="36"/>
                      <a:pt x="31" y="36"/>
                    </a:cubicBezTo>
                    <a:cubicBezTo>
                      <a:pt x="32" y="36"/>
                      <a:pt x="33" y="35"/>
                      <a:pt x="33" y="33"/>
                    </a:cubicBezTo>
                    <a:cubicBezTo>
                      <a:pt x="33" y="14"/>
                      <a:pt x="33" y="14"/>
                      <a:pt x="33" y="14"/>
                    </a:cubicBezTo>
                    <a:cubicBezTo>
                      <a:pt x="5" y="14"/>
                      <a:pt x="5" y="14"/>
                      <a:pt x="5" y="14"/>
                    </a:cubicBezTo>
                    <a:cubicBezTo>
                      <a:pt x="5" y="39"/>
                      <a:pt x="5" y="39"/>
                      <a:pt x="5" y="39"/>
                    </a:cubicBezTo>
                    <a:cubicBezTo>
                      <a:pt x="2" y="39"/>
                      <a:pt x="2" y="39"/>
                      <a:pt x="2" y="39"/>
                    </a:cubicBezTo>
                    <a:cubicBezTo>
                      <a:pt x="2" y="11"/>
                      <a:pt x="2" y="11"/>
                      <a:pt x="2" y="11"/>
                    </a:cubicBezTo>
                    <a:cubicBezTo>
                      <a:pt x="18" y="11"/>
                      <a:pt x="18" y="11"/>
                      <a:pt x="18" y="11"/>
                    </a:cubicBezTo>
                    <a:cubicBezTo>
                      <a:pt x="18" y="7"/>
                      <a:pt x="18" y="7"/>
                      <a:pt x="18" y="7"/>
                    </a:cubicBezTo>
                    <a:cubicBezTo>
                      <a:pt x="0" y="7"/>
                      <a:pt x="0" y="7"/>
                      <a:pt x="0" y="7"/>
                    </a:cubicBezTo>
                    <a:lnTo>
                      <a:pt x="0" y="4"/>
                    </a:lnTo>
                    <a:close/>
                    <a:moveTo>
                      <a:pt x="7" y="28"/>
                    </a:moveTo>
                    <a:cubicBezTo>
                      <a:pt x="18" y="28"/>
                      <a:pt x="18" y="28"/>
                      <a:pt x="18" y="28"/>
                    </a:cubicBezTo>
                    <a:cubicBezTo>
                      <a:pt x="18" y="23"/>
                      <a:pt x="18" y="23"/>
                      <a:pt x="18" y="23"/>
                    </a:cubicBezTo>
                    <a:cubicBezTo>
                      <a:pt x="8" y="23"/>
                      <a:pt x="8" y="23"/>
                      <a:pt x="8" y="23"/>
                    </a:cubicBezTo>
                    <a:cubicBezTo>
                      <a:pt x="8" y="21"/>
                      <a:pt x="8" y="21"/>
                      <a:pt x="8" y="21"/>
                    </a:cubicBezTo>
                    <a:cubicBezTo>
                      <a:pt x="21" y="21"/>
                      <a:pt x="21" y="21"/>
                      <a:pt x="21" y="21"/>
                    </a:cubicBezTo>
                    <a:cubicBezTo>
                      <a:pt x="22" y="19"/>
                      <a:pt x="23" y="17"/>
                      <a:pt x="25" y="14"/>
                    </a:cubicBezTo>
                    <a:cubicBezTo>
                      <a:pt x="28" y="16"/>
                      <a:pt x="28" y="16"/>
                      <a:pt x="28" y="16"/>
                    </a:cubicBezTo>
                    <a:cubicBezTo>
                      <a:pt x="26" y="18"/>
                      <a:pt x="25" y="19"/>
                      <a:pt x="24" y="21"/>
                    </a:cubicBezTo>
                    <a:cubicBezTo>
                      <a:pt x="30" y="21"/>
                      <a:pt x="30" y="21"/>
                      <a:pt x="30" y="21"/>
                    </a:cubicBezTo>
                    <a:cubicBezTo>
                      <a:pt x="30" y="23"/>
                      <a:pt x="30" y="23"/>
                      <a:pt x="30" y="23"/>
                    </a:cubicBezTo>
                    <a:cubicBezTo>
                      <a:pt x="21" y="23"/>
                      <a:pt x="21" y="23"/>
                      <a:pt x="21" y="23"/>
                    </a:cubicBezTo>
                    <a:cubicBezTo>
                      <a:pt x="21" y="28"/>
                      <a:pt x="21" y="28"/>
                      <a:pt x="21" y="28"/>
                    </a:cubicBezTo>
                    <a:cubicBezTo>
                      <a:pt x="32" y="28"/>
                      <a:pt x="32" y="28"/>
                      <a:pt x="32" y="28"/>
                    </a:cubicBezTo>
                    <a:cubicBezTo>
                      <a:pt x="32" y="30"/>
                      <a:pt x="32" y="30"/>
                      <a:pt x="32" y="30"/>
                    </a:cubicBezTo>
                    <a:cubicBezTo>
                      <a:pt x="21" y="30"/>
                      <a:pt x="21" y="30"/>
                      <a:pt x="21" y="30"/>
                    </a:cubicBezTo>
                    <a:cubicBezTo>
                      <a:pt x="21" y="38"/>
                      <a:pt x="21" y="38"/>
                      <a:pt x="21" y="38"/>
                    </a:cubicBezTo>
                    <a:cubicBezTo>
                      <a:pt x="18" y="38"/>
                      <a:pt x="18" y="38"/>
                      <a:pt x="18" y="38"/>
                    </a:cubicBezTo>
                    <a:cubicBezTo>
                      <a:pt x="18" y="30"/>
                      <a:pt x="18" y="30"/>
                      <a:pt x="18" y="30"/>
                    </a:cubicBezTo>
                    <a:cubicBezTo>
                      <a:pt x="7" y="30"/>
                      <a:pt x="7" y="30"/>
                      <a:pt x="7" y="30"/>
                    </a:cubicBezTo>
                    <a:lnTo>
                      <a:pt x="7" y="28"/>
                    </a:lnTo>
                    <a:close/>
                    <a:moveTo>
                      <a:pt x="11" y="16"/>
                    </a:moveTo>
                    <a:cubicBezTo>
                      <a:pt x="13" y="14"/>
                      <a:pt x="13" y="14"/>
                      <a:pt x="13" y="14"/>
                    </a:cubicBezTo>
                    <a:cubicBezTo>
                      <a:pt x="15" y="16"/>
                      <a:pt x="16" y="17"/>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6" name="Freeform 226"/>
              <p:cNvSpPr>
                <a:spLocks noEditPoints="1"/>
              </p:cNvSpPr>
              <p:nvPr/>
            </p:nvSpPr>
            <p:spPr bwMode="auto">
              <a:xfrm>
                <a:off x="5013" y="2004"/>
                <a:ext cx="99" cy="103"/>
              </a:xfrm>
              <a:custGeom>
                <a:avLst/>
                <a:gdLst>
                  <a:gd name="T0" fmla="*/ 0 w 53"/>
                  <a:gd name="T1" fmla="*/ 0 h 55"/>
                  <a:gd name="T2" fmla="*/ 99 w 53"/>
                  <a:gd name="T3" fmla="*/ 0 h 55"/>
                  <a:gd name="T4" fmla="*/ 99 w 53"/>
                  <a:gd name="T5" fmla="*/ 103 h 55"/>
                  <a:gd name="T6" fmla="*/ 88 w 53"/>
                  <a:gd name="T7" fmla="*/ 103 h 55"/>
                  <a:gd name="T8" fmla="*/ 88 w 53"/>
                  <a:gd name="T9" fmla="*/ 97 h 55"/>
                  <a:gd name="T10" fmla="*/ 9 w 53"/>
                  <a:gd name="T11" fmla="*/ 97 h 55"/>
                  <a:gd name="T12" fmla="*/ 9 w 53"/>
                  <a:gd name="T13" fmla="*/ 103 h 55"/>
                  <a:gd name="T14" fmla="*/ 0 w 53"/>
                  <a:gd name="T15" fmla="*/ 103 h 55"/>
                  <a:gd name="T16" fmla="*/ 0 w 53"/>
                  <a:gd name="T17" fmla="*/ 0 h 55"/>
                  <a:gd name="T18" fmla="*/ 73 w 53"/>
                  <a:gd name="T19" fmla="*/ 56 h 55"/>
                  <a:gd name="T20" fmla="*/ 88 w 53"/>
                  <a:gd name="T21" fmla="*/ 56 h 55"/>
                  <a:gd name="T22" fmla="*/ 86 w 53"/>
                  <a:gd name="T23" fmla="*/ 66 h 55"/>
                  <a:gd name="T24" fmla="*/ 73 w 53"/>
                  <a:gd name="T25" fmla="*/ 66 h 55"/>
                  <a:gd name="T26" fmla="*/ 58 w 53"/>
                  <a:gd name="T27" fmla="*/ 52 h 55"/>
                  <a:gd name="T28" fmla="*/ 58 w 53"/>
                  <a:gd name="T29" fmla="*/ 9 h 55"/>
                  <a:gd name="T30" fmla="*/ 41 w 53"/>
                  <a:gd name="T31" fmla="*/ 9 h 55"/>
                  <a:gd name="T32" fmla="*/ 37 w 53"/>
                  <a:gd name="T33" fmla="*/ 51 h 55"/>
                  <a:gd name="T34" fmla="*/ 17 w 53"/>
                  <a:gd name="T35" fmla="*/ 75 h 55"/>
                  <a:gd name="T36" fmla="*/ 9 w 53"/>
                  <a:gd name="T37" fmla="*/ 67 h 55"/>
                  <a:gd name="T38" fmla="*/ 28 w 53"/>
                  <a:gd name="T39" fmla="*/ 47 h 55"/>
                  <a:gd name="T40" fmla="*/ 32 w 53"/>
                  <a:gd name="T41" fmla="*/ 9 h 55"/>
                  <a:gd name="T42" fmla="*/ 9 w 53"/>
                  <a:gd name="T43" fmla="*/ 9 h 55"/>
                  <a:gd name="T44" fmla="*/ 9 w 53"/>
                  <a:gd name="T45" fmla="*/ 88 h 55"/>
                  <a:gd name="T46" fmla="*/ 88 w 53"/>
                  <a:gd name="T47" fmla="*/ 88 h 55"/>
                  <a:gd name="T48" fmla="*/ 88 w 53"/>
                  <a:gd name="T49" fmla="*/ 9 h 55"/>
                  <a:gd name="T50" fmla="*/ 67 w 53"/>
                  <a:gd name="T51" fmla="*/ 9 h 55"/>
                  <a:gd name="T52" fmla="*/ 67 w 53"/>
                  <a:gd name="T53" fmla="*/ 51 h 55"/>
                  <a:gd name="T54" fmla="*/ 73 w 53"/>
                  <a:gd name="T55" fmla="*/ 56 h 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
                  <a:gd name="T85" fmla="*/ 0 h 55"/>
                  <a:gd name="T86" fmla="*/ 53 w 53"/>
                  <a:gd name="T87" fmla="*/ 55 h 5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 h="55">
                    <a:moveTo>
                      <a:pt x="0" y="0"/>
                    </a:moveTo>
                    <a:cubicBezTo>
                      <a:pt x="53" y="0"/>
                      <a:pt x="53" y="0"/>
                      <a:pt x="53" y="0"/>
                    </a:cubicBezTo>
                    <a:cubicBezTo>
                      <a:pt x="53" y="55"/>
                      <a:pt x="53" y="55"/>
                      <a:pt x="53" y="55"/>
                    </a:cubicBezTo>
                    <a:cubicBezTo>
                      <a:pt x="47" y="55"/>
                      <a:pt x="47" y="55"/>
                      <a:pt x="47" y="55"/>
                    </a:cubicBezTo>
                    <a:cubicBezTo>
                      <a:pt x="47" y="52"/>
                      <a:pt x="47" y="52"/>
                      <a:pt x="47" y="52"/>
                    </a:cubicBezTo>
                    <a:cubicBezTo>
                      <a:pt x="5" y="52"/>
                      <a:pt x="5" y="52"/>
                      <a:pt x="5" y="52"/>
                    </a:cubicBezTo>
                    <a:cubicBezTo>
                      <a:pt x="5" y="55"/>
                      <a:pt x="5" y="55"/>
                      <a:pt x="5" y="55"/>
                    </a:cubicBezTo>
                    <a:cubicBezTo>
                      <a:pt x="0" y="55"/>
                      <a:pt x="0" y="55"/>
                      <a:pt x="0" y="55"/>
                    </a:cubicBezTo>
                    <a:lnTo>
                      <a:pt x="0" y="0"/>
                    </a:lnTo>
                    <a:close/>
                    <a:moveTo>
                      <a:pt x="39" y="30"/>
                    </a:moveTo>
                    <a:cubicBezTo>
                      <a:pt x="41" y="30"/>
                      <a:pt x="44" y="30"/>
                      <a:pt x="47" y="30"/>
                    </a:cubicBezTo>
                    <a:cubicBezTo>
                      <a:pt x="46" y="35"/>
                      <a:pt x="46" y="35"/>
                      <a:pt x="46" y="35"/>
                    </a:cubicBezTo>
                    <a:cubicBezTo>
                      <a:pt x="39" y="35"/>
                      <a:pt x="39" y="35"/>
                      <a:pt x="39" y="35"/>
                    </a:cubicBezTo>
                    <a:cubicBezTo>
                      <a:pt x="33" y="35"/>
                      <a:pt x="31" y="33"/>
                      <a:pt x="31" y="28"/>
                    </a:cubicBezTo>
                    <a:cubicBezTo>
                      <a:pt x="31" y="5"/>
                      <a:pt x="31" y="5"/>
                      <a:pt x="31" y="5"/>
                    </a:cubicBezTo>
                    <a:cubicBezTo>
                      <a:pt x="22" y="5"/>
                      <a:pt x="22" y="5"/>
                      <a:pt x="22" y="5"/>
                    </a:cubicBezTo>
                    <a:cubicBezTo>
                      <a:pt x="22" y="16"/>
                      <a:pt x="21" y="24"/>
                      <a:pt x="20" y="27"/>
                    </a:cubicBezTo>
                    <a:cubicBezTo>
                      <a:pt x="18" y="32"/>
                      <a:pt x="15" y="36"/>
                      <a:pt x="9" y="40"/>
                    </a:cubicBezTo>
                    <a:cubicBezTo>
                      <a:pt x="8" y="39"/>
                      <a:pt x="7" y="37"/>
                      <a:pt x="5" y="36"/>
                    </a:cubicBezTo>
                    <a:cubicBezTo>
                      <a:pt x="11" y="33"/>
                      <a:pt x="14" y="29"/>
                      <a:pt x="15" y="25"/>
                    </a:cubicBezTo>
                    <a:cubicBezTo>
                      <a:pt x="16" y="23"/>
                      <a:pt x="17" y="16"/>
                      <a:pt x="17" y="5"/>
                    </a:cubicBezTo>
                    <a:cubicBezTo>
                      <a:pt x="5" y="5"/>
                      <a:pt x="5" y="5"/>
                      <a:pt x="5" y="5"/>
                    </a:cubicBezTo>
                    <a:cubicBezTo>
                      <a:pt x="5" y="47"/>
                      <a:pt x="5" y="47"/>
                      <a:pt x="5" y="47"/>
                    </a:cubicBezTo>
                    <a:cubicBezTo>
                      <a:pt x="47" y="47"/>
                      <a:pt x="47" y="47"/>
                      <a:pt x="47" y="47"/>
                    </a:cubicBezTo>
                    <a:cubicBezTo>
                      <a:pt x="47" y="5"/>
                      <a:pt x="47" y="5"/>
                      <a:pt x="47" y="5"/>
                    </a:cubicBezTo>
                    <a:cubicBezTo>
                      <a:pt x="36" y="5"/>
                      <a:pt x="36" y="5"/>
                      <a:pt x="36" y="5"/>
                    </a:cubicBezTo>
                    <a:cubicBezTo>
                      <a:pt x="36" y="27"/>
                      <a:pt x="36" y="27"/>
                      <a:pt x="36" y="27"/>
                    </a:cubicBezTo>
                    <a:cubicBezTo>
                      <a:pt x="36" y="29"/>
                      <a:pt x="37" y="30"/>
                      <a:pt x="39" y="3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7" name="Freeform 227"/>
              <p:cNvSpPr>
                <a:spLocks noEditPoints="1"/>
              </p:cNvSpPr>
              <p:nvPr/>
            </p:nvSpPr>
            <p:spPr bwMode="auto">
              <a:xfrm>
                <a:off x="5122" y="1996"/>
                <a:ext cx="103" cy="113"/>
              </a:xfrm>
              <a:custGeom>
                <a:avLst/>
                <a:gdLst>
                  <a:gd name="T0" fmla="*/ 19 w 55"/>
                  <a:gd name="T1" fmla="*/ 0 h 60"/>
                  <a:gd name="T2" fmla="*/ 28 w 55"/>
                  <a:gd name="T3" fmla="*/ 0 h 60"/>
                  <a:gd name="T4" fmla="*/ 28 w 55"/>
                  <a:gd name="T5" fmla="*/ 38 h 60"/>
                  <a:gd name="T6" fmla="*/ 24 w 55"/>
                  <a:gd name="T7" fmla="*/ 85 h 60"/>
                  <a:gd name="T8" fmla="*/ 6 w 55"/>
                  <a:gd name="T9" fmla="*/ 113 h 60"/>
                  <a:gd name="T10" fmla="*/ 0 w 55"/>
                  <a:gd name="T11" fmla="*/ 104 h 60"/>
                  <a:gd name="T12" fmla="*/ 15 w 55"/>
                  <a:gd name="T13" fmla="*/ 79 h 60"/>
                  <a:gd name="T14" fmla="*/ 19 w 55"/>
                  <a:gd name="T15" fmla="*/ 38 h 60"/>
                  <a:gd name="T16" fmla="*/ 19 w 55"/>
                  <a:gd name="T17" fmla="*/ 0 h 60"/>
                  <a:gd name="T18" fmla="*/ 56 w 55"/>
                  <a:gd name="T19" fmla="*/ 6 h 60"/>
                  <a:gd name="T20" fmla="*/ 66 w 55"/>
                  <a:gd name="T21" fmla="*/ 6 h 60"/>
                  <a:gd name="T22" fmla="*/ 66 w 55"/>
                  <a:gd name="T23" fmla="*/ 104 h 60"/>
                  <a:gd name="T24" fmla="*/ 56 w 55"/>
                  <a:gd name="T25" fmla="*/ 104 h 60"/>
                  <a:gd name="T26" fmla="*/ 56 w 55"/>
                  <a:gd name="T27" fmla="*/ 6 h 60"/>
                  <a:gd name="T28" fmla="*/ 94 w 55"/>
                  <a:gd name="T29" fmla="*/ 0 h 60"/>
                  <a:gd name="T30" fmla="*/ 103 w 55"/>
                  <a:gd name="T31" fmla="*/ 0 h 60"/>
                  <a:gd name="T32" fmla="*/ 103 w 55"/>
                  <a:gd name="T33" fmla="*/ 111 h 60"/>
                  <a:gd name="T34" fmla="*/ 94 w 55"/>
                  <a:gd name="T35" fmla="*/ 111 h 60"/>
                  <a:gd name="T36" fmla="*/ 94 w 55"/>
                  <a:gd name="T37" fmla="*/ 0 h 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60"/>
                  <a:gd name="T59" fmla="*/ 55 w 55"/>
                  <a:gd name="T60" fmla="*/ 60 h 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60">
                    <a:moveTo>
                      <a:pt x="10" y="0"/>
                    </a:moveTo>
                    <a:cubicBezTo>
                      <a:pt x="15" y="0"/>
                      <a:pt x="15" y="0"/>
                      <a:pt x="15" y="0"/>
                    </a:cubicBezTo>
                    <a:cubicBezTo>
                      <a:pt x="15" y="20"/>
                      <a:pt x="15" y="20"/>
                      <a:pt x="15" y="20"/>
                    </a:cubicBezTo>
                    <a:cubicBezTo>
                      <a:pt x="15" y="31"/>
                      <a:pt x="14" y="39"/>
                      <a:pt x="13" y="45"/>
                    </a:cubicBezTo>
                    <a:cubicBezTo>
                      <a:pt x="11" y="50"/>
                      <a:pt x="8" y="55"/>
                      <a:pt x="3" y="60"/>
                    </a:cubicBezTo>
                    <a:cubicBezTo>
                      <a:pt x="2" y="58"/>
                      <a:pt x="1" y="57"/>
                      <a:pt x="0" y="55"/>
                    </a:cubicBezTo>
                    <a:cubicBezTo>
                      <a:pt x="4" y="51"/>
                      <a:pt x="7" y="46"/>
                      <a:pt x="8" y="42"/>
                    </a:cubicBezTo>
                    <a:cubicBezTo>
                      <a:pt x="10" y="37"/>
                      <a:pt x="10" y="30"/>
                      <a:pt x="10" y="20"/>
                    </a:cubicBezTo>
                    <a:lnTo>
                      <a:pt x="10" y="0"/>
                    </a:lnTo>
                    <a:close/>
                    <a:moveTo>
                      <a:pt x="30" y="3"/>
                    </a:moveTo>
                    <a:cubicBezTo>
                      <a:pt x="35" y="3"/>
                      <a:pt x="35" y="3"/>
                      <a:pt x="35" y="3"/>
                    </a:cubicBezTo>
                    <a:cubicBezTo>
                      <a:pt x="35" y="55"/>
                      <a:pt x="35" y="55"/>
                      <a:pt x="35" y="55"/>
                    </a:cubicBezTo>
                    <a:cubicBezTo>
                      <a:pt x="30" y="55"/>
                      <a:pt x="30" y="55"/>
                      <a:pt x="30" y="55"/>
                    </a:cubicBezTo>
                    <a:lnTo>
                      <a:pt x="30" y="3"/>
                    </a:lnTo>
                    <a:close/>
                    <a:moveTo>
                      <a:pt x="50" y="0"/>
                    </a:moveTo>
                    <a:cubicBezTo>
                      <a:pt x="55" y="0"/>
                      <a:pt x="55" y="0"/>
                      <a:pt x="55" y="0"/>
                    </a:cubicBezTo>
                    <a:cubicBezTo>
                      <a:pt x="55" y="59"/>
                      <a:pt x="55" y="59"/>
                      <a:pt x="55" y="59"/>
                    </a:cubicBezTo>
                    <a:cubicBezTo>
                      <a:pt x="50" y="59"/>
                      <a:pt x="50" y="59"/>
                      <a:pt x="50" y="59"/>
                    </a:cubicBezTo>
                    <a:lnTo>
                      <a:pt x="5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8" name="Freeform 228"/>
              <p:cNvSpPr/>
              <p:nvPr/>
            </p:nvSpPr>
            <p:spPr bwMode="auto">
              <a:xfrm>
                <a:off x="5924" y="2598"/>
                <a:ext cx="73" cy="75"/>
              </a:xfrm>
              <a:custGeom>
                <a:avLst/>
                <a:gdLst>
                  <a:gd name="T0" fmla="*/ 11 w 39"/>
                  <a:gd name="T1" fmla="*/ 13 h 40"/>
                  <a:gd name="T2" fmla="*/ 41 w 39"/>
                  <a:gd name="T3" fmla="*/ 13 h 40"/>
                  <a:gd name="T4" fmla="*/ 36 w 39"/>
                  <a:gd name="T5" fmla="*/ 4 h 40"/>
                  <a:gd name="T6" fmla="*/ 41 w 39"/>
                  <a:gd name="T7" fmla="*/ 0 h 40"/>
                  <a:gd name="T8" fmla="*/ 47 w 39"/>
                  <a:gd name="T9" fmla="*/ 9 h 40"/>
                  <a:gd name="T10" fmla="*/ 43 w 39"/>
                  <a:gd name="T11" fmla="*/ 13 h 40"/>
                  <a:gd name="T12" fmla="*/ 73 w 39"/>
                  <a:gd name="T13" fmla="*/ 13 h 40"/>
                  <a:gd name="T14" fmla="*/ 73 w 39"/>
                  <a:gd name="T15" fmla="*/ 19 h 40"/>
                  <a:gd name="T16" fmla="*/ 17 w 39"/>
                  <a:gd name="T17" fmla="*/ 19 h 40"/>
                  <a:gd name="T18" fmla="*/ 17 w 39"/>
                  <a:gd name="T19" fmla="*/ 38 h 40"/>
                  <a:gd name="T20" fmla="*/ 6 w 39"/>
                  <a:gd name="T21" fmla="*/ 75 h 40"/>
                  <a:gd name="T22" fmla="*/ 0 w 39"/>
                  <a:gd name="T23" fmla="*/ 71 h 40"/>
                  <a:gd name="T24" fmla="*/ 11 w 39"/>
                  <a:gd name="T25" fmla="*/ 38 h 40"/>
                  <a:gd name="T26" fmla="*/ 11 w 39"/>
                  <a:gd name="T27" fmla="*/ 13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40"/>
                  <a:gd name="T44" fmla="*/ 39 w 39"/>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40">
                    <a:moveTo>
                      <a:pt x="6" y="7"/>
                    </a:moveTo>
                    <a:cubicBezTo>
                      <a:pt x="22" y="7"/>
                      <a:pt x="22" y="7"/>
                      <a:pt x="22" y="7"/>
                    </a:cubicBezTo>
                    <a:cubicBezTo>
                      <a:pt x="21" y="5"/>
                      <a:pt x="20" y="4"/>
                      <a:pt x="19" y="2"/>
                    </a:cubicBezTo>
                    <a:cubicBezTo>
                      <a:pt x="22" y="0"/>
                      <a:pt x="22" y="0"/>
                      <a:pt x="22" y="0"/>
                    </a:cubicBezTo>
                    <a:cubicBezTo>
                      <a:pt x="23" y="2"/>
                      <a:pt x="24" y="4"/>
                      <a:pt x="25" y="5"/>
                    </a:cubicBezTo>
                    <a:cubicBezTo>
                      <a:pt x="23" y="7"/>
                      <a:pt x="23" y="7"/>
                      <a:pt x="23" y="7"/>
                    </a:cubicBezTo>
                    <a:cubicBezTo>
                      <a:pt x="39" y="7"/>
                      <a:pt x="39" y="7"/>
                      <a:pt x="39" y="7"/>
                    </a:cubicBezTo>
                    <a:cubicBezTo>
                      <a:pt x="39" y="10"/>
                      <a:pt x="39" y="10"/>
                      <a:pt x="39" y="10"/>
                    </a:cubicBezTo>
                    <a:cubicBezTo>
                      <a:pt x="9" y="10"/>
                      <a:pt x="9" y="10"/>
                      <a:pt x="9" y="10"/>
                    </a:cubicBezTo>
                    <a:cubicBezTo>
                      <a:pt x="9" y="20"/>
                      <a:pt x="9" y="20"/>
                      <a:pt x="9" y="20"/>
                    </a:cubicBezTo>
                    <a:cubicBezTo>
                      <a:pt x="9" y="28"/>
                      <a:pt x="7" y="35"/>
                      <a:pt x="3" y="40"/>
                    </a:cubicBezTo>
                    <a:cubicBezTo>
                      <a:pt x="2" y="39"/>
                      <a:pt x="1" y="39"/>
                      <a:pt x="0" y="38"/>
                    </a:cubicBezTo>
                    <a:cubicBezTo>
                      <a:pt x="4" y="33"/>
                      <a:pt x="6" y="27"/>
                      <a:pt x="6" y="20"/>
                    </a:cubicBezTo>
                    <a:lnTo>
                      <a:pt x="6"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9" name="Freeform 229"/>
              <p:cNvSpPr>
                <a:spLocks noEditPoints="1"/>
              </p:cNvSpPr>
              <p:nvPr/>
            </p:nvSpPr>
            <p:spPr bwMode="auto">
              <a:xfrm>
                <a:off x="6001" y="2598"/>
                <a:ext cx="75" cy="75"/>
              </a:xfrm>
              <a:custGeom>
                <a:avLst/>
                <a:gdLst>
                  <a:gd name="T0" fmla="*/ 19 w 40"/>
                  <a:gd name="T1" fmla="*/ 47 h 40"/>
                  <a:gd name="T2" fmla="*/ 24 w 40"/>
                  <a:gd name="T3" fmla="*/ 51 h 40"/>
                  <a:gd name="T4" fmla="*/ 4 w 40"/>
                  <a:gd name="T5" fmla="*/ 71 h 40"/>
                  <a:gd name="T6" fmla="*/ 0 w 40"/>
                  <a:gd name="T7" fmla="*/ 68 h 40"/>
                  <a:gd name="T8" fmla="*/ 19 w 40"/>
                  <a:gd name="T9" fmla="*/ 47 h 40"/>
                  <a:gd name="T10" fmla="*/ 8 w 40"/>
                  <a:gd name="T11" fmla="*/ 43 h 40"/>
                  <a:gd name="T12" fmla="*/ 8 w 40"/>
                  <a:gd name="T13" fmla="*/ 38 h 40"/>
                  <a:gd name="T14" fmla="*/ 17 w 40"/>
                  <a:gd name="T15" fmla="*/ 17 h 40"/>
                  <a:gd name="T16" fmla="*/ 2 w 40"/>
                  <a:gd name="T17" fmla="*/ 17 h 40"/>
                  <a:gd name="T18" fmla="*/ 2 w 40"/>
                  <a:gd name="T19" fmla="*/ 11 h 40"/>
                  <a:gd name="T20" fmla="*/ 19 w 40"/>
                  <a:gd name="T21" fmla="*/ 11 h 40"/>
                  <a:gd name="T22" fmla="*/ 22 w 40"/>
                  <a:gd name="T23" fmla="*/ 0 h 40"/>
                  <a:gd name="T24" fmla="*/ 30 w 40"/>
                  <a:gd name="T25" fmla="*/ 2 h 40"/>
                  <a:gd name="T26" fmla="*/ 26 w 40"/>
                  <a:gd name="T27" fmla="*/ 11 h 40"/>
                  <a:gd name="T28" fmla="*/ 73 w 40"/>
                  <a:gd name="T29" fmla="*/ 11 h 40"/>
                  <a:gd name="T30" fmla="*/ 73 w 40"/>
                  <a:gd name="T31" fmla="*/ 17 h 40"/>
                  <a:gd name="T32" fmla="*/ 22 w 40"/>
                  <a:gd name="T33" fmla="*/ 17 h 40"/>
                  <a:gd name="T34" fmla="*/ 15 w 40"/>
                  <a:gd name="T35" fmla="*/ 38 h 40"/>
                  <a:gd name="T36" fmla="*/ 38 w 40"/>
                  <a:gd name="T37" fmla="*/ 38 h 40"/>
                  <a:gd name="T38" fmla="*/ 38 w 40"/>
                  <a:gd name="T39" fmla="*/ 21 h 40"/>
                  <a:gd name="T40" fmla="*/ 43 w 40"/>
                  <a:gd name="T41" fmla="*/ 21 h 40"/>
                  <a:gd name="T42" fmla="*/ 43 w 40"/>
                  <a:gd name="T43" fmla="*/ 38 h 40"/>
                  <a:gd name="T44" fmla="*/ 71 w 40"/>
                  <a:gd name="T45" fmla="*/ 38 h 40"/>
                  <a:gd name="T46" fmla="*/ 71 w 40"/>
                  <a:gd name="T47" fmla="*/ 43 h 40"/>
                  <a:gd name="T48" fmla="*/ 43 w 40"/>
                  <a:gd name="T49" fmla="*/ 43 h 40"/>
                  <a:gd name="T50" fmla="*/ 43 w 40"/>
                  <a:gd name="T51" fmla="*/ 66 h 40"/>
                  <a:gd name="T52" fmla="*/ 34 w 40"/>
                  <a:gd name="T53" fmla="*/ 75 h 40"/>
                  <a:gd name="T54" fmla="*/ 22 w 40"/>
                  <a:gd name="T55" fmla="*/ 75 h 40"/>
                  <a:gd name="T56" fmla="*/ 21 w 40"/>
                  <a:gd name="T57" fmla="*/ 68 h 40"/>
                  <a:gd name="T58" fmla="*/ 32 w 40"/>
                  <a:gd name="T59" fmla="*/ 68 h 40"/>
                  <a:gd name="T60" fmla="*/ 38 w 40"/>
                  <a:gd name="T61" fmla="*/ 64 h 40"/>
                  <a:gd name="T62" fmla="*/ 38 w 40"/>
                  <a:gd name="T63" fmla="*/ 43 h 40"/>
                  <a:gd name="T64" fmla="*/ 8 w 40"/>
                  <a:gd name="T65" fmla="*/ 43 h 40"/>
                  <a:gd name="T66" fmla="*/ 51 w 40"/>
                  <a:gd name="T67" fmla="*/ 52 h 40"/>
                  <a:gd name="T68" fmla="*/ 54 w 40"/>
                  <a:gd name="T69" fmla="*/ 49 h 40"/>
                  <a:gd name="T70" fmla="*/ 75 w 40"/>
                  <a:gd name="T71" fmla="*/ 66 h 40"/>
                  <a:gd name="T72" fmla="*/ 71 w 40"/>
                  <a:gd name="T73" fmla="*/ 71 h 40"/>
                  <a:gd name="T74" fmla="*/ 51 w 40"/>
                  <a:gd name="T75" fmla="*/ 52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0" y="25"/>
                    </a:moveTo>
                    <a:cubicBezTo>
                      <a:pt x="13" y="27"/>
                      <a:pt x="13" y="27"/>
                      <a:pt x="13" y="27"/>
                    </a:cubicBezTo>
                    <a:cubicBezTo>
                      <a:pt x="10" y="31"/>
                      <a:pt x="6" y="35"/>
                      <a:pt x="2" y="38"/>
                    </a:cubicBezTo>
                    <a:cubicBezTo>
                      <a:pt x="1" y="38"/>
                      <a:pt x="1" y="37"/>
                      <a:pt x="0" y="36"/>
                    </a:cubicBezTo>
                    <a:cubicBezTo>
                      <a:pt x="3" y="33"/>
                      <a:pt x="7" y="29"/>
                      <a:pt x="10" y="25"/>
                    </a:cubicBezTo>
                    <a:close/>
                    <a:moveTo>
                      <a:pt x="4" y="23"/>
                    </a:moveTo>
                    <a:cubicBezTo>
                      <a:pt x="4" y="20"/>
                      <a:pt x="4" y="20"/>
                      <a:pt x="4" y="20"/>
                    </a:cubicBezTo>
                    <a:cubicBezTo>
                      <a:pt x="9" y="9"/>
                      <a:pt x="9" y="9"/>
                      <a:pt x="9" y="9"/>
                    </a:cubicBezTo>
                    <a:cubicBezTo>
                      <a:pt x="1" y="9"/>
                      <a:pt x="1" y="9"/>
                      <a:pt x="1" y="9"/>
                    </a:cubicBezTo>
                    <a:cubicBezTo>
                      <a:pt x="1" y="6"/>
                      <a:pt x="1" y="6"/>
                      <a:pt x="1" y="6"/>
                    </a:cubicBezTo>
                    <a:cubicBezTo>
                      <a:pt x="10" y="6"/>
                      <a:pt x="10" y="6"/>
                      <a:pt x="10" y="6"/>
                    </a:cubicBezTo>
                    <a:cubicBezTo>
                      <a:pt x="12" y="0"/>
                      <a:pt x="12" y="0"/>
                      <a:pt x="12" y="0"/>
                    </a:cubicBezTo>
                    <a:cubicBezTo>
                      <a:pt x="16" y="1"/>
                      <a:pt x="16" y="1"/>
                      <a:pt x="16" y="1"/>
                    </a:cubicBezTo>
                    <a:cubicBezTo>
                      <a:pt x="14" y="6"/>
                      <a:pt x="14" y="6"/>
                      <a:pt x="14" y="6"/>
                    </a:cubicBezTo>
                    <a:cubicBezTo>
                      <a:pt x="39" y="6"/>
                      <a:pt x="39" y="6"/>
                      <a:pt x="39" y="6"/>
                    </a:cubicBezTo>
                    <a:cubicBezTo>
                      <a:pt x="39" y="9"/>
                      <a:pt x="39" y="9"/>
                      <a:pt x="39" y="9"/>
                    </a:cubicBezTo>
                    <a:cubicBezTo>
                      <a:pt x="12" y="9"/>
                      <a:pt x="12" y="9"/>
                      <a:pt x="12" y="9"/>
                    </a:cubicBezTo>
                    <a:cubicBezTo>
                      <a:pt x="8" y="20"/>
                      <a:pt x="8" y="20"/>
                      <a:pt x="8" y="20"/>
                    </a:cubicBezTo>
                    <a:cubicBezTo>
                      <a:pt x="20" y="20"/>
                      <a:pt x="20" y="20"/>
                      <a:pt x="20" y="20"/>
                    </a:cubicBezTo>
                    <a:cubicBezTo>
                      <a:pt x="20" y="11"/>
                      <a:pt x="20" y="11"/>
                      <a:pt x="20" y="11"/>
                    </a:cubicBezTo>
                    <a:cubicBezTo>
                      <a:pt x="23" y="11"/>
                      <a:pt x="23" y="11"/>
                      <a:pt x="23" y="11"/>
                    </a:cubicBezTo>
                    <a:cubicBezTo>
                      <a:pt x="23" y="20"/>
                      <a:pt x="23" y="20"/>
                      <a:pt x="23" y="20"/>
                    </a:cubicBezTo>
                    <a:cubicBezTo>
                      <a:pt x="38" y="20"/>
                      <a:pt x="38" y="20"/>
                      <a:pt x="38" y="20"/>
                    </a:cubicBezTo>
                    <a:cubicBezTo>
                      <a:pt x="38" y="23"/>
                      <a:pt x="38" y="23"/>
                      <a:pt x="38" y="23"/>
                    </a:cubicBezTo>
                    <a:cubicBezTo>
                      <a:pt x="23" y="23"/>
                      <a:pt x="23" y="23"/>
                      <a:pt x="23" y="23"/>
                    </a:cubicBezTo>
                    <a:cubicBezTo>
                      <a:pt x="23" y="35"/>
                      <a:pt x="23" y="35"/>
                      <a:pt x="23" y="35"/>
                    </a:cubicBezTo>
                    <a:cubicBezTo>
                      <a:pt x="23" y="38"/>
                      <a:pt x="21" y="40"/>
                      <a:pt x="18" y="40"/>
                    </a:cubicBezTo>
                    <a:cubicBezTo>
                      <a:pt x="16" y="40"/>
                      <a:pt x="14" y="40"/>
                      <a:pt x="12" y="40"/>
                    </a:cubicBezTo>
                    <a:cubicBezTo>
                      <a:pt x="12" y="39"/>
                      <a:pt x="12" y="37"/>
                      <a:pt x="11" y="36"/>
                    </a:cubicBezTo>
                    <a:cubicBezTo>
                      <a:pt x="13" y="36"/>
                      <a:pt x="15" y="36"/>
                      <a:pt x="17" y="36"/>
                    </a:cubicBezTo>
                    <a:cubicBezTo>
                      <a:pt x="19" y="36"/>
                      <a:pt x="20" y="35"/>
                      <a:pt x="20" y="34"/>
                    </a:cubicBezTo>
                    <a:cubicBezTo>
                      <a:pt x="20" y="23"/>
                      <a:pt x="20" y="23"/>
                      <a:pt x="20" y="23"/>
                    </a:cubicBezTo>
                    <a:lnTo>
                      <a:pt x="4" y="23"/>
                    </a:lnTo>
                    <a:close/>
                    <a:moveTo>
                      <a:pt x="27" y="28"/>
                    </a:moveTo>
                    <a:cubicBezTo>
                      <a:pt x="29" y="26"/>
                      <a:pt x="29" y="26"/>
                      <a:pt x="29" y="26"/>
                    </a:cubicBezTo>
                    <a:cubicBezTo>
                      <a:pt x="33" y="29"/>
                      <a:pt x="37" y="32"/>
                      <a:pt x="40" y="35"/>
                    </a:cubicBezTo>
                    <a:cubicBezTo>
                      <a:pt x="38" y="38"/>
                      <a:pt x="38" y="38"/>
                      <a:pt x="38" y="38"/>
                    </a:cubicBezTo>
                    <a:cubicBezTo>
                      <a:pt x="34" y="34"/>
                      <a:pt x="31" y="31"/>
                      <a:pt x="27"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0" name="Freeform 230"/>
              <p:cNvSpPr>
                <a:spLocks noEditPoints="1"/>
              </p:cNvSpPr>
              <p:nvPr/>
            </p:nvSpPr>
            <p:spPr bwMode="auto">
              <a:xfrm>
                <a:off x="6012" y="2773"/>
                <a:ext cx="32" cy="30"/>
              </a:xfrm>
              <a:custGeom>
                <a:avLst/>
                <a:gdLst>
                  <a:gd name="T0" fmla="*/ 2 w 17"/>
                  <a:gd name="T1" fmla="*/ 8 h 16"/>
                  <a:gd name="T2" fmla="*/ 15 w 17"/>
                  <a:gd name="T3" fmla="*/ 8 h 16"/>
                  <a:gd name="T4" fmla="*/ 15 w 17"/>
                  <a:gd name="T5" fmla="*/ 4 h 16"/>
                  <a:gd name="T6" fmla="*/ 4 w 17"/>
                  <a:gd name="T7" fmla="*/ 4 h 16"/>
                  <a:gd name="T8" fmla="*/ 4 w 17"/>
                  <a:gd name="T9" fmla="*/ 2 h 16"/>
                  <a:gd name="T10" fmla="*/ 26 w 17"/>
                  <a:gd name="T11" fmla="*/ 0 h 16"/>
                  <a:gd name="T12" fmla="*/ 28 w 17"/>
                  <a:gd name="T13" fmla="*/ 4 h 16"/>
                  <a:gd name="T14" fmla="*/ 17 w 17"/>
                  <a:gd name="T15" fmla="*/ 4 h 16"/>
                  <a:gd name="T16" fmla="*/ 17 w 17"/>
                  <a:gd name="T17" fmla="*/ 8 h 16"/>
                  <a:gd name="T18" fmla="*/ 30 w 17"/>
                  <a:gd name="T19" fmla="*/ 8 h 16"/>
                  <a:gd name="T20" fmla="*/ 30 w 17"/>
                  <a:gd name="T21" fmla="*/ 9 h 16"/>
                  <a:gd name="T22" fmla="*/ 19 w 17"/>
                  <a:gd name="T23" fmla="*/ 9 h 16"/>
                  <a:gd name="T24" fmla="*/ 32 w 17"/>
                  <a:gd name="T25" fmla="*/ 15 h 16"/>
                  <a:gd name="T26" fmla="*/ 30 w 17"/>
                  <a:gd name="T27" fmla="*/ 17 h 16"/>
                  <a:gd name="T28" fmla="*/ 17 w 17"/>
                  <a:gd name="T29" fmla="*/ 9 h 16"/>
                  <a:gd name="T30" fmla="*/ 17 w 17"/>
                  <a:gd name="T31" fmla="*/ 15 h 16"/>
                  <a:gd name="T32" fmla="*/ 15 w 17"/>
                  <a:gd name="T33" fmla="*/ 15 h 16"/>
                  <a:gd name="T34" fmla="*/ 15 w 17"/>
                  <a:gd name="T35" fmla="*/ 9 h 16"/>
                  <a:gd name="T36" fmla="*/ 2 w 17"/>
                  <a:gd name="T37" fmla="*/ 17 h 16"/>
                  <a:gd name="T38" fmla="*/ 0 w 17"/>
                  <a:gd name="T39" fmla="*/ 15 h 16"/>
                  <a:gd name="T40" fmla="*/ 13 w 17"/>
                  <a:gd name="T41" fmla="*/ 9 h 16"/>
                  <a:gd name="T42" fmla="*/ 2 w 17"/>
                  <a:gd name="T43" fmla="*/ 9 h 16"/>
                  <a:gd name="T44" fmla="*/ 2 w 17"/>
                  <a:gd name="T45" fmla="*/ 8 h 16"/>
                  <a:gd name="T46" fmla="*/ 6 w 17"/>
                  <a:gd name="T47" fmla="*/ 15 h 16"/>
                  <a:gd name="T48" fmla="*/ 26 w 17"/>
                  <a:gd name="T49" fmla="*/ 15 h 16"/>
                  <a:gd name="T50" fmla="*/ 26 w 17"/>
                  <a:gd name="T51" fmla="*/ 30 h 16"/>
                  <a:gd name="T52" fmla="*/ 24 w 17"/>
                  <a:gd name="T53" fmla="*/ 30 h 16"/>
                  <a:gd name="T54" fmla="*/ 24 w 17"/>
                  <a:gd name="T55" fmla="*/ 28 h 16"/>
                  <a:gd name="T56" fmla="*/ 8 w 17"/>
                  <a:gd name="T57" fmla="*/ 28 h 16"/>
                  <a:gd name="T58" fmla="*/ 8 w 17"/>
                  <a:gd name="T59" fmla="*/ 30 h 16"/>
                  <a:gd name="T60" fmla="*/ 6 w 17"/>
                  <a:gd name="T61" fmla="*/ 30 h 16"/>
                  <a:gd name="T62" fmla="*/ 6 w 17"/>
                  <a:gd name="T63" fmla="*/ 15 h 16"/>
                  <a:gd name="T64" fmla="*/ 24 w 17"/>
                  <a:gd name="T65" fmla="*/ 19 h 16"/>
                  <a:gd name="T66" fmla="*/ 8 w 17"/>
                  <a:gd name="T67" fmla="*/ 19 h 16"/>
                  <a:gd name="T68" fmla="*/ 8 w 17"/>
                  <a:gd name="T69" fmla="*/ 21 h 16"/>
                  <a:gd name="T70" fmla="*/ 24 w 17"/>
                  <a:gd name="T71" fmla="*/ 21 h 16"/>
                  <a:gd name="T72" fmla="*/ 24 w 17"/>
                  <a:gd name="T73" fmla="*/ 19 h 16"/>
                  <a:gd name="T74" fmla="*/ 8 w 17"/>
                  <a:gd name="T75" fmla="*/ 26 h 16"/>
                  <a:gd name="T76" fmla="*/ 24 w 17"/>
                  <a:gd name="T77" fmla="*/ 26 h 16"/>
                  <a:gd name="T78" fmla="*/ 24 w 17"/>
                  <a:gd name="T79" fmla="*/ 22 h 16"/>
                  <a:gd name="T80" fmla="*/ 8 w 17"/>
                  <a:gd name="T81" fmla="*/ 22 h 16"/>
                  <a:gd name="T82" fmla="*/ 8 w 17"/>
                  <a:gd name="T83" fmla="*/ 26 h 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
                  <a:gd name="T127" fmla="*/ 0 h 16"/>
                  <a:gd name="T128" fmla="*/ 17 w 17"/>
                  <a:gd name="T129" fmla="*/ 16 h 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 h="16">
                    <a:moveTo>
                      <a:pt x="1" y="4"/>
                    </a:moveTo>
                    <a:cubicBezTo>
                      <a:pt x="8" y="4"/>
                      <a:pt x="8" y="4"/>
                      <a:pt x="8" y="4"/>
                    </a:cubicBezTo>
                    <a:cubicBezTo>
                      <a:pt x="8" y="2"/>
                      <a:pt x="8" y="2"/>
                      <a:pt x="8" y="2"/>
                    </a:cubicBezTo>
                    <a:cubicBezTo>
                      <a:pt x="6" y="2"/>
                      <a:pt x="4" y="2"/>
                      <a:pt x="2" y="2"/>
                    </a:cubicBezTo>
                    <a:cubicBezTo>
                      <a:pt x="2" y="2"/>
                      <a:pt x="2" y="1"/>
                      <a:pt x="2" y="1"/>
                    </a:cubicBezTo>
                    <a:cubicBezTo>
                      <a:pt x="6" y="1"/>
                      <a:pt x="10" y="1"/>
                      <a:pt x="14" y="0"/>
                    </a:cubicBezTo>
                    <a:cubicBezTo>
                      <a:pt x="15" y="2"/>
                      <a:pt x="15" y="2"/>
                      <a:pt x="15" y="2"/>
                    </a:cubicBezTo>
                    <a:cubicBezTo>
                      <a:pt x="13" y="2"/>
                      <a:pt x="11" y="2"/>
                      <a:pt x="9" y="2"/>
                    </a:cubicBezTo>
                    <a:cubicBezTo>
                      <a:pt x="9" y="4"/>
                      <a:pt x="9" y="4"/>
                      <a:pt x="9" y="4"/>
                    </a:cubicBezTo>
                    <a:cubicBezTo>
                      <a:pt x="16" y="4"/>
                      <a:pt x="16" y="4"/>
                      <a:pt x="16" y="4"/>
                    </a:cubicBezTo>
                    <a:cubicBezTo>
                      <a:pt x="16" y="5"/>
                      <a:pt x="16" y="5"/>
                      <a:pt x="16" y="5"/>
                    </a:cubicBezTo>
                    <a:cubicBezTo>
                      <a:pt x="10" y="5"/>
                      <a:pt x="10" y="5"/>
                      <a:pt x="10" y="5"/>
                    </a:cubicBezTo>
                    <a:cubicBezTo>
                      <a:pt x="12" y="6"/>
                      <a:pt x="14" y="7"/>
                      <a:pt x="17" y="8"/>
                    </a:cubicBezTo>
                    <a:cubicBezTo>
                      <a:pt x="16" y="8"/>
                      <a:pt x="16" y="9"/>
                      <a:pt x="16" y="9"/>
                    </a:cubicBezTo>
                    <a:cubicBezTo>
                      <a:pt x="13" y="8"/>
                      <a:pt x="11" y="7"/>
                      <a:pt x="9" y="5"/>
                    </a:cubicBezTo>
                    <a:cubicBezTo>
                      <a:pt x="9" y="8"/>
                      <a:pt x="9" y="8"/>
                      <a:pt x="9" y="8"/>
                    </a:cubicBezTo>
                    <a:cubicBezTo>
                      <a:pt x="8" y="8"/>
                      <a:pt x="8" y="8"/>
                      <a:pt x="8" y="8"/>
                    </a:cubicBezTo>
                    <a:cubicBezTo>
                      <a:pt x="8" y="5"/>
                      <a:pt x="8" y="5"/>
                      <a:pt x="8" y="5"/>
                    </a:cubicBezTo>
                    <a:cubicBezTo>
                      <a:pt x="6" y="7"/>
                      <a:pt x="4" y="8"/>
                      <a:pt x="1" y="9"/>
                    </a:cubicBezTo>
                    <a:cubicBezTo>
                      <a:pt x="1" y="9"/>
                      <a:pt x="0" y="9"/>
                      <a:pt x="0" y="8"/>
                    </a:cubicBezTo>
                    <a:cubicBezTo>
                      <a:pt x="3" y="7"/>
                      <a:pt x="5" y="6"/>
                      <a:pt x="7" y="5"/>
                    </a:cubicBezTo>
                    <a:cubicBezTo>
                      <a:pt x="1" y="5"/>
                      <a:pt x="1" y="5"/>
                      <a:pt x="1" y="5"/>
                    </a:cubicBezTo>
                    <a:lnTo>
                      <a:pt x="1" y="4"/>
                    </a:lnTo>
                    <a:close/>
                    <a:moveTo>
                      <a:pt x="3" y="8"/>
                    </a:moveTo>
                    <a:cubicBezTo>
                      <a:pt x="14" y="8"/>
                      <a:pt x="14" y="8"/>
                      <a:pt x="14" y="8"/>
                    </a:cubicBezTo>
                    <a:cubicBezTo>
                      <a:pt x="14" y="16"/>
                      <a:pt x="14" y="16"/>
                      <a:pt x="14" y="16"/>
                    </a:cubicBezTo>
                    <a:cubicBezTo>
                      <a:pt x="13" y="16"/>
                      <a:pt x="13" y="16"/>
                      <a:pt x="13" y="16"/>
                    </a:cubicBezTo>
                    <a:cubicBezTo>
                      <a:pt x="13" y="15"/>
                      <a:pt x="13" y="15"/>
                      <a:pt x="13" y="15"/>
                    </a:cubicBezTo>
                    <a:cubicBezTo>
                      <a:pt x="4" y="15"/>
                      <a:pt x="4" y="15"/>
                      <a:pt x="4" y="15"/>
                    </a:cubicBezTo>
                    <a:cubicBezTo>
                      <a:pt x="4" y="16"/>
                      <a:pt x="4" y="16"/>
                      <a:pt x="4" y="16"/>
                    </a:cubicBezTo>
                    <a:cubicBezTo>
                      <a:pt x="3" y="16"/>
                      <a:pt x="3" y="16"/>
                      <a:pt x="3" y="16"/>
                    </a:cubicBezTo>
                    <a:lnTo>
                      <a:pt x="3" y="8"/>
                    </a:lnTo>
                    <a:close/>
                    <a:moveTo>
                      <a:pt x="13" y="10"/>
                    </a:moveTo>
                    <a:cubicBezTo>
                      <a:pt x="4" y="10"/>
                      <a:pt x="4" y="10"/>
                      <a:pt x="4" y="10"/>
                    </a:cubicBezTo>
                    <a:cubicBezTo>
                      <a:pt x="4" y="11"/>
                      <a:pt x="4" y="11"/>
                      <a:pt x="4" y="11"/>
                    </a:cubicBezTo>
                    <a:cubicBezTo>
                      <a:pt x="13" y="11"/>
                      <a:pt x="13" y="11"/>
                      <a:pt x="13" y="11"/>
                    </a:cubicBezTo>
                    <a:lnTo>
                      <a:pt x="13" y="10"/>
                    </a:lnTo>
                    <a:close/>
                    <a:moveTo>
                      <a:pt x="4" y="14"/>
                    </a:moveTo>
                    <a:cubicBezTo>
                      <a:pt x="13" y="14"/>
                      <a:pt x="13" y="14"/>
                      <a:pt x="13" y="14"/>
                    </a:cubicBezTo>
                    <a:cubicBezTo>
                      <a:pt x="13" y="12"/>
                      <a:pt x="13" y="12"/>
                      <a:pt x="13" y="12"/>
                    </a:cubicBezTo>
                    <a:cubicBezTo>
                      <a:pt x="4" y="12"/>
                      <a:pt x="4" y="12"/>
                      <a:pt x="4" y="12"/>
                    </a:cubicBezTo>
                    <a:lnTo>
                      <a:pt x="4" y="1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1" name="Freeform 231"/>
              <p:cNvSpPr>
                <a:spLocks noEditPoints="1"/>
              </p:cNvSpPr>
              <p:nvPr/>
            </p:nvSpPr>
            <p:spPr bwMode="auto">
              <a:xfrm>
                <a:off x="6044" y="2773"/>
                <a:ext cx="32" cy="30"/>
              </a:xfrm>
              <a:custGeom>
                <a:avLst/>
                <a:gdLst>
                  <a:gd name="T0" fmla="*/ 8 w 17"/>
                  <a:gd name="T1" fmla="*/ 13 h 16"/>
                  <a:gd name="T2" fmla="*/ 0 w 17"/>
                  <a:gd name="T3" fmla="*/ 9 h 16"/>
                  <a:gd name="T4" fmla="*/ 8 w 17"/>
                  <a:gd name="T5" fmla="*/ 9 h 16"/>
                  <a:gd name="T6" fmla="*/ 13 w 17"/>
                  <a:gd name="T7" fmla="*/ 6 h 16"/>
                  <a:gd name="T8" fmla="*/ 9 w 17"/>
                  <a:gd name="T9" fmla="*/ 4 h 16"/>
                  <a:gd name="T10" fmla="*/ 13 w 17"/>
                  <a:gd name="T11" fmla="*/ 0 h 16"/>
                  <a:gd name="T12" fmla="*/ 15 w 17"/>
                  <a:gd name="T13" fmla="*/ 4 h 16"/>
                  <a:gd name="T14" fmla="*/ 23 w 17"/>
                  <a:gd name="T15" fmla="*/ 0 h 16"/>
                  <a:gd name="T16" fmla="*/ 24 w 17"/>
                  <a:gd name="T17" fmla="*/ 4 h 16"/>
                  <a:gd name="T18" fmla="*/ 28 w 17"/>
                  <a:gd name="T19" fmla="*/ 6 h 16"/>
                  <a:gd name="T20" fmla="*/ 24 w 17"/>
                  <a:gd name="T21" fmla="*/ 9 h 16"/>
                  <a:gd name="T22" fmla="*/ 30 w 17"/>
                  <a:gd name="T23" fmla="*/ 11 h 16"/>
                  <a:gd name="T24" fmla="*/ 32 w 17"/>
                  <a:gd name="T25" fmla="*/ 19 h 16"/>
                  <a:gd name="T26" fmla="*/ 24 w 17"/>
                  <a:gd name="T27" fmla="*/ 17 h 16"/>
                  <a:gd name="T28" fmla="*/ 23 w 17"/>
                  <a:gd name="T29" fmla="*/ 24 h 16"/>
                  <a:gd name="T30" fmla="*/ 13 w 17"/>
                  <a:gd name="T31" fmla="*/ 22 h 16"/>
                  <a:gd name="T32" fmla="*/ 15 w 17"/>
                  <a:gd name="T33" fmla="*/ 28 h 16"/>
                  <a:gd name="T34" fmla="*/ 26 w 17"/>
                  <a:gd name="T35" fmla="*/ 26 h 16"/>
                  <a:gd name="T36" fmla="*/ 30 w 17"/>
                  <a:gd name="T37" fmla="*/ 22 h 16"/>
                  <a:gd name="T38" fmla="*/ 24 w 17"/>
                  <a:gd name="T39" fmla="*/ 30 h 16"/>
                  <a:gd name="T40" fmla="*/ 11 w 17"/>
                  <a:gd name="T41" fmla="*/ 26 h 16"/>
                  <a:gd name="T42" fmla="*/ 8 w 17"/>
                  <a:gd name="T43" fmla="*/ 21 h 16"/>
                  <a:gd name="T44" fmla="*/ 4 w 17"/>
                  <a:gd name="T45" fmla="*/ 30 h 16"/>
                  <a:gd name="T46" fmla="*/ 4 w 17"/>
                  <a:gd name="T47" fmla="*/ 17 h 16"/>
                  <a:gd name="T48" fmla="*/ 6 w 17"/>
                  <a:gd name="T49" fmla="*/ 19 h 16"/>
                  <a:gd name="T50" fmla="*/ 8 w 17"/>
                  <a:gd name="T51" fmla="*/ 11 h 16"/>
                  <a:gd name="T52" fmla="*/ 4 w 17"/>
                  <a:gd name="T53" fmla="*/ 0 h 16"/>
                  <a:gd name="T54" fmla="*/ 6 w 17"/>
                  <a:gd name="T55" fmla="*/ 8 h 16"/>
                  <a:gd name="T56" fmla="*/ 4 w 17"/>
                  <a:gd name="T57" fmla="*/ 0 h 16"/>
                  <a:gd name="T58" fmla="*/ 24 w 17"/>
                  <a:gd name="T59" fmla="*/ 15 h 16"/>
                  <a:gd name="T60" fmla="*/ 15 w 17"/>
                  <a:gd name="T61" fmla="*/ 11 h 16"/>
                  <a:gd name="T62" fmla="*/ 23 w 17"/>
                  <a:gd name="T63" fmla="*/ 17 h 16"/>
                  <a:gd name="T64" fmla="*/ 13 w 17"/>
                  <a:gd name="T65" fmla="*/ 21 h 16"/>
                  <a:gd name="T66" fmla="*/ 23 w 17"/>
                  <a:gd name="T67" fmla="*/ 17 h 16"/>
                  <a:gd name="T68" fmla="*/ 23 w 17"/>
                  <a:gd name="T69" fmla="*/ 9 h 16"/>
                  <a:gd name="T70" fmla="*/ 15 w 17"/>
                  <a:gd name="T71" fmla="*/ 6 h 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
                  <a:gd name="T109" fmla="*/ 0 h 16"/>
                  <a:gd name="T110" fmla="*/ 17 w 17"/>
                  <a:gd name="T111" fmla="*/ 16 h 1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 h="16">
                    <a:moveTo>
                      <a:pt x="1" y="4"/>
                    </a:moveTo>
                    <a:cubicBezTo>
                      <a:pt x="2" y="5"/>
                      <a:pt x="3" y="6"/>
                      <a:pt x="4" y="7"/>
                    </a:cubicBezTo>
                    <a:cubicBezTo>
                      <a:pt x="3" y="8"/>
                      <a:pt x="3" y="8"/>
                      <a:pt x="3" y="8"/>
                    </a:cubicBezTo>
                    <a:cubicBezTo>
                      <a:pt x="2" y="7"/>
                      <a:pt x="1" y="6"/>
                      <a:pt x="0" y="5"/>
                    </a:cubicBezTo>
                    <a:lnTo>
                      <a:pt x="1" y="4"/>
                    </a:lnTo>
                    <a:close/>
                    <a:moveTo>
                      <a:pt x="4" y="5"/>
                    </a:moveTo>
                    <a:cubicBezTo>
                      <a:pt x="7" y="5"/>
                      <a:pt x="7" y="5"/>
                      <a:pt x="7" y="5"/>
                    </a:cubicBezTo>
                    <a:cubicBezTo>
                      <a:pt x="7" y="3"/>
                      <a:pt x="7" y="3"/>
                      <a:pt x="7" y="3"/>
                    </a:cubicBezTo>
                    <a:cubicBezTo>
                      <a:pt x="5" y="3"/>
                      <a:pt x="5" y="3"/>
                      <a:pt x="5" y="3"/>
                    </a:cubicBezTo>
                    <a:cubicBezTo>
                      <a:pt x="5" y="2"/>
                      <a:pt x="5" y="2"/>
                      <a:pt x="5" y="2"/>
                    </a:cubicBezTo>
                    <a:cubicBezTo>
                      <a:pt x="7" y="2"/>
                      <a:pt x="7" y="2"/>
                      <a:pt x="7" y="2"/>
                    </a:cubicBezTo>
                    <a:cubicBezTo>
                      <a:pt x="7" y="0"/>
                      <a:pt x="7" y="0"/>
                      <a:pt x="7" y="0"/>
                    </a:cubicBezTo>
                    <a:cubicBezTo>
                      <a:pt x="8" y="0"/>
                      <a:pt x="8" y="0"/>
                      <a:pt x="8" y="0"/>
                    </a:cubicBezTo>
                    <a:cubicBezTo>
                      <a:pt x="8" y="2"/>
                      <a:pt x="8" y="2"/>
                      <a:pt x="8" y="2"/>
                    </a:cubicBezTo>
                    <a:cubicBezTo>
                      <a:pt x="12" y="2"/>
                      <a:pt x="12" y="2"/>
                      <a:pt x="12" y="2"/>
                    </a:cubicBezTo>
                    <a:cubicBezTo>
                      <a:pt x="12" y="0"/>
                      <a:pt x="12" y="0"/>
                      <a:pt x="12" y="0"/>
                    </a:cubicBezTo>
                    <a:cubicBezTo>
                      <a:pt x="13" y="0"/>
                      <a:pt x="13" y="0"/>
                      <a:pt x="13" y="0"/>
                    </a:cubicBezTo>
                    <a:cubicBezTo>
                      <a:pt x="13" y="2"/>
                      <a:pt x="13" y="2"/>
                      <a:pt x="13" y="2"/>
                    </a:cubicBezTo>
                    <a:cubicBezTo>
                      <a:pt x="15" y="2"/>
                      <a:pt x="15" y="2"/>
                      <a:pt x="15" y="2"/>
                    </a:cubicBezTo>
                    <a:cubicBezTo>
                      <a:pt x="15" y="3"/>
                      <a:pt x="15" y="3"/>
                      <a:pt x="15" y="3"/>
                    </a:cubicBezTo>
                    <a:cubicBezTo>
                      <a:pt x="13" y="3"/>
                      <a:pt x="13" y="3"/>
                      <a:pt x="13" y="3"/>
                    </a:cubicBezTo>
                    <a:cubicBezTo>
                      <a:pt x="13" y="5"/>
                      <a:pt x="13" y="5"/>
                      <a:pt x="13" y="5"/>
                    </a:cubicBezTo>
                    <a:cubicBezTo>
                      <a:pt x="16" y="5"/>
                      <a:pt x="16" y="5"/>
                      <a:pt x="16" y="5"/>
                    </a:cubicBezTo>
                    <a:cubicBezTo>
                      <a:pt x="16" y="6"/>
                      <a:pt x="16" y="6"/>
                      <a:pt x="16" y="6"/>
                    </a:cubicBezTo>
                    <a:cubicBezTo>
                      <a:pt x="13" y="6"/>
                      <a:pt x="13" y="6"/>
                      <a:pt x="13" y="6"/>
                    </a:cubicBezTo>
                    <a:cubicBezTo>
                      <a:pt x="14" y="8"/>
                      <a:pt x="15" y="9"/>
                      <a:pt x="17" y="10"/>
                    </a:cubicBezTo>
                    <a:cubicBezTo>
                      <a:pt x="16" y="10"/>
                      <a:pt x="16" y="11"/>
                      <a:pt x="16" y="11"/>
                    </a:cubicBezTo>
                    <a:cubicBezTo>
                      <a:pt x="15" y="10"/>
                      <a:pt x="14" y="9"/>
                      <a:pt x="13" y="9"/>
                    </a:cubicBezTo>
                    <a:cubicBezTo>
                      <a:pt x="13" y="13"/>
                      <a:pt x="13" y="13"/>
                      <a:pt x="13" y="13"/>
                    </a:cubicBezTo>
                    <a:cubicBezTo>
                      <a:pt x="12" y="13"/>
                      <a:pt x="12" y="13"/>
                      <a:pt x="12" y="13"/>
                    </a:cubicBezTo>
                    <a:cubicBezTo>
                      <a:pt x="12" y="12"/>
                      <a:pt x="12" y="12"/>
                      <a:pt x="12" y="12"/>
                    </a:cubicBezTo>
                    <a:cubicBezTo>
                      <a:pt x="7" y="12"/>
                      <a:pt x="7" y="12"/>
                      <a:pt x="7" y="12"/>
                    </a:cubicBezTo>
                    <a:cubicBezTo>
                      <a:pt x="7" y="13"/>
                      <a:pt x="7" y="13"/>
                      <a:pt x="7" y="13"/>
                    </a:cubicBezTo>
                    <a:cubicBezTo>
                      <a:pt x="7" y="14"/>
                      <a:pt x="8" y="15"/>
                      <a:pt x="8" y="15"/>
                    </a:cubicBezTo>
                    <a:cubicBezTo>
                      <a:pt x="13" y="15"/>
                      <a:pt x="13" y="15"/>
                      <a:pt x="13" y="15"/>
                    </a:cubicBezTo>
                    <a:cubicBezTo>
                      <a:pt x="13" y="15"/>
                      <a:pt x="14" y="14"/>
                      <a:pt x="14" y="14"/>
                    </a:cubicBezTo>
                    <a:cubicBezTo>
                      <a:pt x="14" y="13"/>
                      <a:pt x="14" y="13"/>
                      <a:pt x="14" y="12"/>
                    </a:cubicBezTo>
                    <a:cubicBezTo>
                      <a:pt x="15" y="12"/>
                      <a:pt x="15" y="12"/>
                      <a:pt x="16" y="12"/>
                    </a:cubicBezTo>
                    <a:cubicBezTo>
                      <a:pt x="16" y="13"/>
                      <a:pt x="15" y="14"/>
                      <a:pt x="15" y="14"/>
                    </a:cubicBezTo>
                    <a:cubicBezTo>
                      <a:pt x="15" y="15"/>
                      <a:pt x="14" y="16"/>
                      <a:pt x="13" y="16"/>
                    </a:cubicBezTo>
                    <a:cubicBezTo>
                      <a:pt x="8" y="16"/>
                      <a:pt x="8" y="16"/>
                      <a:pt x="8" y="16"/>
                    </a:cubicBezTo>
                    <a:cubicBezTo>
                      <a:pt x="7" y="16"/>
                      <a:pt x="6" y="15"/>
                      <a:pt x="6" y="14"/>
                    </a:cubicBezTo>
                    <a:cubicBezTo>
                      <a:pt x="6" y="9"/>
                      <a:pt x="6" y="9"/>
                      <a:pt x="6" y="9"/>
                    </a:cubicBezTo>
                    <a:cubicBezTo>
                      <a:pt x="5" y="10"/>
                      <a:pt x="5" y="11"/>
                      <a:pt x="4" y="11"/>
                    </a:cubicBezTo>
                    <a:cubicBezTo>
                      <a:pt x="4" y="11"/>
                      <a:pt x="4" y="10"/>
                      <a:pt x="3" y="10"/>
                    </a:cubicBezTo>
                    <a:cubicBezTo>
                      <a:pt x="3" y="12"/>
                      <a:pt x="2" y="14"/>
                      <a:pt x="2" y="16"/>
                    </a:cubicBezTo>
                    <a:cubicBezTo>
                      <a:pt x="0" y="16"/>
                      <a:pt x="0" y="16"/>
                      <a:pt x="0" y="16"/>
                    </a:cubicBezTo>
                    <a:cubicBezTo>
                      <a:pt x="1" y="14"/>
                      <a:pt x="2" y="12"/>
                      <a:pt x="2" y="9"/>
                    </a:cubicBezTo>
                    <a:cubicBezTo>
                      <a:pt x="3" y="9"/>
                      <a:pt x="3" y="9"/>
                      <a:pt x="3" y="9"/>
                    </a:cubicBezTo>
                    <a:cubicBezTo>
                      <a:pt x="3" y="10"/>
                      <a:pt x="3" y="10"/>
                      <a:pt x="3" y="10"/>
                    </a:cubicBezTo>
                    <a:cubicBezTo>
                      <a:pt x="5" y="9"/>
                      <a:pt x="6" y="8"/>
                      <a:pt x="7" y="6"/>
                    </a:cubicBezTo>
                    <a:cubicBezTo>
                      <a:pt x="4" y="6"/>
                      <a:pt x="4" y="6"/>
                      <a:pt x="4" y="6"/>
                    </a:cubicBezTo>
                    <a:lnTo>
                      <a:pt x="4" y="5"/>
                    </a:lnTo>
                    <a:close/>
                    <a:moveTo>
                      <a:pt x="2" y="0"/>
                    </a:moveTo>
                    <a:cubicBezTo>
                      <a:pt x="2" y="1"/>
                      <a:pt x="3" y="2"/>
                      <a:pt x="4" y="3"/>
                    </a:cubicBezTo>
                    <a:cubicBezTo>
                      <a:pt x="3" y="4"/>
                      <a:pt x="3" y="4"/>
                      <a:pt x="3" y="4"/>
                    </a:cubicBezTo>
                    <a:cubicBezTo>
                      <a:pt x="2" y="2"/>
                      <a:pt x="1" y="2"/>
                      <a:pt x="1" y="1"/>
                    </a:cubicBezTo>
                    <a:lnTo>
                      <a:pt x="2" y="0"/>
                    </a:lnTo>
                    <a:close/>
                    <a:moveTo>
                      <a:pt x="7" y="8"/>
                    </a:moveTo>
                    <a:cubicBezTo>
                      <a:pt x="13" y="8"/>
                      <a:pt x="13" y="8"/>
                      <a:pt x="13" y="8"/>
                    </a:cubicBezTo>
                    <a:cubicBezTo>
                      <a:pt x="12" y="8"/>
                      <a:pt x="12" y="7"/>
                      <a:pt x="12" y="6"/>
                    </a:cubicBezTo>
                    <a:cubicBezTo>
                      <a:pt x="8" y="6"/>
                      <a:pt x="8" y="6"/>
                      <a:pt x="8" y="6"/>
                    </a:cubicBezTo>
                    <a:cubicBezTo>
                      <a:pt x="8" y="7"/>
                      <a:pt x="7" y="8"/>
                      <a:pt x="7" y="8"/>
                    </a:cubicBezTo>
                    <a:close/>
                    <a:moveTo>
                      <a:pt x="12" y="9"/>
                    </a:moveTo>
                    <a:cubicBezTo>
                      <a:pt x="7" y="9"/>
                      <a:pt x="7" y="9"/>
                      <a:pt x="7" y="9"/>
                    </a:cubicBezTo>
                    <a:cubicBezTo>
                      <a:pt x="7" y="11"/>
                      <a:pt x="7" y="11"/>
                      <a:pt x="7" y="11"/>
                    </a:cubicBezTo>
                    <a:cubicBezTo>
                      <a:pt x="12" y="11"/>
                      <a:pt x="12" y="11"/>
                      <a:pt x="12" y="11"/>
                    </a:cubicBezTo>
                    <a:lnTo>
                      <a:pt x="12" y="9"/>
                    </a:lnTo>
                    <a:close/>
                    <a:moveTo>
                      <a:pt x="8" y="5"/>
                    </a:moveTo>
                    <a:cubicBezTo>
                      <a:pt x="12" y="5"/>
                      <a:pt x="12" y="5"/>
                      <a:pt x="12" y="5"/>
                    </a:cubicBezTo>
                    <a:cubicBezTo>
                      <a:pt x="12" y="3"/>
                      <a:pt x="12" y="3"/>
                      <a:pt x="12" y="3"/>
                    </a:cubicBezTo>
                    <a:cubicBezTo>
                      <a:pt x="8" y="3"/>
                      <a:pt x="8" y="3"/>
                      <a:pt x="8" y="3"/>
                    </a:cubicBezTo>
                    <a:lnTo>
                      <a:pt x="8"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2" name="Freeform 232"/>
              <p:cNvSpPr>
                <a:spLocks noEditPoints="1"/>
              </p:cNvSpPr>
              <p:nvPr/>
            </p:nvSpPr>
            <p:spPr bwMode="auto">
              <a:xfrm>
                <a:off x="5492" y="2045"/>
                <a:ext cx="54" cy="49"/>
              </a:xfrm>
              <a:custGeom>
                <a:avLst/>
                <a:gdLst>
                  <a:gd name="T0" fmla="*/ 0 w 29"/>
                  <a:gd name="T1" fmla="*/ 45 h 26"/>
                  <a:gd name="T2" fmla="*/ 24 w 29"/>
                  <a:gd name="T3" fmla="*/ 45 h 26"/>
                  <a:gd name="T4" fmla="*/ 24 w 29"/>
                  <a:gd name="T5" fmla="*/ 41 h 26"/>
                  <a:gd name="T6" fmla="*/ 4 w 29"/>
                  <a:gd name="T7" fmla="*/ 41 h 26"/>
                  <a:gd name="T8" fmla="*/ 4 w 29"/>
                  <a:gd name="T9" fmla="*/ 40 h 26"/>
                  <a:gd name="T10" fmla="*/ 24 w 29"/>
                  <a:gd name="T11" fmla="*/ 40 h 26"/>
                  <a:gd name="T12" fmla="*/ 24 w 29"/>
                  <a:gd name="T13" fmla="*/ 34 h 26"/>
                  <a:gd name="T14" fmla="*/ 9 w 29"/>
                  <a:gd name="T15" fmla="*/ 34 h 26"/>
                  <a:gd name="T16" fmla="*/ 9 w 29"/>
                  <a:gd name="T17" fmla="*/ 36 h 26"/>
                  <a:gd name="T18" fmla="*/ 6 w 29"/>
                  <a:gd name="T19" fmla="*/ 36 h 26"/>
                  <a:gd name="T20" fmla="*/ 6 w 29"/>
                  <a:gd name="T21" fmla="*/ 15 h 26"/>
                  <a:gd name="T22" fmla="*/ 24 w 29"/>
                  <a:gd name="T23" fmla="*/ 15 h 26"/>
                  <a:gd name="T24" fmla="*/ 24 w 29"/>
                  <a:gd name="T25" fmla="*/ 11 h 26"/>
                  <a:gd name="T26" fmla="*/ 0 w 29"/>
                  <a:gd name="T27" fmla="*/ 11 h 26"/>
                  <a:gd name="T28" fmla="*/ 0 w 29"/>
                  <a:gd name="T29" fmla="*/ 8 h 26"/>
                  <a:gd name="T30" fmla="*/ 24 w 29"/>
                  <a:gd name="T31" fmla="*/ 8 h 26"/>
                  <a:gd name="T32" fmla="*/ 24 w 29"/>
                  <a:gd name="T33" fmla="*/ 4 h 26"/>
                  <a:gd name="T34" fmla="*/ 4 w 29"/>
                  <a:gd name="T35" fmla="*/ 4 h 26"/>
                  <a:gd name="T36" fmla="*/ 4 w 29"/>
                  <a:gd name="T37" fmla="*/ 0 h 26"/>
                  <a:gd name="T38" fmla="*/ 48 w 29"/>
                  <a:gd name="T39" fmla="*/ 0 h 26"/>
                  <a:gd name="T40" fmla="*/ 48 w 29"/>
                  <a:gd name="T41" fmla="*/ 4 h 26"/>
                  <a:gd name="T42" fmla="*/ 28 w 29"/>
                  <a:gd name="T43" fmla="*/ 4 h 26"/>
                  <a:gd name="T44" fmla="*/ 28 w 29"/>
                  <a:gd name="T45" fmla="*/ 8 h 26"/>
                  <a:gd name="T46" fmla="*/ 54 w 29"/>
                  <a:gd name="T47" fmla="*/ 8 h 26"/>
                  <a:gd name="T48" fmla="*/ 54 w 29"/>
                  <a:gd name="T49" fmla="*/ 11 h 26"/>
                  <a:gd name="T50" fmla="*/ 28 w 29"/>
                  <a:gd name="T51" fmla="*/ 11 h 26"/>
                  <a:gd name="T52" fmla="*/ 28 w 29"/>
                  <a:gd name="T53" fmla="*/ 15 h 26"/>
                  <a:gd name="T54" fmla="*/ 47 w 29"/>
                  <a:gd name="T55" fmla="*/ 15 h 26"/>
                  <a:gd name="T56" fmla="*/ 47 w 29"/>
                  <a:gd name="T57" fmla="*/ 36 h 26"/>
                  <a:gd name="T58" fmla="*/ 43 w 29"/>
                  <a:gd name="T59" fmla="*/ 36 h 26"/>
                  <a:gd name="T60" fmla="*/ 43 w 29"/>
                  <a:gd name="T61" fmla="*/ 34 h 26"/>
                  <a:gd name="T62" fmla="*/ 28 w 29"/>
                  <a:gd name="T63" fmla="*/ 34 h 26"/>
                  <a:gd name="T64" fmla="*/ 28 w 29"/>
                  <a:gd name="T65" fmla="*/ 40 h 26"/>
                  <a:gd name="T66" fmla="*/ 48 w 29"/>
                  <a:gd name="T67" fmla="*/ 40 h 26"/>
                  <a:gd name="T68" fmla="*/ 48 w 29"/>
                  <a:gd name="T69" fmla="*/ 41 h 26"/>
                  <a:gd name="T70" fmla="*/ 28 w 29"/>
                  <a:gd name="T71" fmla="*/ 41 h 26"/>
                  <a:gd name="T72" fmla="*/ 28 w 29"/>
                  <a:gd name="T73" fmla="*/ 45 h 26"/>
                  <a:gd name="T74" fmla="*/ 54 w 29"/>
                  <a:gd name="T75" fmla="*/ 45 h 26"/>
                  <a:gd name="T76" fmla="*/ 54 w 29"/>
                  <a:gd name="T77" fmla="*/ 49 h 26"/>
                  <a:gd name="T78" fmla="*/ 0 w 29"/>
                  <a:gd name="T79" fmla="*/ 49 h 26"/>
                  <a:gd name="T80" fmla="*/ 0 w 29"/>
                  <a:gd name="T81" fmla="*/ 45 h 26"/>
                  <a:gd name="T82" fmla="*/ 9 w 29"/>
                  <a:gd name="T83" fmla="*/ 23 h 26"/>
                  <a:gd name="T84" fmla="*/ 24 w 29"/>
                  <a:gd name="T85" fmla="*/ 23 h 26"/>
                  <a:gd name="T86" fmla="*/ 24 w 29"/>
                  <a:gd name="T87" fmla="*/ 19 h 26"/>
                  <a:gd name="T88" fmla="*/ 9 w 29"/>
                  <a:gd name="T89" fmla="*/ 19 h 26"/>
                  <a:gd name="T90" fmla="*/ 9 w 29"/>
                  <a:gd name="T91" fmla="*/ 23 h 26"/>
                  <a:gd name="T92" fmla="*/ 9 w 29"/>
                  <a:gd name="T93" fmla="*/ 30 h 26"/>
                  <a:gd name="T94" fmla="*/ 24 w 29"/>
                  <a:gd name="T95" fmla="*/ 30 h 26"/>
                  <a:gd name="T96" fmla="*/ 24 w 29"/>
                  <a:gd name="T97" fmla="*/ 26 h 26"/>
                  <a:gd name="T98" fmla="*/ 9 w 29"/>
                  <a:gd name="T99" fmla="*/ 26 h 26"/>
                  <a:gd name="T100" fmla="*/ 9 w 29"/>
                  <a:gd name="T101" fmla="*/ 30 h 26"/>
                  <a:gd name="T102" fmla="*/ 43 w 29"/>
                  <a:gd name="T103" fmla="*/ 19 h 26"/>
                  <a:gd name="T104" fmla="*/ 28 w 29"/>
                  <a:gd name="T105" fmla="*/ 19 h 26"/>
                  <a:gd name="T106" fmla="*/ 28 w 29"/>
                  <a:gd name="T107" fmla="*/ 23 h 26"/>
                  <a:gd name="T108" fmla="*/ 43 w 29"/>
                  <a:gd name="T109" fmla="*/ 23 h 26"/>
                  <a:gd name="T110" fmla="*/ 43 w 29"/>
                  <a:gd name="T111" fmla="*/ 19 h 26"/>
                  <a:gd name="T112" fmla="*/ 28 w 29"/>
                  <a:gd name="T113" fmla="*/ 30 h 26"/>
                  <a:gd name="T114" fmla="*/ 43 w 29"/>
                  <a:gd name="T115" fmla="*/ 30 h 26"/>
                  <a:gd name="T116" fmla="*/ 43 w 29"/>
                  <a:gd name="T117" fmla="*/ 26 h 26"/>
                  <a:gd name="T118" fmla="*/ 28 w 29"/>
                  <a:gd name="T119" fmla="*/ 26 h 26"/>
                  <a:gd name="T120" fmla="*/ 28 w 29"/>
                  <a:gd name="T121" fmla="*/ 30 h 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9"/>
                  <a:gd name="T184" fmla="*/ 0 h 26"/>
                  <a:gd name="T185" fmla="*/ 29 w 29"/>
                  <a:gd name="T186" fmla="*/ 26 h 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9" h="26">
                    <a:moveTo>
                      <a:pt x="0" y="24"/>
                    </a:moveTo>
                    <a:cubicBezTo>
                      <a:pt x="13" y="24"/>
                      <a:pt x="13" y="24"/>
                      <a:pt x="13" y="24"/>
                    </a:cubicBezTo>
                    <a:cubicBezTo>
                      <a:pt x="13" y="22"/>
                      <a:pt x="13" y="22"/>
                      <a:pt x="13" y="22"/>
                    </a:cubicBezTo>
                    <a:cubicBezTo>
                      <a:pt x="2" y="22"/>
                      <a:pt x="2" y="22"/>
                      <a:pt x="2" y="22"/>
                    </a:cubicBezTo>
                    <a:cubicBezTo>
                      <a:pt x="2" y="21"/>
                      <a:pt x="2" y="21"/>
                      <a:pt x="2" y="21"/>
                    </a:cubicBezTo>
                    <a:cubicBezTo>
                      <a:pt x="13" y="21"/>
                      <a:pt x="13" y="21"/>
                      <a:pt x="13" y="21"/>
                    </a:cubicBezTo>
                    <a:cubicBezTo>
                      <a:pt x="13" y="18"/>
                      <a:pt x="13" y="18"/>
                      <a:pt x="13" y="18"/>
                    </a:cubicBezTo>
                    <a:cubicBezTo>
                      <a:pt x="5" y="18"/>
                      <a:pt x="5" y="18"/>
                      <a:pt x="5" y="18"/>
                    </a:cubicBezTo>
                    <a:cubicBezTo>
                      <a:pt x="5" y="19"/>
                      <a:pt x="5" y="19"/>
                      <a:pt x="5" y="19"/>
                    </a:cubicBezTo>
                    <a:cubicBezTo>
                      <a:pt x="3" y="19"/>
                      <a:pt x="3" y="19"/>
                      <a:pt x="3" y="19"/>
                    </a:cubicBezTo>
                    <a:cubicBezTo>
                      <a:pt x="3" y="8"/>
                      <a:pt x="3" y="8"/>
                      <a:pt x="3" y="8"/>
                    </a:cubicBezTo>
                    <a:cubicBezTo>
                      <a:pt x="13" y="8"/>
                      <a:pt x="13" y="8"/>
                      <a:pt x="13" y="8"/>
                    </a:cubicBezTo>
                    <a:cubicBezTo>
                      <a:pt x="13" y="6"/>
                      <a:pt x="13" y="6"/>
                      <a:pt x="13" y="6"/>
                    </a:cubicBezTo>
                    <a:cubicBezTo>
                      <a:pt x="0" y="6"/>
                      <a:pt x="0" y="6"/>
                      <a:pt x="0" y="6"/>
                    </a:cubicBezTo>
                    <a:cubicBezTo>
                      <a:pt x="0" y="4"/>
                      <a:pt x="0" y="4"/>
                      <a:pt x="0" y="4"/>
                    </a:cubicBezTo>
                    <a:cubicBezTo>
                      <a:pt x="13" y="4"/>
                      <a:pt x="13" y="4"/>
                      <a:pt x="13" y="4"/>
                    </a:cubicBezTo>
                    <a:cubicBezTo>
                      <a:pt x="13" y="2"/>
                      <a:pt x="13" y="2"/>
                      <a:pt x="13" y="2"/>
                    </a:cubicBezTo>
                    <a:cubicBezTo>
                      <a:pt x="10" y="2"/>
                      <a:pt x="6" y="2"/>
                      <a:pt x="2" y="2"/>
                    </a:cubicBezTo>
                    <a:cubicBezTo>
                      <a:pt x="2" y="2"/>
                      <a:pt x="2" y="1"/>
                      <a:pt x="2" y="0"/>
                    </a:cubicBezTo>
                    <a:cubicBezTo>
                      <a:pt x="12" y="0"/>
                      <a:pt x="20" y="0"/>
                      <a:pt x="26" y="0"/>
                    </a:cubicBezTo>
                    <a:cubicBezTo>
                      <a:pt x="26" y="2"/>
                      <a:pt x="26" y="2"/>
                      <a:pt x="26" y="2"/>
                    </a:cubicBezTo>
                    <a:cubicBezTo>
                      <a:pt x="23" y="2"/>
                      <a:pt x="19" y="2"/>
                      <a:pt x="15" y="2"/>
                    </a:cubicBezTo>
                    <a:cubicBezTo>
                      <a:pt x="15" y="4"/>
                      <a:pt x="15" y="4"/>
                      <a:pt x="15" y="4"/>
                    </a:cubicBezTo>
                    <a:cubicBezTo>
                      <a:pt x="29" y="4"/>
                      <a:pt x="29" y="4"/>
                      <a:pt x="29" y="4"/>
                    </a:cubicBezTo>
                    <a:cubicBezTo>
                      <a:pt x="29" y="6"/>
                      <a:pt x="29" y="6"/>
                      <a:pt x="29" y="6"/>
                    </a:cubicBezTo>
                    <a:cubicBezTo>
                      <a:pt x="15" y="6"/>
                      <a:pt x="15" y="6"/>
                      <a:pt x="15" y="6"/>
                    </a:cubicBezTo>
                    <a:cubicBezTo>
                      <a:pt x="15" y="8"/>
                      <a:pt x="15" y="8"/>
                      <a:pt x="15" y="8"/>
                    </a:cubicBezTo>
                    <a:cubicBezTo>
                      <a:pt x="25" y="8"/>
                      <a:pt x="25" y="8"/>
                      <a:pt x="25" y="8"/>
                    </a:cubicBezTo>
                    <a:cubicBezTo>
                      <a:pt x="25" y="19"/>
                      <a:pt x="25" y="19"/>
                      <a:pt x="25" y="19"/>
                    </a:cubicBezTo>
                    <a:cubicBezTo>
                      <a:pt x="23" y="19"/>
                      <a:pt x="23" y="19"/>
                      <a:pt x="23" y="19"/>
                    </a:cubicBezTo>
                    <a:cubicBezTo>
                      <a:pt x="23" y="18"/>
                      <a:pt x="23" y="18"/>
                      <a:pt x="23" y="18"/>
                    </a:cubicBezTo>
                    <a:cubicBezTo>
                      <a:pt x="15" y="18"/>
                      <a:pt x="15" y="18"/>
                      <a:pt x="15" y="18"/>
                    </a:cubicBezTo>
                    <a:cubicBezTo>
                      <a:pt x="15" y="21"/>
                      <a:pt x="15" y="21"/>
                      <a:pt x="15" y="21"/>
                    </a:cubicBezTo>
                    <a:cubicBezTo>
                      <a:pt x="26" y="21"/>
                      <a:pt x="26" y="21"/>
                      <a:pt x="26" y="21"/>
                    </a:cubicBezTo>
                    <a:cubicBezTo>
                      <a:pt x="26" y="22"/>
                      <a:pt x="26" y="22"/>
                      <a:pt x="26" y="22"/>
                    </a:cubicBezTo>
                    <a:cubicBezTo>
                      <a:pt x="15" y="22"/>
                      <a:pt x="15" y="22"/>
                      <a:pt x="15" y="22"/>
                    </a:cubicBezTo>
                    <a:cubicBezTo>
                      <a:pt x="15" y="24"/>
                      <a:pt x="15" y="24"/>
                      <a:pt x="15" y="24"/>
                    </a:cubicBezTo>
                    <a:cubicBezTo>
                      <a:pt x="29" y="24"/>
                      <a:pt x="29" y="24"/>
                      <a:pt x="29" y="24"/>
                    </a:cubicBezTo>
                    <a:cubicBezTo>
                      <a:pt x="29" y="26"/>
                      <a:pt x="29" y="26"/>
                      <a:pt x="29" y="26"/>
                    </a:cubicBezTo>
                    <a:cubicBezTo>
                      <a:pt x="0" y="26"/>
                      <a:pt x="0" y="26"/>
                      <a:pt x="0" y="26"/>
                    </a:cubicBezTo>
                    <a:lnTo>
                      <a:pt x="0" y="24"/>
                    </a:lnTo>
                    <a:close/>
                    <a:moveTo>
                      <a:pt x="5" y="12"/>
                    </a:moveTo>
                    <a:cubicBezTo>
                      <a:pt x="13" y="12"/>
                      <a:pt x="13" y="12"/>
                      <a:pt x="13" y="12"/>
                    </a:cubicBezTo>
                    <a:cubicBezTo>
                      <a:pt x="13" y="10"/>
                      <a:pt x="13" y="10"/>
                      <a:pt x="13" y="10"/>
                    </a:cubicBezTo>
                    <a:cubicBezTo>
                      <a:pt x="5" y="10"/>
                      <a:pt x="5" y="10"/>
                      <a:pt x="5" y="10"/>
                    </a:cubicBezTo>
                    <a:lnTo>
                      <a:pt x="5" y="12"/>
                    </a:lnTo>
                    <a:close/>
                    <a:moveTo>
                      <a:pt x="5" y="16"/>
                    </a:moveTo>
                    <a:cubicBezTo>
                      <a:pt x="13" y="16"/>
                      <a:pt x="13" y="16"/>
                      <a:pt x="13" y="16"/>
                    </a:cubicBezTo>
                    <a:cubicBezTo>
                      <a:pt x="13" y="14"/>
                      <a:pt x="13" y="14"/>
                      <a:pt x="13" y="14"/>
                    </a:cubicBezTo>
                    <a:cubicBezTo>
                      <a:pt x="5" y="14"/>
                      <a:pt x="5" y="14"/>
                      <a:pt x="5" y="14"/>
                    </a:cubicBezTo>
                    <a:lnTo>
                      <a:pt x="5" y="16"/>
                    </a:lnTo>
                    <a:close/>
                    <a:moveTo>
                      <a:pt x="23" y="10"/>
                    </a:moveTo>
                    <a:cubicBezTo>
                      <a:pt x="15" y="10"/>
                      <a:pt x="15" y="10"/>
                      <a:pt x="15" y="10"/>
                    </a:cubicBezTo>
                    <a:cubicBezTo>
                      <a:pt x="15" y="12"/>
                      <a:pt x="15" y="12"/>
                      <a:pt x="15" y="12"/>
                    </a:cubicBezTo>
                    <a:cubicBezTo>
                      <a:pt x="23" y="12"/>
                      <a:pt x="23" y="12"/>
                      <a:pt x="23" y="12"/>
                    </a:cubicBezTo>
                    <a:lnTo>
                      <a:pt x="23" y="10"/>
                    </a:lnTo>
                    <a:close/>
                    <a:moveTo>
                      <a:pt x="15" y="16"/>
                    </a:moveTo>
                    <a:cubicBezTo>
                      <a:pt x="23" y="16"/>
                      <a:pt x="23" y="16"/>
                      <a:pt x="23" y="16"/>
                    </a:cubicBezTo>
                    <a:cubicBezTo>
                      <a:pt x="23" y="14"/>
                      <a:pt x="23" y="14"/>
                      <a:pt x="23" y="14"/>
                    </a:cubicBezTo>
                    <a:cubicBezTo>
                      <a:pt x="15" y="14"/>
                      <a:pt x="15" y="14"/>
                      <a:pt x="15" y="14"/>
                    </a:cubicBezTo>
                    <a:lnTo>
                      <a:pt x="15"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3" name="Freeform 233"/>
              <p:cNvSpPr>
                <a:spLocks noEditPoints="1"/>
              </p:cNvSpPr>
              <p:nvPr/>
            </p:nvSpPr>
            <p:spPr bwMode="auto">
              <a:xfrm>
                <a:off x="5492" y="2109"/>
                <a:ext cx="54" cy="55"/>
              </a:xfrm>
              <a:custGeom>
                <a:avLst/>
                <a:gdLst>
                  <a:gd name="T0" fmla="*/ 26 w 29"/>
                  <a:gd name="T1" fmla="*/ 4 h 29"/>
                  <a:gd name="T2" fmla="*/ 30 w 29"/>
                  <a:gd name="T3" fmla="*/ 0 h 29"/>
                  <a:gd name="T4" fmla="*/ 34 w 29"/>
                  <a:gd name="T5" fmla="*/ 8 h 29"/>
                  <a:gd name="T6" fmla="*/ 30 w 29"/>
                  <a:gd name="T7" fmla="*/ 9 h 29"/>
                  <a:gd name="T8" fmla="*/ 52 w 29"/>
                  <a:gd name="T9" fmla="*/ 9 h 29"/>
                  <a:gd name="T10" fmla="*/ 52 w 29"/>
                  <a:gd name="T11" fmla="*/ 13 h 29"/>
                  <a:gd name="T12" fmla="*/ 9 w 29"/>
                  <a:gd name="T13" fmla="*/ 13 h 29"/>
                  <a:gd name="T14" fmla="*/ 9 w 29"/>
                  <a:gd name="T15" fmla="*/ 27 h 29"/>
                  <a:gd name="T16" fmla="*/ 4 w 29"/>
                  <a:gd name="T17" fmla="*/ 55 h 29"/>
                  <a:gd name="T18" fmla="*/ 0 w 29"/>
                  <a:gd name="T19" fmla="*/ 51 h 29"/>
                  <a:gd name="T20" fmla="*/ 6 w 29"/>
                  <a:gd name="T21" fmla="*/ 27 h 29"/>
                  <a:gd name="T22" fmla="*/ 6 w 29"/>
                  <a:gd name="T23" fmla="*/ 9 h 29"/>
                  <a:gd name="T24" fmla="*/ 30 w 29"/>
                  <a:gd name="T25" fmla="*/ 9 h 29"/>
                  <a:gd name="T26" fmla="*/ 26 w 29"/>
                  <a:gd name="T27" fmla="*/ 4 h 29"/>
                  <a:gd name="T28" fmla="*/ 13 w 29"/>
                  <a:gd name="T29" fmla="*/ 25 h 29"/>
                  <a:gd name="T30" fmla="*/ 28 w 29"/>
                  <a:gd name="T31" fmla="*/ 25 h 29"/>
                  <a:gd name="T32" fmla="*/ 28 w 29"/>
                  <a:gd name="T33" fmla="*/ 15 h 29"/>
                  <a:gd name="T34" fmla="*/ 34 w 29"/>
                  <a:gd name="T35" fmla="*/ 15 h 29"/>
                  <a:gd name="T36" fmla="*/ 34 w 29"/>
                  <a:gd name="T37" fmla="*/ 25 h 29"/>
                  <a:gd name="T38" fmla="*/ 52 w 29"/>
                  <a:gd name="T39" fmla="*/ 25 h 29"/>
                  <a:gd name="T40" fmla="*/ 52 w 29"/>
                  <a:gd name="T41" fmla="*/ 30 h 29"/>
                  <a:gd name="T42" fmla="*/ 34 w 29"/>
                  <a:gd name="T43" fmla="*/ 30 h 29"/>
                  <a:gd name="T44" fmla="*/ 54 w 29"/>
                  <a:gd name="T45" fmla="*/ 49 h 29"/>
                  <a:gd name="T46" fmla="*/ 50 w 29"/>
                  <a:gd name="T47" fmla="*/ 55 h 29"/>
                  <a:gd name="T48" fmla="*/ 32 w 29"/>
                  <a:gd name="T49" fmla="*/ 34 h 29"/>
                  <a:gd name="T50" fmla="*/ 13 w 29"/>
                  <a:gd name="T51" fmla="*/ 55 h 29"/>
                  <a:gd name="T52" fmla="*/ 9 w 29"/>
                  <a:gd name="T53" fmla="*/ 51 h 29"/>
                  <a:gd name="T54" fmla="*/ 28 w 29"/>
                  <a:gd name="T55" fmla="*/ 30 h 29"/>
                  <a:gd name="T56" fmla="*/ 13 w 29"/>
                  <a:gd name="T57" fmla="*/ 30 h 29"/>
                  <a:gd name="T58" fmla="*/ 13 w 29"/>
                  <a:gd name="T59" fmla="*/ 25 h 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29"/>
                  <a:gd name="T92" fmla="*/ 29 w 29"/>
                  <a:gd name="T93" fmla="*/ 29 h 2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29">
                    <a:moveTo>
                      <a:pt x="14" y="2"/>
                    </a:moveTo>
                    <a:cubicBezTo>
                      <a:pt x="16" y="0"/>
                      <a:pt x="16" y="0"/>
                      <a:pt x="16" y="0"/>
                    </a:cubicBezTo>
                    <a:cubicBezTo>
                      <a:pt x="17" y="2"/>
                      <a:pt x="17" y="3"/>
                      <a:pt x="18" y="4"/>
                    </a:cubicBezTo>
                    <a:cubicBezTo>
                      <a:pt x="16" y="5"/>
                      <a:pt x="16" y="5"/>
                      <a:pt x="16" y="5"/>
                    </a:cubicBezTo>
                    <a:cubicBezTo>
                      <a:pt x="28" y="5"/>
                      <a:pt x="28" y="5"/>
                      <a:pt x="28" y="5"/>
                    </a:cubicBezTo>
                    <a:cubicBezTo>
                      <a:pt x="28" y="7"/>
                      <a:pt x="28" y="7"/>
                      <a:pt x="28" y="7"/>
                    </a:cubicBezTo>
                    <a:cubicBezTo>
                      <a:pt x="5" y="7"/>
                      <a:pt x="5" y="7"/>
                      <a:pt x="5" y="7"/>
                    </a:cubicBezTo>
                    <a:cubicBezTo>
                      <a:pt x="5" y="14"/>
                      <a:pt x="5" y="14"/>
                      <a:pt x="5" y="14"/>
                    </a:cubicBezTo>
                    <a:cubicBezTo>
                      <a:pt x="5" y="21"/>
                      <a:pt x="4" y="26"/>
                      <a:pt x="2" y="29"/>
                    </a:cubicBezTo>
                    <a:cubicBezTo>
                      <a:pt x="1" y="28"/>
                      <a:pt x="1" y="28"/>
                      <a:pt x="0" y="27"/>
                    </a:cubicBezTo>
                    <a:cubicBezTo>
                      <a:pt x="2" y="24"/>
                      <a:pt x="3" y="20"/>
                      <a:pt x="3" y="14"/>
                    </a:cubicBezTo>
                    <a:cubicBezTo>
                      <a:pt x="3" y="5"/>
                      <a:pt x="3" y="5"/>
                      <a:pt x="3" y="5"/>
                    </a:cubicBezTo>
                    <a:cubicBezTo>
                      <a:pt x="16" y="5"/>
                      <a:pt x="16" y="5"/>
                      <a:pt x="16" y="5"/>
                    </a:cubicBezTo>
                    <a:cubicBezTo>
                      <a:pt x="15" y="4"/>
                      <a:pt x="14" y="3"/>
                      <a:pt x="14" y="2"/>
                    </a:cubicBezTo>
                    <a:close/>
                    <a:moveTo>
                      <a:pt x="7" y="13"/>
                    </a:moveTo>
                    <a:cubicBezTo>
                      <a:pt x="15" y="13"/>
                      <a:pt x="15" y="13"/>
                      <a:pt x="15" y="13"/>
                    </a:cubicBezTo>
                    <a:cubicBezTo>
                      <a:pt x="15" y="12"/>
                      <a:pt x="15" y="10"/>
                      <a:pt x="15" y="8"/>
                    </a:cubicBezTo>
                    <a:cubicBezTo>
                      <a:pt x="18" y="8"/>
                      <a:pt x="18" y="8"/>
                      <a:pt x="18" y="8"/>
                    </a:cubicBezTo>
                    <a:cubicBezTo>
                      <a:pt x="18" y="10"/>
                      <a:pt x="18" y="12"/>
                      <a:pt x="18" y="13"/>
                    </a:cubicBezTo>
                    <a:cubicBezTo>
                      <a:pt x="28" y="13"/>
                      <a:pt x="28" y="13"/>
                      <a:pt x="28" y="13"/>
                    </a:cubicBezTo>
                    <a:cubicBezTo>
                      <a:pt x="28" y="16"/>
                      <a:pt x="28" y="16"/>
                      <a:pt x="28" y="16"/>
                    </a:cubicBezTo>
                    <a:cubicBezTo>
                      <a:pt x="18" y="16"/>
                      <a:pt x="18" y="16"/>
                      <a:pt x="18" y="16"/>
                    </a:cubicBezTo>
                    <a:cubicBezTo>
                      <a:pt x="20" y="21"/>
                      <a:pt x="23" y="24"/>
                      <a:pt x="29" y="26"/>
                    </a:cubicBezTo>
                    <a:cubicBezTo>
                      <a:pt x="28" y="27"/>
                      <a:pt x="28" y="28"/>
                      <a:pt x="27" y="29"/>
                    </a:cubicBezTo>
                    <a:cubicBezTo>
                      <a:pt x="22" y="26"/>
                      <a:pt x="18" y="23"/>
                      <a:pt x="17" y="18"/>
                    </a:cubicBezTo>
                    <a:cubicBezTo>
                      <a:pt x="15" y="23"/>
                      <a:pt x="12" y="27"/>
                      <a:pt x="7" y="29"/>
                    </a:cubicBezTo>
                    <a:cubicBezTo>
                      <a:pt x="6" y="29"/>
                      <a:pt x="6" y="28"/>
                      <a:pt x="5" y="27"/>
                    </a:cubicBezTo>
                    <a:cubicBezTo>
                      <a:pt x="11" y="24"/>
                      <a:pt x="14" y="20"/>
                      <a:pt x="15" y="16"/>
                    </a:cubicBezTo>
                    <a:cubicBezTo>
                      <a:pt x="7" y="16"/>
                      <a:pt x="7" y="16"/>
                      <a:pt x="7" y="16"/>
                    </a:cubicBezTo>
                    <a:lnTo>
                      <a:pt x="7"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4" name="Freeform 234"/>
              <p:cNvSpPr>
                <a:spLocks noEditPoints="1"/>
              </p:cNvSpPr>
              <p:nvPr/>
            </p:nvSpPr>
            <p:spPr bwMode="auto">
              <a:xfrm>
                <a:off x="5822" y="2944"/>
                <a:ext cx="30" cy="32"/>
              </a:xfrm>
              <a:custGeom>
                <a:avLst/>
                <a:gdLst>
                  <a:gd name="T0" fmla="*/ 6 w 16"/>
                  <a:gd name="T1" fmla="*/ 13 h 17"/>
                  <a:gd name="T2" fmla="*/ 0 w 16"/>
                  <a:gd name="T3" fmla="*/ 11 h 17"/>
                  <a:gd name="T4" fmla="*/ 4 w 16"/>
                  <a:gd name="T5" fmla="*/ 19 h 17"/>
                  <a:gd name="T6" fmla="*/ 4 w 16"/>
                  <a:gd name="T7" fmla="*/ 32 h 17"/>
                  <a:gd name="T8" fmla="*/ 4 w 16"/>
                  <a:gd name="T9" fmla="*/ 19 h 17"/>
                  <a:gd name="T10" fmla="*/ 8 w 16"/>
                  <a:gd name="T11" fmla="*/ 6 h 17"/>
                  <a:gd name="T12" fmla="*/ 0 w 16"/>
                  <a:gd name="T13" fmla="*/ 2 h 17"/>
                  <a:gd name="T14" fmla="*/ 8 w 16"/>
                  <a:gd name="T15" fmla="*/ 21 h 17"/>
                  <a:gd name="T16" fmla="*/ 17 w 16"/>
                  <a:gd name="T17" fmla="*/ 19 h 17"/>
                  <a:gd name="T18" fmla="*/ 19 w 16"/>
                  <a:gd name="T19" fmla="*/ 21 h 17"/>
                  <a:gd name="T20" fmla="*/ 30 w 16"/>
                  <a:gd name="T21" fmla="*/ 23 h 17"/>
                  <a:gd name="T22" fmla="*/ 30 w 16"/>
                  <a:gd name="T23" fmla="*/ 28 h 17"/>
                  <a:gd name="T24" fmla="*/ 19 w 16"/>
                  <a:gd name="T25" fmla="*/ 23 h 17"/>
                  <a:gd name="T26" fmla="*/ 8 w 16"/>
                  <a:gd name="T27" fmla="*/ 32 h 17"/>
                  <a:gd name="T28" fmla="*/ 15 w 16"/>
                  <a:gd name="T29" fmla="*/ 23 h 17"/>
                  <a:gd name="T30" fmla="*/ 8 w 16"/>
                  <a:gd name="T31" fmla="*/ 21 h 17"/>
                  <a:gd name="T32" fmla="*/ 15 w 16"/>
                  <a:gd name="T33" fmla="*/ 4 h 17"/>
                  <a:gd name="T34" fmla="*/ 19 w 16"/>
                  <a:gd name="T35" fmla="*/ 2 h 17"/>
                  <a:gd name="T36" fmla="*/ 28 w 16"/>
                  <a:gd name="T37" fmla="*/ 4 h 17"/>
                  <a:gd name="T38" fmla="*/ 26 w 16"/>
                  <a:gd name="T39" fmla="*/ 21 h 17"/>
                  <a:gd name="T40" fmla="*/ 11 w 16"/>
                  <a:gd name="T41" fmla="*/ 6 h 17"/>
                  <a:gd name="T42" fmla="*/ 9 w 16"/>
                  <a:gd name="T43" fmla="*/ 21 h 17"/>
                  <a:gd name="T44" fmla="*/ 11 w 16"/>
                  <a:gd name="T45" fmla="*/ 11 h 17"/>
                  <a:gd name="T46" fmla="*/ 17 w 16"/>
                  <a:gd name="T47" fmla="*/ 6 h 17"/>
                  <a:gd name="T48" fmla="*/ 19 w 16"/>
                  <a:gd name="T49" fmla="*/ 11 h 17"/>
                  <a:gd name="T50" fmla="*/ 24 w 16"/>
                  <a:gd name="T51" fmla="*/ 13 h 17"/>
                  <a:gd name="T52" fmla="*/ 19 w 16"/>
                  <a:gd name="T53" fmla="*/ 15 h 17"/>
                  <a:gd name="T54" fmla="*/ 26 w 16"/>
                  <a:gd name="T55" fmla="*/ 17 h 17"/>
                  <a:gd name="T56" fmla="*/ 19 w 16"/>
                  <a:gd name="T57" fmla="*/ 15 h 17"/>
                  <a:gd name="T58" fmla="*/ 17 w 16"/>
                  <a:gd name="T59" fmla="*/ 19 h 17"/>
                  <a:gd name="T60" fmla="*/ 13 w 16"/>
                  <a:gd name="T61" fmla="*/ 19 h 17"/>
                  <a:gd name="T62" fmla="*/ 17 w 16"/>
                  <a:gd name="T63" fmla="*/ 13 h 17"/>
                  <a:gd name="T64" fmla="*/ 11 w 16"/>
                  <a:gd name="T65" fmla="*/ 11 h 17"/>
                  <a:gd name="T66" fmla="*/ 13 w 16"/>
                  <a:gd name="T67" fmla="*/ 6 h 17"/>
                  <a:gd name="T68" fmla="*/ 15 w 16"/>
                  <a:gd name="T69" fmla="*/ 11 h 17"/>
                  <a:gd name="T70" fmla="*/ 21 w 16"/>
                  <a:gd name="T71" fmla="*/ 9 h 17"/>
                  <a:gd name="T72" fmla="*/ 24 w 16"/>
                  <a:gd name="T73" fmla="*/ 8 h 17"/>
                  <a:gd name="T74" fmla="*/ 21 w 16"/>
                  <a:gd name="T75" fmla="*/ 9 h 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
                  <a:gd name="T115" fmla="*/ 0 h 17"/>
                  <a:gd name="T116" fmla="*/ 16 w 16"/>
                  <a:gd name="T117" fmla="*/ 17 h 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 h="17">
                    <a:moveTo>
                      <a:pt x="1" y="5"/>
                    </a:moveTo>
                    <a:cubicBezTo>
                      <a:pt x="1" y="5"/>
                      <a:pt x="2" y="6"/>
                      <a:pt x="3" y="7"/>
                    </a:cubicBezTo>
                    <a:cubicBezTo>
                      <a:pt x="2" y="8"/>
                      <a:pt x="2" y="8"/>
                      <a:pt x="2" y="8"/>
                    </a:cubicBezTo>
                    <a:cubicBezTo>
                      <a:pt x="1" y="7"/>
                      <a:pt x="0" y="6"/>
                      <a:pt x="0" y="6"/>
                    </a:cubicBezTo>
                    <a:lnTo>
                      <a:pt x="1" y="5"/>
                    </a:lnTo>
                    <a:close/>
                    <a:moveTo>
                      <a:pt x="2" y="10"/>
                    </a:moveTo>
                    <a:cubicBezTo>
                      <a:pt x="2" y="10"/>
                      <a:pt x="3" y="10"/>
                      <a:pt x="3" y="10"/>
                    </a:cubicBezTo>
                    <a:cubicBezTo>
                      <a:pt x="3" y="12"/>
                      <a:pt x="2" y="14"/>
                      <a:pt x="2" y="17"/>
                    </a:cubicBezTo>
                    <a:cubicBezTo>
                      <a:pt x="0" y="16"/>
                      <a:pt x="0" y="16"/>
                      <a:pt x="0" y="16"/>
                    </a:cubicBezTo>
                    <a:cubicBezTo>
                      <a:pt x="1" y="14"/>
                      <a:pt x="1" y="12"/>
                      <a:pt x="2" y="10"/>
                    </a:cubicBezTo>
                    <a:close/>
                    <a:moveTo>
                      <a:pt x="1" y="1"/>
                    </a:moveTo>
                    <a:cubicBezTo>
                      <a:pt x="2" y="1"/>
                      <a:pt x="3" y="2"/>
                      <a:pt x="4" y="3"/>
                    </a:cubicBezTo>
                    <a:cubicBezTo>
                      <a:pt x="3" y="4"/>
                      <a:pt x="3" y="4"/>
                      <a:pt x="3" y="4"/>
                    </a:cubicBezTo>
                    <a:cubicBezTo>
                      <a:pt x="2" y="3"/>
                      <a:pt x="1" y="2"/>
                      <a:pt x="0" y="1"/>
                    </a:cubicBezTo>
                    <a:lnTo>
                      <a:pt x="1" y="1"/>
                    </a:lnTo>
                    <a:close/>
                    <a:moveTo>
                      <a:pt x="4" y="11"/>
                    </a:moveTo>
                    <a:cubicBezTo>
                      <a:pt x="9" y="11"/>
                      <a:pt x="9" y="11"/>
                      <a:pt x="9" y="11"/>
                    </a:cubicBezTo>
                    <a:cubicBezTo>
                      <a:pt x="9" y="11"/>
                      <a:pt x="9" y="11"/>
                      <a:pt x="9" y="10"/>
                    </a:cubicBezTo>
                    <a:cubicBezTo>
                      <a:pt x="10" y="10"/>
                      <a:pt x="10" y="10"/>
                      <a:pt x="10" y="10"/>
                    </a:cubicBezTo>
                    <a:cubicBezTo>
                      <a:pt x="10" y="11"/>
                      <a:pt x="10" y="11"/>
                      <a:pt x="10" y="11"/>
                    </a:cubicBezTo>
                    <a:cubicBezTo>
                      <a:pt x="16" y="11"/>
                      <a:pt x="16" y="11"/>
                      <a:pt x="16" y="11"/>
                    </a:cubicBezTo>
                    <a:cubicBezTo>
                      <a:pt x="16" y="12"/>
                      <a:pt x="16" y="12"/>
                      <a:pt x="16" y="12"/>
                    </a:cubicBezTo>
                    <a:cubicBezTo>
                      <a:pt x="11" y="12"/>
                      <a:pt x="11" y="12"/>
                      <a:pt x="11" y="12"/>
                    </a:cubicBezTo>
                    <a:cubicBezTo>
                      <a:pt x="12" y="14"/>
                      <a:pt x="14" y="15"/>
                      <a:pt x="16" y="15"/>
                    </a:cubicBezTo>
                    <a:cubicBezTo>
                      <a:pt x="16" y="16"/>
                      <a:pt x="15" y="16"/>
                      <a:pt x="15" y="17"/>
                    </a:cubicBezTo>
                    <a:cubicBezTo>
                      <a:pt x="13" y="16"/>
                      <a:pt x="11" y="14"/>
                      <a:pt x="10" y="12"/>
                    </a:cubicBezTo>
                    <a:cubicBezTo>
                      <a:pt x="10" y="12"/>
                      <a:pt x="10" y="12"/>
                      <a:pt x="10" y="12"/>
                    </a:cubicBezTo>
                    <a:cubicBezTo>
                      <a:pt x="9" y="14"/>
                      <a:pt x="7" y="16"/>
                      <a:pt x="4" y="17"/>
                    </a:cubicBezTo>
                    <a:cubicBezTo>
                      <a:pt x="4" y="16"/>
                      <a:pt x="4" y="16"/>
                      <a:pt x="3" y="16"/>
                    </a:cubicBezTo>
                    <a:cubicBezTo>
                      <a:pt x="6" y="15"/>
                      <a:pt x="8" y="14"/>
                      <a:pt x="8" y="12"/>
                    </a:cubicBezTo>
                    <a:cubicBezTo>
                      <a:pt x="4" y="12"/>
                      <a:pt x="4" y="12"/>
                      <a:pt x="4" y="12"/>
                    </a:cubicBezTo>
                    <a:lnTo>
                      <a:pt x="4" y="11"/>
                    </a:lnTo>
                    <a:close/>
                    <a:moveTo>
                      <a:pt x="5" y="2"/>
                    </a:moveTo>
                    <a:cubicBezTo>
                      <a:pt x="8" y="2"/>
                      <a:pt x="8" y="2"/>
                      <a:pt x="8" y="2"/>
                    </a:cubicBezTo>
                    <a:cubicBezTo>
                      <a:pt x="8" y="1"/>
                      <a:pt x="8" y="1"/>
                      <a:pt x="9" y="0"/>
                    </a:cubicBezTo>
                    <a:cubicBezTo>
                      <a:pt x="10" y="1"/>
                      <a:pt x="10" y="1"/>
                      <a:pt x="10" y="1"/>
                    </a:cubicBezTo>
                    <a:cubicBezTo>
                      <a:pt x="10" y="1"/>
                      <a:pt x="9" y="1"/>
                      <a:pt x="9" y="2"/>
                    </a:cubicBezTo>
                    <a:cubicBezTo>
                      <a:pt x="15" y="2"/>
                      <a:pt x="15" y="2"/>
                      <a:pt x="15" y="2"/>
                    </a:cubicBezTo>
                    <a:cubicBezTo>
                      <a:pt x="15" y="11"/>
                      <a:pt x="15" y="11"/>
                      <a:pt x="15" y="11"/>
                    </a:cubicBezTo>
                    <a:cubicBezTo>
                      <a:pt x="14" y="11"/>
                      <a:pt x="14" y="11"/>
                      <a:pt x="14" y="11"/>
                    </a:cubicBezTo>
                    <a:cubicBezTo>
                      <a:pt x="14" y="3"/>
                      <a:pt x="14" y="3"/>
                      <a:pt x="14" y="3"/>
                    </a:cubicBezTo>
                    <a:cubicBezTo>
                      <a:pt x="6" y="3"/>
                      <a:pt x="6" y="3"/>
                      <a:pt x="6" y="3"/>
                    </a:cubicBezTo>
                    <a:cubicBezTo>
                      <a:pt x="6" y="11"/>
                      <a:pt x="6" y="11"/>
                      <a:pt x="6" y="11"/>
                    </a:cubicBezTo>
                    <a:cubicBezTo>
                      <a:pt x="5" y="11"/>
                      <a:pt x="5" y="11"/>
                      <a:pt x="5" y="11"/>
                    </a:cubicBezTo>
                    <a:lnTo>
                      <a:pt x="5" y="2"/>
                    </a:lnTo>
                    <a:close/>
                    <a:moveTo>
                      <a:pt x="6" y="6"/>
                    </a:moveTo>
                    <a:cubicBezTo>
                      <a:pt x="9" y="6"/>
                      <a:pt x="9" y="6"/>
                      <a:pt x="9" y="6"/>
                    </a:cubicBezTo>
                    <a:cubicBezTo>
                      <a:pt x="9" y="3"/>
                      <a:pt x="9" y="3"/>
                      <a:pt x="9" y="3"/>
                    </a:cubicBezTo>
                    <a:cubicBezTo>
                      <a:pt x="10" y="3"/>
                      <a:pt x="10" y="3"/>
                      <a:pt x="10" y="3"/>
                    </a:cubicBezTo>
                    <a:cubicBezTo>
                      <a:pt x="10" y="6"/>
                      <a:pt x="10" y="6"/>
                      <a:pt x="10" y="6"/>
                    </a:cubicBezTo>
                    <a:cubicBezTo>
                      <a:pt x="13" y="6"/>
                      <a:pt x="13" y="6"/>
                      <a:pt x="13" y="6"/>
                    </a:cubicBezTo>
                    <a:cubicBezTo>
                      <a:pt x="13" y="7"/>
                      <a:pt x="13" y="7"/>
                      <a:pt x="13" y="7"/>
                    </a:cubicBezTo>
                    <a:cubicBezTo>
                      <a:pt x="10" y="7"/>
                      <a:pt x="10" y="7"/>
                      <a:pt x="10" y="7"/>
                    </a:cubicBezTo>
                    <a:cubicBezTo>
                      <a:pt x="10" y="8"/>
                      <a:pt x="10" y="8"/>
                      <a:pt x="10" y="8"/>
                    </a:cubicBezTo>
                    <a:cubicBezTo>
                      <a:pt x="11" y="7"/>
                      <a:pt x="11" y="7"/>
                      <a:pt x="11" y="7"/>
                    </a:cubicBezTo>
                    <a:cubicBezTo>
                      <a:pt x="12" y="8"/>
                      <a:pt x="13" y="8"/>
                      <a:pt x="14" y="9"/>
                    </a:cubicBezTo>
                    <a:cubicBezTo>
                      <a:pt x="13" y="10"/>
                      <a:pt x="13" y="10"/>
                      <a:pt x="13" y="10"/>
                    </a:cubicBezTo>
                    <a:cubicBezTo>
                      <a:pt x="12" y="9"/>
                      <a:pt x="11" y="9"/>
                      <a:pt x="10" y="8"/>
                    </a:cubicBezTo>
                    <a:cubicBezTo>
                      <a:pt x="10" y="10"/>
                      <a:pt x="10" y="10"/>
                      <a:pt x="10" y="10"/>
                    </a:cubicBezTo>
                    <a:cubicBezTo>
                      <a:pt x="9" y="10"/>
                      <a:pt x="9" y="10"/>
                      <a:pt x="9" y="10"/>
                    </a:cubicBezTo>
                    <a:cubicBezTo>
                      <a:pt x="9" y="8"/>
                      <a:pt x="9" y="8"/>
                      <a:pt x="9" y="8"/>
                    </a:cubicBezTo>
                    <a:cubicBezTo>
                      <a:pt x="9" y="9"/>
                      <a:pt x="8" y="9"/>
                      <a:pt x="7" y="10"/>
                    </a:cubicBezTo>
                    <a:cubicBezTo>
                      <a:pt x="7" y="10"/>
                      <a:pt x="6" y="10"/>
                      <a:pt x="6" y="9"/>
                    </a:cubicBezTo>
                    <a:cubicBezTo>
                      <a:pt x="7" y="9"/>
                      <a:pt x="8" y="8"/>
                      <a:pt x="9" y="7"/>
                    </a:cubicBezTo>
                    <a:cubicBezTo>
                      <a:pt x="6" y="7"/>
                      <a:pt x="6" y="7"/>
                      <a:pt x="6" y="7"/>
                    </a:cubicBezTo>
                    <a:lnTo>
                      <a:pt x="6" y="6"/>
                    </a:lnTo>
                    <a:close/>
                    <a:moveTo>
                      <a:pt x="6" y="4"/>
                    </a:moveTo>
                    <a:cubicBezTo>
                      <a:pt x="7" y="3"/>
                      <a:pt x="7" y="3"/>
                      <a:pt x="7" y="3"/>
                    </a:cubicBezTo>
                    <a:cubicBezTo>
                      <a:pt x="8" y="4"/>
                      <a:pt x="8" y="4"/>
                      <a:pt x="9" y="5"/>
                    </a:cubicBezTo>
                    <a:cubicBezTo>
                      <a:pt x="8" y="6"/>
                      <a:pt x="8" y="6"/>
                      <a:pt x="8" y="6"/>
                    </a:cubicBezTo>
                    <a:cubicBezTo>
                      <a:pt x="7" y="5"/>
                      <a:pt x="7" y="4"/>
                      <a:pt x="6" y="4"/>
                    </a:cubicBezTo>
                    <a:close/>
                    <a:moveTo>
                      <a:pt x="11" y="5"/>
                    </a:moveTo>
                    <a:cubicBezTo>
                      <a:pt x="12" y="4"/>
                      <a:pt x="12" y="4"/>
                      <a:pt x="13" y="3"/>
                    </a:cubicBezTo>
                    <a:cubicBezTo>
                      <a:pt x="13" y="4"/>
                      <a:pt x="13" y="4"/>
                      <a:pt x="13" y="4"/>
                    </a:cubicBezTo>
                    <a:cubicBezTo>
                      <a:pt x="13" y="5"/>
                      <a:pt x="12" y="5"/>
                      <a:pt x="12" y="6"/>
                    </a:cubicBezTo>
                    <a:lnTo>
                      <a:pt x="11"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5" name="Freeform 235"/>
              <p:cNvSpPr>
                <a:spLocks noEditPoints="1"/>
              </p:cNvSpPr>
              <p:nvPr/>
            </p:nvSpPr>
            <p:spPr bwMode="auto">
              <a:xfrm>
                <a:off x="5856" y="2944"/>
                <a:ext cx="26" cy="30"/>
              </a:xfrm>
              <a:custGeom>
                <a:avLst/>
                <a:gdLst>
                  <a:gd name="T0" fmla="*/ 0 w 14"/>
                  <a:gd name="T1" fmla="*/ 8 h 16"/>
                  <a:gd name="T2" fmla="*/ 2 w 14"/>
                  <a:gd name="T3" fmla="*/ 8 h 16"/>
                  <a:gd name="T4" fmla="*/ 2 w 14"/>
                  <a:gd name="T5" fmla="*/ 30 h 16"/>
                  <a:gd name="T6" fmla="*/ 0 w 14"/>
                  <a:gd name="T7" fmla="*/ 30 h 16"/>
                  <a:gd name="T8" fmla="*/ 0 w 14"/>
                  <a:gd name="T9" fmla="*/ 8 h 16"/>
                  <a:gd name="T10" fmla="*/ 2 w 14"/>
                  <a:gd name="T11" fmla="*/ 2 h 16"/>
                  <a:gd name="T12" fmla="*/ 4 w 14"/>
                  <a:gd name="T13" fmla="*/ 0 h 16"/>
                  <a:gd name="T14" fmla="*/ 7 w 14"/>
                  <a:gd name="T15" fmla="*/ 4 h 16"/>
                  <a:gd name="T16" fmla="*/ 6 w 14"/>
                  <a:gd name="T17" fmla="*/ 6 h 16"/>
                  <a:gd name="T18" fmla="*/ 2 w 14"/>
                  <a:gd name="T19" fmla="*/ 2 h 16"/>
                  <a:gd name="T20" fmla="*/ 9 w 14"/>
                  <a:gd name="T21" fmla="*/ 6 h 16"/>
                  <a:gd name="T22" fmla="*/ 9 w 14"/>
                  <a:gd name="T23" fmla="*/ 2 h 16"/>
                  <a:gd name="T24" fmla="*/ 26 w 14"/>
                  <a:gd name="T25" fmla="*/ 2 h 16"/>
                  <a:gd name="T26" fmla="*/ 26 w 14"/>
                  <a:gd name="T27" fmla="*/ 26 h 16"/>
                  <a:gd name="T28" fmla="*/ 22 w 14"/>
                  <a:gd name="T29" fmla="*/ 30 h 16"/>
                  <a:gd name="T30" fmla="*/ 17 w 14"/>
                  <a:gd name="T31" fmla="*/ 30 h 16"/>
                  <a:gd name="T32" fmla="*/ 17 w 14"/>
                  <a:gd name="T33" fmla="*/ 28 h 16"/>
                  <a:gd name="T34" fmla="*/ 22 w 14"/>
                  <a:gd name="T35" fmla="*/ 28 h 16"/>
                  <a:gd name="T36" fmla="*/ 24 w 14"/>
                  <a:gd name="T37" fmla="*/ 26 h 16"/>
                  <a:gd name="T38" fmla="*/ 24 w 14"/>
                  <a:gd name="T39" fmla="*/ 6 h 16"/>
                  <a:gd name="T40" fmla="*/ 9 w 14"/>
                  <a:gd name="T41" fmla="*/ 6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6"/>
                  <a:gd name="T65" fmla="*/ 14 w 14"/>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6">
                    <a:moveTo>
                      <a:pt x="0" y="4"/>
                    </a:moveTo>
                    <a:cubicBezTo>
                      <a:pt x="1" y="4"/>
                      <a:pt x="1" y="4"/>
                      <a:pt x="1" y="4"/>
                    </a:cubicBezTo>
                    <a:cubicBezTo>
                      <a:pt x="1" y="16"/>
                      <a:pt x="1" y="16"/>
                      <a:pt x="1" y="16"/>
                    </a:cubicBezTo>
                    <a:cubicBezTo>
                      <a:pt x="0" y="16"/>
                      <a:pt x="0" y="16"/>
                      <a:pt x="0" y="16"/>
                    </a:cubicBezTo>
                    <a:lnTo>
                      <a:pt x="0" y="4"/>
                    </a:lnTo>
                    <a:close/>
                    <a:moveTo>
                      <a:pt x="1" y="1"/>
                    </a:moveTo>
                    <a:cubicBezTo>
                      <a:pt x="2" y="0"/>
                      <a:pt x="2" y="0"/>
                      <a:pt x="2" y="0"/>
                    </a:cubicBezTo>
                    <a:cubicBezTo>
                      <a:pt x="2" y="1"/>
                      <a:pt x="3" y="2"/>
                      <a:pt x="4" y="2"/>
                    </a:cubicBezTo>
                    <a:cubicBezTo>
                      <a:pt x="3" y="3"/>
                      <a:pt x="3" y="3"/>
                      <a:pt x="3" y="3"/>
                    </a:cubicBezTo>
                    <a:cubicBezTo>
                      <a:pt x="2" y="3"/>
                      <a:pt x="1" y="2"/>
                      <a:pt x="1" y="1"/>
                    </a:cubicBezTo>
                    <a:close/>
                    <a:moveTo>
                      <a:pt x="5" y="3"/>
                    </a:moveTo>
                    <a:cubicBezTo>
                      <a:pt x="5" y="1"/>
                      <a:pt x="5" y="1"/>
                      <a:pt x="5" y="1"/>
                    </a:cubicBezTo>
                    <a:cubicBezTo>
                      <a:pt x="14" y="1"/>
                      <a:pt x="14" y="1"/>
                      <a:pt x="14" y="1"/>
                    </a:cubicBezTo>
                    <a:cubicBezTo>
                      <a:pt x="14" y="14"/>
                      <a:pt x="14" y="14"/>
                      <a:pt x="14" y="14"/>
                    </a:cubicBezTo>
                    <a:cubicBezTo>
                      <a:pt x="14" y="15"/>
                      <a:pt x="13" y="16"/>
                      <a:pt x="12" y="16"/>
                    </a:cubicBezTo>
                    <a:cubicBezTo>
                      <a:pt x="11" y="16"/>
                      <a:pt x="10" y="16"/>
                      <a:pt x="9" y="16"/>
                    </a:cubicBezTo>
                    <a:cubicBezTo>
                      <a:pt x="9" y="16"/>
                      <a:pt x="9" y="15"/>
                      <a:pt x="9" y="15"/>
                    </a:cubicBezTo>
                    <a:cubicBezTo>
                      <a:pt x="10" y="15"/>
                      <a:pt x="11" y="15"/>
                      <a:pt x="12" y="15"/>
                    </a:cubicBezTo>
                    <a:cubicBezTo>
                      <a:pt x="12" y="15"/>
                      <a:pt x="13" y="15"/>
                      <a:pt x="13" y="14"/>
                    </a:cubicBezTo>
                    <a:cubicBezTo>
                      <a:pt x="13" y="3"/>
                      <a:pt x="13" y="3"/>
                      <a:pt x="13" y="3"/>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6" name="Freeform 236"/>
              <p:cNvSpPr>
                <a:spLocks noEditPoints="1"/>
              </p:cNvSpPr>
              <p:nvPr/>
            </p:nvSpPr>
            <p:spPr bwMode="auto">
              <a:xfrm>
                <a:off x="5621" y="3024"/>
                <a:ext cx="51" cy="51"/>
              </a:xfrm>
              <a:custGeom>
                <a:avLst/>
                <a:gdLst>
                  <a:gd name="T0" fmla="*/ 2 w 27"/>
                  <a:gd name="T1" fmla="*/ 15 h 27"/>
                  <a:gd name="T2" fmla="*/ 8 w 27"/>
                  <a:gd name="T3" fmla="*/ 25 h 27"/>
                  <a:gd name="T4" fmla="*/ 2 w 27"/>
                  <a:gd name="T5" fmla="*/ 49 h 27"/>
                  <a:gd name="T6" fmla="*/ 11 w 27"/>
                  <a:gd name="T7" fmla="*/ 32 h 27"/>
                  <a:gd name="T8" fmla="*/ 2 w 27"/>
                  <a:gd name="T9" fmla="*/ 49 h 27"/>
                  <a:gd name="T10" fmla="*/ 4 w 27"/>
                  <a:gd name="T11" fmla="*/ 0 h 27"/>
                  <a:gd name="T12" fmla="*/ 9 w 27"/>
                  <a:gd name="T13" fmla="*/ 11 h 27"/>
                  <a:gd name="T14" fmla="*/ 11 w 27"/>
                  <a:gd name="T15" fmla="*/ 15 h 27"/>
                  <a:gd name="T16" fmla="*/ 26 w 27"/>
                  <a:gd name="T17" fmla="*/ 0 h 27"/>
                  <a:gd name="T18" fmla="*/ 51 w 27"/>
                  <a:gd name="T19" fmla="*/ 6 h 27"/>
                  <a:gd name="T20" fmla="*/ 21 w 27"/>
                  <a:gd name="T21" fmla="*/ 9 h 27"/>
                  <a:gd name="T22" fmla="*/ 11 w 27"/>
                  <a:gd name="T23" fmla="*/ 15 h 27"/>
                  <a:gd name="T24" fmla="*/ 17 w 27"/>
                  <a:gd name="T25" fmla="*/ 26 h 27"/>
                  <a:gd name="T26" fmla="*/ 45 w 27"/>
                  <a:gd name="T27" fmla="*/ 13 h 27"/>
                  <a:gd name="T28" fmla="*/ 51 w 27"/>
                  <a:gd name="T29" fmla="*/ 26 h 27"/>
                  <a:gd name="T30" fmla="*/ 45 w 27"/>
                  <a:gd name="T31" fmla="*/ 30 h 27"/>
                  <a:gd name="T32" fmla="*/ 49 w 27"/>
                  <a:gd name="T33" fmla="*/ 40 h 27"/>
                  <a:gd name="T34" fmla="*/ 45 w 27"/>
                  <a:gd name="T35" fmla="*/ 42 h 27"/>
                  <a:gd name="T36" fmla="*/ 36 w 27"/>
                  <a:gd name="T37" fmla="*/ 51 h 27"/>
                  <a:gd name="T38" fmla="*/ 28 w 27"/>
                  <a:gd name="T39" fmla="*/ 45 h 27"/>
                  <a:gd name="T40" fmla="*/ 42 w 27"/>
                  <a:gd name="T41" fmla="*/ 42 h 27"/>
                  <a:gd name="T42" fmla="*/ 15 w 27"/>
                  <a:gd name="T43" fmla="*/ 38 h 27"/>
                  <a:gd name="T44" fmla="*/ 11 w 27"/>
                  <a:gd name="T45" fmla="*/ 30 h 27"/>
                  <a:gd name="T46" fmla="*/ 42 w 27"/>
                  <a:gd name="T47" fmla="*/ 30 h 27"/>
                  <a:gd name="T48" fmla="*/ 19 w 27"/>
                  <a:gd name="T49" fmla="*/ 40 h 27"/>
                  <a:gd name="T50" fmla="*/ 42 w 27"/>
                  <a:gd name="T51" fmla="*/ 30 h 27"/>
                  <a:gd name="T52" fmla="*/ 23 w 27"/>
                  <a:gd name="T53" fmla="*/ 17 h 27"/>
                  <a:gd name="T54" fmla="*/ 42 w 27"/>
                  <a:gd name="T55" fmla="*/ 26 h 27"/>
                  <a:gd name="T56" fmla="*/ 26 w 27"/>
                  <a:gd name="T57" fmla="*/ 32 h 27"/>
                  <a:gd name="T58" fmla="*/ 36 w 27"/>
                  <a:gd name="T59" fmla="*/ 36 h 27"/>
                  <a:gd name="T60" fmla="*/ 26 w 27"/>
                  <a:gd name="T61" fmla="*/ 32 h 27"/>
                  <a:gd name="T62" fmla="*/ 30 w 27"/>
                  <a:gd name="T63" fmla="*/ 17 h 27"/>
                  <a:gd name="T64" fmla="*/ 34 w 27"/>
                  <a:gd name="T65" fmla="*/ 25 h 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27"/>
                  <a:gd name="T101" fmla="*/ 27 w 27"/>
                  <a:gd name="T102" fmla="*/ 27 h 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27">
                    <a:moveTo>
                      <a:pt x="0" y="9"/>
                    </a:moveTo>
                    <a:cubicBezTo>
                      <a:pt x="1" y="8"/>
                      <a:pt x="1" y="8"/>
                      <a:pt x="1" y="8"/>
                    </a:cubicBezTo>
                    <a:cubicBezTo>
                      <a:pt x="3" y="9"/>
                      <a:pt x="5" y="10"/>
                      <a:pt x="6" y="11"/>
                    </a:cubicBezTo>
                    <a:cubicBezTo>
                      <a:pt x="5" y="12"/>
                      <a:pt x="5" y="12"/>
                      <a:pt x="4" y="13"/>
                    </a:cubicBezTo>
                    <a:cubicBezTo>
                      <a:pt x="3" y="11"/>
                      <a:pt x="1" y="10"/>
                      <a:pt x="0" y="9"/>
                    </a:cubicBezTo>
                    <a:close/>
                    <a:moveTo>
                      <a:pt x="1" y="26"/>
                    </a:moveTo>
                    <a:cubicBezTo>
                      <a:pt x="2" y="23"/>
                      <a:pt x="3" y="19"/>
                      <a:pt x="4" y="16"/>
                    </a:cubicBezTo>
                    <a:cubicBezTo>
                      <a:pt x="4" y="16"/>
                      <a:pt x="5" y="16"/>
                      <a:pt x="6" y="17"/>
                    </a:cubicBezTo>
                    <a:cubicBezTo>
                      <a:pt x="5" y="20"/>
                      <a:pt x="4" y="24"/>
                      <a:pt x="3" y="27"/>
                    </a:cubicBezTo>
                    <a:lnTo>
                      <a:pt x="1" y="26"/>
                    </a:lnTo>
                    <a:close/>
                    <a:moveTo>
                      <a:pt x="1" y="2"/>
                    </a:moveTo>
                    <a:cubicBezTo>
                      <a:pt x="2" y="0"/>
                      <a:pt x="2" y="0"/>
                      <a:pt x="2" y="0"/>
                    </a:cubicBezTo>
                    <a:cubicBezTo>
                      <a:pt x="4" y="1"/>
                      <a:pt x="5" y="3"/>
                      <a:pt x="7" y="4"/>
                    </a:cubicBezTo>
                    <a:cubicBezTo>
                      <a:pt x="6" y="5"/>
                      <a:pt x="6" y="5"/>
                      <a:pt x="5" y="6"/>
                    </a:cubicBezTo>
                    <a:cubicBezTo>
                      <a:pt x="3" y="4"/>
                      <a:pt x="2" y="3"/>
                      <a:pt x="1" y="2"/>
                    </a:cubicBezTo>
                    <a:close/>
                    <a:moveTo>
                      <a:pt x="6" y="8"/>
                    </a:moveTo>
                    <a:cubicBezTo>
                      <a:pt x="8" y="6"/>
                      <a:pt x="10" y="3"/>
                      <a:pt x="11" y="0"/>
                    </a:cubicBezTo>
                    <a:cubicBezTo>
                      <a:pt x="14" y="0"/>
                      <a:pt x="14" y="0"/>
                      <a:pt x="14" y="0"/>
                    </a:cubicBezTo>
                    <a:cubicBezTo>
                      <a:pt x="13" y="1"/>
                      <a:pt x="13" y="2"/>
                      <a:pt x="12" y="3"/>
                    </a:cubicBezTo>
                    <a:cubicBezTo>
                      <a:pt x="27" y="3"/>
                      <a:pt x="27" y="3"/>
                      <a:pt x="27" y="3"/>
                    </a:cubicBezTo>
                    <a:cubicBezTo>
                      <a:pt x="27" y="5"/>
                      <a:pt x="27" y="5"/>
                      <a:pt x="27" y="5"/>
                    </a:cubicBezTo>
                    <a:cubicBezTo>
                      <a:pt x="11" y="5"/>
                      <a:pt x="11" y="5"/>
                      <a:pt x="11" y="5"/>
                    </a:cubicBezTo>
                    <a:cubicBezTo>
                      <a:pt x="10" y="6"/>
                      <a:pt x="9" y="8"/>
                      <a:pt x="7" y="9"/>
                    </a:cubicBezTo>
                    <a:cubicBezTo>
                      <a:pt x="7" y="9"/>
                      <a:pt x="6" y="8"/>
                      <a:pt x="6" y="8"/>
                    </a:cubicBezTo>
                    <a:close/>
                    <a:moveTo>
                      <a:pt x="6" y="14"/>
                    </a:moveTo>
                    <a:cubicBezTo>
                      <a:pt x="9" y="14"/>
                      <a:pt x="9" y="14"/>
                      <a:pt x="9" y="14"/>
                    </a:cubicBezTo>
                    <a:cubicBezTo>
                      <a:pt x="10" y="7"/>
                      <a:pt x="10" y="7"/>
                      <a:pt x="10" y="7"/>
                    </a:cubicBezTo>
                    <a:cubicBezTo>
                      <a:pt x="24" y="7"/>
                      <a:pt x="24" y="7"/>
                      <a:pt x="24" y="7"/>
                    </a:cubicBezTo>
                    <a:cubicBezTo>
                      <a:pt x="24" y="9"/>
                      <a:pt x="24" y="12"/>
                      <a:pt x="24" y="14"/>
                    </a:cubicBezTo>
                    <a:cubicBezTo>
                      <a:pt x="27" y="14"/>
                      <a:pt x="27" y="14"/>
                      <a:pt x="27" y="14"/>
                    </a:cubicBezTo>
                    <a:cubicBezTo>
                      <a:pt x="27" y="16"/>
                      <a:pt x="27" y="16"/>
                      <a:pt x="27" y="16"/>
                    </a:cubicBezTo>
                    <a:cubicBezTo>
                      <a:pt x="24" y="16"/>
                      <a:pt x="24" y="16"/>
                      <a:pt x="24" y="16"/>
                    </a:cubicBezTo>
                    <a:cubicBezTo>
                      <a:pt x="24" y="18"/>
                      <a:pt x="24" y="19"/>
                      <a:pt x="24" y="21"/>
                    </a:cubicBezTo>
                    <a:cubicBezTo>
                      <a:pt x="26" y="21"/>
                      <a:pt x="26" y="21"/>
                      <a:pt x="26" y="21"/>
                    </a:cubicBezTo>
                    <a:cubicBezTo>
                      <a:pt x="26" y="22"/>
                      <a:pt x="26" y="22"/>
                      <a:pt x="26" y="22"/>
                    </a:cubicBezTo>
                    <a:cubicBezTo>
                      <a:pt x="24" y="22"/>
                      <a:pt x="24" y="22"/>
                      <a:pt x="24" y="22"/>
                    </a:cubicBezTo>
                    <a:cubicBezTo>
                      <a:pt x="24" y="24"/>
                      <a:pt x="23" y="25"/>
                      <a:pt x="23" y="25"/>
                    </a:cubicBezTo>
                    <a:cubicBezTo>
                      <a:pt x="22" y="26"/>
                      <a:pt x="21" y="27"/>
                      <a:pt x="19" y="27"/>
                    </a:cubicBezTo>
                    <a:cubicBezTo>
                      <a:pt x="18" y="27"/>
                      <a:pt x="17" y="27"/>
                      <a:pt x="16" y="26"/>
                    </a:cubicBezTo>
                    <a:cubicBezTo>
                      <a:pt x="16" y="26"/>
                      <a:pt x="16" y="25"/>
                      <a:pt x="15" y="24"/>
                    </a:cubicBezTo>
                    <a:cubicBezTo>
                      <a:pt x="17" y="24"/>
                      <a:pt x="18" y="25"/>
                      <a:pt x="19" y="25"/>
                    </a:cubicBezTo>
                    <a:cubicBezTo>
                      <a:pt x="21" y="25"/>
                      <a:pt x="22" y="24"/>
                      <a:pt x="22" y="22"/>
                    </a:cubicBezTo>
                    <a:cubicBezTo>
                      <a:pt x="8" y="22"/>
                      <a:pt x="8" y="22"/>
                      <a:pt x="8" y="22"/>
                    </a:cubicBezTo>
                    <a:cubicBezTo>
                      <a:pt x="8" y="20"/>
                      <a:pt x="8" y="20"/>
                      <a:pt x="8" y="20"/>
                    </a:cubicBezTo>
                    <a:cubicBezTo>
                      <a:pt x="9" y="16"/>
                      <a:pt x="9" y="16"/>
                      <a:pt x="9" y="16"/>
                    </a:cubicBezTo>
                    <a:cubicBezTo>
                      <a:pt x="6" y="16"/>
                      <a:pt x="6" y="16"/>
                      <a:pt x="6" y="16"/>
                    </a:cubicBezTo>
                    <a:lnTo>
                      <a:pt x="6" y="14"/>
                    </a:lnTo>
                    <a:close/>
                    <a:moveTo>
                      <a:pt x="22" y="16"/>
                    </a:moveTo>
                    <a:cubicBezTo>
                      <a:pt x="11" y="16"/>
                      <a:pt x="11" y="16"/>
                      <a:pt x="11" y="16"/>
                    </a:cubicBezTo>
                    <a:cubicBezTo>
                      <a:pt x="10" y="21"/>
                      <a:pt x="10" y="21"/>
                      <a:pt x="10" y="21"/>
                    </a:cubicBezTo>
                    <a:cubicBezTo>
                      <a:pt x="22" y="21"/>
                      <a:pt x="22" y="21"/>
                      <a:pt x="22" y="21"/>
                    </a:cubicBezTo>
                    <a:cubicBezTo>
                      <a:pt x="22" y="19"/>
                      <a:pt x="22" y="17"/>
                      <a:pt x="22" y="16"/>
                    </a:cubicBezTo>
                    <a:close/>
                    <a:moveTo>
                      <a:pt x="22" y="9"/>
                    </a:moveTo>
                    <a:cubicBezTo>
                      <a:pt x="12" y="9"/>
                      <a:pt x="12" y="9"/>
                      <a:pt x="12" y="9"/>
                    </a:cubicBezTo>
                    <a:cubicBezTo>
                      <a:pt x="11" y="14"/>
                      <a:pt x="11" y="14"/>
                      <a:pt x="11" y="14"/>
                    </a:cubicBezTo>
                    <a:cubicBezTo>
                      <a:pt x="22" y="14"/>
                      <a:pt x="22" y="14"/>
                      <a:pt x="22" y="14"/>
                    </a:cubicBezTo>
                    <a:cubicBezTo>
                      <a:pt x="22" y="12"/>
                      <a:pt x="22" y="11"/>
                      <a:pt x="22" y="9"/>
                    </a:cubicBezTo>
                    <a:close/>
                    <a:moveTo>
                      <a:pt x="14" y="17"/>
                    </a:moveTo>
                    <a:cubicBezTo>
                      <a:pt x="15" y="16"/>
                      <a:pt x="15" y="16"/>
                      <a:pt x="15" y="16"/>
                    </a:cubicBezTo>
                    <a:cubicBezTo>
                      <a:pt x="16" y="17"/>
                      <a:pt x="18" y="18"/>
                      <a:pt x="19" y="19"/>
                    </a:cubicBezTo>
                    <a:cubicBezTo>
                      <a:pt x="17" y="20"/>
                      <a:pt x="17" y="20"/>
                      <a:pt x="17" y="20"/>
                    </a:cubicBezTo>
                    <a:cubicBezTo>
                      <a:pt x="16" y="19"/>
                      <a:pt x="15" y="18"/>
                      <a:pt x="14" y="17"/>
                    </a:cubicBezTo>
                    <a:close/>
                    <a:moveTo>
                      <a:pt x="14" y="10"/>
                    </a:moveTo>
                    <a:cubicBezTo>
                      <a:pt x="16" y="9"/>
                      <a:pt x="16" y="9"/>
                      <a:pt x="16" y="9"/>
                    </a:cubicBezTo>
                    <a:cubicBezTo>
                      <a:pt x="17" y="10"/>
                      <a:pt x="18" y="11"/>
                      <a:pt x="19" y="12"/>
                    </a:cubicBezTo>
                    <a:cubicBezTo>
                      <a:pt x="18" y="13"/>
                      <a:pt x="18" y="13"/>
                      <a:pt x="18" y="13"/>
                    </a:cubicBezTo>
                    <a:cubicBezTo>
                      <a:pt x="16" y="12"/>
                      <a:pt x="15" y="11"/>
                      <a:pt x="14" y="1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7" name="Freeform 237"/>
              <p:cNvSpPr>
                <a:spLocks noEditPoints="1"/>
              </p:cNvSpPr>
              <p:nvPr/>
            </p:nvSpPr>
            <p:spPr bwMode="auto">
              <a:xfrm>
                <a:off x="5674" y="3024"/>
                <a:ext cx="51" cy="51"/>
              </a:xfrm>
              <a:custGeom>
                <a:avLst/>
                <a:gdLst>
                  <a:gd name="T0" fmla="*/ 0 w 27"/>
                  <a:gd name="T1" fmla="*/ 6 h 27"/>
                  <a:gd name="T2" fmla="*/ 23 w 27"/>
                  <a:gd name="T3" fmla="*/ 6 h 27"/>
                  <a:gd name="T4" fmla="*/ 23 w 27"/>
                  <a:gd name="T5" fmla="*/ 0 h 27"/>
                  <a:gd name="T6" fmla="*/ 28 w 27"/>
                  <a:gd name="T7" fmla="*/ 0 h 27"/>
                  <a:gd name="T8" fmla="*/ 28 w 27"/>
                  <a:gd name="T9" fmla="*/ 6 h 27"/>
                  <a:gd name="T10" fmla="*/ 51 w 27"/>
                  <a:gd name="T11" fmla="*/ 6 h 27"/>
                  <a:gd name="T12" fmla="*/ 51 w 27"/>
                  <a:gd name="T13" fmla="*/ 9 h 27"/>
                  <a:gd name="T14" fmla="*/ 28 w 27"/>
                  <a:gd name="T15" fmla="*/ 9 h 27"/>
                  <a:gd name="T16" fmla="*/ 28 w 27"/>
                  <a:gd name="T17" fmla="*/ 15 h 27"/>
                  <a:gd name="T18" fmla="*/ 47 w 27"/>
                  <a:gd name="T19" fmla="*/ 15 h 27"/>
                  <a:gd name="T20" fmla="*/ 47 w 27"/>
                  <a:gd name="T21" fmla="*/ 45 h 27"/>
                  <a:gd name="T22" fmla="*/ 42 w 27"/>
                  <a:gd name="T23" fmla="*/ 51 h 27"/>
                  <a:gd name="T24" fmla="*/ 32 w 27"/>
                  <a:gd name="T25" fmla="*/ 51 h 27"/>
                  <a:gd name="T26" fmla="*/ 32 w 27"/>
                  <a:gd name="T27" fmla="*/ 45 h 27"/>
                  <a:gd name="T28" fmla="*/ 40 w 27"/>
                  <a:gd name="T29" fmla="*/ 47 h 27"/>
                  <a:gd name="T30" fmla="*/ 43 w 27"/>
                  <a:gd name="T31" fmla="*/ 43 h 27"/>
                  <a:gd name="T32" fmla="*/ 43 w 27"/>
                  <a:gd name="T33" fmla="*/ 19 h 27"/>
                  <a:gd name="T34" fmla="*/ 8 w 27"/>
                  <a:gd name="T35" fmla="*/ 19 h 27"/>
                  <a:gd name="T36" fmla="*/ 8 w 27"/>
                  <a:gd name="T37" fmla="*/ 51 h 27"/>
                  <a:gd name="T38" fmla="*/ 4 w 27"/>
                  <a:gd name="T39" fmla="*/ 51 h 27"/>
                  <a:gd name="T40" fmla="*/ 4 w 27"/>
                  <a:gd name="T41" fmla="*/ 15 h 27"/>
                  <a:gd name="T42" fmla="*/ 23 w 27"/>
                  <a:gd name="T43" fmla="*/ 15 h 27"/>
                  <a:gd name="T44" fmla="*/ 23 w 27"/>
                  <a:gd name="T45" fmla="*/ 9 h 27"/>
                  <a:gd name="T46" fmla="*/ 0 w 27"/>
                  <a:gd name="T47" fmla="*/ 9 h 27"/>
                  <a:gd name="T48" fmla="*/ 0 w 27"/>
                  <a:gd name="T49" fmla="*/ 6 h 27"/>
                  <a:gd name="T50" fmla="*/ 9 w 27"/>
                  <a:gd name="T51" fmla="*/ 36 h 27"/>
                  <a:gd name="T52" fmla="*/ 23 w 27"/>
                  <a:gd name="T53" fmla="*/ 36 h 27"/>
                  <a:gd name="T54" fmla="*/ 23 w 27"/>
                  <a:gd name="T55" fmla="*/ 30 h 27"/>
                  <a:gd name="T56" fmla="*/ 11 w 27"/>
                  <a:gd name="T57" fmla="*/ 30 h 27"/>
                  <a:gd name="T58" fmla="*/ 11 w 27"/>
                  <a:gd name="T59" fmla="*/ 28 h 27"/>
                  <a:gd name="T60" fmla="*/ 28 w 27"/>
                  <a:gd name="T61" fmla="*/ 28 h 27"/>
                  <a:gd name="T62" fmla="*/ 32 w 27"/>
                  <a:gd name="T63" fmla="*/ 19 h 27"/>
                  <a:gd name="T64" fmla="*/ 36 w 27"/>
                  <a:gd name="T65" fmla="*/ 21 h 27"/>
                  <a:gd name="T66" fmla="*/ 32 w 27"/>
                  <a:gd name="T67" fmla="*/ 28 h 27"/>
                  <a:gd name="T68" fmla="*/ 40 w 27"/>
                  <a:gd name="T69" fmla="*/ 28 h 27"/>
                  <a:gd name="T70" fmla="*/ 40 w 27"/>
                  <a:gd name="T71" fmla="*/ 30 h 27"/>
                  <a:gd name="T72" fmla="*/ 28 w 27"/>
                  <a:gd name="T73" fmla="*/ 30 h 27"/>
                  <a:gd name="T74" fmla="*/ 28 w 27"/>
                  <a:gd name="T75" fmla="*/ 36 h 27"/>
                  <a:gd name="T76" fmla="*/ 42 w 27"/>
                  <a:gd name="T77" fmla="*/ 36 h 27"/>
                  <a:gd name="T78" fmla="*/ 42 w 27"/>
                  <a:gd name="T79" fmla="*/ 40 h 27"/>
                  <a:gd name="T80" fmla="*/ 28 w 27"/>
                  <a:gd name="T81" fmla="*/ 40 h 27"/>
                  <a:gd name="T82" fmla="*/ 28 w 27"/>
                  <a:gd name="T83" fmla="*/ 49 h 27"/>
                  <a:gd name="T84" fmla="*/ 23 w 27"/>
                  <a:gd name="T85" fmla="*/ 49 h 27"/>
                  <a:gd name="T86" fmla="*/ 23 w 27"/>
                  <a:gd name="T87" fmla="*/ 40 h 27"/>
                  <a:gd name="T88" fmla="*/ 9 w 27"/>
                  <a:gd name="T89" fmla="*/ 40 h 27"/>
                  <a:gd name="T90" fmla="*/ 9 w 27"/>
                  <a:gd name="T91" fmla="*/ 36 h 27"/>
                  <a:gd name="T92" fmla="*/ 15 w 27"/>
                  <a:gd name="T93" fmla="*/ 21 h 27"/>
                  <a:gd name="T94" fmla="*/ 17 w 27"/>
                  <a:gd name="T95" fmla="*/ 19 h 27"/>
                  <a:gd name="T96" fmla="*/ 23 w 27"/>
                  <a:gd name="T97" fmla="*/ 25 h 27"/>
                  <a:gd name="T98" fmla="*/ 19 w 27"/>
                  <a:gd name="T99" fmla="*/ 26 h 27"/>
                  <a:gd name="T100" fmla="*/ 15 w 27"/>
                  <a:gd name="T101" fmla="*/ 21 h 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
                  <a:gd name="T154" fmla="*/ 0 h 27"/>
                  <a:gd name="T155" fmla="*/ 27 w 27"/>
                  <a:gd name="T156" fmla="*/ 27 h 2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 h="27">
                    <a:moveTo>
                      <a:pt x="0" y="3"/>
                    </a:moveTo>
                    <a:cubicBezTo>
                      <a:pt x="12" y="3"/>
                      <a:pt x="12" y="3"/>
                      <a:pt x="12" y="3"/>
                    </a:cubicBezTo>
                    <a:cubicBezTo>
                      <a:pt x="12" y="0"/>
                      <a:pt x="12" y="0"/>
                      <a:pt x="12" y="0"/>
                    </a:cubicBezTo>
                    <a:cubicBezTo>
                      <a:pt x="15" y="0"/>
                      <a:pt x="15" y="0"/>
                      <a:pt x="15" y="0"/>
                    </a:cubicBezTo>
                    <a:cubicBezTo>
                      <a:pt x="15" y="3"/>
                      <a:pt x="15" y="3"/>
                      <a:pt x="15" y="3"/>
                    </a:cubicBezTo>
                    <a:cubicBezTo>
                      <a:pt x="27" y="3"/>
                      <a:pt x="27" y="3"/>
                      <a:pt x="27" y="3"/>
                    </a:cubicBezTo>
                    <a:cubicBezTo>
                      <a:pt x="27" y="5"/>
                      <a:pt x="27" y="5"/>
                      <a:pt x="27" y="5"/>
                    </a:cubicBezTo>
                    <a:cubicBezTo>
                      <a:pt x="15" y="5"/>
                      <a:pt x="15" y="5"/>
                      <a:pt x="15" y="5"/>
                    </a:cubicBezTo>
                    <a:cubicBezTo>
                      <a:pt x="15" y="8"/>
                      <a:pt x="15" y="8"/>
                      <a:pt x="15" y="8"/>
                    </a:cubicBezTo>
                    <a:cubicBezTo>
                      <a:pt x="25" y="8"/>
                      <a:pt x="25" y="8"/>
                      <a:pt x="25" y="8"/>
                    </a:cubicBezTo>
                    <a:cubicBezTo>
                      <a:pt x="25" y="24"/>
                      <a:pt x="25" y="24"/>
                      <a:pt x="25" y="24"/>
                    </a:cubicBezTo>
                    <a:cubicBezTo>
                      <a:pt x="25" y="26"/>
                      <a:pt x="24" y="27"/>
                      <a:pt x="22" y="27"/>
                    </a:cubicBezTo>
                    <a:cubicBezTo>
                      <a:pt x="21" y="27"/>
                      <a:pt x="19" y="27"/>
                      <a:pt x="17" y="27"/>
                    </a:cubicBezTo>
                    <a:cubicBezTo>
                      <a:pt x="17" y="26"/>
                      <a:pt x="17" y="25"/>
                      <a:pt x="17" y="24"/>
                    </a:cubicBezTo>
                    <a:cubicBezTo>
                      <a:pt x="19" y="25"/>
                      <a:pt x="20" y="25"/>
                      <a:pt x="21" y="25"/>
                    </a:cubicBezTo>
                    <a:cubicBezTo>
                      <a:pt x="22" y="25"/>
                      <a:pt x="23" y="24"/>
                      <a:pt x="23" y="23"/>
                    </a:cubicBezTo>
                    <a:cubicBezTo>
                      <a:pt x="23" y="10"/>
                      <a:pt x="23" y="10"/>
                      <a:pt x="23" y="10"/>
                    </a:cubicBezTo>
                    <a:cubicBezTo>
                      <a:pt x="4" y="10"/>
                      <a:pt x="4" y="10"/>
                      <a:pt x="4" y="10"/>
                    </a:cubicBezTo>
                    <a:cubicBezTo>
                      <a:pt x="4" y="27"/>
                      <a:pt x="4" y="27"/>
                      <a:pt x="4" y="27"/>
                    </a:cubicBezTo>
                    <a:cubicBezTo>
                      <a:pt x="2" y="27"/>
                      <a:pt x="2" y="27"/>
                      <a:pt x="2" y="27"/>
                    </a:cubicBezTo>
                    <a:cubicBezTo>
                      <a:pt x="2" y="8"/>
                      <a:pt x="2" y="8"/>
                      <a:pt x="2" y="8"/>
                    </a:cubicBezTo>
                    <a:cubicBezTo>
                      <a:pt x="12" y="8"/>
                      <a:pt x="12" y="8"/>
                      <a:pt x="12" y="8"/>
                    </a:cubicBezTo>
                    <a:cubicBezTo>
                      <a:pt x="12" y="5"/>
                      <a:pt x="12" y="5"/>
                      <a:pt x="12" y="5"/>
                    </a:cubicBezTo>
                    <a:cubicBezTo>
                      <a:pt x="0" y="5"/>
                      <a:pt x="0" y="5"/>
                      <a:pt x="0" y="5"/>
                    </a:cubicBezTo>
                    <a:lnTo>
                      <a:pt x="0" y="3"/>
                    </a:lnTo>
                    <a:close/>
                    <a:moveTo>
                      <a:pt x="5" y="19"/>
                    </a:moveTo>
                    <a:cubicBezTo>
                      <a:pt x="12" y="19"/>
                      <a:pt x="12" y="19"/>
                      <a:pt x="12" y="19"/>
                    </a:cubicBezTo>
                    <a:cubicBezTo>
                      <a:pt x="12" y="16"/>
                      <a:pt x="12" y="16"/>
                      <a:pt x="12" y="16"/>
                    </a:cubicBezTo>
                    <a:cubicBezTo>
                      <a:pt x="6" y="16"/>
                      <a:pt x="6" y="16"/>
                      <a:pt x="6" y="16"/>
                    </a:cubicBezTo>
                    <a:cubicBezTo>
                      <a:pt x="6" y="15"/>
                      <a:pt x="6" y="15"/>
                      <a:pt x="6" y="15"/>
                    </a:cubicBezTo>
                    <a:cubicBezTo>
                      <a:pt x="15" y="15"/>
                      <a:pt x="15" y="15"/>
                      <a:pt x="15" y="15"/>
                    </a:cubicBezTo>
                    <a:cubicBezTo>
                      <a:pt x="15" y="13"/>
                      <a:pt x="16" y="12"/>
                      <a:pt x="17" y="10"/>
                    </a:cubicBezTo>
                    <a:cubicBezTo>
                      <a:pt x="19" y="11"/>
                      <a:pt x="19" y="11"/>
                      <a:pt x="19" y="11"/>
                    </a:cubicBezTo>
                    <a:cubicBezTo>
                      <a:pt x="18" y="13"/>
                      <a:pt x="18" y="14"/>
                      <a:pt x="17" y="15"/>
                    </a:cubicBezTo>
                    <a:cubicBezTo>
                      <a:pt x="21" y="15"/>
                      <a:pt x="21" y="15"/>
                      <a:pt x="21" y="15"/>
                    </a:cubicBezTo>
                    <a:cubicBezTo>
                      <a:pt x="21" y="16"/>
                      <a:pt x="21" y="16"/>
                      <a:pt x="21" y="16"/>
                    </a:cubicBezTo>
                    <a:cubicBezTo>
                      <a:pt x="15" y="16"/>
                      <a:pt x="15" y="16"/>
                      <a:pt x="15" y="16"/>
                    </a:cubicBezTo>
                    <a:cubicBezTo>
                      <a:pt x="15" y="19"/>
                      <a:pt x="15" y="19"/>
                      <a:pt x="15" y="19"/>
                    </a:cubicBezTo>
                    <a:cubicBezTo>
                      <a:pt x="22" y="19"/>
                      <a:pt x="22" y="19"/>
                      <a:pt x="22" y="19"/>
                    </a:cubicBezTo>
                    <a:cubicBezTo>
                      <a:pt x="22" y="21"/>
                      <a:pt x="22" y="21"/>
                      <a:pt x="22" y="21"/>
                    </a:cubicBezTo>
                    <a:cubicBezTo>
                      <a:pt x="15" y="21"/>
                      <a:pt x="15" y="21"/>
                      <a:pt x="15" y="21"/>
                    </a:cubicBezTo>
                    <a:cubicBezTo>
                      <a:pt x="15" y="26"/>
                      <a:pt x="15" y="26"/>
                      <a:pt x="15" y="26"/>
                    </a:cubicBezTo>
                    <a:cubicBezTo>
                      <a:pt x="12" y="26"/>
                      <a:pt x="12" y="26"/>
                      <a:pt x="12" y="26"/>
                    </a:cubicBezTo>
                    <a:cubicBezTo>
                      <a:pt x="12" y="21"/>
                      <a:pt x="12" y="21"/>
                      <a:pt x="12" y="21"/>
                    </a:cubicBezTo>
                    <a:cubicBezTo>
                      <a:pt x="5" y="21"/>
                      <a:pt x="5" y="21"/>
                      <a:pt x="5" y="21"/>
                    </a:cubicBezTo>
                    <a:lnTo>
                      <a:pt x="5" y="19"/>
                    </a:lnTo>
                    <a:close/>
                    <a:moveTo>
                      <a:pt x="8" y="11"/>
                    </a:moveTo>
                    <a:cubicBezTo>
                      <a:pt x="9" y="10"/>
                      <a:pt x="9" y="10"/>
                      <a:pt x="9" y="10"/>
                    </a:cubicBezTo>
                    <a:cubicBezTo>
                      <a:pt x="10" y="11"/>
                      <a:pt x="11" y="12"/>
                      <a:pt x="12" y="13"/>
                    </a:cubicBezTo>
                    <a:cubicBezTo>
                      <a:pt x="10" y="14"/>
                      <a:pt x="10" y="14"/>
                      <a:pt x="10" y="14"/>
                    </a:cubicBezTo>
                    <a:cubicBezTo>
                      <a:pt x="9" y="13"/>
                      <a:pt x="9" y="12"/>
                      <a:pt x="8" y="1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8" name="Freeform 238"/>
              <p:cNvSpPr/>
              <p:nvPr/>
            </p:nvSpPr>
            <p:spPr bwMode="auto">
              <a:xfrm>
                <a:off x="5477" y="2607"/>
                <a:ext cx="118" cy="120"/>
              </a:xfrm>
              <a:custGeom>
                <a:avLst/>
                <a:gdLst>
                  <a:gd name="T0" fmla="*/ 17 w 63"/>
                  <a:gd name="T1" fmla="*/ 19 h 64"/>
                  <a:gd name="T2" fmla="*/ 66 w 63"/>
                  <a:gd name="T3" fmla="*/ 19 h 64"/>
                  <a:gd name="T4" fmla="*/ 56 w 63"/>
                  <a:gd name="T5" fmla="*/ 6 h 64"/>
                  <a:gd name="T6" fmla="*/ 66 w 63"/>
                  <a:gd name="T7" fmla="*/ 0 h 64"/>
                  <a:gd name="T8" fmla="*/ 75 w 63"/>
                  <a:gd name="T9" fmla="*/ 15 h 64"/>
                  <a:gd name="T10" fmla="*/ 69 w 63"/>
                  <a:gd name="T11" fmla="*/ 19 h 64"/>
                  <a:gd name="T12" fmla="*/ 118 w 63"/>
                  <a:gd name="T13" fmla="*/ 19 h 64"/>
                  <a:gd name="T14" fmla="*/ 118 w 63"/>
                  <a:gd name="T15" fmla="*/ 28 h 64"/>
                  <a:gd name="T16" fmla="*/ 28 w 63"/>
                  <a:gd name="T17" fmla="*/ 28 h 64"/>
                  <a:gd name="T18" fmla="*/ 28 w 63"/>
                  <a:gd name="T19" fmla="*/ 58 h 64"/>
                  <a:gd name="T20" fmla="*/ 7 w 63"/>
                  <a:gd name="T21" fmla="*/ 120 h 64"/>
                  <a:gd name="T22" fmla="*/ 0 w 63"/>
                  <a:gd name="T23" fmla="*/ 112 h 64"/>
                  <a:gd name="T24" fmla="*/ 17 w 63"/>
                  <a:gd name="T25" fmla="*/ 58 h 64"/>
                  <a:gd name="T26" fmla="*/ 17 w 63"/>
                  <a:gd name="T27" fmla="*/ 19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64"/>
                  <a:gd name="T44" fmla="*/ 63 w 63"/>
                  <a:gd name="T45" fmla="*/ 64 h 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64">
                    <a:moveTo>
                      <a:pt x="9" y="10"/>
                    </a:moveTo>
                    <a:cubicBezTo>
                      <a:pt x="35" y="10"/>
                      <a:pt x="35" y="10"/>
                      <a:pt x="35" y="10"/>
                    </a:cubicBezTo>
                    <a:cubicBezTo>
                      <a:pt x="34" y="8"/>
                      <a:pt x="32" y="6"/>
                      <a:pt x="30" y="3"/>
                    </a:cubicBezTo>
                    <a:cubicBezTo>
                      <a:pt x="35" y="0"/>
                      <a:pt x="35" y="0"/>
                      <a:pt x="35" y="0"/>
                    </a:cubicBezTo>
                    <a:cubicBezTo>
                      <a:pt x="37" y="3"/>
                      <a:pt x="39" y="5"/>
                      <a:pt x="40" y="8"/>
                    </a:cubicBezTo>
                    <a:cubicBezTo>
                      <a:pt x="37" y="10"/>
                      <a:pt x="37" y="10"/>
                      <a:pt x="37" y="10"/>
                    </a:cubicBezTo>
                    <a:cubicBezTo>
                      <a:pt x="63" y="10"/>
                      <a:pt x="63" y="10"/>
                      <a:pt x="63" y="10"/>
                    </a:cubicBezTo>
                    <a:cubicBezTo>
                      <a:pt x="63" y="15"/>
                      <a:pt x="63" y="15"/>
                      <a:pt x="63" y="15"/>
                    </a:cubicBezTo>
                    <a:cubicBezTo>
                      <a:pt x="15" y="15"/>
                      <a:pt x="15" y="15"/>
                      <a:pt x="15" y="15"/>
                    </a:cubicBezTo>
                    <a:cubicBezTo>
                      <a:pt x="15" y="31"/>
                      <a:pt x="15" y="31"/>
                      <a:pt x="15" y="31"/>
                    </a:cubicBezTo>
                    <a:cubicBezTo>
                      <a:pt x="15" y="45"/>
                      <a:pt x="11" y="56"/>
                      <a:pt x="4" y="64"/>
                    </a:cubicBezTo>
                    <a:cubicBezTo>
                      <a:pt x="3" y="63"/>
                      <a:pt x="2" y="61"/>
                      <a:pt x="0" y="60"/>
                    </a:cubicBezTo>
                    <a:cubicBezTo>
                      <a:pt x="6" y="53"/>
                      <a:pt x="9" y="43"/>
                      <a:pt x="9" y="31"/>
                    </a:cubicBezTo>
                    <a:lnTo>
                      <a:pt x="9"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9" name="Freeform 239"/>
              <p:cNvSpPr>
                <a:spLocks noEditPoints="1"/>
              </p:cNvSpPr>
              <p:nvPr/>
            </p:nvSpPr>
            <p:spPr bwMode="auto">
              <a:xfrm>
                <a:off x="5603" y="2617"/>
                <a:ext cx="118" cy="110"/>
              </a:xfrm>
              <a:custGeom>
                <a:avLst/>
                <a:gdLst>
                  <a:gd name="T0" fmla="*/ 0 w 63"/>
                  <a:gd name="T1" fmla="*/ 0 h 59"/>
                  <a:gd name="T2" fmla="*/ 118 w 63"/>
                  <a:gd name="T3" fmla="*/ 0 h 59"/>
                  <a:gd name="T4" fmla="*/ 118 w 63"/>
                  <a:gd name="T5" fmla="*/ 7 h 59"/>
                  <a:gd name="T6" fmla="*/ 79 w 63"/>
                  <a:gd name="T7" fmla="*/ 7 h 59"/>
                  <a:gd name="T8" fmla="*/ 79 w 63"/>
                  <a:gd name="T9" fmla="*/ 26 h 59"/>
                  <a:gd name="T10" fmla="*/ 112 w 63"/>
                  <a:gd name="T11" fmla="*/ 26 h 59"/>
                  <a:gd name="T12" fmla="*/ 112 w 63"/>
                  <a:gd name="T13" fmla="*/ 110 h 59"/>
                  <a:gd name="T14" fmla="*/ 103 w 63"/>
                  <a:gd name="T15" fmla="*/ 110 h 59"/>
                  <a:gd name="T16" fmla="*/ 103 w 63"/>
                  <a:gd name="T17" fmla="*/ 103 h 59"/>
                  <a:gd name="T18" fmla="*/ 17 w 63"/>
                  <a:gd name="T19" fmla="*/ 103 h 59"/>
                  <a:gd name="T20" fmla="*/ 17 w 63"/>
                  <a:gd name="T21" fmla="*/ 110 h 59"/>
                  <a:gd name="T22" fmla="*/ 7 w 63"/>
                  <a:gd name="T23" fmla="*/ 110 h 59"/>
                  <a:gd name="T24" fmla="*/ 7 w 63"/>
                  <a:gd name="T25" fmla="*/ 26 h 59"/>
                  <a:gd name="T26" fmla="*/ 39 w 63"/>
                  <a:gd name="T27" fmla="*/ 26 h 59"/>
                  <a:gd name="T28" fmla="*/ 41 w 63"/>
                  <a:gd name="T29" fmla="*/ 7 h 59"/>
                  <a:gd name="T30" fmla="*/ 0 w 63"/>
                  <a:gd name="T31" fmla="*/ 7 h 59"/>
                  <a:gd name="T32" fmla="*/ 0 w 63"/>
                  <a:gd name="T33" fmla="*/ 0 h 59"/>
                  <a:gd name="T34" fmla="*/ 103 w 63"/>
                  <a:gd name="T35" fmla="*/ 95 h 59"/>
                  <a:gd name="T36" fmla="*/ 103 w 63"/>
                  <a:gd name="T37" fmla="*/ 73 h 59"/>
                  <a:gd name="T38" fmla="*/ 81 w 63"/>
                  <a:gd name="T39" fmla="*/ 73 h 59"/>
                  <a:gd name="T40" fmla="*/ 69 w 63"/>
                  <a:gd name="T41" fmla="*/ 60 h 59"/>
                  <a:gd name="T42" fmla="*/ 69 w 63"/>
                  <a:gd name="T43" fmla="*/ 35 h 59"/>
                  <a:gd name="T44" fmla="*/ 49 w 63"/>
                  <a:gd name="T45" fmla="*/ 35 h 59"/>
                  <a:gd name="T46" fmla="*/ 26 w 63"/>
                  <a:gd name="T47" fmla="*/ 78 h 59"/>
                  <a:gd name="T48" fmla="*/ 19 w 63"/>
                  <a:gd name="T49" fmla="*/ 71 h 59"/>
                  <a:gd name="T50" fmla="*/ 39 w 63"/>
                  <a:gd name="T51" fmla="*/ 35 h 59"/>
                  <a:gd name="T52" fmla="*/ 17 w 63"/>
                  <a:gd name="T53" fmla="*/ 35 h 59"/>
                  <a:gd name="T54" fmla="*/ 17 w 63"/>
                  <a:gd name="T55" fmla="*/ 95 h 59"/>
                  <a:gd name="T56" fmla="*/ 103 w 63"/>
                  <a:gd name="T57" fmla="*/ 95 h 59"/>
                  <a:gd name="T58" fmla="*/ 51 w 63"/>
                  <a:gd name="T59" fmla="*/ 26 h 59"/>
                  <a:gd name="T60" fmla="*/ 69 w 63"/>
                  <a:gd name="T61" fmla="*/ 26 h 59"/>
                  <a:gd name="T62" fmla="*/ 69 w 63"/>
                  <a:gd name="T63" fmla="*/ 7 h 59"/>
                  <a:gd name="T64" fmla="*/ 51 w 63"/>
                  <a:gd name="T65" fmla="*/ 7 h 59"/>
                  <a:gd name="T66" fmla="*/ 51 w 63"/>
                  <a:gd name="T67" fmla="*/ 26 h 59"/>
                  <a:gd name="T68" fmla="*/ 84 w 63"/>
                  <a:gd name="T69" fmla="*/ 65 h 59"/>
                  <a:gd name="T70" fmla="*/ 103 w 63"/>
                  <a:gd name="T71" fmla="*/ 65 h 59"/>
                  <a:gd name="T72" fmla="*/ 103 w 63"/>
                  <a:gd name="T73" fmla="*/ 35 h 59"/>
                  <a:gd name="T74" fmla="*/ 79 w 63"/>
                  <a:gd name="T75" fmla="*/ 35 h 59"/>
                  <a:gd name="T76" fmla="*/ 79 w 63"/>
                  <a:gd name="T77" fmla="*/ 58 h 59"/>
                  <a:gd name="T78" fmla="*/ 84 w 63"/>
                  <a:gd name="T79" fmla="*/ 65 h 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
                  <a:gd name="T121" fmla="*/ 0 h 59"/>
                  <a:gd name="T122" fmla="*/ 63 w 63"/>
                  <a:gd name="T123" fmla="*/ 59 h 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 h="59">
                    <a:moveTo>
                      <a:pt x="0" y="0"/>
                    </a:moveTo>
                    <a:cubicBezTo>
                      <a:pt x="63" y="0"/>
                      <a:pt x="63" y="0"/>
                      <a:pt x="63" y="0"/>
                    </a:cubicBezTo>
                    <a:cubicBezTo>
                      <a:pt x="63" y="4"/>
                      <a:pt x="63" y="4"/>
                      <a:pt x="63" y="4"/>
                    </a:cubicBezTo>
                    <a:cubicBezTo>
                      <a:pt x="42" y="4"/>
                      <a:pt x="42" y="4"/>
                      <a:pt x="42" y="4"/>
                    </a:cubicBezTo>
                    <a:cubicBezTo>
                      <a:pt x="42" y="14"/>
                      <a:pt x="42" y="14"/>
                      <a:pt x="42" y="14"/>
                    </a:cubicBezTo>
                    <a:cubicBezTo>
                      <a:pt x="60" y="14"/>
                      <a:pt x="60" y="14"/>
                      <a:pt x="60" y="14"/>
                    </a:cubicBezTo>
                    <a:cubicBezTo>
                      <a:pt x="60" y="59"/>
                      <a:pt x="60" y="59"/>
                      <a:pt x="60" y="59"/>
                    </a:cubicBezTo>
                    <a:cubicBezTo>
                      <a:pt x="55" y="59"/>
                      <a:pt x="55" y="59"/>
                      <a:pt x="55" y="59"/>
                    </a:cubicBezTo>
                    <a:cubicBezTo>
                      <a:pt x="55" y="55"/>
                      <a:pt x="55" y="55"/>
                      <a:pt x="55" y="55"/>
                    </a:cubicBezTo>
                    <a:cubicBezTo>
                      <a:pt x="9" y="55"/>
                      <a:pt x="9" y="55"/>
                      <a:pt x="9" y="55"/>
                    </a:cubicBezTo>
                    <a:cubicBezTo>
                      <a:pt x="9" y="59"/>
                      <a:pt x="9" y="59"/>
                      <a:pt x="9" y="59"/>
                    </a:cubicBezTo>
                    <a:cubicBezTo>
                      <a:pt x="4" y="59"/>
                      <a:pt x="4" y="59"/>
                      <a:pt x="4" y="59"/>
                    </a:cubicBezTo>
                    <a:cubicBezTo>
                      <a:pt x="4" y="14"/>
                      <a:pt x="4" y="14"/>
                      <a:pt x="4" y="14"/>
                    </a:cubicBezTo>
                    <a:cubicBezTo>
                      <a:pt x="21" y="14"/>
                      <a:pt x="21" y="14"/>
                      <a:pt x="21" y="14"/>
                    </a:cubicBezTo>
                    <a:cubicBezTo>
                      <a:pt x="22" y="11"/>
                      <a:pt x="22" y="8"/>
                      <a:pt x="22" y="4"/>
                    </a:cubicBezTo>
                    <a:cubicBezTo>
                      <a:pt x="0" y="4"/>
                      <a:pt x="0" y="4"/>
                      <a:pt x="0" y="4"/>
                    </a:cubicBezTo>
                    <a:lnTo>
                      <a:pt x="0" y="0"/>
                    </a:lnTo>
                    <a:close/>
                    <a:moveTo>
                      <a:pt x="55" y="51"/>
                    </a:moveTo>
                    <a:cubicBezTo>
                      <a:pt x="55" y="39"/>
                      <a:pt x="55" y="39"/>
                      <a:pt x="55" y="39"/>
                    </a:cubicBezTo>
                    <a:cubicBezTo>
                      <a:pt x="43" y="39"/>
                      <a:pt x="43" y="39"/>
                      <a:pt x="43" y="39"/>
                    </a:cubicBezTo>
                    <a:cubicBezTo>
                      <a:pt x="39" y="39"/>
                      <a:pt x="37" y="37"/>
                      <a:pt x="37" y="32"/>
                    </a:cubicBezTo>
                    <a:cubicBezTo>
                      <a:pt x="37" y="19"/>
                      <a:pt x="37" y="19"/>
                      <a:pt x="37" y="19"/>
                    </a:cubicBezTo>
                    <a:cubicBezTo>
                      <a:pt x="26" y="19"/>
                      <a:pt x="26" y="19"/>
                      <a:pt x="26" y="19"/>
                    </a:cubicBezTo>
                    <a:cubicBezTo>
                      <a:pt x="26" y="29"/>
                      <a:pt x="22" y="37"/>
                      <a:pt x="14" y="42"/>
                    </a:cubicBezTo>
                    <a:cubicBezTo>
                      <a:pt x="13" y="41"/>
                      <a:pt x="12" y="40"/>
                      <a:pt x="10" y="38"/>
                    </a:cubicBezTo>
                    <a:cubicBezTo>
                      <a:pt x="17" y="34"/>
                      <a:pt x="21" y="27"/>
                      <a:pt x="21" y="19"/>
                    </a:cubicBezTo>
                    <a:cubicBezTo>
                      <a:pt x="9" y="19"/>
                      <a:pt x="9" y="19"/>
                      <a:pt x="9" y="19"/>
                    </a:cubicBezTo>
                    <a:cubicBezTo>
                      <a:pt x="9" y="51"/>
                      <a:pt x="9" y="51"/>
                      <a:pt x="9" y="51"/>
                    </a:cubicBezTo>
                    <a:lnTo>
                      <a:pt x="55" y="51"/>
                    </a:lnTo>
                    <a:close/>
                    <a:moveTo>
                      <a:pt x="27" y="14"/>
                    </a:moveTo>
                    <a:cubicBezTo>
                      <a:pt x="37" y="14"/>
                      <a:pt x="37" y="14"/>
                      <a:pt x="37" y="14"/>
                    </a:cubicBezTo>
                    <a:cubicBezTo>
                      <a:pt x="37" y="4"/>
                      <a:pt x="37" y="4"/>
                      <a:pt x="37" y="4"/>
                    </a:cubicBezTo>
                    <a:cubicBezTo>
                      <a:pt x="27" y="4"/>
                      <a:pt x="27" y="4"/>
                      <a:pt x="27" y="4"/>
                    </a:cubicBezTo>
                    <a:cubicBezTo>
                      <a:pt x="27" y="8"/>
                      <a:pt x="27" y="11"/>
                      <a:pt x="27" y="14"/>
                    </a:cubicBezTo>
                    <a:close/>
                    <a:moveTo>
                      <a:pt x="45" y="35"/>
                    </a:moveTo>
                    <a:cubicBezTo>
                      <a:pt x="55" y="35"/>
                      <a:pt x="55" y="35"/>
                      <a:pt x="55" y="35"/>
                    </a:cubicBezTo>
                    <a:cubicBezTo>
                      <a:pt x="55" y="19"/>
                      <a:pt x="55" y="19"/>
                      <a:pt x="55" y="19"/>
                    </a:cubicBezTo>
                    <a:cubicBezTo>
                      <a:pt x="42" y="19"/>
                      <a:pt x="42" y="19"/>
                      <a:pt x="42" y="19"/>
                    </a:cubicBezTo>
                    <a:cubicBezTo>
                      <a:pt x="42" y="31"/>
                      <a:pt x="42" y="31"/>
                      <a:pt x="42" y="31"/>
                    </a:cubicBezTo>
                    <a:cubicBezTo>
                      <a:pt x="42" y="34"/>
                      <a:pt x="43" y="35"/>
                      <a:pt x="45"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0" name="Freeform 240"/>
              <p:cNvSpPr>
                <a:spLocks noEditPoints="1"/>
              </p:cNvSpPr>
              <p:nvPr/>
            </p:nvSpPr>
            <p:spPr bwMode="auto">
              <a:xfrm>
                <a:off x="6534" y="2521"/>
                <a:ext cx="39" cy="39"/>
              </a:xfrm>
              <a:custGeom>
                <a:avLst/>
                <a:gdLst>
                  <a:gd name="T0" fmla="*/ 26 w 21"/>
                  <a:gd name="T1" fmla="*/ 6 h 21"/>
                  <a:gd name="T2" fmla="*/ 39 w 21"/>
                  <a:gd name="T3" fmla="*/ 19 h 21"/>
                  <a:gd name="T4" fmla="*/ 35 w 21"/>
                  <a:gd name="T5" fmla="*/ 20 h 21"/>
                  <a:gd name="T6" fmla="*/ 32 w 21"/>
                  <a:gd name="T7" fmla="*/ 17 h 21"/>
                  <a:gd name="T8" fmla="*/ 6 w 21"/>
                  <a:gd name="T9" fmla="*/ 19 h 21"/>
                  <a:gd name="T10" fmla="*/ 2 w 21"/>
                  <a:gd name="T11" fmla="*/ 19 h 21"/>
                  <a:gd name="T12" fmla="*/ 0 w 21"/>
                  <a:gd name="T13" fmla="*/ 15 h 21"/>
                  <a:gd name="T14" fmla="*/ 4 w 21"/>
                  <a:gd name="T15" fmla="*/ 13 h 21"/>
                  <a:gd name="T16" fmla="*/ 15 w 21"/>
                  <a:gd name="T17" fmla="*/ 0 h 21"/>
                  <a:gd name="T18" fmla="*/ 19 w 21"/>
                  <a:gd name="T19" fmla="*/ 2 h 21"/>
                  <a:gd name="T20" fmla="*/ 6 w 21"/>
                  <a:gd name="T21" fmla="*/ 15 h 21"/>
                  <a:gd name="T22" fmla="*/ 30 w 21"/>
                  <a:gd name="T23" fmla="*/ 13 h 21"/>
                  <a:gd name="T24" fmla="*/ 24 w 21"/>
                  <a:gd name="T25" fmla="*/ 7 h 21"/>
                  <a:gd name="T26" fmla="*/ 26 w 21"/>
                  <a:gd name="T27" fmla="*/ 6 h 21"/>
                  <a:gd name="T28" fmla="*/ 32 w 21"/>
                  <a:gd name="T29" fmla="*/ 22 h 21"/>
                  <a:gd name="T30" fmla="*/ 32 w 21"/>
                  <a:gd name="T31" fmla="*/ 39 h 21"/>
                  <a:gd name="T32" fmla="*/ 30 w 21"/>
                  <a:gd name="T33" fmla="*/ 39 h 21"/>
                  <a:gd name="T34" fmla="*/ 30 w 21"/>
                  <a:gd name="T35" fmla="*/ 37 h 21"/>
                  <a:gd name="T36" fmla="*/ 7 w 21"/>
                  <a:gd name="T37" fmla="*/ 37 h 21"/>
                  <a:gd name="T38" fmla="*/ 7 w 21"/>
                  <a:gd name="T39" fmla="*/ 39 h 21"/>
                  <a:gd name="T40" fmla="*/ 4 w 21"/>
                  <a:gd name="T41" fmla="*/ 39 h 21"/>
                  <a:gd name="T42" fmla="*/ 4 w 21"/>
                  <a:gd name="T43" fmla="*/ 22 h 21"/>
                  <a:gd name="T44" fmla="*/ 32 w 21"/>
                  <a:gd name="T45" fmla="*/ 22 h 21"/>
                  <a:gd name="T46" fmla="*/ 30 w 21"/>
                  <a:gd name="T47" fmla="*/ 24 h 21"/>
                  <a:gd name="T48" fmla="*/ 7 w 21"/>
                  <a:gd name="T49" fmla="*/ 24 h 21"/>
                  <a:gd name="T50" fmla="*/ 7 w 21"/>
                  <a:gd name="T51" fmla="*/ 33 h 21"/>
                  <a:gd name="T52" fmla="*/ 30 w 21"/>
                  <a:gd name="T53" fmla="*/ 33 h 21"/>
                  <a:gd name="T54" fmla="*/ 30 w 21"/>
                  <a:gd name="T55" fmla="*/ 24 h 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
                  <a:gd name="T85" fmla="*/ 0 h 21"/>
                  <a:gd name="T86" fmla="*/ 21 w 21"/>
                  <a:gd name="T87" fmla="*/ 21 h 2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 h="21">
                    <a:moveTo>
                      <a:pt x="14" y="3"/>
                    </a:moveTo>
                    <a:cubicBezTo>
                      <a:pt x="17" y="5"/>
                      <a:pt x="19" y="7"/>
                      <a:pt x="21" y="10"/>
                    </a:cubicBezTo>
                    <a:cubicBezTo>
                      <a:pt x="19" y="11"/>
                      <a:pt x="19" y="11"/>
                      <a:pt x="19" y="11"/>
                    </a:cubicBezTo>
                    <a:cubicBezTo>
                      <a:pt x="19" y="10"/>
                      <a:pt x="18" y="10"/>
                      <a:pt x="17" y="9"/>
                    </a:cubicBezTo>
                    <a:cubicBezTo>
                      <a:pt x="11" y="9"/>
                      <a:pt x="6" y="9"/>
                      <a:pt x="3" y="10"/>
                    </a:cubicBezTo>
                    <a:cubicBezTo>
                      <a:pt x="2" y="10"/>
                      <a:pt x="1" y="10"/>
                      <a:pt x="1" y="10"/>
                    </a:cubicBezTo>
                    <a:cubicBezTo>
                      <a:pt x="0" y="8"/>
                      <a:pt x="0" y="8"/>
                      <a:pt x="0" y="8"/>
                    </a:cubicBezTo>
                    <a:cubicBezTo>
                      <a:pt x="1" y="8"/>
                      <a:pt x="1" y="8"/>
                      <a:pt x="2" y="7"/>
                    </a:cubicBezTo>
                    <a:cubicBezTo>
                      <a:pt x="4" y="5"/>
                      <a:pt x="6" y="3"/>
                      <a:pt x="8" y="0"/>
                    </a:cubicBezTo>
                    <a:cubicBezTo>
                      <a:pt x="10" y="1"/>
                      <a:pt x="10" y="1"/>
                      <a:pt x="10" y="1"/>
                    </a:cubicBezTo>
                    <a:cubicBezTo>
                      <a:pt x="8" y="4"/>
                      <a:pt x="6" y="6"/>
                      <a:pt x="3" y="8"/>
                    </a:cubicBezTo>
                    <a:cubicBezTo>
                      <a:pt x="8" y="8"/>
                      <a:pt x="12" y="8"/>
                      <a:pt x="16" y="7"/>
                    </a:cubicBezTo>
                    <a:cubicBezTo>
                      <a:pt x="15" y="6"/>
                      <a:pt x="14" y="5"/>
                      <a:pt x="13" y="4"/>
                    </a:cubicBezTo>
                    <a:lnTo>
                      <a:pt x="14" y="3"/>
                    </a:lnTo>
                    <a:close/>
                    <a:moveTo>
                      <a:pt x="17" y="12"/>
                    </a:moveTo>
                    <a:cubicBezTo>
                      <a:pt x="17" y="21"/>
                      <a:pt x="17" y="21"/>
                      <a:pt x="17" y="21"/>
                    </a:cubicBezTo>
                    <a:cubicBezTo>
                      <a:pt x="16" y="21"/>
                      <a:pt x="16" y="21"/>
                      <a:pt x="16" y="21"/>
                    </a:cubicBezTo>
                    <a:cubicBezTo>
                      <a:pt x="16" y="20"/>
                      <a:pt x="16" y="20"/>
                      <a:pt x="16" y="20"/>
                    </a:cubicBezTo>
                    <a:cubicBezTo>
                      <a:pt x="4" y="20"/>
                      <a:pt x="4" y="20"/>
                      <a:pt x="4" y="20"/>
                    </a:cubicBezTo>
                    <a:cubicBezTo>
                      <a:pt x="4" y="21"/>
                      <a:pt x="4" y="21"/>
                      <a:pt x="4" y="21"/>
                    </a:cubicBezTo>
                    <a:cubicBezTo>
                      <a:pt x="2" y="21"/>
                      <a:pt x="2" y="21"/>
                      <a:pt x="2" y="21"/>
                    </a:cubicBezTo>
                    <a:cubicBezTo>
                      <a:pt x="2" y="12"/>
                      <a:pt x="2" y="12"/>
                      <a:pt x="2" y="12"/>
                    </a:cubicBezTo>
                    <a:lnTo>
                      <a:pt x="17" y="12"/>
                    </a:lnTo>
                    <a:close/>
                    <a:moveTo>
                      <a:pt x="16" y="13"/>
                    </a:moveTo>
                    <a:cubicBezTo>
                      <a:pt x="4" y="13"/>
                      <a:pt x="4" y="13"/>
                      <a:pt x="4" y="13"/>
                    </a:cubicBezTo>
                    <a:cubicBezTo>
                      <a:pt x="4" y="18"/>
                      <a:pt x="4" y="18"/>
                      <a:pt x="4" y="18"/>
                    </a:cubicBezTo>
                    <a:cubicBezTo>
                      <a:pt x="16" y="18"/>
                      <a:pt x="16" y="18"/>
                      <a:pt x="16" y="18"/>
                    </a:cubicBezTo>
                    <a:lnTo>
                      <a:pt x="16"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1" name="Freeform 241"/>
              <p:cNvSpPr>
                <a:spLocks noEditPoints="1"/>
              </p:cNvSpPr>
              <p:nvPr/>
            </p:nvSpPr>
            <p:spPr bwMode="auto">
              <a:xfrm>
                <a:off x="6532" y="2570"/>
                <a:ext cx="39" cy="39"/>
              </a:xfrm>
              <a:custGeom>
                <a:avLst/>
                <a:gdLst>
                  <a:gd name="T0" fmla="*/ 9 w 21"/>
                  <a:gd name="T1" fmla="*/ 17 h 21"/>
                  <a:gd name="T2" fmla="*/ 0 w 21"/>
                  <a:gd name="T3" fmla="*/ 15 h 21"/>
                  <a:gd name="T4" fmla="*/ 6 w 21"/>
                  <a:gd name="T5" fmla="*/ 24 h 21"/>
                  <a:gd name="T6" fmla="*/ 6 w 21"/>
                  <a:gd name="T7" fmla="*/ 39 h 21"/>
                  <a:gd name="T8" fmla="*/ 6 w 21"/>
                  <a:gd name="T9" fmla="*/ 24 h 21"/>
                  <a:gd name="T10" fmla="*/ 11 w 21"/>
                  <a:gd name="T11" fmla="*/ 7 h 21"/>
                  <a:gd name="T12" fmla="*/ 2 w 21"/>
                  <a:gd name="T13" fmla="*/ 4 h 21"/>
                  <a:gd name="T14" fmla="*/ 17 w 21"/>
                  <a:gd name="T15" fmla="*/ 9 h 21"/>
                  <a:gd name="T16" fmla="*/ 11 w 21"/>
                  <a:gd name="T17" fmla="*/ 17 h 21"/>
                  <a:gd name="T18" fmla="*/ 17 w 21"/>
                  <a:gd name="T19" fmla="*/ 9 h 21"/>
                  <a:gd name="T20" fmla="*/ 26 w 21"/>
                  <a:gd name="T21" fmla="*/ 7 h 21"/>
                  <a:gd name="T22" fmla="*/ 22 w 21"/>
                  <a:gd name="T23" fmla="*/ 15 h 21"/>
                  <a:gd name="T24" fmla="*/ 20 w 21"/>
                  <a:gd name="T25" fmla="*/ 7 h 21"/>
                  <a:gd name="T26" fmla="*/ 11 w 21"/>
                  <a:gd name="T27" fmla="*/ 6 h 21"/>
                  <a:gd name="T28" fmla="*/ 22 w 21"/>
                  <a:gd name="T29" fmla="*/ 2 h 21"/>
                  <a:gd name="T30" fmla="*/ 26 w 21"/>
                  <a:gd name="T31" fmla="*/ 6 h 21"/>
                  <a:gd name="T32" fmla="*/ 39 w 21"/>
                  <a:gd name="T33" fmla="*/ 7 h 21"/>
                  <a:gd name="T34" fmla="*/ 30 w 21"/>
                  <a:gd name="T35" fmla="*/ 15 h 21"/>
                  <a:gd name="T36" fmla="*/ 13 w 21"/>
                  <a:gd name="T37" fmla="*/ 17 h 21"/>
                  <a:gd name="T38" fmla="*/ 35 w 21"/>
                  <a:gd name="T39" fmla="*/ 26 h 21"/>
                  <a:gd name="T40" fmla="*/ 32 w 21"/>
                  <a:gd name="T41" fmla="*/ 24 h 21"/>
                  <a:gd name="T42" fmla="*/ 17 w 21"/>
                  <a:gd name="T43" fmla="*/ 28 h 21"/>
                  <a:gd name="T44" fmla="*/ 35 w 21"/>
                  <a:gd name="T45" fmla="*/ 35 h 21"/>
                  <a:gd name="T46" fmla="*/ 22 w 21"/>
                  <a:gd name="T47" fmla="*/ 39 h 21"/>
                  <a:gd name="T48" fmla="*/ 30 w 21"/>
                  <a:gd name="T49" fmla="*/ 37 h 21"/>
                  <a:gd name="T50" fmla="*/ 33 w 21"/>
                  <a:gd name="T51" fmla="*/ 30 h 21"/>
                  <a:gd name="T52" fmla="*/ 13 w 21"/>
                  <a:gd name="T53" fmla="*/ 28 h 21"/>
                  <a:gd name="T54" fmla="*/ 32 w 21"/>
                  <a:gd name="T55" fmla="*/ 22 h 21"/>
                  <a:gd name="T56" fmla="*/ 13 w 21"/>
                  <a:gd name="T57" fmla="*/ 19 h 21"/>
                  <a:gd name="T58" fmla="*/ 30 w 21"/>
                  <a:gd name="T59" fmla="*/ 11 h 21"/>
                  <a:gd name="T60" fmla="*/ 39 w 21"/>
                  <a:gd name="T61" fmla="*/ 15 h 21"/>
                  <a:gd name="T62" fmla="*/ 30 w 21"/>
                  <a:gd name="T63" fmla="*/ 11 h 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
                  <a:gd name="T97" fmla="*/ 0 h 21"/>
                  <a:gd name="T98" fmla="*/ 21 w 21"/>
                  <a:gd name="T99" fmla="*/ 21 h 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 h="21">
                    <a:moveTo>
                      <a:pt x="1" y="6"/>
                    </a:moveTo>
                    <a:cubicBezTo>
                      <a:pt x="3" y="7"/>
                      <a:pt x="4" y="8"/>
                      <a:pt x="5" y="9"/>
                    </a:cubicBezTo>
                    <a:cubicBezTo>
                      <a:pt x="4" y="11"/>
                      <a:pt x="4" y="11"/>
                      <a:pt x="4" y="11"/>
                    </a:cubicBezTo>
                    <a:cubicBezTo>
                      <a:pt x="3" y="10"/>
                      <a:pt x="1" y="9"/>
                      <a:pt x="0" y="8"/>
                    </a:cubicBezTo>
                    <a:lnTo>
                      <a:pt x="1" y="6"/>
                    </a:lnTo>
                    <a:close/>
                    <a:moveTo>
                      <a:pt x="3" y="13"/>
                    </a:moveTo>
                    <a:cubicBezTo>
                      <a:pt x="4" y="13"/>
                      <a:pt x="4" y="13"/>
                      <a:pt x="5" y="13"/>
                    </a:cubicBezTo>
                    <a:cubicBezTo>
                      <a:pt x="4" y="16"/>
                      <a:pt x="4" y="18"/>
                      <a:pt x="3" y="21"/>
                    </a:cubicBezTo>
                    <a:cubicBezTo>
                      <a:pt x="1" y="20"/>
                      <a:pt x="1" y="20"/>
                      <a:pt x="1" y="20"/>
                    </a:cubicBezTo>
                    <a:cubicBezTo>
                      <a:pt x="2" y="18"/>
                      <a:pt x="3" y="15"/>
                      <a:pt x="3" y="13"/>
                    </a:cubicBezTo>
                    <a:close/>
                    <a:moveTo>
                      <a:pt x="2" y="1"/>
                    </a:moveTo>
                    <a:cubicBezTo>
                      <a:pt x="3" y="2"/>
                      <a:pt x="5" y="3"/>
                      <a:pt x="6" y="4"/>
                    </a:cubicBezTo>
                    <a:cubicBezTo>
                      <a:pt x="4" y="5"/>
                      <a:pt x="4" y="5"/>
                      <a:pt x="4" y="5"/>
                    </a:cubicBezTo>
                    <a:cubicBezTo>
                      <a:pt x="3" y="4"/>
                      <a:pt x="2" y="3"/>
                      <a:pt x="1" y="2"/>
                    </a:cubicBezTo>
                    <a:lnTo>
                      <a:pt x="2" y="1"/>
                    </a:lnTo>
                    <a:close/>
                    <a:moveTo>
                      <a:pt x="9" y="5"/>
                    </a:moveTo>
                    <a:cubicBezTo>
                      <a:pt x="10" y="6"/>
                      <a:pt x="10" y="6"/>
                      <a:pt x="10" y="6"/>
                    </a:cubicBezTo>
                    <a:cubicBezTo>
                      <a:pt x="9" y="7"/>
                      <a:pt x="7" y="8"/>
                      <a:pt x="6" y="9"/>
                    </a:cubicBezTo>
                    <a:cubicBezTo>
                      <a:pt x="6" y="8"/>
                      <a:pt x="5" y="8"/>
                      <a:pt x="5" y="8"/>
                    </a:cubicBezTo>
                    <a:cubicBezTo>
                      <a:pt x="6" y="7"/>
                      <a:pt x="8" y="6"/>
                      <a:pt x="9" y="5"/>
                    </a:cubicBezTo>
                    <a:close/>
                    <a:moveTo>
                      <a:pt x="14" y="8"/>
                    </a:moveTo>
                    <a:cubicBezTo>
                      <a:pt x="14" y="4"/>
                      <a:pt x="14" y="4"/>
                      <a:pt x="14" y="4"/>
                    </a:cubicBezTo>
                    <a:cubicBezTo>
                      <a:pt x="12" y="4"/>
                      <a:pt x="12" y="4"/>
                      <a:pt x="12" y="4"/>
                    </a:cubicBezTo>
                    <a:cubicBezTo>
                      <a:pt x="12" y="8"/>
                      <a:pt x="12" y="8"/>
                      <a:pt x="12" y="8"/>
                    </a:cubicBezTo>
                    <a:cubicBezTo>
                      <a:pt x="11" y="8"/>
                      <a:pt x="11" y="8"/>
                      <a:pt x="11" y="8"/>
                    </a:cubicBezTo>
                    <a:cubicBezTo>
                      <a:pt x="11" y="4"/>
                      <a:pt x="11" y="4"/>
                      <a:pt x="11" y="4"/>
                    </a:cubicBezTo>
                    <a:cubicBezTo>
                      <a:pt x="6" y="4"/>
                      <a:pt x="6" y="4"/>
                      <a:pt x="6" y="4"/>
                    </a:cubicBezTo>
                    <a:cubicBezTo>
                      <a:pt x="6" y="3"/>
                      <a:pt x="6" y="3"/>
                      <a:pt x="6" y="3"/>
                    </a:cubicBezTo>
                    <a:cubicBezTo>
                      <a:pt x="12" y="3"/>
                      <a:pt x="12" y="3"/>
                      <a:pt x="12" y="3"/>
                    </a:cubicBezTo>
                    <a:cubicBezTo>
                      <a:pt x="12" y="2"/>
                      <a:pt x="12" y="2"/>
                      <a:pt x="12" y="1"/>
                    </a:cubicBezTo>
                    <a:cubicBezTo>
                      <a:pt x="13" y="0"/>
                      <a:pt x="13" y="0"/>
                      <a:pt x="13" y="0"/>
                    </a:cubicBezTo>
                    <a:cubicBezTo>
                      <a:pt x="13" y="1"/>
                      <a:pt x="14" y="2"/>
                      <a:pt x="14" y="3"/>
                    </a:cubicBezTo>
                    <a:cubicBezTo>
                      <a:pt x="21" y="3"/>
                      <a:pt x="21" y="3"/>
                      <a:pt x="21" y="3"/>
                    </a:cubicBezTo>
                    <a:cubicBezTo>
                      <a:pt x="21" y="4"/>
                      <a:pt x="21" y="4"/>
                      <a:pt x="21" y="4"/>
                    </a:cubicBezTo>
                    <a:cubicBezTo>
                      <a:pt x="16" y="4"/>
                      <a:pt x="16" y="4"/>
                      <a:pt x="16" y="4"/>
                    </a:cubicBezTo>
                    <a:cubicBezTo>
                      <a:pt x="16" y="8"/>
                      <a:pt x="16" y="8"/>
                      <a:pt x="16" y="8"/>
                    </a:cubicBezTo>
                    <a:lnTo>
                      <a:pt x="14" y="8"/>
                    </a:lnTo>
                    <a:close/>
                    <a:moveTo>
                      <a:pt x="7" y="9"/>
                    </a:moveTo>
                    <a:cubicBezTo>
                      <a:pt x="19" y="9"/>
                      <a:pt x="19" y="9"/>
                      <a:pt x="19" y="9"/>
                    </a:cubicBezTo>
                    <a:cubicBezTo>
                      <a:pt x="19" y="14"/>
                      <a:pt x="19" y="14"/>
                      <a:pt x="19" y="14"/>
                    </a:cubicBezTo>
                    <a:cubicBezTo>
                      <a:pt x="17" y="14"/>
                      <a:pt x="17" y="14"/>
                      <a:pt x="17" y="14"/>
                    </a:cubicBezTo>
                    <a:cubicBezTo>
                      <a:pt x="17" y="13"/>
                      <a:pt x="17" y="13"/>
                      <a:pt x="17" y="13"/>
                    </a:cubicBezTo>
                    <a:cubicBezTo>
                      <a:pt x="9" y="13"/>
                      <a:pt x="9" y="13"/>
                      <a:pt x="9" y="13"/>
                    </a:cubicBezTo>
                    <a:cubicBezTo>
                      <a:pt x="9" y="15"/>
                      <a:pt x="9" y="15"/>
                      <a:pt x="9" y="15"/>
                    </a:cubicBezTo>
                    <a:cubicBezTo>
                      <a:pt x="20" y="15"/>
                      <a:pt x="20" y="15"/>
                      <a:pt x="20" y="15"/>
                    </a:cubicBezTo>
                    <a:cubicBezTo>
                      <a:pt x="20" y="16"/>
                      <a:pt x="20" y="17"/>
                      <a:pt x="19" y="19"/>
                    </a:cubicBezTo>
                    <a:cubicBezTo>
                      <a:pt x="19" y="20"/>
                      <a:pt x="18" y="21"/>
                      <a:pt x="16" y="21"/>
                    </a:cubicBezTo>
                    <a:cubicBezTo>
                      <a:pt x="15" y="21"/>
                      <a:pt x="13" y="21"/>
                      <a:pt x="12" y="21"/>
                    </a:cubicBezTo>
                    <a:cubicBezTo>
                      <a:pt x="12" y="20"/>
                      <a:pt x="12" y="20"/>
                      <a:pt x="11" y="19"/>
                    </a:cubicBezTo>
                    <a:cubicBezTo>
                      <a:pt x="13" y="19"/>
                      <a:pt x="15" y="20"/>
                      <a:pt x="16" y="20"/>
                    </a:cubicBezTo>
                    <a:cubicBezTo>
                      <a:pt x="17" y="20"/>
                      <a:pt x="18" y="19"/>
                      <a:pt x="18" y="18"/>
                    </a:cubicBezTo>
                    <a:cubicBezTo>
                      <a:pt x="18" y="18"/>
                      <a:pt x="18" y="17"/>
                      <a:pt x="18" y="16"/>
                    </a:cubicBezTo>
                    <a:cubicBezTo>
                      <a:pt x="7" y="16"/>
                      <a:pt x="7" y="16"/>
                      <a:pt x="7" y="16"/>
                    </a:cubicBezTo>
                    <a:cubicBezTo>
                      <a:pt x="7" y="15"/>
                      <a:pt x="7" y="15"/>
                      <a:pt x="7" y="15"/>
                    </a:cubicBezTo>
                    <a:cubicBezTo>
                      <a:pt x="8" y="12"/>
                      <a:pt x="8" y="12"/>
                      <a:pt x="8" y="12"/>
                    </a:cubicBezTo>
                    <a:cubicBezTo>
                      <a:pt x="17" y="12"/>
                      <a:pt x="17" y="12"/>
                      <a:pt x="17" y="12"/>
                    </a:cubicBezTo>
                    <a:cubicBezTo>
                      <a:pt x="17" y="10"/>
                      <a:pt x="17" y="10"/>
                      <a:pt x="17" y="10"/>
                    </a:cubicBezTo>
                    <a:cubicBezTo>
                      <a:pt x="7" y="10"/>
                      <a:pt x="7" y="10"/>
                      <a:pt x="7" y="10"/>
                    </a:cubicBezTo>
                    <a:lnTo>
                      <a:pt x="7" y="9"/>
                    </a:lnTo>
                    <a:close/>
                    <a:moveTo>
                      <a:pt x="16" y="6"/>
                    </a:moveTo>
                    <a:cubicBezTo>
                      <a:pt x="17" y="5"/>
                      <a:pt x="17" y="5"/>
                      <a:pt x="17" y="5"/>
                    </a:cubicBezTo>
                    <a:cubicBezTo>
                      <a:pt x="19" y="6"/>
                      <a:pt x="20" y="7"/>
                      <a:pt x="21" y="8"/>
                    </a:cubicBezTo>
                    <a:cubicBezTo>
                      <a:pt x="20" y="9"/>
                      <a:pt x="20" y="9"/>
                      <a:pt x="20" y="9"/>
                    </a:cubicBezTo>
                    <a:cubicBezTo>
                      <a:pt x="19" y="8"/>
                      <a:pt x="18" y="7"/>
                      <a:pt x="16"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grpSp>
      </p:grpSp>
      <p:sp>
        <p:nvSpPr>
          <p:cNvPr id="122" name="标题 1"/>
          <p:cNvSpPr txBox="1"/>
          <p:nvPr/>
        </p:nvSpPr>
        <p:spPr bwMode="auto">
          <a:xfrm>
            <a:off x="5464464" y="1952052"/>
            <a:ext cx="23066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a:lnSpc>
                <a:spcPct val="90000"/>
              </a:lnSpc>
            </a:pPr>
            <a:r>
              <a:rPr lang="zh-CN" altLang="en-US" sz="4800" b="1" dirty="0">
                <a:solidFill>
                  <a:srgbClr val="7F7F7F"/>
                </a:solidFill>
                <a:latin typeface="楷体" panose="02010609060101010101" pitchFamily="49" charset="-122"/>
                <a:ea typeface="楷体" panose="02010609060101010101" pitchFamily="49" charset="-122"/>
              </a:rPr>
              <a:t>谢谢！</a:t>
            </a:r>
            <a:endParaRPr lang="zh-HK" altLang="en-US" sz="4800" b="1" dirty="0">
              <a:solidFill>
                <a:srgbClr val="7F7F7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基础数据分析</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会员销售分析</a:t>
            </a:r>
            <a:endParaRPr lang="zh-CN" altLang="en-US" sz="3400" dirty="0">
              <a:latin typeface="微软雅黑" panose="020B0503020204020204" pitchFamily="34" charset="-122"/>
              <a:ea typeface="微软雅黑" panose="020B0503020204020204" pitchFamily="34" charset="-122"/>
              <a:cs typeface="+mj-cs"/>
            </a:endParaRPr>
          </a:p>
        </p:txBody>
      </p:sp>
      <p:graphicFrame>
        <p:nvGraphicFramePr>
          <p:cNvPr id="44" name="图表 43"/>
          <p:cNvGraphicFramePr/>
          <p:nvPr/>
        </p:nvGraphicFramePr>
        <p:xfrm>
          <a:off x="200943" y="3415031"/>
          <a:ext cx="5721961" cy="23209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7" name="图表 46"/>
          <p:cNvGraphicFramePr/>
          <p:nvPr/>
        </p:nvGraphicFramePr>
        <p:xfrm>
          <a:off x="6218673" y="3415665"/>
          <a:ext cx="5766364" cy="2320290"/>
        </p:xfrm>
        <a:graphic>
          <a:graphicData uri="http://schemas.openxmlformats.org/drawingml/2006/chart">
            <c:chart xmlns:c="http://schemas.openxmlformats.org/drawingml/2006/chart" xmlns:r="http://schemas.openxmlformats.org/officeDocument/2006/relationships" r:id="rId4"/>
          </a:graphicData>
        </a:graphic>
      </p:graphicFrame>
      <p:sp>
        <p:nvSpPr>
          <p:cNvPr id="64" name="TextBox 11"/>
          <p:cNvSpPr txBox="1">
            <a:spLocks noChangeArrowheads="1"/>
          </p:cNvSpPr>
          <p:nvPr/>
        </p:nvSpPr>
        <p:spPr bwMode="auto">
          <a:xfrm flipH="1">
            <a:off x="681037" y="1733534"/>
            <a:ext cx="10796587" cy="818297"/>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销售：截止</a:t>
            </a: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月，门店数量</a:t>
            </a:r>
            <a:r>
              <a:rPr lang="en-US" altLang="zh-CN" sz="1600" dirty="0" smtClean="0">
                <a:latin typeface="微软雅黑" panose="020B0503020204020204" pitchFamily="34" charset="-122"/>
                <a:ea typeface="微软雅黑" panose="020B0503020204020204" pitchFamily="34" charset="-122"/>
              </a:rPr>
              <a:t>3004</a:t>
            </a:r>
            <a:r>
              <a:rPr lang="zh-CN" altLang="en-US" sz="1600" dirty="0" smtClean="0">
                <a:latin typeface="微软雅黑" panose="020B0503020204020204" pitchFamily="34" charset="-122"/>
                <a:ea typeface="微软雅黑" panose="020B0503020204020204" pitchFamily="34" charset="-122"/>
              </a:rPr>
              <a:t>（不包含收购门店系统未切割部分），月销售</a:t>
            </a:r>
            <a:r>
              <a:rPr lang="en-US" altLang="zh-CN" sz="1600" dirty="0" smtClean="0">
                <a:latin typeface="微软雅黑" panose="020B0503020204020204" pitchFamily="34" charset="-122"/>
                <a:ea typeface="微软雅黑" panose="020B0503020204020204" pitchFamily="34" charset="-122"/>
              </a:rPr>
              <a:t>6</a:t>
            </a:r>
            <a:r>
              <a:rPr lang="zh-CN" altLang="en-US" sz="1600" dirty="0" smtClean="0">
                <a:latin typeface="微软雅黑" panose="020B0503020204020204" pitchFamily="34" charset="-122"/>
                <a:ea typeface="微软雅黑" panose="020B0503020204020204" pitchFamily="34" charset="-122"/>
              </a:rPr>
              <a:t>亿，会员占比</a:t>
            </a:r>
            <a:r>
              <a:rPr lang="en-US" altLang="zh-CN" sz="1600" dirty="0" smtClean="0">
                <a:latin typeface="微软雅黑" panose="020B0503020204020204" pitchFamily="34" charset="-122"/>
                <a:ea typeface="微软雅黑" panose="020B0503020204020204" pitchFamily="34" charset="-122"/>
              </a:rPr>
              <a:t>81%</a:t>
            </a: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增长：</a:t>
            </a:r>
            <a:r>
              <a:rPr lang="en-US" altLang="zh-CN" sz="1600" dirty="0" smtClean="0">
                <a:latin typeface="微软雅黑" panose="020B0503020204020204" pitchFamily="34" charset="-122"/>
                <a:ea typeface="微软雅黑" panose="020B0503020204020204" pitchFamily="34" charset="-122"/>
              </a:rPr>
              <a:t>2018</a:t>
            </a:r>
            <a:r>
              <a:rPr lang="zh-CN" altLang="en-US" sz="1600" dirty="0" smtClean="0">
                <a:latin typeface="微软雅黑" panose="020B0503020204020204" pitchFamily="34" charset="-122"/>
                <a:ea typeface="微软雅黑" panose="020B0503020204020204" pitchFamily="34" charset="-122"/>
              </a:rPr>
              <a:t>年至今，因门店数量增长，总销售在增长，店均销售同比稍微下降</a:t>
            </a:r>
            <a:endParaRPr lang="zh-CN" altLang="en-US" sz="1600" dirty="0">
              <a:latin typeface="微软雅黑" panose="020B0503020204020204" pitchFamily="34" charset="-122"/>
              <a:ea typeface="微软雅黑" panose="020B0503020204020204" pitchFamily="34" charset="-122"/>
            </a:endParaRPr>
          </a:p>
        </p:txBody>
      </p:sp>
      <p:sp>
        <p:nvSpPr>
          <p:cNvPr id="2" name="矩形 1"/>
          <p:cNvSpPr/>
          <p:nvPr/>
        </p:nvSpPr>
        <p:spPr>
          <a:xfrm>
            <a:off x="132921" y="6137792"/>
            <a:ext cx="8076054" cy="307777"/>
          </a:xfrm>
          <a:prstGeom prst="rect">
            <a:avLst/>
          </a:prstGeom>
        </p:spPr>
        <p:txBody>
          <a:bodyPr wrap="square">
            <a:spAutoFit/>
          </a:bodyPr>
          <a:lstStyle/>
          <a:p>
            <a:r>
              <a:rPr lang="zh-CN" altLang="en-US" sz="1400" dirty="0">
                <a:solidFill>
                  <a:srgbClr val="FF0000"/>
                </a:solidFill>
              </a:rPr>
              <a:t>1、明确收购、加盟门店的数据并入时间，在并入后进行分析数据更新；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基础数据分析</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会员消费分析</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633411" y="1581134"/>
            <a:ext cx="10977563"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消费人数：截止</a:t>
            </a: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月，会员消费人数因季节因素波动上升，</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月消费人数为</a:t>
            </a:r>
            <a:r>
              <a:rPr lang="en-US" altLang="zh-CN" sz="1600" dirty="0" smtClean="0">
                <a:latin typeface="微软雅黑" panose="020B0503020204020204" pitchFamily="34" charset="-122"/>
                <a:ea typeface="微软雅黑" panose="020B0503020204020204" pitchFamily="34" charset="-122"/>
              </a:rPr>
              <a:t>365</a:t>
            </a:r>
            <a:r>
              <a:rPr lang="zh-CN" altLang="en-US" sz="1600" dirty="0" smtClean="0">
                <a:latin typeface="微软雅黑" panose="020B0503020204020204" pitchFamily="34" charset="-122"/>
                <a:ea typeface="微软雅黑" panose="020B0503020204020204" pitchFamily="34" charset="-122"/>
              </a:rPr>
              <a:t>万</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月产值：月产值</a:t>
            </a:r>
            <a:r>
              <a:rPr lang="en-US" altLang="zh-CN" sz="1600" dirty="0" smtClean="0">
                <a:latin typeface="微软雅黑" panose="020B0503020204020204" pitchFamily="34" charset="-122"/>
                <a:ea typeface="微软雅黑" panose="020B0503020204020204" pitchFamily="34" charset="-122"/>
              </a:rPr>
              <a:t>134</a:t>
            </a:r>
            <a:r>
              <a:rPr lang="zh-CN" altLang="en-US" sz="1600" dirty="0" smtClean="0">
                <a:latin typeface="微软雅黑" panose="020B0503020204020204" pitchFamily="34" charset="-122"/>
                <a:ea typeface="微软雅黑" panose="020B0503020204020204" pitchFamily="34" charset="-122"/>
              </a:rPr>
              <a:t>，同比略有上升</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客单价与品项数：</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月客单价</a:t>
            </a:r>
            <a:r>
              <a:rPr lang="en-US" altLang="zh-CN" sz="1600" dirty="0" smtClean="0">
                <a:latin typeface="微软雅黑" panose="020B0503020204020204" pitchFamily="34" charset="-122"/>
                <a:ea typeface="微软雅黑" panose="020B0503020204020204" pitchFamily="34" charset="-122"/>
              </a:rPr>
              <a:t>74</a:t>
            </a:r>
            <a:r>
              <a:rPr lang="zh-CN" altLang="en-US" sz="1600" dirty="0" smtClean="0">
                <a:latin typeface="微软雅黑" panose="020B0503020204020204" pitchFamily="34" charset="-122"/>
                <a:ea typeface="微软雅黑" panose="020B0503020204020204" pitchFamily="34" charset="-122"/>
              </a:rPr>
              <a:t>，年客单价</a:t>
            </a:r>
            <a:r>
              <a:rPr lang="en-US" altLang="zh-CN" sz="1600" dirty="0" smtClean="0">
                <a:latin typeface="微软雅黑" panose="020B0503020204020204" pitchFamily="34" charset="-122"/>
                <a:ea typeface="微软雅黑" panose="020B0503020204020204" pitchFamily="34" charset="-122"/>
              </a:rPr>
              <a:t>78</a:t>
            </a:r>
            <a:r>
              <a:rPr lang="zh-CN" altLang="en-US" sz="1600" dirty="0" smtClean="0">
                <a:latin typeface="微软雅黑" panose="020B0503020204020204" pitchFamily="34" charset="-122"/>
                <a:ea typeface="微软雅黑" panose="020B0503020204020204" pitchFamily="34" charset="-122"/>
              </a:rPr>
              <a:t>，波动较大；品项数</a:t>
            </a:r>
            <a:r>
              <a:rPr lang="en-US" altLang="zh-CN" sz="1600" dirty="0" smtClean="0">
                <a:latin typeface="微软雅黑" panose="020B0503020204020204" pitchFamily="34" charset="-122"/>
                <a:ea typeface="微软雅黑" panose="020B0503020204020204" pitchFamily="34" charset="-122"/>
              </a:rPr>
              <a:t>1.83</a:t>
            </a:r>
            <a:r>
              <a:rPr lang="zh-CN" altLang="en-US" sz="1600" dirty="0" smtClean="0">
                <a:latin typeface="微软雅黑" panose="020B0503020204020204" pitchFamily="34" charset="-122"/>
                <a:ea typeface="微软雅黑" panose="020B0503020204020204" pitchFamily="34" charset="-122"/>
              </a:rPr>
              <a:t>，比较平稳</a:t>
            </a:r>
            <a:endParaRPr lang="zh-CN" altLang="en-US" sz="1600" dirty="0">
              <a:latin typeface="微软雅黑" panose="020B0503020204020204" pitchFamily="34" charset="-122"/>
              <a:ea typeface="微软雅黑" panose="020B0503020204020204" pitchFamily="34" charset="-122"/>
            </a:endParaRPr>
          </a:p>
        </p:txBody>
      </p:sp>
      <p:graphicFrame>
        <p:nvGraphicFramePr>
          <p:cNvPr id="6" name="图表 5"/>
          <p:cNvGraphicFramePr/>
          <p:nvPr/>
        </p:nvGraphicFramePr>
        <p:xfrm>
          <a:off x="428978" y="3177540"/>
          <a:ext cx="5515751" cy="23202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6117997" y="3172969"/>
          <a:ext cx="5403444" cy="2322576"/>
        </p:xfrm>
        <a:graphic>
          <a:graphicData uri="http://schemas.openxmlformats.org/drawingml/2006/chart">
            <c:chart xmlns:c="http://schemas.openxmlformats.org/drawingml/2006/chart" xmlns:r="http://schemas.openxmlformats.org/officeDocument/2006/relationships" r:id="rId4"/>
          </a:graphicData>
        </a:graphic>
      </p:graphicFrame>
      <p:sp>
        <p:nvSpPr>
          <p:cNvPr id="2" name="矩形 1"/>
          <p:cNvSpPr/>
          <p:nvPr/>
        </p:nvSpPr>
        <p:spPr>
          <a:xfrm>
            <a:off x="346050" y="5869661"/>
            <a:ext cx="9698599" cy="523220"/>
          </a:xfrm>
          <a:prstGeom prst="rect">
            <a:avLst/>
          </a:prstGeom>
        </p:spPr>
        <p:txBody>
          <a:bodyPr wrap="square">
            <a:spAutoFit/>
          </a:bodyPr>
          <a:lstStyle/>
          <a:p>
            <a:r>
              <a:rPr lang="zh-CN" altLang="en-US" sz="1400" dirty="0">
                <a:solidFill>
                  <a:srgbClr val="FF0000"/>
                </a:solidFill>
              </a:rPr>
              <a:t>定义会员运营口径：同一会员同一门店同一天算一次购买进行订单合并。并在此口径上进行分析数据</a:t>
            </a:r>
            <a:r>
              <a:rPr lang="zh-CN" altLang="en-US" sz="1400" dirty="0" smtClean="0">
                <a:solidFill>
                  <a:srgbClr val="FF0000"/>
                </a:solidFill>
              </a:rPr>
              <a:t>更新；</a:t>
            </a:r>
            <a:endParaRPr lang="en-US" altLang="zh-CN" sz="1400" dirty="0" smtClean="0">
              <a:solidFill>
                <a:srgbClr val="FF0000"/>
              </a:solidFill>
            </a:endParaRPr>
          </a:p>
          <a:p>
            <a:r>
              <a:rPr lang="zh-CN" altLang="en-US" sz="1400" dirty="0">
                <a:solidFill>
                  <a:srgbClr val="FF0000"/>
                </a:solidFill>
              </a:rPr>
              <a:t>利用</a:t>
            </a:r>
            <a:r>
              <a:rPr lang="en-US" altLang="zh-CN" sz="1400" dirty="0">
                <a:solidFill>
                  <a:srgbClr val="FF0000"/>
                </a:solidFill>
              </a:rPr>
              <a:t>12</a:t>
            </a:r>
            <a:r>
              <a:rPr lang="zh-CN" altLang="en-US" sz="1400" dirty="0">
                <a:solidFill>
                  <a:srgbClr val="FF0000"/>
                </a:solidFill>
              </a:rPr>
              <a:t>个月消费次数</a:t>
            </a:r>
            <a:r>
              <a:rPr lang="en-US" altLang="zh-CN" sz="1400" dirty="0">
                <a:solidFill>
                  <a:srgbClr val="FF0000"/>
                </a:solidFill>
              </a:rPr>
              <a:t>/12</a:t>
            </a:r>
            <a:r>
              <a:rPr lang="zh-CN" altLang="en-US" sz="1400" dirty="0">
                <a:solidFill>
                  <a:srgbClr val="FF0000"/>
                </a:solidFill>
              </a:rPr>
              <a:t>得到月平均消费次数进行月平均数据修正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基础数据分析</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会员非会员分析</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633411" y="1581134"/>
            <a:ext cx="10977563"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客单价：</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月会员客单价</a:t>
            </a:r>
            <a:r>
              <a:rPr lang="en-US" altLang="zh-CN" sz="1600" dirty="0" smtClean="0">
                <a:latin typeface="微软雅黑" panose="020B0503020204020204" pitchFamily="34" charset="-122"/>
                <a:ea typeface="微软雅黑" panose="020B0503020204020204" pitchFamily="34" charset="-122"/>
              </a:rPr>
              <a:t>74</a:t>
            </a:r>
            <a:r>
              <a:rPr lang="zh-CN" altLang="en-US" sz="1600" dirty="0" smtClean="0">
                <a:latin typeface="微软雅黑" panose="020B0503020204020204" pitchFamily="34" charset="-122"/>
                <a:ea typeface="微软雅黑" panose="020B0503020204020204" pitchFamily="34" charset="-122"/>
              </a:rPr>
              <a:t>，非会员</a:t>
            </a:r>
            <a:r>
              <a:rPr lang="en-US" altLang="zh-CN" sz="1600" dirty="0" smtClean="0">
                <a:latin typeface="微软雅黑" panose="020B0503020204020204" pitchFamily="34" charset="-122"/>
                <a:ea typeface="微软雅黑" panose="020B0503020204020204" pitchFamily="34" charset="-122"/>
              </a:rPr>
              <a:t>42</a:t>
            </a:r>
            <a:r>
              <a:rPr lang="zh-CN" altLang="en-US" sz="1600" dirty="0" smtClean="0">
                <a:latin typeface="微软雅黑" panose="020B0503020204020204" pitchFamily="34" charset="-122"/>
                <a:ea typeface="微软雅黑" panose="020B0503020204020204" pitchFamily="34" charset="-122"/>
              </a:rPr>
              <a:t>，高</a:t>
            </a:r>
            <a:r>
              <a:rPr lang="en-US" altLang="zh-CN" sz="1600" dirty="0" smtClean="0">
                <a:latin typeface="微软雅黑" panose="020B0503020204020204" pitchFamily="34" charset="-122"/>
                <a:ea typeface="微软雅黑" panose="020B0503020204020204" pitchFamily="34" charset="-122"/>
              </a:rPr>
              <a:t>76%</a:t>
            </a: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品项数：会员品项数</a:t>
            </a:r>
            <a:r>
              <a:rPr lang="en-US" altLang="zh-CN" sz="1600" dirty="0" smtClean="0">
                <a:latin typeface="微软雅黑" panose="020B0503020204020204" pitchFamily="34" charset="-122"/>
                <a:ea typeface="微软雅黑" panose="020B0503020204020204" pitchFamily="34" charset="-122"/>
              </a:rPr>
              <a:t>1.83</a:t>
            </a:r>
            <a:r>
              <a:rPr lang="zh-CN" altLang="en-US" sz="1600" dirty="0" smtClean="0">
                <a:latin typeface="微软雅黑" panose="020B0503020204020204" pitchFamily="34" charset="-122"/>
                <a:ea typeface="微软雅黑" panose="020B0503020204020204" pitchFamily="34" charset="-122"/>
              </a:rPr>
              <a:t>，非会员品项数</a:t>
            </a:r>
            <a:r>
              <a:rPr lang="en-US" altLang="zh-CN" sz="1600" dirty="0" smtClean="0">
                <a:latin typeface="微软雅黑" panose="020B0503020204020204" pitchFamily="34" charset="-122"/>
                <a:ea typeface="微软雅黑" panose="020B0503020204020204" pitchFamily="34" charset="-122"/>
              </a:rPr>
              <a:t>1.54</a:t>
            </a:r>
            <a:r>
              <a:rPr lang="zh-CN" altLang="en-US" sz="1600" dirty="0" smtClean="0">
                <a:latin typeface="微软雅黑" panose="020B0503020204020204" pitchFamily="34" charset="-122"/>
                <a:ea typeface="微软雅黑" panose="020B0503020204020204" pitchFamily="34" charset="-122"/>
              </a:rPr>
              <a:t>（买的多）</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品单价：会员品单价</a:t>
            </a:r>
            <a:r>
              <a:rPr lang="en-US" altLang="zh-CN" sz="1600" dirty="0" smtClean="0">
                <a:latin typeface="微软雅黑" panose="020B0503020204020204" pitchFamily="34" charset="-122"/>
                <a:ea typeface="微软雅黑" panose="020B0503020204020204" pitchFamily="34" charset="-122"/>
              </a:rPr>
              <a:t>45</a:t>
            </a:r>
            <a:r>
              <a:rPr lang="zh-CN" altLang="en-US" sz="1600" dirty="0" smtClean="0">
                <a:latin typeface="微软雅黑" panose="020B0503020204020204" pitchFamily="34" charset="-122"/>
                <a:ea typeface="微软雅黑" panose="020B0503020204020204" pitchFamily="34" charset="-122"/>
              </a:rPr>
              <a:t>，非会员品单价</a:t>
            </a:r>
            <a:r>
              <a:rPr lang="en-US" altLang="zh-CN" sz="1600" dirty="0" smtClean="0">
                <a:latin typeface="微软雅黑" panose="020B0503020204020204" pitchFamily="34" charset="-122"/>
                <a:ea typeface="微软雅黑" panose="020B0503020204020204" pitchFamily="34" charset="-122"/>
              </a:rPr>
              <a:t>31</a:t>
            </a:r>
            <a:r>
              <a:rPr lang="zh-CN" altLang="en-US" sz="1600" dirty="0" smtClean="0">
                <a:latin typeface="微软雅黑" panose="020B0503020204020204" pitchFamily="34" charset="-122"/>
                <a:ea typeface="微软雅黑" panose="020B0503020204020204" pitchFamily="34" charset="-122"/>
              </a:rPr>
              <a:t>（</a:t>
            </a:r>
            <a:r>
              <a:rPr lang="zh-CN" altLang="en-US" sz="1600" smtClean="0">
                <a:latin typeface="微软雅黑" panose="020B0503020204020204" pitchFamily="34" charset="-122"/>
                <a:ea typeface="微软雅黑" panose="020B0503020204020204" pitchFamily="34" charset="-122"/>
              </a:rPr>
              <a:t>买的贵）</a:t>
            </a:r>
            <a:endParaRPr lang="zh-CN" altLang="en-US" sz="1600" dirty="0">
              <a:latin typeface="微软雅黑" panose="020B0503020204020204" pitchFamily="34" charset="-122"/>
              <a:ea typeface="微软雅黑" panose="020B0503020204020204" pitchFamily="34" charset="-122"/>
            </a:endParaRPr>
          </a:p>
        </p:txBody>
      </p:sp>
      <p:graphicFrame>
        <p:nvGraphicFramePr>
          <p:cNvPr id="10" name="图表 9"/>
          <p:cNvGraphicFramePr/>
          <p:nvPr/>
        </p:nvGraphicFramePr>
        <p:xfrm>
          <a:off x="370276" y="3511550"/>
          <a:ext cx="5664764" cy="23196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p:cNvGraphicFramePr/>
          <p:nvPr/>
        </p:nvGraphicFramePr>
        <p:xfrm>
          <a:off x="6352634" y="3512185"/>
          <a:ext cx="5293736" cy="2318385"/>
        </p:xfrm>
        <a:graphic>
          <a:graphicData uri="http://schemas.openxmlformats.org/drawingml/2006/chart">
            <c:chart xmlns:c="http://schemas.openxmlformats.org/drawingml/2006/chart" xmlns:r="http://schemas.openxmlformats.org/officeDocument/2006/relationships" r:id="rId4"/>
          </a:graphicData>
        </a:graphic>
      </p:graphicFrame>
      <p:sp>
        <p:nvSpPr>
          <p:cNvPr id="6" name="矩形 5"/>
          <p:cNvSpPr/>
          <p:nvPr/>
        </p:nvSpPr>
        <p:spPr>
          <a:xfrm>
            <a:off x="346050" y="6199670"/>
            <a:ext cx="9698599" cy="307777"/>
          </a:xfrm>
          <a:prstGeom prst="rect">
            <a:avLst/>
          </a:prstGeom>
        </p:spPr>
        <p:txBody>
          <a:bodyPr wrap="square">
            <a:spAutoFit/>
          </a:bodyPr>
          <a:lstStyle/>
          <a:p>
            <a:r>
              <a:rPr lang="zh-CN" altLang="en-US" sz="1400">
                <a:solidFill>
                  <a:srgbClr val="FF0000"/>
                </a:solidFill>
              </a:rPr>
              <a:t>会员非会员的销售对比时，使用折送率计算成本，收益为毛利，对比分析会员非会员投入产出比</a:t>
            </a:r>
            <a:endParaRPr lang="zh-CN" altLang="en-US" sz="1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会员分析</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生命周期分析</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584785" y="1158238"/>
            <a:ext cx="10796587" cy="1600434"/>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会员总体分布：截止</a:t>
            </a: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月，会员数量</a:t>
            </a:r>
            <a:r>
              <a:rPr lang="en-US" altLang="zh-CN" sz="1600" dirty="0" smtClean="0">
                <a:latin typeface="微软雅黑" panose="020B0503020204020204" pitchFamily="34" charset="-122"/>
                <a:ea typeface="微软雅黑" panose="020B0503020204020204" pitchFamily="34" charset="-122"/>
              </a:rPr>
              <a:t>26,614,441</a:t>
            </a:r>
            <a:r>
              <a:rPr lang="zh-CN" altLang="en-US" sz="1600" dirty="0" smtClean="0">
                <a:latin typeface="微软雅黑" panose="020B0503020204020204" pitchFamily="34" charset="-122"/>
                <a:ea typeface="微软雅黑" panose="020B0503020204020204" pitchFamily="34" charset="-122"/>
              </a:rPr>
              <a:t>，消费次数少于等于</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的为</a:t>
            </a:r>
            <a:r>
              <a:rPr lang="en-US" altLang="zh-CN" sz="1600" dirty="0" smtClean="0">
                <a:latin typeface="微软雅黑" panose="020B0503020204020204" pitchFamily="34" charset="-122"/>
                <a:ea typeface="微软雅黑" panose="020B0503020204020204" pitchFamily="34" charset="-122"/>
              </a:rPr>
              <a:t>35%</a:t>
            </a:r>
            <a:r>
              <a:rPr lang="zh-CN" altLang="en-US" sz="1600" dirty="0" smtClean="0">
                <a:latin typeface="微软雅黑" panose="020B0503020204020204" pitchFamily="34" charset="-122"/>
                <a:ea typeface="微软雅黑" panose="020B0503020204020204" pitchFamily="34" charset="-122"/>
              </a:rPr>
              <a:t>，流失会员站</a:t>
            </a:r>
            <a:r>
              <a:rPr lang="en-US" altLang="zh-CN" sz="1600" dirty="0" smtClean="0">
                <a:latin typeface="微软雅黑" panose="020B0503020204020204" pitchFamily="34" charset="-122"/>
                <a:ea typeface="微软雅黑" panose="020B0503020204020204" pitchFamily="34" charset="-122"/>
              </a:rPr>
              <a:t>31.1%</a:t>
            </a:r>
            <a:r>
              <a:rPr lang="zh-CN" altLang="en-US" sz="1600" dirty="0" smtClean="0">
                <a:latin typeface="微软雅黑" panose="020B0503020204020204" pitchFamily="34" charset="-122"/>
                <a:ea typeface="微软雅黑" panose="020B0503020204020204" pitchFamily="34" charset="-122"/>
              </a:rPr>
              <a:t>，成熟会员只占</a:t>
            </a:r>
            <a:r>
              <a:rPr lang="en-US" altLang="zh-CN" sz="1600" dirty="0" smtClean="0">
                <a:latin typeface="微软雅黑" panose="020B0503020204020204" pitchFamily="34" charset="-122"/>
                <a:ea typeface="微软雅黑" panose="020B0503020204020204" pitchFamily="34" charset="-122"/>
              </a:rPr>
              <a:t>13.8%</a:t>
            </a: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销售比较：成熟会员以</a:t>
            </a:r>
            <a:r>
              <a:rPr lang="en-US" altLang="zh-CN" sz="1600" dirty="0" smtClean="0">
                <a:latin typeface="微软雅黑" panose="020B0503020204020204" pitchFamily="34" charset="-122"/>
                <a:ea typeface="微软雅黑" panose="020B0503020204020204" pitchFamily="34" charset="-122"/>
              </a:rPr>
              <a:t>13.8%</a:t>
            </a:r>
            <a:r>
              <a:rPr lang="zh-CN" altLang="en-US" sz="1600" dirty="0" smtClean="0">
                <a:latin typeface="微软雅黑" panose="020B0503020204020204" pitchFamily="34" charset="-122"/>
                <a:ea typeface="微软雅黑" panose="020B0503020204020204" pitchFamily="34" charset="-122"/>
              </a:rPr>
              <a:t>的占比，销售额占</a:t>
            </a:r>
            <a:r>
              <a:rPr lang="en-US" altLang="zh-CN" sz="1600" dirty="0" smtClean="0">
                <a:latin typeface="微软雅黑" panose="020B0503020204020204" pitchFamily="34" charset="-122"/>
                <a:ea typeface="微软雅黑" panose="020B0503020204020204" pitchFamily="34" charset="-122"/>
              </a:rPr>
              <a:t>64%</a:t>
            </a:r>
            <a:r>
              <a:rPr lang="zh-CN" altLang="en-US" sz="1600" dirty="0" smtClean="0">
                <a:latin typeface="微软雅黑" panose="020B0503020204020204" pitchFamily="34" charset="-122"/>
                <a:ea typeface="微软雅黑" panose="020B0503020204020204" pitchFamily="34" charset="-122"/>
              </a:rPr>
              <a:t>，新客和流失会员占比</a:t>
            </a:r>
            <a:r>
              <a:rPr lang="en-US" altLang="zh-CN" sz="1600" dirty="0" smtClean="0">
                <a:latin typeface="微软雅黑" panose="020B0503020204020204" pitchFamily="34" charset="-122"/>
                <a:ea typeface="微软雅黑" panose="020B0503020204020204" pitchFamily="34" charset="-122"/>
              </a:rPr>
              <a:t>66.1%</a:t>
            </a:r>
            <a:r>
              <a:rPr lang="zh-CN" altLang="en-US" sz="1600" dirty="0" smtClean="0">
                <a:latin typeface="微软雅黑" panose="020B0503020204020204" pitchFamily="34" charset="-122"/>
                <a:ea typeface="微软雅黑" panose="020B0503020204020204" pitchFamily="34" charset="-122"/>
              </a:rPr>
              <a:t>，却只占</a:t>
            </a:r>
            <a:r>
              <a:rPr lang="en-US" altLang="zh-CN" sz="1600" dirty="0" smtClean="0">
                <a:latin typeface="微软雅黑" panose="020B0503020204020204" pitchFamily="34" charset="-122"/>
                <a:ea typeface="微软雅黑" panose="020B0503020204020204" pitchFamily="34" charset="-122"/>
              </a:rPr>
              <a:t>11.9%</a:t>
            </a:r>
            <a:r>
              <a:rPr lang="zh-CN" altLang="en-US" sz="1600" dirty="0" smtClean="0">
                <a:latin typeface="微软雅黑" panose="020B0503020204020204" pitchFamily="34" charset="-122"/>
                <a:ea typeface="微软雅黑" panose="020B0503020204020204" pitchFamily="34" charset="-122"/>
              </a:rPr>
              <a:t>的销售，需要加强会员的经营，以提升成熟会员的占比。</a:t>
            </a:r>
            <a:endParaRPr lang="zh-CN" altLang="en-US" sz="1600" dirty="0">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srcRect/>
          <a:stretch>
            <a:fillRect/>
          </a:stretch>
        </p:blipFill>
        <p:spPr bwMode="auto">
          <a:xfrm>
            <a:off x="822911" y="2844179"/>
            <a:ext cx="8829675" cy="3381375"/>
          </a:xfrm>
          <a:prstGeom prst="rect">
            <a:avLst/>
          </a:prstGeom>
          <a:noFill/>
          <a:ln w="9525">
            <a:noFill/>
            <a:miter lim="800000"/>
            <a:headEnd/>
            <a:tailEnd/>
          </a:ln>
          <a:effectLst/>
        </p:spPr>
      </p:pic>
      <p:sp>
        <p:nvSpPr>
          <p:cNvPr id="5" name="矩形 4"/>
          <p:cNvSpPr/>
          <p:nvPr/>
        </p:nvSpPr>
        <p:spPr>
          <a:xfrm>
            <a:off x="346050" y="6578580"/>
            <a:ext cx="9698599" cy="307777"/>
          </a:xfrm>
          <a:prstGeom prst="rect">
            <a:avLst/>
          </a:prstGeom>
        </p:spPr>
        <p:txBody>
          <a:bodyPr wrap="square">
            <a:spAutoFit/>
          </a:bodyPr>
          <a:lstStyle/>
          <a:p>
            <a:r>
              <a:rPr lang="zh-CN" altLang="en-US" sz="1400" dirty="0">
                <a:solidFill>
                  <a:srgbClr val="FF0000"/>
                </a:solidFill>
              </a:rPr>
              <a:t>把新客按照办卡新客（办卡没消费）和有效新客（办卡消费过</a:t>
            </a:r>
            <a:r>
              <a:rPr lang="en-US" altLang="zh-CN" sz="1400" dirty="0">
                <a:solidFill>
                  <a:srgbClr val="FF0000"/>
                </a:solidFill>
              </a:rPr>
              <a:t>1</a:t>
            </a:r>
            <a:r>
              <a:rPr lang="zh-CN" altLang="en-US" sz="1400" dirty="0">
                <a:solidFill>
                  <a:srgbClr val="FF0000"/>
                </a:solidFill>
              </a:rPr>
              <a:t>次）切开看生命周期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会员分析</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会员属性分析</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681036" y="1733534"/>
            <a:ext cx="11004995"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性别：会员男女比例</a:t>
            </a:r>
            <a:r>
              <a:rPr lang="zh-CN" altLang="en-US" sz="1600" dirty="0">
                <a:latin typeface="微软雅黑" panose="020B0503020204020204" pitchFamily="34" charset="-122"/>
                <a:ea typeface="微软雅黑" panose="020B0503020204020204" pitchFamily="34" charset="-122"/>
              </a:rPr>
              <a:t>近似</a:t>
            </a:r>
            <a:r>
              <a:rPr lang="zh-CN" altLang="en-US" sz="1600" dirty="0" smtClean="0">
                <a:latin typeface="微软雅黑" panose="020B0503020204020204" pitchFamily="34" charset="-122"/>
                <a:ea typeface="微软雅黑" panose="020B0503020204020204" pitchFamily="34" charset="-122"/>
              </a:rPr>
              <a:t>为</a:t>
            </a:r>
            <a:r>
              <a:rPr lang="en-US" altLang="zh-CN" sz="1600" dirty="0" smtClean="0">
                <a:latin typeface="微软雅黑" panose="020B0503020204020204" pitchFamily="34" charset="-122"/>
                <a:ea typeface="微软雅黑" panose="020B0503020204020204" pitchFamily="34" charset="-122"/>
              </a:rPr>
              <a:t>1:1.2</a:t>
            </a:r>
            <a:r>
              <a:rPr lang="zh-CN" altLang="en-US" sz="1600" dirty="0" smtClean="0">
                <a:latin typeface="微软雅黑" panose="020B0503020204020204" pitchFamily="34" charset="-122"/>
                <a:ea typeface="微软雅黑" panose="020B0503020204020204" pitchFamily="34" charset="-122"/>
              </a:rPr>
              <a:t>，女性明显高于男性，但会员性别数据明显存在维护准确性差，需要加强会员基础数据维护</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年龄：</a:t>
            </a:r>
            <a:r>
              <a:rPr lang="en-US" altLang="zh-CN" sz="1600" dirty="0" smtClean="0">
                <a:latin typeface="微软雅黑" panose="020B0503020204020204" pitchFamily="34" charset="-122"/>
                <a:ea typeface="微软雅黑" panose="020B0503020204020204" pitchFamily="34" charset="-122"/>
              </a:rPr>
              <a:t>26-35</a:t>
            </a:r>
            <a:r>
              <a:rPr lang="zh-CN" altLang="en-US" sz="1600" dirty="0" smtClean="0">
                <a:latin typeface="微软雅黑" panose="020B0503020204020204" pitchFamily="34" charset="-122"/>
                <a:ea typeface="微软雅黑" panose="020B0503020204020204" pitchFamily="34" charset="-122"/>
              </a:rPr>
              <a:t>岁较为集中，男女分布比较吻合，但也存在信息维护不准确的问题，大量的年龄超过</a:t>
            </a:r>
            <a:r>
              <a:rPr lang="en-US" altLang="zh-CN" sz="1600" dirty="0" smtClean="0">
                <a:latin typeface="微软雅黑" panose="020B0503020204020204" pitchFamily="34" charset="-122"/>
                <a:ea typeface="微软雅黑" panose="020B0503020204020204" pitchFamily="34" charset="-122"/>
              </a:rPr>
              <a:t>90</a:t>
            </a:r>
            <a:r>
              <a:rPr lang="zh-CN" altLang="en-US" sz="1600" dirty="0" smtClean="0">
                <a:latin typeface="微软雅黑" panose="020B0503020204020204" pitchFamily="34" charset="-122"/>
                <a:ea typeface="微软雅黑" panose="020B0503020204020204" pitchFamily="34" charset="-122"/>
              </a:rPr>
              <a:t>岁和为</a:t>
            </a:r>
            <a:r>
              <a:rPr lang="en-US" altLang="zh-CN" sz="1600" dirty="0" smtClean="0">
                <a:latin typeface="微软雅黑" panose="020B0503020204020204" pitchFamily="34" charset="-122"/>
                <a:ea typeface="微软雅黑" panose="020B0503020204020204" pitchFamily="34" charset="-122"/>
              </a:rPr>
              <a:t>0</a:t>
            </a:r>
            <a:r>
              <a:rPr lang="zh-CN" altLang="en-US" sz="1600" dirty="0" smtClean="0">
                <a:latin typeface="微软雅黑" panose="020B0503020204020204" pitchFamily="34" charset="-122"/>
                <a:ea typeface="微软雅黑" panose="020B0503020204020204" pitchFamily="34" charset="-122"/>
              </a:rPr>
              <a:t>岁的。</a:t>
            </a:r>
            <a:endParaRPr lang="zh-CN" altLang="en-US" sz="1600" dirty="0">
              <a:latin typeface="微软雅黑" panose="020B0503020204020204" pitchFamily="34" charset="-122"/>
              <a:ea typeface="微软雅黑" panose="020B0503020204020204" pitchFamily="34" charset="-122"/>
            </a:endParaRPr>
          </a:p>
        </p:txBody>
      </p:sp>
      <p:graphicFrame>
        <p:nvGraphicFramePr>
          <p:cNvPr id="5" name="图表 4"/>
          <p:cNvGraphicFramePr/>
          <p:nvPr/>
        </p:nvGraphicFramePr>
        <p:xfrm>
          <a:off x="5826760" y="3595370"/>
          <a:ext cx="4391660" cy="24898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791210" y="3594735"/>
          <a:ext cx="4572000" cy="2491105"/>
        </p:xfrm>
        <a:graphic>
          <a:graphicData uri="http://schemas.openxmlformats.org/drawingml/2006/chart">
            <c:chart xmlns:c="http://schemas.openxmlformats.org/drawingml/2006/chart" xmlns:r="http://schemas.openxmlformats.org/officeDocument/2006/relationships" r:id="rId4"/>
          </a:graphicData>
        </a:graphic>
      </p:graphicFrame>
      <p:sp>
        <p:nvSpPr>
          <p:cNvPr id="7" name="矩形 6"/>
          <p:cNvSpPr/>
          <p:nvPr/>
        </p:nvSpPr>
        <p:spPr>
          <a:xfrm>
            <a:off x="476680" y="6447952"/>
            <a:ext cx="8412940" cy="307777"/>
          </a:xfrm>
          <a:prstGeom prst="rect">
            <a:avLst/>
          </a:prstGeom>
        </p:spPr>
        <p:txBody>
          <a:bodyPr wrap="square">
            <a:spAutoFit/>
          </a:bodyPr>
          <a:lstStyle/>
          <a:p>
            <a:r>
              <a:rPr lang="zh-CN" altLang="en-US" sz="1400" dirty="0">
                <a:solidFill>
                  <a:srgbClr val="FF0000"/>
                </a:solidFill>
              </a:rPr>
              <a:t>需要排查下性别问题，确保消费人数结论可靠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nvGraphicFramePr>
        <p:xfrm>
          <a:off x="5337630" y="2578485"/>
          <a:ext cx="5690870" cy="3334385"/>
        </p:xfrm>
        <a:graphic>
          <a:graphicData uri="http://schemas.openxmlformats.org/drawingml/2006/chart">
            <c:chart xmlns:c="http://schemas.openxmlformats.org/drawingml/2006/chart" xmlns:r="http://schemas.openxmlformats.org/officeDocument/2006/relationships" r:id="rId3"/>
          </a:graphicData>
        </a:graphic>
      </p:graphicFrame>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会员分析</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会员消费行为分析</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661987" y="1114409"/>
            <a:ext cx="10796587"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消费频次：</a:t>
            </a:r>
            <a:r>
              <a:rPr lang="en-US" altLang="zh-CN" sz="1600" dirty="0" smtClean="0">
                <a:latin typeface="微软雅黑" panose="020B0503020204020204" pitchFamily="34" charset="-122"/>
                <a:ea typeface="微软雅黑" panose="020B0503020204020204" pitchFamily="34" charset="-122"/>
              </a:rPr>
              <a:t>2018</a:t>
            </a:r>
            <a:r>
              <a:rPr lang="zh-CN" altLang="en-US" sz="1600" dirty="0" smtClean="0">
                <a:latin typeface="微软雅黑" panose="020B0503020204020204" pitchFamily="34" charset="-122"/>
                <a:ea typeface="微软雅黑" panose="020B0503020204020204" pitchFamily="34" charset="-122"/>
              </a:rPr>
              <a:t>年至今，</a:t>
            </a:r>
            <a:r>
              <a:rPr lang="en-US" altLang="zh-CN" sz="1600" dirty="0" smtClean="0">
                <a:latin typeface="微软雅黑" panose="020B0503020204020204" pitchFamily="34" charset="-122"/>
                <a:ea typeface="微软雅黑" panose="020B0503020204020204" pitchFamily="34" charset="-122"/>
              </a:rPr>
              <a:t>31.8%</a:t>
            </a:r>
            <a:r>
              <a:rPr lang="zh-CN" altLang="en-US" sz="1600" dirty="0" smtClean="0">
                <a:latin typeface="微软雅黑" panose="020B0503020204020204" pitchFamily="34" charset="-122"/>
                <a:ea typeface="微软雅黑" panose="020B0503020204020204" pitchFamily="34" charset="-122"/>
              </a:rPr>
              <a:t>的会员消费</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次，</a:t>
            </a:r>
            <a:r>
              <a:rPr lang="en-US" altLang="zh-CN" sz="1600" dirty="0" smtClean="0">
                <a:latin typeface="微软雅黑" panose="020B0503020204020204" pitchFamily="34" charset="-122"/>
                <a:ea typeface="微软雅黑" panose="020B0503020204020204" pitchFamily="34" charset="-122"/>
              </a:rPr>
              <a:t>55.4%</a:t>
            </a:r>
            <a:r>
              <a:rPr lang="zh-CN" altLang="en-US" sz="1600" dirty="0" smtClean="0">
                <a:latin typeface="微软雅黑" panose="020B0503020204020204" pitchFamily="34" charset="-122"/>
                <a:ea typeface="微软雅黑" panose="020B0503020204020204" pitchFamily="34" charset="-122"/>
              </a:rPr>
              <a:t>的会员消费次数不超过</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次，有较大提升空间</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消费金额：</a:t>
            </a:r>
            <a:r>
              <a:rPr lang="en-US" altLang="zh-CN" sz="1600" dirty="0" smtClean="0">
                <a:latin typeface="微软雅黑" panose="020B0503020204020204" pitchFamily="34" charset="-122"/>
                <a:ea typeface="微软雅黑" panose="020B0503020204020204" pitchFamily="34" charset="-122"/>
              </a:rPr>
              <a:t>50</a:t>
            </a:r>
            <a:r>
              <a:rPr lang="zh-CN" altLang="en-US" sz="1600" dirty="0" smtClean="0">
                <a:latin typeface="微软雅黑" panose="020B0503020204020204" pitchFamily="34" charset="-122"/>
                <a:ea typeface="微软雅黑" panose="020B0503020204020204" pitchFamily="34" charset="-122"/>
              </a:rPr>
              <a:t>元以下占</a:t>
            </a:r>
            <a:r>
              <a:rPr lang="en-US" altLang="zh-CN" sz="1600" dirty="0" smtClean="0">
                <a:latin typeface="微软雅黑" panose="020B0503020204020204" pitchFamily="34" charset="-122"/>
                <a:ea typeface="微软雅黑" panose="020B0503020204020204" pitchFamily="34" charset="-122"/>
              </a:rPr>
              <a:t>21.6%</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200</a:t>
            </a:r>
            <a:r>
              <a:rPr lang="zh-CN" altLang="en-US" sz="1600" dirty="0" smtClean="0">
                <a:latin typeface="微软雅黑" panose="020B0503020204020204" pitchFamily="34" charset="-122"/>
                <a:ea typeface="微软雅黑" panose="020B0503020204020204" pitchFamily="34" charset="-122"/>
              </a:rPr>
              <a:t>元以下占</a:t>
            </a:r>
            <a:r>
              <a:rPr lang="en-US" altLang="zh-CN" sz="1600" dirty="0" smtClean="0">
                <a:latin typeface="微软雅黑" panose="020B0503020204020204" pitchFamily="34" charset="-122"/>
                <a:ea typeface="微软雅黑" panose="020B0503020204020204" pitchFamily="34" charset="-122"/>
              </a:rPr>
              <a:t>54.3%</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2018</a:t>
            </a:r>
            <a:r>
              <a:rPr lang="zh-CN" altLang="en-US" sz="1600" dirty="0" smtClean="0">
                <a:latin typeface="微软雅黑" panose="020B0503020204020204" pitchFamily="34" charset="-122"/>
                <a:ea typeface="微软雅黑" panose="020B0503020204020204" pitchFamily="34" charset="-122"/>
              </a:rPr>
              <a:t>年至今消费累计金额超过</a:t>
            </a:r>
            <a:r>
              <a:rPr lang="en-US" altLang="zh-CN" sz="1600" dirty="0" smtClean="0">
                <a:latin typeface="微软雅黑" panose="020B0503020204020204" pitchFamily="34" charset="-122"/>
                <a:ea typeface="微软雅黑" panose="020B0503020204020204" pitchFamily="34" charset="-122"/>
              </a:rPr>
              <a:t>1000</a:t>
            </a:r>
            <a:r>
              <a:rPr lang="zh-CN" altLang="en-US" sz="1600" dirty="0" smtClean="0">
                <a:latin typeface="微软雅黑" panose="020B0503020204020204" pitchFamily="34" charset="-122"/>
                <a:ea typeface="微软雅黑" panose="020B0503020204020204" pitchFamily="34" charset="-122"/>
              </a:rPr>
              <a:t>元的不到</a:t>
            </a:r>
            <a:r>
              <a:rPr lang="en-US" altLang="zh-CN" sz="1600" dirty="0" smtClean="0">
                <a:latin typeface="微软雅黑" panose="020B0503020204020204" pitchFamily="34" charset="-122"/>
                <a:ea typeface="微软雅黑" panose="020B0503020204020204" pitchFamily="34" charset="-122"/>
              </a:rPr>
              <a:t>13.5%</a:t>
            </a:r>
            <a:r>
              <a:rPr lang="zh-CN" altLang="en-US" sz="1600" dirty="0" smtClean="0">
                <a:latin typeface="微软雅黑" panose="020B0503020204020204" pitchFamily="34" charset="-122"/>
                <a:ea typeface="微软雅黑" panose="020B0503020204020204" pitchFamily="34" charset="-122"/>
              </a:rPr>
              <a:t>，有较大提升空间</a:t>
            </a:r>
            <a:endParaRPr lang="zh-CN" altLang="en-US" sz="1600" dirty="0">
              <a:latin typeface="微软雅黑" panose="020B0503020204020204" pitchFamily="34" charset="-122"/>
              <a:ea typeface="微软雅黑" panose="020B0503020204020204" pitchFamily="34" charset="-122"/>
            </a:endParaRPr>
          </a:p>
        </p:txBody>
      </p:sp>
      <p:graphicFrame>
        <p:nvGraphicFramePr>
          <p:cNvPr id="7" name="图表 6"/>
          <p:cNvGraphicFramePr/>
          <p:nvPr/>
        </p:nvGraphicFramePr>
        <p:xfrm>
          <a:off x="778939" y="2575677"/>
          <a:ext cx="4421481" cy="33342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p:cNvGraphicFramePr/>
          <p:nvPr/>
        </p:nvGraphicFramePr>
        <p:xfrm>
          <a:off x="7901531" y="2965456"/>
          <a:ext cx="3008445" cy="166560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会员分析</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会员产值分析</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661987" y="1114409"/>
            <a:ext cx="10796587" cy="861770"/>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产值趋势：年龄越大，产值越大，从</a:t>
            </a:r>
            <a:r>
              <a:rPr lang="en-US" altLang="zh-CN" sz="1600" dirty="0" smtClean="0">
                <a:latin typeface="微软雅黑" panose="020B0503020204020204" pitchFamily="34" charset="-122"/>
                <a:ea typeface="微软雅黑" panose="020B0503020204020204" pitchFamily="34" charset="-122"/>
              </a:rPr>
              <a:t>25</a:t>
            </a:r>
            <a:r>
              <a:rPr lang="zh-CN" altLang="en-US" sz="1600" dirty="0" smtClean="0">
                <a:latin typeface="微软雅黑" panose="020B0503020204020204" pitchFamily="34" charset="-122"/>
                <a:ea typeface="微软雅黑" panose="020B0503020204020204" pitchFamily="34" charset="-122"/>
              </a:rPr>
              <a:t>岁的</a:t>
            </a:r>
            <a:r>
              <a:rPr lang="en-US" altLang="zh-CN" sz="1600" dirty="0" smtClean="0">
                <a:latin typeface="微软雅黑" panose="020B0503020204020204" pitchFamily="34" charset="-122"/>
                <a:ea typeface="微软雅黑" panose="020B0503020204020204" pitchFamily="34" charset="-122"/>
              </a:rPr>
              <a:t>160</a:t>
            </a:r>
            <a:r>
              <a:rPr lang="zh-CN" altLang="en-US" sz="1600" dirty="0" smtClean="0">
                <a:latin typeface="微软雅黑" panose="020B0503020204020204" pitchFamily="34" charset="-122"/>
                <a:ea typeface="微软雅黑" panose="020B0503020204020204" pitchFamily="34" charset="-122"/>
              </a:rPr>
              <a:t>，到</a:t>
            </a:r>
            <a:r>
              <a:rPr lang="en-US" altLang="zh-CN" sz="1600" dirty="0" smtClean="0">
                <a:latin typeface="微软雅黑" panose="020B0503020204020204" pitchFamily="34" charset="-122"/>
                <a:ea typeface="微软雅黑" panose="020B0503020204020204" pitchFamily="34" charset="-122"/>
              </a:rPr>
              <a:t>80</a:t>
            </a:r>
            <a:r>
              <a:rPr lang="zh-CN" altLang="en-US" sz="1600" dirty="0" smtClean="0">
                <a:latin typeface="微软雅黑" panose="020B0503020204020204" pitchFamily="34" charset="-122"/>
                <a:ea typeface="微软雅黑" panose="020B0503020204020204" pitchFamily="34" charset="-122"/>
              </a:rPr>
              <a:t>岁的</a:t>
            </a:r>
            <a:r>
              <a:rPr lang="en-US" altLang="zh-CN" sz="1600" dirty="0" smtClean="0">
                <a:latin typeface="微软雅黑" panose="020B0503020204020204" pitchFamily="34" charset="-122"/>
                <a:ea typeface="微软雅黑" panose="020B0503020204020204" pitchFamily="34" charset="-122"/>
              </a:rPr>
              <a:t>310</a:t>
            </a:r>
            <a:r>
              <a:rPr lang="zh-CN" altLang="en-US" sz="1600" dirty="0" smtClean="0">
                <a:latin typeface="微软雅黑" panose="020B0503020204020204" pitchFamily="34" charset="-122"/>
                <a:ea typeface="微软雅黑" panose="020B0503020204020204" pitchFamily="34" charset="-122"/>
              </a:rPr>
              <a:t>（去除头部和尾部的垃圾数据影响）</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性别差异：男女无太大差异</a:t>
            </a:r>
            <a:endParaRPr lang="zh-CN" altLang="en-US" sz="1600" dirty="0">
              <a:latin typeface="微软雅黑" panose="020B0503020204020204" pitchFamily="34" charset="-122"/>
              <a:ea typeface="微软雅黑" panose="020B0503020204020204" pitchFamily="34" charset="-122"/>
            </a:endParaRPr>
          </a:p>
        </p:txBody>
      </p:sp>
      <p:graphicFrame>
        <p:nvGraphicFramePr>
          <p:cNvPr id="11" name="图表 10"/>
          <p:cNvGraphicFramePr/>
          <p:nvPr/>
        </p:nvGraphicFramePr>
        <p:xfrm>
          <a:off x="2263046" y="2989580"/>
          <a:ext cx="8385904" cy="28346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anose="020B0503020204020204" pitchFamily="34" charset="-122"/>
                <a:ea typeface="微软雅黑" panose="020B0503020204020204" pitchFamily="34" charset="-122"/>
                <a:cs typeface="+mj-cs"/>
              </a:rPr>
              <a:t>品类结构</a:t>
            </a:r>
            <a:r>
              <a:rPr lang="en-US" altLang="zh-CN" sz="3400" dirty="0" smtClean="0">
                <a:latin typeface="微软雅黑" panose="020B0503020204020204" pitchFamily="34" charset="-122"/>
                <a:ea typeface="微软雅黑" panose="020B0503020204020204" pitchFamily="34" charset="-122"/>
                <a:cs typeface="+mj-cs"/>
              </a:rPr>
              <a:t>-</a:t>
            </a:r>
            <a:r>
              <a:rPr lang="zh-CN" altLang="en-US" sz="3400" dirty="0" smtClean="0">
                <a:latin typeface="微软雅黑" panose="020B0503020204020204" pitchFamily="34" charset="-122"/>
                <a:ea typeface="微软雅黑" panose="020B0503020204020204" pitchFamily="34" charset="-122"/>
                <a:cs typeface="+mj-cs"/>
              </a:rPr>
              <a:t>整体</a:t>
            </a:r>
            <a:endParaRPr lang="zh-CN" altLang="en-US" sz="3400" dirty="0">
              <a:latin typeface="微软雅黑" panose="020B0503020204020204" pitchFamily="34" charset="-122"/>
              <a:ea typeface="微软雅黑" panose="020B0503020204020204" pitchFamily="34" charset="-122"/>
              <a:cs typeface="+mj-cs"/>
            </a:endParaRPr>
          </a:p>
        </p:txBody>
      </p:sp>
      <p:sp>
        <p:nvSpPr>
          <p:cNvPr id="64" name="TextBox 11"/>
          <p:cNvSpPr txBox="1">
            <a:spLocks noChangeArrowheads="1"/>
          </p:cNvSpPr>
          <p:nvPr/>
        </p:nvSpPr>
        <p:spPr bwMode="auto">
          <a:xfrm flipH="1">
            <a:off x="661987" y="1114409"/>
            <a:ext cx="10796587"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整体销售结构：处方药占比</a:t>
            </a:r>
            <a:r>
              <a:rPr lang="en-US" altLang="zh-CN" sz="1600" dirty="0" smtClean="0">
                <a:latin typeface="微软雅黑" panose="020B0503020204020204" pitchFamily="34" charset="-122"/>
                <a:ea typeface="微软雅黑" panose="020B0503020204020204" pitchFamily="34" charset="-122"/>
              </a:rPr>
              <a:t>37.72%</a:t>
            </a:r>
            <a:r>
              <a:rPr lang="zh-CN" altLang="en-US" sz="1600" dirty="0" smtClean="0">
                <a:latin typeface="微软雅黑" panose="020B0503020204020204" pitchFamily="34" charset="-122"/>
                <a:ea typeface="微软雅黑" panose="020B0503020204020204" pitchFamily="34" charset="-122"/>
              </a:rPr>
              <a:t>，非处方药</a:t>
            </a:r>
            <a:r>
              <a:rPr lang="en-US" altLang="zh-CN" sz="1600" dirty="0" smtClean="0">
                <a:latin typeface="微软雅黑" panose="020B0503020204020204" pitchFamily="34" charset="-122"/>
                <a:ea typeface="微软雅黑" panose="020B0503020204020204" pitchFamily="34" charset="-122"/>
              </a:rPr>
              <a:t>35.52%</a:t>
            </a:r>
            <a:r>
              <a:rPr lang="zh-CN" altLang="en-US" sz="1600" dirty="0" smtClean="0">
                <a:latin typeface="微软雅黑" panose="020B0503020204020204" pitchFamily="34" charset="-122"/>
                <a:ea typeface="微软雅黑" panose="020B0503020204020204" pitchFamily="34" charset="-122"/>
              </a:rPr>
              <a:t>（不考虑数据质量影响）</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会员销售结构：</a:t>
            </a:r>
            <a:r>
              <a:rPr lang="zh-CN" altLang="en-US" sz="1600" dirty="0" smtClean="0">
                <a:latin typeface="微软雅黑" panose="020B0503020204020204" pitchFamily="34" charset="-122"/>
                <a:ea typeface="微软雅黑" panose="020B0503020204020204" pitchFamily="34" charset="-122"/>
              </a:rPr>
              <a:t>会员销售与整体销售差异不大，会员处方药占比相对较大，非处方药占比相对较小</a:t>
            </a:r>
            <a:endParaRPr lang="en-US" altLang="zh-CN" sz="1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Ø"/>
            </a:pPr>
            <a:r>
              <a:rPr lang="zh-CN" altLang="en-US" sz="1600" dirty="0" smtClean="0">
                <a:latin typeface="微软雅黑" panose="020B0503020204020204" pitchFamily="34" charset="-122"/>
                <a:ea typeface="微软雅黑" panose="020B0503020204020204" pitchFamily="34" charset="-122"/>
              </a:rPr>
              <a:t>年龄结构：随着年龄增长，处方药和中药逐渐上升，非处方药和保健食品逐渐下降</a:t>
            </a:r>
            <a:endParaRPr lang="zh-CN" altLang="en-US" sz="1600" dirty="0">
              <a:latin typeface="微软雅黑" panose="020B0503020204020204" pitchFamily="34" charset="-122"/>
              <a:ea typeface="微软雅黑" panose="020B0503020204020204" pitchFamily="34" charset="-122"/>
            </a:endParaRPr>
          </a:p>
        </p:txBody>
      </p:sp>
      <p:graphicFrame>
        <p:nvGraphicFramePr>
          <p:cNvPr id="13" name="图表 12"/>
          <p:cNvGraphicFramePr/>
          <p:nvPr>
            <p:extLst>
              <p:ext uri="{D42A27DB-BD31-4B8C-83A1-F6EECF244321}">
                <p14:modId xmlns:p14="http://schemas.microsoft.com/office/powerpoint/2010/main" val="1687239922"/>
              </p:ext>
            </p:extLst>
          </p:nvPr>
        </p:nvGraphicFramePr>
        <p:xfrm>
          <a:off x="4055030" y="2727235"/>
          <a:ext cx="8022641" cy="32007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502726" y="2721387"/>
          <a:ext cx="2931160" cy="3868371"/>
        </p:xfrm>
        <a:graphic>
          <a:graphicData uri="http://schemas.openxmlformats.org/drawingml/2006/chart">
            <c:chart xmlns:c="http://schemas.openxmlformats.org/drawingml/2006/chart" xmlns:r="http://schemas.openxmlformats.org/officeDocument/2006/relationships" r:id="rId4"/>
          </a:graphicData>
        </a:graphic>
      </p:graphicFrame>
      <p:sp>
        <p:nvSpPr>
          <p:cNvPr id="2" name="矩形 1"/>
          <p:cNvSpPr/>
          <p:nvPr/>
        </p:nvSpPr>
        <p:spPr>
          <a:xfrm>
            <a:off x="807921" y="6578397"/>
            <a:ext cx="466794" cy="261610"/>
          </a:xfrm>
          <a:prstGeom prst="rect">
            <a:avLst/>
          </a:prstGeom>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整体</a:t>
            </a:r>
            <a:endParaRPr lang="zh-CN" altLang="en-US" sz="1100" dirty="0"/>
          </a:p>
        </p:txBody>
      </p:sp>
      <p:sp>
        <p:nvSpPr>
          <p:cNvPr id="3" name="矩形 2"/>
          <p:cNvSpPr/>
          <p:nvPr/>
        </p:nvSpPr>
        <p:spPr>
          <a:xfrm>
            <a:off x="1882569" y="6578397"/>
            <a:ext cx="466794" cy="261610"/>
          </a:xfrm>
          <a:prstGeom prst="rect">
            <a:avLst/>
          </a:prstGeom>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会员</a:t>
            </a:r>
            <a:endParaRPr lang="zh-CN" altLang="en-US" sz="1100" dirty="0"/>
          </a:p>
        </p:txBody>
      </p:sp>
      <p:sp>
        <p:nvSpPr>
          <p:cNvPr id="8" name="矩形 7"/>
          <p:cNvSpPr/>
          <p:nvPr/>
        </p:nvSpPr>
        <p:spPr>
          <a:xfrm>
            <a:off x="3570514" y="6578580"/>
            <a:ext cx="8412940" cy="307777"/>
          </a:xfrm>
          <a:prstGeom prst="rect">
            <a:avLst/>
          </a:prstGeom>
        </p:spPr>
        <p:txBody>
          <a:bodyPr wrap="square">
            <a:spAutoFit/>
          </a:bodyPr>
          <a:lstStyle/>
          <a:p>
            <a:r>
              <a:rPr lang="zh-CN" altLang="en-US" sz="1400" dirty="0">
                <a:solidFill>
                  <a:srgbClr val="FF0000"/>
                </a:solidFill>
              </a:rPr>
              <a:t>分析品类数据时需要到分公司维度看不同品类数据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1512</Words>
  <Application>Microsoft Office PowerPoint</Application>
  <PresentationFormat>宽屏</PresentationFormat>
  <Paragraphs>151</Paragraphs>
  <Slides>19</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新細明體</vt:lpstr>
      <vt:lpstr>等线</vt:lpstr>
      <vt:lpstr>等线 Light</vt:lpstr>
      <vt:lpstr>楷体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YFDYF.Com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YF</dc:creator>
  <cp:lastModifiedBy>胡 幼山</cp:lastModifiedBy>
  <cp:revision>1918</cp:revision>
  <dcterms:created xsi:type="dcterms:W3CDTF">2018-08-01T02:51:00Z</dcterms:created>
  <dcterms:modified xsi:type="dcterms:W3CDTF">2019-06-10T00:58:51Z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