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7" r:id="rId3"/>
    <p:sldId id="372" r:id="rId4"/>
    <p:sldId id="371" r:id="rId6"/>
    <p:sldId id="373" r:id="rId7"/>
    <p:sldId id="374" r:id="rId8"/>
    <p:sldId id="375" r:id="rId9"/>
    <p:sldId id="378" r:id="rId10"/>
    <p:sldId id="377" r:id="rId11"/>
    <p:sldId id="376" r:id="rId12"/>
    <p:sldId id="388" r:id="rId13"/>
    <p:sldId id="380" r:id="rId14"/>
    <p:sldId id="381" r:id="rId15"/>
    <p:sldId id="383" r:id="rId16"/>
    <p:sldId id="382" r:id="rId17"/>
    <p:sldId id="386" r:id="rId18"/>
    <p:sldId id="384" r:id="rId19"/>
    <p:sldId id="385" r:id="rId20"/>
    <p:sldId id="389" r:id="rId21"/>
    <p:sldId id="390" r:id="rId22"/>
    <p:sldId id="391" r:id="rId23"/>
    <p:sldId id="392" r:id="rId24"/>
    <p:sldId id="387"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1"/>
    <a:srgbClr val="91C21A"/>
    <a:srgbClr val="01A145"/>
    <a:srgbClr val="70AD47"/>
    <a:srgbClr val="82B732"/>
    <a:srgbClr val="00A39E"/>
    <a:srgbClr val="F2B4BA"/>
    <a:srgbClr val="E23761"/>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95383" autoAdjust="0"/>
  </p:normalViewPr>
  <p:slideViewPr>
    <p:cSldViewPr snapToGrid="0">
      <p:cViewPr varScale="1">
        <p:scale>
          <a:sx n="84" d="100"/>
          <a:sy n="84" d="100"/>
        </p:scale>
        <p:origin x="518" y="67"/>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19.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20.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3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4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4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5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57.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1.1.xls"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30410;&#20016;\CRM&#20250;&#21592;&#33829;&#38144;\&#20250;&#21592;&#24635;&#20307;&#20998;&#26512;\&#20250;&#21592;&#20998;&#26512;v1.1\&#22522;&#30784;&#25968;&#25454;&#20998;&#26512;.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2522;&#30784;&#25968;&#25454;&#20998;&#2651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0" i="0" baseline="0">
                <a:effectLst/>
                <a:latin typeface="微软雅黑" panose="020B0503020204020204" pitchFamily="34" charset="-122"/>
                <a:ea typeface="微软雅黑" panose="020B0503020204020204" pitchFamily="34" charset="-122"/>
              </a:rPr>
              <a:t>门店数量与月销售额</a:t>
            </a:r>
            <a:endParaRPr lang="zh-CN" altLang="zh-CN" sz="1400">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barChart>
        <c:barDir val="col"/>
        <c:grouping val="clustered"/>
        <c:varyColors val="0"/>
        <c:ser>
          <c:idx val="0"/>
          <c:order val="0"/>
          <c:tx>
            <c:strRef>
              <c:f>基础数据分析1!$B$1</c:f>
              <c:strCache>
                <c:ptCount val="1"/>
                <c:pt idx="0">
                  <c:v>有销售门店数</c:v>
                </c:pt>
              </c:strCache>
            </c:strRef>
          </c:tx>
          <c:spPr>
            <a:solidFill>
              <a:schemeClr val="accent1"/>
            </a:solidFill>
            <a:ln>
              <a:noFill/>
            </a:ln>
            <a:effectLst/>
          </c:spPr>
          <c:invertIfNegative val="0"/>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基础数据分析1!$B$2:$B$17</c:f>
              <c:numCache>
                <c:formatCode>#,##0</c:formatCode>
                <c:ptCount val="16"/>
                <c:pt idx="0">
                  <c:v>1571</c:v>
                </c:pt>
                <c:pt idx="1">
                  <c:v>1582</c:v>
                </c:pt>
                <c:pt idx="2">
                  <c:v>1623</c:v>
                </c:pt>
                <c:pt idx="3">
                  <c:v>1667</c:v>
                </c:pt>
                <c:pt idx="4">
                  <c:v>1704</c:v>
                </c:pt>
                <c:pt idx="5">
                  <c:v>1742</c:v>
                </c:pt>
                <c:pt idx="6">
                  <c:v>1778</c:v>
                </c:pt>
                <c:pt idx="7">
                  <c:v>1821</c:v>
                </c:pt>
                <c:pt idx="8">
                  <c:v>1861</c:v>
                </c:pt>
                <c:pt idx="9">
                  <c:v>1901</c:v>
                </c:pt>
                <c:pt idx="10">
                  <c:v>1948</c:v>
                </c:pt>
                <c:pt idx="11">
                  <c:v>2006</c:v>
                </c:pt>
                <c:pt idx="12">
                  <c:v>2046</c:v>
                </c:pt>
                <c:pt idx="13">
                  <c:v>2058</c:v>
                </c:pt>
                <c:pt idx="14">
                  <c:v>2114</c:v>
                </c:pt>
                <c:pt idx="15">
                  <c:v>2159</c:v>
                </c:pt>
              </c:numCache>
            </c:numRef>
          </c:val>
        </c:ser>
        <c:dLbls>
          <c:showLegendKey val="0"/>
          <c:showVal val="0"/>
          <c:showCatName val="0"/>
          <c:showSerName val="0"/>
          <c:showPercent val="0"/>
          <c:showBubbleSize val="0"/>
        </c:dLbls>
        <c:gapWidth val="219"/>
        <c:overlap val="-27"/>
        <c:axId val="-1892550448"/>
        <c:axId val="-1892540656"/>
      </c:barChart>
      <c:lineChart>
        <c:grouping val="standard"/>
        <c:varyColors val="0"/>
        <c:ser>
          <c:idx val="1"/>
          <c:order val="1"/>
          <c:tx>
            <c:strRef>
              <c:f>基础数据分析1!$C$1</c:f>
              <c:strCache>
                <c:ptCount val="1"/>
                <c:pt idx="0">
                  <c:v>有销售门店销售额</c:v>
                </c:pt>
              </c:strCache>
            </c:strRef>
          </c:tx>
          <c:spPr>
            <a:ln w="28575" cap="rnd">
              <a:solidFill>
                <a:schemeClr val="accent2"/>
              </a:solidFill>
              <a:round/>
            </a:ln>
            <a:effectLst/>
          </c:spPr>
          <c:marker>
            <c:symbol val="none"/>
          </c:marker>
          <c:dLbls>
            <c:delete val="1"/>
          </c:dLbls>
          <c:trendline>
            <c:spPr>
              <a:ln w="19050" cap="rnd">
                <a:solidFill>
                  <a:schemeClr val="accent2"/>
                </a:solidFill>
                <a:prstDash val="sysDot"/>
              </a:ln>
              <a:effectLst/>
            </c:spPr>
            <c:trendlineType val="linear"/>
            <c:dispRSqr val="0"/>
            <c:dispEq val="0"/>
          </c:trendline>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基础数据分析1!$C$2:$C$17</c:f>
              <c:numCache>
                <c:formatCode>#,##0_ </c:formatCode>
                <c:ptCount val="16"/>
                <c:pt idx="0">
                  <c:v>382185087.04</c:v>
                </c:pt>
                <c:pt idx="1">
                  <c:v>340470805.06</c:v>
                </c:pt>
                <c:pt idx="2">
                  <c:v>387844627.12</c:v>
                </c:pt>
                <c:pt idx="3">
                  <c:v>356062687.72</c:v>
                </c:pt>
                <c:pt idx="4">
                  <c:v>348570664.39</c:v>
                </c:pt>
                <c:pt idx="5">
                  <c:v>398871730.74</c:v>
                </c:pt>
                <c:pt idx="6">
                  <c:v>364034815.71</c:v>
                </c:pt>
                <c:pt idx="7">
                  <c:v>374904551.17</c:v>
                </c:pt>
                <c:pt idx="8">
                  <c:v>409061943.88</c:v>
                </c:pt>
                <c:pt idx="9">
                  <c:v>443600707.72</c:v>
                </c:pt>
                <c:pt idx="10">
                  <c:v>439775003.74</c:v>
                </c:pt>
                <c:pt idx="11">
                  <c:v>479927172.1</c:v>
                </c:pt>
                <c:pt idx="12">
                  <c:v>506810214.53</c:v>
                </c:pt>
                <c:pt idx="13">
                  <c:v>382426709.76</c:v>
                </c:pt>
                <c:pt idx="14">
                  <c:v>473760826.08</c:v>
                </c:pt>
                <c:pt idx="15">
                  <c:v>439167587.04</c:v>
                </c:pt>
              </c:numCache>
            </c:numRef>
          </c:val>
          <c:smooth val="0"/>
        </c:ser>
        <c:dLbls>
          <c:showLegendKey val="0"/>
          <c:showVal val="0"/>
          <c:showCatName val="0"/>
          <c:showSerName val="0"/>
          <c:showPercent val="0"/>
          <c:showBubbleSize val="0"/>
        </c:dLbls>
        <c:marker val="0"/>
        <c:smooth val="0"/>
        <c:axId val="-1892541200"/>
        <c:axId val="-1892548816"/>
      </c:lineChart>
      <c:catAx>
        <c:axId val="-189255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0656"/>
        <c:crosses val="autoZero"/>
        <c:auto val="1"/>
        <c:lblAlgn val="ctr"/>
        <c:lblOffset val="100"/>
        <c:noMultiLvlLbl val="0"/>
      </c:catAx>
      <c:valAx>
        <c:axId val="-1892540656"/>
        <c:scaling>
          <c:orientation val="minMax"/>
          <c:max val="3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50448"/>
        <c:crosses val="autoZero"/>
        <c:crossBetween val="between"/>
      </c:valAx>
      <c:catAx>
        <c:axId val="-1892541200"/>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8816"/>
        <c:crosses val="autoZero"/>
        <c:auto val="1"/>
        <c:lblAlgn val="ctr"/>
        <c:lblOffset val="100"/>
        <c:noMultiLvlLbl val="0"/>
      </c:catAx>
      <c:valAx>
        <c:axId val="-1892548816"/>
        <c:scaling>
          <c:orientation val="minMax"/>
          <c:max val="550000000"/>
          <c:min val="0"/>
        </c:scaling>
        <c:delete val="0"/>
        <c:axPos val="r"/>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1200"/>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a:latin typeface="微软雅黑" panose="020B0503020204020204" pitchFamily="34" charset="-122"/>
                <a:ea typeface="微软雅黑" panose="020B0503020204020204" pitchFamily="34" charset="-122"/>
              </a:rPr>
              <a:t>会员消费频次分布</a:t>
            </a:r>
            <a:endParaRPr lang="zh-CN" altLang="en-US">
              <a:latin typeface="微软雅黑" panose="020B0503020204020204" pitchFamily="34" charset="-122"/>
              <a:ea typeface="微软雅黑" panose="020B0503020204020204" pitchFamily="34" charset="-122"/>
            </a:endParaRPr>
          </a:p>
        </c:rich>
      </c:tx>
      <c:layout>
        <c:manualLayout>
          <c:xMode val="edge"/>
          <c:yMode val="edge"/>
          <c:x val="0.258333333333333"/>
          <c:y val="0.0277777777777778"/>
        </c:manualLayout>
      </c:layout>
      <c:overlay val="0"/>
      <c:spPr>
        <a:noFill/>
        <a:ln>
          <a:noFill/>
        </a:ln>
        <a:effectLst/>
      </c:spPr>
    </c:title>
    <c:autoTitleDeleted val="0"/>
    <c:plotArea>
      <c:layout/>
      <c:pieChart>
        <c:varyColors val="1"/>
        <c:ser>
          <c:idx val="0"/>
          <c:order val="0"/>
          <c:tx>
            <c:strRef>
              <c:f>会员分析2!$C$2</c:f>
              <c:strCache>
                <c:ptCount val="1"/>
                <c:pt idx="0">
                  <c:v>占比</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会员分析2!$C$3:$C$9</c:f>
              <c:numCache>
                <c:formatCode>0%</c:formatCode>
                <c:ptCount val="7"/>
                <c:pt idx="0">
                  <c:v>0.349290062597677</c:v>
                </c:pt>
                <c:pt idx="1">
                  <c:v>0.147208194482566</c:v>
                </c:pt>
                <c:pt idx="2">
                  <c:v>0.091089190604567</c:v>
                </c:pt>
                <c:pt idx="3">
                  <c:v>0.184451632783992</c:v>
                </c:pt>
                <c:pt idx="4">
                  <c:v>0.0988733465836771</c:v>
                </c:pt>
                <c:pt idx="5">
                  <c:v>0.0570549661004867</c:v>
                </c:pt>
                <c:pt idx="6">
                  <c:v>0.0720326068470337</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7220406824147"/>
          <c:y val="0.302995771361913"/>
          <c:w val="0.144462598425197"/>
          <c:h val="0.546878827646544"/>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0" i="0" u="none" strike="noStrike" baseline="0">
                <a:effectLst/>
                <a:latin typeface="微软雅黑" panose="020B0503020204020204" pitchFamily="34" charset="-122"/>
                <a:ea typeface="微软雅黑" panose="020B0503020204020204" pitchFamily="34" charset="-122"/>
              </a:rPr>
              <a:t>消费金额</a:t>
            </a:r>
            <a:r>
              <a:rPr lang="zh-CN" altLang="en-US" sz="1400" b="0" i="0" u="none" strike="noStrike" baseline="0">
                <a:effectLst/>
                <a:latin typeface="微软雅黑" panose="020B0503020204020204" pitchFamily="34" charset="-122"/>
                <a:ea typeface="微软雅黑" panose="020B0503020204020204" pitchFamily="34" charset="-122"/>
              </a:rPr>
              <a:t>分布</a:t>
            </a:r>
            <a:endParaRPr lang="zh-CN" altLang="en-US">
              <a:latin typeface="微软雅黑" panose="020B0503020204020204" pitchFamily="34" charset="-122"/>
              <a:ea typeface="微软雅黑" panose="020B0503020204020204" pitchFamily="34" charset="-122"/>
            </a:endParaRPr>
          </a:p>
        </c:rich>
      </c:tx>
      <c:layout>
        <c:manualLayout>
          <c:xMode val="edge"/>
          <c:yMode val="edge"/>
          <c:x val="0.577464788732394"/>
          <c:y val="0.0277777777777778"/>
        </c:manualLayout>
      </c:layout>
      <c:overlay val="0"/>
      <c:spPr>
        <a:noFill/>
        <a:ln>
          <a:noFill/>
        </a:ln>
        <a:effectLst/>
      </c:spPr>
    </c:title>
    <c:autoTitleDeleted val="0"/>
    <c:plotArea>
      <c:layout/>
      <c:pieChart>
        <c:varyColors val="1"/>
        <c:ser>
          <c:idx val="0"/>
          <c:order val="0"/>
          <c:tx>
            <c:strRef>
              <c:f>会员分析2!$L$1</c:f>
              <c:strCache>
                <c:ptCount val="1"/>
                <c:pt idx="0">
                  <c:v>占比</c:v>
                </c:pt>
              </c:strCache>
            </c:strRef>
          </c:tx>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dPt>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会员分析2!$L$2:$L$8</c:f>
              <c:numCache>
                <c:formatCode>0%</c:formatCode>
                <c:ptCount val="7"/>
                <c:pt idx="0">
                  <c:v>0.225782059348892</c:v>
                </c:pt>
                <c:pt idx="1">
                  <c:v>0.161478133658586</c:v>
                </c:pt>
                <c:pt idx="2">
                  <c:v>0.166686031402304</c:v>
                </c:pt>
                <c:pt idx="3">
                  <c:v>0.199517958406793</c:v>
                </c:pt>
                <c:pt idx="4">
                  <c:v>0.115764354180454</c:v>
                </c:pt>
                <c:pt idx="5">
                  <c:v>0.0764689087475656</c:v>
                </c:pt>
                <c:pt idx="6">
                  <c:v>0.0543025542554053</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smtClean="0"/>
              <a:t>新增会员趋势</a:t>
            </a:r>
            <a:endParaRPr lang="zh-CN" altLang="en-US" dirty="0"/>
          </a:p>
        </c:rich>
      </c:tx>
      <c:layout>
        <c:manualLayout>
          <c:xMode val="edge"/>
          <c:yMode val="edge"/>
          <c:x val="0.473903966597077"/>
          <c:y val="0.0277777777777778"/>
        </c:manualLayout>
      </c:layout>
      <c:overlay val="0"/>
      <c:spPr>
        <a:noFill/>
        <a:ln>
          <a:noFill/>
        </a:ln>
        <a:effectLst/>
      </c:spPr>
    </c:title>
    <c:autoTitleDeleted val="0"/>
    <c:plotArea>
      <c:layout/>
      <c:lineChart>
        <c:grouping val="standard"/>
        <c:varyColors val="0"/>
        <c:ser>
          <c:idx val="0"/>
          <c:order val="0"/>
          <c:tx>
            <c:strRef>
              <c:f>会员分析3!$G$2</c:f>
              <c:strCache>
                <c:ptCount val="1"/>
                <c:pt idx="0">
                  <c:v>会员数</c:v>
                </c:pt>
              </c:strCache>
            </c:strRef>
          </c:tx>
          <c:spPr>
            <a:ln w="28575" cap="rnd">
              <a:solidFill>
                <a:schemeClr val="accent1"/>
              </a:solidFill>
              <a:round/>
            </a:ln>
            <a:effectLst/>
          </c:spPr>
          <c:marker>
            <c:symbol val="none"/>
          </c:marker>
          <c:dLbls>
            <c:delete val="1"/>
          </c:dLbls>
          <c:trendline>
            <c:spPr>
              <a:ln w="19050" cap="rnd">
                <a:solidFill>
                  <a:schemeClr val="accent1"/>
                </a:solidFill>
                <a:prstDash val="sysDot"/>
              </a:ln>
              <a:effectLst/>
            </c:spPr>
            <c:trendlineType val="linear"/>
            <c:dispRSqr val="0"/>
            <c:dispEq val="1"/>
            <c:trendlineLbl>
              <c:layout>
                <c:manualLayout>
                  <c:x val="-0.00715555555555556"/>
                  <c:y val="-0.071765625"/>
                </c:manualLayout>
              </c:layout>
              <c:numFmt formatCode="General" sourceLinked="0"/>
              <c:spPr>
                <a:noFill/>
                <a:ln>
                  <a:noFill/>
                </a:ln>
                <a:effectLst/>
              </c:spPr>
              <c:txPr>
                <a:bodyPr rot="0" spcFirstLastPara="1" vertOverflow="ellipsis" vert="horz" wrap="square" anchor="ctr" anchorCtr="1"/>
                <a:lstStyle/>
                <a:p>
                  <a:pPr>
                    <a:defRPr lang="zh-CN" sz="900" b="1" i="0" u="none" strike="noStrike" kern="1200" baseline="0">
                      <a:solidFill>
                        <a:srgbClr val="FF0000"/>
                      </a:solidFill>
                      <a:latin typeface="+mn-lt"/>
                      <a:ea typeface="+mn-ea"/>
                      <a:cs typeface="+mn-cs"/>
                    </a:defRPr>
                  </a:pPr>
                </a:p>
              </c:txPr>
            </c:trendlineLbl>
          </c:trendline>
          <c:cat>
            <c:strRef>
              <c:f>会员分析3!$F$3:$F$42</c:f>
              <c:strCache>
                <c:ptCount val="40"/>
                <c:pt idx="0">
                  <c:v>2016/01</c:v>
                </c:pt>
                <c:pt idx="1">
                  <c:v>2016/02</c:v>
                </c:pt>
                <c:pt idx="2">
                  <c:v>2016/03</c:v>
                </c:pt>
                <c:pt idx="3">
                  <c:v>2016/04</c:v>
                </c:pt>
                <c:pt idx="4">
                  <c:v>2016/05</c:v>
                </c:pt>
                <c:pt idx="5">
                  <c:v>2016/06</c:v>
                </c:pt>
                <c:pt idx="6">
                  <c:v>2016/07</c:v>
                </c:pt>
                <c:pt idx="7">
                  <c:v>2016/08</c:v>
                </c:pt>
                <c:pt idx="8">
                  <c:v>2016/09</c:v>
                </c:pt>
                <c:pt idx="9">
                  <c:v>2016/10</c:v>
                </c:pt>
                <c:pt idx="10">
                  <c:v>2016/11</c:v>
                </c:pt>
                <c:pt idx="11">
                  <c:v>2016/12</c:v>
                </c:pt>
                <c:pt idx="12">
                  <c:v>2017/01</c:v>
                </c:pt>
                <c:pt idx="13">
                  <c:v>2017/02</c:v>
                </c:pt>
                <c:pt idx="14">
                  <c:v>2017/03</c:v>
                </c:pt>
                <c:pt idx="15">
                  <c:v>2017/04</c:v>
                </c:pt>
                <c:pt idx="16">
                  <c:v>2017/05</c:v>
                </c:pt>
                <c:pt idx="17">
                  <c:v>2017/06</c:v>
                </c:pt>
                <c:pt idx="18">
                  <c:v>2017/07</c:v>
                </c:pt>
                <c:pt idx="19">
                  <c:v>2017/08</c:v>
                </c:pt>
                <c:pt idx="20">
                  <c:v>2017/09</c:v>
                </c:pt>
                <c:pt idx="21">
                  <c:v>2017/10</c:v>
                </c:pt>
                <c:pt idx="22">
                  <c:v>2017/11</c:v>
                </c:pt>
                <c:pt idx="23">
                  <c:v>2017/12</c:v>
                </c:pt>
                <c:pt idx="24">
                  <c:v>2018/01</c:v>
                </c:pt>
                <c:pt idx="25">
                  <c:v>2018/02</c:v>
                </c:pt>
                <c:pt idx="26">
                  <c:v>2018/03</c:v>
                </c:pt>
                <c:pt idx="27">
                  <c:v>2018/04</c:v>
                </c:pt>
                <c:pt idx="28">
                  <c:v>2018/05</c:v>
                </c:pt>
                <c:pt idx="29">
                  <c:v>2018/06</c:v>
                </c:pt>
                <c:pt idx="30">
                  <c:v>2018/07</c:v>
                </c:pt>
                <c:pt idx="31">
                  <c:v>2018/08</c:v>
                </c:pt>
                <c:pt idx="32">
                  <c:v>2018/09</c:v>
                </c:pt>
                <c:pt idx="33">
                  <c:v>2018/10</c:v>
                </c:pt>
                <c:pt idx="34">
                  <c:v>2018/11</c:v>
                </c:pt>
                <c:pt idx="35">
                  <c:v>2018/12</c:v>
                </c:pt>
                <c:pt idx="36">
                  <c:v>2019/01</c:v>
                </c:pt>
                <c:pt idx="37">
                  <c:v>2019/02</c:v>
                </c:pt>
                <c:pt idx="38">
                  <c:v>2019/03</c:v>
                </c:pt>
                <c:pt idx="39">
                  <c:v>2019/04</c:v>
                </c:pt>
              </c:strCache>
            </c:strRef>
          </c:cat>
          <c:val>
            <c:numRef>
              <c:f>会员分析3!$G$3:$G$42</c:f>
              <c:numCache>
                <c:formatCode>#,##0</c:formatCode>
                <c:ptCount val="40"/>
                <c:pt idx="0">
                  <c:v>182609</c:v>
                </c:pt>
                <c:pt idx="1">
                  <c:v>105860</c:v>
                </c:pt>
                <c:pt idx="2">
                  <c:v>585274</c:v>
                </c:pt>
                <c:pt idx="3">
                  <c:v>278135</c:v>
                </c:pt>
                <c:pt idx="4">
                  <c:v>278183</c:v>
                </c:pt>
                <c:pt idx="5">
                  <c:v>588823</c:v>
                </c:pt>
                <c:pt idx="6">
                  <c:v>268297</c:v>
                </c:pt>
                <c:pt idx="7">
                  <c:v>294005</c:v>
                </c:pt>
                <c:pt idx="8">
                  <c:v>515142</c:v>
                </c:pt>
                <c:pt idx="9">
                  <c:v>299072</c:v>
                </c:pt>
                <c:pt idx="10">
                  <c:v>325386</c:v>
                </c:pt>
                <c:pt idx="11">
                  <c:v>364148</c:v>
                </c:pt>
                <c:pt idx="12">
                  <c:v>273671</c:v>
                </c:pt>
                <c:pt idx="13">
                  <c:v>297403</c:v>
                </c:pt>
                <c:pt idx="14">
                  <c:v>358897</c:v>
                </c:pt>
                <c:pt idx="15">
                  <c:v>386212</c:v>
                </c:pt>
                <c:pt idx="16">
                  <c:v>370264</c:v>
                </c:pt>
                <c:pt idx="17">
                  <c:v>378604</c:v>
                </c:pt>
                <c:pt idx="18">
                  <c:v>310379</c:v>
                </c:pt>
                <c:pt idx="19">
                  <c:v>389088</c:v>
                </c:pt>
                <c:pt idx="20">
                  <c:v>353218</c:v>
                </c:pt>
                <c:pt idx="21">
                  <c:v>339277</c:v>
                </c:pt>
                <c:pt idx="22">
                  <c:v>379997</c:v>
                </c:pt>
                <c:pt idx="23">
                  <c:v>435669</c:v>
                </c:pt>
                <c:pt idx="24">
                  <c:v>611116</c:v>
                </c:pt>
                <c:pt idx="25">
                  <c:v>320210</c:v>
                </c:pt>
                <c:pt idx="26">
                  <c:v>421540</c:v>
                </c:pt>
                <c:pt idx="27">
                  <c:v>523515</c:v>
                </c:pt>
                <c:pt idx="28">
                  <c:v>496838</c:v>
                </c:pt>
                <c:pt idx="29">
                  <c:v>457085</c:v>
                </c:pt>
                <c:pt idx="30">
                  <c:v>498393</c:v>
                </c:pt>
                <c:pt idx="31">
                  <c:v>640535</c:v>
                </c:pt>
                <c:pt idx="32">
                  <c:v>903422</c:v>
                </c:pt>
                <c:pt idx="33">
                  <c:v>807223</c:v>
                </c:pt>
                <c:pt idx="34">
                  <c:v>519244</c:v>
                </c:pt>
                <c:pt idx="35">
                  <c:v>525189</c:v>
                </c:pt>
                <c:pt idx="36">
                  <c:v>563388</c:v>
                </c:pt>
                <c:pt idx="37">
                  <c:v>384890</c:v>
                </c:pt>
                <c:pt idx="38">
                  <c:v>894060</c:v>
                </c:pt>
                <c:pt idx="39">
                  <c:v>1053329</c:v>
                </c:pt>
              </c:numCache>
            </c:numRef>
          </c:val>
          <c:smooth val="0"/>
        </c:ser>
        <c:dLbls>
          <c:showLegendKey val="0"/>
          <c:showVal val="0"/>
          <c:showCatName val="0"/>
          <c:showSerName val="0"/>
          <c:showPercent val="0"/>
          <c:showBubbleSize val="0"/>
        </c:dLbls>
        <c:marker val="0"/>
        <c:smooth val="0"/>
        <c:axId val="-1988111296"/>
        <c:axId val="-1988108576"/>
      </c:lineChart>
      <c:catAx>
        <c:axId val="-198811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8576"/>
        <c:crosses val="autoZero"/>
        <c:auto val="1"/>
        <c:lblAlgn val="ctr"/>
        <c:lblOffset val="100"/>
        <c:noMultiLvlLbl val="0"/>
      </c:catAx>
      <c:valAx>
        <c:axId val="-1988108576"/>
        <c:scaling>
          <c:orientation val="minMax"/>
          <c:max val="3000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11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r>
              <a:rPr lang="zh-CN" altLang="en-US"/>
              <a:t>各年龄段消费频次分布</a:t>
            </a:r>
            <a:endParaRPr lang="zh-CN" altLang="en-US"/>
          </a:p>
        </c:rich>
      </c:tx>
      <c:layout/>
      <c:overlay val="0"/>
      <c:spPr>
        <a:noFill/>
        <a:ln w="25400">
          <a:noFill/>
        </a:ln>
      </c:spPr>
    </c:title>
    <c:autoTitleDeleted val="0"/>
    <c:plotArea>
      <c:layout/>
      <c:barChart>
        <c:barDir val="col"/>
        <c:grouping val="stacked"/>
        <c:varyColors val="0"/>
        <c:ser>
          <c:idx val="0"/>
          <c:order val="0"/>
          <c:tx>
            <c:strRef>
              <c:f>会员分析4!$E$17</c:f>
              <c:strCache>
                <c:ptCount val="1"/>
                <c:pt idx="0">
                  <c:v>1次</c:v>
                </c:pt>
              </c:strCache>
            </c:strRef>
          </c:tx>
          <c:spPr>
            <a:solidFill>
              <a:srgbClr val="5B9BD5"/>
            </a:solidFill>
            <a:ln w="25400">
              <a:noFill/>
            </a:ln>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会员分析4!$J$17:$Y$17</c:f>
              <c:numCache>
                <c:formatCode>0.0%</c:formatCode>
                <c:ptCount val="16"/>
                <c:pt idx="0">
                  <c:v>0.513708337551436</c:v>
                </c:pt>
                <c:pt idx="1">
                  <c:v>0.408590250042058</c:v>
                </c:pt>
                <c:pt idx="2">
                  <c:v>0.353920695068027</c:v>
                </c:pt>
                <c:pt idx="3">
                  <c:v>0.326885416431107</c:v>
                </c:pt>
                <c:pt idx="4">
                  <c:v>0.321622576201745</c:v>
                </c:pt>
                <c:pt idx="5">
                  <c:v>0.298341941281613</c:v>
                </c:pt>
                <c:pt idx="6">
                  <c:v>0.300556818556226</c:v>
                </c:pt>
                <c:pt idx="7">
                  <c:v>0.277804975823303</c:v>
                </c:pt>
                <c:pt idx="8">
                  <c:v>0.277502695636481</c:v>
                </c:pt>
                <c:pt idx="9">
                  <c:v>0.254690663387612</c:v>
                </c:pt>
                <c:pt idx="10">
                  <c:v>0.24682300862948</c:v>
                </c:pt>
                <c:pt idx="11">
                  <c:v>0.230746793371048</c:v>
                </c:pt>
                <c:pt idx="12">
                  <c:v>0.231703273932864</c:v>
                </c:pt>
                <c:pt idx="13">
                  <c:v>0.235718745122522</c:v>
                </c:pt>
                <c:pt idx="14">
                  <c:v>0.248484066572055</c:v>
                </c:pt>
                <c:pt idx="15">
                  <c:v>0.26344505066251</c:v>
                </c:pt>
              </c:numCache>
            </c:numRef>
          </c:val>
        </c:ser>
        <c:ser>
          <c:idx val="1"/>
          <c:order val="1"/>
          <c:tx>
            <c:strRef>
              <c:f>会员分析4!$E$18</c:f>
              <c:strCache>
                <c:ptCount val="1"/>
                <c:pt idx="0">
                  <c:v>2次</c:v>
                </c:pt>
              </c:strCache>
            </c:strRef>
          </c:tx>
          <c:spPr>
            <a:solidFill>
              <a:srgbClr val="ED7D31"/>
            </a:solidFill>
            <a:ln w="25400">
              <a:noFill/>
            </a:ln>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会员分析4!$J$18:$Y$18</c:f>
              <c:numCache>
                <c:formatCode>0.0%</c:formatCode>
                <c:ptCount val="16"/>
                <c:pt idx="0">
                  <c:v>0.171587951907674</c:v>
                </c:pt>
                <c:pt idx="1">
                  <c:v>0.162232153427252</c:v>
                </c:pt>
                <c:pt idx="2">
                  <c:v>0.151697159928127</c:v>
                </c:pt>
                <c:pt idx="3">
                  <c:v>0.146122430519436</c:v>
                </c:pt>
                <c:pt idx="4">
                  <c:v>0.146215519372726</c:v>
                </c:pt>
                <c:pt idx="5">
                  <c:v>0.141907705677296</c:v>
                </c:pt>
                <c:pt idx="6">
                  <c:v>0.142644393924418</c:v>
                </c:pt>
                <c:pt idx="7">
                  <c:v>0.137500310412476</c:v>
                </c:pt>
                <c:pt idx="8">
                  <c:v>0.137279553047548</c:v>
                </c:pt>
                <c:pt idx="9">
                  <c:v>0.129798412639267</c:v>
                </c:pt>
                <c:pt idx="10">
                  <c:v>0.130017727913826</c:v>
                </c:pt>
                <c:pt idx="11">
                  <c:v>0.122362350990582</c:v>
                </c:pt>
                <c:pt idx="12">
                  <c:v>0.122530736289543</c:v>
                </c:pt>
                <c:pt idx="13">
                  <c:v>0.12345871702825</c:v>
                </c:pt>
                <c:pt idx="14">
                  <c:v>0.134305250935363</c:v>
                </c:pt>
                <c:pt idx="15">
                  <c:v>0.131722525331255</c:v>
                </c:pt>
              </c:numCache>
            </c:numRef>
          </c:val>
        </c:ser>
        <c:ser>
          <c:idx val="2"/>
          <c:order val="2"/>
          <c:tx>
            <c:strRef>
              <c:f>会员分析4!$E$19</c:f>
              <c:strCache>
                <c:ptCount val="1"/>
                <c:pt idx="0">
                  <c:v>3次</c:v>
                </c:pt>
              </c:strCache>
            </c:strRef>
          </c:tx>
          <c:spPr>
            <a:solidFill>
              <a:srgbClr val="A5A5A5"/>
            </a:solidFill>
            <a:ln w="25400">
              <a:noFill/>
            </a:ln>
          </c:spPr>
          <c:invertIfNegative val="0"/>
          <c:dLbls>
            <c:delete val="1"/>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会员分析4!$J$19:$Y$19</c:f>
              <c:numCache>
                <c:formatCode>0.0%</c:formatCode>
                <c:ptCount val="16"/>
                <c:pt idx="0">
                  <c:v>0.0902803003686126</c:v>
                </c:pt>
                <c:pt idx="1">
                  <c:v>0.0951155190569059</c:v>
                </c:pt>
                <c:pt idx="2">
                  <c:v>0.0934818769248731</c:v>
                </c:pt>
                <c:pt idx="3">
                  <c:v>0.0923995386807173</c:v>
                </c:pt>
                <c:pt idx="4">
                  <c:v>0.0929237452760216</c:v>
                </c:pt>
                <c:pt idx="5">
                  <c:v>0.0926508201416115</c:v>
                </c:pt>
                <c:pt idx="6">
                  <c:v>0.0920914192832746</c:v>
                </c:pt>
                <c:pt idx="7">
                  <c:v>0.0912612679728824</c:v>
                </c:pt>
                <c:pt idx="8">
                  <c:v>0.0910677753530108</c:v>
                </c:pt>
                <c:pt idx="9">
                  <c:v>0.0885444225012731</c:v>
                </c:pt>
                <c:pt idx="10">
                  <c:v>0.0885471992383037</c:v>
                </c:pt>
                <c:pt idx="11">
                  <c:v>0.0857327079991096</c:v>
                </c:pt>
                <c:pt idx="12">
                  <c:v>0.0853294653957729</c:v>
                </c:pt>
                <c:pt idx="13">
                  <c:v>0.0824879038551584</c:v>
                </c:pt>
                <c:pt idx="14">
                  <c:v>0.0828280221906851</c:v>
                </c:pt>
                <c:pt idx="15">
                  <c:v>0.0915822291504287</c:v>
                </c:pt>
              </c:numCache>
            </c:numRef>
          </c:val>
        </c:ser>
        <c:ser>
          <c:idx val="3"/>
          <c:order val="3"/>
          <c:tx>
            <c:strRef>
              <c:f>会员分析4!$E$20</c:f>
              <c:strCache>
                <c:ptCount val="1"/>
                <c:pt idx="0">
                  <c:v>4-7次</c:v>
                </c:pt>
              </c:strCache>
            </c:strRef>
          </c:tx>
          <c:spPr>
            <a:solidFill>
              <a:srgbClr val="FFC000"/>
            </a:solidFill>
            <a:ln w="25400">
              <a:noFill/>
            </a:ln>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会员分析4!$J$20:$Y$20</c:f>
              <c:numCache>
                <c:formatCode>0.0%</c:formatCode>
                <c:ptCount val="16"/>
                <c:pt idx="0">
                  <c:v>0.138126983748891</c:v>
                </c:pt>
                <c:pt idx="1">
                  <c:v>0.175023988585172</c:v>
                </c:pt>
                <c:pt idx="2">
                  <c:v>0.187467324066358</c:v>
                </c:pt>
                <c:pt idx="3">
                  <c:v>0.191787612220438</c:v>
                </c:pt>
                <c:pt idx="4">
                  <c:v>0.194335640871684</c:v>
                </c:pt>
                <c:pt idx="5">
                  <c:v>0.200701144544404</c:v>
                </c:pt>
                <c:pt idx="6">
                  <c:v>0.197428969940584</c:v>
                </c:pt>
                <c:pt idx="7">
                  <c:v>0.200464377064243</c:v>
                </c:pt>
                <c:pt idx="8">
                  <c:v>0.199851683123572</c:v>
                </c:pt>
                <c:pt idx="9">
                  <c:v>0.201873035982661</c:v>
                </c:pt>
                <c:pt idx="10">
                  <c:v>0.203014811156862</c:v>
                </c:pt>
                <c:pt idx="11">
                  <c:v>0.200672413396071</c:v>
                </c:pt>
                <c:pt idx="12">
                  <c:v>0.200801215637519</c:v>
                </c:pt>
                <c:pt idx="13">
                  <c:v>0.200093647572967</c:v>
                </c:pt>
                <c:pt idx="14">
                  <c:v>0.195329634885821</c:v>
                </c:pt>
                <c:pt idx="15">
                  <c:v>0.19485580670304</c:v>
                </c:pt>
              </c:numCache>
            </c:numRef>
          </c:val>
        </c:ser>
        <c:ser>
          <c:idx val="4"/>
          <c:order val="4"/>
          <c:tx>
            <c:strRef>
              <c:f>会员分析4!$E$21</c:f>
              <c:strCache>
                <c:ptCount val="1"/>
                <c:pt idx="0">
                  <c:v>8-12次</c:v>
                </c:pt>
              </c:strCache>
            </c:strRef>
          </c:tx>
          <c:spPr>
            <a:solidFill>
              <a:srgbClr val="4472C4"/>
            </a:solidFill>
            <a:ln w="25400">
              <a:noFill/>
            </a:ln>
          </c:spPr>
          <c:invertIfNegative val="0"/>
          <c:dLbls>
            <c:delete val="1"/>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会员分析4!$J$21:$Y$21</c:f>
              <c:numCache>
                <c:formatCode>0.0%</c:formatCode>
                <c:ptCount val="16"/>
                <c:pt idx="0">
                  <c:v>0.0485061961447534</c:v>
                </c:pt>
                <c:pt idx="1">
                  <c:v>0.0798399307134891</c:v>
                </c:pt>
                <c:pt idx="2">
                  <c:v>0.0974122905773352</c:v>
                </c:pt>
                <c:pt idx="3">
                  <c:v>0.105998507496438</c:v>
                </c:pt>
                <c:pt idx="4">
                  <c:v>0.107086850563345</c:v>
                </c:pt>
                <c:pt idx="5">
                  <c:v>0.114240146944096</c:v>
                </c:pt>
                <c:pt idx="6">
                  <c:v>0.112175326458217</c:v>
                </c:pt>
                <c:pt idx="7">
                  <c:v>0.118362937814625</c:v>
                </c:pt>
                <c:pt idx="8">
                  <c:v>0.117993809514421</c:v>
                </c:pt>
                <c:pt idx="9">
                  <c:v>0.124186757089093</c:v>
                </c:pt>
                <c:pt idx="10">
                  <c:v>0.126450829019778</c:v>
                </c:pt>
                <c:pt idx="11">
                  <c:v>0.130898009625644</c:v>
                </c:pt>
                <c:pt idx="12">
                  <c:v>0.131261223925957</c:v>
                </c:pt>
                <c:pt idx="13">
                  <c:v>0.133135632901514</c:v>
                </c:pt>
                <c:pt idx="14">
                  <c:v>0.13224100116114</c:v>
                </c:pt>
                <c:pt idx="15">
                  <c:v>0.125487139516758</c:v>
                </c:pt>
              </c:numCache>
            </c:numRef>
          </c:val>
        </c:ser>
        <c:ser>
          <c:idx val="5"/>
          <c:order val="5"/>
          <c:tx>
            <c:strRef>
              <c:f>会员分析4!$E$22</c:f>
              <c:strCache>
                <c:ptCount val="1"/>
                <c:pt idx="0">
                  <c:v>13-18次</c:v>
                </c:pt>
              </c:strCache>
            </c:strRef>
          </c:tx>
          <c:spPr>
            <a:solidFill>
              <a:srgbClr val="70AD47"/>
            </a:solidFill>
            <a:ln w="25400">
              <a:noFill/>
            </a:ln>
          </c:spPr>
          <c:invertIfNegative val="0"/>
          <c:dLbls>
            <c:delete val="1"/>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会员分析4!$J$22:$Y$22</c:f>
              <c:numCache>
                <c:formatCode>0.0%</c:formatCode>
                <c:ptCount val="16"/>
                <c:pt idx="0">
                  <c:v>0.0197972928713072</c:v>
                </c:pt>
                <c:pt idx="1">
                  <c:v>0.0398405226396167</c:v>
                </c:pt>
                <c:pt idx="2">
                  <c:v>0.0541617031322067</c:v>
                </c:pt>
                <c:pt idx="3">
                  <c:v>0.0613672237172384</c:v>
                </c:pt>
                <c:pt idx="4">
                  <c:v>0.0623317910500477</c:v>
                </c:pt>
                <c:pt idx="5">
                  <c:v>0.0678204279944303</c:v>
                </c:pt>
                <c:pt idx="6">
                  <c:v>0.0674694957881673</c:v>
                </c:pt>
                <c:pt idx="7">
                  <c:v>0.0729895027369512</c:v>
                </c:pt>
                <c:pt idx="8">
                  <c:v>0.0734123042346136</c:v>
                </c:pt>
                <c:pt idx="9">
                  <c:v>0.0795270211523891</c:v>
                </c:pt>
                <c:pt idx="10">
                  <c:v>0.0816159046742718</c:v>
                </c:pt>
                <c:pt idx="11">
                  <c:v>0.0873600098252186</c:v>
                </c:pt>
                <c:pt idx="12">
                  <c:v>0.0868628263572317</c:v>
                </c:pt>
                <c:pt idx="13">
                  <c:v>0.0855704697986577</c:v>
                </c:pt>
                <c:pt idx="14">
                  <c:v>0.0806347568055735</c:v>
                </c:pt>
                <c:pt idx="15">
                  <c:v>0.0767731878409977</c:v>
                </c:pt>
              </c:numCache>
            </c:numRef>
          </c:val>
        </c:ser>
        <c:ser>
          <c:idx val="6"/>
          <c:order val="6"/>
          <c:tx>
            <c:strRef>
              <c:f>会员分析4!$E$23</c:f>
              <c:strCache>
                <c:ptCount val="1"/>
                <c:pt idx="0">
                  <c:v>19次以上</c:v>
                </c:pt>
              </c:strCache>
            </c:strRef>
          </c:tx>
          <c:spPr>
            <a:solidFill>
              <a:schemeClr val="accent1">
                <a:lumMod val="60000"/>
              </a:schemeClr>
            </a:solidFill>
            <a:ln>
              <a:noFill/>
            </a:ln>
            <a:effectLst/>
          </c:spPr>
          <c:invertIfNegative val="0"/>
          <c:dLbls>
            <c:delete val="1"/>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会员分析4!$J$23:$Y$23</c:f>
              <c:numCache>
                <c:formatCode>0.0%</c:formatCode>
                <c:ptCount val="16"/>
                <c:pt idx="0">
                  <c:v>0.0179929374073258</c:v>
                </c:pt>
                <c:pt idx="1">
                  <c:v>0.0393576355355062</c:v>
                </c:pt>
                <c:pt idx="2">
                  <c:v>0.0618589503030723</c:v>
                </c:pt>
                <c:pt idx="3">
                  <c:v>0.0754392709346238</c:v>
                </c:pt>
                <c:pt idx="4">
                  <c:v>0.0754838766644298</c:v>
                </c:pt>
                <c:pt idx="5">
                  <c:v>0.084337813416549</c:v>
                </c:pt>
                <c:pt idx="6">
                  <c:v>0.0876335760491143</c:v>
                </c:pt>
                <c:pt idx="7">
                  <c:v>0.10161662817552</c:v>
                </c:pt>
                <c:pt idx="8">
                  <c:v>0.102892179090353</c:v>
                </c:pt>
                <c:pt idx="9">
                  <c:v>0.121379687247705</c:v>
                </c:pt>
                <c:pt idx="10">
                  <c:v>0.123530519367479</c:v>
                </c:pt>
                <c:pt idx="11">
                  <c:v>0.142227714792327</c:v>
                </c:pt>
                <c:pt idx="12">
                  <c:v>0.141511258461113</c:v>
                </c:pt>
                <c:pt idx="13">
                  <c:v>0.13953488372093</c:v>
                </c:pt>
                <c:pt idx="14">
                  <c:v>0.126177267449361</c:v>
                </c:pt>
                <c:pt idx="15">
                  <c:v>0.116134060795012</c:v>
                </c:pt>
              </c:numCache>
            </c:numRef>
          </c:val>
        </c:ser>
        <c:dLbls>
          <c:showLegendKey val="0"/>
          <c:showVal val="0"/>
          <c:showCatName val="0"/>
          <c:showSerName val="0"/>
          <c:showPercent val="0"/>
          <c:showBubbleSize val="0"/>
        </c:dLbls>
        <c:gapWidth val="150"/>
        <c:overlap val="100"/>
        <c:axId val="-1988103136"/>
        <c:axId val="-1988105312"/>
      </c:barChart>
      <c:catAx>
        <c:axId val="-198810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8105312"/>
        <c:crosses val="autoZero"/>
        <c:auto val="1"/>
        <c:lblAlgn val="ctr"/>
        <c:lblOffset val="100"/>
        <c:noMultiLvlLbl val="0"/>
      </c:catAx>
      <c:valAx>
        <c:axId val="-1988105312"/>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ln w="6350" cap="flat" cmpd="sng" algn="ctr">
            <a:noFill/>
            <a:prstDash val="solid"/>
            <a:round/>
          </a:ln>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8103136"/>
        <c:crosses val="autoZero"/>
        <c:crossBetween val="between"/>
      </c:valAx>
      <c:spPr>
        <a:noFill/>
        <a:ln w="25400">
          <a:noFill/>
        </a:ln>
      </c:spPr>
    </c:plotArea>
    <c:legend>
      <c:legendPos val="b"/>
      <c:layout>
        <c:manualLayout>
          <c:xMode val="edge"/>
          <c:yMode val="edge"/>
          <c:x val="0.327066636492044"/>
          <c:y val="0.903734486892842"/>
          <c:w val="0.410319981062823"/>
          <c:h val="0.0518534720197013"/>
        </c:manualLayout>
      </c:layout>
      <c:overlay val="0"/>
      <c:spPr>
        <a:noFill/>
        <a:ln w="25400">
          <a:noFill/>
        </a:ln>
      </c:spPr>
      <c:txPr>
        <a:bodyPr rot="0" spcFirstLastPara="0" vertOverflow="ellipsis" vert="horz" wrap="square" anchor="ctr" anchorCtr="1"/>
        <a:lstStyle/>
        <a:p>
          <a:pPr>
            <a:defRPr lang="zh-CN" sz="825"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zh-CN"/>
              <a:t>各分公司品类销售结构</a:t>
            </a:r>
            <a:endParaRPr lang="zh-CN"/>
          </a:p>
        </c:rich>
      </c:tx>
      <c:layout/>
      <c:overlay val="0"/>
      <c:spPr>
        <a:noFill/>
        <a:ln>
          <a:noFill/>
        </a:ln>
        <a:effectLst/>
      </c:spPr>
    </c:title>
    <c:autoTitleDeleted val="0"/>
    <c:plotArea>
      <c:layout/>
      <c:barChart>
        <c:barDir val="col"/>
        <c:grouping val="percentStacked"/>
        <c:varyColors val="0"/>
        <c:ser>
          <c:idx val="0"/>
          <c:order val="0"/>
          <c:tx>
            <c:strRef>
              <c:f>品类一转表!$B$2</c:f>
              <c:strCache>
                <c:ptCount val="1"/>
                <c:pt idx="0">
                  <c:v>处方药</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品类一转表!$B$3:$B$11</c:f>
              <c:numCache>
                <c:formatCode>0%</c:formatCode>
                <c:ptCount val="9"/>
                <c:pt idx="0">
                  <c:v>0.401954187093761</c:v>
                </c:pt>
                <c:pt idx="1">
                  <c:v>0.316475237684238</c:v>
                </c:pt>
                <c:pt idx="2">
                  <c:v>0.366486367518438</c:v>
                </c:pt>
                <c:pt idx="3">
                  <c:v>0.364964781629217</c:v>
                </c:pt>
                <c:pt idx="4">
                  <c:v>0.231393343895693</c:v>
                </c:pt>
                <c:pt idx="5">
                  <c:v>0.458855103265553</c:v>
                </c:pt>
                <c:pt idx="6">
                  <c:v>0.408887078964113</c:v>
                </c:pt>
                <c:pt idx="7">
                  <c:v>0.358071504032828</c:v>
                </c:pt>
                <c:pt idx="8">
                  <c:v>0.398832629140781</c:v>
                </c:pt>
              </c:numCache>
            </c:numRef>
          </c:val>
        </c:ser>
        <c:ser>
          <c:idx val="1"/>
          <c:order val="1"/>
          <c:tx>
            <c:strRef>
              <c:f>品类一转表!$C$2</c:f>
              <c:strCache>
                <c:ptCount val="1"/>
                <c:pt idx="0">
                  <c:v>非处方药</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品类一转表!$C$3:$C$11</c:f>
              <c:numCache>
                <c:formatCode>0%</c:formatCode>
                <c:ptCount val="9"/>
                <c:pt idx="0">
                  <c:v>0.341397381383803</c:v>
                </c:pt>
                <c:pt idx="1">
                  <c:v>0.388489881771997</c:v>
                </c:pt>
                <c:pt idx="2">
                  <c:v>0.435503722083971</c:v>
                </c:pt>
                <c:pt idx="3">
                  <c:v>0.358181123078982</c:v>
                </c:pt>
                <c:pt idx="4">
                  <c:v>0.466916765566072</c:v>
                </c:pt>
                <c:pt idx="5">
                  <c:v>0.300682942888843</c:v>
                </c:pt>
                <c:pt idx="6">
                  <c:v>0.294032656366087</c:v>
                </c:pt>
                <c:pt idx="7">
                  <c:v>0.35740327278109</c:v>
                </c:pt>
                <c:pt idx="8">
                  <c:v>0.319473774526828</c:v>
                </c:pt>
              </c:numCache>
            </c:numRef>
          </c:val>
        </c:ser>
        <c:ser>
          <c:idx val="2"/>
          <c:order val="2"/>
          <c:tx>
            <c:strRef>
              <c:f>品类一转表!$D$2</c:f>
              <c:strCache>
                <c:ptCount val="1"/>
                <c:pt idx="0">
                  <c:v>中药</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品类一转表!$D$3:$D$11</c:f>
              <c:numCache>
                <c:formatCode>0%</c:formatCode>
                <c:ptCount val="9"/>
                <c:pt idx="0">
                  <c:v>0.0858169341103511</c:v>
                </c:pt>
                <c:pt idx="1">
                  <c:v>0.119499042459212</c:v>
                </c:pt>
                <c:pt idx="2">
                  <c:v>0.081296238909132</c:v>
                </c:pt>
                <c:pt idx="3">
                  <c:v>0.129938482059598</c:v>
                </c:pt>
                <c:pt idx="4">
                  <c:v>0.0647589853052913</c:v>
                </c:pt>
                <c:pt idx="5">
                  <c:v>0.0785847261896107</c:v>
                </c:pt>
                <c:pt idx="6">
                  <c:v>0.109301000987761</c:v>
                </c:pt>
                <c:pt idx="7">
                  <c:v>0.0885034187031466</c:v>
                </c:pt>
                <c:pt idx="8">
                  <c:v>0.0983101846857394</c:v>
                </c:pt>
              </c:numCache>
            </c:numRef>
          </c:val>
        </c:ser>
        <c:ser>
          <c:idx val="3"/>
          <c:order val="3"/>
          <c:tx>
            <c:strRef>
              <c:f>品类一转表!$E$2</c:f>
              <c:strCache>
                <c:ptCount val="1"/>
                <c:pt idx="0">
                  <c:v>保健食品</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品类一转表!$E$3:$E$11</c:f>
              <c:numCache>
                <c:formatCode>0%</c:formatCode>
                <c:ptCount val="9"/>
                <c:pt idx="0">
                  <c:v>0.102320546660387</c:v>
                </c:pt>
                <c:pt idx="1">
                  <c:v>0.0680328171609568</c:v>
                </c:pt>
                <c:pt idx="2">
                  <c:v>0.039455037544875</c:v>
                </c:pt>
                <c:pt idx="3">
                  <c:v>0.0670165396124322</c:v>
                </c:pt>
                <c:pt idx="4">
                  <c:v>0.0874875265357986</c:v>
                </c:pt>
                <c:pt idx="5">
                  <c:v>0.0967085329573657</c:v>
                </c:pt>
                <c:pt idx="6">
                  <c:v>0.101520959659941</c:v>
                </c:pt>
                <c:pt idx="7">
                  <c:v>0.101870419538002</c:v>
                </c:pt>
                <c:pt idx="8">
                  <c:v>0.0965770614099728</c:v>
                </c:pt>
              </c:numCache>
            </c:numRef>
          </c:val>
        </c:ser>
        <c:ser>
          <c:idx val="4"/>
          <c:order val="4"/>
          <c:tx>
            <c:strRef>
              <c:f>品类一转表!$F$2</c:f>
              <c:strCache>
                <c:ptCount val="1"/>
                <c:pt idx="0">
                  <c:v>医疗器械</c:v>
                </c:pt>
              </c:strCache>
            </c:strRef>
          </c:tx>
          <c:spPr>
            <a:solidFill>
              <a:schemeClr val="accent5"/>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品类一转表!$F$3:$F$11</c:f>
              <c:numCache>
                <c:formatCode>0%</c:formatCode>
                <c:ptCount val="9"/>
                <c:pt idx="0">
                  <c:v>0.0421093100066666</c:v>
                </c:pt>
                <c:pt idx="1">
                  <c:v>0.0459734200129044</c:v>
                </c:pt>
                <c:pt idx="2">
                  <c:v>0.0604263586280819</c:v>
                </c:pt>
                <c:pt idx="3">
                  <c:v>0.052978961984042</c:v>
                </c:pt>
                <c:pt idx="4">
                  <c:v>0.0682125477707036</c:v>
                </c:pt>
                <c:pt idx="5">
                  <c:v>0.0415327140057979</c:v>
                </c:pt>
                <c:pt idx="6">
                  <c:v>0.0441426802340203</c:v>
                </c:pt>
                <c:pt idx="7">
                  <c:v>0.0325051950898156</c:v>
                </c:pt>
                <c:pt idx="8">
                  <c:v>0.0337538217309447</c:v>
                </c:pt>
              </c:numCache>
            </c:numRef>
          </c:val>
        </c:ser>
        <c:ser>
          <c:idx val="5"/>
          <c:order val="5"/>
          <c:tx>
            <c:strRef>
              <c:f>品类一转表!$G$2</c:f>
              <c:strCache>
                <c:ptCount val="1"/>
                <c:pt idx="0">
                  <c:v>个人护理</c:v>
                </c:pt>
              </c:strCache>
            </c:strRef>
          </c:tx>
          <c:spPr>
            <a:solidFill>
              <a:schemeClr val="accent6"/>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品类一转表!$G$3:$G$11</c:f>
              <c:numCache>
                <c:formatCode>0%</c:formatCode>
                <c:ptCount val="9"/>
                <c:pt idx="0">
                  <c:v>0.0037771859580566</c:v>
                </c:pt>
                <c:pt idx="1">
                  <c:v>0.0108727592973483</c:v>
                </c:pt>
                <c:pt idx="2">
                  <c:v>0.00162429572140839</c:v>
                </c:pt>
                <c:pt idx="3">
                  <c:v>0.0015760665973415</c:v>
                </c:pt>
                <c:pt idx="4">
                  <c:v>0.0170070088669088</c:v>
                </c:pt>
                <c:pt idx="5">
                  <c:v>0.00104122830453637</c:v>
                </c:pt>
                <c:pt idx="6">
                  <c:v>0.0084662718669947</c:v>
                </c:pt>
                <c:pt idx="7">
                  <c:v>0.00480931254483466</c:v>
                </c:pt>
                <c:pt idx="8">
                  <c:v>0.00823083782072535</c:v>
                </c:pt>
              </c:numCache>
            </c:numRef>
          </c:val>
        </c:ser>
        <c:ser>
          <c:idx val="6"/>
          <c:order val="6"/>
          <c:tx>
            <c:strRef>
              <c:f>品类一转表!$H$2</c:f>
              <c:strCache>
                <c:ptCount val="1"/>
                <c:pt idx="0">
                  <c:v>健康食品</c:v>
                </c:pt>
              </c:strCache>
            </c:strRef>
          </c:tx>
          <c:spPr>
            <a:solidFill>
              <a:schemeClr val="accent1">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品类一转表!$H$3:$H$11</c:f>
              <c:numCache>
                <c:formatCode>0%</c:formatCode>
                <c:ptCount val="9"/>
                <c:pt idx="0">
                  <c:v>0.00264128650765227</c:v>
                </c:pt>
                <c:pt idx="1">
                  <c:v>0.0156965034069279</c:v>
                </c:pt>
                <c:pt idx="2">
                  <c:v>0.00172539227327187</c:v>
                </c:pt>
                <c:pt idx="3">
                  <c:v>0.00278823484902838</c:v>
                </c:pt>
                <c:pt idx="4">
                  <c:v>0.022519055098511</c:v>
                </c:pt>
                <c:pt idx="5">
                  <c:v>0.00198586336912627</c:v>
                </c:pt>
                <c:pt idx="6">
                  <c:v>0.00956264682368726</c:v>
                </c:pt>
                <c:pt idx="7">
                  <c:v>0.0136036334249124</c:v>
                </c:pt>
                <c:pt idx="8">
                  <c:v>0.0122645548993379</c:v>
                </c:pt>
              </c:numCache>
            </c:numRef>
          </c:val>
        </c:ser>
        <c:ser>
          <c:idx val="7"/>
          <c:order val="7"/>
          <c:tx>
            <c:strRef>
              <c:f>品类一转表!$I$2</c:f>
              <c:strCache>
                <c:ptCount val="1"/>
                <c:pt idx="0">
                  <c:v>健身康复</c:v>
                </c:pt>
              </c:strCache>
            </c:strRef>
          </c:tx>
          <c:spPr>
            <a:solidFill>
              <a:schemeClr val="accent2">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品类一转表!$I$3:$I$11</c:f>
              <c:numCache>
                <c:formatCode>0%</c:formatCode>
                <c:ptCount val="9"/>
                <c:pt idx="0">
                  <c:v>0.00247246130482834</c:v>
                </c:pt>
                <c:pt idx="1">
                  <c:v>0.00306722910497372</c:v>
                </c:pt>
                <c:pt idx="2">
                  <c:v>0.000367170763632814</c:v>
                </c:pt>
                <c:pt idx="3">
                  <c:v>0.00509793603954233</c:v>
                </c:pt>
                <c:pt idx="4">
                  <c:v>0.00478603671794406</c:v>
                </c:pt>
                <c:pt idx="5">
                  <c:v>0.00267512351746501</c:v>
                </c:pt>
                <c:pt idx="6">
                  <c:v>0.00433526726412788</c:v>
                </c:pt>
                <c:pt idx="7">
                  <c:v>0.00330289261906521</c:v>
                </c:pt>
                <c:pt idx="8">
                  <c:v>0.00354506649057433</c:v>
                </c:pt>
              </c:numCache>
            </c:numRef>
          </c:val>
        </c:ser>
        <c:ser>
          <c:idx val="8"/>
          <c:order val="8"/>
          <c:tx>
            <c:strRef>
              <c:f>品类一转表!$J$2</c:f>
              <c:strCache>
                <c:ptCount val="1"/>
                <c:pt idx="0">
                  <c:v>母婴类</c:v>
                </c:pt>
              </c:strCache>
            </c:strRef>
          </c:tx>
          <c:spPr>
            <a:solidFill>
              <a:schemeClr val="accent3">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品类一转表!$J$3:$J$11</c:f>
              <c:numCache>
                <c:formatCode>0%</c:formatCode>
                <c:ptCount val="9"/>
                <c:pt idx="0">
                  <c:v>0.00816510289499193</c:v>
                </c:pt>
                <c:pt idx="1">
                  <c:v>0.0121371259475481</c:v>
                </c:pt>
                <c:pt idx="2">
                  <c:v>0.00675204655719866</c:v>
                </c:pt>
                <c:pt idx="3">
                  <c:v>0.00731549344832608</c:v>
                </c:pt>
                <c:pt idx="4">
                  <c:v>0.0106913334129231</c:v>
                </c:pt>
                <c:pt idx="5">
                  <c:v>0.00831625424017991</c:v>
                </c:pt>
                <c:pt idx="6">
                  <c:v>0.00944145443526655</c:v>
                </c:pt>
                <c:pt idx="7">
                  <c:v>0.0224886232831527</c:v>
                </c:pt>
                <c:pt idx="8">
                  <c:v>0.0148984274300483</c:v>
                </c:pt>
              </c:numCache>
            </c:numRef>
          </c:val>
        </c:ser>
        <c:ser>
          <c:idx val="9"/>
          <c:order val="9"/>
          <c:tx>
            <c:strRef>
              <c:f>品类一转表!$K$2</c:f>
              <c:strCache>
                <c:ptCount val="1"/>
                <c:pt idx="0">
                  <c:v>普通食品</c:v>
                </c:pt>
              </c:strCache>
            </c:strRef>
          </c:tx>
          <c:spPr>
            <a:solidFill>
              <a:schemeClr val="accent4">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品类一转表!$K$3:$K$11</c:f>
              <c:numCache>
                <c:formatCode>0%</c:formatCode>
                <c:ptCount val="9"/>
                <c:pt idx="0">
                  <c:v>0.00208667220336052</c:v>
                </c:pt>
                <c:pt idx="1">
                  <c:v>0.00620535293978218</c:v>
                </c:pt>
                <c:pt idx="2">
                  <c:v>0.0025630927713807</c:v>
                </c:pt>
                <c:pt idx="3">
                  <c:v>0.000548039022715623</c:v>
                </c:pt>
                <c:pt idx="4">
                  <c:v>0.00750321692153201</c:v>
                </c:pt>
                <c:pt idx="5">
                  <c:v>0.000435024644602281</c:v>
                </c:pt>
                <c:pt idx="6">
                  <c:v>0.00309499601450503</c:v>
                </c:pt>
                <c:pt idx="7">
                  <c:v>0.00404435765454292</c:v>
                </c:pt>
                <c:pt idx="8">
                  <c:v>0.00322456674741697</c:v>
                </c:pt>
              </c:numCache>
            </c:numRef>
          </c:val>
        </c:ser>
        <c:ser>
          <c:idx val="10"/>
          <c:order val="10"/>
          <c:tx>
            <c:strRef>
              <c:f>品类一转表!$L$2</c:f>
              <c:strCache>
                <c:ptCount val="1"/>
                <c:pt idx="0">
                  <c:v>日常用品</c:v>
                </c:pt>
              </c:strCache>
            </c:strRef>
          </c:tx>
          <c:spPr>
            <a:solidFill>
              <a:schemeClr val="accent5">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品类一转表!$L$3:$L$11</c:f>
              <c:numCache>
                <c:formatCode>0%</c:formatCode>
                <c:ptCount val="9"/>
                <c:pt idx="0">
                  <c:v>0.003304178521979</c:v>
                </c:pt>
                <c:pt idx="1">
                  <c:v>0.00483519044581329</c:v>
                </c:pt>
                <c:pt idx="2">
                  <c:v>0.000939050531175805</c:v>
                </c:pt>
                <c:pt idx="3">
                  <c:v>0.00503222650243513</c:v>
                </c:pt>
                <c:pt idx="4">
                  <c:v>0.00987788421680296</c:v>
                </c:pt>
                <c:pt idx="5">
                  <c:v>0.00497476463392039</c:v>
                </c:pt>
                <c:pt idx="6">
                  <c:v>0.00380473783477804</c:v>
                </c:pt>
                <c:pt idx="7">
                  <c:v>0.0105958068790123</c:v>
                </c:pt>
                <c:pt idx="8">
                  <c:v>0.00817642227065947</c:v>
                </c:pt>
              </c:numCache>
            </c:numRef>
          </c:val>
        </c:ser>
        <c:ser>
          <c:idx val="11"/>
          <c:order val="11"/>
          <c:tx>
            <c:strRef>
              <c:f>品类一转表!$M$2</c:f>
              <c:strCache>
                <c:ptCount val="1"/>
                <c:pt idx="0">
                  <c:v>消毒用品</c:v>
                </c:pt>
              </c:strCache>
            </c:strRef>
          </c:tx>
          <c:spPr>
            <a:solidFill>
              <a:schemeClr val="accent6">
                <a:lumMod val="60000"/>
              </a:schemeClr>
            </a:solidFill>
            <a:ln>
              <a:noFill/>
            </a:ln>
            <a:effectLst/>
          </c:spPr>
          <c:invertIfNegative val="0"/>
          <c:dLbls>
            <c:delete val="1"/>
          </c:dLbls>
          <c:cat>
            <c:strRef>
              <c:f>品类一转表!$A$3:$A$11</c:f>
              <c:strCache>
                <c:ptCount val="9"/>
                <c:pt idx="0">
                  <c:v>鄂中公司</c:v>
                </c:pt>
                <c:pt idx="1">
                  <c:v>广东公司</c:v>
                </c:pt>
                <c:pt idx="2">
                  <c:v>江苏公司</c:v>
                </c:pt>
                <c:pt idx="3">
                  <c:v>江西公司</c:v>
                </c:pt>
                <c:pt idx="4">
                  <c:v>上海公司</c:v>
                </c:pt>
                <c:pt idx="5">
                  <c:v>武汉公司</c:v>
                </c:pt>
                <c:pt idx="6">
                  <c:v>湘北公司</c:v>
                </c:pt>
                <c:pt idx="7">
                  <c:v>湘南公司</c:v>
                </c:pt>
                <c:pt idx="8">
                  <c:v>长沙公司</c:v>
                </c:pt>
              </c:strCache>
            </c:strRef>
          </c:cat>
          <c:val>
            <c:numRef>
              <c:f>品类一转表!$M$3:$M$11</c:f>
              <c:numCache>
                <c:formatCode>0%</c:formatCode>
                <c:ptCount val="9"/>
                <c:pt idx="0">
                  <c:v>0.00395475335416314</c:v>
                </c:pt>
                <c:pt idx="1">
                  <c:v>0.00871543976829863</c:v>
                </c:pt>
                <c:pt idx="2">
                  <c:v>0.00286122669743488</c:v>
                </c:pt>
                <c:pt idx="3">
                  <c:v>0.00456211517633912</c:v>
                </c:pt>
                <c:pt idx="4">
                  <c:v>0.00884629569182031</c:v>
                </c:pt>
                <c:pt idx="5">
                  <c:v>0.00420772198299957</c:v>
                </c:pt>
                <c:pt idx="6">
                  <c:v>0.00341024954871784</c:v>
                </c:pt>
                <c:pt idx="7">
                  <c:v>0.00280156344959742</c:v>
                </c:pt>
                <c:pt idx="8">
                  <c:v>0.00271265284697169</c:v>
                </c:pt>
              </c:numCache>
            </c:numRef>
          </c:val>
        </c:ser>
        <c:dLbls>
          <c:showLegendKey val="0"/>
          <c:showVal val="0"/>
          <c:showCatName val="0"/>
          <c:showSerName val="0"/>
          <c:showPercent val="0"/>
          <c:showBubbleSize val="0"/>
        </c:dLbls>
        <c:gapWidth val="150"/>
        <c:overlap val="100"/>
        <c:axId val="-1988104224"/>
        <c:axId val="-1988109120"/>
      </c:barChart>
      <c:catAx>
        <c:axId val="-1988104224"/>
        <c:scaling>
          <c:orientation val="minMax"/>
        </c:scaling>
        <c:delete val="0"/>
        <c:axPos val="b"/>
        <c:numFmt formatCode="General" sourceLinked="1"/>
        <c:majorTickMark val="none"/>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88109120"/>
        <c:crosses val="autoZero"/>
        <c:auto val="1"/>
        <c:lblAlgn val="ctr"/>
        <c:lblOffset val="100"/>
        <c:noMultiLvlLbl val="0"/>
      </c:catAx>
      <c:valAx>
        <c:axId val="-1988109120"/>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none"/>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8810422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spPr>
    <a:noFill/>
    <a:ln w="6350" cap="flat" cmpd="sng" algn="ctr">
      <a:noFill/>
      <a:prstDash val="solid"/>
      <a:miter lim="800000"/>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0" i="0" u="none" strike="noStrike" kern="1200" spc="0" baseline="0">
                <a:solidFill>
                  <a:schemeClr val="tx1"/>
                </a:solidFill>
                <a:latin typeface="+mn-lt"/>
                <a:ea typeface="+mn-ea"/>
                <a:cs typeface="+mn-cs"/>
              </a:defRPr>
            </a:pPr>
            <a:r>
              <a:rPr lang="zh-CN" altLang="zh-CN" sz="1600" b="1" dirty="0" smtClean="0">
                <a:solidFill>
                  <a:schemeClr val="tx1"/>
                </a:solidFill>
                <a:effectLst/>
              </a:rPr>
              <a:t>各店型品类销售结构</a:t>
            </a:r>
            <a:endParaRPr lang="zh-CN" altLang="zh-CN" sz="1600" dirty="0">
              <a:solidFill>
                <a:schemeClr val="tx1"/>
              </a:solidFill>
              <a:effectLst/>
            </a:endParaRPr>
          </a:p>
        </c:rich>
      </c:tx>
      <c:layout>
        <c:manualLayout>
          <c:xMode val="edge"/>
          <c:yMode val="edge"/>
          <c:x val="0.399369468185676"/>
          <c:y val="0.0214537234457383"/>
        </c:manualLayout>
      </c:layout>
      <c:overlay val="0"/>
      <c:spPr>
        <a:noFill/>
        <a:ln>
          <a:noFill/>
        </a:ln>
        <a:effectLst/>
      </c:spPr>
    </c:title>
    <c:autoTitleDeleted val="0"/>
    <c:plotArea>
      <c:layout/>
      <c:barChart>
        <c:barDir val="col"/>
        <c:grouping val="percentStacked"/>
        <c:varyColors val="0"/>
        <c:ser>
          <c:idx val="0"/>
          <c:order val="0"/>
          <c:tx>
            <c:strRef>
              <c:f>品类分析3!$N$3</c:f>
              <c:strCache>
                <c:ptCount val="1"/>
                <c:pt idx="0">
                  <c:v>处方药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品类分析3!$N$4:$N$14</c:f>
              <c:numCache>
                <c:formatCode>0.00%</c:formatCode>
                <c:ptCount val="11"/>
                <c:pt idx="0">
                  <c:v>0.389102666616114</c:v>
                </c:pt>
                <c:pt idx="1">
                  <c:v>0.36181290522218</c:v>
                </c:pt>
                <c:pt idx="2">
                  <c:v>0.437467905909221</c:v>
                </c:pt>
                <c:pt idx="3">
                  <c:v>0.400254226046622</c:v>
                </c:pt>
                <c:pt idx="4">
                  <c:v>0.385844812119753</c:v>
                </c:pt>
                <c:pt idx="5">
                  <c:v>0.377096147362309</c:v>
                </c:pt>
                <c:pt idx="6">
                  <c:v>0.363625545046225</c:v>
                </c:pt>
                <c:pt idx="7">
                  <c:v>0.379968458040534</c:v>
                </c:pt>
                <c:pt idx="8">
                  <c:v>0.354866089650296</c:v>
                </c:pt>
                <c:pt idx="9">
                  <c:v>0.349100067776229</c:v>
                </c:pt>
                <c:pt idx="10">
                  <c:v>0.275041328246937</c:v>
                </c:pt>
              </c:numCache>
            </c:numRef>
          </c:val>
        </c:ser>
        <c:ser>
          <c:idx val="1"/>
          <c:order val="1"/>
          <c:tx>
            <c:strRef>
              <c:f>品类分析3!$O$3</c:f>
              <c:strCache>
                <c:ptCount val="1"/>
                <c:pt idx="0">
                  <c:v>非处方药</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品类分析3!$O$4:$O$14</c:f>
              <c:numCache>
                <c:formatCode>0.00%</c:formatCode>
                <c:ptCount val="11"/>
                <c:pt idx="0">
                  <c:v>0.302812929925849</c:v>
                </c:pt>
                <c:pt idx="1">
                  <c:v>0.314378198412268</c:v>
                </c:pt>
                <c:pt idx="2">
                  <c:v>0.285918543901253</c:v>
                </c:pt>
                <c:pt idx="3">
                  <c:v>0.328066724444295</c:v>
                </c:pt>
                <c:pt idx="4">
                  <c:v>0.345999576455699</c:v>
                </c:pt>
                <c:pt idx="5">
                  <c:v>0.363880902887303</c:v>
                </c:pt>
                <c:pt idx="6">
                  <c:v>0.378743452616837</c:v>
                </c:pt>
                <c:pt idx="7">
                  <c:v>0.366085835745925</c:v>
                </c:pt>
                <c:pt idx="8">
                  <c:v>0.384698560356777</c:v>
                </c:pt>
                <c:pt idx="9">
                  <c:v>0.343402910379044</c:v>
                </c:pt>
                <c:pt idx="10">
                  <c:v>0.343270098941022</c:v>
                </c:pt>
              </c:numCache>
            </c:numRef>
          </c:val>
        </c:ser>
        <c:ser>
          <c:idx val="2"/>
          <c:order val="2"/>
          <c:tx>
            <c:strRef>
              <c:f>品类分析3!$P$3</c:f>
              <c:strCache>
                <c:ptCount val="1"/>
                <c:pt idx="0">
                  <c:v>中药</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品类分析3!$P$4:$P$14</c:f>
              <c:numCache>
                <c:formatCode>0.00%</c:formatCode>
                <c:ptCount val="11"/>
                <c:pt idx="0">
                  <c:v>0.135266814335144</c:v>
                </c:pt>
                <c:pt idx="1">
                  <c:v>0.147335629324131</c:v>
                </c:pt>
                <c:pt idx="2">
                  <c:v>0.120453262652743</c:v>
                </c:pt>
                <c:pt idx="3">
                  <c:v>0.128980197291594</c:v>
                </c:pt>
                <c:pt idx="4">
                  <c:v>0.108883729336545</c:v>
                </c:pt>
                <c:pt idx="5">
                  <c:v>0.0971456642835856</c:v>
                </c:pt>
                <c:pt idx="6">
                  <c:v>0.0836034236681698</c:v>
                </c:pt>
                <c:pt idx="7">
                  <c:v>0.0760996549249663</c:v>
                </c:pt>
                <c:pt idx="8">
                  <c:v>0.0735379543797707</c:v>
                </c:pt>
                <c:pt idx="9">
                  <c:v>0.104990722887142</c:v>
                </c:pt>
                <c:pt idx="10">
                  <c:v>0.0589322323015273</c:v>
                </c:pt>
              </c:numCache>
            </c:numRef>
          </c:val>
        </c:ser>
        <c:ser>
          <c:idx val="3"/>
          <c:order val="3"/>
          <c:tx>
            <c:strRef>
              <c:f>品类分析3!$Q$3</c:f>
              <c:strCache>
                <c:ptCount val="1"/>
                <c:pt idx="0">
                  <c:v>保健食品</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品类分析3!$Q$4:$Q$14</c:f>
              <c:numCache>
                <c:formatCode>0.00%</c:formatCode>
                <c:ptCount val="11"/>
                <c:pt idx="0">
                  <c:v>0.0576345198353541</c:v>
                </c:pt>
                <c:pt idx="1">
                  <c:v>0.0859584733861443</c:v>
                </c:pt>
                <c:pt idx="2">
                  <c:v>0.0795267532060576</c:v>
                </c:pt>
                <c:pt idx="3">
                  <c:v>0.0723424818964995</c:v>
                </c:pt>
                <c:pt idx="4">
                  <c:v>0.0798652967872422</c:v>
                </c:pt>
                <c:pt idx="5">
                  <c:v>0.0798089112036289</c:v>
                </c:pt>
                <c:pt idx="6">
                  <c:v>0.0851996380828021</c:v>
                </c:pt>
                <c:pt idx="7">
                  <c:v>0.0860980519908328</c:v>
                </c:pt>
                <c:pt idx="8">
                  <c:v>0.0852323264971044</c:v>
                </c:pt>
                <c:pt idx="9">
                  <c:v>0.122531101722467</c:v>
                </c:pt>
                <c:pt idx="10">
                  <c:v>0.0834639901414376</c:v>
                </c:pt>
              </c:numCache>
            </c:numRef>
          </c:val>
        </c:ser>
        <c:ser>
          <c:idx val="4"/>
          <c:order val="4"/>
          <c:tx>
            <c:strRef>
              <c:f>品类分析3!$R$3</c:f>
              <c:strCache>
                <c:ptCount val="1"/>
                <c:pt idx="0">
                  <c:v>医疗器械</c:v>
                </c:pt>
              </c:strCache>
            </c:strRef>
          </c:tx>
          <c:spPr>
            <a:solidFill>
              <a:schemeClr val="accent5"/>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品类分析3!$R$4:$R$14</c:f>
              <c:numCache>
                <c:formatCode>0.00%</c:formatCode>
                <c:ptCount val="11"/>
                <c:pt idx="0">
                  <c:v>0.0593404834952808</c:v>
                </c:pt>
                <c:pt idx="1">
                  <c:v>0.0493166286908706</c:v>
                </c:pt>
                <c:pt idx="2">
                  <c:v>0.0391328483616944</c:v>
                </c:pt>
                <c:pt idx="3">
                  <c:v>0.0452334993122721</c:v>
                </c:pt>
                <c:pt idx="4">
                  <c:v>0.0455434259938209</c:v>
                </c:pt>
                <c:pt idx="5">
                  <c:v>0.0474138090680215</c:v>
                </c:pt>
                <c:pt idx="6">
                  <c:v>0.0493226936380798</c:v>
                </c:pt>
                <c:pt idx="7">
                  <c:v>0.0479416302758996</c:v>
                </c:pt>
                <c:pt idx="8">
                  <c:v>0.050682291021062</c:v>
                </c:pt>
                <c:pt idx="9">
                  <c:v>0.0362187180967238</c:v>
                </c:pt>
                <c:pt idx="10">
                  <c:v>0.0199145416511156</c:v>
                </c:pt>
              </c:numCache>
            </c:numRef>
          </c:val>
        </c:ser>
        <c:ser>
          <c:idx val="5"/>
          <c:order val="5"/>
          <c:tx>
            <c:strRef>
              <c:f>品类分析3!$S$3</c:f>
              <c:strCache>
                <c:ptCount val="1"/>
                <c:pt idx="0">
                  <c:v>个人护理</c:v>
                </c:pt>
              </c:strCache>
            </c:strRef>
          </c:tx>
          <c:spPr>
            <a:solidFill>
              <a:schemeClr val="accent6"/>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品类分析3!$S$4:$S$14</c:f>
              <c:numCache>
                <c:formatCode>0.00%</c:formatCode>
                <c:ptCount val="11"/>
                <c:pt idx="0">
                  <c:v>0.0109661352312283</c:v>
                </c:pt>
                <c:pt idx="1">
                  <c:v>0.0063161665907885</c:v>
                </c:pt>
                <c:pt idx="2">
                  <c:v>0.00450437478313054</c:v>
                </c:pt>
                <c:pt idx="3">
                  <c:v>0.00300418015228396</c:v>
                </c:pt>
                <c:pt idx="4">
                  <c:v>0.00418179016504268</c:v>
                </c:pt>
                <c:pt idx="5">
                  <c:v>0.00428784594955637</c:v>
                </c:pt>
                <c:pt idx="6">
                  <c:v>0.00573878025878755</c:v>
                </c:pt>
                <c:pt idx="7">
                  <c:v>0.00719576530660903</c:v>
                </c:pt>
                <c:pt idx="8">
                  <c:v>0.00881513408311818</c:v>
                </c:pt>
                <c:pt idx="9">
                  <c:v>0.00745591163264154</c:v>
                </c:pt>
                <c:pt idx="10">
                  <c:v>0.0425066082098721</c:v>
                </c:pt>
              </c:numCache>
            </c:numRef>
          </c:val>
        </c:ser>
        <c:ser>
          <c:idx val="6"/>
          <c:order val="6"/>
          <c:tx>
            <c:strRef>
              <c:f>品类分析3!$T$3</c:f>
              <c:strCache>
                <c:ptCount val="1"/>
                <c:pt idx="0">
                  <c:v>健康食品</c:v>
                </c:pt>
              </c:strCache>
            </c:strRef>
          </c:tx>
          <c:spPr>
            <a:solidFill>
              <a:schemeClr val="accent1">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品类分析3!$T$4:$T$14</c:f>
              <c:numCache>
                <c:formatCode>0.00%</c:formatCode>
                <c:ptCount val="11"/>
                <c:pt idx="0">
                  <c:v>0.0106598461099797</c:v>
                </c:pt>
                <c:pt idx="1">
                  <c:v>0.00891886108479689</c:v>
                </c:pt>
                <c:pt idx="2">
                  <c:v>0.0069983569101812</c:v>
                </c:pt>
                <c:pt idx="3">
                  <c:v>0.00539286959984709</c:v>
                </c:pt>
                <c:pt idx="4">
                  <c:v>0.00601102432899118</c:v>
                </c:pt>
                <c:pt idx="5">
                  <c:v>0.00686861573431267</c:v>
                </c:pt>
                <c:pt idx="6">
                  <c:v>0.00842066537185305</c:v>
                </c:pt>
                <c:pt idx="7">
                  <c:v>0.00964199369480466</c:v>
                </c:pt>
                <c:pt idx="8">
                  <c:v>0.0101487312982635</c:v>
                </c:pt>
                <c:pt idx="9">
                  <c:v>0.0139717272587043</c:v>
                </c:pt>
                <c:pt idx="10">
                  <c:v>0.0786458149460368</c:v>
                </c:pt>
              </c:numCache>
            </c:numRef>
          </c:val>
        </c:ser>
        <c:ser>
          <c:idx val="7"/>
          <c:order val="7"/>
          <c:tx>
            <c:strRef>
              <c:f>品类分析3!$U$3</c:f>
              <c:strCache>
                <c:ptCount val="1"/>
                <c:pt idx="0">
                  <c:v>健身康复</c:v>
                </c:pt>
              </c:strCache>
            </c:strRef>
          </c:tx>
          <c:spPr>
            <a:solidFill>
              <a:schemeClr val="accent2">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品类分析3!$U$4:$U$14</c:f>
              <c:numCache>
                <c:formatCode>0.00%</c:formatCode>
                <c:ptCount val="11"/>
                <c:pt idx="0">
                  <c:v>0.00279645613909857</c:v>
                </c:pt>
                <c:pt idx="1">
                  <c:v>0.00475684980832722</c:v>
                </c:pt>
                <c:pt idx="2">
                  <c:v>0.00342512495066368</c:v>
                </c:pt>
                <c:pt idx="3">
                  <c:v>0.00456672575988315</c:v>
                </c:pt>
                <c:pt idx="4">
                  <c:v>0.00350965567010277</c:v>
                </c:pt>
                <c:pt idx="5">
                  <c:v>0.00311259264644493</c:v>
                </c:pt>
                <c:pt idx="6">
                  <c:v>0.00282500170199799</c:v>
                </c:pt>
                <c:pt idx="7">
                  <c:v>0.00296675777447277</c:v>
                </c:pt>
                <c:pt idx="8">
                  <c:v>0.00310050089954936</c:v>
                </c:pt>
                <c:pt idx="9">
                  <c:v>0.00405754299923042</c:v>
                </c:pt>
                <c:pt idx="10">
                  <c:v>0.00270515381924245</c:v>
                </c:pt>
              </c:numCache>
            </c:numRef>
          </c:val>
        </c:ser>
        <c:ser>
          <c:idx val="8"/>
          <c:order val="8"/>
          <c:tx>
            <c:strRef>
              <c:f>品类分析3!$V$3</c:f>
              <c:strCache>
                <c:ptCount val="1"/>
                <c:pt idx="0">
                  <c:v>母婴类</c:v>
                </c:pt>
              </c:strCache>
            </c:strRef>
          </c:tx>
          <c:spPr>
            <a:solidFill>
              <a:schemeClr val="accent3">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品类分析3!$V$4:$V$14</c:f>
              <c:numCache>
                <c:formatCode>0.00%</c:formatCode>
                <c:ptCount val="11"/>
                <c:pt idx="0">
                  <c:v>0.0196444754820192</c:v>
                </c:pt>
                <c:pt idx="1">
                  <c:v>0.0111297712309818</c:v>
                </c:pt>
                <c:pt idx="2">
                  <c:v>0.0127386677184203</c:v>
                </c:pt>
                <c:pt idx="3">
                  <c:v>0.0049956809479966</c:v>
                </c:pt>
                <c:pt idx="4">
                  <c:v>0.010242011627323</c:v>
                </c:pt>
                <c:pt idx="5">
                  <c:v>0.00971309066528829</c:v>
                </c:pt>
                <c:pt idx="6">
                  <c:v>0.00918119264614511</c:v>
                </c:pt>
                <c:pt idx="7">
                  <c:v>0.0103091112592963</c:v>
                </c:pt>
                <c:pt idx="8">
                  <c:v>0.0125698034007717</c:v>
                </c:pt>
                <c:pt idx="9">
                  <c:v>0.00398116900566009</c:v>
                </c:pt>
                <c:pt idx="10">
                  <c:v>0.0432869478542077</c:v>
                </c:pt>
              </c:numCache>
            </c:numRef>
          </c:val>
        </c:ser>
        <c:ser>
          <c:idx val="9"/>
          <c:order val="9"/>
          <c:tx>
            <c:strRef>
              <c:f>品类分析3!$W$3</c:f>
              <c:strCache>
                <c:ptCount val="1"/>
                <c:pt idx="0">
                  <c:v>普通食品</c:v>
                </c:pt>
              </c:strCache>
            </c:strRef>
          </c:tx>
          <c:spPr>
            <a:solidFill>
              <a:schemeClr val="accent4">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品类分析3!$W$4:$W$14</c:f>
              <c:numCache>
                <c:formatCode>0.00%</c:formatCode>
                <c:ptCount val="11"/>
                <c:pt idx="0">
                  <c:v>0.00300080856723693</c:v>
                </c:pt>
                <c:pt idx="1">
                  <c:v>0.00227519755892476</c:v>
                </c:pt>
                <c:pt idx="2">
                  <c:v>0.00225066984756048</c:v>
                </c:pt>
                <c:pt idx="3">
                  <c:v>0.00112465059882801</c:v>
                </c:pt>
                <c:pt idx="4">
                  <c:v>0.00165474960865969</c:v>
                </c:pt>
                <c:pt idx="5">
                  <c:v>0.00201376541781722</c:v>
                </c:pt>
                <c:pt idx="6">
                  <c:v>0.00392021322095309</c:v>
                </c:pt>
                <c:pt idx="7">
                  <c:v>0.00375721619038248</c:v>
                </c:pt>
                <c:pt idx="8">
                  <c:v>0.00407737676487141</c:v>
                </c:pt>
                <c:pt idx="9">
                  <c:v>0.00293807448814652</c:v>
                </c:pt>
                <c:pt idx="10">
                  <c:v>0.00910986613083895</c:v>
                </c:pt>
              </c:numCache>
            </c:numRef>
          </c:val>
        </c:ser>
        <c:ser>
          <c:idx val="10"/>
          <c:order val="10"/>
          <c:tx>
            <c:strRef>
              <c:f>品类分析3!$X$3</c:f>
              <c:strCache>
                <c:ptCount val="1"/>
                <c:pt idx="0">
                  <c:v>日常用品</c:v>
                </c:pt>
              </c:strCache>
            </c:strRef>
          </c:tx>
          <c:spPr>
            <a:solidFill>
              <a:schemeClr val="accent5">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品类分析3!$X$4:$X$14</c:f>
              <c:numCache>
                <c:formatCode>0.00%</c:formatCode>
                <c:ptCount val="11"/>
                <c:pt idx="0">
                  <c:v>0.00542272712189478</c:v>
                </c:pt>
                <c:pt idx="1">
                  <c:v>0.00438357432466405</c:v>
                </c:pt>
                <c:pt idx="2">
                  <c:v>0.00477022329806474</c:v>
                </c:pt>
                <c:pt idx="3">
                  <c:v>0.00301941908832962</c:v>
                </c:pt>
                <c:pt idx="4">
                  <c:v>0.00476654884524238</c:v>
                </c:pt>
                <c:pt idx="5">
                  <c:v>0.00516356994512188</c:v>
                </c:pt>
                <c:pt idx="6">
                  <c:v>0.00526938780526381</c:v>
                </c:pt>
                <c:pt idx="7">
                  <c:v>0.00546953427367805</c:v>
                </c:pt>
                <c:pt idx="8">
                  <c:v>0.00676759418049572</c:v>
                </c:pt>
                <c:pt idx="9">
                  <c:v>0.00710914254647054</c:v>
                </c:pt>
                <c:pt idx="10">
                  <c:v>0.0366222404001044</c:v>
                </c:pt>
              </c:numCache>
            </c:numRef>
          </c:val>
        </c:ser>
        <c:ser>
          <c:idx val="11"/>
          <c:order val="11"/>
          <c:tx>
            <c:strRef>
              <c:f>品类分析3!$Y$3</c:f>
              <c:strCache>
                <c:ptCount val="1"/>
                <c:pt idx="0">
                  <c:v>消毒用品</c:v>
                </c:pt>
              </c:strCache>
            </c:strRef>
          </c:tx>
          <c:spPr>
            <a:solidFill>
              <a:schemeClr val="accent6">
                <a:lumMod val="60000"/>
              </a:schemeClr>
            </a:solidFill>
            <a:ln>
              <a:noFill/>
            </a:ln>
            <a:effectLst/>
          </c:spPr>
          <c:invertIfNegative val="0"/>
          <c:dLbls>
            <c:delete val="1"/>
          </c:dLbls>
          <c:cat>
            <c:strRef>
              <c:f>品类分析3!$M$4:$M$14</c:f>
              <c:strCache>
                <c:ptCount val="11"/>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pt idx="10">
                  <c:v>未标注</c:v>
                </c:pt>
              </c:strCache>
            </c:strRef>
          </c:cat>
          <c:val>
            <c:numRef>
              <c:f>品类分析3!$Y$4:$Y$14</c:f>
              <c:numCache>
                <c:formatCode>0.00%</c:formatCode>
                <c:ptCount val="11"/>
                <c:pt idx="0">
                  <c:v>0.00335213714080028</c:v>
                </c:pt>
                <c:pt idx="1">
                  <c:v>0.00341774436592249</c:v>
                </c:pt>
                <c:pt idx="2">
                  <c:v>0.00281326846101012</c:v>
                </c:pt>
                <c:pt idx="3">
                  <c:v>0.00301934486154888</c:v>
                </c:pt>
                <c:pt idx="4">
                  <c:v>0.00349737906157751</c:v>
                </c:pt>
                <c:pt idx="5">
                  <c:v>0.00349508483661082</c:v>
                </c:pt>
                <c:pt idx="6">
                  <c:v>0.00415000594288522</c:v>
                </c:pt>
                <c:pt idx="7">
                  <c:v>0.00446599052259913</c:v>
                </c:pt>
                <c:pt idx="8">
                  <c:v>0.00550363746791995</c:v>
                </c:pt>
                <c:pt idx="9">
                  <c:v>0.00424291120754119</c:v>
                </c:pt>
                <c:pt idx="10">
                  <c:v>0.00650117735765827</c:v>
                </c:pt>
              </c:numCache>
            </c:numRef>
          </c:val>
        </c:ser>
        <c:dLbls>
          <c:showLegendKey val="0"/>
          <c:showVal val="0"/>
          <c:showCatName val="0"/>
          <c:showSerName val="0"/>
          <c:showPercent val="0"/>
          <c:showBubbleSize val="0"/>
        </c:dLbls>
        <c:gapWidth val="150"/>
        <c:overlap val="100"/>
        <c:axId val="-1661698896"/>
        <c:axId val="-1661726096"/>
      </c:barChart>
      <c:catAx>
        <c:axId val="-166169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61726096"/>
        <c:crosses val="autoZero"/>
        <c:auto val="1"/>
        <c:lblAlgn val="ctr"/>
        <c:lblOffset val="100"/>
        <c:noMultiLvlLbl val="0"/>
      </c:catAx>
      <c:valAx>
        <c:axId val="-16617260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61698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atin typeface="微软雅黑" panose="020B0503020204020204" pitchFamily="34" charset="-122"/>
                <a:ea typeface="微软雅黑" panose="020B0503020204020204" pitchFamily="34" charset="-122"/>
              </a:rPr>
              <a:t>各品类角色划分</a:t>
            </a:r>
            <a:endParaRPr lang="zh-CN">
              <a:latin typeface="微软雅黑" panose="020B0503020204020204" pitchFamily="34" charset="-122"/>
              <a:ea typeface="微软雅黑" panose="020B0503020204020204" pitchFamily="34" charset="-122"/>
            </a:endParaRPr>
          </a:p>
        </c:rich>
      </c:tx>
      <c:layout>
        <c:manualLayout>
          <c:xMode val="edge"/>
          <c:yMode val="edge"/>
          <c:x val="0.440898345153664"/>
          <c:y val="0.032626427406199"/>
        </c:manualLayout>
      </c:layout>
      <c:overlay val="0"/>
      <c:spPr>
        <a:noFill/>
        <a:ln>
          <a:noFill/>
        </a:ln>
        <a:effectLst/>
      </c:spPr>
    </c:title>
    <c:autoTitleDeleted val="0"/>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4"/>
              <c:layout>
                <c:manualLayout>
                  <c:x val="-0.00128059500275539"/>
                  <c:y val="-0.069750621460715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5"/>
              <c:layout>
                <c:manualLayout>
                  <c:x val="-0.0563461801212331"/>
                  <c:y val="-0.17169383744176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6"/>
              <c:layout>
                <c:manualLayout>
                  <c:x val="0.0665909401432754"/>
                  <c:y val="0.0456061755704679"/>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维生素和钙类非处方药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7"/>
              <c:layout>
                <c:manualLayout>
                  <c:x val="0.017928330038574"/>
                  <c:y val="0.10462593219107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补益药非处方药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8"/>
              <c:layout>
                <c:manualLayout>
                  <c:x val="0.117814740253487"/>
                  <c:y val="0.0053654324200550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9"/>
              <c:layout>
                <c:manualLayout>
                  <c:x val="-0.131901285283796"/>
                  <c:y val="-0.099260499771018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0"/>
              <c:delete val="1"/>
            </c:dLbl>
            <c:dLbl>
              <c:idx val="11"/>
              <c:layout>
                <c:manualLayout>
                  <c:x val="0.190808655410539"/>
                  <c:y val="0.16096297260165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清热解毒用药非处方药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manualLayout>
                  <c:x val="0.00512238001102118"/>
                  <c:y val="0.037558026940385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delete val="1"/>
            </c:dLbl>
            <c:dLbl>
              <c:idx val="41"/>
              <c:delete val="1"/>
            </c:dLbl>
            <c:dLbl>
              <c:idx val="42"/>
              <c:delete val="1"/>
            </c:dLbl>
            <c:dLbl>
              <c:idx val="43"/>
              <c:delete val="1"/>
            </c:dLbl>
            <c:dLbl>
              <c:idx val="44"/>
              <c:delete val="1"/>
            </c:dLbl>
            <c:dLbl>
              <c:idx val="45"/>
              <c:delete val="1"/>
            </c:dLbl>
            <c:dLbl>
              <c:idx val="46"/>
              <c:delete val="1"/>
            </c:dLbl>
            <c:dLbl>
              <c:idx val="47"/>
              <c:delete val="1"/>
            </c:dLbl>
            <c:dLbl>
              <c:idx val="48"/>
              <c:delete val="1"/>
            </c:dLbl>
            <c:dLbl>
              <c:idx val="49"/>
              <c:delete val="1"/>
            </c:dLbl>
            <c:dLbl>
              <c:idx val="50"/>
              <c:delete val="1"/>
            </c:dLbl>
            <c:dLbl>
              <c:idx val="51"/>
              <c:delete val="1"/>
            </c:dLbl>
            <c:dLbl>
              <c:idx val="52"/>
              <c:delete val="1"/>
            </c:dLbl>
            <c:dLbl>
              <c:idx val="53"/>
              <c:delete val="1"/>
            </c:dLbl>
            <c:dLbl>
              <c:idx val="54"/>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c:v>
                </c:pt>
                <c:pt idx="2">
                  <c:v>0.0808622974935905</c:v>
                </c:pt>
                <c:pt idx="3">
                  <c:v>0.0598434995157799</c:v>
                </c:pt>
                <c:pt idx="4">
                  <c:v>0.048285033753446</c:v>
                </c:pt>
                <c:pt idx="5">
                  <c:v>0.0417959335944839</c:v>
                </c:pt>
                <c:pt idx="6">
                  <c:v>0.0386517783879989</c:v>
                </c:pt>
                <c:pt idx="7">
                  <c:v>0.0369123774336207</c:v>
                </c:pt>
                <c:pt idx="8">
                  <c:v>0.036645115250245</c:v>
                </c:pt>
                <c:pt idx="9">
                  <c:v>0.033632795170017</c:v>
                </c:pt>
                <c:pt idx="10">
                  <c:v>0.0317807361413244</c:v>
                </c:pt>
                <c:pt idx="11">
                  <c:v>0.026253113819429</c:v>
                </c:pt>
                <c:pt idx="12">
                  <c:v>0.0259864564639932</c:v>
                </c:pt>
                <c:pt idx="13">
                  <c:v>0.0248340363994766</c:v>
                </c:pt>
                <c:pt idx="14">
                  <c:v>0.022973150948058</c:v>
                </c:pt>
                <c:pt idx="15">
                  <c:v>0.0208541116119573</c:v>
                </c:pt>
                <c:pt idx="16">
                  <c:v>0.0207360054930714</c:v>
                </c:pt>
                <c:pt idx="17">
                  <c:v>0.0178935430747631</c:v>
                </c:pt>
                <c:pt idx="18">
                  <c:v>0.0177200436851546</c:v>
                </c:pt>
                <c:pt idx="19">
                  <c:v>0.017600476757825</c:v>
                </c:pt>
                <c:pt idx="20">
                  <c:v>0.0162984477573901</c:v>
                </c:pt>
                <c:pt idx="21">
                  <c:v>0.0147194176912739</c:v>
                </c:pt>
                <c:pt idx="22">
                  <c:v>0.0141748609162694</c:v>
                </c:pt>
                <c:pt idx="23">
                  <c:v>0.0131497034642587</c:v>
                </c:pt>
                <c:pt idx="24">
                  <c:v>0.0128660410829318</c:v>
                </c:pt>
                <c:pt idx="25">
                  <c:v>0.00974376768879288</c:v>
                </c:pt>
                <c:pt idx="26">
                  <c:v>0.00910508263953115</c:v>
                </c:pt>
                <c:pt idx="27">
                  <c:v>0.00826389214281939</c:v>
                </c:pt>
                <c:pt idx="28">
                  <c:v>0.00776849083264737</c:v>
                </c:pt>
                <c:pt idx="29">
                  <c:v>0.00766206266388661</c:v>
                </c:pt>
                <c:pt idx="30">
                  <c:v>0.00663707652909595</c:v>
                </c:pt>
                <c:pt idx="31">
                  <c:v>0.00581467485431487</c:v>
                </c:pt>
                <c:pt idx="32">
                  <c:v>0.00518681896369351</c:v>
                </c:pt>
                <c:pt idx="33">
                  <c:v>0.00504311270540683</c:v>
                </c:pt>
                <c:pt idx="34">
                  <c:v>0.00482755746349888</c:v>
                </c:pt>
                <c:pt idx="35">
                  <c:v>0.00456151889920177</c:v>
                </c:pt>
                <c:pt idx="36">
                  <c:v>0.0033650092334844</c:v>
                </c:pt>
                <c:pt idx="37">
                  <c:v>0.00333637362846119</c:v>
                </c:pt>
                <c:pt idx="38">
                  <c:v>0.00302564312406037</c:v>
                </c:pt>
                <c:pt idx="39">
                  <c:v>0.00282527032623506</c:v>
                </c:pt>
                <c:pt idx="40">
                  <c:v>0.00220218146082422</c:v>
                </c:pt>
                <c:pt idx="41">
                  <c:v>0.00205982908926152</c:v>
                </c:pt>
                <c:pt idx="42">
                  <c:v>0.00136417335071538</c:v>
                </c:pt>
                <c:pt idx="43">
                  <c:v>0.0011036143771778</c:v>
                </c:pt>
                <c:pt idx="44">
                  <c:v>0.000920407766365558</c:v>
                </c:pt>
                <c:pt idx="45">
                  <c:v>0.000763623559693969</c:v>
                </c:pt>
                <c:pt idx="46">
                  <c:v>0.000511385251738631</c:v>
                </c:pt>
                <c:pt idx="47">
                  <c:v>0.000358666258379515</c:v>
                </c:pt>
                <c:pt idx="48">
                  <c:v>0.000144696204368049</c:v>
                </c:pt>
                <c:pt idx="49">
                  <c:v>9.14274278244242e-5</c:v>
                </c:pt>
                <c:pt idx="50">
                  <c:v>4.73370003921209e-5</c:v>
                </c:pt>
                <c:pt idx="51">
                  <c:v>3.5465729316568e-5</c:v>
                </c:pt>
                <c:pt idx="52">
                  <c:v>1.34979739483123e-5</c:v>
                </c:pt>
                <c:pt idx="53">
                  <c:v>9.53656358995502e-6</c:v>
                </c:pt>
                <c:pt idx="54">
                  <c:v>1.56441029837373e-6</c:v>
                </c:pt>
              </c:numCache>
            </c:numRef>
          </c:xVal>
          <c:yVal>
            <c:numRef>
              <c:f>品类分析_3!$F$37:$F$91</c:f>
              <c:numCache>
                <c:formatCode>0.00%</c:formatCode>
                <c:ptCount val="55"/>
                <c:pt idx="0">
                  <c:v>0.153701726734723</c:v>
                </c:pt>
                <c:pt idx="1">
                  <c:v>0.461420986985527</c:v>
                </c:pt>
                <c:pt idx="2">
                  <c:v>0.608375218138549</c:v>
                </c:pt>
                <c:pt idx="3">
                  <c:v>0.442799940121361</c:v>
                </c:pt>
                <c:pt idx="4">
                  <c:v>0.510902911136388</c:v>
                </c:pt>
                <c:pt idx="5">
                  <c:v>0.513940410159726</c:v>
                </c:pt>
                <c:pt idx="6">
                  <c:v>0.352797727500159</c:v>
                </c:pt>
                <c:pt idx="7">
                  <c:v>0.3693709249777</c:v>
                </c:pt>
                <c:pt idx="8">
                  <c:v>0.527030228688615</c:v>
                </c:pt>
                <c:pt idx="9">
                  <c:v>0.600214510940535</c:v>
                </c:pt>
                <c:pt idx="10">
                  <c:v>0.207704445243012</c:v>
                </c:pt>
                <c:pt idx="11">
                  <c:v>0.541747895143191</c:v>
                </c:pt>
                <c:pt idx="12">
                  <c:v>0.187590251675325</c:v>
                </c:pt>
                <c:pt idx="13">
                  <c:v>0.399071555085054</c:v>
                </c:pt>
                <c:pt idx="14">
                  <c:v>0.0567260113560739</c:v>
                </c:pt>
                <c:pt idx="15">
                  <c:v>0.401897206512417</c:v>
                </c:pt>
                <c:pt idx="16">
                  <c:v>0.479494661208997</c:v>
                </c:pt>
                <c:pt idx="17">
                  <c:v>0.239588174582278</c:v>
                </c:pt>
                <c:pt idx="18">
                  <c:v>0.177346436601577</c:v>
                </c:pt>
                <c:pt idx="19">
                  <c:v>0.349463903868248</c:v>
                </c:pt>
                <c:pt idx="20">
                  <c:v>0.263110908842369</c:v>
                </c:pt>
                <c:pt idx="21">
                  <c:v>0.251380016980663</c:v>
                </c:pt>
                <c:pt idx="22">
                  <c:v>0.0951562051337927</c:v>
                </c:pt>
                <c:pt idx="23">
                  <c:v>0.272327972910181</c:v>
                </c:pt>
                <c:pt idx="24">
                  <c:v>0.492508007208507</c:v>
                </c:pt>
                <c:pt idx="25">
                  <c:v>0.22778266262701</c:v>
                </c:pt>
                <c:pt idx="26">
                  <c:v>0.0242002234915293</c:v>
                </c:pt>
                <c:pt idx="27">
                  <c:v>0.421994767230672</c:v>
                </c:pt>
                <c:pt idx="28">
                  <c:v>0.054282142281961</c:v>
                </c:pt>
                <c:pt idx="29">
                  <c:v>0.239998880271185</c:v>
                </c:pt>
                <c:pt idx="30">
                  <c:v>0.0576000702503681</c:v>
                </c:pt>
                <c:pt idx="31">
                  <c:v>0.351735228981052</c:v>
                </c:pt>
                <c:pt idx="32">
                  <c:v>0.454699464395612</c:v>
                </c:pt>
                <c:pt idx="33">
                  <c:v>0.486952055429402</c:v>
                </c:pt>
                <c:pt idx="34">
                  <c:v>0.209676579404154</c:v>
                </c:pt>
                <c:pt idx="35">
                  <c:v>0.440877433142107</c:v>
                </c:pt>
                <c:pt idx="36">
                  <c:v>0.106727100344036</c:v>
                </c:pt>
                <c:pt idx="37">
                  <c:v>0.500210409680676</c:v>
                </c:pt>
                <c:pt idx="38">
                  <c:v>0.465411965863085</c:v>
                </c:pt>
                <c:pt idx="39">
                  <c:v>0.139954801014571</c:v>
                </c:pt>
                <c:pt idx="40">
                  <c:v>0.178613848802295</c:v>
                </c:pt>
                <c:pt idx="41">
                  <c:v>0.351530494695292</c:v>
                </c:pt>
                <c:pt idx="42">
                  <c:v>0.376297457965332</c:v>
                </c:pt>
                <c:pt idx="43">
                  <c:v>0.274860057739528</c:v>
                </c:pt>
                <c:pt idx="44">
                  <c:v>0.540369265729287</c:v>
                </c:pt>
                <c:pt idx="45">
                  <c:v>0.143183855630036</c:v>
                </c:pt>
                <c:pt idx="46">
                  <c:v>0.107913372533601</c:v>
                </c:pt>
                <c:pt idx="47">
                  <c:v>0.0643097776179205</c:v>
                </c:pt>
                <c:pt idx="48">
                  <c:v>0.0931110871605831</c:v>
                </c:pt>
                <c:pt idx="49">
                  <c:v>0.427546930480976</c:v>
                </c:pt>
                <c:pt idx="50">
                  <c:v>0.540668538098283</c:v>
                </c:pt>
                <c:pt idx="51">
                  <c:v>0.0398404437594353</c:v>
                </c:pt>
                <c:pt idx="52">
                  <c:v>0.19101588741302</c:v>
                </c:pt>
                <c:pt idx="53">
                  <c:v>0.664747590365005</c:v>
                </c:pt>
                <c:pt idx="54">
                  <c:v>0.253571271692223</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c:formatCode="General">
                  <c:v>65</c:v>
                </c:pt>
                <c:pt idx="53">
                  <c:v>1947</c:v>
                </c:pt>
                <c:pt idx="54" c:formatCode="General">
                  <c:v>279</c:v>
                </c:pt>
              </c:numCache>
            </c:numRef>
          </c:bubbleSize>
          <c:bubble3D val="1"/>
        </c:ser>
        <c:dLbls>
          <c:showLegendKey val="0"/>
          <c:showVal val="0"/>
          <c:showCatName val="0"/>
          <c:showSerName val="0"/>
          <c:showPercent val="0"/>
          <c:showBubbleSize val="0"/>
        </c:dLbls>
        <c:bubbleScale val="100"/>
        <c:showNegBubbles val="0"/>
        <c:sizeRepresents val="area"/>
        <c:axId val="-1988108032"/>
        <c:axId val="-1988109664"/>
      </c:bubbleChart>
      <c:valAx>
        <c:axId val="-1988108032"/>
        <c:scaling>
          <c:orientation val="minMax"/>
          <c:max val="0.15"/>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9664"/>
        <c:crosses val="autoZero"/>
        <c:crossBetween val="midCat"/>
      </c:valAx>
      <c:valAx>
        <c:axId val="-1988109664"/>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8032"/>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品类分析4!$A$5</c:f>
              <c:strCache>
                <c:ptCount val="1"/>
                <c:pt idx="0">
                  <c:v>鄂中公司</c:v>
                </c:pt>
              </c:strCache>
            </c:strRef>
          </c:tx>
          <c:spPr>
            <a:solidFill>
              <a:schemeClr val="accent1">
                <a:alpha val="75000"/>
              </a:schemeClr>
            </a:solidFill>
            <a:ln w="25400">
              <a:noFill/>
            </a:ln>
            <a:effectLst/>
          </c:spPr>
          <c:invertIfNegative val="0"/>
          <c:dLbls>
            <c:dLbl>
              <c:idx val="0"/>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delete val="1"/>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0176388888888889"/>
                  <c:y val="-0.156230158730159"/>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9"/>
              <c:delete val="1"/>
            </c:dLbl>
            <c:dLbl>
              <c:idx val="50"/>
              <c:delete val="1"/>
            </c:dLbl>
            <c:dLbl>
              <c:idx val="51"/>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52"/>
              <c:delete val="1"/>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品类分析4!$F$5:$F$57</c:f>
              <c:numCache>
                <c:formatCode>0.00%</c:formatCode>
                <c:ptCount val="53"/>
                <c:pt idx="0">
                  <c:v>0.102320546660387</c:v>
                </c:pt>
                <c:pt idx="1">
                  <c:v>0.0069618508992377</c:v>
                </c:pt>
                <c:pt idx="2">
                  <c:v>0.0314881374593182</c:v>
                </c:pt>
                <c:pt idx="3">
                  <c:v>0.0172029271692097</c:v>
                </c:pt>
                <c:pt idx="4">
                  <c:v>0.0135607647974166</c:v>
                </c:pt>
                <c:pt idx="5">
                  <c:v>0.00466850945969709</c:v>
                </c:pt>
                <c:pt idx="6">
                  <c:v>0.0125217009363667</c:v>
                </c:pt>
                <c:pt idx="7">
                  <c:v>0.0128622271267527</c:v>
                </c:pt>
                <c:pt idx="8">
                  <c:v>0.000422447736879439</c:v>
                </c:pt>
                <c:pt idx="9">
                  <c:v>0.0037771859580566</c:v>
                </c:pt>
                <c:pt idx="10">
                  <c:v>0.0116588356981281</c:v>
                </c:pt>
                <c:pt idx="11">
                  <c:v>2.24094993918742e-5</c:v>
                </c:pt>
                <c:pt idx="12">
                  <c:v>0.00264128650765227</c:v>
                </c:pt>
                <c:pt idx="13">
                  <c:v>0.00247246130482834</c:v>
                </c:pt>
                <c:pt idx="14">
                  <c:v>1.69417493842136e-5</c:v>
                </c:pt>
                <c:pt idx="15">
                  <c:v>0.0305494058784424</c:v>
                </c:pt>
                <c:pt idx="16">
                  <c:v>0.00752615501581785</c:v>
                </c:pt>
                <c:pt idx="17">
                  <c:v>1.65221394923445e-7</c:v>
                </c:pt>
                <c:pt idx="18">
                  <c:v>0.00214208807114894</c:v>
                </c:pt>
                <c:pt idx="19">
                  <c:v>0.0469390773544627</c:v>
                </c:pt>
                <c:pt idx="20">
                  <c:v>0.0397286073903156</c:v>
                </c:pt>
                <c:pt idx="21">
                  <c:v>6.53402536622117e-6</c:v>
                </c:pt>
                <c:pt idx="22">
                  <c:v>0.000913602368313943</c:v>
                </c:pt>
                <c:pt idx="23">
                  <c:v>0.00278399146094057</c:v>
                </c:pt>
                <c:pt idx="24">
                  <c:v>0.012746271546442</c:v>
                </c:pt>
                <c:pt idx="25">
                  <c:v>0.000611434524797436</c:v>
                </c:pt>
                <c:pt idx="26">
                  <c:v>0.00816510289499193</c:v>
                </c:pt>
                <c:pt idx="27">
                  <c:v>0.000618191934151926</c:v>
                </c:pt>
                <c:pt idx="28">
                  <c:v>0.00101558263719883</c:v>
                </c:pt>
                <c:pt idx="29">
                  <c:v>0.00208667220336052</c:v>
                </c:pt>
                <c:pt idx="30">
                  <c:v>0.0194328140353188</c:v>
                </c:pt>
                <c:pt idx="31">
                  <c:v>0.00155124750447165</c:v>
                </c:pt>
                <c:pt idx="32">
                  <c:v>0.0057884057464545</c:v>
                </c:pt>
                <c:pt idx="33">
                  <c:v>0.0269797986610065</c:v>
                </c:pt>
                <c:pt idx="34">
                  <c:v>0.0132910006867291</c:v>
                </c:pt>
                <c:pt idx="35">
                  <c:v>0.0379748165222048</c:v>
                </c:pt>
                <c:pt idx="36">
                  <c:v>0.003304178521979</c:v>
                </c:pt>
                <c:pt idx="37">
                  <c:v>0.022830877968577</c:v>
                </c:pt>
                <c:pt idx="38">
                  <c:v>3.02089982569905e-6</c:v>
                </c:pt>
                <c:pt idx="39">
                  <c:v>0.0186030286263474</c:v>
                </c:pt>
                <c:pt idx="40">
                  <c:v>0.0557311270234651</c:v>
                </c:pt>
                <c:pt idx="41">
                  <c:v>0.00160376774347083</c:v>
                </c:pt>
                <c:pt idx="42">
                  <c:v>0.0265299038331458</c:v>
                </c:pt>
                <c:pt idx="43">
                  <c:v>0.0196684272333506</c:v>
                </c:pt>
                <c:pt idx="44">
                  <c:v>0.0263027817909509</c:v>
                </c:pt>
                <c:pt idx="45">
                  <c:v>0.00614304437911002</c:v>
                </c:pt>
                <c:pt idx="46">
                  <c:v>0.021476074331733</c:v>
                </c:pt>
                <c:pt idx="47">
                  <c:v>0.00395475335416314</c:v>
                </c:pt>
                <c:pt idx="48">
                  <c:v>0.141318501303847</c:v>
                </c:pt>
                <c:pt idx="49">
                  <c:v>0.00492695928502321</c:v>
                </c:pt>
                <c:pt idx="50">
                  <c:v>0.0421093100066667</c:v>
                </c:pt>
                <c:pt idx="51">
                  <c:v>0.0858169341103512</c:v>
                </c:pt>
                <c:pt idx="52">
                  <c:v>0.0362281109419557</c:v>
                </c:pt>
              </c:numCache>
            </c:numRef>
          </c:xVal>
          <c:yVal>
            <c:numRef>
              <c:f>品类分析4!$G$5:$G$57</c:f>
              <c:numCache>
                <c:formatCode>0.00%</c:formatCode>
                <c:ptCount val="53"/>
                <c:pt idx="0">
                  <c:v>0.606670615233715</c:v>
                </c:pt>
                <c:pt idx="1">
                  <c:v>0.152185306256364</c:v>
                </c:pt>
                <c:pt idx="2">
                  <c:v>0.403092388356068</c:v>
                </c:pt>
                <c:pt idx="3">
                  <c:v>0.275927357028504</c:v>
                </c:pt>
                <c:pt idx="4">
                  <c:v>0.283600550456801</c:v>
                </c:pt>
                <c:pt idx="5">
                  <c:v>0.453183680802019</c:v>
                </c:pt>
                <c:pt idx="6">
                  <c:v>0.505723467519576</c:v>
                </c:pt>
                <c:pt idx="7">
                  <c:v>0.300609156448191</c:v>
                </c:pt>
                <c:pt idx="8">
                  <c:v>0.0209412378284971</c:v>
                </c:pt>
                <c:pt idx="9">
                  <c:v>0.232186963691276</c:v>
                </c:pt>
                <c:pt idx="10">
                  <c:v>0.0732201676289281</c:v>
                </c:pt>
                <c:pt idx="11">
                  <c:v>-0.00516251430354728</c:v>
                </c:pt>
                <c:pt idx="12">
                  <c:v>0.485323952474171</c:v>
                </c:pt>
                <c:pt idx="13">
                  <c:v>0.480703883392164</c:v>
                </c:pt>
                <c:pt idx="14">
                  <c:v>0.400000412796698</c:v>
                </c:pt>
                <c:pt idx="15">
                  <c:v>0.212796716861505</c:v>
                </c:pt>
                <c:pt idx="16">
                  <c:v>0.0559443274123136</c:v>
                </c:pt>
                <c:pt idx="17">
                  <c:v>0.30952380952381</c:v>
                </c:pt>
                <c:pt idx="18">
                  <c:v>0.141574987268284</c:v>
                </c:pt>
                <c:pt idx="19">
                  <c:v>0.514074470000076</c:v>
                </c:pt>
                <c:pt idx="20">
                  <c:v>0.596208141547239</c:v>
                </c:pt>
                <c:pt idx="21">
                  <c:v>0.343650950800956</c:v>
                </c:pt>
                <c:pt idx="22">
                  <c:v>0.243926385635706</c:v>
                </c:pt>
                <c:pt idx="23">
                  <c:v>0.508156194697175</c:v>
                </c:pt>
                <c:pt idx="24">
                  <c:v>0.303139870408784</c:v>
                </c:pt>
                <c:pt idx="25">
                  <c:v>0.0687180416260643</c:v>
                </c:pt>
                <c:pt idx="26">
                  <c:v>-0.0212001606000434</c:v>
                </c:pt>
                <c:pt idx="27">
                  <c:v>0.18100810295351</c:v>
                </c:pt>
                <c:pt idx="28">
                  <c:v>0.528596776320494</c:v>
                </c:pt>
                <c:pt idx="29">
                  <c:v>0.0668812039900818</c:v>
                </c:pt>
                <c:pt idx="30">
                  <c:v>0.160634733152692</c:v>
                </c:pt>
                <c:pt idx="31">
                  <c:v>0.38136561148829</c:v>
                </c:pt>
                <c:pt idx="32">
                  <c:v>0.131064993905785</c:v>
                </c:pt>
                <c:pt idx="33">
                  <c:v>0.555585452900658</c:v>
                </c:pt>
                <c:pt idx="34">
                  <c:v>0.107220568391393</c:v>
                </c:pt>
                <c:pt idx="35">
                  <c:v>0.533127268578254</c:v>
                </c:pt>
                <c:pt idx="36">
                  <c:v>0.15961706863204</c:v>
                </c:pt>
                <c:pt idx="37">
                  <c:v>0.186245131457745</c:v>
                </c:pt>
                <c:pt idx="38">
                  <c:v>0.555596797530626</c:v>
                </c:pt>
                <c:pt idx="39">
                  <c:v>0.353604611094019</c:v>
                </c:pt>
                <c:pt idx="40">
                  <c:v>0.431691259698555</c:v>
                </c:pt>
                <c:pt idx="41">
                  <c:v>0.330202199800598</c:v>
                </c:pt>
                <c:pt idx="42">
                  <c:v>0.328107650480248</c:v>
                </c:pt>
                <c:pt idx="43">
                  <c:v>0.419156314947828</c:v>
                </c:pt>
                <c:pt idx="44">
                  <c:v>0.399152577933787</c:v>
                </c:pt>
                <c:pt idx="45">
                  <c:v>0.41761083658985</c:v>
                </c:pt>
                <c:pt idx="46">
                  <c:v>0.450807868198806</c:v>
                </c:pt>
                <c:pt idx="47">
                  <c:v>0.411949256736794</c:v>
                </c:pt>
                <c:pt idx="48">
                  <c:v>0.104293910961457</c:v>
                </c:pt>
                <c:pt idx="49">
                  <c:v>0.0850166481976494</c:v>
                </c:pt>
                <c:pt idx="50">
                  <c:v>0.522767496283292</c:v>
                </c:pt>
                <c:pt idx="51">
                  <c:v>0.472058027230907</c:v>
                </c:pt>
                <c:pt idx="52">
                  <c:v>0.0351951461957915</c:v>
                </c:pt>
              </c:numCache>
            </c:numRef>
          </c:yVal>
          <c:bubbleSize>
            <c:numRef>
              <c:f>品类分析4!$C$5:$C$57</c:f>
              <c:numCache>
                <c:formatCode>General</c:formatCode>
                <c:ptCount val="53"/>
                <c:pt idx="0">
                  <c:v>35113945.13</c:v>
                </c:pt>
                <c:pt idx="1">
                  <c:v>2389139.41</c:v>
                </c:pt>
                <c:pt idx="2">
                  <c:v>10805969.74</c:v>
                </c:pt>
                <c:pt idx="3">
                  <c:v>5903629.92</c:v>
                </c:pt>
                <c:pt idx="4">
                  <c:v>4653727.59</c:v>
                </c:pt>
                <c:pt idx="5">
                  <c:v>1602119.91</c:v>
                </c:pt>
                <c:pt idx="6">
                  <c:v>4297145.92</c:v>
                </c:pt>
                <c:pt idx="7">
                  <c:v>4414006.3</c:v>
                </c:pt>
                <c:pt idx="8">
                  <c:v>144973.88</c:v>
                </c:pt>
                <c:pt idx="9">
                  <c:v>1296239.17</c:v>
                </c:pt>
                <c:pt idx="10">
                  <c:v>4001031.37</c:v>
                </c:pt>
                <c:pt idx="11">
                  <c:v>7690.4</c:v>
                </c:pt>
                <c:pt idx="12">
                  <c:v>906425.86</c:v>
                </c:pt>
                <c:pt idx="13">
                  <c:v>848489.12</c:v>
                </c:pt>
                <c:pt idx="14">
                  <c:v>5814</c:v>
                </c:pt>
                <c:pt idx="15">
                  <c:v>10483819.69</c:v>
                </c:pt>
                <c:pt idx="16">
                  <c:v>2582794.98</c:v>
                </c:pt>
                <c:pt idx="17">
                  <c:v>56.7</c:v>
                </c:pt>
                <c:pt idx="18">
                  <c:v>735112.99</c:v>
                </c:pt>
                <c:pt idx="19">
                  <c:v>16108359.86</c:v>
                </c:pt>
                <c:pt idx="20">
                  <c:v>13633900.38</c:v>
                </c:pt>
                <c:pt idx="21">
                  <c:v>2242.32</c:v>
                </c:pt>
                <c:pt idx="22">
                  <c:v>313526.31</c:v>
                </c:pt>
                <c:pt idx="23">
                  <c:v>955398.76</c:v>
                </c:pt>
                <c:pt idx="24">
                  <c:v>4374213.14</c:v>
                </c:pt>
                <c:pt idx="25">
                  <c:v>209829.59</c:v>
                </c:pt>
                <c:pt idx="26">
                  <c:v>2802066.49</c:v>
                </c:pt>
                <c:pt idx="27">
                  <c:v>212148.57</c:v>
                </c:pt>
                <c:pt idx="28">
                  <c:v>348523.48</c:v>
                </c:pt>
                <c:pt idx="29">
                  <c:v>716095.6</c:v>
                </c:pt>
                <c:pt idx="30">
                  <c:v>6668873.34</c:v>
                </c:pt>
                <c:pt idx="31">
                  <c:v>532350.75</c:v>
                </c:pt>
                <c:pt idx="32">
                  <c:v>1986441.32</c:v>
                </c:pt>
                <c:pt idx="33">
                  <c:v>9258816.54</c:v>
                </c:pt>
                <c:pt idx="34">
                  <c:v>4561151.05</c:v>
                </c:pt>
                <c:pt idx="35">
                  <c:v>13032041.63</c:v>
                </c:pt>
                <c:pt idx="36">
                  <c:v>1133914.42</c:v>
                </c:pt>
                <c:pt idx="37">
                  <c:v>7835006.97</c:v>
                </c:pt>
                <c:pt idx="38">
                  <c:v>1036.7</c:v>
                </c:pt>
                <c:pt idx="39">
                  <c:v>6384110.99</c:v>
                </c:pt>
                <c:pt idx="40">
                  <c:v>19125579.37</c:v>
                </c:pt>
                <c:pt idx="41">
                  <c:v>550374.43</c:v>
                </c:pt>
                <c:pt idx="42">
                  <c:v>9104423.48</c:v>
                </c:pt>
                <c:pt idx="43">
                  <c:v>6749730.11</c:v>
                </c:pt>
                <c:pt idx="44">
                  <c:v>9026480.67</c:v>
                </c:pt>
                <c:pt idx="45">
                  <c:v>2108144.75</c:v>
                </c:pt>
                <c:pt idx="46">
                  <c:v>7370071.02</c:v>
                </c:pt>
                <c:pt idx="47">
                  <c:v>1357176.02</c:v>
                </c:pt>
                <c:pt idx="48">
                  <c:v>48497103.1</c:v>
                </c:pt>
                <c:pt idx="49">
                  <c:v>1690813.66</c:v>
                </c:pt>
                <c:pt idx="50">
                  <c:v>14450900.13</c:v>
                </c:pt>
                <c:pt idx="51">
                  <c:v>29450303.13</c:v>
                </c:pt>
                <c:pt idx="52">
                  <c:v>12432614.38</c:v>
                </c:pt>
              </c:numCache>
            </c:numRef>
          </c:bubbleSize>
          <c:bubble3D val="1"/>
        </c:ser>
        <c:dLbls>
          <c:showLegendKey val="0"/>
          <c:showVal val="0"/>
          <c:showCatName val="0"/>
          <c:showSerName val="0"/>
          <c:showPercent val="0"/>
          <c:showBubbleSize val="0"/>
        </c:dLbls>
        <c:bubbleScale val="100"/>
        <c:showNegBubbles val="0"/>
        <c:sizeRepresents val="area"/>
        <c:axId val="-1988110752"/>
        <c:axId val="-1988106944"/>
      </c:bubbleChart>
      <c:valAx>
        <c:axId val="-1988110752"/>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6944"/>
        <c:crosses val="autoZero"/>
        <c:crossBetween val="midCat"/>
      </c:valAx>
      <c:valAx>
        <c:axId val="-1988106944"/>
        <c:scaling>
          <c:orientation val="minMax"/>
          <c:max val="0.7"/>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10752"/>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品类分析4!$A$59</c:f>
              <c:strCache>
                <c:ptCount val="1"/>
                <c:pt idx="0">
                  <c:v>广东公司</c:v>
                </c:pt>
              </c:strCache>
            </c:strRef>
          </c:tx>
          <c:spPr>
            <a:solidFill>
              <a:schemeClr val="accent1">
                <a:alpha val="75000"/>
              </a:schemeClr>
            </a:solidFill>
            <a:ln w="25400">
              <a:noFill/>
            </a:ln>
            <a:effectLst/>
          </c:spPr>
          <c:invertIfNegative val="0"/>
          <c:dLbls>
            <c:dLbl>
              <c:idx val="0"/>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layout>
                <c:manualLayout>
                  <c:x val="-0.0282222222222223"/>
                  <c:y val="-0.0554363095238096"/>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抗感冒用药非处方药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manualLayout>
                      <c:w val="0.297868055555556"/>
                      <c:h val="0.0765277777777778"/>
                    </c:manualLayout>
                  </c15:layout>
                </c:ext>
              </c:extLst>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layout>
                <c:manualLayout>
                  <c:x val="-0.119944444444444"/>
                  <c:y val="0.0856748015873015"/>
                </c:manualLayout>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外用药非处方药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264583333333333"/>
                      <c:h val="0.0774599206349206"/>
                    </c:manualLayout>
                  </c15:layout>
                </c:ext>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manualLayout>
                  <c:x val="-0.105833333333333"/>
                  <c:y val="0.105833333333333"/>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7"/>
              <c:delete val="1"/>
            </c:dLbl>
            <c:dLbl>
              <c:idx val="48"/>
              <c:delete val="1"/>
            </c:dLbl>
            <c:dLbl>
              <c:idx val="49"/>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50"/>
              <c:delete val="1"/>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品类分析4!$F$59:$F$109</c:f>
              <c:numCache>
                <c:formatCode>0.00%</c:formatCode>
                <c:ptCount val="51"/>
                <c:pt idx="0">
                  <c:v>0.0680328171609568</c:v>
                </c:pt>
                <c:pt idx="1">
                  <c:v>0.00725277507519824</c:v>
                </c:pt>
                <c:pt idx="2">
                  <c:v>0.0332104528727127</c:v>
                </c:pt>
                <c:pt idx="3">
                  <c:v>0.0168673863357812</c:v>
                </c:pt>
                <c:pt idx="4">
                  <c:v>0.0154316558517754</c:v>
                </c:pt>
                <c:pt idx="5">
                  <c:v>0.00398944676769296</c:v>
                </c:pt>
                <c:pt idx="6">
                  <c:v>0.0115912678615842</c:v>
                </c:pt>
                <c:pt idx="7">
                  <c:v>0.00915976738030736</c:v>
                </c:pt>
                <c:pt idx="8">
                  <c:v>0.000956040255253335</c:v>
                </c:pt>
                <c:pt idx="9">
                  <c:v>0.0108727592973483</c:v>
                </c:pt>
                <c:pt idx="10">
                  <c:v>0.00113343302801003</c:v>
                </c:pt>
                <c:pt idx="11">
                  <c:v>1.24527928603231e-5</c:v>
                </c:pt>
                <c:pt idx="12">
                  <c:v>0.0156965034069279</c:v>
                </c:pt>
                <c:pt idx="13">
                  <c:v>0.00306722910497372</c:v>
                </c:pt>
                <c:pt idx="14">
                  <c:v>0.0206353254472325</c:v>
                </c:pt>
                <c:pt idx="15">
                  <c:v>0.00375831341965526</c:v>
                </c:pt>
                <c:pt idx="16">
                  <c:v>0.00451699578904313</c:v>
                </c:pt>
                <c:pt idx="17">
                  <c:v>0.0719898783076992</c:v>
                </c:pt>
                <c:pt idx="18">
                  <c:v>0.0268767086118201</c:v>
                </c:pt>
                <c:pt idx="19">
                  <c:v>0.000787046920106837</c:v>
                </c:pt>
                <c:pt idx="20">
                  <c:v>0.000999242222187649</c:v>
                </c:pt>
                <c:pt idx="21">
                  <c:v>0.0036571313068151</c:v>
                </c:pt>
                <c:pt idx="22">
                  <c:v>0.0110721266373579</c:v>
                </c:pt>
                <c:pt idx="23">
                  <c:v>0.000343298564747478</c:v>
                </c:pt>
                <c:pt idx="24">
                  <c:v>0.0121371259475481</c:v>
                </c:pt>
                <c:pt idx="25">
                  <c:v>0.000354345229747323</c:v>
                </c:pt>
                <c:pt idx="26">
                  <c:v>0.00190786082975931</c:v>
                </c:pt>
                <c:pt idx="27">
                  <c:v>0.00620535293978218</c:v>
                </c:pt>
                <c:pt idx="28">
                  <c:v>0.0072698750370423</c:v>
                </c:pt>
                <c:pt idx="29">
                  <c:v>0.000191226326677226</c:v>
                </c:pt>
                <c:pt idx="30">
                  <c:v>0.0202910586201883</c:v>
                </c:pt>
                <c:pt idx="31">
                  <c:v>0.0348144603680164</c:v>
                </c:pt>
                <c:pt idx="32">
                  <c:v>0.0122168121473609</c:v>
                </c:pt>
                <c:pt idx="33">
                  <c:v>0.043750806051698</c:v>
                </c:pt>
                <c:pt idx="34">
                  <c:v>0.00483519044581329</c:v>
                </c:pt>
                <c:pt idx="35">
                  <c:v>0.0196756555775972</c:v>
                </c:pt>
                <c:pt idx="36">
                  <c:v>0.000809147888972518</c:v>
                </c:pt>
                <c:pt idx="37">
                  <c:v>0.0136779921619977</c:v>
                </c:pt>
                <c:pt idx="38">
                  <c:v>0.0613126620169606</c:v>
                </c:pt>
                <c:pt idx="39">
                  <c:v>0.00173562515632363</c:v>
                </c:pt>
                <c:pt idx="40">
                  <c:v>0.0288870490086016</c:v>
                </c:pt>
                <c:pt idx="41">
                  <c:v>0.0177252619743903</c:v>
                </c:pt>
                <c:pt idx="42">
                  <c:v>0.0358454769577459</c:v>
                </c:pt>
                <c:pt idx="43">
                  <c:v>0.0044211137520346</c:v>
                </c:pt>
                <c:pt idx="44">
                  <c:v>0.0158690279159758</c:v>
                </c:pt>
                <c:pt idx="45">
                  <c:v>0.00871543976829863</c:v>
                </c:pt>
                <c:pt idx="46">
                  <c:v>0.120631776891308</c:v>
                </c:pt>
                <c:pt idx="47">
                  <c:v>0.00648761422680251</c:v>
                </c:pt>
                <c:pt idx="48">
                  <c:v>0.0459734200129044</c:v>
                </c:pt>
                <c:pt idx="49">
                  <c:v>0.119499042459212</c:v>
                </c:pt>
                <c:pt idx="50">
                  <c:v>0.0128495258691938</c:v>
                </c:pt>
              </c:numCache>
            </c:numRef>
          </c:xVal>
          <c:yVal>
            <c:numRef>
              <c:f>品类分析4!$G$59:$G$109</c:f>
              <c:numCache>
                <c:formatCode>0.00%</c:formatCode>
                <c:ptCount val="51"/>
                <c:pt idx="0">
                  <c:v>0.628534434953266</c:v>
                </c:pt>
                <c:pt idx="1">
                  <c:v>0.207537374240686</c:v>
                </c:pt>
                <c:pt idx="2">
                  <c:v>0.413358184238283</c:v>
                </c:pt>
                <c:pt idx="3">
                  <c:v>0.341809860439789</c:v>
                </c:pt>
                <c:pt idx="4">
                  <c:v>0.251124287467711</c:v>
                </c:pt>
                <c:pt idx="5">
                  <c:v>0.49043677561698</c:v>
                </c:pt>
                <c:pt idx="6">
                  <c:v>0.56366006381418</c:v>
                </c:pt>
                <c:pt idx="7">
                  <c:v>0.32796489953585</c:v>
                </c:pt>
                <c:pt idx="8">
                  <c:v>0.249153197679371</c:v>
                </c:pt>
                <c:pt idx="9">
                  <c:v>0.319740547285778</c:v>
                </c:pt>
                <c:pt idx="10">
                  <c:v>0.158541296095569</c:v>
                </c:pt>
                <c:pt idx="11">
                  <c:v>0.502314814814815</c:v>
                </c:pt>
                <c:pt idx="12">
                  <c:v>0.447218631092174</c:v>
                </c:pt>
                <c:pt idx="13">
                  <c:v>0.416014857250747</c:v>
                </c:pt>
                <c:pt idx="14">
                  <c:v>0.212404271883505</c:v>
                </c:pt>
                <c:pt idx="15">
                  <c:v>0.02765083828234</c:v>
                </c:pt>
                <c:pt idx="16">
                  <c:v>0.154886171055416</c:v>
                </c:pt>
                <c:pt idx="17">
                  <c:v>0.43766010804645</c:v>
                </c:pt>
                <c:pt idx="18">
                  <c:v>0.573859707238544</c:v>
                </c:pt>
                <c:pt idx="19">
                  <c:v>0.157278811417822</c:v>
                </c:pt>
                <c:pt idx="20">
                  <c:v>0.464050275892857</c:v>
                </c:pt>
                <c:pt idx="21">
                  <c:v>0.593705828165757</c:v>
                </c:pt>
                <c:pt idx="22">
                  <c:v>0.248179469121444</c:v>
                </c:pt>
                <c:pt idx="23">
                  <c:v>0.108274447651535</c:v>
                </c:pt>
                <c:pt idx="24">
                  <c:v>-0.00358298298135922</c:v>
                </c:pt>
                <c:pt idx="25">
                  <c:v>-0.000440387078562338</c:v>
                </c:pt>
                <c:pt idx="26">
                  <c:v>0.477329762316213</c:v>
                </c:pt>
                <c:pt idx="27">
                  <c:v>0.072304466465784</c:v>
                </c:pt>
                <c:pt idx="28">
                  <c:v>0.320852639854356</c:v>
                </c:pt>
                <c:pt idx="29">
                  <c:v>0.198891975757612</c:v>
                </c:pt>
                <c:pt idx="30">
                  <c:v>0.22870016854819</c:v>
                </c:pt>
                <c:pt idx="31">
                  <c:v>0.397710597956247</c:v>
                </c:pt>
                <c:pt idx="32">
                  <c:v>0.215114437694176</c:v>
                </c:pt>
                <c:pt idx="33">
                  <c:v>0.470809344213847</c:v>
                </c:pt>
                <c:pt idx="34">
                  <c:v>0.15957192348969</c:v>
                </c:pt>
                <c:pt idx="35">
                  <c:v>0.228518863658248</c:v>
                </c:pt>
                <c:pt idx="36">
                  <c:v>0.559678858260872</c:v>
                </c:pt>
                <c:pt idx="37">
                  <c:v>0.387683573629993</c:v>
                </c:pt>
                <c:pt idx="38">
                  <c:v>0.341725378387222</c:v>
                </c:pt>
                <c:pt idx="39">
                  <c:v>0.422340749165492</c:v>
                </c:pt>
                <c:pt idx="40">
                  <c:v>0.36776130645781</c:v>
                </c:pt>
                <c:pt idx="41">
                  <c:v>0.448609745392596</c:v>
                </c:pt>
                <c:pt idx="42">
                  <c:v>0.374657412384856</c:v>
                </c:pt>
                <c:pt idx="43">
                  <c:v>0.427674567898771</c:v>
                </c:pt>
                <c:pt idx="44">
                  <c:v>0.422385538984567</c:v>
                </c:pt>
                <c:pt idx="45">
                  <c:v>0.535123293505037</c:v>
                </c:pt>
                <c:pt idx="46">
                  <c:v>0.210164130417887</c:v>
                </c:pt>
                <c:pt idx="47">
                  <c:v>0.100393297559769</c:v>
                </c:pt>
                <c:pt idx="48">
                  <c:v>0.553173779937038</c:v>
                </c:pt>
                <c:pt idx="49">
                  <c:v>0.387684100874369</c:v>
                </c:pt>
                <c:pt idx="50">
                  <c:v>0.0918406686314324</c:v>
                </c:pt>
              </c:numCache>
            </c:numRef>
          </c:yVal>
          <c:bubbleSize>
            <c:numRef>
              <c:f>品类分析4!$C$59:$C$109</c:f>
              <c:numCache>
                <c:formatCode>General</c:formatCode>
                <c:ptCount val="51"/>
                <c:pt idx="0">
                  <c:v>4720254.7</c:v>
                </c:pt>
                <c:pt idx="1">
                  <c:v>503212.23</c:v>
                </c:pt>
                <c:pt idx="2">
                  <c:v>2304208.51</c:v>
                </c:pt>
                <c:pt idx="3">
                  <c:v>1170293.44</c:v>
                </c:pt>
                <c:pt idx="4">
                  <c:v>1070679.55</c:v>
                </c:pt>
                <c:pt idx="5">
                  <c:v>276795.9</c:v>
                </c:pt>
                <c:pt idx="6">
                  <c:v>804225.65</c:v>
                </c:pt>
                <c:pt idx="7">
                  <c:v>635523.22</c:v>
                </c:pt>
                <c:pt idx="8">
                  <c:v>66332.01</c:v>
                </c:pt>
                <c:pt idx="9">
                  <c:v>754374.07</c:v>
                </c:pt>
                <c:pt idx="10">
                  <c:v>78639.88</c:v>
                </c:pt>
                <c:pt idx="11">
                  <c:v>864</c:v>
                </c:pt>
                <c:pt idx="12">
                  <c:v>1089055.21</c:v>
                </c:pt>
                <c:pt idx="13">
                  <c:v>212810.57</c:v>
                </c:pt>
                <c:pt idx="14">
                  <c:v>1431720.69</c:v>
                </c:pt>
                <c:pt idx="15">
                  <c:v>260759.4</c:v>
                </c:pt>
                <c:pt idx="16">
                  <c:v>313398.32</c:v>
                </c:pt>
                <c:pt idx="17">
                  <c:v>4994803.62</c:v>
                </c:pt>
                <c:pt idx="18">
                  <c:v>1864760.5</c:v>
                </c:pt>
                <c:pt idx="19">
                  <c:v>54606.91</c:v>
                </c:pt>
                <c:pt idx="20">
                  <c:v>69329.45</c:v>
                </c:pt>
                <c:pt idx="21">
                  <c:v>253739.18</c:v>
                </c:pt>
                <c:pt idx="22">
                  <c:v>768206.58</c:v>
                </c:pt>
                <c:pt idx="23">
                  <c:v>23818.75</c:v>
                </c:pt>
                <c:pt idx="24">
                  <c:v>842098.39</c:v>
                </c:pt>
                <c:pt idx="25">
                  <c:v>24585.19</c:v>
                </c:pt>
                <c:pt idx="26">
                  <c:v>132371.25</c:v>
                </c:pt>
                <c:pt idx="27">
                  <c:v>430539.96</c:v>
                </c:pt>
                <c:pt idx="28">
                  <c:v>504398.66</c:v>
                </c:pt>
                <c:pt idx="29">
                  <c:v>13267.67</c:v>
                </c:pt>
                <c:pt idx="30">
                  <c:v>1407834.76</c:v>
                </c:pt>
                <c:pt idx="31">
                  <c:v>2415497.8</c:v>
                </c:pt>
                <c:pt idx="32">
                  <c:v>847627.18</c:v>
                </c:pt>
                <c:pt idx="33">
                  <c:v>3035519.57</c:v>
                </c:pt>
                <c:pt idx="34">
                  <c:v>335475.31</c:v>
                </c:pt>
                <c:pt idx="35">
                  <c:v>1365136.85</c:v>
                </c:pt>
                <c:pt idx="36">
                  <c:v>56140.32</c:v>
                </c:pt>
                <c:pt idx="37">
                  <c:v>949006.81</c:v>
                </c:pt>
                <c:pt idx="38">
                  <c:v>4253996.72</c:v>
                </c:pt>
                <c:pt idx="39">
                  <c:v>120421.19</c:v>
                </c:pt>
                <c:pt idx="40">
                  <c:v>2004241.99</c:v>
                </c:pt>
                <c:pt idx="41">
                  <c:v>1229814.59</c:v>
                </c:pt>
                <c:pt idx="42">
                  <c:v>2487031.82</c:v>
                </c:pt>
                <c:pt idx="43">
                  <c:v>306745.83</c:v>
                </c:pt>
                <c:pt idx="44">
                  <c:v>1101025.31</c:v>
                </c:pt>
                <c:pt idx="45">
                  <c:v>604694.87</c:v>
                </c:pt>
                <c:pt idx="46">
                  <c:v>8369677.1</c:v>
                </c:pt>
                <c:pt idx="47">
                  <c:v>450123.82</c:v>
                </c:pt>
                <c:pt idx="48">
                  <c:v>3189729.03</c:v>
                </c:pt>
                <c:pt idx="49">
                  <c:v>8291085.69</c:v>
                </c:pt>
                <c:pt idx="50">
                  <c:v>891526.14</c:v>
                </c:pt>
              </c:numCache>
            </c:numRef>
          </c:bubbleSize>
          <c:bubble3D val="1"/>
        </c:ser>
        <c:dLbls>
          <c:showLegendKey val="0"/>
          <c:showVal val="0"/>
          <c:showCatName val="0"/>
          <c:showSerName val="0"/>
          <c:showPercent val="0"/>
          <c:showBubbleSize val="0"/>
        </c:dLbls>
        <c:bubbleScale val="100"/>
        <c:showNegBubbles val="0"/>
        <c:sizeRepresents val="area"/>
        <c:axId val="-1988100416"/>
        <c:axId val="-1988106400"/>
      </c:bubbleChart>
      <c:valAx>
        <c:axId val="-1988100416"/>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6400"/>
        <c:crosses val="autoZero"/>
        <c:crossBetween val="midCat"/>
      </c:valAx>
      <c:valAx>
        <c:axId val="-1988106400"/>
        <c:scaling>
          <c:orientation val="minMax"/>
          <c:max val="0.7"/>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0041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品类分析4!$A$111</c:f>
              <c:strCache>
                <c:ptCount val="1"/>
                <c:pt idx="0">
                  <c:v>江苏公司</c:v>
                </c:pt>
              </c:strCache>
            </c:strRef>
          </c:tx>
          <c:spPr>
            <a:solidFill>
              <a:schemeClr val="accent1">
                <a:alpha val="75000"/>
              </a:schemeClr>
            </a:solidFill>
            <a:ln w="25400">
              <a:noFill/>
            </a:ln>
            <a:effectLst/>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layout>
                <c:manualLayout>
                  <c:x val="-0.0105833333333333"/>
                  <c:y val="0.037797619047619"/>
                </c:manualLayout>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外用药非处方药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28575"/>
                      <c:h val="0.0824996031746032"/>
                    </c:manualLayout>
                  </c15:layout>
                </c:ext>
              </c:extLst>
            </c:dLbl>
            <c:dLbl>
              <c:idx val="38"/>
              <c:delete val="1"/>
            </c:dLbl>
            <c:dLbl>
              <c:idx val="39"/>
              <c:layout>
                <c:manualLayout>
                  <c:x val="-0.0352777777777778"/>
                  <c:y val="0.0403178571428571"/>
                </c:manualLayout>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维生素和钙类非处方药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41275"/>
                      <c:h val="0.0824996031746032"/>
                    </c:manualLayout>
                  </c15:layout>
                </c:ext>
              </c:extLst>
            </c:dLbl>
            <c:dLbl>
              <c:idx val="40"/>
              <c:delete val="1"/>
            </c:dLbl>
            <c:dLbl>
              <c:idx val="41"/>
              <c:delete val="1"/>
            </c:dLbl>
            <c:dLbl>
              <c:idx val="42"/>
              <c:delete val="1"/>
            </c:dLbl>
            <c:dLbl>
              <c:idx val="43"/>
              <c:delete val="1"/>
            </c:dLbl>
            <c:dLbl>
              <c:idx val="44"/>
              <c:delete val="1"/>
            </c:dLbl>
            <c:dLbl>
              <c:idx val="45"/>
              <c:layout>
                <c:manualLayout>
                  <c:x val="-0.0141111111111112"/>
                  <c:y val="0.0100793650793651"/>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6"/>
              <c:delete val="1"/>
            </c:dLbl>
            <c:dLbl>
              <c:idx val="47"/>
              <c:delete val="1"/>
            </c:dLbl>
            <c:dLbl>
              <c:idx val="48"/>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49"/>
              <c:delete val="1"/>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品类分析4!$F$111:$F$160</c:f>
              <c:numCache>
                <c:formatCode>0.00%</c:formatCode>
                <c:ptCount val="50"/>
                <c:pt idx="0">
                  <c:v>0.039455037544875</c:v>
                </c:pt>
                <c:pt idx="1">
                  <c:v>0.00546933561087034</c:v>
                </c:pt>
                <c:pt idx="2">
                  <c:v>0.0339981131389367</c:v>
                </c:pt>
                <c:pt idx="3">
                  <c:v>0.0173526997635081</c:v>
                </c:pt>
                <c:pt idx="4">
                  <c:v>0.0169730339043083</c:v>
                </c:pt>
                <c:pt idx="5">
                  <c:v>0.00504759558407132</c:v>
                </c:pt>
                <c:pt idx="6">
                  <c:v>0.0125561167584853</c:v>
                </c:pt>
                <c:pt idx="7">
                  <c:v>0.0197680625383996</c:v>
                </c:pt>
                <c:pt idx="8">
                  <c:v>0.000610011543224165</c:v>
                </c:pt>
                <c:pt idx="9">
                  <c:v>0.00162429572140839</c:v>
                </c:pt>
                <c:pt idx="10">
                  <c:v>0.00309043269478058</c:v>
                </c:pt>
                <c:pt idx="11">
                  <c:v>0.00172539227327186</c:v>
                </c:pt>
                <c:pt idx="12">
                  <c:v>0.000367170763632814</c:v>
                </c:pt>
                <c:pt idx="13">
                  <c:v>0.0402023596212951</c:v>
                </c:pt>
                <c:pt idx="14">
                  <c:v>0.00810203142117529</c:v>
                </c:pt>
                <c:pt idx="15">
                  <c:v>0.00171036104768929</c:v>
                </c:pt>
                <c:pt idx="16">
                  <c:v>0.0426635116079501</c:v>
                </c:pt>
                <c:pt idx="17">
                  <c:v>0.0365667658933584</c:v>
                </c:pt>
                <c:pt idx="18">
                  <c:v>4.38326344708546e-5</c:v>
                </c:pt>
                <c:pt idx="19">
                  <c:v>0.00185617806162877</c:v>
                </c:pt>
                <c:pt idx="20">
                  <c:v>0.0043952479850439</c:v>
                </c:pt>
                <c:pt idx="21">
                  <c:v>0.0123542070985741</c:v>
                </c:pt>
                <c:pt idx="22">
                  <c:v>0.00013915632213124</c:v>
                </c:pt>
                <c:pt idx="23">
                  <c:v>0.00675204655719865</c:v>
                </c:pt>
                <c:pt idx="24">
                  <c:v>0.00117995289665099</c:v>
                </c:pt>
                <c:pt idx="25">
                  <c:v>0.000726977696707463</c:v>
                </c:pt>
                <c:pt idx="26">
                  <c:v>0.0025630927713807</c:v>
                </c:pt>
                <c:pt idx="27">
                  <c:v>0.02696867907407</c:v>
                </c:pt>
                <c:pt idx="28">
                  <c:v>0.00224493029743798</c:v>
                </c:pt>
                <c:pt idx="29">
                  <c:v>0.00802421257471973</c:v>
                </c:pt>
                <c:pt idx="30">
                  <c:v>0.039830969783403</c:v>
                </c:pt>
                <c:pt idx="31">
                  <c:v>0.0156270328043626</c:v>
                </c:pt>
                <c:pt idx="32">
                  <c:v>0.0444197798149683</c:v>
                </c:pt>
                <c:pt idx="33">
                  <c:v>0.000939050531175804</c:v>
                </c:pt>
                <c:pt idx="34">
                  <c:v>0.0235716346093246</c:v>
                </c:pt>
                <c:pt idx="35">
                  <c:v>9.02699729419537e-7</c:v>
                </c:pt>
                <c:pt idx="36">
                  <c:v>0.0206371600561107</c:v>
                </c:pt>
                <c:pt idx="37">
                  <c:v>0.0729220288657761</c:v>
                </c:pt>
                <c:pt idx="38">
                  <c:v>0.00198390434909454</c:v>
                </c:pt>
                <c:pt idx="39">
                  <c:v>0.0680649071359112</c:v>
                </c:pt>
                <c:pt idx="40">
                  <c:v>0.0255510704582812</c:v>
                </c:pt>
                <c:pt idx="41">
                  <c:v>0.0276755195557785</c:v>
                </c:pt>
                <c:pt idx="42">
                  <c:v>0.00529000016667549</c:v>
                </c:pt>
                <c:pt idx="43">
                  <c:v>0.0256198005339259</c:v>
                </c:pt>
                <c:pt idx="44">
                  <c:v>0.00286122669743488</c:v>
                </c:pt>
                <c:pt idx="45">
                  <c:v>0.116829306754493</c:v>
                </c:pt>
                <c:pt idx="46">
                  <c:v>0.00241652218448697</c:v>
                </c:pt>
                <c:pt idx="47">
                  <c:v>0.0604263586280819</c:v>
                </c:pt>
                <c:pt idx="48">
                  <c:v>0.081296238909132</c:v>
                </c:pt>
                <c:pt idx="49">
                  <c:v>0.00950574406059886</c:v>
                </c:pt>
              </c:numCache>
            </c:numRef>
          </c:xVal>
          <c:yVal>
            <c:numRef>
              <c:f>品类分析4!$G$111:$G$160</c:f>
              <c:numCache>
                <c:formatCode>0.00%</c:formatCode>
                <c:ptCount val="50"/>
                <c:pt idx="0">
                  <c:v>0.605942826089074</c:v>
                </c:pt>
                <c:pt idx="1">
                  <c:v>0.178078435923672</c:v>
                </c:pt>
                <c:pt idx="2">
                  <c:v>0.384874424102813</c:v>
                </c:pt>
                <c:pt idx="3">
                  <c:v>0.261649228365039</c:v>
                </c:pt>
                <c:pt idx="4">
                  <c:v>0.290316599430678</c:v>
                </c:pt>
                <c:pt idx="5">
                  <c:v>0.562149964147895</c:v>
                </c:pt>
                <c:pt idx="6">
                  <c:v>0.475197413218778</c:v>
                </c:pt>
                <c:pt idx="7">
                  <c:v>0.193805696286857</c:v>
                </c:pt>
                <c:pt idx="8">
                  <c:v>0.192779701442453</c:v>
                </c:pt>
                <c:pt idx="9">
                  <c:v>0.263205198672559</c:v>
                </c:pt>
                <c:pt idx="10">
                  <c:v>0.0667313052101691</c:v>
                </c:pt>
                <c:pt idx="11">
                  <c:v>0.509328578806887</c:v>
                </c:pt>
                <c:pt idx="12">
                  <c:v>0.530987330964494</c:v>
                </c:pt>
                <c:pt idx="13">
                  <c:v>0.200353748752763</c:v>
                </c:pt>
                <c:pt idx="14">
                  <c:v>0.058111820486371</c:v>
                </c:pt>
                <c:pt idx="15">
                  <c:v>0.0955642935165523</c:v>
                </c:pt>
                <c:pt idx="16">
                  <c:v>0.521205892817548</c:v>
                </c:pt>
                <c:pt idx="17">
                  <c:v>0.612712609711273</c:v>
                </c:pt>
                <c:pt idx="18">
                  <c:v>0.31880482960247</c:v>
                </c:pt>
                <c:pt idx="19">
                  <c:v>0.228805193761481</c:v>
                </c:pt>
                <c:pt idx="20">
                  <c:v>0.517871762189888</c:v>
                </c:pt>
                <c:pt idx="21">
                  <c:v>0.260694641409372</c:v>
                </c:pt>
                <c:pt idx="22">
                  <c:v>0.140695664712867</c:v>
                </c:pt>
                <c:pt idx="23">
                  <c:v>0.00964075814468672</c:v>
                </c:pt>
                <c:pt idx="24">
                  <c:v>0.0754106109340379</c:v>
                </c:pt>
                <c:pt idx="25">
                  <c:v>0.653379162928825</c:v>
                </c:pt>
                <c:pt idx="26">
                  <c:v>0.0911699973326849</c:v>
                </c:pt>
                <c:pt idx="27">
                  <c:v>0.224591564565096</c:v>
                </c:pt>
                <c:pt idx="28">
                  <c:v>0.336777727611327</c:v>
                </c:pt>
                <c:pt idx="29">
                  <c:v>0.176958653645013</c:v>
                </c:pt>
                <c:pt idx="30">
                  <c:v>0.505011603805846</c:v>
                </c:pt>
                <c:pt idx="31">
                  <c:v>0.0857605460126189</c:v>
                </c:pt>
                <c:pt idx="32">
                  <c:v>0.550809542863232</c:v>
                </c:pt>
                <c:pt idx="33">
                  <c:v>0.0843272222290737</c:v>
                </c:pt>
                <c:pt idx="34">
                  <c:v>0.164757982165791</c:v>
                </c:pt>
                <c:pt idx="35">
                  <c:v>0.20324838012959</c:v>
                </c:pt>
                <c:pt idx="36">
                  <c:v>0.326106210574976</c:v>
                </c:pt>
                <c:pt idx="37">
                  <c:v>0.449860747354197</c:v>
                </c:pt>
                <c:pt idx="38">
                  <c:v>0.356486018942356</c:v>
                </c:pt>
                <c:pt idx="39">
                  <c:v>0.36500678091656</c:v>
                </c:pt>
                <c:pt idx="40">
                  <c:v>0.370892522714002</c:v>
                </c:pt>
                <c:pt idx="41">
                  <c:v>0.403155122560976</c:v>
                </c:pt>
                <c:pt idx="42">
                  <c:v>0.589221603257088</c:v>
                </c:pt>
                <c:pt idx="43">
                  <c:v>0.471175472962244</c:v>
                </c:pt>
                <c:pt idx="44">
                  <c:v>0.461207573163253</c:v>
                </c:pt>
                <c:pt idx="45">
                  <c:v>0.128357463129161</c:v>
                </c:pt>
                <c:pt idx="46">
                  <c:v>0.117838653877365</c:v>
                </c:pt>
                <c:pt idx="47">
                  <c:v>0.497080610078604</c:v>
                </c:pt>
                <c:pt idx="48">
                  <c:v>0.495468266219736</c:v>
                </c:pt>
                <c:pt idx="49">
                  <c:v>0.141654915018247</c:v>
                </c:pt>
              </c:numCache>
            </c:numRef>
          </c:yVal>
          <c:bubbleSize>
            <c:numRef>
              <c:f>品类分析4!$C$111:$C$159</c:f>
              <c:numCache>
                <c:formatCode>General</c:formatCode>
                <c:ptCount val="49"/>
                <c:pt idx="0">
                  <c:v>50591801.98</c:v>
                </c:pt>
                <c:pt idx="1">
                  <c:v>7013136</c:v>
                </c:pt>
                <c:pt idx="2">
                  <c:v>43594580.43</c:v>
                </c:pt>
                <c:pt idx="3">
                  <c:v>22250754.4</c:v>
                </c:pt>
                <c:pt idx="4">
                  <c:v>21763922.27</c:v>
                </c:pt>
                <c:pt idx="5">
                  <c:v>6472353.65</c:v>
                </c:pt>
                <c:pt idx="6">
                  <c:v>16100265.32</c:v>
                </c:pt>
                <c:pt idx="7">
                  <c:v>25347888.83</c:v>
                </c:pt>
                <c:pt idx="8">
                  <c:v>782196.27</c:v>
                </c:pt>
                <c:pt idx="9">
                  <c:v>2082777.07</c:v>
                </c:pt>
                <c:pt idx="10">
                  <c:v>3962752.76</c:v>
                </c:pt>
                <c:pt idx="11">
                  <c:v>2212409.61</c:v>
                </c:pt>
                <c:pt idx="12">
                  <c:v>470810.11</c:v>
                </c:pt>
                <c:pt idx="13">
                  <c:v>51550066.7</c:v>
                </c:pt>
                <c:pt idx="14">
                  <c:v>10388948.91</c:v>
                </c:pt>
                <c:pt idx="15">
                  <c:v>2193135.6</c:v>
                </c:pt>
                <c:pt idx="16">
                  <c:v>54705915.02</c:v>
                </c:pt>
                <c:pt idx="17">
                  <c:v>46888273.19</c:v>
                </c:pt>
                <c:pt idx="18">
                  <c:v>56205.04</c:v>
                </c:pt>
                <c:pt idx="19">
                  <c:v>2380111.61</c:v>
                </c:pt>
                <c:pt idx="20">
                  <c:v>5635871.35</c:v>
                </c:pt>
                <c:pt idx="21">
                  <c:v>15841363.69</c:v>
                </c:pt>
                <c:pt idx="22">
                  <c:v>178435.24</c:v>
                </c:pt>
                <c:pt idx="23">
                  <c:v>8657910.97</c:v>
                </c:pt>
                <c:pt idx="24">
                  <c:v>1513011.95</c:v>
                </c:pt>
                <c:pt idx="25">
                  <c:v>932177.84</c:v>
                </c:pt>
                <c:pt idx="26">
                  <c:v>3286563.39</c:v>
                </c:pt>
                <c:pt idx="27">
                  <c:v>34580985.25</c:v>
                </c:pt>
                <c:pt idx="28">
                  <c:v>2878594.88</c:v>
                </c:pt>
                <c:pt idx="29">
                  <c:v>10289164.55</c:v>
                </c:pt>
                <c:pt idx="30">
                  <c:v>51073846.62</c:v>
                </c:pt>
                <c:pt idx="31">
                  <c:v>20037992.57</c:v>
                </c:pt>
                <c:pt idx="32">
                  <c:v>56957915.75</c:v>
                </c:pt>
                <c:pt idx="33">
                  <c:v>1204111.35</c:v>
                </c:pt>
                <c:pt idx="34">
                  <c:v>30225075.04</c:v>
                </c:pt>
                <c:pt idx="35">
                  <c:v>1157.5</c:v>
                </c:pt>
                <c:pt idx="36">
                  <c:v>26462301.9</c:v>
                </c:pt>
                <c:pt idx="37">
                  <c:v>93505343.65</c:v>
                </c:pt>
                <c:pt idx="38">
                  <c:v>2543890.52</c:v>
                </c:pt>
                <c:pt idx="39">
                  <c:v>87277227.9</c:v>
                </c:pt>
                <c:pt idx="40">
                  <c:v>32763235.76</c:v>
                </c:pt>
                <c:pt idx="41">
                  <c:v>35487341.85</c:v>
                </c:pt>
                <c:pt idx="42">
                  <c:v>6783180.49</c:v>
                </c:pt>
                <c:pt idx="43">
                  <c:v>32851365.91</c:v>
                </c:pt>
                <c:pt idx="44">
                  <c:v>3668850</c:v>
                </c:pt>
                <c:pt idx="45">
                  <c:v>149806096.27</c:v>
                </c:pt>
                <c:pt idx="46">
                  <c:v>3098621.1</c:v>
                </c:pt>
                <c:pt idx="47">
                  <c:v>77482586.77</c:v>
                </c:pt>
                <c:pt idx="48">
                  <c:v>104243297.6</c:v>
                </c:pt>
              </c:numCache>
            </c:numRef>
          </c:bubbleSize>
          <c:bubble3D val="1"/>
        </c:ser>
        <c:dLbls>
          <c:showLegendKey val="0"/>
          <c:showVal val="0"/>
          <c:showCatName val="0"/>
          <c:showSerName val="0"/>
          <c:showPercent val="0"/>
          <c:showBubbleSize val="0"/>
        </c:dLbls>
        <c:bubbleScale val="100"/>
        <c:showNegBubbles val="0"/>
        <c:sizeRepresents val="area"/>
        <c:axId val="-1988099328"/>
        <c:axId val="-1988110208"/>
      </c:bubbleChart>
      <c:valAx>
        <c:axId val="-1988099328"/>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110208"/>
        <c:crosses val="autoZero"/>
        <c:crossBetween val="midCat"/>
      </c:valAx>
      <c:valAx>
        <c:axId val="-1988110208"/>
        <c:scaling>
          <c:orientation val="minMax"/>
          <c:max val="0.7"/>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099328"/>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0" i="0" baseline="0">
                <a:effectLst/>
                <a:latin typeface="微软雅黑" panose="020B0503020204020204" pitchFamily="34" charset="-122"/>
                <a:ea typeface="微软雅黑" panose="020B0503020204020204" pitchFamily="34" charset="-122"/>
              </a:rPr>
              <a:t>店均销售额与会员销售占比</a:t>
            </a:r>
            <a:endParaRPr lang="zh-CN" altLang="zh-CN" sz="1400" b="0">
              <a:effectLst/>
              <a:latin typeface="微软雅黑" panose="020B0503020204020204" pitchFamily="34" charset="-122"/>
              <a:ea typeface="微软雅黑" panose="020B0503020204020204" pitchFamily="34" charset="-122"/>
            </a:endParaRPr>
          </a:p>
        </c:rich>
      </c:tx>
      <c:layout/>
      <c:overlay val="0"/>
      <c:spPr>
        <a:noFill/>
        <a:ln w="25400">
          <a:noFill/>
        </a:ln>
      </c:spPr>
    </c:title>
    <c:autoTitleDeleted val="0"/>
    <c:plotArea>
      <c:layout/>
      <c:barChart>
        <c:barDir val="col"/>
        <c:grouping val="clustered"/>
        <c:varyColors val="0"/>
        <c:ser>
          <c:idx val="0"/>
          <c:order val="0"/>
          <c:tx>
            <c:strRef>
              <c:f>基础数据分析1!$D$1</c:f>
              <c:strCache>
                <c:ptCount val="1"/>
                <c:pt idx="0">
                  <c:v>门店月均销售</c:v>
                </c:pt>
              </c:strCache>
            </c:strRef>
          </c:tx>
          <c:spPr>
            <a:solidFill>
              <a:srgbClr val="5B9BD5"/>
            </a:solidFill>
            <a:ln w="25400">
              <a:noFill/>
            </a:ln>
          </c:spPr>
          <c:invertIfNegative val="0"/>
          <c:dLbls>
            <c:delete val="1"/>
          </c:dLbls>
          <c:trendline>
            <c:spPr>
              <a:ln w="6350" cap="rnd" cmpd="sng" algn="ctr">
                <a:solidFill>
                  <a:srgbClr val="0070C0"/>
                </a:solidFill>
                <a:prstDash val="dash"/>
                <a:round/>
              </a:ln>
            </c:spPr>
            <c:trendlineType val="linear"/>
            <c:dispRSqr val="0"/>
            <c:dispEq val="0"/>
          </c:trendline>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基础数据分析1!$D$2:$D$17</c:f>
              <c:numCache>
                <c:formatCode>#,##0_ </c:formatCode>
                <c:ptCount val="16"/>
                <c:pt idx="0">
                  <c:v>243275.03949077</c:v>
                </c:pt>
                <c:pt idx="1">
                  <c:v>215215.426713021</c:v>
                </c:pt>
                <c:pt idx="2">
                  <c:v>238967.73081947</c:v>
                </c:pt>
                <c:pt idx="3">
                  <c:v>213594.893653269</c:v>
                </c:pt>
                <c:pt idx="4">
                  <c:v>204560.249055164</c:v>
                </c:pt>
                <c:pt idx="5">
                  <c:v>228973.439001148</c:v>
                </c:pt>
                <c:pt idx="6">
                  <c:v>204743.99083802</c:v>
                </c:pt>
                <c:pt idx="7">
                  <c:v>205878.391636463</c:v>
                </c:pt>
                <c:pt idx="8">
                  <c:v>219807.600150456</c:v>
                </c:pt>
                <c:pt idx="9">
                  <c:v>233351.240252498</c:v>
                </c:pt>
                <c:pt idx="10">
                  <c:v>225757.188778234</c:v>
                </c:pt>
                <c:pt idx="11">
                  <c:v>239245.848504486</c:v>
                </c:pt>
                <c:pt idx="12">
                  <c:v>247707.827238514</c:v>
                </c:pt>
                <c:pt idx="13">
                  <c:v>185824.445947521</c:v>
                </c:pt>
                <c:pt idx="14">
                  <c:v>224106.35103122</c:v>
                </c:pt>
                <c:pt idx="15">
                  <c:v>203412.499786938</c:v>
                </c:pt>
              </c:numCache>
            </c:numRef>
          </c:val>
        </c:ser>
        <c:dLbls>
          <c:showLegendKey val="0"/>
          <c:showVal val="0"/>
          <c:showCatName val="0"/>
          <c:showSerName val="0"/>
          <c:showPercent val="0"/>
          <c:showBubbleSize val="0"/>
        </c:dLbls>
        <c:gapWidth val="219"/>
        <c:overlap val="-27"/>
        <c:axId val="-1892549904"/>
        <c:axId val="-1892548272"/>
      </c:barChart>
      <c:lineChart>
        <c:grouping val="standard"/>
        <c:varyColors val="0"/>
        <c:ser>
          <c:idx val="1"/>
          <c:order val="1"/>
          <c:tx>
            <c:strRef>
              <c:f>基础数据分析1!$E$1</c:f>
              <c:strCache>
                <c:ptCount val="1"/>
                <c:pt idx="0">
                  <c:v>会员销售占比</c:v>
                </c:pt>
              </c:strCache>
            </c:strRef>
          </c:tx>
          <c:spPr>
            <a:ln w="28575" cap="rnd" cmpd="sng" algn="ctr">
              <a:solidFill>
                <a:schemeClr val="accent2"/>
              </a:solidFill>
              <a:prstDash val="solid"/>
              <a:round/>
            </a:ln>
            <a:effectLst/>
          </c:spPr>
          <c:marker>
            <c:symbol val="none"/>
          </c:marker>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基础数据分析1!$E$2:$E$17</c:f>
              <c:numCache>
                <c:formatCode>0.0%</c:formatCode>
                <c:ptCount val="16"/>
                <c:pt idx="0">
                  <c:v>0.826923545493869</c:v>
                </c:pt>
                <c:pt idx="1">
                  <c:v>0.811812258209015</c:v>
                </c:pt>
                <c:pt idx="2">
                  <c:v>0.831201404345497</c:v>
                </c:pt>
                <c:pt idx="3">
                  <c:v>0.824903364406924</c:v>
                </c:pt>
                <c:pt idx="4">
                  <c:v>0.829342393846879</c:v>
                </c:pt>
                <c:pt idx="5">
                  <c:v>0.841965871150971</c:v>
                </c:pt>
                <c:pt idx="6">
                  <c:v>0.816271315232438</c:v>
                </c:pt>
                <c:pt idx="7">
                  <c:v>0.821441118169715</c:v>
                </c:pt>
                <c:pt idx="8">
                  <c:v>0.836631770616129</c:v>
                </c:pt>
                <c:pt idx="9">
                  <c:v>0.836720964372946</c:v>
                </c:pt>
                <c:pt idx="10">
                  <c:v>0.847620749269281</c:v>
                </c:pt>
                <c:pt idx="11">
                  <c:v>0.827513910229797</c:v>
                </c:pt>
                <c:pt idx="12">
                  <c:v>0.837086794735245</c:v>
                </c:pt>
                <c:pt idx="13">
                  <c:v>0.817607038630292</c:v>
                </c:pt>
                <c:pt idx="14">
                  <c:v>0.843963188954088</c:v>
                </c:pt>
                <c:pt idx="15">
                  <c:v>0.841955226368565</c:v>
                </c:pt>
              </c:numCache>
            </c:numRef>
          </c:val>
          <c:smooth val="0"/>
        </c:ser>
        <c:ser>
          <c:idx val="2"/>
          <c:order val="2"/>
          <c:tx>
            <c:strRef>
              <c:f>基础数据分析1!$P$1</c:f>
              <c:strCache>
                <c:ptCount val="1"/>
                <c:pt idx="0">
                  <c:v>非会员销售占比</c:v>
                </c:pt>
              </c:strCache>
            </c:strRef>
          </c:tx>
          <c:marker>
            <c:symbol val="none"/>
          </c:marker>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基础数据分析1!$P$2:$P$17</c:f>
              <c:numCache>
                <c:formatCode>0.0%</c:formatCode>
                <c:ptCount val="16"/>
                <c:pt idx="0">
                  <c:v>0.173076454506131</c:v>
                </c:pt>
                <c:pt idx="1">
                  <c:v>0.188187741790985</c:v>
                </c:pt>
                <c:pt idx="2">
                  <c:v>0.168798595654503</c:v>
                </c:pt>
                <c:pt idx="3">
                  <c:v>0.175096635593076</c:v>
                </c:pt>
                <c:pt idx="4">
                  <c:v>0.170657606153121</c:v>
                </c:pt>
                <c:pt idx="5">
                  <c:v>0.158034128849029</c:v>
                </c:pt>
                <c:pt idx="6">
                  <c:v>0.183728684767562</c:v>
                </c:pt>
                <c:pt idx="7">
                  <c:v>0.178558881830285</c:v>
                </c:pt>
                <c:pt idx="8">
                  <c:v>0.163368229383871</c:v>
                </c:pt>
                <c:pt idx="9">
                  <c:v>0.163279035627054</c:v>
                </c:pt>
                <c:pt idx="10">
                  <c:v>0.152379250730719</c:v>
                </c:pt>
                <c:pt idx="11">
                  <c:v>0.172486089770203</c:v>
                </c:pt>
                <c:pt idx="12">
                  <c:v>0.162913205264755</c:v>
                </c:pt>
                <c:pt idx="13">
                  <c:v>0.182392961369708</c:v>
                </c:pt>
                <c:pt idx="14">
                  <c:v>0.156036811045912</c:v>
                </c:pt>
                <c:pt idx="15">
                  <c:v>0.158044773631435</c:v>
                </c:pt>
              </c:numCache>
            </c:numRef>
          </c:val>
          <c:smooth val="0"/>
        </c:ser>
        <c:dLbls>
          <c:showLegendKey val="0"/>
          <c:showVal val="0"/>
          <c:showCatName val="0"/>
          <c:showSerName val="0"/>
          <c:showPercent val="0"/>
          <c:showBubbleSize val="0"/>
        </c:dLbls>
        <c:marker val="0"/>
        <c:smooth val="0"/>
        <c:axId val="-1892540112"/>
        <c:axId val="-1892536848"/>
      </c:lineChart>
      <c:catAx>
        <c:axId val="-189254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8272"/>
        <c:crosses val="autoZero"/>
        <c:auto val="1"/>
        <c:lblAlgn val="ctr"/>
        <c:lblOffset val="100"/>
        <c:noMultiLvlLbl val="0"/>
      </c:catAx>
      <c:valAx>
        <c:axId val="-189254827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ln w="6350" cap="flat" cmpd="sng" algn="ctr">
            <a:noFill/>
            <a:prstDash val="solid"/>
            <a:round/>
          </a:ln>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9904"/>
        <c:crosses val="autoZero"/>
        <c:crossBetween val="between"/>
      </c:valAx>
      <c:catAx>
        <c:axId val="-1892540112"/>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892536848"/>
        <c:crosses val="autoZero"/>
        <c:auto val="1"/>
        <c:lblAlgn val="ctr"/>
        <c:lblOffset val="100"/>
        <c:noMultiLvlLbl val="0"/>
      </c:catAx>
      <c:valAx>
        <c:axId val="-1892536848"/>
        <c:scaling>
          <c:orientation val="minMax"/>
        </c:scaling>
        <c:delete val="0"/>
        <c:axPos val="r"/>
        <c:numFmt formatCode="0.0%" sourceLinked="1"/>
        <c:majorTickMark val="out"/>
        <c:minorTickMark val="none"/>
        <c:tickLblPos val="nextTo"/>
        <c:spPr>
          <a:ln w="6350" cap="flat" cmpd="sng" algn="ctr">
            <a:noFill/>
            <a:prstDash val="solid"/>
            <a:round/>
          </a:ln>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0112"/>
        <c:crosses val="max"/>
        <c:crossBetween val="between"/>
      </c:valAx>
      <c:spPr>
        <a:noFill/>
        <a:ln w="25400">
          <a:noFill/>
        </a:ln>
      </c:spPr>
    </c:plotArea>
    <c:legend>
      <c:legendPos val="b"/>
      <c:layout/>
      <c:overlay val="0"/>
      <c:spPr>
        <a:noFill/>
        <a:ln w="25400">
          <a:noFill/>
        </a:ln>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品类分析4!$A$162</c:f>
              <c:strCache>
                <c:ptCount val="1"/>
                <c:pt idx="0">
                  <c:v>江西公司</c:v>
                </c:pt>
              </c:strCache>
            </c:strRef>
          </c:tx>
          <c:spPr>
            <a:solidFill>
              <a:schemeClr val="accent1">
                <a:alpha val="75000"/>
              </a:schemeClr>
            </a:solidFill>
            <a:ln w="25400">
              <a:noFill/>
            </a:ln>
            <a:effectLst/>
          </c:spPr>
          <c:invertIfNegative val="0"/>
          <c:dLbls>
            <c:dLbl>
              <c:idx val="0"/>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胶类非处方药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218722222222222"/>
                      <c:h val="0.0875392857142857"/>
                    </c:manualLayout>
                  </c15:layout>
                </c:ext>
              </c:extLst>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layout>
                <c:manualLayout>
                  <c:x val="-0.0564444444444445"/>
                  <c:y val="0.0755954365079365"/>
                </c:manualLayout>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外用药非处方药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246944444444444"/>
                      <c:h val="0.0774599206349206"/>
                    </c:manualLayout>
                  </c15:layout>
                </c:ext>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manualLayout>
                  <c:x val="-0.00352777777777791"/>
                  <c:y val="-9.23931125610594e-17"/>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7"/>
              <c:delete val="1"/>
            </c:dLbl>
            <c:dLbl>
              <c:idx val="48"/>
              <c:delete val="1"/>
            </c:dLbl>
            <c:dLbl>
              <c:idx val="49"/>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50"/>
              <c:delete val="1"/>
            </c:dLbl>
            <c:dLbl>
              <c:idx val="51"/>
              <c:delete val="1"/>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品类分析4!$F$162:$F$213</c:f>
              <c:numCache>
                <c:formatCode>0.00%</c:formatCode>
                <c:ptCount val="52"/>
                <c:pt idx="0">
                  <c:v>0.0670165396124322</c:v>
                </c:pt>
                <c:pt idx="1">
                  <c:v>0.00720860444183298</c:v>
                </c:pt>
                <c:pt idx="2">
                  <c:v>0.0252536783713593</c:v>
                </c:pt>
                <c:pt idx="3">
                  <c:v>0.0158538240803989</c:v>
                </c:pt>
                <c:pt idx="4">
                  <c:v>0.0134171352269268</c:v>
                </c:pt>
                <c:pt idx="5">
                  <c:v>0.00303658664501397</c:v>
                </c:pt>
                <c:pt idx="6">
                  <c:v>0.0138782519203895</c:v>
                </c:pt>
                <c:pt idx="7">
                  <c:v>0.0278699712818868</c:v>
                </c:pt>
                <c:pt idx="8">
                  <c:v>0.000280896941485583</c:v>
                </c:pt>
                <c:pt idx="9">
                  <c:v>0.0015760665973415</c:v>
                </c:pt>
                <c:pt idx="10">
                  <c:v>0.00404200050431351</c:v>
                </c:pt>
                <c:pt idx="11">
                  <c:v>2.98546736829881e-6</c:v>
                </c:pt>
                <c:pt idx="12">
                  <c:v>0.00278823484902838</c:v>
                </c:pt>
                <c:pt idx="13">
                  <c:v>0.00509793603954233</c:v>
                </c:pt>
                <c:pt idx="14">
                  <c:v>0.0420104596914214</c:v>
                </c:pt>
                <c:pt idx="15">
                  <c:v>0.0042131717575059</c:v>
                </c:pt>
                <c:pt idx="16">
                  <c:v>0.00293882572028386</c:v>
                </c:pt>
                <c:pt idx="17">
                  <c:v>0.0380421869759471</c:v>
                </c:pt>
                <c:pt idx="18">
                  <c:v>0.0428269389813192</c:v>
                </c:pt>
                <c:pt idx="19">
                  <c:v>3.17758260320102e-6</c:v>
                </c:pt>
                <c:pt idx="20">
                  <c:v>0.000986946757954549</c:v>
                </c:pt>
                <c:pt idx="21">
                  <c:v>0.00337023956950499</c:v>
                </c:pt>
                <c:pt idx="22">
                  <c:v>0.0136800133229409</c:v>
                </c:pt>
                <c:pt idx="23">
                  <c:v>6.9906934342473e-5</c:v>
                </c:pt>
                <c:pt idx="24">
                  <c:v>0.00731549344832608</c:v>
                </c:pt>
                <c:pt idx="25">
                  <c:v>0.000533051966120358</c:v>
                </c:pt>
                <c:pt idx="26">
                  <c:v>0.000653549791989981</c:v>
                </c:pt>
                <c:pt idx="27">
                  <c:v>0.000548039022715623</c:v>
                </c:pt>
                <c:pt idx="28">
                  <c:v>0.0205868628765276</c:v>
                </c:pt>
                <c:pt idx="29">
                  <c:v>0.00108049665305951</c:v>
                </c:pt>
                <c:pt idx="30">
                  <c:v>0.00416558144864957</c:v>
                </c:pt>
                <c:pt idx="31">
                  <c:v>0.0251471913382557</c:v>
                </c:pt>
                <c:pt idx="32">
                  <c:v>0.0128050581177773</c:v>
                </c:pt>
                <c:pt idx="33">
                  <c:v>0.0379618528763371</c:v>
                </c:pt>
                <c:pt idx="34">
                  <c:v>0.00503222650243513</c:v>
                </c:pt>
                <c:pt idx="35">
                  <c:v>0.0248589358460427</c:v>
                </c:pt>
                <c:pt idx="36">
                  <c:v>1.34781019281154e-5</c:v>
                </c:pt>
                <c:pt idx="37">
                  <c:v>0.0204648427627851</c:v>
                </c:pt>
                <c:pt idx="38">
                  <c:v>0.0683244231498865</c:v>
                </c:pt>
                <c:pt idx="39">
                  <c:v>0.00216870030229277</c:v>
                </c:pt>
                <c:pt idx="40">
                  <c:v>0.041675855803672</c:v>
                </c:pt>
                <c:pt idx="41">
                  <c:v>0.0285642858740597</c:v>
                </c:pt>
                <c:pt idx="42">
                  <c:v>0.0242686444666462</c:v>
                </c:pt>
                <c:pt idx="43">
                  <c:v>0.00417023964147569</c:v>
                </c:pt>
                <c:pt idx="44">
                  <c:v>0.0204460874300517</c:v>
                </c:pt>
                <c:pt idx="45">
                  <c:v>0.00456211517633912</c:v>
                </c:pt>
                <c:pt idx="46">
                  <c:v>0.113948030993842</c:v>
                </c:pt>
                <c:pt idx="47">
                  <c:v>0.00223419320407449</c:v>
                </c:pt>
                <c:pt idx="48">
                  <c:v>0.052978961984042</c:v>
                </c:pt>
                <c:pt idx="49">
                  <c:v>0.129938482059598</c:v>
                </c:pt>
                <c:pt idx="50">
                  <c:v>0.0100423083061943</c:v>
                </c:pt>
                <c:pt idx="51">
                  <c:v>4.64315817323107e-5</c:v>
                </c:pt>
              </c:numCache>
            </c:numRef>
          </c:xVal>
          <c:yVal>
            <c:numRef>
              <c:f>品类分析4!$G$162:$G$213</c:f>
              <c:numCache>
                <c:formatCode>0.00%</c:formatCode>
                <c:ptCount val="52"/>
                <c:pt idx="0">
                  <c:v>0.592629267647811</c:v>
                </c:pt>
                <c:pt idx="1">
                  <c:v>0.148165327232027</c:v>
                </c:pt>
                <c:pt idx="2">
                  <c:v>0.415846967319611</c:v>
                </c:pt>
                <c:pt idx="3">
                  <c:v>0.197179368139134</c:v>
                </c:pt>
                <c:pt idx="4">
                  <c:v>0.227559192896725</c:v>
                </c:pt>
                <c:pt idx="5">
                  <c:v>0.446374069743162</c:v>
                </c:pt>
                <c:pt idx="6">
                  <c:v>0.525073931421883</c:v>
                </c:pt>
                <c:pt idx="7">
                  <c:v>0.144148103968767</c:v>
                </c:pt>
                <c:pt idx="8">
                  <c:v>0.233313322829567</c:v>
                </c:pt>
                <c:pt idx="9">
                  <c:v>0.391323839029464</c:v>
                </c:pt>
                <c:pt idx="10">
                  <c:v>0.0211538441635072</c:v>
                </c:pt>
                <c:pt idx="11">
                  <c:v>0.00639623545814997</c:v>
                </c:pt>
                <c:pt idx="12">
                  <c:v>0.486791987528855</c:v>
                </c:pt>
                <c:pt idx="13">
                  <c:v>0.483970011164596</c:v>
                </c:pt>
                <c:pt idx="14">
                  <c:v>0.225359777775856</c:v>
                </c:pt>
                <c:pt idx="15">
                  <c:v>0.00456152912187241</c:v>
                </c:pt>
                <c:pt idx="16">
                  <c:v>0.124817339928714</c:v>
                </c:pt>
                <c:pt idx="17">
                  <c:v>0.522513861675473</c:v>
                </c:pt>
                <c:pt idx="18">
                  <c:v>0.609698119521218</c:v>
                </c:pt>
                <c:pt idx="19">
                  <c:v>0.362714273433246</c:v>
                </c:pt>
                <c:pt idx="20">
                  <c:v>0.155137213129995</c:v>
                </c:pt>
                <c:pt idx="21">
                  <c:v>0.564007153338733</c:v>
                </c:pt>
                <c:pt idx="22">
                  <c:v>0.259678249348404</c:v>
                </c:pt>
                <c:pt idx="23">
                  <c:v>0.120900027483431</c:v>
                </c:pt>
                <c:pt idx="24">
                  <c:v>0.0474657726534652</c:v>
                </c:pt>
                <c:pt idx="25">
                  <c:v>0.105116725829834</c:v>
                </c:pt>
                <c:pt idx="26">
                  <c:v>0.499602377256326</c:v>
                </c:pt>
                <c:pt idx="27">
                  <c:v>0.190580872904623</c:v>
                </c:pt>
                <c:pt idx="28">
                  <c:v>0.201146912866337</c:v>
                </c:pt>
                <c:pt idx="29">
                  <c:v>0.377130560510739</c:v>
                </c:pt>
                <c:pt idx="30">
                  <c:v>0.11405844734422</c:v>
                </c:pt>
                <c:pt idx="31">
                  <c:v>0.560540693474341</c:v>
                </c:pt>
                <c:pt idx="32">
                  <c:v>0.0318351950117523</c:v>
                </c:pt>
                <c:pt idx="33">
                  <c:v>0.497106169638392</c:v>
                </c:pt>
                <c:pt idx="34">
                  <c:v>0.19681157847747</c:v>
                </c:pt>
                <c:pt idx="35">
                  <c:v>0.0298117018381244</c:v>
                </c:pt>
                <c:pt idx="36">
                  <c:v>0.164811284972383</c:v>
                </c:pt>
                <c:pt idx="37">
                  <c:v>0.357345641015704</c:v>
                </c:pt>
                <c:pt idx="38">
                  <c:v>0.460322266351233</c:v>
                </c:pt>
                <c:pt idx="39">
                  <c:v>0.209769267391109</c:v>
                </c:pt>
                <c:pt idx="40">
                  <c:v>0.35859113708082</c:v>
                </c:pt>
                <c:pt idx="41">
                  <c:v>0.373763845058174</c:v>
                </c:pt>
                <c:pt idx="42">
                  <c:v>0.384108095976968</c:v>
                </c:pt>
                <c:pt idx="43">
                  <c:v>0.544661906582059</c:v>
                </c:pt>
                <c:pt idx="44">
                  <c:v>0.497747788231625</c:v>
                </c:pt>
                <c:pt idx="45">
                  <c:v>0.482762247289801</c:v>
                </c:pt>
                <c:pt idx="46">
                  <c:v>0.087469935518622</c:v>
                </c:pt>
                <c:pt idx="47">
                  <c:v>0.129476913444612</c:v>
                </c:pt>
                <c:pt idx="48">
                  <c:v>0.533905406163643</c:v>
                </c:pt>
                <c:pt idx="49">
                  <c:v>0.507646417855748</c:v>
                </c:pt>
                <c:pt idx="50">
                  <c:v>0.0151971802462963</c:v>
                </c:pt>
                <c:pt idx="51">
                  <c:v>0.111510420898163</c:v>
                </c:pt>
              </c:numCache>
            </c:numRef>
          </c:yVal>
          <c:bubbleSize>
            <c:numRef>
              <c:f>品类分析4!$C$162:$C$213</c:f>
              <c:numCache>
                <c:formatCode>General</c:formatCode>
                <c:ptCount val="52"/>
                <c:pt idx="0">
                  <c:v>51519457.79</c:v>
                </c:pt>
                <c:pt idx="1">
                  <c:v>5541667.69</c:v>
                </c:pt>
                <c:pt idx="2">
                  <c:v>19413951.01</c:v>
                </c:pt>
                <c:pt idx="3">
                  <c:v>12187743.88</c:v>
                </c:pt>
                <c:pt idx="4">
                  <c:v>10314521.4</c:v>
                </c:pt>
                <c:pt idx="5">
                  <c:v>2334398.32</c:v>
                </c:pt>
                <c:pt idx="6">
                  <c:v>10669008.25</c:v>
                </c:pt>
                <c:pt idx="7">
                  <c:v>21425245.43</c:v>
                </c:pt>
                <c:pt idx="8">
                  <c:v>215941.59</c:v>
                </c:pt>
                <c:pt idx="9">
                  <c:v>1211612.79</c:v>
                </c:pt>
                <c:pt idx="10">
                  <c:v>3107317.62</c:v>
                </c:pt>
                <c:pt idx="11">
                  <c:v>2295.1</c:v>
                </c:pt>
                <c:pt idx="12">
                  <c:v>2143476.05</c:v>
                </c:pt>
                <c:pt idx="13">
                  <c:v>3919075.83</c:v>
                </c:pt>
                <c:pt idx="14">
                  <c:v>32295849.91</c:v>
                </c:pt>
                <c:pt idx="15">
                  <c:v>3238906.78</c:v>
                </c:pt>
                <c:pt idx="16">
                  <c:v>2259243.89</c:v>
                </c:pt>
                <c:pt idx="17">
                  <c:v>29245211.07</c:v>
                </c:pt>
                <c:pt idx="18">
                  <c:v>32923524.37</c:v>
                </c:pt>
                <c:pt idx="19">
                  <c:v>2442.79</c:v>
                </c:pt>
                <c:pt idx="20">
                  <c:v>758722.58</c:v>
                </c:pt>
                <c:pt idx="21">
                  <c:v>2590896.46</c:v>
                </c:pt>
                <c:pt idx="22">
                  <c:v>10516610.87</c:v>
                </c:pt>
                <c:pt idx="23">
                  <c:v>53741.47</c:v>
                </c:pt>
                <c:pt idx="24">
                  <c:v>5623839.4</c:v>
                </c:pt>
                <c:pt idx="25">
                  <c:v>409787.62</c:v>
                </c:pt>
                <c:pt idx="26">
                  <c:v>502421.21</c:v>
                </c:pt>
                <c:pt idx="27">
                  <c:v>421309.03</c:v>
                </c:pt>
                <c:pt idx="28">
                  <c:v>15826302.27</c:v>
                </c:pt>
                <c:pt idx="29">
                  <c:v>830639.75</c:v>
                </c:pt>
                <c:pt idx="30">
                  <c:v>3202321.38</c:v>
                </c:pt>
                <c:pt idx="31">
                  <c:v>19332088.32</c:v>
                </c:pt>
                <c:pt idx="32">
                  <c:v>9843982.62</c:v>
                </c:pt>
                <c:pt idx="33">
                  <c:v>29183453.64</c:v>
                </c:pt>
                <c:pt idx="34">
                  <c:v>3868561.14</c:v>
                </c:pt>
                <c:pt idx="35">
                  <c:v>19110489.79</c:v>
                </c:pt>
                <c:pt idx="36">
                  <c:v>10361.39</c:v>
                </c:pt>
                <c:pt idx="37">
                  <c:v>15732498.41</c:v>
                </c:pt>
                <c:pt idx="38">
                  <c:v>52524902.88</c:v>
                </c:pt>
                <c:pt idx="39">
                  <c:v>1667204.31</c:v>
                </c:pt>
                <c:pt idx="40">
                  <c:v>32038620.71</c:v>
                </c:pt>
                <c:pt idx="41">
                  <c:v>21959004.88</c:v>
                </c:pt>
                <c:pt idx="42">
                  <c:v>18656698.95</c:v>
                </c:pt>
                <c:pt idx="43">
                  <c:v>3205902.4</c:v>
                </c:pt>
                <c:pt idx="44">
                  <c:v>15718080.11</c:v>
                </c:pt>
                <c:pt idx="45">
                  <c:v>3507159.6</c:v>
                </c:pt>
                <c:pt idx="46">
                  <c:v>87598387.01</c:v>
                </c:pt>
                <c:pt idx="47">
                  <c:v>1717552.46</c:v>
                </c:pt>
                <c:pt idx="48">
                  <c:v>40727966.73</c:v>
                </c:pt>
                <c:pt idx="49">
                  <c:v>99891163.89</c:v>
                </c:pt>
                <c:pt idx="50">
                  <c:v>7720098.38</c:v>
                </c:pt>
                <c:pt idx="51">
                  <c:v>35694.62</c:v>
                </c:pt>
              </c:numCache>
            </c:numRef>
          </c:bubbleSize>
          <c:bubble3D val="1"/>
        </c:ser>
        <c:dLbls>
          <c:showLegendKey val="0"/>
          <c:showVal val="0"/>
          <c:showCatName val="0"/>
          <c:showSerName val="0"/>
          <c:showPercent val="0"/>
          <c:showBubbleSize val="0"/>
        </c:dLbls>
        <c:bubbleScale val="100"/>
        <c:showNegBubbles val="0"/>
        <c:sizeRepresents val="area"/>
        <c:axId val="-1986375872"/>
        <c:axId val="-1986370432"/>
      </c:bubbleChart>
      <c:valAx>
        <c:axId val="-1986375872"/>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0432"/>
        <c:crosses val="autoZero"/>
        <c:crossBetween val="midCat"/>
      </c:valAx>
      <c:valAx>
        <c:axId val="-1986370432"/>
        <c:scaling>
          <c:orientation val="minMax"/>
          <c:max val="0.7"/>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5872"/>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品类分析4!$A$215</c:f>
              <c:strCache>
                <c:ptCount val="1"/>
                <c:pt idx="0">
                  <c:v>上海公司</c:v>
                </c:pt>
              </c:strCache>
            </c:strRef>
          </c:tx>
          <c:spPr>
            <a:solidFill>
              <a:schemeClr val="accent1">
                <a:alpha val="75000"/>
              </a:schemeClr>
            </a:solidFill>
            <a:ln w="25400">
              <a:noFill/>
            </a:ln>
            <a:effectLst/>
          </c:spPr>
          <c:invertIfNegative val="0"/>
          <c:dLbls>
            <c:dLbl>
              <c:idx val="0"/>
              <c:layout/>
              <c:tx>
                <c:rich>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外用药非处方药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256258132426378"/>
                      <c:h val="0.0769525832468006"/>
                    </c:manualLayout>
                  </c15:layout>
                </c:ext>
              </c:extLst>
            </c:dLbl>
            <c:dLbl>
              <c:idx val="38"/>
              <c:delete val="1"/>
            </c:dLbl>
            <c:dLbl>
              <c:idx val="39"/>
              <c:delete val="1"/>
            </c:dLbl>
            <c:dLbl>
              <c:idx val="40"/>
              <c:delete val="1"/>
            </c:dLbl>
            <c:dLbl>
              <c:idx val="41"/>
              <c:delete val="1"/>
            </c:dLbl>
            <c:dLbl>
              <c:idx val="42"/>
              <c:delete val="1"/>
            </c:dLbl>
            <c:dLbl>
              <c:idx val="43"/>
              <c:delete val="1"/>
            </c:dLbl>
            <c:dLbl>
              <c:idx val="44"/>
              <c:delete val="1"/>
            </c:dLbl>
            <c:dLbl>
              <c:idx val="45"/>
              <c:layout>
                <c:manualLayout>
                  <c:x val="-0.00355914072814421"/>
                  <c:y val="0.0250335683710646"/>
                </c:manualLayout>
              </c:layout>
              <c:tx>
                <c:rich>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r>
                      <a:rPr lang="zh-CN" altLang="en-US" dirty="0" smtClean="0"/>
                      <a:t>心脑血管用药处方药</a:t>
                    </a:r>
                    <a:endParaRPr lang="zh-CN" altLang="en-US"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manualLayout>
                      <c:w val="0.341677509901838"/>
                      <c:h val="0.0719459089952196"/>
                    </c:manualLayout>
                  </c15:layout>
                </c:ext>
              </c:extLst>
            </c:dLbl>
            <c:dLbl>
              <c:idx val="46"/>
              <c:delete val="1"/>
            </c:dLbl>
            <c:dLbl>
              <c:idx val="47"/>
              <c:delete val="1"/>
            </c:dLbl>
            <c:dLbl>
              <c:idx val="48"/>
              <c:delete val="1"/>
            </c:dLbl>
            <c:dLbl>
              <c:idx val="49"/>
              <c:delete val="1"/>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品类分析4!$F$215:$F$264</c:f>
              <c:numCache>
                <c:formatCode>0.00%</c:formatCode>
                <c:ptCount val="50"/>
                <c:pt idx="0">
                  <c:v>0.0874875265357986</c:v>
                </c:pt>
                <c:pt idx="1">
                  <c:v>0.00587040650397039</c:v>
                </c:pt>
                <c:pt idx="2">
                  <c:v>0.0304220280294347</c:v>
                </c:pt>
                <c:pt idx="3">
                  <c:v>0.0101025370205992</c:v>
                </c:pt>
                <c:pt idx="4">
                  <c:v>0.0248492708110962</c:v>
                </c:pt>
                <c:pt idx="5">
                  <c:v>0.00783611408395919</c:v>
                </c:pt>
                <c:pt idx="6">
                  <c:v>0.0224868365342052</c:v>
                </c:pt>
                <c:pt idx="7">
                  <c:v>0.0153137300316679</c:v>
                </c:pt>
                <c:pt idx="8">
                  <c:v>0.000568918810032704</c:v>
                </c:pt>
                <c:pt idx="9">
                  <c:v>0.0170070088669088</c:v>
                </c:pt>
                <c:pt idx="10">
                  <c:v>0.0287751946594615</c:v>
                </c:pt>
                <c:pt idx="11">
                  <c:v>0.022519055098511</c:v>
                </c:pt>
                <c:pt idx="12">
                  <c:v>0.00478603671794406</c:v>
                </c:pt>
                <c:pt idx="13">
                  <c:v>4.43150532203341e-6</c:v>
                </c:pt>
                <c:pt idx="14">
                  <c:v>0.0368134567308584</c:v>
                </c:pt>
                <c:pt idx="15">
                  <c:v>0.00324335124852906</c:v>
                </c:pt>
                <c:pt idx="16">
                  <c:v>0.00449849250576449</c:v>
                </c:pt>
                <c:pt idx="17">
                  <c:v>0.0520693659675628</c:v>
                </c:pt>
                <c:pt idx="18">
                  <c:v>0.00395971353336916</c:v>
                </c:pt>
                <c:pt idx="19">
                  <c:v>3.88342462617373e-5</c:v>
                </c:pt>
                <c:pt idx="20">
                  <c:v>0.0010002022954405</c:v>
                </c:pt>
                <c:pt idx="21">
                  <c:v>0.00771520575236556</c:v>
                </c:pt>
                <c:pt idx="22">
                  <c:v>0.00763419977463819</c:v>
                </c:pt>
                <c:pt idx="23">
                  <c:v>0.000513839093515108</c:v>
                </c:pt>
                <c:pt idx="24">
                  <c:v>0.0106913334129231</c:v>
                </c:pt>
                <c:pt idx="25">
                  <c:v>0.000821523038834651</c:v>
                </c:pt>
                <c:pt idx="26">
                  <c:v>0.00163919536953112</c:v>
                </c:pt>
                <c:pt idx="27">
                  <c:v>0.00750321692153201</c:v>
                </c:pt>
                <c:pt idx="28">
                  <c:v>0.0117145370674455</c:v>
                </c:pt>
                <c:pt idx="29">
                  <c:v>0.00334842250349455</c:v>
                </c:pt>
                <c:pt idx="30">
                  <c:v>0.0144493124418861</c:v>
                </c:pt>
                <c:pt idx="31">
                  <c:v>0.0289704204369753</c:v>
                </c:pt>
                <c:pt idx="32">
                  <c:v>0.00646813852404235</c:v>
                </c:pt>
                <c:pt idx="33">
                  <c:v>0.0434811250078269</c:v>
                </c:pt>
                <c:pt idx="34">
                  <c:v>0.00987788421680296</c:v>
                </c:pt>
                <c:pt idx="35">
                  <c:v>0.0155305068898745</c:v>
                </c:pt>
                <c:pt idx="36">
                  <c:v>0.0128566825885914</c:v>
                </c:pt>
                <c:pt idx="37">
                  <c:v>0.0943993013508174</c:v>
                </c:pt>
                <c:pt idx="38">
                  <c:v>0.0010782457435876</c:v>
                </c:pt>
                <c:pt idx="39">
                  <c:v>0.0420455021467738</c:v>
                </c:pt>
                <c:pt idx="40">
                  <c:v>0.0148651173122762</c:v>
                </c:pt>
                <c:pt idx="41">
                  <c:v>0.0369972493177403</c:v>
                </c:pt>
                <c:pt idx="42">
                  <c:v>0.00480637185005644</c:v>
                </c:pt>
                <c:pt idx="43">
                  <c:v>0.034294297116784</c:v>
                </c:pt>
                <c:pt idx="44">
                  <c:v>0.00884629569182031</c:v>
                </c:pt>
                <c:pt idx="45">
                  <c:v>0.0583483606758492</c:v>
                </c:pt>
                <c:pt idx="46">
                  <c:v>0.00626349634079579</c:v>
                </c:pt>
                <c:pt idx="47">
                  <c:v>0.0682125477707036</c:v>
                </c:pt>
                <c:pt idx="48">
                  <c:v>0.0647589853052913</c:v>
                </c:pt>
                <c:pt idx="49">
                  <c:v>0.00221617460052729</c:v>
                </c:pt>
              </c:numCache>
            </c:numRef>
          </c:xVal>
          <c:yVal>
            <c:numRef>
              <c:f>品类分析4!$G$215:$G$264</c:f>
              <c:numCache>
                <c:formatCode>0.00%</c:formatCode>
                <c:ptCount val="50"/>
                <c:pt idx="0">
                  <c:v>0.541292132680237</c:v>
                </c:pt>
                <c:pt idx="1">
                  <c:v>0.264501444869713</c:v>
                </c:pt>
                <c:pt idx="2">
                  <c:v>0.384142645355049</c:v>
                </c:pt>
                <c:pt idx="3">
                  <c:v>0.373920461169978</c:v>
                </c:pt>
                <c:pt idx="4">
                  <c:v>0.201355133575873</c:v>
                </c:pt>
                <c:pt idx="5">
                  <c:v>0.617894536192002</c:v>
                </c:pt>
                <c:pt idx="6">
                  <c:v>0.464578269512339</c:v>
                </c:pt>
                <c:pt idx="7">
                  <c:v>0.29439967711342</c:v>
                </c:pt>
                <c:pt idx="8">
                  <c:v>0.175724629390374</c:v>
                </c:pt>
                <c:pt idx="9">
                  <c:v>0.29905538009863</c:v>
                </c:pt>
                <c:pt idx="10">
                  <c:v>0.0404246226706839</c:v>
                </c:pt>
                <c:pt idx="11">
                  <c:v>0.415933496299127</c:v>
                </c:pt>
                <c:pt idx="12">
                  <c:v>0.533446042002698</c:v>
                </c:pt>
                <c:pt idx="13">
                  <c:v>0.30672268907563</c:v>
                </c:pt>
                <c:pt idx="14">
                  <c:v>0.20554079673815</c:v>
                </c:pt>
                <c:pt idx="15">
                  <c:v>0.107796135452627</c:v>
                </c:pt>
                <c:pt idx="16">
                  <c:v>0.248235475640085</c:v>
                </c:pt>
                <c:pt idx="17">
                  <c:v>0.490586754594279</c:v>
                </c:pt>
                <c:pt idx="18">
                  <c:v>0.615726689044375</c:v>
                </c:pt>
                <c:pt idx="19">
                  <c:v>0.289698638511253</c:v>
                </c:pt>
                <c:pt idx="20">
                  <c:v>0.426241031739915</c:v>
                </c:pt>
                <c:pt idx="21">
                  <c:v>0.40948639284553</c:v>
                </c:pt>
                <c:pt idx="22">
                  <c:v>0.459657496817478</c:v>
                </c:pt>
                <c:pt idx="23">
                  <c:v>0.0248516743261733</c:v>
                </c:pt>
                <c:pt idx="24">
                  <c:v>0.107077726799089</c:v>
                </c:pt>
                <c:pt idx="25">
                  <c:v>0.31031936127933</c:v>
                </c:pt>
                <c:pt idx="26">
                  <c:v>0.594187885299793</c:v>
                </c:pt>
                <c:pt idx="27">
                  <c:v>0.14237235619614</c:v>
                </c:pt>
                <c:pt idx="28">
                  <c:v>0.216200713412543</c:v>
                </c:pt>
                <c:pt idx="29">
                  <c:v>0.405672060369563</c:v>
                </c:pt>
                <c:pt idx="30">
                  <c:v>0.270949380248504</c:v>
                </c:pt>
                <c:pt idx="31">
                  <c:v>0.568253204458992</c:v>
                </c:pt>
                <c:pt idx="32">
                  <c:v>0.239329186357071</c:v>
                </c:pt>
                <c:pt idx="33">
                  <c:v>0.501318192650788</c:v>
                </c:pt>
                <c:pt idx="34">
                  <c:v>0.205565122424123</c:v>
                </c:pt>
                <c:pt idx="35">
                  <c:v>0.268439443453769</c:v>
                </c:pt>
                <c:pt idx="36">
                  <c:v>0.463454266406955</c:v>
                </c:pt>
                <c:pt idx="37">
                  <c:v>0.429152604417093</c:v>
                </c:pt>
                <c:pt idx="38">
                  <c:v>0.426243440836608</c:v>
                </c:pt>
                <c:pt idx="39">
                  <c:v>0.262712474966443</c:v>
                </c:pt>
                <c:pt idx="40">
                  <c:v>0.489226784307475</c:v>
                </c:pt>
                <c:pt idx="41">
                  <c:v>0.407097423067189</c:v>
                </c:pt>
                <c:pt idx="42">
                  <c:v>0.590145526982119</c:v>
                </c:pt>
                <c:pt idx="43">
                  <c:v>0.536590108249136</c:v>
                </c:pt>
                <c:pt idx="44">
                  <c:v>0.490764284378395</c:v>
                </c:pt>
                <c:pt idx="45">
                  <c:v>0.245509143439225</c:v>
                </c:pt>
                <c:pt idx="46">
                  <c:v>0.0830935681805603</c:v>
                </c:pt>
                <c:pt idx="47">
                  <c:v>0.517777170978594</c:v>
                </c:pt>
                <c:pt idx="48">
                  <c:v>0.476239255119409</c:v>
                </c:pt>
                <c:pt idx="49">
                  <c:v>0.161114059841532</c:v>
                </c:pt>
              </c:numCache>
            </c:numRef>
          </c:yVal>
          <c:bubbleSize>
            <c:numRef>
              <c:f>品类分析4!$C$215:$C$264</c:f>
              <c:numCache>
                <c:formatCode>General</c:formatCode>
                <c:ptCount val="50"/>
                <c:pt idx="0">
                  <c:v>56383634.37</c:v>
                </c:pt>
                <c:pt idx="1">
                  <c:v>3783337.66</c:v>
                </c:pt>
                <c:pt idx="2">
                  <c:v>19606275.01</c:v>
                </c:pt>
                <c:pt idx="3">
                  <c:v>6510845.33</c:v>
                </c:pt>
                <c:pt idx="4">
                  <c:v>16014765.25</c:v>
                </c:pt>
                <c:pt idx="5">
                  <c:v>5050189.54</c:v>
                </c:pt>
                <c:pt idx="6">
                  <c:v>14492232.43</c:v>
                </c:pt>
                <c:pt idx="7">
                  <c:v>9869335.54</c:v>
                </c:pt>
                <c:pt idx="8">
                  <c:v>366654.67</c:v>
                </c:pt>
                <c:pt idx="9">
                  <c:v>10960613.56</c:v>
                </c:pt>
                <c:pt idx="10">
                  <c:v>18544929.99</c:v>
                </c:pt>
                <c:pt idx="11">
                  <c:v>14512996.53</c:v>
                </c:pt>
                <c:pt idx="12">
                  <c:v>3084487.07</c:v>
                </c:pt>
                <c:pt idx="13">
                  <c:v>2856</c:v>
                </c:pt>
                <c:pt idx="14">
                  <c:v>23725399.11</c:v>
                </c:pt>
                <c:pt idx="15">
                  <c:v>2090262.9</c:v>
                </c:pt>
                <c:pt idx="16">
                  <c:v>2899171.65</c:v>
                </c:pt>
                <c:pt idx="17">
                  <c:v>33557470.52</c:v>
                </c:pt>
                <c:pt idx="18">
                  <c:v>2551941.39</c:v>
                </c:pt>
                <c:pt idx="19">
                  <c:v>25027.75</c:v>
                </c:pt>
                <c:pt idx="20">
                  <c:v>644606.64</c:v>
                </c:pt>
                <c:pt idx="21">
                  <c:v>4972266.99</c:v>
                </c:pt>
                <c:pt idx="22">
                  <c:v>4920060.56</c:v>
                </c:pt>
                <c:pt idx="23">
                  <c:v>331157.1</c:v>
                </c:pt>
                <c:pt idx="24">
                  <c:v>6890310.63</c:v>
                </c:pt>
                <c:pt idx="25">
                  <c:v>529452.1</c:v>
                </c:pt>
                <c:pt idx="26">
                  <c:v>1056422.51</c:v>
                </c:pt>
                <c:pt idx="27">
                  <c:v>4835645.22</c:v>
                </c:pt>
                <c:pt idx="28">
                  <c:v>7549741.1</c:v>
                </c:pt>
                <c:pt idx="29">
                  <c:v>2157978.83</c:v>
                </c:pt>
                <c:pt idx="30">
                  <c:v>9312238.92</c:v>
                </c:pt>
                <c:pt idx="31">
                  <c:v>18670748.37</c:v>
                </c:pt>
                <c:pt idx="32">
                  <c:v>4168561.76</c:v>
                </c:pt>
                <c:pt idx="33">
                  <c:v>28022553.06</c:v>
                </c:pt>
                <c:pt idx="34">
                  <c:v>6366061.93</c:v>
                </c:pt>
                <c:pt idx="35">
                  <c:v>10009043.08</c:v>
                </c:pt>
                <c:pt idx="36">
                  <c:v>8285826.78</c:v>
                </c:pt>
                <c:pt idx="37">
                  <c:v>60838109.19</c:v>
                </c:pt>
                <c:pt idx="38">
                  <c:v>694903.79</c:v>
                </c:pt>
                <c:pt idx="39">
                  <c:v>27097328.2</c:v>
                </c:pt>
                <c:pt idx="40">
                  <c:v>9580215.29</c:v>
                </c:pt>
                <c:pt idx="41">
                  <c:v>23843849.07</c:v>
                </c:pt>
                <c:pt idx="42">
                  <c:v>3097592.58</c:v>
                </c:pt>
                <c:pt idx="43">
                  <c:v>22101860.53</c:v>
                </c:pt>
                <c:pt idx="44">
                  <c:v>5701227.61</c:v>
                </c:pt>
                <c:pt idx="45">
                  <c:v>37604133.58</c:v>
                </c:pt>
                <c:pt idx="46">
                  <c:v>4036674.73</c:v>
                </c:pt>
                <c:pt idx="47">
                  <c:v>43961368.04</c:v>
                </c:pt>
                <c:pt idx="48">
                  <c:v>41735629</c:v>
                </c:pt>
                <c:pt idx="49">
                  <c:v>1428271.93</c:v>
                </c:pt>
              </c:numCache>
            </c:numRef>
          </c:bubbleSize>
          <c:bubble3D val="1"/>
        </c:ser>
        <c:dLbls>
          <c:showLegendKey val="0"/>
          <c:showVal val="0"/>
          <c:showCatName val="0"/>
          <c:showSerName val="0"/>
          <c:showPercent val="0"/>
          <c:showBubbleSize val="0"/>
        </c:dLbls>
        <c:bubbleScale val="100"/>
        <c:showNegBubbles val="0"/>
        <c:sizeRepresents val="area"/>
        <c:axId val="-1986375328"/>
        <c:axId val="-1986367712"/>
      </c:bubbleChart>
      <c:valAx>
        <c:axId val="-1986375328"/>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67712"/>
        <c:crosses val="autoZero"/>
        <c:crossBetween val="midCat"/>
      </c:valAx>
      <c:valAx>
        <c:axId val="-1986367712"/>
        <c:scaling>
          <c:orientation val="minMax"/>
          <c:max val="0.7"/>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5328"/>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品类分析4!$A$266</c:f>
              <c:strCache>
                <c:ptCount val="1"/>
                <c:pt idx="0">
                  <c:v>武汉公司</c:v>
                </c:pt>
              </c:strCache>
            </c:strRef>
          </c:tx>
          <c:spPr>
            <a:solidFill>
              <a:schemeClr val="accent1">
                <a:alpha val="75000"/>
              </a:schemeClr>
            </a:solidFill>
            <a:ln w="25400">
              <a:noFill/>
            </a:ln>
            <a:effectLst/>
          </c:spPr>
          <c:invertIfNegative val="0"/>
          <c:dLbls>
            <c:dLbl>
              <c:idx val="0"/>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extLst>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extLst>
            </c:dLbl>
            <c:dLbl>
              <c:idx val="36"/>
              <c:delete val="1"/>
            </c:dLbl>
            <c:dLbl>
              <c:idx val="37"/>
              <c:delete val="1"/>
            </c:dLbl>
            <c:dLbl>
              <c:idx val="38"/>
              <c:layout>
                <c:manualLayout>
                  <c:x val="-0.0329074719318622"/>
                  <c:y val="0.0730240549828179"/>
                </c:manualLayout>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ext>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manualLayout>
                  <c:x val="-0.0522648083623695"/>
                  <c:y val="-0.163230240549828"/>
                </c:manualLayout>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15:layout/>
                </c:ext>
              </c:extLst>
            </c:dLbl>
            <c:dLbl>
              <c:idx val="47"/>
              <c:delete val="1"/>
            </c:dLbl>
            <c:dLbl>
              <c:idx val="48"/>
              <c:delete val="1"/>
            </c:dLbl>
            <c:dLbl>
              <c:idx val="49"/>
              <c:layout/>
              <c:tx>
                <c:rich>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numFmt formatCode="General" sourceLinked="1"/>
              <c:spPr>
                <a:noFill/>
                <a:ln w="25400">
                  <a:noFill/>
                </a:ln>
                <a:effectLst/>
              </c:spPr>
              <c:txPr>
                <a:bodyPr rot="0" spcFirstLastPara="0"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extLst>
                <c:ext xmlns:c15="http://schemas.microsoft.com/office/drawing/2012/chart" uri="{CE6537A1-D6FC-4f65-9D91-7224C49458BB}"/>
              </c:extLst>
            </c:dLbl>
            <c:dLbl>
              <c:idx val="50"/>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xVal>
            <c:numRef>
              <c:f>品类分析4!$F$266:$F$316</c:f>
              <c:numCache>
                <c:formatCode>0.00%</c:formatCode>
                <c:ptCount val="51"/>
                <c:pt idx="0">
                  <c:v>0.0967085329573657</c:v>
                </c:pt>
                <c:pt idx="1">
                  <c:v>0.00600365681524546</c:v>
                </c:pt>
                <c:pt idx="2">
                  <c:v>0.0256191572237535</c:v>
                </c:pt>
                <c:pt idx="3">
                  <c:v>0.0168751179614348</c:v>
                </c:pt>
                <c:pt idx="4">
                  <c:v>0.0124310316906025</c:v>
                </c:pt>
                <c:pt idx="5">
                  <c:v>0.00396510676203133</c:v>
                </c:pt>
                <c:pt idx="6">
                  <c:v>0.00984117841016758</c:v>
                </c:pt>
                <c:pt idx="7">
                  <c:v>0.0145239687911541</c:v>
                </c:pt>
                <c:pt idx="8">
                  <c:v>0.000715034395992124</c:v>
                </c:pt>
                <c:pt idx="9">
                  <c:v>0.00104122830453637</c:v>
                </c:pt>
                <c:pt idx="10">
                  <c:v>0.00208068720685333</c:v>
                </c:pt>
                <c:pt idx="11">
                  <c:v>0.00198586336912627</c:v>
                </c:pt>
                <c:pt idx="12">
                  <c:v>0.00267512351746501</c:v>
                </c:pt>
                <c:pt idx="13">
                  <c:v>0.0186236549550375</c:v>
                </c:pt>
                <c:pt idx="14">
                  <c:v>0.006664521565999</c:v>
                </c:pt>
                <c:pt idx="15">
                  <c:v>3.92607241403613e-6</c:v>
                </c:pt>
                <c:pt idx="16">
                  <c:v>0.00163593970754455</c:v>
                </c:pt>
                <c:pt idx="17">
                  <c:v>0.0408003766433338</c:v>
                </c:pt>
                <c:pt idx="18">
                  <c:v>0.0439246463413462</c:v>
                </c:pt>
                <c:pt idx="19">
                  <c:v>3.54763280254272e-6</c:v>
                </c:pt>
                <c:pt idx="20">
                  <c:v>0.00115293069170495</c:v>
                </c:pt>
                <c:pt idx="21">
                  <c:v>0.00296701873760483</c:v>
                </c:pt>
                <c:pt idx="22">
                  <c:v>0.0170955735669661</c:v>
                </c:pt>
                <c:pt idx="23">
                  <c:v>0.000663123253064437</c:v>
                </c:pt>
                <c:pt idx="24">
                  <c:v>0.00831625424017991</c:v>
                </c:pt>
                <c:pt idx="25">
                  <c:v>0.000328003941632361</c:v>
                </c:pt>
                <c:pt idx="26">
                  <c:v>0.000729635941436389</c:v>
                </c:pt>
                <c:pt idx="27">
                  <c:v>0.000435024644602281</c:v>
                </c:pt>
                <c:pt idx="28">
                  <c:v>0.0161295219991593</c:v>
                </c:pt>
                <c:pt idx="29">
                  <c:v>0.00108567792131031</c:v>
                </c:pt>
                <c:pt idx="30">
                  <c:v>0.00418722416863595</c:v>
                </c:pt>
                <c:pt idx="31">
                  <c:v>0.0238425648411152</c:v>
                </c:pt>
                <c:pt idx="32">
                  <c:v>0.0170592154806188</c:v>
                </c:pt>
                <c:pt idx="33">
                  <c:v>0.034757308876082</c:v>
                </c:pt>
                <c:pt idx="34">
                  <c:v>0.00497476463392039</c:v>
                </c:pt>
                <c:pt idx="35">
                  <c:v>0.0441270645945712</c:v>
                </c:pt>
                <c:pt idx="36">
                  <c:v>2.68293682331999e-5</c:v>
                </c:pt>
                <c:pt idx="37">
                  <c:v>0.0182292396909653</c:v>
                </c:pt>
                <c:pt idx="38">
                  <c:v>0.0543335008785446</c:v>
                </c:pt>
                <c:pt idx="39">
                  <c:v>0.00203785277273044</c:v>
                </c:pt>
                <c:pt idx="40">
                  <c:v>0.0225806241363819</c:v>
                </c:pt>
                <c:pt idx="41">
                  <c:v>0.0259012500902085</c:v>
                </c:pt>
                <c:pt idx="42">
                  <c:v>0.0235383572731595</c:v>
                </c:pt>
                <c:pt idx="43">
                  <c:v>0.0106909490935712</c:v>
                </c:pt>
                <c:pt idx="44">
                  <c:v>0.0251616746058114</c:v>
                </c:pt>
                <c:pt idx="45">
                  <c:v>0.00420772198299957</c:v>
                </c:pt>
                <c:pt idx="46">
                  <c:v>0.181818574272457</c:v>
                </c:pt>
                <c:pt idx="47">
                  <c:v>0.00295872003199564</c:v>
                </c:pt>
                <c:pt idx="48">
                  <c:v>0.0415327140057979</c:v>
                </c:pt>
                <c:pt idx="49">
                  <c:v>0.0785847261896107</c:v>
                </c:pt>
                <c:pt idx="50">
                  <c:v>0.0244240577507235</c:v>
                </c:pt>
              </c:numCache>
            </c:numRef>
          </c:xVal>
          <c:yVal>
            <c:numRef>
              <c:f>品类分析4!$G$266:$G$316</c:f>
              <c:numCache>
                <c:formatCode>0.00%</c:formatCode>
                <c:ptCount val="51"/>
                <c:pt idx="0">
                  <c:v>0.61603618585052</c:v>
                </c:pt>
                <c:pt idx="1">
                  <c:v>0.260026411716526</c:v>
                </c:pt>
                <c:pt idx="2">
                  <c:v>0.382464625251827</c:v>
                </c:pt>
                <c:pt idx="3">
                  <c:v>0.174545335574346</c:v>
                </c:pt>
                <c:pt idx="4">
                  <c:v>0.247557569960694</c:v>
                </c:pt>
                <c:pt idx="5">
                  <c:v>0.396164463969392</c:v>
                </c:pt>
                <c:pt idx="6">
                  <c:v>0.493836144160523</c:v>
                </c:pt>
                <c:pt idx="7">
                  <c:v>0.219920925409528</c:v>
                </c:pt>
                <c:pt idx="8">
                  <c:v>0.0594632955752464</c:v>
                </c:pt>
                <c:pt idx="9">
                  <c:v>0.309145582922281</c:v>
                </c:pt>
                <c:pt idx="10">
                  <c:v>0.0279860139252024</c:v>
                </c:pt>
                <c:pt idx="11">
                  <c:v>0.362516341063895</c:v>
                </c:pt>
                <c:pt idx="12">
                  <c:v>0.479556457683242</c:v>
                </c:pt>
                <c:pt idx="13">
                  <c:v>0.224090614458411</c:v>
                </c:pt>
                <c:pt idx="14">
                  <c:v>0.00248950503605931</c:v>
                </c:pt>
                <c:pt idx="15">
                  <c:v>0.272678713890796</c:v>
                </c:pt>
                <c:pt idx="16">
                  <c:v>0.218049800055771</c:v>
                </c:pt>
                <c:pt idx="17">
                  <c:v>0.500450148429351</c:v>
                </c:pt>
                <c:pt idx="18">
                  <c:v>0.591566498437703</c:v>
                </c:pt>
                <c:pt idx="19">
                  <c:v>0.368879384686142</c:v>
                </c:pt>
                <c:pt idx="20">
                  <c:v>0.222401841700118</c:v>
                </c:pt>
                <c:pt idx="21">
                  <c:v>0.452165052674056</c:v>
                </c:pt>
                <c:pt idx="22">
                  <c:v>0.235244398853972</c:v>
                </c:pt>
                <c:pt idx="23">
                  <c:v>0.087253098672303</c:v>
                </c:pt>
                <c:pt idx="24">
                  <c:v>-0.0509780885643765</c:v>
                </c:pt>
                <c:pt idx="25">
                  <c:v>0.129058234352914</c:v>
                </c:pt>
                <c:pt idx="26">
                  <c:v>0.512532982019232</c:v>
                </c:pt>
                <c:pt idx="27">
                  <c:v>0.102815505788595</c:v>
                </c:pt>
                <c:pt idx="28">
                  <c:v>0.185314207944765</c:v>
                </c:pt>
                <c:pt idx="29">
                  <c:v>0.414689280347956</c:v>
                </c:pt>
                <c:pt idx="30">
                  <c:v>0.26677013131128</c:v>
                </c:pt>
                <c:pt idx="31">
                  <c:v>0.525175325399565</c:v>
                </c:pt>
                <c:pt idx="32">
                  <c:v>0.0554836947750744</c:v>
                </c:pt>
                <c:pt idx="33">
                  <c:v>0.533117297561538</c:v>
                </c:pt>
                <c:pt idx="34">
                  <c:v>0.149717348913775</c:v>
                </c:pt>
                <c:pt idx="35">
                  <c:v>0.0997684645616469</c:v>
                </c:pt>
                <c:pt idx="36">
                  <c:v>0.353634032206217</c:v>
                </c:pt>
                <c:pt idx="37">
                  <c:v>0.30406347862407</c:v>
                </c:pt>
                <c:pt idx="38">
                  <c:v>0.430594776809114</c:v>
                </c:pt>
                <c:pt idx="39">
                  <c:v>0.226405346727833</c:v>
                </c:pt>
                <c:pt idx="40">
                  <c:v>0.281098666623005</c:v>
                </c:pt>
                <c:pt idx="41">
                  <c:v>0.348250823125429</c:v>
                </c:pt>
                <c:pt idx="42">
                  <c:v>0.399153784314035</c:v>
                </c:pt>
                <c:pt idx="43">
                  <c:v>0.269456720824621</c:v>
                </c:pt>
                <c:pt idx="44">
                  <c:v>0.489001462003882</c:v>
                </c:pt>
                <c:pt idx="45">
                  <c:v>0.432047339334365</c:v>
                </c:pt>
                <c:pt idx="46">
                  <c:v>0.0809146972203005</c:v>
                </c:pt>
                <c:pt idx="47">
                  <c:v>0.13720264362417</c:v>
                </c:pt>
                <c:pt idx="48">
                  <c:v>0.522206405071921</c:v>
                </c:pt>
                <c:pt idx="49">
                  <c:v>0.481013141620763</c:v>
                </c:pt>
                <c:pt idx="50">
                  <c:v>0.0114837352786095</c:v>
                </c:pt>
              </c:numCache>
            </c:numRef>
          </c:yVal>
          <c:bubbleSize>
            <c:numRef>
              <c:f>品类分析4!$C$266:$C$316</c:f>
              <c:numCache>
                <c:formatCode>General</c:formatCode>
                <c:ptCount val="51"/>
                <c:pt idx="0">
                  <c:v>66383049.88</c:v>
                </c:pt>
                <c:pt idx="1">
                  <c:v>4121053.62</c:v>
                </c:pt>
                <c:pt idx="2">
                  <c:v>17585602.22</c:v>
                </c:pt>
                <c:pt idx="3">
                  <c:v>11583484.55</c:v>
                </c:pt>
                <c:pt idx="4">
                  <c:v>8532957.45</c:v>
                </c:pt>
                <c:pt idx="5">
                  <c:v>2721744.11</c:v>
                </c:pt>
                <c:pt idx="6">
                  <c:v>6755220.22</c:v>
                </c:pt>
                <c:pt idx="7">
                  <c:v>9969599.53</c:v>
                </c:pt>
                <c:pt idx="8">
                  <c:v>490816.71</c:v>
                </c:pt>
                <c:pt idx="9">
                  <c:v>714724.01</c:v>
                </c:pt>
                <c:pt idx="10">
                  <c:v>1428233.46</c:v>
                </c:pt>
                <c:pt idx="11">
                  <c:v>1363144.11</c:v>
                </c:pt>
                <c:pt idx="12">
                  <c:v>1836268.76</c:v>
                </c:pt>
                <c:pt idx="13">
                  <c:v>12783722.16</c:v>
                </c:pt>
                <c:pt idx="14">
                  <c:v>4574686.99</c:v>
                </c:pt>
                <c:pt idx="15">
                  <c:v>2694.95</c:v>
                </c:pt>
                <c:pt idx="16">
                  <c:v>1122948.14</c:v>
                </c:pt>
                <c:pt idx="17">
                  <c:v>28006354.3</c:v>
                </c:pt>
                <c:pt idx="18">
                  <c:v>30150927.74</c:v>
                </c:pt>
                <c:pt idx="19">
                  <c:v>2435.18</c:v>
                </c:pt>
                <c:pt idx="20">
                  <c:v>791399.2</c:v>
                </c:pt>
                <c:pt idx="21">
                  <c:v>2036632.62</c:v>
                </c:pt>
                <c:pt idx="22">
                  <c:v>11734810.55</c:v>
                </c:pt>
                <c:pt idx="23">
                  <c:v>455183.66</c:v>
                </c:pt>
                <c:pt idx="24">
                  <c:v>5708475.8</c:v>
                </c:pt>
                <c:pt idx="25">
                  <c:v>225149.75</c:v>
                </c:pt>
                <c:pt idx="26">
                  <c:v>500839.56</c:v>
                </c:pt>
                <c:pt idx="27">
                  <c:v>298611.32</c:v>
                </c:pt>
                <c:pt idx="28">
                  <c:v>11071689.65</c:v>
                </c:pt>
                <c:pt idx="29">
                  <c:v>745235.29</c:v>
                </c:pt>
                <c:pt idx="30">
                  <c:v>2874210.81</c:v>
                </c:pt>
                <c:pt idx="31">
                  <c:v>16366106.72</c:v>
                </c:pt>
                <c:pt idx="32">
                  <c:v>11709853.49</c:v>
                </c:pt>
                <c:pt idx="33">
                  <c:v>23858248.06</c:v>
                </c:pt>
                <c:pt idx="34">
                  <c:v>3414797.42</c:v>
                </c:pt>
                <c:pt idx="35">
                  <c:v>30289872.47</c:v>
                </c:pt>
                <c:pt idx="36">
                  <c:v>18416.32</c:v>
                </c:pt>
                <c:pt idx="37">
                  <c:v>12512986.09</c:v>
                </c:pt>
                <c:pt idx="38">
                  <c:v>37295814.43</c:v>
                </c:pt>
                <c:pt idx="39">
                  <c:v>1398830.88</c:v>
                </c:pt>
                <c:pt idx="40">
                  <c:v>15499880.44</c:v>
                </c:pt>
                <c:pt idx="41">
                  <c:v>17779237.51</c:v>
                </c:pt>
                <c:pt idx="42">
                  <c:v>16157291.37</c:v>
                </c:pt>
                <c:pt idx="43">
                  <c:v>7338523.14</c:v>
                </c:pt>
                <c:pt idx="44">
                  <c:v>17271575.21</c:v>
                </c:pt>
                <c:pt idx="45">
                  <c:v>2888281</c:v>
                </c:pt>
                <c:pt idx="46">
                  <c:v>124804617.71</c:v>
                </c:pt>
                <c:pt idx="47">
                  <c:v>2030936.19</c:v>
                </c:pt>
                <c:pt idx="48">
                  <c:v>28509048.18</c:v>
                </c:pt>
                <c:pt idx="49">
                  <c:v>53942435.47</c:v>
                </c:pt>
                <c:pt idx="50">
                  <c:v>16765257.36</c:v>
                </c:pt>
              </c:numCache>
            </c:numRef>
          </c:bubbleSize>
          <c:bubble3D val="1"/>
        </c:ser>
        <c:dLbls>
          <c:showLegendKey val="0"/>
          <c:showVal val="0"/>
          <c:showCatName val="0"/>
          <c:showSerName val="0"/>
          <c:showPercent val="0"/>
          <c:showBubbleSize val="0"/>
        </c:dLbls>
        <c:bubbleScale val="100"/>
        <c:showNegBubbles val="0"/>
        <c:sizeRepresents val="area"/>
        <c:axId val="-1986370976"/>
        <c:axId val="-1986376416"/>
      </c:bubbleChart>
      <c:valAx>
        <c:axId val="-1986370976"/>
        <c:scaling>
          <c:orientation val="minMax"/>
          <c:max val="0.2"/>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6376416"/>
        <c:crosses val="autoZero"/>
        <c:crossBetween val="midCat"/>
      </c:valAx>
      <c:valAx>
        <c:axId val="-1986376416"/>
        <c:scaling>
          <c:orientation val="minMax"/>
          <c:max val="0.7"/>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0976"/>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品类分析4!$A$318</c:f>
              <c:strCache>
                <c:ptCount val="1"/>
                <c:pt idx="0">
                  <c:v>湘北公司</c:v>
                </c:pt>
              </c:strCache>
            </c:strRef>
          </c:tx>
          <c:spPr>
            <a:solidFill>
              <a:schemeClr val="accent1">
                <a:alpha val="75000"/>
              </a:schemeClr>
            </a:solidFill>
            <a:ln w="25400">
              <a:noFill/>
            </a:ln>
            <a:effectLst/>
          </c:spPr>
          <c:invertIfNegative val="0"/>
          <c:dLbls>
            <c:dLbl>
              <c:idx val="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layout>
                <c:manualLayout>
                  <c:x val="-0.0425861401471158"/>
                  <c:y val="0.10309278350515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外用药非处方药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10840108401084"/>
                  <c:y val="0.14604810996563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9"/>
              <c:delete val="1"/>
            </c:dLbl>
            <c:dLbl>
              <c:idx val="50"/>
              <c:delete val="1"/>
            </c:dLbl>
            <c:dLbl>
              <c:idx val="51"/>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52"/>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品类分析4!$F$318:$F$370</c:f>
              <c:numCache>
                <c:formatCode>0.00%</c:formatCode>
                <c:ptCount val="53"/>
                <c:pt idx="0">
                  <c:v>0.101520959659941</c:v>
                </c:pt>
                <c:pt idx="1">
                  <c:v>0.00797135035752854</c:v>
                </c:pt>
                <c:pt idx="2">
                  <c:v>0.0351643899120088</c:v>
                </c:pt>
                <c:pt idx="3">
                  <c:v>0.0176978921832718</c:v>
                </c:pt>
                <c:pt idx="4">
                  <c:v>0.00962318220821987</c:v>
                </c:pt>
                <c:pt idx="5">
                  <c:v>0.00596032276964718</c:v>
                </c:pt>
                <c:pt idx="6">
                  <c:v>0.0121207265687928</c:v>
                </c:pt>
                <c:pt idx="7">
                  <c:v>0.0186004147081584</c:v>
                </c:pt>
                <c:pt idx="8">
                  <c:v>0.000348987063368841</c:v>
                </c:pt>
                <c:pt idx="9">
                  <c:v>0.0084662718669947</c:v>
                </c:pt>
                <c:pt idx="10">
                  <c:v>0.00776841912557393</c:v>
                </c:pt>
                <c:pt idx="11">
                  <c:v>5.89341652425031e-5</c:v>
                </c:pt>
                <c:pt idx="12">
                  <c:v>0.00956264682368726</c:v>
                </c:pt>
                <c:pt idx="13">
                  <c:v>0.00433526726412788</c:v>
                </c:pt>
                <c:pt idx="14">
                  <c:v>1.36187046164739e-6</c:v>
                </c:pt>
                <c:pt idx="15">
                  <c:v>0.0202963307425384</c:v>
                </c:pt>
                <c:pt idx="16">
                  <c:v>0.00976043776152899</c:v>
                </c:pt>
                <c:pt idx="17">
                  <c:v>2.30245534964535e-7</c:v>
                </c:pt>
                <c:pt idx="18">
                  <c:v>0.00128832242749092</c:v>
                </c:pt>
                <c:pt idx="19">
                  <c:v>0.0376408353239091</c:v>
                </c:pt>
                <c:pt idx="20">
                  <c:v>0.0418967847847771</c:v>
                </c:pt>
                <c:pt idx="21">
                  <c:v>1.76594209467015e-6</c:v>
                </c:pt>
                <c:pt idx="22">
                  <c:v>0.000679041390683527</c:v>
                </c:pt>
                <c:pt idx="23">
                  <c:v>0.00197935913439866</c:v>
                </c:pt>
                <c:pt idx="24">
                  <c:v>0.0176300896589101</c:v>
                </c:pt>
                <c:pt idx="25">
                  <c:v>0.000441743789269008</c:v>
                </c:pt>
                <c:pt idx="26">
                  <c:v>0.00944145443526655</c:v>
                </c:pt>
                <c:pt idx="27">
                  <c:v>0.000593224812373236</c:v>
                </c:pt>
                <c:pt idx="28">
                  <c:v>0.000730699175608386</c:v>
                </c:pt>
                <c:pt idx="29">
                  <c:v>0.00309499601450503</c:v>
                </c:pt>
                <c:pt idx="30">
                  <c:v>0.0132880132684422</c:v>
                </c:pt>
                <c:pt idx="31">
                  <c:v>0.000957103096506734</c:v>
                </c:pt>
                <c:pt idx="32">
                  <c:v>0.00557353348107706</c:v>
                </c:pt>
                <c:pt idx="33">
                  <c:v>0.0172360795217267</c:v>
                </c:pt>
                <c:pt idx="34">
                  <c:v>0.0163188620698766</c:v>
                </c:pt>
                <c:pt idx="35">
                  <c:v>0.0328474392541629</c:v>
                </c:pt>
                <c:pt idx="36">
                  <c:v>0.00380473783477804</c:v>
                </c:pt>
                <c:pt idx="37">
                  <c:v>0.0259243640277167</c:v>
                </c:pt>
                <c:pt idx="38">
                  <c:v>3.7462312418695e-7</c:v>
                </c:pt>
                <c:pt idx="39">
                  <c:v>0.0185879404763793</c:v>
                </c:pt>
                <c:pt idx="40">
                  <c:v>0.0528123971364126</c:v>
                </c:pt>
                <c:pt idx="41">
                  <c:v>0.00237250697663217</c:v>
                </c:pt>
                <c:pt idx="42">
                  <c:v>0.0312556546158202</c:v>
                </c:pt>
                <c:pt idx="43">
                  <c:v>0.0197980566869929</c:v>
                </c:pt>
                <c:pt idx="44">
                  <c:v>0.0219966536829138</c:v>
                </c:pt>
                <c:pt idx="45">
                  <c:v>0.0043639604175015</c:v>
                </c:pt>
                <c:pt idx="46">
                  <c:v>0.0168032817358914</c:v>
                </c:pt>
                <c:pt idx="47">
                  <c:v>0.00341024954871784</c:v>
                </c:pt>
                <c:pt idx="48">
                  <c:v>0.142180741769749</c:v>
                </c:pt>
                <c:pt idx="49">
                  <c:v>0.00171648842854241</c:v>
                </c:pt>
                <c:pt idx="50">
                  <c:v>0.0441426802340203</c:v>
                </c:pt>
                <c:pt idx="51">
                  <c:v>0.109301000987761</c:v>
                </c:pt>
                <c:pt idx="52">
                  <c:v>0.0306314379393409</c:v>
                </c:pt>
              </c:numCache>
            </c:numRef>
          </c:xVal>
          <c:yVal>
            <c:numRef>
              <c:f>品类分析4!$G$318:$G$370</c:f>
              <c:numCache>
                <c:formatCode>0.00%</c:formatCode>
                <c:ptCount val="53"/>
                <c:pt idx="0">
                  <c:v>0.656813458680383</c:v>
                </c:pt>
                <c:pt idx="1">
                  <c:v>0.360851107190127</c:v>
                </c:pt>
                <c:pt idx="2">
                  <c:v>0.446720755182463</c:v>
                </c:pt>
                <c:pt idx="3">
                  <c:v>0.31620976130258</c:v>
                </c:pt>
                <c:pt idx="4">
                  <c:v>0.355556229060771</c:v>
                </c:pt>
                <c:pt idx="5">
                  <c:v>0.511760802260283</c:v>
                </c:pt>
                <c:pt idx="6">
                  <c:v>0.523858079970992</c:v>
                </c:pt>
                <c:pt idx="7">
                  <c:v>0.356647150413677</c:v>
                </c:pt>
                <c:pt idx="8">
                  <c:v>-0.131988875991611</c:v>
                </c:pt>
                <c:pt idx="9">
                  <c:v>0.431279660940877</c:v>
                </c:pt>
                <c:pt idx="10">
                  <c:v>0.0548791807597561</c:v>
                </c:pt>
                <c:pt idx="11">
                  <c:v>0.0587156867215704</c:v>
                </c:pt>
                <c:pt idx="12">
                  <c:v>0.449603566478658</c:v>
                </c:pt>
                <c:pt idx="13">
                  <c:v>0.428034858676027</c:v>
                </c:pt>
                <c:pt idx="14">
                  <c:v>0.290221924610817</c:v>
                </c:pt>
                <c:pt idx="15">
                  <c:v>0.213073766981098</c:v>
                </c:pt>
                <c:pt idx="16">
                  <c:v>0.0575686487534264</c:v>
                </c:pt>
                <c:pt idx="17">
                  <c:v>0.307019277953032</c:v>
                </c:pt>
                <c:pt idx="18">
                  <c:v>0.175605126863146</c:v>
                </c:pt>
                <c:pt idx="19">
                  <c:v>0.571009825187453</c:v>
                </c:pt>
                <c:pt idx="20">
                  <c:v>0.658604802765501</c:v>
                </c:pt>
                <c:pt idx="21">
                  <c:v>0.375147792706334</c:v>
                </c:pt>
                <c:pt idx="22">
                  <c:v>0.328039805572638</c:v>
                </c:pt>
                <c:pt idx="23">
                  <c:v>0.578733741493341</c:v>
                </c:pt>
                <c:pt idx="24">
                  <c:v>0.293676150322843</c:v>
                </c:pt>
                <c:pt idx="25">
                  <c:v>0.0845028090869865</c:v>
                </c:pt>
                <c:pt idx="26">
                  <c:v>0.0416816383703589</c:v>
                </c:pt>
                <c:pt idx="27">
                  <c:v>0.171122087269904</c:v>
                </c:pt>
                <c:pt idx="28">
                  <c:v>0.539551097332823</c:v>
                </c:pt>
                <c:pt idx="29">
                  <c:v>0.169928592706577</c:v>
                </c:pt>
                <c:pt idx="30">
                  <c:v>0.146608725696372</c:v>
                </c:pt>
                <c:pt idx="31">
                  <c:v>0.385328048109228</c:v>
                </c:pt>
                <c:pt idx="32">
                  <c:v>0.267033915522523</c:v>
                </c:pt>
                <c:pt idx="33">
                  <c:v>0.641917194427083</c:v>
                </c:pt>
                <c:pt idx="34">
                  <c:v>0.112957664553587</c:v>
                </c:pt>
                <c:pt idx="35">
                  <c:v>0.575480236849404</c:v>
                </c:pt>
                <c:pt idx="36">
                  <c:v>0.158147173867073</c:v>
                </c:pt>
                <c:pt idx="37">
                  <c:v>0.338573592350042</c:v>
                </c:pt>
                <c:pt idx="38">
                  <c:v>0.57516156828953</c:v>
                </c:pt>
                <c:pt idx="39">
                  <c:v>0.408907153285715</c:v>
                </c:pt>
                <c:pt idx="40">
                  <c:v>0.492007915892562</c:v>
                </c:pt>
                <c:pt idx="41">
                  <c:v>0.443417713692747</c:v>
                </c:pt>
                <c:pt idx="42">
                  <c:v>0.406928334178136</c:v>
                </c:pt>
                <c:pt idx="43">
                  <c:v>0.523554387022738</c:v>
                </c:pt>
                <c:pt idx="44">
                  <c:v>0.418502499803804</c:v>
                </c:pt>
                <c:pt idx="45">
                  <c:v>0.474675196928188</c:v>
                </c:pt>
                <c:pt idx="46">
                  <c:v>0.495119864509486</c:v>
                </c:pt>
                <c:pt idx="47">
                  <c:v>0.400056953186145</c:v>
                </c:pt>
                <c:pt idx="48">
                  <c:v>0.266825573580198</c:v>
                </c:pt>
                <c:pt idx="49">
                  <c:v>0.0945043897885139</c:v>
                </c:pt>
                <c:pt idx="50">
                  <c:v>0.53494932629808</c:v>
                </c:pt>
                <c:pt idx="51">
                  <c:v>0.477294806000169</c:v>
                </c:pt>
                <c:pt idx="52">
                  <c:v>0.02158682835735</c:v>
                </c:pt>
              </c:numCache>
            </c:numRef>
          </c:yVal>
          <c:bubbleSize>
            <c:numRef>
              <c:f>品类分析4!$C$318:$C$370</c:f>
              <c:numCache>
                <c:formatCode>General</c:formatCode>
                <c:ptCount val="53"/>
                <c:pt idx="0">
                  <c:v>125795837.02</c:v>
                </c:pt>
                <c:pt idx="1">
                  <c:v>9877395.7</c:v>
                </c:pt>
                <c:pt idx="2">
                  <c:v>43572616.7</c:v>
                </c:pt>
                <c:pt idx="3">
                  <c:v>21929670.17</c:v>
                </c:pt>
                <c:pt idx="4">
                  <c:v>11924200.33</c:v>
                </c:pt>
                <c:pt idx="5">
                  <c:v>7385507.33</c:v>
                </c:pt>
                <c:pt idx="6">
                  <c:v>15018937.46</c:v>
                </c:pt>
                <c:pt idx="7">
                  <c:v>23047996.64</c:v>
                </c:pt>
                <c:pt idx="8">
                  <c:v>432434.05</c:v>
                </c:pt>
                <c:pt idx="9">
                  <c:v>10490658.87</c:v>
                </c:pt>
                <c:pt idx="10">
                  <c:v>9625941.18</c:v>
                </c:pt>
                <c:pt idx="11">
                  <c:v>73026.03</c:v>
                </c:pt>
                <c:pt idx="12">
                  <c:v>11849190.21</c:v>
                </c:pt>
                <c:pt idx="13">
                  <c:v>5371881.59</c:v>
                </c:pt>
                <c:pt idx="14">
                  <c:v>1687.51</c:v>
                </c:pt>
                <c:pt idx="15">
                  <c:v>25149426.51</c:v>
                </c:pt>
                <c:pt idx="16">
                  <c:v>12094275.33</c:v>
                </c:pt>
                <c:pt idx="17">
                  <c:v>285.3</c:v>
                </c:pt>
                <c:pt idx="18">
                  <c:v>1596375.75</c:v>
                </c:pt>
                <c:pt idx="19">
                  <c:v>46641209.87</c:v>
                </c:pt>
                <c:pt idx="20">
                  <c:v>51914807.82</c:v>
                </c:pt>
                <c:pt idx="21">
                  <c:v>2188.2</c:v>
                </c:pt>
                <c:pt idx="22">
                  <c:v>841408.32</c:v>
                </c:pt>
                <c:pt idx="23">
                  <c:v>2452647.61</c:v>
                </c:pt>
                <c:pt idx="24">
                  <c:v>21845655.25</c:v>
                </c:pt>
                <c:pt idx="25">
                  <c:v>547370.02</c:v>
                </c:pt>
                <c:pt idx="26">
                  <c:v>11699019.27</c:v>
                </c:pt>
                <c:pt idx="27">
                  <c:v>735071.97</c:v>
                </c:pt>
                <c:pt idx="28">
                  <c:v>905418.1</c:v>
                </c:pt>
                <c:pt idx="29">
                  <c:v>3835046.63</c:v>
                </c:pt>
                <c:pt idx="30">
                  <c:v>16465336.39</c:v>
                </c:pt>
                <c:pt idx="31">
                  <c:v>1185957.91</c:v>
                </c:pt>
                <c:pt idx="32">
                  <c:v>6906232.09</c:v>
                </c:pt>
                <c:pt idx="33">
                  <c:v>21357432.57</c:v>
                </c:pt>
                <c:pt idx="34">
                  <c:v>20220897.44</c:v>
                </c:pt>
                <c:pt idx="35">
                  <c:v>40701655.39</c:v>
                </c:pt>
                <c:pt idx="36">
                  <c:v>4714496.22</c:v>
                </c:pt>
                <c:pt idx="37">
                  <c:v>32123189.96</c:v>
                </c:pt>
                <c:pt idx="38">
                  <c:v>464.2</c:v>
                </c:pt>
                <c:pt idx="39">
                  <c:v>23032539.67</c:v>
                </c:pt>
                <c:pt idx="40">
                  <c:v>65440473.82</c:v>
                </c:pt>
                <c:pt idx="41">
                  <c:v>2939801.81</c:v>
                </c:pt>
                <c:pt idx="42">
                  <c:v>38729255.98</c:v>
                </c:pt>
                <c:pt idx="43">
                  <c:v>24532009.16</c:v>
                </c:pt>
                <c:pt idx="44">
                  <c:v>27256317.03</c:v>
                </c:pt>
                <c:pt idx="45">
                  <c:v>5407435.62</c:v>
                </c:pt>
                <c:pt idx="46">
                  <c:v>20821147.65</c:v>
                </c:pt>
                <c:pt idx="47">
                  <c:v>4225681.06</c:v>
                </c:pt>
                <c:pt idx="48">
                  <c:v>176177860.01</c:v>
                </c:pt>
                <c:pt idx="49">
                  <c:v>2126921.37</c:v>
                </c:pt>
                <c:pt idx="50">
                  <c:v>54697723.77</c:v>
                </c:pt>
                <c:pt idx="51">
                  <c:v>135436179.41</c:v>
                </c:pt>
                <c:pt idx="52">
                  <c:v>37955781.62</c:v>
                </c:pt>
              </c:numCache>
            </c:numRef>
          </c:bubbleSize>
          <c:bubble3D val="1"/>
        </c:ser>
        <c:dLbls>
          <c:showLegendKey val="0"/>
          <c:showVal val="0"/>
          <c:showCatName val="0"/>
          <c:showSerName val="0"/>
          <c:showPercent val="0"/>
          <c:showBubbleSize val="0"/>
        </c:dLbls>
        <c:bubbleScale val="100"/>
        <c:showNegBubbles val="0"/>
        <c:sizeRepresents val="area"/>
        <c:axId val="-1986373696"/>
        <c:axId val="-1986376960"/>
      </c:bubbleChart>
      <c:valAx>
        <c:axId val="-1986373696"/>
        <c:scaling>
          <c:orientation val="minMax"/>
          <c:max val="0.2"/>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6376960"/>
        <c:crosses val="autoZero"/>
        <c:crossBetween val="midCat"/>
      </c:valAx>
      <c:valAx>
        <c:axId val="-1986376960"/>
        <c:scaling>
          <c:orientation val="minMax"/>
          <c:max val="0.7"/>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3696"/>
        <c:crosses val="autoZero"/>
        <c:crossBetween val="midCat"/>
      </c:valAx>
      <c:spPr>
        <a:noFill/>
        <a:ln w="25400">
          <a:noFill/>
        </a:ln>
      </c:spPr>
    </c:plotArea>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品类分析4!$A$372</c:f>
              <c:strCache>
                <c:ptCount val="1"/>
                <c:pt idx="0">
                  <c:v>湘南公司</c:v>
                </c:pt>
              </c:strCache>
            </c:strRef>
          </c:tx>
          <c:spPr>
            <a:solidFill>
              <a:schemeClr val="accent1">
                <a:alpha val="75000"/>
              </a:schemeClr>
            </a:solidFill>
            <a:ln w="25400">
              <a:noFill/>
            </a:ln>
            <a:effectLst/>
          </c:spPr>
          <c:invertIfNegative val="0"/>
          <c:dLbls>
            <c:dLbl>
              <c:idx val="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补益药非处方药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胶类非处方药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delete val="1"/>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0793650793650794"/>
                  <c:y val="0.14604810996563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9"/>
              <c:delete val="1"/>
            </c:dLbl>
            <c:dLbl>
              <c:idx val="50"/>
              <c:delete val="1"/>
            </c:dLbl>
            <c:dLbl>
              <c:idx val="51"/>
              <c:delete val="1"/>
            </c:dLbl>
            <c:dLbl>
              <c:idx val="52"/>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品类分析4!$F$372:$F$424</c:f>
              <c:numCache>
                <c:formatCode>0.00%</c:formatCode>
                <c:ptCount val="53"/>
                <c:pt idx="0">
                  <c:v>0.101870419538002</c:v>
                </c:pt>
                <c:pt idx="1">
                  <c:v>0.00991472319942234</c:v>
                </c:pt>
                <c:pt idx="2">
                  <c:v>0.0730188368001738</c:v>
                </c:pt>
                <c:pt idx="3">
                  <c:v>0.0171705886561589</c:v>
                </c:pt>
                <c:pt idx="4">
                  <c:v>0.016632959014034</c:v>
                </c:pt>
                <c:pt idx="5">
                  <c:v>0.00528463130688831</c:v>
                </c:pt>
                <c:pt idx="6">
                  <c:v>0.0107872621271907</c:v>
                </c:pt>
                <c:pt idx="7">
                  <c:v>0.0211442440134657</c:v>
                </c:pt>
                <c:pt idx="8">
                  <c:v>0.000358504893884887</c:v>
                </c:pt>
                <c:pt idx="9">
                  <c:v>0.00480931254483466</c:v>
                </c:pt>
                <c:pt idx="10">
                  <c:v>0.00236959670932748</c:v>
                </c:pt>
                <c:pt idx="11">
                  <c:v>2.36387241219619e-5</c:v>
                </c:pt>
                <c:pt idx="12">
                  <c:v>0.0136036334249124</c:v>
                </c:pt>
                <c:pt idx="13">
                  <c:v>0.00330289261906521</c:v>
                </c:pt>
                <c:pt idx="14">
                  <c:v>1.0583753445086e-6</c:v>
                </c:pt>
                <c:pt idx="15">
                  <c:v>0.0397553173253564</c:v>
                </c:pt>
                <c:pt idx="16">
                  <c:v>0.00668931271699274</c:v>
                </c:pt>
                <c:pt idx="17">
                  <c:v>8.59882933919424e-7</c:v>
                </c:pt>
                <c:pt idx="18">
                  <c:v>0.00128558253307256</c:v>
                </c:pt>
                <c:pt idx="19">
                  <c:v>0.0418697701017331</c:v>
                </c:pt>
                <c:pt idx="20">
                  <c:v>0.0323840161371532</c:v>
                </c:pt>
                <c:pt idx="21">
                  <c:v>1.15035072499514e-5</c:v>
                </c:pt>
                <c:pt idx="22">
                  <c:v>0.000708828195320857</c:v>
                </c:pt>
                <c:pt idx="23">
                  <c:v>0.00171054767931973</c:v>
                </c:pt>
                <c:pt idx="24">
                  <c:v>0.0131027669322233</c:v>
                </c:pt>
                <c:pt idx="25">
                  <c:v>0.000310982406671557</c:v>
                </c:pt>
                <c:pt idx="26">
                  <c:v>0.0224886232831527</c:v>
                </c:pt>
                <c:pt idx="27">
                  <c:v>0.000668923119964793</c:v>
                </c:pt>
                <c:pt idx="28">
                  <c:v>0.000800325759777092</c:v>
                </c:pt>
                <c:pt idx="29">
                  <c:v>0.00404435765454292</c:v>
                </c:pt>
                <c:pt idx="30">
                  <c:v>0.0143332871880901</c:v>
                </c:pt>
                <c:pt idx="31">
                  <c:v>0.000721379498145886</c:v>
                </c:pt>
                <c:pt idx="32">
                  <c:v>0.00795298093982703</c:v>
                </c:pt>
                <c:pt idx="33">
                  <c:v>0.0209240539344441</c:v>
                </c:pt>
                <c:pt idx="34">
                  <c:v>0.0143350232884137</c:v>
                </c:pt>
                <c:pt idx="35">
                  <c:v>0.0313759487029618</c:v>
                </c:pt>
                <c:pt idx="36">
                  <c:v>0.0105958068790123</c:v>
                </c:pt>
                <c:pt idx="37">
                  <c:v>0.0214523768986814</c:v>
                </c:pt>
                <c:pt idx="38">
                  <c:v>6.03998594175731e-7</c:v>
                </c:pt>
                <c:pt idx="39">
                  <c:v>0.0135031409980324</c:v>
                </c:pt>
                <c:pt idx="40">
                  <c:v>0.0430564946273689</c:v>
                </c:pt>
                <c:pt idx="41">
                  <c:v>0.00224397640044449</c:v>
                </c:pt>
                <c:pt idx="42">
                  <c:v>0.0383323394877579</c:v>
                </c:pt>
                <c:pt idx="43">
                  <c:v>0.016198016503344</c:v>
                </c:pt>
                <c:pt idx="44">
                  <c:v>0.0196127136689529</c:v>
                </c:pt>
                <c:pt idx="45">
                  <c:v>0.00390284181755774</c:v>
                </c:pt>
                <c:pt idx="46">
                  <c:v>0.0150708689833849</c:v>
                </c:pt>
                <c:pt idx="47">
                  <c:v>0.00280156344959742</c:v>
                </c:pt>
                <c:pt idx="48">
                  <c:v>0.134944743320084</c:v>
                </c:pt>
                <c:pt idx="49">
                  <c:v>0.0030283616570326</c:v>
                </c:pt>
                <c:pt idx="50">
                  <c:v>0.0325051950898156</c:v>
                </c:pt>
                <c:pt idx="51">
                  <c:v>0.0885034187031466</c:v>
                </c:pt>
                <c:pt idx="52">
                  <c:v>0.0184808447830178</c:v>
                </c:pt>
              </c:numCache>
            </c:numRef>
          </c:xVal>
          <c:yVal>
            <c:numRef>
              <c:f>品类分析4!$G$372:$G$424</c:f>
              <c:numCache>
                <c:formatCode>0.00%</c:formatCode>
                <c:ptCount val="53"/>
                <c:pt idx="0">
                  <c:v>0.628854351836935</c:v>
                </c:pt>
                <c:pt idx="1">
                  <c:v>0.292145317295047</c:v>
                </c:pt>
                <c:pt idx="2">
                  <c:v>0.286137102608027</c:v>
                </c:pt>
                <c:pt idx="3">
                  <c:v>0.266372442259213</c:v>
                </c:pt>
                <c:pt idx="4">
                  <c:v>0.198798709740843</c:v>
                </c:pt>
                <c:pt idx="5">
                  <c:v>0.457830353179866</c:v>
                </c:pt>
                <c:pt idx="6">
                  <c:v>0.522044923232136</c:v>
                </c:pt>
                <c:pt idx="7">
                  <c:v>0.265572215175578</c:v>
                </c:pt>
                <c:pt idx="8">
                  <c:v>-0.0253132205028506</c:v>
                </c:pt>
                <c:pt idx="9">
                  <c:v>0.411498749058137</c:v>
                </c:pt>
                <c:pt idx="10">
                  <c:v>0.122887186514122</c:v>
                </c:pt>
                <c:pt idx="11">
                  <c:v>0.0336282959632438</c:v>
                </c:pt>
                <c:pt idx="12">
                  <c:v>0.428926789182443</c:v>
                </c:pt>
                <c:pt idx="13">
                  <c:v>0.443069713853298</c:v>
                </c:pt>
                <c:pt idx="14">
                  <c:v>0.397245388765737</c:v>
                </c:pt>
                <c:pt idx="15">
                  <c:v>0.193595710980345</c:v>
                </c:pt>
                <c:pt idx="16">
                  <c:v>0.0254506541314335</c:v>
                </c:pt>
                <c:pt idx="17">
                  <c:v>0.188262548262548</c:v>
                </c:pt>
                <c:pt idx="18">
                  <c:v>0.175163833869775</c:v>
                </c:pt>
                <c:pt idx="19">
                  <c:v>0.508204173963468</c:v>
                </c:pt>
                <c:pt idx="20">
                  <c:v>0.575484443559042</c:v>
                </c:pt>
                <c:pt idx="21">
                  <c:v>0.113125361963308</c:v>
                </c:pt>
                <c:pt idx="22">
                  <c:v>0.272240433575233</c:v>
                </c:pt>
                <c:pt idx="23">
                  <c:v>0.567419345317838</c:v>
                </c:pt>
                <c:pt idx="24">
                  <c:v>0.258694889395025</c:v>
                </c:pt>
                <c:pt idx="25">
                  <c:v>0.0568020133573783</c:v>
                </c:pt>
                <c:pt idx="26">
                  <c:v>-0.0178109057636888</c:v>
                </c:pt>
                <c:pt idx="27">
                  <c:v>0.113836101700574</c:v>
                </c:pt>
                <c:pt idx="28">
                  <c:v>0.506854632986213</c:v>
                </c:pt>
                <c:pt idx="29">
                  <c:v>0.138954013804433</c:v>
                </c:pt>
                <c:pt idx="30">
                  <c:v>0.136384151683733</c:v>
                </c:pt>
                <c:pt idx="31">
                  <c:v>0.388046119799452</c:v>
                </c:pt>
                <c:pt idx="32">
                  <c:v>0.203435425403663</c:v>
                </c:pt>
                <c:pt idx="33">
                  <c:v>0.605334156168506</c:v>
                </c:pt>
                <c:pt idx="34">
                  <c:v>0.0716770109549233</c:v>
                </c:pt>
                <c:pt idx="35">
                  <c:v>0.53129012201257</c:v>
                </c:pt>
                <c:pt idx="36">
                  <c:v>0.233426961608224</c:v>
                </c:pt>
                <c:pt idx="37">
                  <c:v>0.272905123798151</c:v>
                </c:pt>
                <c:pt idx="38">
                  <c:v>0.558900655941955</c:v>
                </c:pt>
                <c:pt idx="39">
                  <c:v>0.356371930750871</c:v>
                </c:pt>
                <c:pt idx="40">
                  <c:v>0.445984832594745</c:v>
                </c:pt>
                <c:pt idx="41">
                  <c:v>0.426075181095897</c:v>
                </c:pt>
                <c:pt idx="42">
                  <c:v>0.394339422203933</c:v>
                </c:pt>
                <c:pt idx="43">
                  <c:v>0.447497725465932</c:v>
                </c:pt>
                <c:pt idx="44">
                  <c:v>0.398192221938669</c:v>
                </c:pt>
                <c:pt idx="45">
                  <c:v>0.489620279148248</c:v>
                </c:pt>
                <c:pt idx="46">
                  <c:v>0.43760174512938</c:v>
                </c:pt>
                <c:pt idx="47">
                  <c:v>0.380599116595588</c:v>
                </c:pt>
                <c:pt idx="48">
                  <c:v>0.187999556901581</c:v>
                </c:pt>
                <c:pt idx="49">
                  <c:v>0.0884331254965992</c:v>
                </c:pt>
                <c:pt idx="50">
                  <c:v>0.538223947838175</c:v>
                </c:pt>
                <c:pt idx="51">
                  <c:v>0.456191033819725</c:v>
                </c:pt>
                <c:pt idx="52">
                  <c:v>0.0266398580461584</c:v>
                </c:pt>
              </c:numCache>
            </c:numRef>
          </c:yVal>
          <c:bubbleSize>
            <c:numRef>
              <c:f>品类分析4!$C$372:$C$424</c:f>
              <c:numCache>
                <c:formatCode>General</c:formatCode>
                <c:ptCount val="53"/>
                <c:pt idx="0">
                  <c:v>46025634.92</c:v>
                </c:pt>
                <c:pt idx="1">
                  <c:v>4479528.33</c:v>
                </c:pt>
                <c:pt idx="2">
                  <c:v>32990325.75</c:v>
                </c:pt>
                <c:pt idx="3">
                  <c:v>7757769.61</c:v>
                </c:pt>
                <c:pt idx="4">
                  <c:v>7514865.48</c:v>
                </c:pt>
                <c:pt idx="5">
                  <c:v>2387626.48</c:v>
                </c:pt>
                <c:pt idx="6">
                  <c:v>4873746.38</c:v>
                </c:pt>
                <c:pt idx="7">
                  <c:v>9553089.7</c:v>
                </c:pt>
                <c:pt idx="8">
                  <c:v>161974.55</c:v>
                </c:pt>
                <c:pt idx="9">
                  <c:v>2172874.76</c:v>
                </c:pt>
                <c:pt idx="10">
                  <c:v>1070597.27</c:v>
                </c:pt>
                <c:pt idx="11">
                  <c:v>10680.11</c:v>
                </c:pt>
                <c:pt idx="12">
                  <c:v>6146198.95</c:v>
                </c:pt>
                <c:pt idx="13">
                  <c:v>1492265.67</c:v>
                </c:pt>
                <c:pt idx="14">
                  <c:v>478.18</c:v>
                </c:pt>
                <c:pt idx="15">
                  <c:v>17961678.47</c:v>
                </c:pt>
                <c:pt idx="16">
                  <c:v>3022269.53</c:v>
                </c:pt>
                <c:pt idx="17">
                  <c:v>388.5</c:v>
                </c:pt>
                <c:pt idx="18">
                  <c:v>580833.5</c:v>
                </c:pt>
                <c:pt idx="19">
                  <c:v>18917000.26</c:v>
                </c:pt>
                <c:pt idx="20">
                  <c:v>14631282.67</c:v>
                </c:pt>
                <c:pt idx="21">
                  <c:v>5197.35</c:v>
                </c:pt>
                <c:pt idx="22">
                  <c:v>320252.61</c:v>
                </c:pt>
                <c:pt idx="23">
                  <c:v>772835.17</c:v>
                </c:pt>
                <c:pt idx="24">
                  <c:v>5919904.62</c:v>
                </c:pt>
                <c:pt idx="25">
                  <c:v>140503.62</c:v>
                </c:pt>
                <c:pt idx="26">
                  <c:v>10160487.9</c:v>
                </c:pt>
                <c:pt idx="27">
                  <c:v>302223.27</c:v>
                </c:pt>
                <c:pt idx="28">
                  <c:v>361591.73</c:v>
                </c:pt>
                <c:pt idx="29">
                  <c:v>1827263.79</c:v>
                </c:pt>
                <c:pt idx="30">
                  <c:v>6475860.67</c:v>
                </c:pt>
                <c:pt idx="31">
                  <c:v>325923.36</c:v>
                </c:pt>
                <c:pt idx="32">
                  <c:v>3593202.02</c:v>
                </c:pt>
                <c:pt idx="33">
                  <c:v>9453606.57</c:v>
                </c:pt>
                <c:pt idx="34">
                  <c:v>6476645.05</c:v>
                </c:pt>
                <c:pt idx="35">
                  <c:v>14175832.07</c:v>
                </c:pt>
                <c:pt idx="36">
                  <c:v>4787245.81</c:v>
                </c:pt>
                <c:pt idx="37">
                  <c:v>9692305.89</c:v>
                </c:pt>
                <c:pt idx="38">
                  <c:v>272.89</c:v>
                </c:pt>
                <c:pt idx="39">
                  <c:v>6100795.9</c:v>
                </c:pt>
                <c:pt idx="40">
                  <c:v>19453169.15</c:v>
                </c:pt>
                <c:pt idx="41">
                  <c:v>1013841.3</c:v>
                </c:pt>
                <c:pt idx="42">
                  <c:v>17318768.99</c:v>
                </c:pt>
                <c:pt idx="43">
                  <c:v>7318355.98</c:v>
                </c:pt>
                <c:pt idx="44">
                  <c:v>8861135.58</c:v>
                </c:pt>
                <c:pt idx="45">
                  <c:v>1763326.13</c:v>
                </c:pt>
                <c:pt idx="46">
                  <c:v>6809104.32</c:v>
                </c:pt>
                <c:pt idx="47">
                  <c:v>1265762.3</c:v>
                </c:pt>
                <c:pt idx="48">
                  <c:v>60968802.51</c:v>
                </c:pt>
                <c:pt idx="49">
                  <c:v>1368231.02</c:v>
                </c:pt>
                <c:pt idx="50">
                  <c:v>14686032.01</c:v>
                </c:pt>
                <c:pt idx="51">
                  <c:v>39986347.92</c:v>
                </c:pt>
                <c:pt idx="52">
                  <c:v>8349750.78</c:v>
                </c:pt>
              </c:numCache>
            </c:numRef>
          </c:bubbleSize>
          <c:bubble3D val="1"/>
        </c:ser>
        <c:dLbls>
          <c:showLegendKey val="0"/>
          <c:showVal val="0"/>
          <c:showCatName val="0"/>
          <c:showSerName val="0"/>
          <c:showPercent val="0"/>
          <c:showBubbleSize val="0"/>
        </c:dLbls>
        <c:bubbleScale val="100"/>
        <c:showNegBubbles val="0"/>
        <c:sizeRepresents val="area"/>
        <c:axId val="-1986379136"/>
        <c:axId val="-1986374784"/>
      </c:bubbleChart>
      <c:valAx>
        <c:axId val="-1986379136"/>
        <c:scaling>
          <c:orientation val="minMax"/>
          <c:max val="0.2"/>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6374784"/>
        <c:crosses val="autoZero"/>
        <c:crossBetween val="midCat"/>
      </c:valAx>
      <c:valAx>
        <c:axId val="-1986374784"/>
        <c:scaling>
          <c:orientation val="minMax"/>
          <c:max val="0.7"/>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9136"/>
        <c:crosses val="autoZero"/>
        <c:crossBetween val="midCat"/>
      </c:valAx>
      <c:spPr>
        <a:noFill/>
        <a:ln w="25400">
          <a:noFill/>
        </a:ln>
      </c:spPr>
    </c:plotArea>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品类分析4!$A$426</c:f>
              <c:strCache>
                <c:ptCount val="1"/>
                <c:pt idx="0">
                  <c:v>长沙公司</c:v>
                </c:pt>
              </c:strCache>
            </c:strRef>
          </c:tx>
          <c:spPr>
            <a:solidFill>
              <a:schemeClr val="accent1">
                <a:alpha val="75000"/>
              </a:schemeClr>
            </a:solidFill>
            <a:ln w="25400">
              <a:noFill/>
            </a:ln>
            <a:effectLst/>
          </c:spPr>
          <c:invertIfNegative val="0"/>
          <c:dLbls>
            <c:dLbl>
              <c:idx val="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保健食品</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1"/>
              <c:delete val="1"/>
            </c:dLbl>
            <c:dLbl>
              <c:idx val="2"/>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补益药非处方药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外用药非处方药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0832365466511809"/>
                  <c:y val="0.10738831615120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心脑血管用药处方药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9"/>
              <c:delete val="1"/>
            </c:dLbl>
            <c:dLbl>
              <c:idx val="50"/>
              <c:delete val="1"/>
            </c:dLbl>
            <c:dLbl>
              <c:idx val="51"/>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dirty="0" smtClean="0"/>
                      <a:t>中药</a:t>
                    </a:r>
                    <a:endParaRPr lang="zh-CN" altLang="en-US" dirty="0"/>
                  </a:p>
                </c:rich>
              </c:tx>
              <c:dLblPos val="r"/>
              <c:showLegendKey val="0"/>
              <c:showVal val="0"/>
              <c:showCatName val="0"/>
              <c:showSerName val="0"/>
              <c:showPercent val="0"/>
              <c:showBubbleSize val="0"/>
              <c:extLst>
                <c:ext xmlns:c15="http://schemas.microsoft.com/office/drawing/2012/chart" uri="{CE6537A1-D6FC-4f65-9D91-7224C49458BB}"/>
              </c:extLst>
            </c:dLbl>
            <c:dLbl>
              <c:idx val="52"/>
              <c:delete val="1"/>
            </c:dLbl>
            <c:dLbl>
              <c:idx val="53"/>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品类分析4!$F$426:$F$479</c:f>
              <c:numCache>
                <c:formatCode>0.00%</c:formatCode>
                <c:ptCount val="54"/>
                <c:pt idx="0">
                  <c:v>0.0965770614099729</c:v>
                </c:pt>
                <c:pt idx="1">
                  <c:v>0.0103028017917344</c:v>
                </c:pt>
                <c:pt idx="2">
                  <c:v>0.051276189914179</c:v>
                </c:pt>
                <c:pt idx="3">
                  <c:v>0.0148489155468737</c:v>
                </c:pt>
                <c:pt idx="4">
                  <c:v>0.0120292897728468</c:v>
                </c:pt>
                <c:pt idx="5">
                  <c:v>0.00544284379772497</c:v>
                </c:pt>
                <c:pt idx="6">
                  <c:v>0.0135390727571499</c:v>
                </c:pt>
                <c:pt idx="7">
                  <c:v>0.0211115628873173</c:v>
                </c:pt>
                <c:pt idx="8">
                  <c:v>0.000477615130403016</c:v>
                </c:pt>
                <c:pt idx="9">
                  <c:v>0.00823083782072535</c:v>
                </c:pt>
                <c:pt idx="10">
                  <c:v>0.00509786897026156</c:v>
                </c:pt>
                <c:pt idx="11">
                  <c:v>0.000181153814889164</c:v>
                </c:pt>
                <c:pt idx="12">
                  <c:v>0.0122645548993379</c:v>
                </c:pt>
                <c:pt idx="13">
                  <c:v>0.00354506649057433</c:v>
                </c:pt>
                <c:pt idx="14">
                  <c:v>1.30133339227284e-6</c:v>
                </c:pt>
                <c:pt idx="15">
                  <c:v>0.0320792279418604</c:v>
                </c:pt>
                <c:pt idx="16">
                  <c:v>0.0176675735616077</c:v>
                </c:pt>
                <c:pt idx="17">
                  <c:v>7.46280523541597e-6</c:v>
                </c:pt>
                <c:pt idx="18">
                  <c:v>0.00150542325018426</c:v>
                </c:pt>
                <c:pt idx="19">
                  <c:v>0.0360677576053195</c:v>
                </c:pt>
                <c:pt idx="20">
                  <c:v>0.0308105223783432</c:v>
                </c:pt>
                <c:pt idx="21">
                  <c:v>3.94330628168434e-6</c:v>
                </c:pt>
                <c:pt idx="22">
                  <c:v>0.0011316828026169</c:v>
                </c:pt>
                <c:pt idx="23">
                  <c:v>0.00197778595838132</c:v>
                </c:pt>
                <c:pt idx="24">
                  <c:v>0.0136481368822192</c:v>
                </c:pt>
                <c:pt idx="25">
                  <c:v>0.000346667437007977</c:v>
                </c:pt>
                <c:pt idx="26">
                  <c:v>0.0148984274300483</c:v>
                </c:pt>
                <c:pt idx="27">
                  <c:v>0.00137777745192607</c:v>
                </c:pt>
                <c:pt idx="28">
                  <c:v>0.0010820202588352</c:v>
                </c:pt>
                <c:pt idx="29">
                  <c:v>0.00322456674741697</c:v>
                </c:pt>
                <c:pt idx="30">
                  <c:v>0.0172365141805375</c:v>
                </c:pt>
                <c:pt idx="31">
                  <c:v>0.000941630799544655</c:v>
                </c:pt>
                <c:pt idx="32">
                  <c:v>0.0190515243175125</c:v>
                </c:pt>
                <c:pt idx="33">
                  <c:v>0.0213615158396179</c:v>
                </c:pt>
                <c:pt idx="34">
                  <c:v>0.0159948727702714</c:v>
                </c:pt>
                <c:pt idx="35">
                  <c:v>0.0277836147567415</c:v>
                </c:pt>
                <c:pt idx="36">
                  <c:v>0.00817642227065947</c:v>
                </c:pt>
                <c:pt idx="37">
                  <c:v>0.0264840495922033</c:v>
                </c:pt>
                <c:pt idx="38">
                  <c:v>3.89544035124715e-6</c:v>
                </c:pt>
                <c:pt idx="39">
                  <c:v>0.018241188392898</c:v>
                </c:pt>
                <c:pt idx="40">
                  <c:v>0.0455180253844425</c:v>
                </c:pt>
                <c:pt idx="41">
                  <c:v>0.00267860384726571</c:v>
                </c:pt>
                <c:pt idx="42">
                  <c:v>0.0380086749939173</c:v>
                </c:pt>
                <c:pt idx="43">
                  <c:v>0.0152008801052664</c:v>
                </c:pt>
                <c:pt idx="44">
                  <c:v>0.0179991997057488</c:v>
                </c:pt>
                <c:pt idx="45">
                  <c:v>0.00423229207697524</c:v>
                </c:pt>
                <c:pt idx="46">
                  <c:v>0.0155095856466985</c:v>
                </c:pt>
                <c:pt idx="47">
                  <c:v>0.00271265284697169</c:v>
                </c:pt>
                <c:pt idx="48">
                  <c:v>0.138167996190635</c:v>
                </c:pt>
                <c:pt idx="49">
                  <c:v>0.00327852213968487</c:v>
                </c:pt>
                <c:pt idx="50">
                  <c:v>0.0337538217309447</c:v>
                </c:pt>
                <c:pt idx="51">
                  <c:v>0.0983101846857394</c:v>
                </c:pt>
                <c:pt idx="52">
                  <c:v>0.0185982970130142</c:v>
                </c:pt>
                <c:pt idx="53">
                  <c:v>9.23117691326371e-7</c:v>
                </c:pt>
              </c:numCache>
            </c:numRef>
          </c:xVal>
          <c:yVal>
            <c:numRef>
              <c:f>品类分析4!$G$426:$G$479</c:f>
              <c:numCache>
                <c:formatCode>0.00%</c:formatCode>
                <c:ptCount val="54"/>
                <c:pt idx="0">
                  <c:v>0.603857440497399</c:v>
                </c:pt>
                <c:pt idx="1">
                  <c:v>0.27630330345056</c:v>
                </c:pt>
                <c:pt idx="2">
                  <c:v>0.315385493613125</c:v>
                </c:pt>
                <c:pt idx="3">
                  <c:v>0.225972680453328</c:v>
                </c:pt>
                <c:pt idx="4">
                  <c:v>0.175435799730753</c:v>
                </c:pt>
                <c:pt idx="5">
                  <c:v>0.372561100327649</c:v>
                </c:pt>
                <c:pt idx="6">
                  <c:v>0.463315107678442</c:v>
                </c:pt>
                <c:pt idx="7">
                  <c:v>0.247917366742624</c:v>
                </c:pt>
                <c:pt idx="8">
                  <c:v>0.0433201326574698</c:v>
                </c:pt>
                <c:pt idx="9">
                  <c:v>0.356566885394578</c:v>
                </c:pt>
                <c:pt idx="10">
                  <c:v>0.131482348724428</c:v>
                </c:pt>
                <c:pt idx="11">
                  <c:v>0.0324864098392023</c:v>
                </c:pt>
                <c:pt idx="12">
                  <c:v>0.422139600523758</c:v>
                </c:pt>
                <c:pt idx="13">
                  <c:v>0.442770067813935</c:v>
                </c:pt>
                <c:pt idx="14">
                  <c:v>0.358741971403078</c:v>
                </c:pt>
                <c:pt idx="15">
                  <c:v>0.179508793540264</c:v>
                </c:pt>
                <c:pt idx="16">
                  <c:v>0.0826977334118216</c:v>
                </c:pt>
                <c:pt idx="17">
                  <c:v>0.249395189807659</c:v>
                </c:pt>
                <c:pt idx="18">
                  <c:v>0.197836671785526</c:v>
                </c:pt>
                <c:pt idx="19">
                  <c:v>0.513672670468211</c:v>
                </c:pt>
                <c:pt idx="20">
                  <c:v>0.54706317578955</c:v>
                </c:pt>
                <c:pt idx="21">
                  <c:v>0.296029621121232</c:v>
                </c:pt>
                <c:pt idx="22">
                  <c:v>0.325262999571687</c:v>
                </c:pt>
                <c:pt idx="23">
                  <c:v>0.567333492310723</c:v>
                </c:pt>
                <c:pt idx="24">
                  <c:v>0.236830164488197</c:v>
                </c:pt>
                <c:pt idx="25">
                  <c:v>0.0383886236140544</c:v>
                </c:pt>
                <c:pt idx="26">
                  <c:v>-0.000499433938310695</c:v>
                </c:pt>
                <c:pt idx="27">
                  <c:v>0.159625016703806</c:v>
                </c:pt>
                <c:pt idx="28">
                  <c:v>0.510837610783236</c:v>
                </c:pt>
                <c:pt idx="29">
                  <c:v>0.140839818291498</c:v>
                </c:pt>
                <c:pt idx="30">
                  <c:v>0.14317041789764</c:v>
                </c:pt>
                <c:pt idx="31">
                  <c:v>0.369584762565958</c:v>
                </c:pt>
                <c:pt idx="32">
                  <c:v>0.218156819403652</c:v>
                </c:pt>
                <c:pt idx="33">
                  <c:v>0.585396488850056</c:v>
                </c:pt>
                <c:pt idx="34">
                  <c:v>0.0638176232208072</c:v>
                </c:pt>
                <c:pt idx="35">
                  <c:v>0.542536953381444</c:v>
                </c:pt>
                <c:pt idx="36">
                  <c:v>0.261028955274798</c:v>
                </c:pt>
                <c:pt idx="37">
                  <c:v>0.176064069675095</c:v>
                </c:pt>
                <c:pt idx="38">
                  <c:v>0.524544619212435</c:v>
                </c:pt>
                <c:pt idx="39">
                  <c:v>0.309715937670722</c:v>
                </c:pt>
                <c:pt idx="40">
                  <c:v>0.43905507175427</c:v>
                </c:pt>
                <c:pt idx="41">
                  <c:v>0.36593587871173</c:v>
                </c:pt>
                <c:pt idx="42">
                  <c:v>0.366241499869939</c:v>
                </c:pt>
                <c:pt idx="43">
                  <c:v>0.388614173438085</c:v>
                </c:pt>
                <c:pt idx="44">
                  <c:v>0.392152211906944</c:v>
                </c:pt>
                <c:pt idx="45">
                  <c:v>0.421816044014247</c:v>
                </c:pt>
                <c:pt idx="46">
                  <c:v>0.449839661460723</c:v>
                </c:pt>
                <c:pt idx="47">
                  <c:v>0.377779025516391</c:v>
                </c:pt>
                <c:pt idx="48">
                  <c:v>0.14237338571147</c:v>
                </c:pt>
                <c:pt idx="49">
                  <c:v>0.0833527787057083</c:v>
                </c:pt>
                <c:pt idx="50">
                  <c:v>0.510064632008623</c:v>
                </c:pt>
                <c:pt idx="51">
                  <c:v>0.43245174120192</c:v>
                </c:pt>
                <c:pt idx="52">
                  <c:v>-0.0195912955128313</c:v>
                </c:pt>
                <c:pt idx="53">
                  <c:v>0.969229489791675</c:v>
                </c:pt>
              </c:numCache>
            </c:numRef>
          </c:yVal>
          <c:bubbleSize>
            <c:numRef>
              <c:f>品类分析4!$C$426:$C$479</c:f>
              <c:numCache>
                <c:formatCode>General</c:formatCode>
                <c:ptCount val="54"/>
                <c:pt idx="0">
                  <c:v>100640764.3</c:v>
                </c:pt>
                <c:pt idx="1">
                  <c:v>10736315.97</c:v>
                </c:pt>
                <c:pt idx="2">
                  <c:v>53433754.02</c:v>
                </c:pt>
                <c:pt idx="3">
                  <c:v>15473717.96</c:v>
                </c:pt>
                <c:pt idx="4">
                  <c:v>12535449.92</c:v>
                </c:pt>
                <c:pt idx="5">
                  <c:v>5671864.02</c:v>
                </c:pt>
                <c:pt idx="6">
                  <c:v>14108760.51</c:v>
                </c:pt>
                <c:pt idx="7">
                  <c:v>21999880.65</c:v>
                </c:pt>
                <c:pt idx="8">
                  <c:v>497711.89</c:v>
                </c:pt>
                <c:pt idx="9">
                  <c:v>8577169.33</c:v>
                </c:pt>
                <c:pt idx="10">
                  <c:v>5312373.58</c:v>
                </c:pt>
                <c:pt idx="11">
                  <c:v>188776.28</c:v>
                </c:pt>
                <c:pt idx="12">
                  <c:v>12780614.37</c:v>
                </c:pt>
                <c:pt idx="13">
                  <c:v>3694233.35</c:v>
                </c:pt>
                <c:pt idx="14">
                  <c:v>1356.09</c:v>
                </c:pt>
                <c:pt idx="15">
                  <c:v>33429035.54</c:v>
                </c:pt>
                <c:pt idx="16">
                  <c:v>18410977.52</c:v>
                </c:pt>
                <c:pt idx="17">
                  <c:v>7776.82</c:v>
                </c:pt>
                <c:pt idx="18">
                  <c:v>1568767.41</c:v>
                </c:pt>
                <c:pt idx="19">
                  <c:v>37585391.8</c:v>
                </c:pt>
                <c:pt idx="20">
                  <c:v>32106946.26</c:v>
                </c:pt>
                <c:pt idx="21">
                  <c:v>4109.23</c:v>
                </c:pt>
                <c:pt idx="22">
                  <c:v>1179300.97</c:v>
                </c:pt>
                <c:pt idx="23">
                  <c:v>2061005.87</c:v>
                </c:pt>
                <c:pt idx="24">
                  <c:v>14222413.76</c:v>
                </c:pt>
                <c:pt idx="25">
                  <c:v>361254.27</c:v>
                </c:pt>
                <c:pt idx="26">
                  <c:v>15525313.17</c:v>
                </c:pt>
                <c:pt idx="27">
                  <c:v>1435750.62</c:v>
                </c:pt>
                <c:pt idx="28">
                  <c:v>1127548.76</c:v>
                </c:pt>
                <c:pt idx="29">
                  <c:v>3360247.84</c:v>
                </c:pt>
                <c:pt idx="30">
                  <c:v>17961780.32</c:v>
                </c:pt>
                <c:pt idx="31">
                  <c:v>981252.09</c:v>
                </c:pt>
                <c:pt idx="32">
                  <c:v>19853161.2</c:v>
                </c:pt>
                <c:pt idx="33">
                  <c:v>22260350.95</c:v>
                </c:pt>
                <c:pt idx="34">
                  <c:v>16667893.98</c:v>
                </c:pt>
                <c:pt idx="35">
                  <c:v>28952674.51</c:v>
                </c:pt>
                <c:pt idx="36">
                  <c:v>8520464.12</c:v>
                </c:pt>
                <c:pt idx="37">
                  <c:v>27598427.14</c:v>
                </c:pt>
                <c:pt idx="38">
                  <c:v>4059.35</c:v>
                </c:pt>
                <c:pt idx="39">
                  <c:v>19008728.52</c:v>
                </c:pt>
                <c:pt idx="40">
                  <c:v>47433301.42</c:v>
                </c:pt>
                <c:pt idx="41">
                  <c:v>2791312.29</c:v>
                </c:pt>
                <c:pt idx="42">
                  <c:v>39607977.77</c:v>
                </c:pt>
                <c:pt idx="43">
                  <c:v>15840492.24</c:v>
                </c:pt>
                <c:pt idx="44">
                  <c:v>18756557.6</c:v>
                </c:pt>
                <c:pt idx="45">
                  <c:v>4410375.54</c:v>
                </c:pt>
                <c:pt idx="46">
                  <c:v>16162187.28</c:v>
                </c:pt>
                <c:pt idx="47">
                  <c:v>2826793.98</c:v>
                </c:pt>
                <c:pt idx="48">
                  <c:v>143981733.71</c:v>
                </c:pt>
                <c:pt idx="49">
                  <c:v>3416473.53</c:v>
                </c:pt>
                <c:pt idx="50">
                  <c:v>35174091.73</c:v>
                </c:pt>
                <c:pt idx="51">
                  <c:v>102446812.74</c:v>
                </c:pt>
                <c:pt idx="52">
                  <c:v>19380863.31</c:v>
                </c:pt>
                <c:pt idx="53">
                  <c:v>961.96</c:v>
                </c:pt>
              </c:numCache>
            </c:numRef>
          </c:bubbleSize>
          <c:bubble3D val="1"/>
        </c:ser>
        <c:dLbls>
          <c:showLegendKey val="0"/>
          <c:showVal val="0"/>
          <c:showCatName val="0"/>
          <c:showSerName val="0"/>
          <c:showPercent val="0"/>
          <c:showBubbleSize val="0"/>
        </c:dLbls>
        <c:bubbleScale val="100"/>
        <c:showNegBubbles val="0"/>
        <c:sizeRepresents val="area"/>
        <c:axId val="-1986377504"/>
        <c:axId val="-1986366080"/>
      </c:bubbleChart>
      <c:valAx>
        <c:axId val="-1986377504"/>
        <c:scaling>
          <c:orientation val="minMax"/>
          <c:max val="0.2"/>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6366080"/>
        <c:crosses val="autoZero"/>
        <c:crossBetween val="midCat"/>
      </c:valAx>
      <c:valAx>
        <c:axId val="-1986366080"/>
        <c:scaling>
          <c:orientation val="minMax"/>
          <c:max val="0.7"/>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7504"/>
        <c:crosses val="autoZero"/>
        <c:crossBetween val="midCat"/>
      </c:valAx>
      <c:spPr>
        <a:noFill/>
        <a:ln w="25400">
          <a:noFill/>
        </a:ln>
      </c:spPr>
    </c:plotArea>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各品类会员渗透率与复购频次</a:t>
            </a:r>
            <a:endParaRPr lang="zh-CN" altLang="en-US"/>
          </a:p>
        </c:rich>
      </c:tx>
      <c:layout/>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dLbl>
            <c:dLbl>
              <c:idx val="1"/>
              <c:layout>
                <c:manualLayout>
                  <c:x val="-0.0915053744072185"/>
                  <c:y val="-0.072989134963807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layout>
                <c:manualLayout>
                  <c:x val="-0.0151915470670147"/>
                  <c:y val="0.083514889273218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1"/>
              <c:delete val="1"/>
            </c:dLbl>
            <c:dLbl>
              <c:idx val="12"/>
              <c:layout>
                <c:manualLayout>
                  <c:x val="-0.00675179869645109"/>
                  <c:y val="-0.048181666888395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3"/>
              <c:delete val="1"/>
            </c:dLbl>
            <c:dLbl>
              <c:idx val="14"/>
              <c:delete val="1"/>
            </c:dLbl>
            <c:dLbl>
              <c:idx val="15"/>
              <c:layout>
                <c:manualLayout>
                  <c:x val="-0.00123655911361115"/>
                  <c:y val="-0.022458195373479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6"/>
              <c:delete val="1"/>
            </c:dLbl>
            <c:dLbl>
              <c:idx val="17"/>
              <c:delete val="1"/>
            </c:dLbl>
            <c:dLbl>
              <c:idx val="18"/>
              <c:layout>
                <c:manualLayout>
                  <c:x val="-0.0793336346832991"/>
                  <c:y val="-0.1284844450357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9"/>
              <c:delete val="1"/>
            </c:dLbl>
            <c:dLbl>
              <c:idx val="20"/>
              <c:delete val="1"/>
            </c:dLbl>
            <c:dLbl>
              <c:idx val="21"/>
              <c:layout>
                <c:manualLayout>
                  <c:x val="-0.0935428733057559"/>
                  <c:y val="-0.0995753500085437"/>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layout>
                <c:manualLayout>
                  <c:x val="-0.0445161280899981"/>
                  <c:y val="0.081410958228861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39"/>
              <c:delete val="1"/>
            </c:dLbl>
            <c:dLbl>
              <c:idx val="40"/>
              <c:delete val="1"/>
            </c:dLbl>
            <c:dLbl>
              <c:idx val="41"/>
              <c:layout>
                <c:manualLayout>
                  <c:x val="-0.00741935468166638"/>
                  <c:y val="-0.014036372108424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2"/>
              <c:delete val="1"/>
            </c:dLbl>
            <c:dLbl>
              <c:idx val="43"/>
              <c:delete val="1"/>
            </c:dLbl>
            <c:dLbl>
              <c:idx val="44"/>
              <c:delete val="1"/>
            </c:dLbl>
            <c:dLbl>
              <c:idx val="45"/>
              <c:delete val="1"/>
            </c:dLbl>
            <c:dLbl>
              <c:idx val="46"/>
              <c:delete val="1"/>
            </c:dLbl>
            <c:dLbl>
              <c:idx val="47"/>
              <c:delete val="1"/>
            </c:dLbl>
            <c:dLbl>
              <c:idx val="48"/>
              <c:delete val="1"/>
            </c:dLbl>
            <c:dLbl>
              <c:idx val="49"/>
              <c:delete val="1"/>
            </c:dLbl>
            <c:dLbl>
              <c:idx val="50"/>
              <c:delete val="1"/>
            </c:dLbl>
            <c:dLbl>
              <c:idx val="51"/>
              <c:delete val="1"/>
            </c:dLbl>
            <c:dLbl>
              <c:idx val="52"/>
              <c:delete val="1"/>
            </c:dLbl>
            <c:dLbl>
              <c:idx val="53"/>
              <c:delete val="1"/>
            </c:dLbl>
            <c:dLbl>
              <c:idx val="54"/>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xVal>
            <c:numRef>
              <c:f>品类分析_4!$E$32:$E$86</c:f>
              <c:numCache>
                <c:formatCode>0%</c:formatCode>
                <c:ptCount val="55"/>
                <c:pt idx="0">
                  <c:v>0.0123619860109418</c:v>
                </c:pt>
                <c:pt idx="1">
                  <c:v>0.0537369161848919</c:v>
                </c:pt>
                <c:pt idx="2">
                  <c:v>0.0150090953503599</c:v>
                </c:pt>
                <c:pt idx="3">
                  <c:v>0.0397893399246691</c:v>
                </c:pt>
                <c:pt idx="4">
                  <c:v>0.0418245046768596</c:v>
                </c:pt>
                <c:pt idx="5">
                  <c:v>0.0139406159886914</c:v>
                </c:pt>
                <c:pt idx="6">
                  <c:v>0.00598999725084812</c:v>
                </c:pt>
                <c:pt idx="7">
                  <c:v>1.58004378290447e-5</c:v>
                </c:pt>
                <c:pt idx="8">
                  <c:v>0.00577289270982248</c:v>
                </c:pt>
                <c:pt idx="9">
                  <c:v>0.000375792517412914</c:v>
                </c:pt>
                <c:pt idx="10">
                  <c:v>0.0757692207005001</c:v>
                </c:pt>
                <c:pt idx="11">
                  <c:v>0.0359975921810671</c:v>
                </c:pt>
                <c:pt idx="12">
                  <c:v>0.0893005634013542</c:v>
                </c:pt>
                <c:pt idx="13">
                  <c:v>0.00603575171437471</c:v>
                </c:pt>
                <c:pt idx="14">
                  <c:v>0.014638864835644</c:v>
                </c:pt>
                <c:pt idx="15">
                  <c:v>0.0455049968302023</c:v>
                </c:pt>
                <c:pt idx="16">
                  <c:v>0.000475007459375824</c:v>
                </c:pt>
                <c:pt idx="17">
                  <c:v>0.00556329221154162</c:v>
                </c:pt>
                <c:pt idx="18">
                  <c:v>0.0735772012577273</c:v>
                </c:pt>
                <c:pt idx="19">
                  <c:v>0.00177547515699646</c:v>
                </c:pt>
                <c:pt idx="20">
                  <c:v>0.00998707300462572</c:v>
                </c:pt>
                <c:pt idx="21">
                  <c:v>0.0602895923510345</c:v>
                </c:pt>
                <c:pt idx="22">
                  <c:v>0.00022892768083675</c:v>
                </c:pt>
                <c:pt idx="23">
                  <c:v>0.0239108476220226</c:v>
                </c:pt>
                <c:pt idx="24">
                  <c:v>0.00673981114515035</c:v>
                </c:pt>
                <c:pt idx="25">
                  <c:v>0.00316642638452502</c:v>
                </c:pt>
                <c:pt idx="26">
                  <c:v>0.0096266925170323</c:v>
                </c:pt>
                <c:pt idx="27">
                  <c:v>0.000924706252848487</c:v>
                </c:pt>
                <c:pt idx="28">
                  <c:v>0.00277700851413661</c:v>
                </c:pt>
                <c:pt idx="29">
                  <c:v>1.39516157035223e-5</c:v>
                </c:pt>
                <c:pt idx="30">
                  <c:v>0.0267732126803409</c:v>
                </c:pt>
                <c:pt idx="31">
                  <c:v>0.0119621432695767</c:v>
                </c:pt>
                <c:pt idx="32">
                  <c:v>0.0523848834399217</c:v>
                </c:pt>
                <c:pt idx="33">
                  <c:v>0.00248508105414866</c:v>
                </c:pt>
                <c:pt idx="34">
                  <c:v>7.78369651165332e-6</c:v>
                </c:pt>
                <c:pt idx="35">
                  <c:v>0.000954069898371492</c:v>
                </c:pt>
                <c:pt idx="36">
                  <c:v>0.00193998925352719</c:v>
                </c:pt>
                <c:pt idx="37">
                  <c:v>0.0131776428310252</c:v>
                </c:pt>
                <c:pt idx="38">
                  <c:v>0.0524861181035342</c:v>
                </c:pt>
                <c:pt idx="39">
                  <c:v>0.00235982723922461</c:v>
                </c:pt>
                <c:pt idx="40">
                  <c:v>1.78667684399228e-6</c:v>
                </c:pt>
                <c:pt idx="41">
                  <c:v>0.00998067204062812</c:v>
                </c:pt>
                <c:pt idx="42">
                  <c:v>3.88718735971189e-5</c:v>
                </c:pt>
                <c:pt idx="43">
                  <c:v>0.00396089166360667</c:v>
                </c:pt>
                <c:pt idx="44">
                  <c:v>0.0359852563426834</c:v>
                </c:pt>
                <c:pt idx="45">
                  <c:v>0.00665603930564767</c:v>
                </c:pt>
                <c:pt idx="46">
                  <c:v>0.00110629476547963</c:v>
                </c:pt>
                <c:pt idx="47">
                  <c:v>0.0226478379928442</c:v>
                </c:pt>
                <c:pt idx="48">
                  <c:v>0.0397142218156195</c:v>
                </c:pt>
                <c:pt idx="49">
                  <c:v>4.50553291093704e-7</c:v>
                </c:pt>
                <c:pt idx="50">
                  <c:v>0.0023612565806998</c:v>
                </c:pt>
                <c:pt idx="51">
                  <c:v>0.00498155023113772</c:v>
                </c:pt>
                <c:pt idx="52">
                  <c:v>0.022941225866948</c:v>
                </c:pt>
                <c:pt idx="53">
                  <c:v>0.0173526405258237</c:v>
                </c:pt>
                <c:pt idx="54">
                  <c:v>0.0126203084099423</c:v>
                </c:pt>
              </c:numCache>
            </c:numRef>
          </c:xVal>
          <c:yVal>
            <c:numRef>
              <c:f>品类分析_4!$F$32:$F$86</c:f>
              <c:numCache>
                <c:formatCode>0.0_ </c:formatCode>
                <c:ptCount val="55"/>
                <c:pt idx="0">
                  <c:v>1.52513375301471</c:v>
                </c:pt>
                <c:pt idx="1">
                  <c:v>2.30740058743035</c:v>
                </c:pt>
                <c:pt idx="2">
                  <c:v>1.41466775009963</c:v>
                </c:pt>
                <c:pt idx="3">
                  <c:v>1.80501731123878</c:v>
                </c:pt>
                <c:pt idx="4">
                  <c:v>1.76945684826454</c:v>
                </c:pt>
                <c:pt idx="5">
                  <c:v>1.59482420438386</c:v>
                </c:pt>
                <c:pt idx="6">
                  <c:v>1.23281147872638</c:v>
                </c:pt>
                <c:pt idx="7">
                  <c:v>1.13667649950836</c:v>
                </c:pt>
                <c:pt idx="8">
                  <c:v>2.42767254974783</c:v>
                </c:pt>
                <c:pt idx="9">
                  <c:v>1.47362328427319</c:v>
                </c:pt>
                <c:pt idx="10">
                  <c:v>2.19319880686722</c:v>
                </c:pt>
                <c:pt idx="11">
                  <c:v>1.7415601925942</c:v>
                </c:pt>
                <c:pt idx="12">
                  <c:v>2.45392335718802</c:v>
                </c:pt>
                <c:pt idx="13">
                  <c:v>1.62082457084169</c:v>
                </c:pt>
                <c:pt idx="14">
                  <c:v>1.55410911290708</c:v>
                </c:pt>
                <c:pt idx="15">
                  <c:v>4.49038202518793</c:v>
                </c:pt>
                <c:pt idx="16">
                  <c:v>1.78292012821351</c:v>
                </c:pt>
                <c:pt idx="17">
                  <c:v>1.57693048818291</c:v>
                </c:pt>
                <c:pt idx="18">
                  <c:v>2.34488374661278</c:v>
                </c:pt>
                <c:pt idx="19">
                  <c:v>1.74150981370155</c:v>
                </c:pt>
                <c:pt idx="20">
                  <c:v>1.4079751594923</c:v>
                </c:pt>
                <c:pt idx="21">
                  <c:v>2.39292493502223</c:v>
                </c:pt>
                <c:pt idx="22">
                  <c:v>1.23196470987445</c:v>
                </c:pt>
                <c:pt idx="23">
                  <c:v>1.55741639696198</c:v>
                </c:pt>
                <c:pt idx="24">
                  <c:v>1.56340794356977</c:v>
                </c:pt>
                <c:pt idx="25">
                  <c:v>1.49954859475585</c:v>
                </c:pt>
                <c:pt idx="26">
                  <c:v>2.25827395602179</c:v>
                </c:pt>
                <c:pt idx="27">
                  <c:v>1.31663838438146</c:v>
                </c:pt>
                <c:pt idx="28">
                  <c:v>4.65590260877348</c:v>
                </c:pt>
                <c:pt idx="29">
                  <c:v>1.21603563474388</c:v>
                </c:pt>
                <c:pt idx="30">
                  <c:v>1.48474234389816</c:v>
                </c:pt>
                <c:pt idx="31">
                  <c:v>1.60825745148692</c:v>
                </c:pt>
                <c:pt idx="32">
                  <c:v>1.90881848667569</c:v>
                </c:pt>
                <c:pt idx="33">
                  <c:v>1.98423912024157</c:v>
                </c:pt>
                <c:pt idx="34">
                  <c:v>2.52694610778443</c:v>
                </c:pt>
                <c:pt idx="35">
                  <c:v>1.80620104544936</c:v>
                </c:pt>
                <c:pt idx="36">
                  <c:v>1.3961623474389</c:v>
                </c:pt>
                <c:pt idx="37">
                  <c:v>2.16746150300112</c:v>
                </c:pt>
                <c:pt idx="38">
                  <c:v>2.0555838243369</c:v>
                </c:pt>
                <c:pt idx="39">
                  <c:v>4.95926025900153</c:v>
                </c:pt>
                <c:pt idx="40">
                  <c:v>2.18260869565217</c:v>
                </c:pt>
                <c:pt idx="41">
                  <c:v>4.00706714881018</c:v>
                </c:pt>
                <c:pt idx="42">
                  <c:v>2.13709032773781</c:v>
                </c:pt>
                <c:pt idx="43">
                  <c:v>1.88597888163675</c:v>
                </c:pt>
                <c:pt idx="44">
                  <c:v>1.93211645616401</c:v>
                </c:pt>
                <c:pt idx="45">
                  <c:v>2.33482486730249</c:v>
                </c:pt>
                <c:pt idx="46">
                  <c:v>1.90298706587835</c:v>
                </c:pt>
                <c:pt idx="47">
                  <c:v>2.04902194157374</c:v>
                </c:pt>
                <c:pt idx="48">
                  <c:v>1.92075910583526</c:v>
                </c:pt>
                <c:pt idx="49">
                  <c:v>1.31034482758621</c:v>
                </c:pt>
                <c:pt idx="50">
                  <c:v>1.39143851614983</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dLbls>
          <c:showLegendKey val="0"/>
          <c:showVal val="0"/>
          <c:showCatName val="0"/>
          <c:showSerName val="0"/>
          <c:showPercent val="0"/>
          <c:showBubbleSize val="0"/>
        </c:dLbls>
        <c:bubbleScale val="100"/>
        <c:showNegBubbles val="0"/>
        <c:sizeRepresents val="area"/>
        <c:axId val="-1986372608"/>
        <c:axId val="-1986368256"/>
      </c:bubbleChart>
      <c:valAx>
        <c:axId val="-1986372608"/>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68256"/>
        <c:crosses val="autoZero"/>
        <c:crossBetween val="midCat"/>
      </c:valAx>
      <c:valAx>
        <c:axId val="-19863682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6372608"/>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品类分析5!$A$5</c:f>
              <c:strCache>
                <c:ptCount val="1"/>
                <c:pt idx="0">
                  <c:v>鄂中公司</c:v>
                </c:pt>
              </c:strCache>
            </c:strRef>
          </c:tx>
          <c:spPr>
            <a:solidFill>
              <a:schemeClr val="accent1">
                <a:alpha val="75000"/>
              </a:schemeClr>
            </a:solidFill>
            <a:ln w="25400">
              <a:noFill/>
            </a:ln>
            <a:effectLst/>
          </c:spPr>
          <c:invertIfNegative val="0"/>
          <c:dLbls>
            <c:dLbl>
              <c:idx val="0"/>
              <c:layout>
                <c:manualLayout>
                  <c:x val="-0.0129802699896159"/>
                  <c:y val="0.070175438596491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manualLayout>
                  <c:x val="-0.103842159916926"/>
                  <c:y val="-0.131578947368421"/>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54413291796469"/>
                      <c:h val="0.0833333333333333"/>
                    </c:manualLayout>
                  </c15:layout>
                </c:ext>
              </c:extLst>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49"/>
              <c:delete val="1"/>
            </c:dLbl>
            <c:dLbl>
              <c:idx val="50"/>
              <c:delete val="1"/>
            </c:dLbl>
            <c:dLbl>
              <c:idx val="51"/>
              <c:layout>
                <c:manualLayout>
                  <c:x val="-0.0259605399792316"/>
                  <c:y val="0.118421052631579"/>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2"/>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品类分析5!$G$5:$G$57</c:f>
              <c:numCache>
                <c:formatCode>0.0%</c:formatCode>
                <c:ptCount val="53"/>
                <c:pt idx="0">
                  <c:v>0.0558857196827853</c:v>
                </c:pt>
                <c:pt idx="1">
                  <c:v>0.00417370320879624</c:v>
                </c:pt>
                <c:pt idx="2">
                  <c:v>0.0196307054190298</c:v>
                </c:pt>
                <c:pt idx="3">
                  <c:v>0.0189948392409248</c:v>
                </c:pt>
                <c:pt idx="4">
                  <c:v>0.0112181160668617</c:v>
                </c:pt>
                <c:pt idx="5">
                  <c:v>0.00506897086123285</c:v>
                </c:pt>
                <c:pt idx="6">
                  <c:v>0.0145078588669743</c:v>
                </c:pt>
                <c:pt idx="7">
                  <c:v>0.00541483949367493</c:v>
                </c:pt>
                <c:pt idx="8">
                  <c:v>0.00147127195184977</c:v>
                </c:pt>
                <c:pt idx="9">
                  <c:v>0.00912228518065982</c:v>
                </c:pt>
                <c:pt idx="10">
                  <c:v>0.00230335206566715</c:v>
                </c:pt>
                <c:pt idx="11">
                  <c:v>1.99539595639661e-6</c:v>
                </c:pt>
                <c:pt idx="12">
                  <c:v>0.00549931125582905</c:v>
                </c:pt>
                <c:pt idx="13">
                  <c:v>0.00451624618131099</c:v>
                </c:pt>
                <c:pt idx="14">
                  <c:v>3.32565992732768e-7</c:v>
                </c:pt>
                <c:pt idx="15">
                  <c:v>0.00188631431078026</c:v>
                </c:pt>
                <c:pt idx="16">
                  <c:v>0.00261396870287956</c:v>
                </c:pt>
                <c:pt idx="17">
                  <c:v>3.32565992732768e-7</c:v>
                </c:pt>
                <c:pt idx="18">
                  <c:v>0.00458009885191568</c:v>
                </c:pt>
                <c:pt idx="19">
                  <c:v>0.0821853709540853</c:v>
                </c:pt>
                <c:pt idx="20">
                  <c:v>0.0727222056308744</c:v>
                </c:pt>
                <c:pt idx="21">
                  <c:v>2.16167895276299e-5</c:v>
                </c:pt>
                <c:pt idx="22">
                  <c:v>0.00189429589460585</c:v>
                </c:pt>
                <c:pt idx="23">
                  <c:v>0.00950240811035338</c:v>
                </c:pt>
                <c:pt idx="24">
                  <c:v>0.0102979059649702</c:v>
                </c:pt>
                <c:pt idx="25">
                  <c:v>0.00150885190902857</c:v>
                </c:pt>
                <c:pt idx="26">
                  <c:v>0.00216799770662491</c:v>
                </c:pt>
                <c:pt idx="27">
                  <c:v>0.00083141498183192</c:v>
                </c:pt>
                <c:pt idx="28">
                  <c:v>0.00189462846059858</c:v>
                </c:pt>
                <c:pt idx="29">
                  <c:v>0.00315239304511391</c:v>
                </c:pt>
                <c:pt idx="30">
                  <c:v>0.00589340195721738</c:v>
                </c:pt>
                <c:pt idx="31">
                  <c:v>0.000309286373241474</c:v>
                </c:pt>
                <c:pt idx="32">
                  <c:v>0.0114958086707936</c:v>
                </c:pt>
                <c:pt idx="33">
                  <c:v>0.057975564381118</c:v>
                </c:pt>
                <c:pt idx="34">
                  <c:v>0.0131506570506318</c:v>
                </c:pt>
                <c:pt idx="35">
                  <c:v>0.0551411044250566</c:v>
                </c:pt>
                <c:pt idx="36">
                  <c:v>0.0130498895548338</c:v>
                </c:pt>
                <c:pt idx="37">
                  <c:v>0.00975648852880121</c:v>
                </c:pt>
                <c:pt idx="38">
                  <c:v>2.66052794186214e-6</c:v>
                </c:pt>
                <c:pt idx="39">
                  <c:v>0.0372177928127168</c:v>
                </c:pt>
                <c:pt idx="40">
                  <c:v>0.090658154750938</c:v>
                </c:pt>
                <c:pt idx="41">
                  <c:v>0.00363029037667089</c:v>
                </c:pt>
                <c:pt idx="42">
                  <c:v>0.0279714605167676</c:v>
                </c:pt>
                <c:pt idx="43">
                  <c:v>0.0218685419841286</c:v>
                </c:pt>
                <c:pt idx="44">
                  <c:v>0.0405158497626477</c:v>
                </c:pt>
                <c:pt idx="45">
                  <c:v>0.015497575261347</c:v>
                </c:pt>
                <c:pt idx="46">
                  <c:v>0.0426505908699993</c:v>
                </c:pt>
                <c:pt idx="47">
                  <c:v>0.0261333682749336</c:v>
                </c:pt>
                <c:pt idx="48">
                  <c:v>0.0522554293061144</c:v>
                </c:pt>
                <c:pt idx="49">
                  <c:v>0.00046492725784041</c:v>
                </c:pt>
                <c:pt idx="50">
                  <c:v>0.0730328222680868</c:v>
                </c:pt>
                <c:pt idx="51">
                  <c:v>0.0453304076394399</c:v>
                </c:pt>
                <c:pt idx="52">
                  <c:v>0.00292857613200475</c:v>
                </c:pt>
              </c:numCache>
            </c:numRef>
          </c:xVal>
          <c:yVal>
            <c:numRef>
              <c:f>品类分析5!$H$5:$H$57</c:f>
              <c:numCache>
                <c:formatCode>0.0_ </c:formatCode>
                <c:ptCount val="53"/>
                <c:pt idx="0">
                  <c:v>1.92310347289995</c:v>
                </c:pt>
                <c:pt idx="1">
                  <c:v>2.06980079681275</c:v>
                </c:pt>
                <c:pt idx="2">
                  <c:v>1.8298942874568</c:v>
                </c:pt>
                <c:pt idx="3">
                  <c:v>2.00656558582534</c:v>
                </c:pt>
                <c:pt idx="4">
                  <c:v>1.41497687655639</c:v>
                </c:pt>
                <c:pt idx="5">
                  <c:v>1.68973887941215</c:v>
                </c:pt>
                <c:pt idx="6">
                  <c:v>1.53562259306804</c:v>
                </c:pt>
                <c:pt idx="7">
                  <c:v>2.09648691806903</c:v>
                </c:pt>
                <c:pt idx="8">
                  <c:v>1.90189873417722</c:v>
                </c:pt>
                <c:pt idx="9">
                  <c:v>1.52664965366387</c:v>
                </c:pt>
                <c:pt idx="10">
                  <c:v>1.99177014149581</c:v>
                </c:pt>
                <c:pt idx="11">
                  <c:v>5.83333333333333</c:v>
                </c:pt>
                <c:pt idx="12">
                  <c:v>1.47671746492501</c:v>
                </c:pt>
                <c:pt idx="13">
                  <c:v>1.1740058910162</c:v>
                </c:pt>
                <c:pt idx="14">
                  <c:v>1</c:v>
                </c:pt>
                <c:pt idx="15">
                  <c:v>1.2524682651622</c:v>
                </c:pt>
                <c:pt idx="16">
                  <c:v>3.81195928753181</c:v>
                </c:pt>
                <c:pt idx="17">
                  <c:v>1</c:v>
                </c:pt>
                <c:pt idx="18">
                  <c:v>1.42804240487947</c:v>
                </c:pt>
                <c:pt idx="19">
                  <c:v>2.4442650480526</c:v>
                </c:pt>
                <c:pt idx="20">
                  <c:v>2.21895093062606</c:v>
                </c:pt>
                <c:pt idx="21">
                  <c:v>1.03076923076923</c:v>
                </c:pt>
                <c:pt idx="22">
                  <c:v>1.67117275280899</c:v>
                </c:pt>
                <c:pt idx="23">
                  <c:v>1.43089630070346</c:v>
                </c:pt>
                <c:pt idx="24">
                  <c:v>2.25435168738899</c:v>
                </c:pt>
                <c:pt idx="25">
                  <c:v>1.28124311218867</c:v>
                </c:pt>
                <c:pt idx="26">
                  <c:v>1.29252952906888</c:v>
                </c:pt>
                <c:pt idx="27">
                  <c:v>1.762</c:v>
                </c:pt>
                <c:pt idx="28">
                  <c:v>1.39652448657188</c:v>
                </c:pt>
                <c:pt idx="29">
                  <c:v>1.68773077328832</c:v>
                </c:pt>
                <c:pt idx="30">
                  <c:v>2.26369843688279</c:v>
                </c:pt>
                <c:pt idx="31">
                  <c:v>1.38279569892473</c:v>
                </c:pt>
                <c:pt idx="32">
                  <c:v>1.55981138079671</c:v>
                </c:pt>
                <c:pt idx="33">
                  <c:v>2.00783006745904</c:v>
                </c:pt>
                <c:pt idx="34">
                  <c:v>2.0323951141795</c:v>
                </c:pt>
                <c:pt idx="35">
                  <c:v>2.00267181327463</c:v>
                </c:pt>
                <c:pt idx="36">
                  <c:v>1.23320591233435</c:v>
                </c:pt>
                <c:pt idx="37">
                  <c:v>4.03793843951324</c:v>
                </c:pt>
                <c:pt idx="38">
                  <c:v>1.375</c:v>
                </c:pt>
                <c:pt idx="39">
                  <c:v>1.7246204573277</c:v>
                </c:pt>
                <c:pt idx="40">
                  <c:v>2.58437575659753</c:v>
                </c:pt>
                <c:pt idx="41">
                  <c:v>1.91452913155002</c:v>
                </c:pt>
                <c:pt idx="42">
                  <c:v>2.02610928805821</c:v>
                </c:pt>
                <c:pt idx="43">
                  <c:v>2.07796888544185</c:v>
                </c:pt>
                <c:pt idx="44">
                  <c:v>2.0574990970877</c:v>
                </c:pt>
                <c:pt idx="45">
                  <c:v>1.38469957081545</c:v>
                </c:pt>
                <c:pt idx="46">
                  <c:v>1.90646174959258</c:v>
                </c:pt>
                <c:pt idx="47">
                  <c:v>1.50598745243761</c:v>
                </c:pt>
                <c:pt idx="48">
                  <c:v>5.60441805407057</c:v>
                </c:pt>
                <c:pt idx="49">
                  <c:v>1.64949928469242</c:v>
                </c:pt>
                <c:pt idx="50">
                  <c:v>2.25635689695998</c:v>
                </c:pt>
                <c:pt idx="51">
                  <c:v>5.08956384578702</c:v>
                </c:pt>
                <c:pt idx="52">
                  <c:v>4.17794685441744</c:v>
                </c:pt>
              </c:numCache>
            </c:numRef>
          </c:yVal>
          <c:bubbleSize>
            <c:numRef>
              <c:f>品类分析5!$C$5:$C$57</c:f>
              <c:numCache>
                <c:formatCode>0_ </c:formatCode>
                <c:ptCount val="53"/>
                <c:pt idx="0">
                  <c:v>30247846.54</c:v>
                </c:pt>
                <c:pt idx="1">
                  <c:v>2150983.82</c:v>
                </c:pt>
                <c:pt idx="2">
                  <c:v>9300328.85</c:v>
                </c:pt>
                <c:pt idx="3">
                  <c:v>4986094.2</c:v>
                </c:pt>
                <c:pt idx="4">
                  <c:v>3985382.23</c:v>
                </c:pt>
                <c:pt idx="5">
                  <c:v>1385472.97</c:v>
                </c:pt>
                <c:pt idx="6">
                  <c:v>2879780.54</c:v>
                </c:pt>
                <c:pt idx="7">
                  <c:v>3952378.75</c:v>
                </c:pt>
                <c:pt idx="8">
                  <c:v>119566.43</c:v>
                </c:pt>
                <c:pt idx="9">
                  <c:v>857643.5</c:v>
                </c:pt>
                <c:pt idx="10">
                  <c:v>697106.13</c:v>
                </c:pt>
                <c:pt idx="11">
                  <c:v>6592.4</c:v>
                </c:pt>
                <c:pt idx="12">
                  <c:v>680275.92</c:v>
                </c:pt>
                <c:pt idx="13">
                  <c:v>587910.9</c:v>
                </c:pt>
                <c:pt idx="14">
                  <c:v>5814</c:v>
                </c:pt>
                <c:pt idx="15">
                  <c:v>9439290.01</c:v>
                </c:pt>
                <c:pt idx="16">
                  <c:v>2357877.9</c:v>
                </c:pt>
                <c:pt idx="17">
                  <c:v>56.7</c:v>
                </c:pt>
                <c:pt idx="18">
                  <c:v>601945.31</c:v>
                </c:pt>
                <c:pt idx="19">
                  <c:v>11722819.99</c:v>
                </c:pt>
                <c:pt idx="20">
                  <c:v>10967961.01</c:v>
                </c:pt>
                <c:pt idx="21">
                  <c:v>1532.9</c:v>
                </c:pt>
                <c:pt idx="22">
                  <c:v>252127.27</c:v>
                </c:pt>
                <c:pt idx="23">
                  <c:v>638378.12</c:v>
                </c:pt>
                <c:pt idx="24">
                  <c:v>3862999.49</c:v>
                </c:pt>
                <c:pt idx="25">
                  <c:v>161811.02</c:v>
                </c:pt>
                <c:pt idx="26">
                  <c:v>2534104.36</c:v>
                </c:pt>
                <c:pt idx="27">
                  <c:v>178680.44</c:v>
                </c:pt>
                <c:pt idx="28">
                  <c:v>275808.52</c:v>
                </c:pt>
                <c:pt idx="29">
                  <c:v>520957.67</c:v>
                </c:pt>
                <c:pt idx="30">
                  <c:v>3512945.41</c:v>
                </c:pt>
                <c:pt idx="31">
                  <c:v>450870.26</c:v>
                </c:pt>
                <c:pt idx="32">
                  <c:v>1683561.72</c:v>
                </c:pt>
                <c:pt idx="33">
                  <c:v>6828895.46</c:v>
                </c:pt>
                <c:pt idx="34">
                  <c:v>3959568.71</c:v>
                </c:pt>
                <c:pt idx="35">
                  <c:v>10063916.66</c:v>
                </c:pt>
                <c:pt idx="36">
                  <c:v>884714.37</c:v>
                </c:pt>
                <c:pt idx="37">
                  <c:v>7252178.35</c:v>
                </c:pt>
                <c:pt idx="38">
                  <c:v>411.5</c:v>
                </c:pt>
                <c:pt idx="39">
                  <c:v>4946646.8</c:v>
                </c:pt>
                <c:pt idx="40">
                  <c:v>13889491.42</c:v>
                </c:pt>
                <c:pt idx="41">
                  <c:v>483354.35</c:v>
                </c:pt>
                <c:pt idx="42">
                  <c:v>7712724.71</c:v>
                </c:pt>
                <c:pt idx="43">
                  <c:v>5710245.4</c:v>
                </c:pt>
                <c:pt idx="44">
                  <c:v>6820805.13</c:v>
                </c:pt>
                <c:pt idx="45">
                  <c:v>1636653.54</c:v>
                </c:pt>
                <c:pt idx="46">
                  <c:v>5384149.75</c:v>
                </c:pt>
                <c:pt idx="47">
                  <c:v>885552.62</c:v>
                </c:pt>
                <c:pt idx="48">
                  <c:v>45105131.38</c:v>
                </c:pt>
                <c:pt idx="49">
                  <c:v>1458779.02</c:v>
                </c:pt>
                <c:pt idx="50">
                  <c:v>10061502.47</c:v>
                </c:pt>
                <c:pt idx="51">
                  <c:v>25910429.73</c:v>
                </c:pt>
                <c:pt idx="52">
                  <c:v>5720735.57</c:v>
                </c:pt>
              </c:numCache>
            </c:numRef>
          </c:bubbleSize>
          <c:bubble3D val="1"/>
        </c:ser>
        <c:dLbls>
          <c:showLegendKey val="0"/>
          <c:showVal val="0"/>
          <c:showCatName val="0"/>
          <c:showSerName val="0"/>
          <c:showPercent val="0"/>
          <c:showBubbleSize val="0"/>
        </c:dLbls>
        <c:bubbleScale val="100"/>
        <c:showNegBubbles val="0"/>
        <c:sizeRepresents val="area"/>
        <c:axId val="-1984709344"/>
        <c:axId val="-1984700096"/>
      </c:bubbleChart>
      <c:valAx>
        <c:axId val="-1984709344"/>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0096"/>
        <c:crosses val="autoZero"/>
        <c:crossBetween val="midCat"/>
      </c:valAx>
      <c:valAx>
        <c:axId val="-1984700096"/>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0934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品类分析5!$A$59</c:f>
              <c:strCache>
                <c:ptCount val="1"/>
                <c:pt idx="0">
                  <c:v>广东公司</c:v>
                </c:pt>
              </c:strCache>
            </c:strRef>
          </c:tx>
          <c:spPr>
            <a:solidFill>
              <a:schemeClr val="accent1">
                <a:alpha val="75000"/>
              </a:schemeClr>
            </a:solidFill>
            <a:ln w="25400">
              <a:noFill/>
            </a:ln>
            <a:effectLst/>
          </c:spPr>
          <c:invertIfNegative val="0"/>
          <c:dLbls>
            <c:dLbl>
              <c:idx val="0"/>
              <c:layout>
                <c:manualLayout>
                  <c:x val="-0.0467289719626169"/>
                  <c:y val="-0.1228070175438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layout>
                <c:manualLayout>
                  <c:x val="-0.109034267912773"/>
                  <c:y val="-0.1271929824561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layout>
                <c:manualLayout>
                  <c:x val="-0.0882658359293873"/>
                  <c:y val="0.13157894736842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4"/>
              <c:delete val="1"/>
            </c:dLbl>
            <c:dLbl>
              <c:idx val="35"/>
              <c:delete val="1"/>
            </c:dLbl>
            <c:dLbl>
              <c:idx val="36"/>
              <c:delete val="1"/>
            </c:dLbl>
            <c:dLbl>
              <c:idx val="37"/>
              <c:delete val="1"/>
            </c:dLbl>
            <c:dLbl>
              <c:idx val="38"/>
              <c:layout>
                <c:manualLayout>
                  <c:x val="-0.064901349948079"/>
                  <c:y val="0.16228070175438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manualLayout>
                  <c:x val="-0.2466251298027"/>
                  <c:y val="-0.16228070175438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7"/>
              <c:delete val="1"/>
            </c:dLbl>
            <c:dLbl>
              <c:idx val="48"/>
              <c:layout>
                <c:manualLayout>
                  <c:x val="-0.101246105919003"/>
                  <c:y val="-0.105263157894737"/>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9"/>
              <c:layout>
                <c:manualLayout>
                  <c:x val="0"/>
                  <c:y val="-0.0482456140350877"/>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0"/>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品类分析5!$G$59:$G$109</c:f>
              <c:numCache>
                <c:formatCode>0.0%</c:formatCode>
                <c:ptCount val="51"/>
                <c:pt idx="0">
                  <c:v>0.0281697287807866</c:v>
                </c:pt>
                <c:pt idx="1">
                  <c:v>0.0044974708403291</c:v>
                </c:pt>
                <c:pt idx="2">
                  <c:v>0.0254500586665337</c:v>
                </c:pt>
                <c:pt idx="3">
                  <c:v>0.0171085500018695</c:v>
                </c:pt>
                <c:pt idx="4">
                  <c:v>0.0145936341024376</c:v>
                </c:pt>
                <c:pt idx="5">
                  <c:v>0.00501024661309822</c:v>
                </c:pt>
                <c:pt idx="6">
                  <c:v>0.0125273970041788</c:v>
                </c:pt>
                <c:pt idx="7">
                  <c:v>0.00307042298659839</c:v>
                </c:pt>
                <c:pt idx="8">
                  <c:v>0.00237247818477376</c:v>
                </c:pt>
                <c:pt idx="9">
                  <c:v>0.0152452866469984</c:v>
                </c:pt>
                <c:pt idx="10">
                  <c:v>0.0014875838824604</c:v>
                </c:pt>
                <c:pt idx="11">
                  <c:v>8.90235716613045e-7</c:v>
                </c:pt>
                <c:pt idx="12">
                  <c:v>0.028905063482709</c:v>
                </c:pt>
                <c:pt idx="13">
                  <c:v>0.00337933478026312</c:v>
                </c:pt>
                <c:pt idx="14">
                  <c:v>0.00105314885275323</c:v>
                </c:pt>
                <c:pt idx="15">
                  <c:v>0.00166563102578301</c:v>
                </c:pt>
                <c:pt idx="16">
                  <c:v>0.0114413094299109</c:v>
                </c:pt>
                <c:pt idx="17">
                  <c:v>0.0902850356717452</c:v>
                </c:pt>
                <c:pt idx="18">
                  <c:v>0.045915687555751</c:v>
                </c:pt>
                <c:pt idx="19">
                  <c:v>0.00129084178908891</c:v>
                </c:pt>
                <c:pt idx="20">
                  <c:v>0.00158818051843767</c:v>
                </c:pt>
                <c:pt idx="21">
                  <c:v>0.00926824404565841</c:v>
                </c:pt>
                <c:pt idx="22">
                  <c:v>0.00709428842568935</c:v>
                </c:pt>
                <c:pt idx="23">
                  <c:v>0.000579543451515092</c:v>
                </c:pt>
                <c:pt idx="24">
                  <c:v>0.00326538460853665</c:v>
                </c:pt>
                <c:pt idx="25">
                  <c:v>0.000396154893892805</c:v>
                </c:pt>
                <c:pt idx="26">
                  <c:v>0.00346835835192442</c:v>
                </c:pt>
                <c:pt idx="27">
                  <c:v>0.0204718605392336</c:v>
                </c:pt>
                <c:pt idx="28">
                  <c:v>0.0027641819000835</c:v>
                </c:pt>
                <c:pt idx="29">
                  <c:v>0.000425532672541035</c:v>
                </c:pt>
                <c:pt idx="30">
                  <c:v>0.00987627504010512</c:v>
                </c:pt>
                <c:pt idx="31">
                  <c:v>0.0590404327257771</c:v>
                </c:pt>
                <c:pt idx="32">
                  <c:v>0.0118534885667027</c:v>
                </c:pt>
                <c:pt idx="33">
                  <c:v>0.0532717052821246</c:v>
                </c:pt>
                <c:pt idx="34">
                  <c:v>0.0159352193273735</c:v>
                </c:pt>
                <c:pt idx="35">
                  <c:v>0.00948991273909506</c:v>
                </c:pt>
                <c:pt idx="36">
                  <c:v>0.000396154893892805</c:v>
                </c:pt>
                <c:pt idx="37">
                  <c:v>0.0303107456792409</c:v>
                </c:pt>
                <c:pt idx="38">
                  <c:v>0.0982499746282821</c:v>
                </c:pt>
                <c:pt idx="39">
                  <c:v>0.00255586674239605</c:v>
                </c:pt>
                <c:pt idx="40">
                  <c:v>0.0265085489335866</c:v>
                </c:pt>
                <c:pt idx="41">
                  <c:v>0.0179017500253717</c:v>
                </c:pt>
                <c:pt idx="42">
                  <c:v>0.0547281309145035</c:v>
                </c:pt>
                <c:pt idx="43">
                  <c:v>0.0124383734325175</c:v>
                </c:pt>
                <c:pt idx="44">
                  <c:v>0.0304184642009511</c:v>
                </c:pt>
                <c:pt idx="45">
                  <c:v>0.0263358432045637</c:v>
                </c:pt>
                <c:pt idx="46">
                  <c:v>0.0419452362596568</c:v>
                </c:pt>
                <c:pt idx="47">
                  <c:v>0.00115374548873051</c:v>
                </c:pt>
                <c:pt idx="48">
                  <c:v>0.0727607455902174</c:v>
                </c:pt>
                <c:pt idx="49">
                  <c:v>0.0611796691527983</c:v>
                </c:pt>
                <c:pt idx="50">
                  <c:v>0.000858187230814975</c:v>
                </c:pt>
              </c:numCache>
            </c:numRef>
          </c:xVal>
          <c:yVal>
            <c:numRef>
              <c:f>品类分析5!$H$59:$H$109</c:f>
              <c:numCache>
                <c:formatCode>0.0_ </c:formatCode>
                <c:ptCount val="51"/>
                <c:pt idx="0">
                  <c:v>1.53635875233069</c:v>
                </c:pt>
                <c:pt idx="1">
                  <c:v>1.91844813935075</c:v>
                </c:pt>
                <c:pt idx="2">
                  <c:v>2.00912970477123</c:v>
                </c:pt>
                <c:pt idx="3">
                  <c:v>2.01384119055053</c:v>
                </c:pt>
                <c:pt idx="4">
                  <c:v>1.45293722930519</c:v>
                </c:pt>
                <c:pt idx="5">
                  <c:v>1.48383084577114</c:v>
                </c:pt>
                <c:pt idx="6">
                  <c:v>1.48990903922683</c:v>
                </c:pt>
                <c:pt idx="7">
                  <c:v>1.78689475210206</c:v>
                </c:pt>
                <c:pt idx="8">
                  <c:v>1.55196998123827</c:v>
                </c:pt>
                <c:pt idx="9">
                  <c:v>1.56706569343066</c:v>
                </c:pt>
                <c:pt idx="10">
                  <c:v>1.63973668461999</c:v>
                </c:pt>
                <c:pt idx="11">
                  <c:v>1</c:v>
                </c:pt>
                <c:pt idx="12">
                  <c:v>1.87994702639441</c:v>
                </c:pt>
                <c:pt idx="13">
                  <c:v>1.13119072708114</c:v>
                </c:pt>
                <c:pt idx="14">
                  <c:v>1.19526627218935</c:v>
                </c:pt>
                <c:pt idx="15">
                  <c:v>2.54516301443079</c:v>
                </c:pt>
                <c:pt idx="16">
                  <c:v>1.51136009959539</c:v>
                </c:pt>
                <c:pt idx="17">
                  <c:v>2.71281934981315</c:v>
                </c:pt>
                <c:pt idx="18">
                  <c:v>1.85660274928747</c:v>
                </c:pt>
                <c:pt idx="19">
                  <c:v>1.29931034482759</c:v>
                </c:pt>
                <c:pt idx="20">
                  <c:v>1.36491031390135</c:v>
                </c:pt>
                <c:pt idx="21">
                  <c:v>1.33032369609067</c:v>
                </c:pt>
                <c:pt idx="22">
                  <c:v>2.17919437821559</c:v>
                </c:pt>
                <c:pt idx="23">
                  <c:v>1.20890937019969</c:v>
                </c:pt>
                <c:pt idx="24">
                  <c:v>1.25272628135224</c:v>
                </c:pt>
                <c:pt idx="25">
                  <c:v>1.98202247191011</c:v>
                </c:pt>
                <c:pt idx="26">
                  <c:v>1.3267453798768</c:v>
                </c:pt>
                <c:pt idx="27">
                  <c:v>1.39559053748478</c:v>
                </c:pt>
                <c:pt idx="28">
                  <c:v>1.90209339774557</c:v>
                </c:pt>
                <c:pt idx="29">
                  <c:v>1.28033472803347</c:v>
                </c:pt>
                <c:pt idx="30">
                  <c:v>1.45015323598341</c:v>
                </c:pt>
                <c:pt idx="31">
                  <c:v>1.9754523522316</c:v>
                </c:pt>
                <c:pt idx="32">
                  <c:v>1.92144198272625</c:v>
                </c:pt>
                <c:pt idx="33">
                  <c:v>2.11736296791444</c:v>
                </c:pt>
                <c:pt idx="34">
                  <c:v>1.26094972067039</c:v>
                </c:pt>
                <c:pt idx="35">
                  <c:v>3.71904315196998</c:v>
                </c:pt>
                <c:pt idx="36">
                  <c:v>1.87191011235955</c:v>
                </c:pt>
                <c:pt idx="37">
                  <c:v>1.51618303571429</c:v>
                </c:pt>
                <c:pt idx="38">
                  <c:v>2.57105577905839</c:v>
                </c:pt>
                <c:pt idx="39">
                  <c:v>1.61999303378614</c:v>
                </c:pt>
                <c:pt idx="40">
                  <c:v>1.71786949659133</c:v>
                </c:pt>
                <c:pt idx="41">
                  <c:v>1.8122731115421</c:v>
                </c:pt>
                <c:pt idx="42">
                  <c:v>2.02547335545579</c:v>
                </c:pt>
                <c:pt idx="43">
                  <c:v>1.33058975093043</c:v>
                </c:pt>
                <c:pt idx="44">
                  <c:v>1.63270801018467</c:v>
                </c:pt>
                <c:pt idx="45">
                  <c:v>1.42859074468445</c:v>
                </c:pt>
                <c:pt idx="46">
                  <c:v>4.55001379544538</c:v>
                </c:pt>
                <c:pt idx="47">
                  <c:v>1.34413580246914</c:v>
                </c:pt>
                <c:pt idx="48">
                  <c:v>2.11847256888367</c:v>
                </c:pt>
                <c:pt idx="49">
                  <c:v>5.49261528163788</c:v>
                </c:pt>
                <c:pt idx="50">
                  <c:v>3.4201244813278</c:v>
                </c:pt>
              </c:numCache>
            </c:numRef>
          </c:yVal>
          <c:bubbleSize>
            <c:numRef>
              <c:f>品类分析5!$C$59:$C$109</c:f>
              <c:numCache>
                <c:formatCode>0_ </c:formatCode>
                <c:ptCount val="51"/>
                <c:pt idx="0">
                  <c:v>4370834.32</c:v>
                </c:pt>
                <c:pt idx="1">
                  <c:v>474965.95</c:v>
                </c:pt>
                <c:pt idx="2">
                  <c:v>2110339.33</c:v>
                </c:pt>
                <c:pt idx="3">
                  <c:v>1041888.19</c:v>
                </c:pt>
                <c:pt idx="4">
                  <c:v>919227.85</c:v>
                </c:pt>
                <c:pt idx="5">
                  <c:v>251276.82</c:v>
                </c:pt>
                <c:pt idx="6">
                  <c:v>609458.13</c:v>
                </c:pt>
                <c:pt idx="7">
                  <c:v>595514.68</c:v>
                </c:pt>
                <c:pt idx="8">
                  <c:v>58678.37</c:v>
                </c:pt>
                <c:pt idx="9">
                  <c:v>644105.35</c:v>
                </c:pt>
                <c:pt idx="10">
                  <c:v>71993.87</c:v>
                </c:pt>
                <c:pt idx="11">
                  <c:v>864</c:v>
                </c:pt>
                <c:pt idx="12">
                  <c:v>922113.22</c:v>
                </c:pt>
                <c:pt idx="13">
                  <c:v>171520.84</c:v>
                </c:pt>
                <c:pt idx="14">
                  <c:v>1269908.41</c:v>
                </c:pt>
                <c:pt idx="15">
                  <c:v>244892.47</c:v>
                </c:pt>
                <c:pt idx="16">
                  <c:v>271250.05</c:v>
                </c:pt>
                <c:pt idx="17">
                  <c:v>4126237.2</c:v>
                </c:pt>
                <c:pt idx="18">
                  <c:v>1600388.64</c:v>
                </c:pt>
                <c:pt idx="19">
                  <c:v>39753.33</c:v>
                </c:pt>
                <c:pt idx="20">
                  <c:v>53930.09</c:v>
                </c:pt>
                <c:pt idx="21">
                  <c:v>192010.64</c:v>
                </c:pt>
                <c:pt idx="22">
                  <c:v>717289.89</c:v>
                </c:pt>
                <c:pt idx="23">
                  <c:v>19562.27</c:v>
                </c:pt>
                <c:pt idx="24">
                  <c:v>700708.33</c:v>
                </c:pt>
                <c:pt idx="25">
                  <c:v>22144.52</c:v>
                </c:pt>
                <c:pt idx="26">
                  <c:v>112329.85</c:v>
                </c:pt>
                <c:pt idx="27">
                  <c:v>359789.68</c:v>
                </c:pt>
                <c:pt idx="28">
                  <c:v>409315.25</c:v>
                </c:pt>
                <c:pt idx="29">
                  <c:v>12071.49</c:v>
                </c:pt>
                <c:pt idx="30">
                  <c:v>1309021.82</c:v>
                </c:pt>
                <c:pt idx="31">
                  <c:v>1968789.83</c:v>
                </c:pt>
                <c:pt idx="32">
                  <c:v>787151.6</c:v>
                </c:pt>
                <c:pt idx="33">
                  <c:v>2568505.1</c:v>
                </c:pt>
                <c:pt idx="34">
                  <c:v>267796.49</c:v>
                </c:pt>
                <c:pt idx="35">
                  <c:v>1311101.18</c:v>
                </c:pt>
                <c:pt idx="36">
                  <c:v>53558.33</c:v>
                </c:pt>
                <c:pt idx="37">
                  <c:v>780352.41</c:v>
                </c:pt>
                <c:pt idx="38">
                  <c:v>3376198.38</c:v>
                </c:pt>
                <c:pt idx="39">
                  <c:v>113342.81</c:v>
                </c:pt>
                <c:pt idx="40">
                  <c:v>1864298.49</c:v>
                </c:pt>
                <c:pt idx="41">
                  <c:v>1103287.29</c:v>
                </c:pt>
                <c:pt idx="42">
                  <c:v>2085607.03</c:v>
                </c:pt>
                <c:pt idx="43">
                  <c:v>249450.09</c:v>
                </c:pt>
                <c:pt idx="44">
                  <c:v>870708.46</c:v>
                </c:pt>
                <c:pt idx="45">
                  <c:v>464847.08</c:v>
                </c:pt>
                <c:pt idx="46">
                  <c:v>8029637.46</c:v>
                </c:pt>
                <c:pt idx="47">
                  <c:v>408200.75</c:v>
                </c:pt>
                <c:pt idx="48">
                  <c:v>2468816.79</c:v>
                </c:pt>
                <c:pt idx="49">
                  <c:v>7601656.8</c:v>
                </c:pt>
                <c:pt idx="50">
                  <c:v>842156.07</c:v>
                </c:pt>
              </c:numCache>
            </c:numRef>
          </c:bubbleSize>
          <c:bubble3D val="1"/>
        </c:ser>
        <c:dLbls>
          <c:showLegendKey val="0"/>
          <c:showVal val="0"/>
          <c:showCatName val="0"/>
          <c:showSerName val="0"/>
          <c:showPercent val="0"/>
          <c:showBubbleSize val="0"/>
        </c:dLbls>
        <c:bubbleScale val="100"/>
        <c:showNegBubbles val="0"/>
        <c:sizeRepresents val="area"/>
        <c:axId val="-1984704448"/>
        <c:axId val="-1984703904"/>
      </c:bubbleChart>
      <c:valAx>
        <c:axId val="-1984704448"/>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3904"/>
        <c:crosses val="autoZero"/>
        <c:crossBetween val="midCat"/>
      </c:valAx>
      <c:valAx>
        <c:axId val="-1984703904"/>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0444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34012804474207"/>
          <c:y val="0.163157894736842"/>
          <c:w val="0.868836518098789"/>
          <c:h val="0.741856264677442"/>
        </c:manualLayout>
      </c:layout>
      <c:bubbleChart>
        <c:varyColors val="0"/>
        <c:ser>
          <c:idx val="0"/>
          <c:order val="0"/>
          <c:tx>
            <c:strRef>
              <c:f>品类分析5!$A$111</c:f>
              <c:strCache>
                <c:ptCount val="1"/>
                <c:pt idx="0">
                  <c:v>江苏公司</c:v>
                </c:pt>
              </c:strCache>
            </c:strRef>
          </c:tx>
          <c:spPr>
            <a:solidFill>
              <a:schemeClr val="accent1">
                <a:alpha val="75000"/>
              </a:schemeClr>
            </a:solidFill>
            <a:ln w="25400">
              <a:noFill/>
            </a:ln>
            <a:effectLst/>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layout>
                <c:manualLayout>
                  <c:x val="-0.0921598147194218"/>
                  <c:y val="0.142543859649123"/>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57009345794392"/>
                      <c:h val="0.087719298245614"/>
                    </c:manualLayout>
                  </c15:layout>
                </c:ext>
              </c:extLst>
            </c:dLbl>
            <c:dLbl>
              <c:idx val="17"/>
              <c:delete val="1"/>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layout>
                <c:manualLayout>
                  <c:x val="-0.0649013499480789"/>
                  <c:y val="-0.12280701754386"/>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54413291796469"/>
                      <c:h val="0.0921052631578947"/>
                    </c:manualLayout>
                  </c15:layout>
                </c:ext>
              </c:extLst>
            </c:dLbl>
            <c:dLbl>
              <c:idx val="35"/>
              <c:delete val="1"/>
            </c:dLbl>
            <c:dLbl>
              <c:idx val="36"/>
              <c:delete val="1"/>
            </c:dLbl>
            <c:dLbl>
              <c:idx val="37"/>
              <c:layout>
                <c:manualLayout>
                  <c:x val="-0.0752855659397716"/>
                  <c:y val="-0.13596491228070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8"/>
              <c:delete val="1"/>
            </c:dLbl>
            <c:dLbl>
              <c:idx val="39"/>
              <c:layout>
                <c:manualLayout>
                  <c:x val="-0.314122533748702"/>
                  <c:y val="-0.078947368421052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维生素和钙类非处方药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0"/>
              <c:delete val="1"/>
            </c:dLbl>
            <c:dLbl>
              <c:idx val="41"/>
              <c:delete val="1"/>
            </c:dLbl>
            <c:dLbl>
              <c:idx val="42"/>
              <c:delete val="1"/>
            </c:dLbl>
            <c:dLbl>
              <c:idx val="43"/>
              <c:delete val="1"/>
            </c:dLbl>
            <c:dLbl>
              <c:idx val="44"/>
              <c:delete val="1"/>
            </c:dLbl>
            <c:dLbl>
              <c:idx val="45"/>
              <c:layout>
                <c:manualLayout>
                  <c:x val="-0.00259605399792316"/>
                  <c:y val="-0.120614035087719"/>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49221183800623"/>
                      <c:h val="0.0789473684210526"/>
                    </c:manualLayout>
                  </c15:layout>
                </c:ext>
              </c:extLst>
            </c:dLbl>
            <c:dLbl>
              <c:idx val="46"/>
              <c:delete val="1"/>
            </c:dLbl>
            <c:dLbl>
              <c:idx val="47"/>
              <c:layout>
                <c:manualLayout>
                  <c:x val="-0.192107995846314"/>
                  <c:y val="-0.096491228070175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8"/>
              <c:layout>
                <c:manualLayout>
                  <c:x val="-0.00259605399792316"/>
                  <c:y val="-0.052631578947368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9"/>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品类分析5!$G$111:$G$160</c:f>
              <c:numCache>
                <c:formatCode>0.0%</c:formatCode>
                <c:ptCount val="50"/>
                <c:pt idx="0">
                  <c:v>0.025822401768478</c:v>
                </c:pt>
                <c:pt idx="1">
                  <c:v>0.00364357243001451</c:v>
                </c:pt>
                <c:pt idx="2">
                  <c:v>0.0207814522064961</c:v>
                </c:pt>
                <c:pt idx="3">
                  <c:v>0.0177417147365137</c:v>
                </c:pt>
                <c:pt idx="4">
                  <c:v>0.0155923629802074</c:v>
                </c:pt>
                <c:pt idx="5">
                  <c:v>0.0065575017373245</c:v>
                </c:pt>
                <c:pt idx="6">
                  <c:v>0.0129171154156125</c:v>
                </c:pt>
                <c:pt idx="7">
                  <c:v>0.00570625142750255</c:v>
                </c:pt>
                <c:pt idx="8">
                  <c:v>0.000704990029316176</c:v>
                </c:pt>
                <c:pt idx="9">
                  <c:v>0.00362356252013428</c:v>
                </c:pt>
                <c:pt idx="10">
                  <c:v>0.00270310666564369</c:v>
                </c:pt>
                <c:pt idx="11">
                  <c:v>0.00327510265304873</c:v>
                </c:pt>
                <c:pt idx="12">
                  <c:v>0.00085954170894359</c:v>
                </c:pt>
                <c:pt idx="13">
                  <c:v>0.00258658486998755</c:v>
                </c:pt>
                <c:pt idx="14">
                  <c:v>0.00171267140256644</c:v>
                </c:pt>
                <c:pt idx="15">
                  <c:v>0.00358652760405761</c:v>
                </c:pt>
                <c:pt idx="16">
                  <c:v>0.0809282564027842</c:v>
                </c:pt>
                <c:pt idx="17">
                  <c:v>0.062264206427979</c:v>
                </c:pt>
                <c:pt idx="18">
                  <c:v>6.33462892893475e-5</c:v>
                </c:pt>
                <c:pt idx="19">
                  <c:v>0.00272477485534825</c:v>
                </c:pt>
                <c:pt idx="20">
                  <c:v>0.0124045963979067</c:v>
                </c:pt>
                <c:pt idx="21">
                  <c:v>0.00918056876344727</c:v>
                </c:pt>
                <c:pt idx="22">
                  <c:v>0.000234812423124911</c:v>
                </c:pt>
                <c:pt idx="23">
                  <c:v>0.00172637984911422</c:v>
                </c:pt>
                <c:pt idx="24">
                  <c:v>0.00120645384819311</c:v>
                </c:pt>
                <c:pt idx="25">
                  <c:v>0.00147321579593341</c:v>
                </c:pt>
                <c:pt idx="26">
                  <c:v>0.00158586827199946</c:v>
                </c:pt>
                <c:pt idx="27">
                  <c:v>0.00813983234569872</c:v>
                </c:pt>
                <c:pt idx="28">
                  <c:v>0.000441212985259661</c:v>
                </c:pt>
                <c:pt idx="29">
                  <c:v>0.011698279744731</c:v>
                </c:pt>
                <c:pt idx="30">
                  <c:v>0.0599345443787741</c:v>
                </c:pt>
                <c:pt idx="31">
                  <c:v>0.0141625941156714</c:v>
                </c:pt>
                <c:pt idx="32">
                  <c:v>0.0598091784240549</c:v>
                </c:pt>
                <c:pt idx="33">
                  <c:v>0.00328571564392443</c:v>
                </c:pt>
                <c:pt idx="34">
                  <c:v>0.00930648747810794</c:v>
                </c:pt>
                <c:pt idx="35">
                  <c:v>3.31655964865694e-7</c:v>
                </c:pt>
                <c:pt idx="36">
                  <c:v>0.0387878284029726</c:v>
                </c:pt>
                <c:pt idx="37">
                  <c:v>0.100773222716488</c:v>
                </c:pt>
                <c:pt idx="38">
                  <c:v>0.00409075522264175</c:v>
                </c:pt>
                <c:pt idx="39">
                  <c:v>0.0513433282648932</c:v>
                </c:pt>
                <c:pt idx="40">
                  <c:v>0.0247936049654647</c:v>
                </c:pt>
                <c:pt idx="41">
                  <c:v>0.0452662854686708</c:v>
                </c:pt>
                <c:pt idx="42">
                  <c:v>0.0171958090183448</c:v>
                </c:pt>
                <c:pt idx="43">
                  <c:v>0.048572232126452</c:v>
                </c:pt>
                <c:pt idx="44">
                  <c:v>0.0250724170799284</c:v>
                </c:pt>
                <c:pt idx="45">
                  <c:v>0.0431716569465673</c:v>
                </c:pt>
                <c:pt idx="46">
                  <c:v>0.000259244412536684</c:v>
                </c:pt>
                <c:pt idx="47">
                  <c:v>0.0846988530673423</c:v>
                </c:pt>
                <c:pt idx="48">
                  <c:v>0.0458843816351921</c:v>
                </c:pt>
                <c:pt idx="49">
                  <c:v>0.00170526441935111</c:v>
                </c:pt>
              </c:numCache>
            </c:numRef>
          </c:xVal>
          <c:yVal>
            <c:numRef>
              <c:f>品类分析5!$H$111:$H$160</c:f>
              <c:numCache>
                <c:formatCode>0.0_ </c:formatCode>
                <c:ptCount val="50"/>
                <c:pt idx="0">
                  <c:v>1.64018289471994</c:v>
                </c:pt>
                <c:pt idx="1">
                  <c:v>1.9309424115541</c:v>
                </c:pt>
                <c:pt idx="2">
                  <c:v>1.8848382000117</c:v>
                </c:pt>
                <c:pt idx="3">
                  <c:v>2.05500271056747</c:v>
                </c:pt>
                <c:pt idx="4">
                  <c:v>1.35374820087776</c:v>
                </c:pt>
                <c:pt idx="5">
                  <c:v>1.51070537460382</c:v>
                </c:pt>
                <c:pt idx="6">
                  <c:v>1.51020181099262</c:v>
                </c:pt>
                <c:pt idx="7">
                  <c:v>2.49267668939864</c:v>
                </c:pt>
                <c:pt idx="8">
                  <c:v>1.64685588834875</c:v>
                </c:pt>
                <c:pt idx="9">
                  <c:v>1.99026756567105</c:v>
                </c:pt>
                <c:pt idx="10">
                  <c:v>1.91566807083555</c:v>
                </c:pt>
                <c:pt idx="11">
                  <c:v>1.52962025316456</c:v>
                </c:pt>
                <c:pt idx="12">
                  <c:v>1.10623794212219</c:v>
                </c:pt>
                <c:pt idx="13">
                  <c:v>1.30602213959055</c:v>
                </c:pt>
                <c:pt idx="14">
                  <c:v>4.00497030725536</c:v>
                </c:pt>
                <c:pt idx="15">
                  <c:v>1.58079033351828</c:v>
                </c:pt>
                <c:pt idx="16">
                  <c:v>2.35977777109931</c:v>
                </c:pt>
                <c:pt idx="17">
                  <c:v>2.28465480138917</c:v>
                </c:pt>
                <c:pt idx="18">
                  <c:v>1.45200698080279</c:v>
                </c:pt>
                <c:pt idx="19">
                  <c:v>1.77940520144439</c:v>
                </c:pt>
                <c:pt idx="20">
                  <c:v>1.3821453398214</c:v>
                </c:pt>
                <c:pt idx="21">
                  <c:v>2.23293956143203</c:v>
                </c:pt>
                <c:pt idx="22">
                  <c:v>1.1120527306968</c:v>
                </c:pt>
                <c:pt idx="23">
                  <c:v>1.50691598360656</c:v>
                </c:pt>
                <c:pt idx="24">
                  <c:v>2.00815541097773</c:v>
                </c:pt>
                <c:pt idx="25">
                  <c:v>1.34413927660213</c:v>
                </c:pt>
                <c:pt idx="26">
                  <c:v>1.95859184384803</c:v>
                </c:pt>
                <c:pt idx="27">
                  <c:v>2.32837604748129</c:v>
                </c:pt>
                <c:pt idx="28">
                  <c:v>1.46178902530694</c:v>
                </c:pt>
                <c:pt idx="29">
                  <c:v>1.5904344292505</c:v>
                </c:pt>
                <c:pt idx="30">
                  <c:v>1.93618241816213</c:v>
                </c:pt>
                <c:pt idx="31">
                  <c:v>2.15817123052425</c:v>
                </c:pt>
                <c:pt idx="32">
                  <c:v>2.0985111043336</c:v>
                </c:pt>
                <c:pt idx="33">
                  <c:v>1.51367719794085</c:v>
                </c:pt>
                <c:pt idx="34">
                  <c:v>4.32106626119598</c:v>
                </c:pt>
                <c:pt idx="35">
                  <c:v>1</c:v>
                </c:pt>
                <c:pt idx="36">
                  <c:v>1.77784048156509</c:v>
                </c:pt>
                <c:pt idx="37">
                  <c:v>2.73533315927007</c:v>
                </c:pt>
                <c:pt idx="38">
                  <c:v>1.75037159149258</c:v>
                </c:pt>
                <c:pt idx="39">
                  <c:v>2.15592762694675</c:v>
                </c:pt>
                <c:pt idx="40">
                  <c:v>2.07041035176193</c:v>
                </c:pt>
                <c:pt idx="41">
                  <c:v>2.01894460224151</c:v>
                </c:pt>
                <c:pt idx="42">
                  <c:v>1.34422835835289</c:v>
                </c:pt>
                <c:pt idx="43">
                  <c:v>1.8840452384258</c:v>
                </c:pt>
                <c:pt idx="44">
                  <c:v>1.46325944804293</c:v>
                </c:pt>
                <c:pt idx="45">
                  <c:v>5.10718547540396</c:v>
                </c:pt>
                <c:pt idx="46">
                  <c:v>1.74115138592751</c:v>
                </c:pt>
                <c:pt idx="47">
                  <c:v>2.5293045050219</c:v>
                </c:pt>
                <c:pt idx="48">
                  <c:v>3.67307877643068</c:v>
                </c:pt>
                <c:pt idx="49">
                  <c:v>3.88654781199352</c:v>
                </c:pt>
              </c:numCache>
            </c:numRef>
          </c:yVal>
          <c:bubbleSize>
            <c:numRef>
              <c:f>品类分析5!$C$111:$C$160</c:f>
              <c:numCache>
                <c:formatCode>0_ </c:formatCode>
                <c:ptCount val="50"/>
                <c:pt idx="0">
                  <c:v>40575126.33</c:v>
                </c:pt>
                <c:pt idx="1">
                  <c:v>5843643.33</c:v>
                </c:pt>
                <c:pt idx="2">
                  <c:v>35571883.24</c:v>
                </c:pt>
                <c:pt idx="3">
                  <c:v>17475980.56</c:v>
                </c:pt>
                <c:pt idx="4">
                  <c:v>17303851.39</c:v>
                </c:pt>
                <c:pt idx="5">
                  <c:v>4939745.43</c:v>
                </c:pt>
                <c:pt idx="6">
                  <c:v>9666691.54</c:v>
                </c:pt>
                <c:pt idx="7">
                  <c:v>22016038.58</c:v>
                </c:pt>
                <c:pt idx="8">
                  <c:v>639260.39</c:v>
                </c:pt>
                <c:pt idx="9">
                  <c:v>1567262.29</c:v>
                </c:pt>
                <c:pt idx="10">
                  <c:v>3102637.86</c:v>
                </c:pt>
                <c:pt idx="11">
                  <c:v>1732511.48</c:v>
                </c:pt>
                <c:pt idx="12">
                  <c:v>263943.11</c:v>
                </c:pt>
                <c:pt idx="13">
                  <c:v>44999982.67</c:v>
                </c:pt>
                <c:pt idx="14">
                  <c:v>9288076.21</c:v>
                </c:pt>
                <c:pt idx="15">
                  <c:v>1752005.66</c:v>
                </c:pt>
                <c:pt idx="16">
                  <c:v>37386932.59</c:v>
                </c:pt>
                <c:pt idx="17">
                  <c:v>35663728.83</c:v>
                </c:pt>
                <c:pt idx="18">
                  <c:v>38691.47</c:v>
                </c:pt>
                <c:pt idx="19">
                  <c:v>1824563.09</c:v>
                </c:pt>
                <c:pt idx="20">
                  <c:v>3713884.65</c:v>
                </c:pt>
                <c:pt idx="21">
                  <c:v>12981432.99</c:v>
                </c:pt>
                <c:pt idx="22">
                  <c:v>132702.65</c:v>
                </c:pt>
                <c:pt idx="23">
                  <c:v>7399105.53</c:v>
                </c:pt>
                <c:pt idx="24">
                  <c:v>1204746.89</c:v>
                </c:pt>
                <c:pt idx="25">
                  <c:v>695211.78</c:v>
                </c:pt>
                <c:pt idx="26">
                  <c:v>2568838.99</c:v>
                </c:pt>
                <c:pt idx="27">
                  <c:v>23927535.92</c:v>
                </c:pt>
                <c:pt idx="28">
                  <c:v>2326830.74</c:v>
                </c:pt>
                <c:pt idx="29">
                  <c:v>8366199.09</c:v>
                </c:pt>
                <c:pt idx="30">
                  <c:v>37793043.4</c:v>
                </c:pt>
                <c:pt idx="31">
                  <c:v>16397511.62</c:v>
                </c:pt>
                <c:pt idx="32">
                  <c:v>42303173.04</c:v>
                </c:pt>
                <c:pt idx="33">
                  <c:v>881114.31</c:v>
                </c:pt>
                <c:pt idx="34">
                  <c:v>25823520.47</c:v>
                </c:pt>
                <c:pt idx="35">
                  <c:v>1157.5</c:v>
                </c:pt>
                <c:pt idx="36">
                  <c:v>19418857.74</c:v>
                </c:pt>
                <c:pt idx="37">
                  <c:v>65607232.05</c:v>
                </c:pt>
                <c:pt idx="38">
                  <c:v>2101493.28</c:v>
                </c:pt>
                <c:pt idx="39">
                  <c:v>72068849.14</c:v>
                </c:pt>
                <c:pt idx="40">
                  <c:v>26063033.24</c:v>
                </c:pt>
                <c:pt idx="41">
                  <c:v>25366630.92</c:v>
                </c:pt>
                <c:pt idx="42">
                  <c:v>4875477.93</c:v>
                </c:pt>
                <c:pt idx="43">
                  <c:v>22683709.39</c:v>
                </c:pt>
                <c:pt idx="44">
                  <c:v>2385131.81</c:v>
                </c:pt>
                <c:pt idx="45">
                  <c:v>125812820.58</c:v>
                </c:pt>
                <c:pt idx="46">
                  <c:v>2772249.15</c:v>
                </c:pt>
                <c:pt idx="47">
                  <c:v>53359355.76</c:v>
                </c:pt>
                <c:pt idx="48">
                  <c:v>86535283.99</c:v>
                </c:pt>
                <c:pt idx="49">
                  <c:v>9178381.41</c:v>
                </c:pt>
              </c:numCache>
            </c:numRef>
          </c:bubbleSize>
          <c:bubble3D val="1"/>
        </c:ser>
        <c:dLbls>
          <c:showLegendKey val="0"/>
          <c:showVal val="0"/>
          <c:showCatName val="0"/>
          <c:showSerName val="0"/>
          <c:showPercent val="0"/>
          <c:showBubbleSize val="0"/>
        </c:dLbls>
        <c:bubbleScale val="100"/>
        <c:showNegBubbles val="0"/>
        <c:sizeRepresents val="area"/>
        <c:axId val="-1984709888"/>
        <c:axId val="-1984707712"/>
      </c:bubbleChart>
      <c:valAx>
        <c:axId val="-1984709888"/>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7712"/>
        <c:crosses val="autoZero"/>
        <c:crossBetween val="midCat"/>
      </c:valAx>
      <c:valAx>
        <c:axId val="-1984707712"/>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0988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消费会员数与人均月产值</a:t>
            </a:r>
            <a:endParaRPr lang="zh-CN" altLang="en-US"/>
          </a:p>
        </c:rich>
      </c:tx>
      <c:layout/>
      <c:overlay val="0"/>
      <c:spPr>
        <a:noFill/>
        <a:ln>
          <a:noFill/>
        </a:ln>
        <a:effectLst/>
      </c:spPr>
    </c:title>
    <c:autoTitleDeleted val="0"/>
    <c:plotArea>
      <c:layout/>
      <c:barChart>
        <c:barDir val="col"/>
        <c:grouping val="clustered"/>
        <c:varyColors val="0"/>
        <c:ser>
          <c:idx val="0"/>
          <c:order val="0"/>
          <c:tx>
            <c:strRef>
              <c:f>基础数据分析1!$F$1</c:f>
              <c:strCache>
                <c:ptCount val="1"/>
                <c:pt idx="0">
                  <c:v>消费会员数</c:v>
                </c:pt>
              </c:strCache>
            </c:strRef>
          </c:tx>
          <c:spPr>
            <a:solidFill>
              <a:schemeClr val="accent1"/>
            </a:solidFill>
            <a:ln>
              <a:noFill/>
            </a:ln>
            <a:effectLst/>
          </c:spPr>
          <c:invertIfNegative val="0"/>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基础数据分析1!$F$2:$F$17</c:f>
              <c:numCache>
                <c:formatCode>#,##0</c:formatCode>
                <c:ptCount val="16"/>
                <c:pt idx="0">
                  <c:v>2247361</c:v>
                </c:pt>
                <c:pt idx="1">
                  <c:v>1980867</c:v>
                </c:pt>
                <c:pt idx="2">
                  <c:v>2302747</c:v>
                </c:pt>
                <c:pt idx="3">
                  <c:v>2262413</c:v>
                </c:pt>
                <c:pt idx="4">
                  <c:v>2281961</c:v>
                </c:pt>
                <c:pt idx="5">
                  <c:v>2330839</c:v>
                </c:pt>
                <c:pt idx="6">
                  <c:v>2318858</c:v>
                </c:pt>
                <c:pt idx="7">
                  <c:v>2375060</c:v>
                </c:pt>
                <c:pt idx="8">
                  <c:v>2462925</c:v>
                </c:pt>
                <c:pt idx="9">
                  <c:v>2611165</c:v>
                </c:pt>
                <c:pt idx="10">
                  <c:v>2535092</c:v>
                </c:pt>
                <c:pt idx="11">
                  <c:v>2622340</c:v>
                </c:pt>
                <c:pt idx="12">
                  <c:v>2892932</c:v>
                </c:pt>
                <c:pt idx="13">
                  <c:v>2371516</c:v>
                </c:pt>
                <c:pt idx="14">
                  <c:v>2892471</c:v>
                </c:pt>
                <c:pt idx="15">
                  <c:v>2806899</c:v>
                </c:pt>
              </c:numCache>
            </c:numRef>
          </c:val>
        </c:ser>
        <c:dLbls>
          <c:showLegendKey val="0"/>
          <c:showVal val="0"/>
          <c:showCatName val="0"/>
          <c:showSerName val="0"/>
          <c:showPercent val="0"/>
          <c:showBubbleSize val="0"/>
        </c:dLbls>
        <c:gapWidth val="219"/>
        <c:overlap val="-27"/>
        <c:axId val="-1892545008"/>
        <c:axId val="-1892550992"/>
      </c:barChart>
      <c:lineChart>
        <c:grouping val="standard"/>
        <c:varyColors val="0"/>
        <c:ser>
          <c:idx val="1"/>
          <c:order val="1"/>
          <c:tx>
            <c:strRef>
              <c:f>基础数据分析1!$G$1</c:f>
              <c:strCache>
                <c:ptCount val="1"/>
                <c:pt idx="0">
                  <c:v>人均月产值</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基础数据分析1!$G$2:$G$17</c:f>
              <c:numCache>
                <c:formatCode>0_ </c:formatCode>
                <c:ptCount val="16"/>
                <c:pt idx="0">
                  <c:v>170.059499581954</c:v>
                </c:pt>
                <c:pt idx="1">
                  <c:v>171.87968958037</c:v>
                </c:pt>
                <c:pt idx="2">
                  <c:v>168.426938400093</c:v>
                </c:pt>
                <c:pt idx="3">
                  <c:v>157.381825387318</c:v>
                </c:pt>
                <c:pt idx="4">
                  <c:v>152.750491524614</c:v>
                </c:pt>
                <c:pt idx="5">
                  <c:v>171.127963252717</c:v>
                </c:pt>
                <c:pt idx="6">
                  <c:v>156.988834896315</c:v>
                </c:pt>
                <c:pt idx="7">
                  <c:v>157.85056005743</c:v>
                </c:pt>
                <c:pt idx="8">
                  <c:v>166.087860523564</c:v>
                </c:pt>
                <c:pt idx="9">
                  <c:v>169.886126583344</c:v>
                </c:pt>
                <c:pt idx="10">
                  <c:v>173.474968064275</c:v>
                </c:pt>
                <c:pt idx="11">
                  <c:v>183.014853947237</c:v>
                </c:pt>
                <c:pt idx="12">
                  <c:v>175.189121116569</c:v>
                </c:pt>
                <c:pt idx="13">
                  <c:v>161.258330013375</c:v>
                </c:pt>
                <c:pt idx="14">
                  <c:v>163.791037517748</c:v>
                </c:pt>
                <c:pt idx="15">
                  <c:v>156.460060386925</c:v>
                </c:pt>
              </c:numCache>
            </c:numRef>
          </c:val>
          <c:smooth val="0"/>
        </c:ser>
        <c:dLbls>
          <c:showLegendKey val="0"/>
          <c:showVal val="0"/>
          <c:showCatName val="0"/>
          <c:showSerName val="0"/>
          <c:showPercent val="0"/>
          <c:showBubbleSize val="0"/>
        </c:dLbls>
        <c:marker val="0"/>
        <c:smooth val="0"/>
        <c:axId val="-1892543376"/>
        <c:axId val="-1892549360"/>
      </c:lineChart>
      <c:catAx>
        <c:axId val="-189254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50992"/>
        <c:crosses val="autoZero"/>
        <c:auto val="1"/>
        <c:lblAlgn val="ctr"/>
        <c:lblOffset val="100"/>
        <c:noMultiLvlLbl val="0"/>
      </c:catAx>
      <c:valAx>
        <c:axId val="-1892550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5008"/>
        <c:crosses val="autoZero"/>
        <c:crossBetween val="between"/>
      </c:valAx>
      <c:catAx>
        <c:axId val="-1892543376"/>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9360"/>
        <c:crosses val="autoZero"/>
        <c:auto val="1"/>
        <c:lblAlgn val="ctr"/>
        <c:lblOffset val="100"/>
        <c:noMultiLvlLbl val="0"/>
      </c:catAx>
      <c:valAx>
        <c:axId val="-1892549360"/>
        <c:scaling>
          <c:orientation val="minMax"/>
          <c:max val="185"/>
          <c:min val="60"/>
        </c:scaling>
        <c:delete val="0"/>
        <c:axPos val="r"/>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3376"/>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品类分析5!$A$162</c:f>
              <c:strCache>
                <c:ptCount val="1"/>
                <c:pt idx="0">
                  <c:v>江西公司</c:v>
                </c:pt>
              </c:strCache>
            </c:strRef>
          </c:tx>
          <c:spPr>
            <a:solidFill>
              <a:schemeClr val="accent1">
                <a:alpha val="75000"/>
              </a:schemeClr>
            </a:solidFill>
            <a:ln w="25400">
              <a:noFill/>
            </a:ln>
            <a:effectLst/>
          </c:spPr>
          <c:invertIfNegative val="0"/>
          <c:dLbls>
            <c:dLbl>
              <c:idx val="0"/>
              <c:layout>
                <c:manualLayout>
                  <c:x val="-0.0181723779854621"/>
                  <c:y val="0.118421052631579"/>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layout>
                <c:manualLayout>
                  <c:x val="-0.101246105919003"/>
                  <c:y val="0.13596491228070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228452751817238"/>
                      <c:h val="0.12719298245614"/>
                    </c:manualLayout>
                  </c15:layout>
                </c:ext>
              </c:extLst>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layout>
                <c:manualLayout>
                  <c:x val="-0.0142782969885774"/>
                  <c:y val="-0.052631578947368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231048805815161"/>
                      <c:h val="0.12719298245614"/>
                    </c:manualLayout>
                  </c15:layout>
                </c:ext>
              </c:extLst>
            </c:dLbl>
            <c:dLbl>
              <c:idx val="36"/>
              <c:delete val="1"/>
            </c:dLbl>
            <c:dLbl>
              <c:idx val="37"/>
              <c:delete val="1"/>
            </c:dLbl>
            <c:dLbl>
              <c:idx val="38"/>
              <c:layout>
                <c:manualLayout>
                  <c:x val="-0.0674974039460022"/>
                  <c:y val="-0.10964912280701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manualLayout>
                  <c:x val="-0.0233644859813085"/>
                  <c:y val="-0.1271929824561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7"/>
              <c:delete val="1"/>
            </c:dLbl>
            <c:dLbl>
              <c:idx val="48"/>
              <c:layout>
                <c:manualLayout>
                  <c:x val="-0.00778816199376957"/>
                  <c:y val="0.096491228070175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9"/>
              <c:layout>
                <c:manualLayout>
                  <c:x val="0"/>
                  <c:y val="-0.078947368421052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0"/>
              <c:delete val="1"/>
            </c:dLbl>
            <c:dLbl>
              <c:idx val="51"/>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品类分析5!$G$162:$G$213</c:f>
              <c:numCache>
                <c:formatCode>0.0%</c:formatCode>
                <c:ptCount val="52"/>
                <c:pt idx="0">
                  <c:v>0.0363204416477658</c:v>
                </c:pt>
                <c:pt idx="1">
                  <c:v>0.0034337881451766</c:v>
                </c:pt>
                <c:pt idx="2">
                  <c:v>0.0174014367982127</c:v>
                </c:pt>
                <c:pt idx="3">
                  <c:v>0.0137108482575635</c:v>
                </c:pt>
                <c:pt idx="4">
                  <c:v>0.0103064087290123</c:v>
                </c:pt>
                <c:pt idx="5">
                  <c:v>0.00375708150019122</c:v>
                </c:pt>
                <c:pt idx="6">
                  <c:v>0.0151903548217179</c:v>
                </c:pt>
                <c:pt idx="7">
                  <c:v>0.00769392327721328</c:v>
                </c:pt>
                <c:pt idx="8">
                  <c:v>0.000479666452972052</c:v>
                </c:pt>
                <c:pt idx="9">
                  <c:v>0.00491130756341365</c:v>
                </c:pt>
                <c:pt idx="10">
                  <c:v>0.00301572321564232</c:v>
                </c:pt>
                <c:pt idx="11">
                  <c:v>3.05714756515011e-7</c:v>
                </c:pt>
                <c:pt idx="12">
                  <c:v>0.00458984849693811</c:v>
                </c:pt>
                <c:pt idx="13">
                  <c:v>0.00913062977545557</c:v>
                </c:pt>
                <c:pt idx="14">
                  <c:v>0.00308726046866684</c:v>
                </c:pt>
                <c:pt idx="15">
                  <c:v>0.00131044630380159</c:v>
                </c:pt>
                <c:pt idx="16">
                  <c:v>0.00554245567823889</c:v>
                </c:pt>
                <c:pt idx="17">
                  <c:v>0.0708854691636225</c:v>
                </c:pt>
                <c:pt idx="18">
                  <c:v>0.0717911491297982</c:v>
                </c:pt>
                <c:pt idx="19">
                  <c:v>6.11429513030021e-6</c:v>
                </c:pt>
                <c:pt idx="20">
                  <c:v>0.00148439800025863</c:v>
                </c:pt>
                <c:pt idx="21">
                  <c:v>0.00937825872823273</c:v>
                </c:pt>
                <c:pt idx="22">
                  <c:v>0.0100323354497966</c:v>
                </c:pt>
                <c:pt idx="23">
                  <c:v>0.000190918865443624</c:v>
                </c:pt>
                <c:pt idx="24">
                  <c:v>0.00186776430492846</c:v>
                </c:pt>
                <c:pt idx="25">
                  <c:v>0.000641695273925008</c:v>
                </c:pt>
                <c:pt idx="26">
                  <c:v>0.00147828370512833</c:v>
                </c:pt>
                <c:pt idx="27">
                  <c:v>0.0019582558728569</c:v>
                </c:pt>
                <c:pt idx="28">
                  <c:v>0.0058420561396236</c:v>
                </c:pt>
                <c:pt idx="29">
                  <c:v>0.000236776078920876</c:v>
                </c:pt>
                <c:pt idx="30">
                  <c:v>0.00902760390251001</c:v>
                </c:pt>
                <c:pt idx="31">
                  <c:v>0.0535103238344701</c:v>
                </c:pt>
                <c:pt idx="32">
                  <c:v>0.00990347667992551</c:v>
                </c:pt>
                <c:pt idx="33">
                  <c:v>0.0521583003237825</c:v>
                </c:pt>
                <c:pt idx="34">
                  <c:v>0.0293585523550278</c:v>
                </c:pt>
                <c:pt idx="35">
                  <c:v>0.00869697339333903</c:v>
                </c:pt>
                <c:pt idx="36">
                  <c:v>2.59857543037759e-6</c:v>
                </c:pt>
                <c:pt idx="37">
                  <c:v>0.0386770438483618</c:v>
                </c:pt>
                <c:pt idx="38">
                  <c:v>0.0988152636040774</c:v>
                </c:pt>
                <c:pt idx="39">
                  <c:v>0.00332357797545294</c:v>
                </c:pt>
                <c:pt idx="40">
                  <c:v>0.0381353172998172</c:v>
                </c:pt>
                <c:pt idx="41">
                  <c:v>0.0259166627688035</c:v>
                </c:pt>
                <c:pt idx="42">
                  <c:v>0.0391654231718945</c:v>
                </c:pt>
                <c:pt idx="43">
                  <c:v>0.0143098963229546</c:v>
                </c:pt>
                <c:pt idx="44">
                  <c:v>0.0402760848823136</c:v>
                </c:pt>
                <c:pt idx="45">
                  <c:v>0.0311700651447575</c:v>
                </c:pt>
                <c:pt idx="46">
                  <c:v>0.0454282956738611</c:v>
                </c:pt>
                <c:pt idx="47">
                  <c:v>0.000385047735830656</c:v>
                </c:pt>
                <c:pt idx="48">
                  <c:v>0.0855204931301309</c:v>
                </c:pt>
                <c:pt idx="49">
                  <c:v>0.0590300037633487</c:v>
                </c:pt>
                <c:pt idx="50">
                  <c:v>0.00140414787667344</c:v>
                </c:pt>
                <c:pt idx="51">
                  <c:v>0.000109445882832374</c:v>
                </c:pt>
              </c:numCache>
            </c:numRef>
          </c:xVal>
          <c:yVal>
            <c:numRef>
              <c:f>品类分析5!$H$162:$H$213</c:f>
              <c:numCache>
                <c:formatCode>0.0_ </c:formatCode>
                <c:ptCount val="52"/>
                <c:pt idx="0">
                  <c:v>1.74580615293969</c:v>
                </c:pt>
                <c:pt idx="1">
                  <c:v>2.10216346153846</c:v>
                </c:pt>
                <c:pt idx="2">
                  <c:v>1.82624889099709</c:v>
                </c:pt>
                <c:pt idx="3">
                  <c:v>2.2620823438911</c:v>
                </c:pt>
                <c:pt idx="4">
                  <c:v>1.35007786429366</c:v>
                </c:pt>
                <c:pt idx="5">
                  <c:v>1.60502868302209</c:v>
                </c:pt>
                <c:pt idx="6">
                  <c:v>1.52471421671228</c:v>
                </c:pt>
                <c:pt idx="7">
                  <c:v>2.52590694162991</c:v>
                </c:pt>
                <c:pt idx="8">
                  <c:v>1.83875079668579</c:v>
                </c:pt>
                <c:pt idx="9">
                  <c:v>1.48443821973234</c:v>
                </c:pt>
                <c:pt idx="10">
                  <c:v>1.95260783618024</c:v>
                </c:pt>
                <c:pt idx="11">
                  <c:v>1.5</c:v>
                </c:pt>
                <c:pt idx="12">
                  <c:v>1.35774469643987</c:v>
                </c:pt>
                <c:pt idx="13">
                  <c:v>1.26933186011083</c:v>
                </c:pt>
                <c:pt idx="14">
                  <c:v>1.24632371144229</c:v>
                </c:pt>
                <c:pt idx="15">
                  <c:v>4.91613204245888</c:v>
                </c:pt>
                <c:pt idx="16">
                  <c:v>1.76394826112138</c:v>
                </c:pt>
                <c:pt idx="17">
                  <c:v>2.40532113098832</c:v>
                </c:pt>
                <c:pt idx="18">
                  <c:v>2.40745133191813</c:v>
                </c:pt>
                <c:pt idx="19">
                  <c:v>1.025</c:v>
                </c:pt>
                <c:pt idx="20">
                  <c:v>1.71990526207394</c:v>
                </c:pt>
                <c:pt idx="21">
                  <c:v>1.40632079930892</c:v>
                </c:pt>
                <c:pt idx="22">
                  <c:v>2.35994636762555</c:v>
                </c:pt>
                <c:pt idx="23">
                  <c:v>1.16253002401922</c:v>
                </c:pt>
                <c:pt idx="24">
                  <c:v>1.2644242573042</c:v>
                </c:pt>
                <c:pt idx="25">
                  <c:v>1.90257265364459</c:v>
                </c:pt>
                <c:pt idx="26">
                  <c:v>1.37421156033502</c:v>
                </c:pt>
                <c:pt idx="27">
                  <c:v>1.3834985559285</c:v>
                </c:pt>
                <c:pt idx="28">
                  <c:v>2.62306706088595</c:v>
                </c:pt>
                <c:pt idx="29">
                  <c:v>1.39832149774048</c:v>
                </c:pt>
                <c:pt idx="30">
                  <c:v>1.52257911579945</c:v>
                </c:pt>
                <c:pt idx="31">
                  <c:v>1.93370411949712</c:v>
                </c:pt>
                <c:pt idx="32">
                  <c:v>2.4991279383846</c:v>
                </c:pt>
                <c:pt idx="33">
                  <c:v>2.1486920538535</c:v>
                </c:pt>
                <c:pt idx="34">
                  <c:v>1.4448702262255</c:v>
                </c:pt>
                <c:pt idx="35">
                  <c:v>5.19493461754781</c:v>
                </c:pt>
                <c:pt idx="36">
                  <c:v>1.11764705882353</c:v>
                </c:pt>
                <c:pt idx="37">
                  <c:v>1.8092179885941</c:v>
                </c:pt>
                <c:pt idx="38">
                  <c:v>2.84314583868303</c:v>
                </c:pt>
                <c:pt idx="39">
                  <c:v>2.01030216621441</c:v>
                </c:pt>
                <c:pt idx="40">
                  <c:v>2.22844041477776</c:v>
                </c:pt>
                <c:pt idx="41">
                  <c:v>2.19776110599948</c:v>
                </c:pt>
                <c:pt idx="42">
                  <c:v>2.02793671113331</c:v>
                </c:pt>
                <c:pt idx="43">
                  <c:v>1.32621560417023</c:v>
                </c:pt>
                <c:pt idx="44">
                  <c:v>1.86889725528297</c:v>
                </c:pt>
                <c:pt idx="45">
                  <c:v>1.58686910296397</c:v>
                </c:pt>
                <c:pt idx="46">
                  <c:v>5.34270543819862</c:v>
                </c:pt>
                <c:pt idx="47">
                  <c:v>1.58435887256848</c:v>
                </c:pt>
                <c:pt idx="48">
                  <c:v>2.68336076957312</c:v>
                </c:pt>
                <c:pt idx="49">
                  <c:v>3.74245488467723</c:v>
                </c:pt>
                <c:pt idx="50">
                  <c:v>4.40931852819508</c:v>
                </c:pt>
                <c:pt idx="51">
                  <c:v>1.16340782122905</c:v>
                </c:pt>
              </c:numCache>
            </c:numRef>
          </c:yVal>
          <c:bubbleSize>
            <c:numRef>
              <c:f>品类分析5!$C$162:$C$213</c:f>
              <c:numCache>
                <c:formatCode>0_ </c:formatCode>
                <c:ptCount val="52"/>
                <c:pt idx="0">
                  <c:v>48677266.87</c:v>
                </c:pt>
                <c:pt idx="1">
                  <c:v>5226399.69</c:v>
                </c:pt>
                <c:pt idx="2">
                  <c:v>18068220.73</c:v>
                </c:pt>
                <c:pt idx="3">
                  <c:v>10926717.42</c:v>
                </c:pt>
                <c:pt idx="4">
                  <c:v>9388129.91</c:v>
                </c:pt>
                <c:pt idx="5">
                  <c:v>2120755.59</c:v>
                </c:pt>
                <c:pt idx="6">
                  <c:v>7894923.36</c:v>
                </c:pt>
                <c:pt idx="7">
                  <c:v>19686041.15</c:v>
                </c:pt>
                <c:pt idx="8">
                  <c:v>190803.5</c:v>
                </c:pt>
                <c:pt idx="9">
                  <c:v>961680.53</c:v>
                </c:pt>
                <c:pt idx="10">
                  <c:v>2509194.55</c:v>
                </c:pt>
                <c:pt idx="11">
                  <c:v>1329.1</c:v>
                </c:pt>
                <c:pt idx="12">
                  <c:v>1803544.64</c:v>
                </c:pt>
                <c:pt idx="13">
                  <c:v>3202996.09</c:v>
                </c:pt>
                <c:pt idx="14">
                  <c:v>30801600.05</c:v>
                </c:pt>
                <c:pt idx="15">
                  <c:v>3058162.62</c:v>
                </c:pt>
                <c:pt idx="16">
                  <c:v>2063962.51</c:v>
                </c:pt>
                <c:pt idx="17">
                  <c:v>23072516.63</c:v>
                </c:pt>
                <c:pt idx="18">
                  <c:v>27926472.91</c:v>
                </c:pt>
                <c:pt idx="19">
                  <c:v>1622.79</c:v>
                </c:pt>
                <c:pt idx="20">
                  <c:v>648058.35</c:v>
                </c:pt>
                <c:pt idx="21">
                  <c:v>1968991.55</c:v>
                </c:pt>
                <c:pt idx="22">
                  <c:v>9687702</c:v>
                </c:pt>
                <c:pt idx="23">
                  <c:v>40888.78</c:v>
                </c:pt>
                <c:pt idx="24">
                  <c:v>5395954.55</c:v>
                </c:pt>
                <c:pt idx="25">
                  <c:v>368817.01</c:v>
                </c:pt>
                <c:pt idx="26">
                  <c:v>420092.02</c:v>
                </c:pt>
                <c:pt idx="27">
                  <c:v>367416.49</c:v>
                </c:pt>
                <c:pt idx="28">
                  <c:v>12711287.25</c:v>
                </c:pt>
                <c:pt idx="29">
                  <c:v>793430.98</c:v>
                </c:pt>
                <c:pt idx="30">
                  <c:v>2831105.22</c:v>
                </c:pt>
                <c:pt idx="31">
                  <c:v>15917961.52</c:v>
                </c:pt>
                <c:pt idx="32">
                  <c:v>9032600.9</c:v>
                </c:pt>
                <c:pt idx="33">
                  <c:v>24403804.56</c:v>
                </c:pt>
                <c:pt idx="34">
                  <c:v>3667006.32</c:v>
                </c:pt>
                <c:pt idx="35">
                  <c:v>18166961.53</c:v>
                </c:pt>
                <c:pt idx="36">
                  <c:v>7441.39</c:v>
                </c:pt>
                <c:pt idx="37">
                  <c:v>13285282.1</c:v>
                </c:pt>
                <c:pt idx="38">
                  <c:v>41798953.03</c:v>
                </c:pt>
                <c:pt idx="39">
                  <c:v>1522247.6</c:v>
                </c:pt>
                <c:pt idx="40">
                  <c:v>29800748.18</c:v>
                </c:pt>
                <c:pt idx="41">
                  <c:v>19775597.36</c:v>
                </c:pt>
                <c:pt idx="42">
                  <c:v>15411193.26</c:v>
                </c:pt>
                <c:pt idx="43">
                  <c:v>2606284.35</c:v>
                </c:pt>
                <c:pt idx="44">
                  <c:v>12507736.95</c:v>
                </c:pt>
                <c:pt idx="45">
                  <c:v>2628586.52</c:v>
                </c:pt>
                <c:pt idx="46">
                  <c:v>82453927.28</c:v>
                </c:pt>
                <c:pt idx="47">
                  <c:v>1642788.55</c:v>
                </c:pt>
                <c:pt idx="48">
                  <c:v>32052567.53</c:v>
                </c:pt>
                <c:pt idx="49">
                  <c:v>95994446.03</c:v>
                </c:pt>
                <c:pt idx="50">
                  <c:v>6907846.61</c:v>
                </c:pt>
                <c:pt idx="51">
                  <c:v>32047.23</c:v>
                </c:pt>
              </c:numCache>
            </c:numRef>
          </c:bubbleSize>
          <c:bubble3D val="1"/>
        </c:ser>
        <c:dLbls>
          <c:showLegendKey val="0"/>
          <c:showVal val="0"/>
          <c:showCatName val="0"/>
          <c:showSerName val="0"/>
          <c:showPercent val="0"/>
          <c:showBubbleSize val="0"/>
        </c:dLbls>
        <c:bubbleScale val="100"/>
        <c:showNegBubbles val="0"/>
        <c:sizeRepresents val="area"/>
        <c:axId val="-1984697920"/>
        <c:axId val="-1984708256"/>
      </c:bubbleChart>
      <c:valAx>
        <c:axId val="-1984697920"/>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8256"/>
        <c:crosses val="autoZero"/>
        <c:crossBetween val="midCat"/>
      </c:valAx>
      <c:valAx>
        <c:axId val="-1984708256"/>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697920"/>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品类分析5!$A$215</c:f>
              <c:strCache>
                <c:ptCount val="1"/>
                <c:pt idx="0">
                  <c:v>上海公司</c:v>
                </c:pt>
              </c:strCache>
            </c:strRef>
          </c:tx>
          <c:spPr>
            <a:solidFill>
              <a:schemeClr val="accent1">
                <a:alpha val="75000"/>
              </a:schemeClr>
            </a:solidFill>
            <a:ln w="25400">
              <a:noFill/>
            </a:ln>
            <a:effectLst/>
          </c:spPr>
          <c:invertIfNegative val="0"/>
          <c:dLbls>
            <c:dLbl>
              <c:idx val="0"/>
              <c:layout>
                <c:manualLayout>
                  <c:x val="-0.0025960539979232"/>
                  <c:y val="-0.105263157894737"/>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layout>
                <c:manualLayout>
                  <c:x val="-0.0545171339563863"/>
                  <c:y val="0.13157894736842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8"/>
              <c:delete val="1"/>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layout>
                <c:manualLayout>
                  <c:x val="0.00259605399792316"/>
                  <c:y val="-0.21052631578947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4"/>
              <c:delete val="1"/>
            </c:dLbl>
            <c:dLbl>
              <c:idx val="35"/>
              <c:delete val="1"/>
            </c:dLbl>
            <c:dLbl>
              <c:idx val="36"/>
              <c:delete val="1"/>
            </c:dLbl>
            <c:dLbl>
              <c:idx val="37"/>
              <c:layout>
                <c:manualLayout>
                  <c:x val="-0.0830737279335411"/>
                  <c:y val="-0.23684210526315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8"/>
              <c:delete val="1"/>
            </c:dLbl>
            <c:dLbl>
              <c:idx val="39"/>
              <c:delete val="1"/>
            </c:dLbl>
            <c:dLbl>
              <c:idx val="40"/>
              <c:delete val="1"/>
            </c:dLbl>
            <c:dLbl>
              <c:idx val="41"/>
              <c:delete val="1"/>
            </c:dLbl>
            <c:dLbl>
              <c:idx val="42"/>
              <c:delete val="1"/>
            </c:dLbl>
            <c:dLbl>
              <c:idx val="43"/>
              <c:delete val="1"/>
            </c:dLbl>
            <c:dLbl>
              <c:idx val="44"/>
              <c:delete val="1"/>
            </c:dLbl>
            <c:dLbl>
              <c:idx val="45"/>
              <c:layout>
                <c:manualLayout>
                  <c:x val="-0.0700934579439252"/>
                  <c:y val="-0.214912280701754"/>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59605399792316"/>
                      <c:h val="0.0833333333333333"/>
                    </c:manualLayout>
                  </c15:layout>
                </c:ext>
              </c:extLst>
            </c:dLbl>
            <c:dLbl>
              <c:idx val="46"/>
              <c:delete val="1"/>
            </c:dLbl>
            <c:dLbl>
              <c:idx val="47"/>
              <c:layout>
                <c:manualLayout>
                  <c:x val="-0.0700934579439253"/>
                  <c:y val="0.1271929824561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8"/>
              <c:layout>
                <c:manualLayout>
                  <c:x val="-0.0025960539979232"/>
                  <c:y val="-0.19736842105263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9"/>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品类分析5!$G$215:$G$264</c:f>
              <c:numCache>
                <c:formatCode>0.0%</c:formatCode>
                <c:ptCount val="50"/>
                <c:pt idx="0">
                  <c:v>0.0381868917400567</c:v>
                </c:pt>
                <c:pt idx="1">
                  <c:v>0.00286509660731012</c:v>
                </c:pt>
                <c:pt idx="2">
                  <c:v>0.0168765175698683</c:v>
                </c:pt>
                <c:pt idx="3">
                  <c:v>0.0145934767668262</c:v>
                </c:pt>
                <c:pt idx="4">
                  <c:v>0.0133604841251367</c:v>
                </c:pt>
                <c:pt idx="5">
                  <c:v>0.00908565190360819</c:v>
                </c:pt>
                <c:pt idx="6">
                  <c:v>0.0152235942566064</c:v>
                </c:pt>
                <c:pt idx="7">
                  <c:v>0.00468103098295449</c:v>
                </c:pt>
                <c:pt idx="8">
                  <c:v>0.0006611250288204</c:v>
                </c:pt>
                <c:pt idx="9">
                  <c:v>0.0336389716925532</c:v>
                </c:pt>
                <c:pt idx="10">
                  <c:v>0.000610405554247579</c:v>
                </c:pt>
                <c:pt idx="11">
                  <c:v>0.038733731839272</c:v>
                </c:pt>
                <c:pt idx="12">
                  <c:v>0.00924954889567757</c:v>
                </c:pt>
                <c:pt idx="13">
                  <c:v>2.21482421715377e-7</c:v>
                </c:pt>
                <c:pt idx="14">
                  <c:v>0.00150010044227825</c:v>
                </c:pt>
                <c:pt idx="15">
                  <c:v>0.00137053322557475</c:v>
                </c:pt>
                <c:pt idx="16">
                  <c:v>0.00843382913649984</c:v>
                </c:pt>
                <c:pt idx="17">
                  <c:v>0.0685928845228305</c:v>
                </c:pt>
                <c:pt idx="18">
                  <c:v>0.00726728122132495</c:v>
                </c:pt>
                <c:pt idx="19">
                  <c:v>0.000139976890524118</c:v>
                </c:pt>
                <c:pt idx="20">
                  <c:v>0.00131184038382018</c:v>
                </c:pt>
                <c:pt idx="21">
                  <c:v>0.0154552648697207</c:v>
                </c:pt>
                <c:pt idx="22">
                  <c:v>0.00618268180218475</c:v>
                </c:pt>
                <c:pt idx="23">
                  <c:v>0.000935984714169183</c:v>
                </c:pt>
                <c:pt idx="24">
                  <c:v>0.00624713318690392</c:v>
                </c:pt>
                <c:pt idx="25">
                  <c:v>0.00104606147776173</c:v>
                </c:pt>
                <c:pt idx="26">
                  <c:v>0.00249101279703284</c:v>
                </c:pt>
                <c:pt idx="27">
                  <c:v>0.016158471558667</c:v>
                </c:pt>
                <c:pt idx="28">
                  <c:v>0.00320640101917351</c:v>
                </c:pt>
                <c:pt idx="29">
                  <c:v>0.000398003911822532</c:v>
                </c:pt>
                <c:pt idx="30">
                  <c:v>0.0114705746206394</c:v>
                </c:pt>
                <c:pt idx="31">
                  <c:v>0.0462851750076578</c:v>
                </c:pt>
                <c:pt idx="32">
                  <c:v>0.00790603652555209</c:v>
                </c:pt>
                <c:pt idx="33">
                  <c:v>0.0514116071406819</c:v>
                </c:pt>
                <c:pt idx="34">
                  <c:v>0.0418991586104281</c:v>
                </c:pt>
                <c:pt idx="35">
                  <c:v>0.00558268592175779</c:v>
                </c:pt>
                <c:pt idx="36">
                  <c:v>0.0278255010873679</c:v>
                </c:pt>
                <c:pt idx="37">
                  <c:v>0.115089353760805</c:v>
                </c:pt>
                <c:pt idx="38">
                  <c:v>0.00279267185540919</c:v>
                </c:pt>
                <c:pt idx="39">
                  <c:v>0.0357897874898312</c:v>
                </c:pt>
                <c:pt idx="40">
                  <c:v>0.0162778505839716</c:v>
                </c:pt>
                <c:pt idx="41">
                  <c:v>0.0447777656454629</c:v>
                </c:pt>
                <c:pt idx="42">
                  <c:v>0.0136572705702353</c:v>
                </c:pt>
                <c:pt idx="43">
                  <c:v>0.0488616800194727</c:v>
                </c:pt>
                <c:pt idx="44">
                  <c:v>0.0320529360706494</c:v>
                </c:pt>
                <c:pt idx="45">
                  <c:v>0.0258709187157297</c:v>
                </c:pt>
                <c:pt idx="46">
                  <c:v>0.000297893857207182</c:v>
                </c:pt>
                <c:pt idx="47">
                  <c:v>0.100540394960743</c:v>
                </c:pt>
                <c:pt idx="48">
                  <c:v>0.0330239150074496</c:v>
                </c:pt>
                <c:pt idx="49">
                  <c:v>8.26129432998356e-5</c:v>
                </c:pt>
              </c:numCache>
            </c:numRef>
          </c:xVal>
          <c:yVal>
            <c:numRef>
              <c:f>品类分析5!$H$215:$H$264</c:f>
              <c:numCache>
                <c:formatCode>0.0_ </c:formatCode>
                <c:ptCount val="50"/>
                <c:pt idx="0">
                  <c:v>1.85036104747267</c:v>
                </c:pt>
                <c:pt idx="1">
                  <c:v>1.91736239950526</c:v>
                </c:pt>
                <c:pt idx="2">
                  <c:v>1.87621722354917</c:v>
                </c:pt>
                <c:pt idx="3">
                  <c:v>1.84073455759599</c:v>
                </c:pt>
                <c:pt idx="4">
                  <c:v>1.32208278765976</c:v>
                </c:pt>
                <c:pt idx="5">
                  <c:v>1.4680902930135</c:v>
                </c:pt>
                <c:pt idx="6">
                  <c:v>1.61836036953517</c:v>
                </c:pt>
                <c:pt idx="7">
                  <c:v>2.39276082327892</c:v>
                </c:pt>
                <c:pt idx="8">
                  <c:v>1.65159128978224</c:v>
                </c:pt>
                <c:pt idx="9">
                  <c:v>1.93775389943443</c:v>
                </c:pt>
                <c:pt idx="10">
                  <c:v>1.63388969521045</c:v>
                </c:pt>
                <c:pt idx="11">
                  <c:v>1.87570618238375</c:v>
                </c:pt>
                <c:pt idx="12">
                  <c:v>1.28758201235573</c:v>
                </c:pt>
                <c:pt idx="13">
                  <c:v>1</c:v>
                </c:pt>
                <c:pt idx="14">
                  <c:v>1.23446035730105</c:v>
                </c:pt>
                <c:pt idx="15">
                  <c:v>3.44731738849386</c:v>
                </c:pt>
                <c:pt idx="16">
                  <c:v>1.53680506315817</c:v>
                </c:pt>
                <c:pt idx="17">
                  <c:v>2.0701875046416</c:v>
                </c:pt>
                <c:pt idx="18">
                  <c:v>1.59661099597708</c:v>
                </c:pt>
                <c:pt idx="19">
                  <c:v>1.51898734177215</c:v>
                </c:pt>
                <c:pt idx="20">
                  <c:v>1.60678710113118</c:v>
                </c:pt>
                <c:pt idx="21">
                  <c:v>1.43696708273026</c:v>
                </c:pt>
                <c:pt idx="22">
                  <c:v>1.95009851334408</c:v>
                </c:pt>
                <c:pt idx="23">
                  <c:v>1.27709417889257</c:v>
                </c:pt>
                <c:pt idx="24">
                  <c:v>1.41487626746082</c:v>
                </c:pt>
                <c:pt idx="25">
                  <c:v>1.62121532923989</c:v>
                </c:pt>
                <c:pt idx="26">
                  <c:v>1.3034587000978</c:v>
                </c:pt>
                <c:pt idx="27">
                  <c:v>1.87833762815944</c:v>
                </c:pt>
                <c:pt idx="28">
                  <c:v>2.00739103405402</c:v>
                </c:pt>
                <c:pt idx="29">
                  <c:v>1.6661101836394</c:v>
                </c:pt>
                <c:pt idx="30">
                  <c:v>1.6117397180923</c:v>
                </c:pt>
                <c:pt idx="31">
                  <c:v>1.71433971834491</c:v>
                </c:pt>
                <c:pt idx="32">
                  <c:v>1.80933437920215</c:v>
                </c:pt>
                <c:pt idx="33">
                  <c:v>1.90677867528271</c:v>
                </c:pt>
                <c:pt idx="34">
                  <c:v>1.61652112318687</c:v>
                </c:pt>
                <c:pt idx="35">
                  <c:v>3.87971117987781</c:v>
                </c:pt>
                <c:pt idx="36">
                  <c:v>1.51103611312314</c:v>
                </c:pt>
                <c:pt idx="37">
                  <c:v>2.5286241032115</c:v>
                </c:pt>
                <c:pt idx="38">
                  <c:v>1.53556983107304</c:v>
                </c:pt>
                <c:pt idx="39">
                  <c:v>2.14631912470914</c:v>
                </c:pt>
                <c:pt idx="40">
                  <c:v>1.89833321994694</c:v>
                </c:pt>
                <c:pt idx="41">
                  <c:v>1.97229600391744</c:v>
                </c:pt>
                <c:pt idx="42">
                  <c:v>1.31329970971247</c:v>
                </c:pt>
                <c:pt idx="43">
                  <c:v>1.74103403260022</c:v>
                </c:pt>
                <c:pt idx="44">
                  <c:v>1.5375</c:v>
                </c:pt>
                <c:pt idx="45">
                  <c:v>3.49798815149647</c:v>
                </c:pt>
                <c:pt idx="46">
                  <c:v>1.86765799256506</c:v>
                </c:pt>
                <c:pt idx="47">
                  <c:v>2.61657300586197</c:v>
                </c:pt>
                <c:pt idx="48">
                  <c:v>2.28629681296276</c:v>
                </c:pt>
                <c:pt idx="49">
                  <c:v>1.91152815013405</c:v>
                </c:pt>
              </c:numCache>
            </c:numRef>
          </c:yVal>
          <c:bubbleSize>
            <c:numRef>
              <c:f>品类分析5!$C$215:$C$264</c:f>
              <c:numCache>
                <c:formatCode>0_ </c:formatCode>
                <c:ptCount val="50"/>
                <c:pt idx="0">
                  <c:v>43719950.23</c:v>
                </c:pt>
                <c:pt idx="1">
                  <c:v>2843896.56</c:v>
                </c:pt>
                <c:pt idx="2">
                  <c:v>14214119.3</c:v>
                </c:pt>
                <c:pt idx="3">
                  <c:v>4749771.23</c:v>
                </c:pt>
                <c:pt idx="4">
                  <c:v>12339452.61</c:v>
                </c:pt>
                <c:pt idx="5">
                  <c:v>3825080.07</c:v>
                </c:pt>
                <c:pt idx="6">
                  <c:v>6424885.13</c:v>
                </c:pt>
                <c:pt idx="7">
                  <c:v>8498226.9</c:v>
                </c:pt>
                <c:pt idx="8">
                  <c:v>257751.16</c:v>
                </c:pt>
                <c:pt idx="9">
                  <c:v>7253528.03</c:v>
                </c:pt>
                <c:pt idx="10">
                  <c:v>6474695.42</c:v>
                </c:pt>
                <c:pt idx="11">
                  <c:v>10645426.16</c:v>
                </c:pt>
                <c:pt idx="12">
                  <c:v>1925665.43</c:v>
                </c:pt>
                <c:pt idx="13">
                  <c:v>2856</c:v>
                </c:pt>
                <c:pt idx="14">
                  <c:v>18490104.84</c:v>
                </c:pt>
                <c:pt idx="15">
                  <c:v>1685761.69</c:v>
                </c:pt>
                <c:pt idx="16">
                  <c:v>2295545.93</c:v>
                </c:pt>
                <c:pt idx="17">
                  <c:v>16297392.32</c:v>
                </c:pt>
                <c:pt idx="18">
                  <c:v>1675050.54</c:v>
                </c:pt>
                <c:pt idx="19">
                  <c:v>14221.91</c:v>
                </c:pt>
                <c:pt idx="20">
                  <c:v>475264.77</c:v>
                </c:pt>
                <c:pt idx="21">
                  <c:v>2650588.65</c:v>
                </c:pt>
                <c:pt idx="22">
                  <c:v>3892896.94</c:v>
                </c:pt>
                <c:pt idx="23">
                  <c:v>166628.03</c:v>
                </c:pt>
                <c:pt idx="24">
                  <c:v>5648506.62</c:v>
                </c:pt>
                <c:pt idx="25">
                  <c:v>396091.41</c:v>
                </c:pt>
                <c:pt idx="26">
                  <c:v>651261.91</c:v>
                </c:pt>
                <c:pt idx="27">
                  <c:v>1749725.9</c:v>
                </c:pt>
                <c:pt idx="28">
                  <c:v>4126561.76</c:v>
                </c:pt>
                <c:pt idx="29">
                  <c:v>1656452.09</c:v>
                </c:pt>
                <c:pt idx="30">
                  <c:v>7344429.76</c:v>
                </c:pt>
                <c:pt idx="31">
                  <c:v>10323271.23</c:v>
                </c:pt>
                <c:pt idx="32">
                  <c:v>3320277.63</c:v>
                </c:pt>
                <c:pt idx="33">
                  <c:v>16392031.22</c:v>
                </c:pt>
                <c:pt idx="34">
                  <c:v>4430051.42</c:v>
                </c:pt>
                <c:pt idx="35">
                  <c:v>8607077.85</c:v>
                </c:pt>
                <c:pt idx="36">
                  <c:v>5895625.24</c:v>
                </c:pt>
                <c:pt idx="37">
                  <c:v>34163329.52</c:v>
                </c:pt>
                <c:pt idx="38">
                  <c:v>543696.37</c:v>
                </c:pt>
                <c:pt idx="39">
                  <c:v>19079519.62</c:v>
                </c:pt>
                <c:pt idx="40">
                  <c:v>7191153.34</c:v>
                </c:pt>
                <c:pt idx="41">
                  <c:v>13226123.91</c:v>
                </c:pt>
                <c:pt idx="42">
                  <c:v>2073675.54</c:v>
                </c:pt>
                <c:pt idx="43">
                  <c:v>12235114.84</c:v>
                </c:pt>
                <c:pt idx="44">
                  <c:v>3391352.07</c:v>
                </c:pt>
                <c:pt idx="45">
                  <c:v>31147877.9</c:v>
                </c:pt>
                <c:pt idx="46">
                  <c:v>3696622.53</c:v>
                </c:pt>
                <c:pt idx="47">
                  <c:v>25922283.63</c:v>
                </c:pt>
                <c:pt idx="48">
                  <c:v>35568582.99</c:v>
                </c:pt>
                <c:pt idx="49">
                  <c:v>838736.94</c:v>
                </c:pt>
              </c:numCache>
            </c:numRef>
          </c:bubbleSize>
          <c:bubble3D val="1"/>
        </c:ser>
        <c:dLbls>
          <c:showLegendKey val="0"/>
          <c:showVal val="0"/>
          <c:showCatName val="0"/>
          <c:showSerName val="0"/>
          <c:showPercent val="0"/>
          <c:showBubbleSize val="0"/>
        </c:dLbls>
        <c:bubbleScale val="100"/>
        <c:showNegBubbles val="0"/>
        <c:sizeRepresents val="area"/>
        <c:axId val="-1984699008"/>
        <c:axId val="-1984697376"/>
      </c:bubbleChart>
      <c:valAx>
        <c:axId val="-1984699008"/>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697376"/>
        <c:crosses val="autoZero"/>
        <c:crossBetween val="midCat"/>
      </c:valAx>
      <c:valAx>
        <c:axId val="-1984697376"/>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69900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品类分析5!$A$266</c:f>
              <c:strCache>
                <c:ptCount val="1"/>
                <c:pt idx="0">
                  <c:v>武汉公司</c:v>
                </c:pt>
              </c:strCache>
            </c:strRef>
          </c:tx>
          <c:spPr>
            <a:solidFill>
              <a:schemeClr val="accent1">
                <a:alpha val="75000"/>
              </a:schemeClr>
            </a:solidFill>
            <a:ln w="25400">
              <a:noFill/>
            </a:ln>
            <a:effectLst/>
          </c:spPr>
          <c:invertIfNegative val="0"/>
          <c:dLbls>
            <c:dLbl>
              <c:idx val="0"/>
              <c:layout>
                <c:manualLayout>
                  <c:x val="-0.109034267912773"/>
                  <c:y val="0.10964912280701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layout>
                <c:manualLayout>
                  <c:x val="0.0181723779854621"/>
                  <c:y val="0.109649122807018"/>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33644859813084"/>
                      <c:h val="0.0833333333333333"/>
                    </c:manualLayout>
                  </c15:layout>
                </c:ext>
              </c:extLst>
            </c:dLbl>
            <c:dLbl>
              <c:idx val="19"/>
              <c:delete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extLst>
            </c:dLbl>
            <c:dLbl>
              <c:idx val="36"/>
              <c:delete val="1"/>
            </c:dLbl>
            <c:dLbl>
              <c:idx val="37"/>
              <c:delete val="1"/>
            </c:dLbl>
            <c:dLbl>
              <c:idx val="38"/>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39"/>
              <c:delete val="1"/>
            </c:dLbl>
            <c:dLbl>
              <c:idx val="40"/>
              <c:delete val="1"/>
            </c:dLbl>
            <c:dLbl>
              <c:idx val="41"/>
              <c:delete val="1"/>
            </c:dLbl>
            <c:dLbl>
              <c:idx val="42"/>
              <c:delete val="1"/>
            </c:dLbl>
            <c:dLbl>
              <c:idx val="43"/>
              <c:delete val="1"/>
            </c:dLbl>
            <c:dLbl>
              <c:idx val="44"/>
              <c:delete val="1"/>
            </c:dLbl>
            <c:dLbl>
              <c:idx val="45"/>
              <c:delete val="1"/>
            </c:dLbl>
            <c:dLbl>
              <c:idx val="46"/>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47"/>
              <c:delete val="1"/>
            </c:dLbl>
            <c:dLbl>
              <c:idx val="48"/>
              <c:delete val="1"/>
            </c:dLbl>
            <c:dLbl>
              <c:idx val="49"/>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50"/>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品类分析5!$G$266:$G$316</c:f>
              <c:numCache>
                <c:formatCode>0.0%</c:formatCode>
                <c:ptCount val="51"/>
                <c:pt idx="0">
                  <c:v>0.0517363986007686</c:v>
                </c:pt>
                <c:pt idx="1">
                  <c:v>0.00362767076817398</c:v>
                </c:pt>
                <c:pt idx="2">
                  <c:v>0.0166178299535925</c:v>
                </c:pt>
                <c:pt idx="3">
                  <c:v>0.0156364240641743</c:v>
                </c:pt>
                <c:pt idx="4">
                  <c:v>0.0102925670698646</c:v>
                </c:pt>
                <c:pt idx="5">
                  <c:v>0.00400916682607839</c:v>
                </c:pt>
                <c:pt idx="6">
                  <c:v>0.0111975281385195</c:v>
                </c:pt>
                <c:pt idx="7">
                  <c:v>0.00515201689648953</c:v>
                </c:pt>
                <c:pt idx="8">
                  <c:v>0.00132540758285299</c:v>
                </c:pt>
                <c:pt idx="9">
                  <c:v>0.00457067223573253</c:v>
                </c:pt>
                <c:pt idx="10">
                  <c:v>0.00203343223230343</c:v>
                </c:pt>
                <c:pt idx="11">
                  <c:v>0.00412019382766316</c:v>
                </c:pt>
                <c:pt idx="12">
                  <c:v>0.00542139388394111</c:v>
                </c:pt>
                <c:pt idx="13">
                  <c:v>0.00152143394466742</c:v>
                </c:pt>
                <c:pt idx="14">
                  <c:v>0.00238307628155647</c:v>
                </c:pt>
                <c:pt idx="15">
                  <c:v>1.82011478007826e-6</c:v>
                </c:pt>
                <c:pt idx="16">
                  <c:v>0.00405849193661851</c:v>
                </c:pt>
                <c:pt idx="17">
                  <c:v>0.0772716989078765</c:v>
                </c:pt>
                <c:pt idx="18">
                  <c:v>0.0726140251856563</c:v>
                </c:pt>
                <c:pt idx="19">
                  <c:v>7.09844764230522e-6</c:v>
                </c:pt>
                <c:pt idx="20">
                  <c:v>0.00190201994518178</c:v>
                </c:pt>
                <c:pt idx="21">
                  <c:v>0.00896388328040743</c:v>
                </c:pt>
                <c:pt idx="22">
                  <c:v>0.0105883357216273</c:v>
                </c:pt>
                <c:pt idx="23">
                  <c:v>0.00160861744263317</c:v>
                </c:pt>
                <c:pt idx="24">
                  <c:v>0.00193915028669538</c:v>
                </c:pt>
                <c:pt idx="25">
                  <c:v>0.00050071357599953</c:v>
                </c:pt>
                <c:pt idx="26">
                  <c:v>0.00144480711242612</c:v>
                </c:pt>
                <c:pt idx="27">
                  <c:v>0.0023117277821774</c:v>
                </c:pt>
                <c:pt idx="28">
                  <c:v>0.00644939471172931</c:v>
                </c:pt>
                <c:pt idx="29">
                  <c:v>0.000237160955844197</c:v>
                </c:pt>
                <c:pt idx="30">
                  <c:v>0.0091702842964683</c:v>
                </c:pt>
                <c:pt idx="31">
                  <c:v>0.05279424931095</c:v>
                </c:pt>
                <c:pt idx="32">
                  <c:v>0.0166809879364613</c:v>
                </c:pt>
                <c:pt idx="33">
                  <c:v>0.0517418589451088</c:v>
                </c:pt>
                <c:pt idx="34">
                  <c:v>0.0301678564453632</c:v>
                </c:pt>
                <c:pt idx="35">
                  <c:v>0.0135554868361109</c:v>
                </c:pt>
                <c:pt idx="36">
                  <c:v>9.10057390039131e-6</c:v>
                </c:pt>
                <c:pt idx="37">
                  <c:v>0.0349753256139839</c:v>
                </c:pt>
                <c:pt idx="38">
                  <c:v>0.0879286529567128</c:v>
                </c:pt>
                <c:pt idx="39">
                  <c:v>0.00400297843582612</c:v>
                </c:pt>
                <c:pt idx="40">
                  <c:v>0.0273623315233505</c:v>
                </c:pt>
                <c:pt idx="41">
                  <c:v>0.0231453075893872</c:v>
                </c:pt>
                <c:pt idx="42">
                  <c:v>0.0374113672356406</c:v>
                </c:pt>
                <c:pt idx="43">
                  <c:v>0.0175175126893852</c:v>
                </c:pt>
                <c:pt idx="44">
                  <c:v>0.0478129591808319</c:v>
                </c:pt>
                <c:pt idx="45">
                  <c:v>0.0298660814148262</c:v>
                </c:pt>
                <c:pt idx="46">
                  <c:v>0.0553775382183151</c:v>
                </c:pt>
                <c:pt idx="47">
                  <c:v>0.000611558566106296</c:v>
                </c:pt>
                <c:pt idx="48">
                  <c:v>0.0780252264268289</c:v>
                </c:pt>
                <c:pt idx="49">
                  <c:v>0.0484520014801173</c:v>
                </c:pt>
                <c:pt idx="50">
                  <c:v>0.00384717661065142</c:v>
                </c:pt>
              </c:numCache>
            </c:numRef>
          </c:xVal>
          <c:yVal>
            <c:numRef>
              <c:f>品类分析5!$H$266:$H$316</c:f>
              <c:numCache>
                <c:formatCode>0.0_ </c:formatCode>
                <c:ptCount val="51"/>
                <c:pt idx="0">
                  <c:v>1.95278418845515</c:v>
                </c:pt>
                <c:pt idx="1">
                  <c:v>2.06392052581406</c:v>
                </c:pt>
                <c:pt idx="2">
                  <c:v>1.8658284137085</c:v>
                </c:pt>
                <c:pt idx="3">
                  <c:v>2.30363524194206</c:v>
                </c:pt>
                <c:pt idx="4">
                  <c:v>1.44706360855188</c:v>
                </c:pt>
                <c:pt idx="5">
                  <c:v>1.81604394606619</c:v>
                </c:pt>
                <c:pt idx="6">
                  <c:v>1.54311535898311</c:v>
                </c:pt>
                <c:pt idx="7">
                  <c:v>2.73295414399774</c:v>
                </c:pt>
                <c:pt idx="8">
                  <c:v>2.14570173029388</c:v>
                </c:pt>
                <c:pt idx="9">
                  <c:v>1.35453169799299</c:v>
                </c:pt>
                <c:pt idx="10">
                  <c:v>2.00572860723237</c:v>
                </c:pt>
                <c:pt idx="11">
                  <c:v>1.40800459424835</c:v>
                </c:pt>
                <c:pt idx="12">
                  <c:v>1.21550392801988</c:v>
                </c:pt>
                <c:pt idx="13">
                  <c:v>1.19332456035411</c:v>
                </c:pt>
                <c:pt idx="14">
                  <c:v>4.84518444970595</c:v>
                </c:pt>
                <c:pt idx="15">
                  <c:v>3.9</c:v>
                </c:pt>
                <c:pt idx="16">
                  <c:v>1.30146201453045</c:v>
                </c:pt>
                <c:pt idx="17">
                  <c:v>2.34356472724789</c:v>
                </c:pt>
                <c:pt idx="18">
                  <c:v>2.41908194699626</c:v>
                </c:pt>
                <c:pt idx="19">
                  <c:v>1.02564102564103</c:v>
                </c:pt>
                <c:pt idx="20">
                  <c:v>1.97971291866029</c:v>
                </c:pt>
                <c:pt idx="21">
                  <c:v>1.47326849276127</c:v>
                </c:pt>
                <c:pt idx="22">
                  <c:v>2.86218929418641</c:v>
                </c:pt>
                <c:pt idx="23">
                  <c:v>1.37531115637022</c:v>
                </c:pt>
                <c:pt idx="24">
                  <c:v>1.31603153745072</c:v>
                </c:pt>
                <c:pt idx="25">
                  <c:v>1.97818974918212</c:v>
                </c:pt>
                <c:pt idx="26">
                  <c:v>1.48311917359536</c:v>
                </c:pt>
                <c:pt idx="27">
                  <c:v>1.49665380678687</c:v>
                </c:pt>
                <c:pt idx="28">
                  <c:v>2.42264491731106</c:v>
                </c:pt>
                <c:pt idx="29">
                  <c:v>1.41135840368381</c:v>
                </c:pt>
                <c:pt idx="30">
                  <c:v>1.53740348927218</c:v>
                </c:pt>
                <c:pt idx="31">
                  <c:v>1.94098117630835</c:v>
                </c:pt>
                <c:pt idx="32">
                  <c:v>2.41072363826816</c:v>
                </c:pt>
                <c:pt idx="33">
                  <c:v>2.04434391687011</c:v>
                </c:pt>
                <c:pt idx="34">
                  <c:v>1.45897663306123</c:v>
                </c:pt>
                <c:pt idx="35">
                  <c:v>5.50276599172888</c:v>
                </c:pt>
                <c:pt idx="36">
                  <c:v>2.34</c:v>
                </c:pt>
                <c:pt idx="37">
                  <c:v>1.87040487094088</c:v>
                </c:pt>
                <c:pt idx="38">
                  <c:v>2.71021788720208</c:v>
                </c:pt>
                <c:pt idx="39">
                  <c:v>2.16518892374847</c:v>
                </c:pt>
                <c:pt idx="40">
                  <c:v>2.05039479023235</c:v>
                </c:pt>
                <c:pt idx="41">
                  <c:v>2.40431254128527</c:v>
                </c:pt>
                <c:pt idx="42">
                  <c:v>2.04911357178998</c:v>
                </c:pt>
                <c:pt idx="43">
                  <c:v>1.57107975562113</c:v>
                </c:pt>
                <c:pt idx="44">
                  <c:v>2.01432476055609</c:v>
                </c:pt>
                <c:pt idx="45">
                  <c:v>1.60384303640098</c:v>
                </c:pt>
                <c:pt idx="46">
                  <c:v>6.99451772044976</c:v>
                </c:pt>
                <c:pt idx="47">
                  <c:v>1.62410714285714</c:v>
                </c:pt>
                <c:pt idx="48">
                  <c:v>2.51240893620694</c:v>
                </c:pt>
                <c:pt idx="49">
                  <c:v>3.29157447511861</c:v>
                </c:pt>
                <c:pt idx="50">
                  <c:v>5.48204570184984</c:v>
                </c:pt>
              </c:numCache>
            </c:numRef>
          </c:yVal>
          <c:bubbleSize>
            <c:numRef>
              <c:f>品类分析5!$C$266:$C$316</c:f>
              <c:numCache>
                <c:formatCode>0_ </c:formatCode>
                <c:ptCount val="51"/>
                <c:pt idx="0">
                  <c:v>61878160.54</c:v>
                </c:pt>
                <c:pt idx="1">
                  <c:v>3796591.48</c:v>
                </c:pt>
                <c:pt idx="2">
                  <c:v>16173543.96</c:v>
                </c:pt>
                <c:pt idx="3">
                  <c:v>10219889.78</c:v>
                </c:pt>
                <c:pt idx="4">
                  <c:v>7529620.26</c:v>
                </c:pt>
                <c:pt idx="5">
                  <c:v>2423635.77</c:v>
                </c:pt>
                <c:pt idx="6">
                  <c:v>4314354.92</c:v>
                </c:pt>
                <c:pt idx="7">
                  <c:v>9392919.3</c:v>
                </c:pt>
                <c:pt idx="8">
                  <c:v>432253.35</c:v>
                </c:pt>
                <c:pt idx="9">
                  <c:v>544751.98</c:v>
                </c:pt>
                <c:pt idx="10">
                  <c:v>1224181.76</c:v>
                </c:pt>
                <c:pt idx="11">
                  <c:v>1110639.23</c:v>
                </c:pt>
                <c:pt idx="12">
                  <c:v>1357659.79</c:v>
                </c:pt>
                <c:pt idx="13">
                  <c:v>12180390.38</c:v>
                </c:pt>
                <c:pt idx="14">
                  <c:v>4227935.16</c:v>
                </c:pt>
                <c:pt idx="15">
                  <c:v>2681.76</c:v>
                </c:pt>
                <c:pt idx="16">
                  <c:v>902722.35</c:v>
                </c:pt>
                <c:pt idx="17">
                  <c:v>20736932.51</c:v>
                </c:pt>
                <c:pt idx="18">
                  <c:v>25488981.82</c:v>
                </c:pt>
                <c:pt idx="19">
                  <c:v>1638.4</c:v>
                </c:pt>
                <c:pt idx="20">
                  <c:v>666639.81</c:v>
                </c:pt>
                <c:pt idx="21">
                  <c:v>1444457.04</c:v>
                </c:pt>
                <c:pt idx="22">
                  <c:v>10884433.78</c:v>
                </c:pt>
                <c:pt idx="23">
                  <c:v>369261.78</c:v>
                </c:pt>
                <c:pt idx="24">
                  <c:v>5299344.68</c:v>
                </c:pt>
                <c:pt idx="25">
                  <c:v>197281.91</c:v>
                </c:pt>
                <c:pt idx="26">
                  <c:v>418143.88</c:v>
                </c:pt>
                <c:pt idx="27">
                  <c:v>230963.27</c:v>
                </c:pt>
                <c:pt idx="28">
                  <c:v>8340611.46</c:v>
                </c:pt>
                <c:pt idx="29">
                  <c:v>678118.77</c:v>
                </c:pt>
                <c:pt idx="30">
                  <c:v>2485199.32</c:v>
                </c:pt>
                <c:pt idx="31">
                  <c:v>12695055.56</c:v>
                </c:pt>
                <c:pt idx="32">
                  <c:v>10645358.03</c:v>
                </c:pt>
                <c:pt idx="33">
                  <c:v>19143213.1</c:v>
                </c:pt>
                <c:pt idx="34">
                  <c:v>3285248.69</c:v>
                </c:pt>
                <c:pt idx="35">
                  <c:v>29055326.38</c:v>
                </c:pt>
                <c:pt idx="36">
                  <c:v>16901.08</c:v>
                </c:pt>
                <c:pt idx="37">
                  <c:v>10167886.75</c:v>
                </c:pt>
                <c:pt idx="38">
                  <c:v>28025920.14</c:v>
                </c:pt>
                <c:pt idx="39">
                  <c:v>1296823.4</c:v>
                </c:pt>
                <c:pt idx="40">
                  <c:v>13384279.23</c:v>
                </c:pt>
                <c:pt idx="41">
                  <c:v>15947440.08</c:v>
                </c:pt>
                <c:pt idx="42">
                  <c:v>12669273.49</c:v>
                </c:pt>
                <c:pt idx="43">
                  <c:v>6099466.06</c:v>
                </c:pt>
                <c:pt idx="44">
                  <c:v>13085461.9</c:v>
                </c:pt>
                <c:pt idx="45">
                  <c:v>1983885.95</c:v>
                </c:pt>
                <c:pt idx="46">
                  <c:v>118784050.34</c:v>
                </c:pt>
                <c:pt idx="47">
                  <c:v>1904616.9</c:v>
                </c:pt>
                <c:pt idx="48">
                  <c:v>21297699.72</c:v>
                </c:pt>
                <c:pt idx="49">
                  <c:v>50951863.52</c:v>
                </c:pt>
                <c:pt idx="50">
                  <c:v>16000103.52</c:v>
                </c:pt>
              </c:numCache>
            </c:numRef>
          </c:bubbleSize>
          <c:bubble3D val="1"/>
        </c:ser>
        <c:dLbls>
          <c:showLegendKey val="0"/>
          <c:showVal val="0"/>
          <c:showCatName val="0"/>
          <c:showSerName val="0"/>
          <c:showPercent val="0"/>
          <c:showBubbleSize val="0"/>
        </c:dLbls>
        <c:bubbleScale val="100"/>
        <c:showNegBubbles val="0"/>
        <c:sizeRepresents val="area"/>
        <c:axId val="-1984707168"/>
        <c:axId val="-1984700640"/>
      </c:bubbleChart>
      <c:valAx>
        <c:axId val="-1984707168"/>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0640"/>
        <c:crosses val="autoZero"/>
        <c:crossBetween val="midCat"/>
      </c:valAx>
      <c:valAx>
        <c:axId val="-1984700640"/>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0716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604210104578049"/>
          <c:y val="0.189473684210526"/>
          <c:w val="0.868836518098789"/>
          <c:h val="0.741856264677442"/>
        </c:manualLayout>
      </c:layout>
      <c:bubbleChart>
        <c:varyColors val="0"/>
        <c:ser>
          <c:idx val="0"/>
          <c:order val="0"/>
          <c:tx>
            <c:strRef>
              <c:f>品类分析5!$A$318</c:f>
              <c:strCache>
                <c:ptCount val="1"/>
                <c:pt idx="0">
                  <c:v>湘北公司</c:v>
                </c:pt>
              </c:strCache>
            </c:strRef>
          </c:tx>
          <c:spPr>
            <a:solidFill>
              <a:schemeClr val="accent1">
                <a:alpha val="75000"/>
              </a:schemeClr>
            </a:solidFill>
            <a:ln w="25400">
              <a:noFill/>
            </a:ln>
            <a:effectLst/>
          </c:spPr>
          <c:invertIfNegative val="0"/>
          <c:dLbls>
            <c:dLbl>
              <c:idx val="0"/>
              <c:layout>
                <c:manualLayout>
                  <c:x val="-0.142782969885774"/>
                  <c:y val="-0.14473684210526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delete val="1"/>
            </c:dLbl>
            <c:dLbl>
              <c:idx val="20"/>
              <c:layout>
                <c:manualLayout>
                  <c:x val="-0.0571131879543094"/>
                  <c:y val="-0.13157894736842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249221183800623"/>
                      <c:h val="0.12719298245614"/>
                    </c:manualLayout>
                  </c15:layout>
                </c:ext>
              </c:extLst>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layout>
                <c:manualLayout>
                  <c:x val="-9.51875469758504e-17"/>
                  <c:y val="0.021929824561403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0389408099688472"/>
                  <c:y val="0.0570175438596491"/>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9595015576324"/>
                      <c:h val="0.0921052631578947"/>
                    </c:manualLayout>
                  </c15:layout>
                </c:ext>
              </c:extLst>
            </c:dLbl>
            <c:dLbl>
              <c:idx val="49"/>
              <c:delete val="1"/>
            </c:dLbl>
            <c:dLbl>
              <c:idx val="50"/>
              <c:layout>
                <c:manualLayout>
                  <c:x val="-0.0103842159916926"/>
                  <c:y val="0.14912280701754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1"/>
              <c:layout>
                <c:manualLayout>
                  <c:x val="-9.51875469758504e-17"/>
                  <c:y val="-0.026315789473684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2"/>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品类分析5!$G$318:$G$370</c:f>
              <c:numCache>
                <c:formatCode>0.0%</c:formatCode>
                <c:ptCount val="53"/>
                <c:pt idx="0">
                  <c:v>0.0488798665786159</c:v>
                </c:pt>
                <c:pt idx="1">
                  <c:v>0.00664327849118694</c:v>
                </c:pt>
                <c:pt idx="2">
                  <c:v>0.0230720245579087</c:v>
                </c:pt>
                <c:pt idx="3">
                  <c:v>0.018462442470787</c:v>
                </c:pt>
                <c:pt idx="4">
                  <c:v>0.0110654624888607</c:v>
                </c:pt>
                <c:pt idx="5">
                  <c:v>0.00688041871632201</c:v>
                </c:pt>
                <c:pt idx="6">
                  <c:v>0.0160870392215659</c:v>
                </c:pt>
                <c:pt idx="7">
                  <c:v>0.0108920138244209</c:v>
                </c:pt>
                <c:pt idx="8">
                  <c:v>0.0014945349072466</c:v>
                </c:pt>
                <c:pt idx="9">
                  <c:v>0.0153595064196011</c:v>
                </c:pt>
                <c:pt idx="10">
                  <c:v>0.00312012952852133</c:v>
                </c:pt>
                <c:pt idx="11">
                  <c:v>1.4922640706174e-5</c:v>
                </c:pt>
                <c:pt idx="12">
                  <c:v>0.0149679493036804</c:v>
                </c:pt>
                <c:pt idx="13">
                  <c:v>0.00843388724085023</c:v>
                </c:pt>
                <c:pt idx="14">
                  <c:v>4.32540310323883e-7</c:v>
                </c:pt>
                <c:pt idx="15">
                  <c:v>0.0018496505020225</c:v>
                </c:pt>
                <c:pt idx="16">
                  <c:v>0.00339468449049941</c:v>
                </c:pt>
                <c:pt idx="17">
                  <c:v>2.16270155161941e-7</c:v>
                </c:pt>
                <c:pt idx="18">
                  <c:v>0.00621863204152647</c:v>
                </c:pt>
                <c:pt idx="19">
                  <c:v>0.0683142271267007</c:v>
                </c:pt>
                <c:pt idx="20">
                  <c:v>0.0679662484470451</c:v>
                </c:pt>
                <c:pt idx="21">
                  <c:v>3.78472771533398e-6</c:v>
                </c:pt>
                <c:pt idx="22">
                  <c:v>0.00130194633407489</c:v>
                </c:pt>
                <c:pt idx="23">
                  <c:v>0.00902690000630428</c:v>
                </c:pt>
                <c:pt idx="24">
                  <c:v>0.0115304433224589</c:v>
                </c:pt>
                <c:pt idx="25">
                  <c:v>0.00129102469123921</c:v>
                </c:pt>
                <c:pt idx="26">
                  <c:v>0.00366329202321055</c:v>
                </c:pt>
                <c:pt idx="27">
                  <c:v>0.000916120377265984</c:v>
                </c:pt>
                <c:pt idx="28">
                  <c:v>0.001758168226389</c:v>
                </c:pt>
                <c:pt idx="29">
                  <c:v>0.00700672048693658</c:v>
                </c:pt>
                <c:pt idx="30">
                  <c:v>0.00607221714648183</c:v>
                </c:pt>
                <c:pt idx="31">
                  <c:v>0.000506396568311686</c:v>
                </c:pt>
                <c:pt idx="32">
                  <c:v>0.0117027025010454</c:v>
                </c:pt>
                <c:pt idx="33">
                  <c:v>0.0434871702596529</c:v>
                </c:pt>
                <c:pt idx="34">
                  <c:v>0.014602128336224</c:v>
                </c:pt>
                <c:pt idx="35">
                  <c:v>0.0506679882214948</c:v>
                </c:pt>
                <c:pt idx="36">
                  <c:v>0.0202575928937087</c:v>
                </c:pt>
                <c:pt idx="37">
                  <c:v>0.00994204716787203</c:v>
                </c:pt>
                <c:pt idx="38">
                  <c:v>6.48810465485824e-7</c:v>
                </c:pt>
                <c:pt idx="39">
                  <c:v>0.0397966281968919</c:v>
                </c:pt>
                <c:pt idx="40">
                  <c:v>0.0814659396673311</c:v>
                </c:pt>
                <c:pt idx="41">
                  <c:v>0.00410988989361995</c:v>
                </c:pt>
                <c:pt idx="42">
                  <c:v>0.0319702438218916</c:v>
                </c:pt>
                <c:pt idx="43">
                  <c:v>0.0233847512022728</c:v>
                </c:pt>
                <c:pt idx="44">
                  <c:v>0.0371199606215301</c:v>
                </c:pt>
                <c:pt idx="45">
                  <c:v>0.0149736804627922</c:v>
                </c:pt>
                <c:pt idx="46">
                  <c:v>0.0340156188143356</c:v>
                </c:pt>
                <c:pt idx="47">
                  <c:v>0.0270108447587955</c:v>
                </c:pt>
                <c:pt idx="48">
                  <c:v>0.0471624652764749</c:v>
                </c:pt>
                <c:pt idx="49">
                  <c:v>0.000217351505937751</c:v>
                </c:pt>
                <c:pt idx="50">
                  <c:v>0.0705687353591863</c:v>
                </c:pt>
                <c:pt idx="51">
                  <c:v>0.0566498044431189</c:v>
                </c:pt>
                <c:pt idx="52">
                  <c:v>0.00469922606643625</c:v>
                </c:pt>
              </c:numCache>
            </c:numRef>
          </c:xVal>
          <c:yVal>
            <c:numRef>
              <c:f>品类分析5!$H$318:$H$370</c:f>
              <c:numCache>
                <c:formatCode>0.0_ </c:formatCode>
                <c:ptCount val="53"/>
                <c:pt idx="0">
                  <c:v>2.08224084455319</c:v>
                </c:pt>
                <c:pt idx="1">
                  <c:v>1.89860828517946</c:v>
                </c:pt>
                <c:pt idx="2">
                  <c:v>1.98060113515464</c:v>
                </c:pt>
                <c:pt idx="3">
                  <c:v>2.3148504993118</c:v>
                </c:pt>
                <c:pt idx="4">
                  <c:v>1.48538063129092</c:v>
                </c:pt>
                <c:pt idx="5">
                  <c:v>1.76573206764318</c:v>
                </c:pt>
                <c:pt idx="6">
                  <c:v>1.6555979780598</c:v>
                </c:pt>
                <c:pt idx="7">
                  <c:v>2.16971784842047</c:v>
                </c:pt>
                <c:pt idx="8">
                  <c:v>2.07155777440127</c:v>
                </c:pt>
                <c:pt idx="9">
                  <c:v>1.87353562376795</c:v>
                </c:pt>
                <c:pt idx="10">
                  <c:v>2.07201774450683</c:v>
                </c:pt>
                <c:pt idx="11">
                  <c:v>1.76086956521739</c:v>
                </c:pt>
                <c:pt idx="12">
                  <c:v>1.83463975321307</c:v>
                </c:pt>
                <c:pt idx="13">
                  <c:v>1.30074108264738</c:v>
                </c:pt>
                <c:pt idx="14">
                  <c:v>1</c:v>
                </c:pt>
                <c:pt idx="15">
                  <c:v>1.26308097047647</c:v>
                </c:pt>
                <c:pt idx="16">
                  <c:v>4.44509922594209</c:v>
                </c:pt>
                <c:pt idx="17">
                  <c:v>1</c:v>
                </c:pt>
                <c:pt idx="18">
                  <c:v>1.67414968352229</c:v>
                </c:pt>
                <c:pt idx="19">
                  <c:v>2.95347202765655</c:v>
                </c:pt>
                <c:pt idx="20">
                  <c:v>2.90440726073972</c:v>
                </c:pt>
                <c:pt idx="21">
                  <c:v>1.05714285714286</c:v>
                </c:pt>
                <c:pt idx="22">
                  <c:v>1.88712624584718</c:v>
                </c:pt>
                <c:pt idx="23">
                  <c:v>1.41232420517981</c:v>
                </c:pt>
                <c:pt idx="24">
                  <c:v>2.71428303479321</c:v>
                </c:pt>
                <c:pt idx="25">
                  <c:v>1.31912220453974</c:v>
                </c:pt>
                <c:pt idx="26">
                  <c:v>1.46654072084305</c:v>
                </c:pt>
                <c:pt idx="27">
                  <c:v>1.71801227573182</c:v>
                </c:pt>
                <c:pt idx="28">
                  <c:v>1.37985115935789</c:v>
                </c:pt>
                <c:pt idx="29">
                  <c:v>1.83948083215013</c:v>
                </c:pt>
                <c:pt idx="30">
                  <c:v>2.64531467037077</c:v>
                </c:pt>
                <c:pt idx="31">
                  <c:v>1.24898569293188</c:v>
                </c:pt>
                <c:pt idx="32">
                  <c:v>1.59453166147677</c:v>
                </c:pt>
                <c:pt idx="33">
                  <c:v>1.99209759396851</c:v>
                </c:pt>
                <c:pt idx="34">
                  <c:v>2.41526703990047</c:v>
                </c:pt>
                <c:pt idx="35">
                  <c:v>2.36608815909101</c:v>
                </c:pt>
                <c:pt idx="36">
                  <c:v>1.46908229064355</c:v>
                </c:pt>
                <c:pt idx="37">
                  <c:v>4.39243645381277</c:v>
                </c:pt>
                <c:pt idx="38">
                  <c:v>1.5</c:v>
                </c:pt>
                <c:pt idx="39">
                  <c:v>1.99336461726993</c:v>
                </c:pt>
                <c:pt idx="40">
                  <c:v>3.0461777183118</c:v>
                </c:pt>
                <c:pt idx="41">
                  <c:v>1.92540847738574</c:v>
                </c:pt>
                <c:pt idx="42">
                  <c:v>2.34133826707841</c:v>
                </c:pt>
                <c:pt idx="43">
                  <c:v>2.20655244965434</c:v>
                </c:pt>
                <c:pt idx="44">
                  <c:v>2.2318497759807</c:v>
                </c:pt>
                <c:pt idx="45">
                  <c:v>1.45232249118955</c:v>
                </c:pt>
                <c:pt idx="46">
                  <c:v>2.03062632325172</c:v>
                </c:pt>
                <c:pt idx="47">
                  <c:v>1.68053309206207</c:v>
                </c:pt>
                <c:pt idx="48">
                  <c:v>5.86283200044022</c:v>
                </c:pt>
                <c:pt idx="49">
                  <c:v>1.70049751243781</c:v>
                </c:pt>
                <c:pt idx="50">
                  <c:v>2.83057717001891</c:v>
                </c:pt>
                <c:pt idx="51">
                  <c:v>6.46668702756356</c:v>
                </c:pt>
                <c:pt idx="52">
                  <c:v>5.35883747152358</c:v>
                </c:pt>
              </c:numCache>
            </c:numRef>
          </c:yVal>
          <c:bubbleSize>
            <c:numRef>
              <c:f>品类分析5!$C$318:$C$370</c:f>
              <c:numCache>
                <c:formatCode>0_ </c:formatCode>
                <c:ptCount val="53"/>
                <c:pt idx="0">
                  <c:v>114001229.09</c:v>
                </c:pt>
                <c:pt idx="1">
                  <c:v>8991221.38</c:v>
                </c:pt>
                <c:pt idx="2">
                  <c:v>39068743.08</c:v>
                </c:pt>
                <c:pt idx="3">
                  <c:v>19470689.13</c:v>
                </c:pt>
                <c:pt idx="4">
                  <c:v>10448153.95</c:v>
                </c:pt>
                <c:pt idx="5">
                  <c:v>6709754.35</c:v>
                </c:pt>
                <c:pt idx="6">
                  <c:v>11777391.08</c:v>
                </c:pt>
                <c:pt idx="7">
                  <c:v>21186967.59</c:v>
                </c:pt>
                <c:pt idx="8">
                  <c:v>380397.79</c:v>
                </c:pt>
                <c:pt idx="9">
                  <c:v>8827336.24</c:v>
                </c:pt>
                <c:pt idx="10">
                  <c:v>3949315.34</c:v>
                </c:pt>
                <c:pt idx="11">
                  <c:v>66667.51</c:v>
                </c:pt>
                <c:pt idx="12">
                  <c:v>10550982.01</c:v>
                </c:pt>
                <c:pt idx="13">
                  <c:v>4057223.38</c:v>
                </c:pt>
                <c:pt idx="14">
                  <c:v>1687.51</c:v>
                </c:pt>
                <c:pt idx="15">
                  <c:v>22840995.32</c:v>
                </c:pt>
                <c:pt idx="16">
                  <c:v>11273049.46</c:v>
                </c:pt>
                <c:pt idx="17">
                  <c:v>226.8</c:v>
                </c:pt>
                <c:pt idx="18">
                  <c:v>1351249.66</c:v>
                </c:pt>
                <c:pt idx="19">
                  <c:v>38156408.77</c:v>
                </c:pt>
                <c:pt idx="20">
                  <c:v>44848591.04</c:v>
                </c:pt>
                <c:pt idx="21">
                  <c:v>1697.27</c:v>
                </c:pt>
                <c:pt idx="22">
                  <c:v>724521.12</c:v>
                </c:pt>
                <c:pt idx="23">
                  <c:v>1827163.32</c:v>
                </c:pt>
                <c:pt idx="24">
                  <c:v>20235078.68</c:v>
                </c:pt>
                <c:pt idx="25">
                  <c:v>456557.97</c:v>
                </c:pt>
                <c:pt idx="26">
                  <c:v>10730450.53</c:v>
                </c:pt>
                <c:pt idx="27">
                  <c:v>645536.17</c:v>
                </c:pt>
                <c:pt idx="28">
                  <c:v>756818.09</c:v>
                </c:pt>
                <c:pt idx="29">
                  <c:v>3412677.28</c:v>
                </c:pt>
                <c:pt idx="30">
                  <c:v>12267632.21</c:v>
                </c:pt>
                <c:pt idx="31">
                  <c:v>1008449.31</c:v>
                </c:pt>
                <c:pt idx="32">
                  <c:v>6054424.42</c:v>
                </c:pt>
                <c:pt idx="33">
                  <c:v>17336483.84</c:v>
                </c:pt>
                <c:pt idx="34">
                  <c:v>18433124.77</c:v>
                </c:pt>
                <c:pt idx="35">
                  <c:v>33939692.81</c:v>
                </c:pt>
                <c:pt idx="36">
                  <c:v>4150325.54</c:v>
                </c:pt>
                <c:pt idx="37">
                  <c:v>30342047.2</c:v>
                </c:pt>
                <c:pt idx="38">
                  <c:v>464.2</c:v>
                </c:pt>
                <c:pt idx="39">
                  <c:v>19192738.06</c:v>
                </c:pt>
                <c:pt idx="40">
                  <c:v>52509947.05</c:v>
                </c:pt>
                <c:pt idx="41">
                  <c:v>2706700.47</c:v>
                </c:pt>
                <c:pt idx="42">
                  <c:v>35035353.17</c:v>
                </c:pt>
                <c:pt idx="43">
                  <c:v>21583709.7</c:v>
                </c:pt>
                <c:pt idx="44">
                  <c:v>22584875.15</c:v>
                </c:pt>
                <c:pt idx="45">
                  <c:v>4449812.08</c:v>
                </c:pt>
                <c:pt idx="46">
                  <c:v>17042918.99</c:v>
                </c:pt>
                <c:pt idx="47">
                  <c:v>3275772.39</c:v>
                </c:pt>
                <c:pt idx="48">
                  <c:v>165861048.7</c:v>
                </c:pt>
                <c:pt idx="49">
                  <c:v>1947746.08</c:v>
                </c:pt>
                <c:pt idx="50">
                  <c:v>43114068.37</c:v>
                </c:pt>
                <c:pt idx="51">
                  <c:v>124599705.21</c:v>
                </c:pt>
                <c:pt idx="52">
                  <c:v>35491438.48</c:v>
                </c:pt>
              </c:numCache>
            </c:numRef>
          </c:bubbleSize>
          <c:bubble3D val="1"/>
        </c:ser>
        <c:dLbls>
          <c:showLegendKey val="0"/>
          <c:showVal val="0"/>
          <c:showCatName val="0"/>
          <c:showSerName val="0"/>
          <c:showPercent val="0"/>
          <c:showBubbleSize val="0"/>
        </c:dLbls>
        <c:bubbleScale val="100"/>
        <c:showNegBubbles val="0"/>
        <c:sizeRepresents val="area"/>
        <c:axId val="-1984712064"/>
        <c:axId val="-1984706080"/>
      </c:bubbleChart>
      <c:valAx>
        <c:axId val="-1984712064"/>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4706080"/>
        <c:crosses val="autoZero"/>
        <c:crossBetween val="midCat"/>
      </c:valAx>
      <c:valAx>
        <c:axId val="-1984706080"/>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1206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品类分析4!$A$372</c:f>
              <c:strCache>
                <c:ptCount val="1"/>
                <c:pt idx="0">
                  <c:v>湘南公司</c:v>
                </c:pt>
              </c:strCache>
            </c:strRef>
          </c:tx>
          <c:spPr>
            <a:solidFill>
              <a:schemeClr val="accent1">
                <a:alpha val="75000"/>
              </a:schemeClr>
            </a:solidFill>
            <a:ln w="25400">
              <a:noFill/>
            </a:ln>
            <a:effectLst/>
          </c:spPr>
          <c:invertIfNegative val="0"/>
          <c:dLbls>
            <c:dLbl>
              <c:idx val="0"/>
              <c:layout>
                <c:manualLayout>
                  <c:x val="0.00519210799584622"/>
                  <c:y val="0.065789473684210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manualLayout>
                  <c:x val="0.0194704049844237"/>
                  <c:y val="-0.0614035087719298"/>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51817237798546"/>
                      <c:h val="0.0921052631578947"/>
                    </c:manualLayout>
                  </c15:layout>
                </c:ext>
              </c:extLst>
            </c:dLbl>
            <c:dLbl>
              <c:idx val="20"/>
              <c:layout>
                <c:manualLayout>
                  <c:x val="0.0960539979231567"/>
                  <c:y val="0.146929824561404"/>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44029075804777"/>
                      <c:h val="0.0789473684210526"/>
                    </c:manualLayout>
                  </c15:layout>
                </c:ext>
              </c:extLst>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layout>
                <c:manualLayout>
                  <c:x val="0.00778816199376947"/>
                  <c:y val="0.0263157894736841"/>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0415368639667705"/>
                  <c:y val="-0.0745614035087719"/>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64797507788162"/>
                      <c:h val="0.0833333333333333"/>
                    </c:manualLayout>
                  </c15:layout>
                </c:ext>
              </c:extLst>
            </c:dLbl>
            <c:dLbl>
              <c:idx val="49"/>
              <c:delete val="1"/>
            </c:dLbl>
            <c:dLbl>
              <c:idx val="50"/>
              <c:delete val="1"/>
            </c:dLbl>
            <c:dLbl>
              <c:idx val="51"/>
              <c:layout>
                <c:manualLayout>
                  <c:x val="0.0207684319833853"/>
                  <c:y val="0.017543859649122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2"/>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品类分析5!$G$372:$G$424</c:f>
              <c:numCache>
                <c:formatCode>0.0%</c:formatCode>
                <c:ptCount val="53"/>
                <c:pt idx="0">
                  <c:v>0.0451543226965758</c:v>
                </c:pt>
                <c:pt idx="1">
                  <c:v>0.00661745860592129</c:v>
                </c:pt>
                <c:pt idx="2">
                  <c:v>0.0342814380657134</c:v>
                </c:pt>
                <c:pt idx="3">
                  <c:v>0.0186739281948945</c:v>
                </c:pt>
                <c:pt idx="4">
                  <c:v>0.0146551049985701</c:v>
                </c:pt>
                <c:pt idx="5">
                  <c:v>0.00679840696942315</c:v>
                </c:pt>
                <c:pt idx="6">
                  <c:v>0.0146448303280874</c:v>
                </c:pt>
                <c:pt idx="7">
                  <c:v>0.00735352458300535</c:v>
                </c:pt>
                <c:pt idx="8">
                  <c:v>0.00126464069191914</c:v>
                </c:pt>
                <c:pt idx="9">
                  <c:v>0.00923150602124231</c:v>
                </c:pt>
                <c:pt idx="10">
                  <c:v>0.00252500027113714</c:v>
                </c:pt>
                <c:pt idx="11">
                  <c:v>9.98926296934552e-6</c:v>
                </c:pt>
                <c:pt idx="12">
                  <c:v>0.0188705739716339</c:v>
                </c:pt>
                <c:pt idx="13">
                  <c:v>0.00598556637123184</c:v>
                </c:pt>
                <c:pt idx="14">
                  <c:v>2.85407513409872e-7</c:v>
                </c:pt>
                <c:pt idx="15">
                  <c:v>0.00332670997630547</c:v>
                </c:pt>
                <c:pt idx="16">
                  <c:v>0.00269966966934398</c:v>
                </c:pt>
                <c:pt idx="17">
                  <c:v>8.56222540229616e-7</c:v>
                </c:pt>
                <c:pt idx="18">
                  <c:v>0.00406563002852363</c:v>
                </c:pt>
                <c:pt idx="19">
                  <c:v>0.0712571230580159</c:v>
                </c:pt>
                <c:pt idx="20">
                  <c:v>0.0667511092363009</c:v>
                </c:pt>
                <c:pt idx="21">
                  <c:v>3.99570518773821e-6</c:v>
                </c:pt>
                <c:pt idx="22">
                  <c:v>0.00130231448368925</c:v>
                </c:pt>
                <c:pt idx="23">
                  <c:v>0.00670393708248448</c:v>
                </c:pt>
                <c:pt idx="24">
                  <c:v>0.0101770611131692</c:v>
                </c:pt>
                <c:pt idx="25">
                  <c:v>0.000919012193179788</c:v>
                </c:pt>
                <c:pt idx="26">
                  <c:v>0.00475346213584142</c:v>
                </c:pt>
                <c:pt idx="27">
                  <c:v>0.00106742410015292</c:v>
                </c:pt>
                <c:pt idx="28">
                  <c:v>0.00192621530800323</c:v>
                </c:pt>
                <c:pt idx="29">
                  <c:v>0.00868323818798195</c:v>
                </c:pt>
                <c:pt idx="30">
                  <c:v>0.00563651298233156</c:v>
                </c:pt>
                <c:pt idx="31">
                  <c:v>0.000306242261888793</c:v>
                </c:pt>
                <c:pt idx="32">
                  <c:v>0.0118478366966706</c:v>
                </c:pt>
                <c:pt idx="33">
                  <c:v>0.0513348223994666</c:v>
                </c:pt>
                <c:pt idx="34">
                  <c:v>0.0121001369385249</c:v>
                </c:pt>
                <c:pt idx="35">
                  <c:v>0.0496001155329614</c:v>
                </c:pt>
                <c:pt idx="36">
                  <c:v>0.04740704419992</c:v>
                </c:pt>
                <c:pt idx="37">
                  <c:v>0.0100871577464451</c:v>
                </c:pt>
                <c:pt idx="38">
                  <c:v>1.42703756704936e-6</c:v>
                </c:pt>
                <c:pt idx="39">
                  <c:v>0.0313548694232085</c:v>
                </c:pt>
                <c:pt idx="40">
                  <c:v>0.0748250023831527</c:v>
                </c:pt>
                <c:pt idx="41">
                  <c:v>0.00446776921491814</c:v>
                </c:pt>
                <c:pt idx="42">
                  <c:v>0.0374503176871032</c:v>
                </c:pt>
                <c:pt idx="43">
                  <c:v>0.0236908214656132</c:v>
                </c:pt>
                <c:pt idx="44">
                  <c:v>0.035207300039215</c:v>
                </c:pt>
                <c:pt idx="45">
                  <c:v>0.0138736592268539</c:v>
                </c:pt>
                <c:pt idx="46">
                  <c:v>0.0327893275856066</c:v>
                </c:pt>
                <c:pt idx="47">
                  <c:v>0.023289538501759</c:v>
                </c:pt>
                <c:pt idx="48">
                  <c:v>0.0491192038728658</c:v>
                </c:pt>
                <c:pt idx="49">
                  <c:v>0.000297680036486497</c:v>
                </c:pt>
                <c:pt idx="50">
                  <c:v>0.0626697817945397</c:v>
                </c:pt>
                <c:pt idx="51">
                  <c:v>0.0493823496002297</c:v>
                </c:pt>
                <c:pt idx="52">
                  <c:v>0.00355674843211382</c:v>
                </c:pt>
              </c:numCache>
            </c:numRef>
          </c:xVal>
          <c:yVal>
            <c:numRef>
              <c:f>品类分析5!$H$372:$H$424</c:f>
              <c:numCache>
                <c:formatCode>0.0_ </c:formatCode>
                <c:ptCount val="53"/>
                <c:pt idx="0">
                  <c:v>2.01697743505467</c:v>
                </c:pt>
                <c:pt idx="1">
                  <c:v>1.84969378072975</c:v>
                </c:pt>
                <c:pt idx="2">
                  <c:v>2.07645237024826</c:v>
                </c:pt>
                <c:pt idx="3">
                  <c:v>2.26104632502407</c:v>
                </c:pt>
                <c:pt idx="4">
                  <c:v>1.84899119732025</c:v>
                </c:pt>
                <c:pt idx="5">
                  <c:v>1.73018471872376</c:v>
                </c:pt>
                <c:pt idx="6">
                  <c:v>1.57392033052697</c:v>
                </c:pt>
                <c:pt idx="7">
                  <c:v>2.31321560256161</c:v>
                </c:pt>
                <c:pt idx="8">
                  <c:v>1.9706612502821</c:v>
                </c:pt>
                <c:pt idx="9">
                  <c:v>1.61997217498841</c:v>
                </c:pt>
                <c:pt idx="10">
                  <c:v>1.99344410534645</c:v>
                </c:pt>
                <c:pt idx="11">
                  <c:v>1.71428571428571</c:v>
                </c:pt>
                <c:pt idx="12">
                  <c:v>1.89688133337367</c:v>
                </c:pt>
                <c:pt idx="13">
                  <c:v>1.23726873927141</c:v>
                </c:pt>
                <c:pt idx="14">
                  <c:v>1</c:v>
                </c:pt>
                <c:pt idx="15">
                  <c:v>1.42836307481126</c:v>
                </c:pt>
                <c:pt idx="16">
                  <c:v>4.25002642985516</c:v>
                </c:pt>
                <c:pt idx="17">
                  <c:v>1</c:v>
                </c:pt>
                <c:pt idx="18">
                  <c:v>1.60610740610741</c:v>
                </c:pt>
                <c:pt idx="19">
                  <c:v>3.15349584247881</c:v>
                </c:pt>
                <c:pt idx="20">
                  <c:v>2.66415683256371</c:v>
                </c:pt>
                <c:pt idx="21">
                  <c:v>1.07142857142857</c:v>
                </c:pt>
                <c:pt idx="22">
                  <c:v>1.85250931404778</c:v>
                </c:pt>
                <c:pt idx="23">
                  <c:v>1.38549959555537</c:v>
                </c:pt>
                <c:pt idx="24">
                  <c:v>2.47347018901789</c:v>
                </c:pt>
                <c:pt idx="25">
                  <c:v>1.24658385093168</c:v>
                </c:pt>
                <c:pt idx="26">
                  <c:v>1.74452116481537</c:v>
                </c:pt>
                <c:pt idx="27">
                  <c:v>1.68529411764706</c:v>
                </c:pt>
                <c:pt idx="28">
                  <c:v>1.39220625277819</c:v>
                </c:pt>
                <c:pt idx="29">
                  <c:v>1.70845385222193</c:v>
                </c:pt>
                <c:pt idx="30">
                  <c:v>2.55217985720796</c:v>
                </c:pt>
                <c:pt idx="31">
                  <c:v>1.27865796831314</c:v>
                </c:pt>
                <c:pt idx="32">
                  <c:v>1.64711408749277</c:v>
                </c:pt>
                <c:pt idx="33">
                  <c:v>2.12833514024407</c:v>
                </c:pt>
                <c:pt idx="34">
                  <c:v>2.35491555807152</c:v>
                </c:pt>
                <c:pt idx="35">
                  <c:v>2.27078550179242</c:v>
                </c:pt>
                <c:pt idx="36">
                  <c:v>1.75255112791461</c:v>
                </c:pt>
                <c:pt idx="37">
                  <c:v>3.9116939705175</c:v>
                </c:pt>
                <c:pt idx="38">
                  <c:v>1.2</c:v>
                </c:pt>
                <c:pt idx="39">
                  <c:v>1.75491534680502</c:v>
                </c:pt>
                <c:pt idx="40">
                  <c:v>2.71268151459555</c:v>
                </c:pt>
                <c:pt idx="41">
                  <c:v>1.75424811549764</c:v>
                </c:pt>
                <c:pt idx="42">
                  <c:v>2.28019235312498</c:v>
                </c:pt>
                <c:pt idx="43">
                  <c:v>2.07033141783223</c:v>
                </c:pt>
                <c:pt idx="44">
                  <c:v>2.15080497414031</c:v>
                </c:pt>
                <c:pt idx="45">
                  <c:v>1.39958856202427</c:v>
                </c:pt>
                <c:pt idx="46">
                  <c:v>1.96493915707745</c:v>
                </c:pt>
                <c:pt idx="47">
                  <c:v>1.60430631977549</c:v>
                </c:pt>
                <c:pt idx="48">
                  <c:v>5.59820920152003</c:v>
                </c:pt>
                <c:pt idx="49">
                  <c:v>1.66059443911793</c:v>
                </c:pt>
                <c:pt idx="50">
                  <c:v>2.46264231715092</c:v>
                </c:pt>
                <c:pt idx="51">
                  <c:v>4.72732684483077</c:v>
                </c:pt>
                <c:pt idx="52">
                  <c:v>4.15463007542931</c:v>
                </c:pt>
              </c:numCache>
            </c:numRef>
          </c:yVal>
          <c:bubbleSize>
            <c:numRef>
              <c:f>品类分析5!$C$372:$C$424</c:f>
              <c:numCache>
                <c:formatCode>0_ </c:formatCode>
                <c:ptCount val="53"/>
                <c:pt idx="0">
                  <c:v>41271698.88</c:v>
                </c:pt>
                <c:pt idx="1">
                  <c:v>3819135.42</c:v>
                </c:pt>
                <c:pt idx="2">
                  <c:v>30106979.37</c:v>
                </c:pt>
                <c:pt idx="3">
                  <c:v>6778531.61</c:v>
                </c:pt>
                <c:pt idx="4">
                  <c:v>6483106.15</c:v>
                </c:pt>
                <c:pt idx="5">
                  <c:v>2117019.45</c:v>
                </c:pt>
                <c:pt idx="6">
                  <c:v>3611490.85</c:v>
                </c:pt>
                <c:pt idx="7">
                  <c:v>8932392.81</c:v>
                </c:pt>
                <c:pt idx="8">
                  <c:v>134138.53</c:v>
                </c:pt>
                <c:pt idx="9">
                  <c:v>1718740.63</c:v>
                </c:pt>
                <c:pt idx="10">
                  <c:v>907444.36</c:v>
                </c:pt>
                <c:pt idx="11">
                  <c:v>9955.93</c:v>
                </c:pt>
                <c:pt idx="12">
                  <c:v>5397457.68</c:v>
                </c:pt>
                <c:pt idx="13">
                  <c:v>1059263.6</c:v>
                </c:pt>
                <c:pt idx="14">
                  <c:v>478.18</c:v>
                </c:pt>
                <c:pt idx="15">
                  <c:v>17183153.63</c:v>
                </c:pt>
                <c:pt idx="16">
                  <c:v>2746302.78</c:v>
                </c:pt>
                <c:pt idx="17">
                  <c:v>369.9</c:v>
                </c:pt>
                <c:pt idx="18">
                  <c:v>475579.12</c:v>
                </c:pt>
                <c:pt idx="19">
                  <c:v>14893851.6</c:v>
                </c:pt>
                <c:pt idx="20">
                  <c:v>12262672.49</c:v>
                </c:pt>
                <c:pt idx="21">
                  <c:v>4778.33</c:v>
                </c:pt>
                <c:pt idx="22">
                  <c:v>261599.35</c:v>
                </c:pt>
                <c:pt idx="23">
                  <c:v>517756.55</c:v>
                </c:pt>
                <c:pt idx="24">
                  <c:v>5403203.3</c:v>
                </c:pt>
                <c:pt idx="25">
                  <c:v>110549.95</c:v>
                </c:pt>
                <c:pt idx="26">
                  <c:v>9522954.02</c:v>
                </c:pt>
                <c:pt idx="27">
                  <c:v>254882.34</c:v>
                </c:pt>
                <c:pt idx="28">
                  <c:v>286954.08</c:v>
                </c:pt>
                <c:pt idx="29">
                  <c:v>1603909.29</c:v>
                </c:pt>
                <c:pt idx="30">
                  <c:v>5438278.53</c:v>
                </c:pt>
                <c:pt idx="31">
                  <c:v>293203.42</c:v>
                </c:pt>
                <c:pt idx="32">
                  <c:v>3262089.81</c:v>
                </c:pt>
                <c:pt idx="33">
                  <c:v>7274660.89</c:v>
                </c:pt>
                <c:pt idx="34">
                  <c:v>5825147.24</c:v>
                </c:pt>
                <c:pt idx="35">
                  <c:v>11407250.44</c:v>
                </c:pt>
                <c:pt idx="36">
                  <c:v>4420444.82</c:v>
                </c:pt>
                <c:pt idx="37">
                  <c:v>9135880.68</c:v>
                </c:pt>
                <c:pt idx="38">
                  <c:v>244.89</c:v>
                </c:pt>
                <c:pt idx="39">
                  <c:v>4751647.86</c:v>
                </c:pt>
                <c:pt idx="40">
                  <c:v>14246872.95</c:v>
                </c:pt>
                <c:pt idx="41">
                  <c:v>921979.41</c:v>
                </c:pt>
                <c:pt idx="42">
                  <c:v>15459518.01</c:v>
                </c:pt>
                <c:pt idx="43">
                  <c:v>6286274.98</c:v>
                </c:pt>
                <c:pt idx="44">
                  <c:v>7031715.45</c:v>
                </c:pt>
                <c:pt idx="45">
                  <c:v>1386854.54</c:v>
                </c:pt>
                <c:pt idx="46">
                  <c:v>5197362.38</c:v>
                </c:pt>
                <c:pt idx="47">
                  <c:v>823510.89</c:v>
                </c:pt>
                <c:pt idx="48">
                  <c:v>57497145.09</c:v>
                </c:pt>
                <c:pt idx="49">
                  <c:v>1279026.89</c:v>
                </c:pt>
                <c:pt idx="50">
                  <c:v>10348940.76</c:v>
                </c:pt>
                <c:pt idx="51">
                  <c:v>36314748.01</c:v>
                </c:pt>
                <c:pt idx="52">
                  <c:v>7804362.15</c:v>
                </c:pt>
              </c:numCache>
            </c:numRef>
          </c:bubbleSize>
          <c:bubble3D val="1"/>
        </c:ser>
        <c:dLbls>
          <c:showLegendKey val="0"/>
          <c:showVal val="0"/>
          <c:showCatName val="0"/>
          <c:showSerName val="0"/>
          <c:showPercent val="0"/>
          <c:showBubbleSize val="0"/>
        </c:dLbls>
        <c:bubbleScale val="100"/>
        <c:showNegBubbles val="0"/>
        <c:sizeRepresents val="area"/>
        <c:axId val="-1984701184"/>
        <c:axId val="-1983666768"/>
      </c:bubbleChart>
      <c:valAx>
        <c:axId val="-1984701184"/>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3666768"/>
        <c:crosses val="autoZero"/>
        <c:crossBetween val="midCat"/>
      </c:valAx>
      <c:valAx>
        <c:axId val="-1983666768"/>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470118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400">
          <a:noFill/>
        </a:ln>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ubbleChart>
        <c:varyColors val="0"/>
        <c:ser>
          <c:idx val="0"/>
          <c:order val="0"/>
          <c:tx>
            <c:strRef>
              <c:f>品类分析4!$A$426</c:f>
              <c:strCache>
                <c:ptCount val="1"/>
                <c:pt idx="0">
                  <c:v>长沙公司</c:v>
                </c:pt>
              </c:strCache>
            </c:strRef>
          </c:tx>
          <c:spPr>
            <a:solidFill>
              <a:schemeClr val="accent1">
                <a:alpha val="75000"/>
              </a:schemeClr>
            </a:solidFill>
            <a:ln w="25400">
              <a:noFill/>
            </a:ln>
            <a:effectLst/>
          </c:spPr>
          <c:invertIfNegative val="0"/>
          <c:dLbls>
            <c:dLbl>
              <c:idx val="0"/>
              <c:layout>
                <c:manualLayout>
                  <c:x val="-0.114226375908619"/>
                  <c:y val="0.118421052631579"/>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manualLayout>
                  <c:x val="-0.0155764261943893"/>
                  <c:y val="-0.0921052631578947"/>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64797507788162"/>
                      <c:h val="0.0921052631578947"/>
                    </c:manualLayout>
                  </c15:layout>
                </c:ext>
              </c:extLst>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layout>
                <c:manualLayout>
                  <c:x val="-0.0623052959501558"/>
                  <c:y val="-0.0921052631578947"/>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28452751817238"/>
                      <c:h val="0.0701754385964912"/>
                    </c:manualLayout>
                  </c15:layout>
                </c:ext>
              </c:extLst>
            </c:dLbl>
            <c:dLbl>
              <c:idx val="38"/>
              <c:delete val="1"/>
            </c:dLbl>
            <c:dLbl>
              <c:idx val="39"/>
              <c:delete val="1"/>
            </c:dLbl>
            <c:dLbl>
              <c:idx val="40"/>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41"/>
              <c:delete val="1"/>
            </c:dLbl>
            <c:dLbl>
              <c:idx val="42"/>
              <c:delete val="1"/>
            </c:dLbl>
            <c:dLbl>
              <c:idx val="43"/>
              <c:delete val="1"/>
            </c:dLbl>
            <c:dLbl>
              <c:idx val="44"/>
              <c:delete val="1"/>
            </c:dLbl>
            <c:dLbl>
              <c:idx val="45"/>
              <c:delete val="1"/>
            </c:dLbl>
            <c:dLbl>
              <c:idx val="46"/>
              <c:delete val="1"/>
            </c:dLbl>
            <c:dLbl>
              <c:idx val="47"/>
              <c:delete val="1"/>
            </c:dLbl>
            <c:dLbl>
              <c:idx val="48"/>
              <c:layout>
                <c:manualLayout>
                  <c:x val="-0.162253272663347"/>
                  <c:y val="0.157894736842105"/>
                </c:manualLayout>
              </c:layout>
              <c:tx>
                <c:rich>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numFmt formatCode="General" sourceLinked="1"/>
              <c:spPr>
                <a:noFill/>
                <a:ln>
                  <a:noFill/>
                </a:ln>
                <a:effectLst/>
              </c:spPr>
              <c:txPr>
                <a:bodyPr rot="0" spcFirstLastPara="0" vertOverflow="ellipsis" vert="horz" wrap="square" lIns="38100" tIns="19050" rIns="38100" bIns="19050" anchor="ctr" anchorCtr="1">
                  <a:no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extLst>
                <c:ext xmlns:c15="http://schemas.microsoft.com/office/drawing/2012/chart" uri="{CE6537A1-D6FC-4f65-9D91-7224C49458BB}">
                  <c15:layout>
                    <c:manualLayout>
                      <c:w val="0.272585669781931"/>
                      <c:h val="0.0745614035087719"/>
                    </c:manualLayout>
                  </c15:layout>
                </c:ext>
              </c:extLst>
            </c:dLbl>
            <c:dLbl>
              <c:idx val="49"/>
              <c:delete val="1"/>
            </c:dLbl>
            <c:dLbl>
              <c:idx val="50"/>
              <c:layout>
                <c:manualLayout>
                  <c:x val="0"/>
                  <c:y val="0.1271929824561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1"/>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extLst>
            </c:dLbl>
            <c:dLbl>
              <c:idx val="52"/>
              <c:delete val="1"/>
            </c:dLbl>
            <c:dLbl>
              <c:idx val="53"/>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xVal>
            <c:numRef>
              <c:f>品类分析5!$G$426:$G$479</c:f>
              <c:numCache>
                <c:formatCode>0.0%</c:formatCode>
                <c:ptCount val="54"/>
                <c:pt idx="0">
                  <c:v>0.0442503086247115</c:v>
                </c:pt>
                <c:pt idx="1">
                  <c:v>0.00662999318507932</c:v>
                </c:pt>
                <c:pt idx="2">
                  <c:v>0.0308459824121014</c:v>
                </c:pt>
                <c:pt idx="3">
                  <c:v>0.0154759454101135</c:v>
                </c:pt>
                <c:pt idx="4">
                  <c:v>0.0117068744450114</c:v>
                </c:pt>
                <c:pt idx="5">
                  <c:v>0.00580885422195942</c:v>
                </c:pt>
                <c:pt idx="6">
                  <c:v>0.0163813037540662</c:v>
                </c:pt>
                <c:pt idx="7">
                  <c:v>0.00696446081648914</c:v>
                </c:pt>
                <c:pt idx="8">
                  <c:v>0.00118934508142961</c:v>
                </c:pt>
                <c:pt idx="9">
                  <c:v>0.0198559873955042</c:v>
                </c:pt>
                <c:pt idx="10">
                  <c:v>0.00333757347475086</c:v>
                </c:pt>
                <c:pt idx="11">
                  <c:v>3.48800146521429e-5</c:v>
                </c:pt>
                <c:pt idx="12">
                  <c:v>0.0235078615113751</c:v>
                </c:pt>
                <c:pt idx="13">
                  <c:v>0.00734332119381987</c:v>
                </c:pt>
                <c:pt idx="14">
                  <c:v>3.8050925075065e-7</c:v>
                </c:pt>
                <c:pt idx="15">
                  <c:v>0.00298230467096667</c:v>
                </c:pt>
                <c:pt idx="16">
                  <c:v>0.00358883641666321</c:v>
                </c:pt>
                <c:pt idx="17">
                  <c:v>7.99069426576364e-6</c:v>
                </c:pt>
                <c:pt idx="18">
                  <c:v>0.00364629331352656</c:v>
                </c:pt>
                <c:pt idx="19">
                  <c:v>0.0666012951773877</c:v>
                </c:pt>
                <c:pt idx="20">
                  <c:v>0.0592432609592055</c:v>
                </c:pt>
                <c:pt idx="21">
                  <c:v>9.00538560109871e-6</c:v>
                </c:pt>
                <c:pt idx="22">
                  <c:v>0.00163136999438495</c:v>
                </c:pt>
                <c:pt idx="23">
                  <c:v>0.00752292156017418</c:v>
                </c:pt>
                <c:pt idx="24">
                  <c:v>0.00941532090057407</c:v>
                </c:pt>
                <c:pt idx="25">
                  <c:v>0.000999090456054289</c:v>
                </c:pt>
                <c:pt idx="26">
                  <c:v>0.00484997091006778</c:v>
                </c:pt>
                <c:pt idx="27">
                  <c:v>0.0016775384501427</c:v>
                </c:pt>
                <c:pt idx="28">
                  <c:v>0.0024580897598492</c:v>
                </c:pt>
                <c:pt idx="29">
                  <c:v>0.00957335907605251</c:v>
                </c:pt>
                <c:pt idx="30">
                  <c:v>0.00597894185704496</c:v>
                </c:pt>
                <c:pt idx="31">
                  <c:v>0.000432765854520405</c:v>
                </c:pt>
                <c:pt idx="32">
                  <c:v>0.0145112276230437</c:v>
                </c:pt>
                <c:pt idx="33">
                  <c:v>0.0519254338851859</c:v>
                </c:pt>
                <c:pt idx="34">
                  <c:v>0.011890660413124</c:v>
                </c:pt>
                <c:pt idx="35">
                  <c:v>0.0454135254042562</c:v>
                </c:pt>
                <c:pt idx="36">
                  <c:v>0.0372088581031538</c:v>
                </c:pt>
                <c:pt idx="37">
                  <c:v>0.0112406237764249</c:v>
                </c:pt>
                <c:pt idx="38">
                  <c:v>5.32712951050909e-6</c:v>
                </c:pt>
                <c:pt idx="39">
                  <c:v>0.0348939666580037</c:v>
                </c:pt>
                <c:pt idx="40">
                  <c:v>0.0782323214450828</c:v>
                </c:pt>
                <c:pt idx="41">
                  <c:v>0.00456928191943072</c:v>
                </c:pt>
                <c:pt idx="42">
                  <c:v>0.0378667585977016</c:v>
                </c:pt>
                <c:pt idx="43">
                  <c:v>0.019175763691579</c:v>
                </c:pt>
                <c:pt idx="44">
                  <c:v>0.0318928901973334</c:v>
                </c:pt>
                <c:pt idx="45">
                  <c:v>0.0131153928548734</c:v>
                </c:pt>
                <c:pt idx="46">
                  <c:v>0.0324167245992001</c:v>
                </c:pt>
                <c:pt idx="47">
                  <c:v>0.0224128827241317</c:v>
                </c:pt>
                <c:pt idx="48">
                  <c:v>0.0485249495476443</c:v>
                </c:pt>
                <c:pt idx="49">
                  <c:v>0.000473860853601476</c:v>
                </c:pt>
                <c:pt idx="50">
                  <c:v>0.0656722184234715</c:v>
                </c:pt>
                <c:pt idx="51">
                  <c:v>0.0613892062970222</c:v>
                </c:pt>
                <c:pt idx="52">
                  <c:v>0.00321454215034149</c:v>
                </c:pt>
                <c:pt idx="53">
                  <c:v>2.15621908758701e-6</c:v>
                </c:pt>
              </c:numCache>
            </c:numRef>
          </c:xVal>
          <c:yVal>
            <c:numRef>
              <c:f>品类分析5!$H$426:$H$479</c:f>
              <c:numCache>
                <c:formatCode>0.0_ </c:formatCode>
                <c:ptCount val="54"/>
                <c:pt idx="0">
                  <c:v>2.02128543870762</c:v>
                </c:pt>
                <c:pt idx="1">
                  <c:v>1.81709136822773</c:v>
                </c:pt>
                <c:pt idx="2">
                  <c:v>1.97210468965234</c:v>
                </c:pt>
                <c:pt idx="3">
                  <c:v>2.19495144039667</c:v>
                </c:pt>
                <c:pt idx="4">
                  <c:v>1.82199157087292</c:v>
                </c:pt>
                <c:pt idx="5">
                  <c:v>1.70326215118564</c:v>
                </c:pt>
                <c:pt idx="6">
                  <c:v>1.56635153654967</c:v>
                </c:pt>
                <c:pt idx="7">
                  <c:v>2.19015097707115</c:v>
                </c:pt>
                <c:pt idx="8">
                  <c:v>1.89676868934627</c:v>
                </c:pt>
                <c:pt idx="9">
                  <c:v>1.57436696731993</c:v>
                </c:pt>
                <c:pt idx="10">
                  <c:v>1.95348483696891</c:v>
                </c:pt>
                <c:pt idx="11">
                  <c:v>2.44727272727273</c:v>
                </c:pt>
                <c:pt idx="12">
                  <c:v>1.76127657278515</c:v>
                </c:pt>
                <c:pt idx="13">
                  <c:v>1.25799709824513</c:v>
                </c:pt>
                <c:pt idx="14">
                  <c:v>1</c:v>
                </c:pt>
                <c:pt idx="15">
                  <c:v>1.50321098966529</c:v>
                </c:pt>
                <c:pt idx="16">
                  <c:v>4.04096130058314</c:v>
                </c:pt>
                <c:pt idx="17">
                  <c:v>2.11111111111111</c:v>
                </c:pt>
                <c:pt idx="18">
                  <c:v>1.49606929177682</c:v>
                </c:pt>
                <c:pt idx="19">
                  <c:v>2.68349025701967</c:v>
                </c:pt>
                <c:pt idx="20">
                  <c:v>2.42383596954723</c:v>
                </c:pt>
                <c:pt idx="21">
                  <c:v>1.02816901408451</c:v>
                </c:pt>
                <c:pt idx="22">
                  <c:v>1.74234178199347</c:v>
                </c:pt>
                <c:pt idx="23">
                  <c:v>1.34768680874022</c:v>
                </c:pt>
                <c:pt idx="24">
                  <c:v>2.47681592844056</c:v>
                </c:pt>
                <c:pt idx="25">
                  <c:v>1.25111082899581</c:v>
                </c:pt>
                <c:pt idx="26">
                  <c:v>1.62393430618756</c:v>
                </c:pt>
                <c:pt idx="27">
                  <c:v>1.64751247542719</c:v>
                </c:pt>
                <c:pt idx="28">
                  <c:v>1.34927760577915</c:v>
                </c:pt>
                <c:pt idx="29">
                  <c:v>1.74310395082011</c:v>
                </c:pt>
                <c:pt idx="30">
                  <c:v>2.46939901143427</c:v>
                </c:pt>
                <c:pt idx="31">
                  <c:v>1.32063305978898</c:v>
                </c:pt>
                <c:pt idx="32">
                  <c:v>1.60103663173352</c:v>
                </c:pt>
                <c:pt idx="33">
                  <c:v>2.07377579759104</c:v>
                </c:pt>
                <c:pt idx="34">
                  <c:v>2.42703844348679</c:v>
                </c:pt>
                <c:pt idx="35">
                  <c:v>2.12221266422379</c:v>
                </c:pt>
                <c:pt idx="36">
                  <c:v>1.57227784197627</c:v>
                </c:pt>
                <c:pt idx="37">
                  <c:v>4.35310246775668</c:v>
                </c:pt>
                <c:pt idx="38">
                  <c:v>1.23809523809524</c:v>
                </c:pt>
                <c:pt idx="39">
                  <c:v>1.76890698266148</c:v>
                </c:pt>
                <c:pt idx="40">
                  <c:v>2.66747892742669</c:v>
                </c:pt>
                <c:pt idx="41">
                  <c:v>1.83847328244275</c:v>
                </c:pt>
                <c:pt idx="42">
                  <c:v>2.29199324731701</c:v>
                </c:pt>
                <c:pt idx="43">
                  <c:v>2.05425141383074</c:v>
                </c:pt>
                <c:pt idx="44">
                  <c:v>2.05288945273197</c:v>
                </c:pt>
                <c:pt idx="45">
                  <c:v>1.39605817956752</c:v>
                </c:pt>
                <c:pt idx="46">
                  <c:v>1.86753215248514</c:v>
                </c:pt>
                <c:pt idx="47">
                  <c:v>1.54407012738601</c:v>
                </c:pt>
                <c:pt idx="48">
                  <c:v>5.85750916804111</c:v>
                </c:pt>
                <c:pt idx="49">
                  <c:v>1.66595289079229</c:v>
                </c:pt>
                <c:pt idx="50">
                  <c:v>2.45353834030875</c:v>
                </c:pt>
                <c:pt idx="51">
                  <c:v>5.91122369076225</c:v>
                </c:pt>
                <c:pt idx="52">
                  <c:v>4.98449337121212</c:v>
                </c:pt>
                <c:pt idx="53">
                  <c:v>1.05882352941176</c:v>
                </c:pt>
              </c:numCache>
            </c:numRef>
          </c:yVal>
          <c:bubbleSize>
            <c:numRef>
              <c:f>品类分析5!$C$426:$C$479</c:f>
              <c:numCache>
                <c:formatCode>0_ </c:formatCode>
                <c:ptCount val="54"/>
                <c:pt idx="0">
                  <c:v>90299292.7</c:v>
                </c:pt>
                <c:pt idx="1">
                  <c:v>9525131.01</c:v>
                </c:pt>
                <c:pt idx="2">
                  <c:v>48309327.52</c:v>
                </c:pt>
                <c:pt idx="3">
                  <c:v>13484827.69</c:v>
                </c:pt>
                <c:pt idx="4">
                  <c:v>10837554.13</c:v>
                </c:pt>
                <c:pt idx="5">
                  <c:v>4953850.01</c:v>
                </c:pt>
                <c:pt idx="6">
                  <c:v>10056574.87</c:v>
                </c:pt>
                <c:pt idx="7">
                  <c:v>19920566.57</c:v>
                </c:pt>
                <c:pt idx="8">
                  <c:v>407630.84</c:v>
                </c:pt>
                <c:pt idx="9">
                  <c:v>6332600.94</c:v>
                </c:pt>
                <c:pt idx="10">
                  <c:v>4527957.64</c:v>
                </c:pt>
                <c:pt idx="11">
                  <c:v>172229.15</c:v>
                </c:pt>
                <c:pt idx="12">
                  <c:v>10614211.88</c:v>
                </c:pt>
                <c:pt idx="13">
                  <c:v>2520442.11</c:v>
                </c:pt>
                <c:pt idx="14">
                  <c:v>1356.09</c:v>
                </c:pt>
                <c:pt idx="15">
                  <c:v>31647584.4</c:v>
                </c:pt>
                <c:pt idx="16">
                  <c:v>16409000.46</c:v>
                </c:pt>
                <c:pt idx="17">
                  <c:v>6748.56</c:v>
                </c:pt>
                <c:pt idx="18">
                  <c:v>1264051.32</c:v>
                </c:pt>
                <c:pt idx="19">
                  <c:v>27653451.87</c:v>
                </c:pt>
                <c:pt idx="20">
                  <c:v>26041736.14</c:v>
                </c:pt>
                <c:pt idx="21">
                  <c:v>2546.92</c:v>
                </c:pt>
                <c:pt idx="22">
                  <c:v>971662.77</c:v>
                </c:pt>
                <c:pt idx="23">
                  <c:v>1350099.11</c:v>
                </c:pt>
                <c:pt idx="24">
                  <c:v>12808001.85</c:v>
                </c:pt>
                <c:pt idx="25">
                  <c:v>270531.58</c:v>
                </c:pt>
                <c:pt idx="26">
                  <c:v>14027526.29</c:v>
                </c:pt>
                <c:pt idx="27">
                  <c:v>1205340.21</c:v>
                </c:pt>
                <c:pt idx="28">
                  <c:v>892914.65</c:v>
                </c:pt>
                <c:pt idx="29">
                  <c:v>2380869.36</c:v>
                </c:pt>
                <c:pt idx="30">
                  <c:v>14235332.52</c:v>
                </c:pt>
                <c:pt idx="31">
                  <c:v>851973.6</c:v>
                </c:pt>
                <c:pt idx="32">
                  <c:v>18407256.47</c:v>
                </c:pt>
                <c:pt idx="33">
                  <c:v>16588812.59</c:v>
                </c:pt>
                <c:pt idx="34">
                  <c:v>15130776.62</c:v>
                </c:pt>
                <c:pt idx="35">
                  <c:v>22746535.81</c:v>
                </c:pt>
                <c:pt idx="36">
                  <c:v>7281540.4</c:v>
                </c:pt>
                <c:pt idx="37">
                  <c:v>26228751.36</c:v>
                </c:pt>
                <c:pt idx="38">
                  <c:v>3361.58</c:v>
                </c:pt>
                <c:pt idx="39">
                  <c:v>14897495.48</c:v>
                </c:pt>
                <c:pt idx="40">
                  <c:v>34718805.89</c:v>
                </c:pt>
                <c:pt idx="41">
                  <c:v>2530638.41</c:v>
                </c:pt>
                <c:pt idx="42">
                  <c:v>34890570.07</c:v>
                </c:pt>
                <c:pt idx="43">
                  <c:v>13528336.97</c:v>
                </c:pt>
                <c:pt idx="44">
                  <c:v>14404091.31</c:v>
                </c:pt>
                <c:pt idx="45">
                  <c:v>3401760.48</c:v>
                </c:pt>
                <c:pt idx="46">
                  <c:v>11748980.27</c:v>
                </c:pt>
                <c:pt idx="47">
                  <c:v>1841700.32</c:v>
                </c:pt>
                <c:pt idx="48">
                  <c:v>136030038.61</c:v>
                </c:pt>
                <c:pt idx="49">
                  <c:v>3175405.16</c:v>
                </c:pt>
                <c:pt idx="50">
                  <c:v>24467615.06</c:v>
                </c:pt>
                <c:pt idx="51">
                  <c:v>92725863.35</c:v>
                </c:pt>
                <c:pt idx="52">
                  <c:v>18397216.35</c:v>
                </c:pt>
                <c:pt idx="53">
                  <c:v>563.88</c:v>
                </c:pt>
              </c:numCache>
            </c:numRef>
          </c:bubbleSize>
          <c:bubble3D val="1"/>
        </c:ser>
        <c:dLbls>
          <c:showLegendKey val="0"/>
          <c:showVal val="0"/>
          <c:showCatName val="0"/>
          <c:showSerName val="0"/>
          <c:showPercent val="0"/>
          <c:showBubbleSize val="0"/>
        </c:dLbls>
        <c:bubbleScale val="100"/>
        <c:showNegBubbles val="0"/>
        <c:sizeRepresents val="area"/>
        <c:axId val="-1983665680"/>
        <c:axId val="-1983669488"/>
      </c:bubbleChart>
      <c:valAx>
        <c:axId val="-1983665680"/>
        <c:scaling>
          <c:orientation val="minMax"/>
          <c:max val="0.12"/>
          <c:min val="0"/>
        </c:scaling>
        <c:delete val="0"/>
        <c:axPos val="b"/>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3669488"/>
        <c:crosses val="autoZero"/>
        <c:crossBetween val="midCat"/>
      </c:valAx>
      <c:valAx>
        <c:axId val="-1983669488"/>
        <c:scaling>
          <c:orientation val="minMax"/>
          <c:max val="8"/>
          <c:min val="0"/>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3665680"/>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b="1">
                <a:latin typeface="微软雅黑" panose="020B0503020204020204" pitchFamily="34" charset="-122"/>
                <a:ea typeface="微软雅黑" panose="020B0503020204020204" pitchFamily="34" charset="-122"/>
              </a:rPr>
              <a:t>各店型会员销售概览</a:t>
            </a:r>
            <a:endParaRPr lang="zh-CN" altLang="en-US" b="1">
              <a:latin typeface="微软雅黑" panose="020B0503020204020204" pitchFamily="34" charset="-122"/>
              <a:ea typeface="微软雅黑" panose="020B0503020204020204" pitchFamily="34" charset="-122"/>
            </a:endParaRPr>
          </a:p>
        </c:rich>
      </c:tx>
      <c:layout>
        <c:manualLayout>
          <c:xMode val="edge"/>
          <c:yMode val="edge"/>
          <c:x val="0.424230213304915"/>
          <c:y val="0.0221182667376387"/>
        </c:manualLayout>
      </c:layout>
      <c:overlay val="0"/>
      <c:spPr>
        <a:noFill/>
        <a:ln w="25400">
          <a:noFill/>
        </a:ln>
      </c:spPr>
    </c:title>
    <c:autoTitleDeleted val="0"/>
    <c:plotArea>
      <c:layout/>
      <c:barChart>
        <c:barDir val="col"/>
        <c:grouping val="clustered"/>
        <c:varyColors val="0"/>
        <c:ser>
          <c:idx val="0"/>
          <c:order val="0"/>
          <c:tx>
            <c:strRef>
              <c:f>门店分析1!$J$2</c:f>
              <c:strCache>
                <c:ptCount val="1"/>
                <c:pt idx="0">
                  <c:v>数量</c:v>
                </c:pt>
              </c:strCache>
            </c:strRef>
          </c:tx>
          <c:spPr>
            <a:solidFill>
              <a:srgbClr val="5B9BD5"/>
            </a:solidFill>
            <a:ln w="25400">
              <a:noFill/>
            </a:ln>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门店分析1!$J$3:$J$12</c:f>
              <c:numCache>
                <c:formatCode>General</c:formatCode>
                <c:ptCount val="10"/>
                <c:pt idx="0">
                  <c:v>4</c:v>
                </c:pt>
                <c:pt idx="1">
                  <c:v>16</c:v>
                </c:pt>
                <c:pt idx="2">
                  <c:v>15</c:v>
                </c:pt>
                <c:pt idx="3">
                  <c:v>14</c:v>
                </c:pt>
                <c:pt idx="4">
                  <c:v>103</c:v>
                </c:pt>
                <c:pt idx="5">
                  <c:v>263</c:v>
                </c:pt>
                <c:pt idx="6">
                  <c:v>310</c:v>
                </c:pt>
                <c:pt idx="7">
                  <c:v>661</c:v>
                </c:pt>
                <c:pt idx="8">
                  <c:v>776</c:v>
                </c:pt>
                <c:pt idx="9">
                  <c:v>2</c:v>
                </c:pt>
              </c:numCache>
            </c:numRef>
          </c:val>
        </c:ser>
        <c:dLbls>
          <c:showLegendKey val="0"/>
          <c:showVal val="0"/>
          <c:showCatName val="0"/>
          <c:showSerName val="0"/>
          <c:showPercent val="0"/>
          <c:showBubbleSize val="0"/>
        </c:dLbls>
        <c:gapWidth val="219"/>
        <c:axId val="-1983667856"/>
        <c:axId val="-1983666224"/>
      </c:barChart>
      <c:lineChart>
        <c:grouping val="standard"/>
        <c:varyColors val="0"/>
        <c:ser>
          <c:idx val="1"/>
          <c:order val="1"/>
          <c:tx>
            <c:strRef>
              <c:f>门店分析1!$M$2</c:f>
              <c:strCache>
                <c:ptCount val="1"/>
                <c:pt idx="0">
                  <c:v>会员销售占比中位值</c:v>
                </c:pt>
              </c:strCache>
            </c:strRef>
          </c:tx>
          <c:marker>
            <c:symbol val="none"/>
          </c:marker>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门店分析1!$M$3:$M$12</c:f>
              <c:numCache>
                <c:formatCode>0%</c:formatCode>
                <c:ptCount val="10"/>
                <c:pt idx="0">
                  <c:v>0.800533347900236</c:v>
                </c:pt>
                <c:pt idx="1">
                  <c:v>0.891510818556507</c:v>
                </c:pt>
                <c:pt idx="2">
                  <c:v>0.903877728833327</c:v>
                </c:pt>
                <c:pt idx="3">
                  <c:v>0.856729307464227</c:v>
                </c:pt>
                <c:pt idx="4">
                  <c:v>0.895858901860968</c:v>
                </c:pt>
                <c:pt idx="5">
                  <c:v>0.869773094797079</c:v>
                </c:pt>
                <c:pt idx="6">
                  <c:v>0.843589081788496</c:v>
                </c:pt>
                <c:pt idx="7">
                  <c:v>0.818190904466938</c:v>
                </c:pt>
                <c:pt idx="8">
                  <c:v>0.797538088466534</c:v>
                </c:pt>
                <c:pt idx="9">
                  <c:v>0.78586796698179</c:v>
                </c:pt>
              </c:numCache>
            </c:numRef>
          </c:val>
          <c:smooth val="0"/>
        </c:ser>
        <c:dLbls>
          <c:showLegendKey val="0"/>
          <c:showVal val="0"/>
          <c:showCatName val="0"/>
          <c:showSerName val="0"/>
          <c:showPercent val="0"/>
          <c:showBubbleSize val="0"/>
        </c:dLbls>
        <c:marker val="0"/>
        <c:smooth val="0"/>
        <c:axId val="-1983671120"/>
        <c:axId val="-1983672752"/>
      </c:lineChart>
      <c:catAx>
        <c:axId val="-198366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3666224"/>
        <c:crosses val="autoZero"/>
        <c:auto val="1"/>
        <c:lblAlgn val="ctr"/>
        <c:lblOffset val="100"/>
        <c:noMultiLvlLbl val="0"/>
      </c:catAx>
      <c:valAx>
        <c:axId val="-1983666224"/>
        <c:scaling>
          <c:orientation val="minMax"/>
          <c:max val="800"/>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ln w="6350" cap="flat" cmpd="sng" algn="ctr">
            <a:noFill/>
            <a:prstDash val="solid"/>
            <a:round/>
          </a:ln>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3667856"/>
        <c:crosses val="autoZero"/>
        <c:crossBetween val="between"/>
      </c:valAx>
      <c:catAx>
        <c:axId val="-1983671120"/>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83672752"/>
        <c:crosses val="autoZero"/>
        <c:auto val="1"/>
        <c:lblAlgn val="ctr"/>
        <c:lblOffset val="100"/>
        <c:noMultiLvlLbl val="0"/>
      </c:catAx>
      <c:valAx>
        <c:axId val="-1983672752"/>
        <c:scaling>
          <c:orientation val="minMax"/>
          <c:min val="0.4"/>
        </c:scaling>
        <c:delete val="0"/>
        <c:axPos val="r"/>
        <c:numFmt formatCode="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83671120"/>
        <c:crosses val="max"/>
        <c:crossBetween val="between"/>
      </c:valAx>
      <c:spPr>
        <a:noFill/>
        <a:ln w="25400">
          <a:noFill/>
        </a:ln>
      </c:spPr>
    </c:plotArea>
    <c:legend>
      <c:legendPos val="b"/>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smtClean="0"/>
              <a:t>超特大店平均</a:t>
            </a:r>
            <a:r>
              <a:rPr lang="zh-CN" altLang="en-US" dirty="0"/>
              <a:t>每月消费会员数及其购买金额</a:t>
            </a:r>
            <a:endParaRPr lang="zh-CN" altLang="en-US" dirty="0"/>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Sheet1!$A$2:$A$5</c:f>
              <c:numCache>
                <c:formatCode>0_);[Red]\(0\)</c:formatCode>
                <c:ptCount val="4"/>
                <c:pt idx="0">
                  <c:v>6799.3125</c:v>
                </c:pt>
                <c:pt idx="1">
                  <c:v>13824.5</c:v>
                </c:pt>
                <c:pt idx="2">
                  <c:v>3582.75</c:v>
                </c:pt>
                <c:pt idx="3">
                  <c:v>9197.1875</c:v>
                </c:pt>
              </c:numCache>
            </c:numRef>
          </c:xVal>
          <c:yVal>
            <c:numRef>
              <c:f>Sheet1!$B$2:$B$5</c:f>
              <c:numCache>
                <c:formatCode>0_);[Red]\(0\)</c:formatCode>
                <c:ptCount val="4"/>
                <c:pt idx="0">
                  <c:v>268.193912741811</c:v>
                </c:pt>
                <c:pt idx="1">
                  <c:v>164.300510484885</c:v>
                </c:pt>
                <c:pt idx="2">
                  <c:v>222.049952799835</c:v>
                </c:pt>
                <c:pt idx="3">
                  <c:v>240.237531673495</c:v>
                </c:pt>
              </c:numCache>
            </c:numRef>
          </c:yVal>
          <c:smooth val="0"/>
        </c:ser>
        <c:dLbls>
          <c:showLegendKey val="0"/>
          <c:showVal val="0"/>
          <c:showCatName val="0"/>
          <c:showSerName val="0"/>
          <c:showPercent val="0"/>
          <c:showBubbleSize val="0"/>
        </c:dLbls>
        <c:axId val="-1461291008"/>
        <c:axId val="-1461286112"/>
      </c:scatterChart>
      <c:valAx>
        <c:axId val="-1461291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286112"/>
        <c:crosses val="autoZero"/>
        <c:crossBetween val="midCat"/>
      </c:valAx>
      <c:valAx>
        <c:axId val="-1461286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291008"/>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超特大店平均</a:t>
            </a:r>
            <a:r>
              <a:rPr lang="zh-CN" altLang="zh-CN" sz="1400" b="0" i="0" u="none" strike="noStrike" baseline="0" dirty="0">
                <a:effectLst/>
              </a:rPr>
              <a:t>每月</a:t>
            </a:r>
            <a:r>
              <a:rPr lang="zh-CN" altLang="en-US" sz="1400" b="0" i="0" u="none" strike="noStrike" baseline="0" dirty="0">
                <a:effectLst/>
              </a:rPr>
              <a:t>新增与</a:t>
            </a:r>
            <a:r>
              <a:rPr lang="zh-CN" altLang="en-US" dirty="0"/>
              <a:t>复购会员数</a:t>
            </a:r>
            <a:endParaRPr lang="zh-CN" altLang="en-US" dirty="0"/>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Sheet1!$C$2:$C$5</c:f>
              <c:numCache>
                <c:formatCode>0_);[Red]\(0\)</c:formatCode>
                <c:ptCount val="4"/>
                <c:pt idx="0">
                  <c:v>318.8125</c:v>
                </c:pt>
                <c:pt idx="1">
                  <c:v>1599.3125</c:v>
                </c:pt>
                <c:pt idx="2">
                  <c:v>321.875</c:v>
                </c:pt>
                <c:pt idx="3">
                  <c:v>452.625</c:v>
                </c:pt>
              </c:numCache>
            </c:numRef>
          </c:xVal>
          <c:yVal>
            <c:numRef>
              <c:f>Sheet1!$D$2:$D$5</c:f>
              <c:numCache>
                <c:formatCode>0_);[Red]\(0\)</c:formatCode>
                <c:ptCount val="4"/>
                <c:pt idx="0">
                  <c:v>6366.625</c:v>
                </c:pt>
                <c:pt idx="1">
                  <c:v>12859.6875</c:v>
                </c:pt>
                <c:pt idx="2">
                  <c:v>3329.6875</c:v>
                </c:pt>
                <c:pt idx="3">
                  <c:v>8524.4375</c:v>
                </c:pt>
              </c:numCache>
            </c:numRef>
          </c:yVal>
          <c:smooth val="0"/>
        </c:ser>
        <c:dLbls>
          <c:showLegendKey val="0"/>
          <c:showVal val="0"/>
          <c:showCatName val="0"/>
          <c:showSerName val="0"/>
          <c:showPercent val="0"/>
          <c:showBubbleSize val="0"/>
        </c:dLbls>
        <c:axId val="-1461164016"/>
        <c:axId val="-1461159664"/>
      </c:scatterChart>
      <c:valAx>
        <c:axId val="-1461164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59664"/>
        <c:crosses val="autoZero"/>
        <c:crossBetween val="midCat"/>
      </c:valAx>
      <c:valAx>
        <c:axId val="-1461159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64016"/>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特大店</a:t>
            </a:r>
            <a:r>
              <a:rPr lang="en-US" altLang="zh-CN"/>
              <a:t>(</a:t>
            </a:r>
            <a:r>
              <a:rPr lang="zh-CN" altLang="en-US"/>
              <a:t>特一</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Sheet1!$A$23:$A$38</c:f>
              <c:numCache>
                <c:formatCode>0_);[Red]\(0\)</c:formatCode>
                <c:ptCount val="16"/>
                <c:pt idx="0">
                  <c:v>6009.375</c:v>
                </c:pt>
                <c:pt idx="1">
                  <c:v>6094.1875</c:v>
                </c:pt>
                <c:pt idx="2">
                  <c:v>5962.0625</c:v>
                </c:pt>
                <c:pt idx="3">
                  <c:v>7873.5</c:v>
                </c:pt>
                <c:pt idx="4">
                  <c:v>6176.375</c:v>
                </c:pt>
                <c:pt idx="5">
                  <c:v>8817.625</c:v>
                </c:pt>
                <c:pt idx="6">
                  <c:v>6400.375</c:v>
                </c:pt>
                <c:pt idx="7">
                  <c:v>4569.9375</c:v>
                </c:pt>
                <c:pt idx="8">
                  <c:v>2443.0625</c:v>
                </c:pt>
                <c:pt idx="9">
                  <c:v>9450</c:v>
                </c:pt>
                <c:pt idx="10">
                  <c:v>7656.5</c:v>
                </c:pt>
                <c:pt idx="11">
                  <c:v>7183.875</c:v>
                </c:pt>
                <c:pt idx="12">
                  <c:v>4558.375</c:v>
                </c:pt>
                <c:pt idx="13">
                  <c:v>6563.25</c:v>
                </c:pt>
                <c:pt idx="14">
                  <c:v>6402.125</c:v>
                </c:pt>
                <c:pt idx="15">
                  <c:v>5926.625</c:v>
                </c:pt>
              </c:numCache>
            </c:numRef>
          </c:xVal>
          <c:yVal>
            <c:numRef>
              <c:f>Sheet1!$B$23:$B$38</c:f>
              <c:numCache>
                <c:formatCode>0_);[Red]\(0\)</c:formatCode>
                <c:ptCount val="16"/>
                <c:pt idx="0">
                  <c:v>184.726776351341</c:v>
                </c:pt>
                <c:pt idx="1">
                  <c:v>188.903534618305</c:v>
                </c:pt>
                <c:pt idx="2">
                  <c:v>220.047727424743</c:v>
                </c:pt>
                <c:pt idx="3">
                  <c:v>178.109270960681</c:v>
                </c:pt>
                <c:pt idx="4">
                  <c:v>177.856037751662</c:v>
                </c:pt>
                <c:pt idx="5">
                  <c:v>166.970337575643</c:v>
                </c:pt>
                <c:pt idx="6">
                  <c:v>87.8114954700597</c:v>
                </c:pt>
                <c:pt idx="7">
                  <c:v>138.728263687226</c:v>
                </c:pt>
                <c:pt idx="8">
                  <c:v>108.507105793093</c:v>
                </c:pt>
                <c:pt idx="9">
                  <c:v>142.710062252576</c:v>
                </c:pt>
                <c:pt idx="10">
                  <c:v>140.358313984938</c:v>
                </c:pt>
                <c:pt idx="11">
                  <c:v>125.907833737251</c:v>
                </c:pt>
                <c:pt idx="12">
                  <c:v>110.106729996953</c:v>
                </c:pt>
                <c:pt idx="13">
                  <c:v>225.757199092943</c:v>
                </c:pt>
                <c:pt idx="14">
                  <c:v>173.736207250821</c:v>
                </c:pt>
                <c:pt idx="15">
                  <c:v>217.727405219328</c:v>
                </c:pt>
              </c:numCache>
            </c:numRef>
          </c:yVal>
          <c:smooth val="0"/>
        </c:ser>
        <c:dLbls>
          <c:showLegendKey val="0"/>
          <c:showVal val="0"/>
          <c:showCatName val="0"/>
          <c:showSerName val="0"/>
          <c:showPercent val="0"/>
          <c:showBubbleSize val="0"/>
        </c:dLbls>
        <c:axId val="-1461161296"/>
        <c:axId val="-1461160752"/>
      </c:scatterChart>
      <c:valAx>
        <c:axId val="-1461161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60752"/>
        <c:crosses val="autoZero"/>
        <c:crossBetween val="midCat"/>
      </c:valAx>
      <c:valAx>
        <c:axId val="-1461160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61296"/>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0" i="0" baseline="0">
                <a:effectLst/>
                <a:latin typeface="微软雅黑" panose="020B0503020204020204" pitchFamily="34" charset="-122"/>
                <a:ea typeface="微软雅黑" panose="020B0503020204020204" pitchFamily="34" charset="-122"/>
              </a:rPr>
              <a:t>消费会员数与</a:t>
            </a:r>
            <a:r>
              <a:rPr lang="zh-CN" altLang="en-US" sz="1400" b="0" i="0" baseline="0">
                <a:effectLst/>
                <a:latin typeface="微软雅黑" panose="020B0503020204020204" pitchFamily="34" charset="-122"/>
                <a:ea typeface="微软雅黑" panose="020B0503020204020204" pitchFamily="34" charset="-122"/>
              </a:rPr>
              <a:t>客单价</a:t>
            </a:r>
            <a:endParaRPr lang="zh-CN" altLang="zh-CN" sz="1400">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barChart>
        <c:barDir val="col"/>
        <c:grouping val="clustered"/>
        <c:varyColors val="0"/>
        <c:ser>
          <c:idx val="0"/>
          <c:order val="0"/>
          <c:tx>
            <c:strRef>
              <c:f>基础数据分析1!$F$1</c:f>
              <c:strCache>
                <c:ptCount val="1"/>
                <c:pt idx="0">
                  <c:v>消费会员数</c:v>
                </c:pt>
              </c:strCache>
            </c:strRef>
          </c:tx>
          <c:spPr>
            <a:solidFill>
              <a:schemeClr val="accent1"/>
            </a:solidFill>
            <a:ln>
              <a:noFill/>
            </a:ln>
            <a:effectLst/>
          </c:spPr>
          <c:invertIfNegative val="0"/>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基础数据分析1!$F$2:$F$17</c:f>
              <c:numCache>
                <c:formatCode>#,##0</c:formatCode>
                <c:ptCount val="16"/>
                <c:pt idx="0">
                  <c:v>2247361</c:v>
                </c:pt>
                <c:pt idx="1">
                  <c:v>1980867</c:v>
                </c:pt>
                <c:pt idx="2">
                  <c:v>2302747</c:v>
                </c:pt>
                <c:pt idx="3">
                  <c:v>2262413</c:v>
                </c:pt>
                <c:pt idx="4">
                  <c:v>2281961</c:v>
                </c:pt>
                <c:pt idx="5">
                  <c:v>2330839</c:v>
                </c:pt>
                <c:pt idx="6">
                  <c:v>2318858</c:v>
                </c:pt>
                <c:pt idx="7">
                  <c:v>2375060</c:v>
                </c:pt>
                <c:pt idx="8">
                  <c:v>2462925</c:v>
                </c:pt>
                <c:pt idx="9">
                  <c:v>2611165</c:v>
                </c:pt>
                <c:pt idx="10">
                  <c:v>2535092</c:v>
                </c:pt>
                <c:pt idx="11">
                  <c:v>2622340</c:v>
                </c:pt>
                <c:pt idx="12">
                  <c:v>2892932</c:v>
                </c:pt>
                <c:pt idx="13">
                  <c:v>2371516</c:v>
                </c:pt>
                <c:pt idx="14">
                  <c:v>2892471</c:v>
                </c:pt>
                <c:pt idx="15">
                  <c:v>2806899</c:v>
                </c:pt>
              </c:numCache>
            </c:numRef>
          </c:val>
        </c:ser>
        <c:dLbls>
          <c:showLegendKey val="0"/>
          <c:showVal val="0"/>
          <c:showCatName val="0"/>
          <c:showSerName val="0"/>
          <c:showPercent val="0"/>
          <c:showBubbleSize val="0"/>
        </c:dLbls>
        <c:gapWidth val="219"/>
        <c:axId val="-1892546096"/>
        <c:axId val="-1892545552"/>
      </c:barChart>
      <c:lineChart>
        <c:grouping val="standard"/>
        <c:varyColors val="0"/>
        <c:ser>
          <c:idx val="1"/>
          <c:order val="1"/>
          <c:tx>
            <c:strRef>
              <c:f>基础数据分析1!$J$1</c:f>
              <c:strCache>
                <c:ptCount val="1"/>
                <c:pt idx="0">
                  <c:v>会员客单</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基础数据分析1!$J$2:$J$17</c:f>
              <c:numCache>
                <c:formatCode>0_ </c:formatCode>
                <c:ptCount val="16"/>
                <c:pt idx="0">
                  <c:v>83.1020071227771</c:v>
                </c:pt>
                <c:pt idx="1">
                  <c:v>90.1857115854408</c:v>
                </c:pt>
                <c:pt idx="2">
                  <c:v>85.1922005335991</c:v>
                </c:pt>
                <c:pt idx="3">
                  <c:v>80.5211688122634</c:v>
                </c:pt>
                <c:pt idx="4">
                  <c:v>78.7320995967043</c:v>
                </c:pt>
                <c:pt idx="5">
                  <c:v>88.2131996698798</c:v>
                </c:pt>
                <c:pt idx="6">
                  <c:v>80.0832166321253</c:v>
                </c:pt>
                <c:pt idx="7">
                  <c:v>80.8232638359988</c:v>
                </c:pt>
                <c:pt idx="8">
                  <c:v>85.6065584776663</c:v>
                </c:pt>
                <c:pt idx="9">
                  <c:v>86.7618799302763</c:v>
                </c:pt>
                <c:pt idx="10">
                  <c:v>90.5578831272536</c:v>
                </c:pt>
                <c:pt idx="11">
                  <c:v>91.1165673533374</c:v>
                </c:pt>
                <c:pt idx="12">
                  <c:v>86.3198736263658</c:v>
                </c:pt>
                <c:pt idx="13">
                  <c:v>86.8453940202107</c:v>
                </c:pt>
                <c:pt idx="14">
                  <c:v>83.113829632703</c:v>
                </c:pt>
                <c:pt idx="15">
                  <c:v>81.4960608841022</c:v>
                </c:pt>
              </c:numCache>
            </c:numRef>
          </c:val>
          <c:smooth val="0"/>
        </c:ser>
        <c:dLbls>
          <c:showLegendKey val="0"/>
          <c:showVal val="0"/>
          <c:showCatName val="0"/>
          <c:showSerName val="0"/>
          <c:showPercent val="0"/>
          <c:showBubbleSize val="0"/>
        </c:dLbls>
        <c:marker val="0"/>
        <c:smooth val="0"/>
        <c:axId val="-1892542832"/>
        <c:axId val="-1988674160"/>
      </c:lineChart>
      <c:catAx>
        <c:axId val="-18925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5552"/>
        <c:crosses val="autoZero"/>
        <c:auto val="1"/>
        <c:lblAlgn val="ctr"/>
        <c:lblOffset val="100"/>
        <c:noMultiLvlLbl val="0"/>
      </c:catAx>
      <c:valAx>
        <c:axId val="-1892545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6096"/>
        <c:crosses val="autoZero"/>
        <c:crossBetween val="between"/>
      </c:valAx>
      <c:catAx>
        <c:axId val="-1892542832"/>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4160"/>
        <c:crosses val="autoZero"/>
        <c:auto val="1"/>
        <c:lblAlgn val="ctr"/>
        <c:lblOffset val="100"/>
        <c:noMultiLvlLbl val="0"/>
      </c:catAx>
      <c:valAx>
        <c:axId val="-1988674160"/>
        <c:scaling>
          <c:orientation val="minMax"/>
          <c:max val="100"/>
          <c:min val="50"/>
        </c:scaling>
        <c:delete val="0"/>
        <c:axPos val="r"/>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9254283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特大店</a:t>
            </a:r>
            <a:r>
              <a:rPr lang="en-US" altLang="zh-CN" sz="1400" b="0" i="0" u="none" strike="noStrike" baseline="0">
                <a:effectLst/>
              </a:rPr>
              <a:t>(</a:t>
            </a:r>
            <a:r>
              <a:rPr lang="zh-CN" altLang="en-US" sz="1400" b="0" i="0" u="none" strike="noStrike" baseline="0">
                <a:effectLst/>
              </a:rPr>
              <a:t>特</a:t>
            </a:r>
            <a:r>
              <a:rPr lang="zh-CN" altLang="zh-CN" sz="1400" b="0" i="0" u="none" strike="noStrike" baseline="0">
                <a:effectLst/>
              </a:rPr>
              <a:t>一</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Sheet1!$C$23:$C$38</c:f>
              <c:numCache>
                <c:formatCode>0_);[Red]\(0\)</c:formatCode>
                <c:ptCount val="16"/>
                <c:pt idx="0">
                  <c:v>168.1875</c:v>
                </c:pt>
                <c:pt idx="1">
                  <c:v>267.5625</c:v>
                </c:pt>
                <c:pt idx="2">
                  <c:v>489.75</c:v>
                </c:pt>
                <c:pt idx="3">
                  <c:v>351.5</c:v>
                </c:pt>
                <c:pt idx="4">
                  <c:v>336.0625</c:v>
                </c:pt>
                <c:pt idx="5">
                  <c:v>309.1875</c:v>
                </c:pt>
                <c:pt idx="6">
                  <c:v>396.8125</c:v>
                </c:pt>
                <c:pt idx="7">
                  <c:v>432.5625</c:v>
                </c:pt>
                <c:pt idx="8">
                  <c:v>225.125</c:v>
                </c:pt>
                <c:pt idx="9">
                  <c:v>479.8125</c:v>
                </c:pt>
                <c:pt idx="10">
                  <c:v>322.25</c:v>
                </c:pt>
                <c:pt idx="11">
                  <c:v>336.3125</c:v>
                </c:pt>
                <c:pt idx="12">
                  <c:v>498</c:v>
                </c:pt>
                <c:pt idx="13">
                  <c:v>201</c:v>
                </c:pt>
                <c:pt idx="14">
                  <c:v>79.0625</c:v>
                </c:pt>
                <c:pt idx="15">
                  <c:v>189.1875</c:v>
                </c:pt>
              </c:numCache>
            </c:numRef>
          </c:xVal>
          <c:yVal>
            <c:numRef>
              <c:f>Sheet1!$D$23:$D$38</c:f>
              <c:numCache>
                <c:formatCode>0_);[Red]\(0\)</c:formatCode>
                <c:ptCount val="16"/>
                <c:pt idx="0">
                  <c:v>5642.0625</c:v>
                </c:pt>
                <c:pt idx="1">
                  <c:v>5695.125</c:v>
                </c:pt>
                <c:pt idx="2">
                  <c:v>5594.25</c:v>
                </c:pt>
                <c:pt idx="3">
                  <c:v>7390.0625</c:v>
                </c:pt>
                <c:pt idx="4">
                  <c:v>5806</c:v>
                </c:pt>
                <c:pt idx="5">
                  <c:v>8267.1875</c:v>
                </c:pt>
                <c:pt idx="6">
                  <c:v>5957.6875</c:v>
                </c:pt>
                <c:pt idx="7">
                  <c:v>4237.6875</c:v>
                </c:pt>
                <c:pt idx="8">
                  <c:v>2278.75</c:v>
                </c:pt>
                <c:pt idx="9">
                  <c:v>8808.9375</c:v>
                </c:pt>
                <c:pt idx="10">
                  <c:v>7097.625</c:v>
                </c:pt>
                <c:pt idx="11">
                  <c:v>6692.625</c:v>
                </c:pt>
                <c:pt idx="12">
                  <c:v>4227.9375</c:v>
                </c:pt>
                <c:pt idx="13">
                  <c:v>6148.75</c:v>
                </c:pt>
                <c:pt idx="14">
                  <c:v>387.625</c:v>
                </c:pt>
                <c:pt idx="15">
                  <c:v>1831.125</c:v>
                </c:pt>
              </c:numCache>
            </c:numRef>
          </c:yVal>
          <c:smooth val="0"/>
        </c:ser>
        <c:dLbls>
          <c:showLegendKey val="0"/>
          <c:showVal val="0"/>
          <c:showCatName val="0"/>
          <c:showSerName val="0"/>
          <c:showPercent val="0"/>
          <c:showBubbleSize val="0"/>
        </c:dLbls>
        <c:axId val="-1461159120"/>
        <c:axId val="-1461164560"/>
      </c:scatterChart>
      <c:valAx>
        <c:axId val="-14611591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64560"/>
        <c:crosses val="autoZero"/>
        <c:crossBetween val="midCat"/>
      </c:valAx>
      <c:valAx>
        <c:axId val="-1461164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5912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特大店</a:t>
            </a:r>
            <a:r>
              <a:rPr lang="en-US" altLang="zh-CN"/>
              <a:t>(</a:t>
            </a:r>
            <a:r>
              <a:rPr lang="zh-CN" altLang="en-US"/>
              <a:t>特</a:t>
            </a:r>
            <a:r>
              <a:rPr lang="zh-CN" altLang="zh-CN" sz="1400" b="0" i="0" u="none" strike="noStrike" baseline="0">
                <a:effectLst/>
              </a:rPr>
              <a:t>二</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Sheet1!$A$7:$A$21</c:f>
              <c:numCache>
                <c:formatCode>0_);[Red]\(0\)</c:formatCode>
                <c:ptCount val="15"/>
                <c:pt idx="0">
                  <c:v>4784.1875</c:v>
                </c:pt>
                <c:pt idx="1">
                  <c:v>7712.8125</c:v>
                </c:pt>
                <c:pt idx="2">
                  <c:v>4867.75</c:v>
                </c:pt>
                <c:pt idx="3">
                  <c:v>5012</c:v>
                </c:pt>
                <c:pt idx="4">
                  <c:v>4060.5625</c:v>
                </c:pt>
                <c:pt idx="5">
                  <c:v>4937.6875</c:v>
                </c:pt>
                <c:pt idx="6">
                  <c:v>5192.75</c:v>
                </c:pt>
                <c:pt idx="7">
                  <c:v>5749.875</c:v>
                </c:pt>
                <c:pt idx="8">
                  <c:v>5129.375</c:v>
                </c:pt>
                <c:pt idx="9">
                  <c:v>3630.9375</c:v>
                </c:pt>
                <c:pt idx="10">
                  <c:v>6225.125</c:v>
                </c:pt>
                <c:pt idx="11">
                  <c:v>5592.875</c:v>
                </c:pt>
                <c:pt idx="12">
                  <c:v>5568.4375</c:v>
                </c:pt>
                <c:pt idx="13">
                  <c:v>6423.125</c:v>
                </c:pt>
                <c:pt idx="14">
                  <c:v>1.333333</c:v>
                </c:pt>
              </c:numCache>
            </c:numRef>
          </c:xVal>
          <c:yVal>
            <c:numRef>
              <c:f>Sheet1!$B$7:$B$21</c:f>
              <c:numCache>
                <c:formatCode>0_);[Red]\(0\)</c:formatCode>
                <c:ptCount val="15"/>
                <c:pt idx="0">
                  <c:v>192.005692432847</c:v>
                </c:pt>
                <c:pt idx="1">
                  <c:v>136.87793536165</c:v>
                </c:pt>
                <c:pt idx="2">
                  <c:v>194.066684539035</c:v>
                </c:pt>
                <c:pt idx="3">
                  <c:v>182.26178438106</c:v>
                </c:pt>
                <c:pt idx="4">
                  <c:v>200.356228230555</c:v>
                </c:pt>
                <c:pt idx="5">
                  <c:v>181.78696293489</c:v>
                </c:pt>
                <c:pt idx="6">
                  <c:v>196.336924479938</c:v>
                </c:pt>
                <c:pt idx="7">
                  <c:v>152.746946308832</c:v>
                </c:pt>
                <c:pt idx="8">
                  <c:v>187.793855303622</c:v>
                </c:pt>
                <c:pt idx="9">
                  <c:v>147.64434420673</c:v>
                </c:pt>
                <c:pt idx="10">
                  <c:v>124.685052023736</c:v>
                </c:pt>
                <c:pt idx="11">
                  <c:v>165.917468480873</c:v>
                </c:pt>
                <c:pt idx="12">
                  <c:v>184.879579648723</c:v>
                </c:pt>
                <c:pt idx="13">
                  <c:v>153.807419926263</c:v>
                </c:pt>
                <c:pt idx="14">
                  <c:v>3530.81666666666</c:v>
                </c:pt>
              </c:numCache>
            </c:numRef>
          </c:yVal>
          <c:smooth val="0"/>
        </c:ser>
        <c:dLbls>
          <c:showLegendKey val="0"/>
          <c:showVal val="0"/>
          <c:showCatName val="0"/>
          <c:showSerName val="0"/>
          <c:showPercent val="0"/>
          <c:showBubbleSize val="0"/>
        </c:dLbls>
        <c:axId val="-1723468160"/>
        <c:axId val="-1723469792"/>
      </c:scatterChart>
      <c:valAx>
        <c:axId val="-1723468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69792"/>
        <c:crosses val="autoZero"/>
        <c:crossBetween val="midCat"/>
      </c:valAx>
      <c:valAx>
        <c:axId val="-1723469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6816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特大店</a:t>
            </a:r>
            <a:r>
              <a:rPr lang="en-US" altLang="zh-CN" sz="1400" b="0" i="0" u="none" strike="noStrike" baseline="0">
                <a:effectLst/>
              </a:rPr>
              <a:t>(</a:t>
            </a:r>
            <a:r>
              <a:rPr lang="zh-CN" altLang="en-US" sz="1400" b="0" i="0" u="none" strike="noStrike" baseline="0">
                <a:effectLst/>
              </a:rPr>
              <a:t>特二</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Sheet1!$C$7:$C$21</c:f>
              <c:numCache>
                <c:formatCode>0_);[Red]\(0\)</c:formatCode>
                <c:ptCount val="15"/>
                <c:pt idx="0">
                  <c:v>200.125</c:v>
                </c:pt>
                <c:pt idx="1">
                  <c:v>322.4375</c:v>
                </c:pt>
                <c:pt idx="2">
                  <c:v>153</c:v>
                </c:pt>
                <c:pt idx="3">
                  <c:v>266.25</c:v>
                </c:pt>
                <c:pt idx="4">
                  <c:v>201.25</c:v>
                </c:pt>
                <c:pt idx="5">
                  <c:v>325.125</c:v>
                </c:pt>
                <c:pt idx="6">
                  <c:v>349.6875</c:v>
                </c:pt>
                <c:pt idx="7">
                  <c:v>273.25</c:v>
                </c:pt>
                <c:pt idx="8">
                  <c:v>306.3125</c:v>
                </c:pt>
                <c:pt idx="9">
                  <c:v>310.375</c:v>
                </c:pt>
                <c:pt idx="10">
                  <c:v>305.375</c:v>
                </c:pt>
                <c:pt idx="11">
                  <c:v>298.1875</c:v>
                </c:pt>
                <c:pt idx="12">
                  <c:v>333.375</c:v>
                </c:pt>
                <c:pt idx="13">
                  <c:v>95.4375</c:v>
                </c:pt>
                <c:pt idx="14">
                  <c:v>130.428571</c:v>
                </c:pt>
              </c:numCache>
            </c:numRef>
          </c:xVal>
          <c:yVal>
            <c:numRef>
              <c:f>Sheet1!$D$7:$D$21</c:f>
              <c:numCache>
                <c:formatCode>0_);[Red]\(0\)</c:formatCode>
                <c:ptCount val="15"/>
                <c:pt idx="0">
                  <c:v>4476.6875</c:v>
                </c:pt>
                <c:pt idx="1">
                  <c:v>7209.6875</c:v>
                </c:pt>
                <c:pt idx="2">
                  <c:v>4545.375</c:v>
                </c:pt>
                <c:pt idx="3">
                  <c:v>4693.9375</c:v>
                </c:pt>
                <c:pt idx="4">
                  <c:v>3781.375</c:v>
                </c:pt>
                <c:pt idx="5">
                  <c:v>4596.5625</c:v>
                </c:pt>
                <c:pt idx="6">
                  <c:v>4893.125</c:v>
                </c:pt>
                <c:pt idx="7">
                  <c:v>5384.3125</c:v>
                </c:pt>
                <c:pt idx="8">
                  <c:v>4806.375</c:v>
                </c:pt>
                <c:pt idx="9">
                  <c:v>3367.25</c:v>
                </c:pt>
                <c:pt idx="10">
                  <c:v>5781.4375</c:v>
                </c:pt>
                <c:pt idx="11">
                  <c:v>5221.8125</c:v>
                </c:pt>
                <c:pt idx="12">
                  <c:v>5186.4375</c:v>
                </c:pt>
                <c:pt idx="13">
                  <c:v>2070.6875</c:v>
                </c:pt>
                <c:pt idx="14">
                  <c:v>604.428571</c:v>
                </c:pt>
              </c:numCache>
            </c:numRef>
          </c:yVal>
          <c:smooth val="0"/>
        </c:ser>
        <c:dLbls>
          <c:showLegendKey val="0"/>
          <c:showVal val="0"/>
          <c:showCatName val="0"/>
          <c:showSerName val="0"/>
          <c:showPercent val="0"/>
          <c:showBubbleSize val="0"/>
        </c:dLbls>
        <c:axId val="-1723470880"/>
        <c:axId val="-1723469248"/>
      </c:scatterChart>
      <c:valAx>
        <c:axId val="-1723470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69248"/>
        <c:crosses val="autoZero"/>
        <c:crossBetween val="midCat"/>
      </c:valAx>
      <c:valAx>
        <c:axId val="-172346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7088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大店</a:t>
            </a:r>
            <a:r>
              <a:rPr lang="en-US" altLang="zh-CN"/>
              <a:t>(</a:t>
            </a:r>
            <a:r>
              <a:rPr lang="zh-CN" altLang="en-US"/>
              <a:t>大一</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Sheet1!$A$23:$A$38</c:f>
              <c:numCache>
                <c:formatCode>0_);[Red]\(0\)</c:formatCode>
                <c:ptCount val="16"/>
                <c:pt idx="0">
                  <c:v>6009.375</c:v>
                </c:pt>
                <c:pt idx="1">
                  <c:v>6094.1875</c:v>
                </c:pt>
                <c:pt idx="2">
                  <c:v>5962.0625</c:v>
                </c:pt>
                <c:pt idx="3">
                  <c:v>7873.5</c:v>
                </c:pt>
                <c:pt idx="4">
                  <c:v>6176.375</c:v>
                </c:pt>
                <c:pt idx="5">
                  <c:v>8817.625</c:v>
                </c:pt>
                <c:pt idx="6">
                  <c:v>6400.375</c:v>
                </c:pt>
                <c:pt idx="7">
                  <c:v>4569.9375</c:v>
                </c:pt>
                <c:pt idx="8">
                  <c:v>2443.0625</c:v>
                </c:pt>
                <c:pt idx="9">
                  <c:v>9450</c:v>
                </c:pt>
                <c:pt idx="10">
                  <c:v>7656.5</c:v>
                </c:pt>
                <c:pt idx="11">
                  <c:v>7183.875</c:v>
                </c:pt>
                <c:pt idx="12">
                  <c:v>4558.375</c:v>
                </c:pt>
                <c:pt idx="13">
                  <c:v>6563.25</c:v>
                </c:pt>
                <c:pt idx="14">
                  <c:v>6402.125</c:v>
                </c:pt>
                <c:pt idx="15">
                  <c:v>5926.625</c:v>
                </c:pt>
              </c:numCache>
            </c:numRef>
          </c:xVal>
          <c:yVal>
            <c:numRef>
              <c:f>Sheet1!$B$23:$B$38</c:f>
              <c:numCache>
                <c:formatCode>0_);[Red]\(0\)</c:formatCode>
                <c:ptCount val="16"/>
                <c:pt idx="0">
                  <c:v>184.726776351341</c:v>
                </c:pt>
                <c:pt idx="1">
                  <c:v>188.903534618305</c:v>
                </c:pt>
                <c:pt idx="2">
                  <c:v>220.047727424743</c:v>
                </c:pt>
                <c:pt idx="3">
                  <c:v>178.109270960681</c:v>
                </c:pt>
                <c:pt idx="4">
                  <c:v>177.856037751662</c:v>
                </c:pt>
                <c:pt idx="5">
                  <c:v>166.970337575643</c:v>
                </c:pt>
                <c:pt idx="6">
                  <c:v>87.8114954700597</c:v>
                </c:pt>
                <c:pt idx="7">
                  <c:v>138.728263687226</c:v>
                </c:pt>
                <c:pt idx="8">
                  <c:v>108.507105793093</c:v>
                </c:pt>
                <c:pt idx="9">
                  <c:v>142.710062252576</c:v>
                </c:pt>
                <c:pt idx="10">
                  <c:v>140.358313984938</c:v>
                </c:pt>
                <c:pt idx="11">
                  <c:v>125.907833737251</c:v>
                </c:pt>
                <c:pt idx="12">
                  <c:v>110.106729996953</c:v>
                </c:pt>
                <c:pt idx="13">
                  <c:v>225.757199092943</c:v>
                </c:pt>
                <c:pt idx="14">
                  <c:v>173.736207250821</c:v>
                </c:pt>
                <c:pt idx="15">
                  <c:v>217.727405219328</c:v>
                </c:pt>
              </c:numCache>
            </c:numRef>
          </c:yVal>
          <c:smooth val="0"/>
        </c:ser>
        <c:dLbls>
          <c:showLegendKey val="0"/>
          <c:showVal val="0"/>
          <c:showCatName val="0"/>
          <c:showSerName val="0"/>
          <c:showPercent val="0"/>
          <c:showBubbleSize val="0"/>
        </c:dLbls>
        <c:axId val="-1723465440"/>
        <c:axId val="-1723464896"/>
      </c:scatterChart>
      <c:valAx>
        <c:axId val="-1723465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64896"/>
        <c:crosses val="autoZero"/>
        <c:crossBetween val="midCat"/>
      </c:valAx>
      <c:valAx>
        <c:axId val="-1723464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46544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大店</a:t>
            </a:r>
            <a:r>
              <a:rPr lang="en-US" altLang="zh-CN" sz="1400" b="0" i="0" u="none" strike="noStrike" baseline="0">
                <a:effectLst/>
              </a:rPr>
              <a:t>(</a:t>
            </a:r>
            <a:r>
              <a:rPr lang="zh-CN" altLang="en-US" sz="1400" b="0" i="0" u="none" strike="noStrike" baseline="0">
                <a:effectLst/>
              </a:rPr>
              <a:t>大</a:t>
            </a:r>
            <a:r>
              <a:rPr lang="zh-CN" altLang="zh-CN" sz="1400" b="0" i="0" u="none" strike="noStrike" baseline="0">
                <a:effectLst/>
              </a:rPr>
              <a:t>一</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Sheet1!$C$23:$C$38</c:f>
              <c:numCache>
                <c:formatCode>0_);[Red]\(0\)</c:formatCode>
                <c:ptCount val="16"/>
                <c:pt idx="0">
                  <c:v>168.1875</c:v>
                </c:pt>
                <c:pt idx="1">
                  <c:v>267.5625</c:v>
                </c:pt>
                <c:pt idx="2">
                  <c:v>489.75</c:v>
                </c:pt>
                <c:pt idx="3">
                  <c:v>351.5</c:v>
                </c:pt>
                <c:pt idx="4">
                  <c:v>336.0625</c:v>
                </c:pt>
                <c:pt idx="5">
                  <c:v>309.1875</c:v>
                </c:pt>
                <c:pt idx="6">
                  <c:v>396.8125</c:v>
                </c:pt>
                <c:pt idx="7">
                  <c:v>432.5625</c:v>
                </c:pt>
                <c:pt idx="8">
                  <c:v>225.125</c:v>
                </c:pt>
                <c:pt idx="9">
                  <c:v>479.8125</c:v>
                </c:pt>
                <c:pt idx="10">
                  <c:v>322.25</c:v>
                </c:pt>
                <c:pt idx="11">
                  <c:v>336.3125</c:v>
                </c:pt>
                <c:pt idx="12">
                  <c:v>498</c:v>
                </c:pt>
                <c:pt idx="13">
                  <c:v>201</c:v>
                </c:pt>
                <c:pt idx="14">
                  <c:v>79.0625</c:v>
                </c:pt>
                <c:pt idx="15">
                  <c:v>189.1875</c:v>
                </c:pt>
              </c:numCache>
            </c:numRef>
          </c:xVal>
          <c:yVal>
            <c:numRef>
              <c:f>Sheet1!$D$23:$D$38</c:f>
              <c:numCache>
                <c:formatCode>0_);[Red]\(0\)</c:formatCode>
                <c:ptCount val="16"/>
                <c:pt idx="0">
                  <c:v>5642.0625</c:v>
                </c:pt>
                <c:pt idx="1">
                  <c:v>5695.125</c:v>
                </c:pt>
                <c:pt idx="2">
                  <c:v>5594.25</c:v>
                </c:pt>
                <c:pt idx="3">
                  <c:v>7390.0625</c:v>
                </c:pt>
                <c:pt idx="4">
                  <c:v>5806</c:v>
                </c:pt>
                <c:pt idx="5">
                  <c:v>8267.1875</c:v>
                </c:pt>
                <c:pt idx="6">
                  <c:v>5957.6875</c:v>
                </c:pt>
                <c:pt idx="7">
                  <c:v>4237.6875</c:v>
                </c:pt>
                <c:pt idx="8">
                  <c:v>2278.75</c:v>
                </c:pt>
                <c:pt idx="9">
                  <c:v>8808.9375</c:v>
                </c:pt>
                <c:pt idx="10">
                  <c:v>7097.625</c:v>
                </c:pt>
                <c:pt idx="11">
                  <c:v>6692.625</c:v>
                </c:pt>
                <c:pt idx="12">
                  <c:v>4227.9375</c:v>
                </c:pt>
                <c:pt idx="13">
                  <c:v>6148.75</c:v>
                </c:pt>
                <c:pt idx="14">
                  <c:v>387.625</c:v>
                </c:pt>
                <c:pt idx="15">
                  <c:v>1831.125</c:v>
                </c:pt>
              </c:numCache>
            </c:numRef>
          </c:yVal>
          <c:smooth val="0"/>
        </c:ser>
        <c:dLbls>
          <c:showLegendKey val="0"/>
          <c:showVal val="0"/>
          <c:showCatName val="0"/>
          <c:showSerName val="0"/>
          <c:showPercent val="0"/>
          <c:showBubbleSize val="0"/>
        </c:dLbls>
        <c:axId val="-1650322320"/>
        <c:axId val="-1650328848"/>
      </c:scatterChart>
      <c:valAx>
        <c:axId val="-1650322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8848"/>
        <c:crosses val="autoZero"/>
        <c:crossBetween val="midCat"/>
      </c:valAx>
      <c:valAx>
        <c:axId val="-1650328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232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大店</a:t>
            </a:r>
            <a:r>
              <a:rPr lang="en-US" altLang="zh-CN"/>
              <a:t>(</a:t>
            </a:r>
            <a:r>
              <a:rPr lang="zh-CN" altLang="en-US"/>
              <a:t>大二</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Sheet1!$A$57:$A$159</c:f>
              <c:numCache>
                <c:formatCode>0_);[Red]\(0\)</c:formatCode>
                <c:ptCount val="103"/>
                <c:pt idx="0">
                  <c:v>4666.4375</c:v>
                </c:pt>
                <c:pt idx="1">
                  <c:v>2960.125</c:v>
                </c:pt>
                <c:pt idx="2">
                  <c:v>3321.25</c:v>
                </c:pt>
                <c:pt idx="3">
                  <c:v>4125.9375</c:v>
                </c:pt>
                <c:pt idx="4">
                  <c:v>3974.8125</c:v>
                </c:pt>
                <c:pt idx="5">
                  <c:v>4510.3125</c:v>
                </c:pt>
                <c:pt idx="6">
                  <c:v>2709.3125</c:v>
                </c:pt>
                <c:pt idx="7">
                  <c:v>3697.625</c:v>
                </c:pt>
                <c:pt idx="8">
                  <c:v>3774.375</c:v>
                </c:pt>
                <c:pt idx="9">
                  <c:v>4141.4375</c:v>
                </c:pt>
                <c:pt idx="10">
                  <c:v>3652.5</c:v>
                </c:pt>
                <c:pt idx="11">
                  <c:v>3945.25</c:v>
                </c:pt>
                <c:pt idx="12">
                  <c:v>4400.6875</c:v>
                </c:pt>
                <c:pt idx="13">
                  <c:v>3790.3125</c:v>
                </c:pt>
                <c:pt idx="14">
                  <c:v>5062</c:v>
                </c:pt>
                <c:pt idx="15">
                  <c:v>3638.6875</c:v>
                </c:pt>
                <c:pt idx="16">
                  <c:v>3660.5</c:v>
                </c:pt>
                <c:pt idx="17">
                  <c:v>3225.1875</c:v>
                </c:pt>
                <c:pt idx="18">
                  <c:v>2006.5</c:v>
                </c:pt>
                <c:pt idx="19">
                  <c:v>3418.625</c:v>
                </c:pt>
                <c:pt idx="20">
                  <c:v>3188.3125</c:v>
                </c:pt>
                <c:pt idx="21">
                  <c:v>3131</c:v>
                </c:pt>
                <c:pt idx="22">
                  <c:v>4282.5</c:v>
                </c:pt>
                <c:pt idx="23">
                  <c:v>2889.1875</c:v>
                </c:pt>
                <c:pt idx="24">
                  <c:v>2322</c:v>
                </c:pt>
                <c:pt idx="25">
                  <c:v>3445.1875</c:v>
                </c:pt>
                <c:pt idx="26">
                  <c:v>2845.6875</c:v>
                </c:pt>
                <c:pt idx="27">
                  <c:v>3900.125</c:v>
                </c:pt>
                <c:pt idx="28">
                  <c:v>3549.125</c:v>
                </c:pt>
                <c:pt idx="29">
                  <c:v>3713.5</c:v>
                </c:pt>
                <c:pt idx="30">
                  <c:v>3433.375</c:v>
                </c:pt>
                <c:pt idx="31">
                  <c:v>2165.6875</c:v>
                </c:pt>
                <c:pt idx="32">
                  <c:v>4142.875</c:v>
                </c:pt>
                <c:pt idx="33">
                  <c:v>2845.5</c:v>
                </c:pt>
                <c:pt idx="34">
                  <c:v>3752</c:v>
                </c:pt>
                <c:pt idx="35">
                  <c:v>2320</c:v>
                </c:pt>
                <c:pt idx="36">
                  <c:v>2771.9375</c:v>
                </c:pt>
                <c:pt idx="37">
                  <c:v>3466.8125</c:v>
                </c:pt>
                <c:pt idx="38">
                  <c:v>2377.9375</c:v>
                </c:pt>
                <c:pt idx="39">
                  <c:v>2523.125</c:v>
                </c:pt>
                <c:pt idx="40">
                  <c:v>3270.0625</c:v>
                </c:pt>
                <c:pt idx="41">
                  <c:v>3192.875</c:v>
                </c:pt>
                <c:pt idx="42">
                  <c:v>3057.9375</c:v>
                </c:pt>
                <c:pt idx="43">
                  <c:v>3749.8125</c:v>
                </c:pt>
                <c:pt idx="44">
                  <c:v>3824.6875</c:v>
                </c:pt>
                <c:pt idx="45">
                  <c:v>3121.8125</c:v>
                </c:pt>
                <c:pt idx="46">
                  <c:v>4051.375</c:v>
                </c:pt>
                <c:pt idx="47">
                  <c:v>3101.125</c:v>
                </c:pt>
                <c:pt idx="48">
                  <c:v>5649.8125</c:v>
                </c:pt>
                <c:pt idx="49">
                  <c:v>2707.4375</c:v>
                </c:pt>
                <c:pt idx="50">
                  <c:v>3897.8125</c:v>
                </c:pt>
                <c:pt idx="51">
                  <c:v>4311</c:v>
                </c:pt>
                <c:pt idx="52">
                  <c:v>3426.5625</c:v>
                </c:pt>
                <c:pt idx="53">
                  <c:v>3987.625</c:v>
                </c:pt>
                <c:pt idx="54">
                  <c:v>3245.5625</c:v>
                </c:pt>
                <c:pt idx="55">
                  <c:v>4498.6875</c:v>
                </c:pt>
                <c:pt idx="56">
                  <c:v>3774.25</c:v>
                </c:pt>
                <c:pt idx="57">
                  <c:v>4389.3125</c:v>
                </c:pt>
                <c:pt idx="58">
                  <c:v>3217</c:v>
                </c:pt>
                <c:pt idx="59">
                  <c:v>3981.8125</c:v>
                </c:pt>
                <c:pt idx="60">
                  <c:v>3619.0625</c:v>
                </c:pt>
                <c:pt idx="61">
                  <c:v>5395.75</c:v>
                </c:pt>
                <c:pt idx="62">
                  <c:v>2222.0625</c:v>
                </c:pt>
                <c:pt idx="63">
                  <c:v>3790.3125</c:v>
                </c:pt>
                <c:pt idx="64">
                  <c:v>3123.8125</c:v>
                </c:pt>
                <c:pt idx="65">
                  <c:v>3049.875</c:v>
                </c:pt>
                <c:pt idx="66">
                  <c:v>4857.625</c:v>
                </c:pt>
                <c:pt idx="67">
                  <c:v>3299.0625</c:v>
                </c:pt>
                <c:pt idx="68">
                  <c:v>3662.25</c:v>
                </c:pt>
                <c:pt idx="69">
                  <c:v>1155.375</c:v>
                </c:pt>
                <c:pt idx="70">
                  <c:v>2975.875</c:v>
                </c:pt>
                <c:pt idx="71">
                  <c:v>3261.875</c:v>
                </c:pt>
                <c:pt idx="72">
                  <c:v>3787.875</c:v>
                </c:pt>
                <c:pt idx="73">
                  <c:v>3998.0625</c:v>
                </c:pt>
                <c:pt idx="74">
                  <c:v>1948.375</c:v>
                </c:pt>
                <c:pt idx="75">
                  <c:v>2294.4375</c:v>
                </c:pt>
                <c:pt idx="76">
                  <c:v>3013.454545</c:v>
                </c:pt>
                <c:pt idx="77">
                  <c:v>4601.6875</c:v>
                </c:pt>
                <c:pt idx="78">
                  <c:v>3147.375</c:v>
                </c:pt>
                <c:pt idx="79">
                  <c:v>3194</c:v>
                </c:pt>
                <c:pt idx="80">
                  <c:v>3441.75</c:v>
                </c:pt>
                <c:pt idx="81">
                  <c:v>4241.8125</c:v>
                </c:pt>
                <c:pt idx="82">
                  <c:v>2890.875</c:v>
                </c:pt>
                <c:pt idx="83">
                  <c:v>4570.375</c:v>
                </c:pt>
                <c:pt idx="84">
                  <c:v>2855.875</c:v>
                </c:pt>
                <c:pt idx="85">
                  <c:v>2687.75</c:v>
                </c:pt>
                <c:pt idx="86">
                  <c:v>3922.3125</c:v>
                </c:pt>
                <c:pt idx="87">
                  <c:v>3295.9375</c:v>
                </c:pt>
                <c:pt idx="88">
                  <c:v>3475.9375</c:v>
                </c:pt>
                <c:pt idx="89">
                  <c:v>3726.9375</c:v>
                </c:pt>
                <c:pt idx="90">
                  <c:v>4133.75</c:v>
                </c:pt>
                <c:pt idx="91">
                  <c:v>3259.25</c:v>
                </c:pt>
                <c:pt idx="92">
                  <c:v>3235.4375</c:v>
                </c:pt>
                <c:pt idx="93">
                  <c:v>4736.5</c:v>
                </c:pt>
                <c:pt idx="94">
                  <c:v>3181.1875</c:v>
                </c:pt>
                <c:pt idx="95">
                  <c:v>3172.375</c:v>
                </c:pt>
                <c:pt idx="96">
                  <c:v>3523.75</c:v>
                </c:pt>
                <c:pt idx="97">
                  <c:v>3165.5</c:v>
                </c:pt>
                <c:pt idx="98">
                  <c:v>5019.75</c:v>
                </c:pt>
                <c:pt idx="99">
                  <c:v>4068.375</c:v>
                </c:pt>
                <c:pt idx="100">
                  <c:v>5063.5</c:v>
                </c:pt>
                <c:pt idx="101">
                  <c:v>3039.625</c:v>
                </c:pt>
                <c:pt idx="102">
                  <c:v>3269.625</c:v>
                </c:pt>
              </c:numCache>
            </c:numRef>
          </c:xVal>
          <c:yVal>
            <c:numRef>
              <c:f>Sheet1!$B$57:$B$159</c:f>
              <c:numCache>
                <c:formatCode>0_);[Red]\(0\)</c:formatCode>
                <c:ptCount val="103"/>
                <c:pt idx="0">
                  <c:v>129.45207922039</c:v>
                </c:pt>
                <c:pt idx="1">
                  <c:v>165.083185989346</c:v>
                </c:pt>
                <c:pt idx="2">
                  <c:v>135.085105397111</c:v>
                </c:pt>
                <c:pt idx="3">
                  <c:v>146.600635867583</c:v>
                </c:pt>
                <c:pt idx="4">
                  <c:v>100.487406885771</c:v>
                </c:pt>
                <c:pt idx="5">
                  <c:v>133.318679278915</c:v>
                </c:pt>
                <c:pt idx="6">
                  <c:v>152.70769810151</c:v>
                </c:pt>
                <c:pt idx="7">
                  <c:v>136.396170681063</c:v>
                </c:pt>
                <c:pt idx="8">
                  <c:v>139.142123508128</c:v>
                </c:pt>
                <c:pt idx="9">
                  <c:v>158.222821224202</c:v>
                </c:pt>
                <c:pt idx="10">
                  <c:v>177.882344674153</c:v>
                </c:pt>
                <c:pt idx="11">
                  <c:v>160.9211113846</c:v>
                </c:pt>
                <c:pt idx="12">
                  <c:v>129.992163988915</c:v>
                </c:pt>
                <c:pt idx="13">
                  <c:v>125.601826844474</c:v>
                </c:pt>
                <c:pt idx="14">
                  <c:v>121.240038329364</c:v>
                </c:pt>
                <c:pt idx="15">
                  <c:v>120.394714907116</c:v>
                </c:pt>
                <c:pt idx="16">
                  <c:v>173.612535313271</c:v>
                </c:pt>
                <c:pt idx="17">
                  <c:v>126.132086582218</c:v>
                </c:pt>
                <c:pt idx="18">
                  <c:v>203.676032108818</c:v>
                </c:pt>
                <c:pt idx="19">
                  <c:v>128.552931379539</c:v>
                </c:pt>
                <c:pt idx="20">
                  <c:v>173.112131384544</c:v>
                </c:pt>
                <c:pt idx="21">
                  <c:v>184.495996165505</c:v>
                </c:pt>
                <c:pt idx="22">
                  <c:v>109.408199118682</c:v>
                </c:pt>
                <c:pt idx="23">
                  <c:v>163.848159176435</c:v>
                </c:pt>
                <c:pt idx="24">
                  <c:v>181.375330633694</c:v>
                </c:pt>
                <c:pt idx="25">
                  <c:v>156.891181996457</c:v>
                </c:pt>
                <c:pt idx="26">
                  <c:v>197.854046137937</c:v>
                </c:pt>
                <c:pt idx="27">
                  <c:v>157.486004477351</c:v>
                </c:pt>
                <c:pt idx="28">
                  <c:v>135.692090314567</c:v>
                </c:pt>
                <c:pt idx="29">
                  <c:v>140.254709674174</c:v>
                </c:pt>
                <c:pt idx="30">
                  <c:v>127.03197621047</c:v>
                </c:pt>
                <c:pt idx="31">
                  <c:v>186.044204086638</c:v>
                </c:pt>
                <c:pt idx="32">
                  <c:v>111.851895700292</c:v>
                </c:pt>
                <c:pt idx="33">
                  <c:v>112.167052565629</c:v>
                </c:pt>
                <c:pt idx="34">
                  <c:v>113.074763616266</c:v>
                </c:pt>
                <c:pt idx="35">
                  <c:v>93.7186951626412</c:v>
                </c:pt>
                <c:pt idx="36">
                  <c:v>101.017006123868</c:v>
                </c:pt>
                <c:pt idx="37">
                  <c:v>112.311098768326</c:v>
                </c:pt>
                <c:pt idx="38">
                  <c:v>99.6028771849609</c:v>
                </c:pt>
                <c:pt idx="39">
                  <c:v>178.992701490189</c:v>
                </c:pt>
                <c:pt idx="40">
                  <c:v>129.899021521507</c:v>
                </c:pt>
                <c:pt idx="41">
                  <c:v>122.121248166747</c:v>
                </c:pt>
                <c:pt idx="42">
                  <c:v>155.453509483259</c:v>
                </c:pt>
                <c:pt idx="43">
                  <c:v>117.04759506947</c:v>
                </c:pt>
                <c:pt idx="44">
                  <c:v>124.366858907754</c:v>
                </c:pt>
                <c:pt idx="45">
                  <c:v>122.143016715549</c:v>
                </c:pt>
                <c:pt idx="46">
                  <c:v>127.907890702763</c:v>
                </c:pt>
                <c:pt idx="47">
                  <c:v>118.109031024867</c:v>
                </c:pt>
                <c:pt idx="48">
                  <c:v>113.090700737413</c:v>
                </c:pt>
                <c:pt idx="49">
                  <c:v>124.61771120026</c:v>
                </c:pt>
                <c:pt idx="50">
                  <c:v>109.488803882422</c:v>
                </c:pt>
                <c:pt idx="51">
                  <c:v>139.323373687814</c:v>
                </c:pt>
                <c:pt idx="52">
                  <c:v>122.409633566925</c:v>
                </c:pt>
                <c:pt idx="53">
                  <c:v>143.752078457469</c:v>
                </c:pt>
                <c:pt idx="54">
                  <c:v>119.213878650569</c:v>
                </c:pt>
                <c:pt idx="55">
                  <c:v>147.638537842101</c:v>
                </c:pt>
                <c:pt idx="56">
                  <c:v>152.389803739435</c:v>
                </c:pt>
                <c:pt idx="57">
                  <c:v>107.959641669866</c:v>
                </c:pt>
                <c:pt idx="58">
                  <c:v>145.056383045736</c:v>
                </c:pt>
                <c:pt idx="59">
                  <c:v>134.167640611608</c:v>
                </c:pt>
                <c:pt idx="60">
                  <c:v>126.95326061911</c:v>
                </c:pt>
                <c:pt idx="61">
                  <c:v>135.638790591756</c:v>
                </c:pt>
                <c:pt idx="62">
                  <c:v>218.110684672752</c:v>
                </c:pt>
                <c:pt idx="63">
                  <c:v>165.305545751218</c:v>
                </c:pt>
                <c:pt idx="64">
                  <c:v>163.644448408456</c:v>
                </c:pt>
                <c:pt idx="65">
                  <c:v>144.705199393837</c:v>
                </c:pt>
                <c:pt idx="66">
                  <c:v>117.410609961592</c:v>
                </c:pt>
                <c:pt idx="67">
                  <c:v>155.1989400317</c:v>
                </c:pt>
                <c:pt idx="68">
                  <c:v>118.991055968734</c:v>
                </c:pt>
                <c:pt idx="69">
                  <c:v>102.102720153621</c:v>
                </c:pt>
                <c:pt idx="70">
                  <c:v>135.889116693795</c:v>
                </c:pt>
                <c:pt idx="71">
                  <c:v>180.157404987201</c:v>
                </c:pt>
                <c:pt idx="72">
                  <c:v>128.707337887254</c:v>
                </c:pt>
                <c:pt idx="73">
                  <c:v>150.015769636047</c:v>
                </c:pt>
                <c:pt idx="74">
                  <c:v>91.9977464835394</c:v>
                </c:pt>
                <c:pt idx="75">
                  <c:v>167.726647943307</c:v>
                </c:pt>
                <c:pt idx="76">
                  <c:v>127.938321010951</c:v>
                </c:pt>
                <c:pt idx="77">
                  <c:v>130.584093561719</c:v>
                </c:pt>
                <c:pt idx="78">
                  <c:v>124.908874412807</c:v>
                </c:pt>
                <c:pt idx="79">
                  <c:v>126.198183629219</c:v>
                </c:pt>
                <c:pt idx="80">
                  <c:v>123.794434731491</c:v>
                </c:pt>
                <c:pt idx="81">
                  <c:v>145.347806949259</c:v>
                </c:pt>
                <c:pt idx="82">
                  <c:v>155.664041104804</c:v>
                </c:pt>
                <c:pt idx="83">
                  <c:v>143.004252426327</c:v>
                </c:pt>
                <c:pt idx="84">
                  <c:v>159.031883681194</c:v>
                </c:pt>
                <c:pt idx="85">
                  <c:v>164.062601124797</c:v>
                </c:pt>
                <c:pt idx="86">
                  <c:v>140.229493364113</c:v>
                </c:pt>
                <c:pt idx="87">
                  <c:v>175.603574979709</c:v>
                </c:pt>
                <c:pt idx="88">
                  <c:v>140.999937460038</c:v>
                </c:pt>
                <c:pt idx="89">
                  <c:v>149.89128168306</c:v>
                </c:pt>
                <c:pt idx="90">
                  <c:v>132.78431951886</c:v>
                </c:pt>
                <c:pt idx="91">
                  <c:v>152.098095257171</c:v>
                </c:pt>
                <c:pt idx="92">
                  <c:v>138.231930194518</c:v>
                </c:pt>
                <c:pt idx="93">
                  <c:v>142.809301450498</c:v>
                </c:pt>
                <c:pt idx="94">
                  <c:v>150.799814419534</c:v>
                </c:pt>
                <c:pt idx="95">
                  <c:v>144.003721186733</c:v>
                </c:pt>
                <c:pt idx="96">
                  <c:v>151.257438405612</c:v>
                </c:pt>
                <c:pt idx="97">
                  <c:v>164.57713054685</c:v>
                </c:pt>
                <c:pt idx="98">
                  <c:v>132.998737052967</c:v>
                </c:pt>
                <c:pt idx="99">
                  <c:v>138.220247266736</c:v>
                </c:pt>
                <c:pt idx="100">
                  <c:v>131.351220546308</c:v>
                </c:pt>
                <c:pt idx="101">
                  <c:v>149.44860436647</c:v>
                </c:pt>
                <c:pt idx="102">
                  <c:v>129.894732099636</c:v>
                </c:pt>
              </c:numCache>
            </c:numRef>
          </c:yVal>
          <c:smooth val="0"/>
        </c:ser>
        <c:dLbls>
          <c:showLegendKey val="0"/>
          <c:showVal val="0"/>
          <c:showCatName val="0"/>
          <c:showSerName val="0"/>
          <c:showPercent val="0"/>
          <c:showBubbleSize val="0"/>
        </c:dLbls>
        <c:axId val="-1650327216"/>
        <c:axId val="-1650326672"/>
      </c:scatterChart>
      <c:valAx>
        <c:axId val="-1650327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6672"/>
        <c:crosses val="autoZero"/>
        <c:crossBetween val="midCat"/>
      </c:valAx>
      <c:valAx>
        <c:axId val="-1650326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7216"/>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大店</a:t>
            </a:r>
            <a:r>
              <a:rPr lang="en-US" altLang="zh-CN" sz="1400" b="0" i="0" u="none" strike="noStrike" baseline="0">
                <a:effectLst/>
              </a:rPr>
              <a:t>(</a:t>
            </a:r>
            <a:r>
              <a:rPr lang="zh-CN" altLang="en-US" sz="1400" b="0" i="0" u="none" strike="noStrike" baseline="0">
                <a:effectLst/>
              </a:rPr>
              <a:t>大二</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Sheet1!$C$57:$C$159</c:f>
              <c:numCache>
                <c:formatCode>0_);[Red]\(0\)</c:formatCode>
                <c:ptCount val="103"/>
                <c:pt idx="0">
                  <c:v>149</c:v>
                </c:pt>
                <c:pt idx="1">
                  <c:v>178.1875</c:v>
                </c:pt>
                <c:pt idx="2">
                  <c:v>176.3125</c:v>
                </c:pt>
                <c:pt idx="3">
                  <c:v>112.8125</c:v>
                </c:pt>
                <c:pt idx="4">
                  <c:v>237.75</c:v>
                </c:pt>
                <c:pt idx="5">
                  <c:v>268.5</c:v>
                </c:pt>
                <c:pt idx="6">
                  <c:v>158.375</c:v>
                </c:pt>
                <c:pt idx="7">
                  <c:v>144.0625</c:v>
                </c:pt>
                <c:pt idx="8">
                  <c:v>294.9375</c:v>
                </c:pt>
                <c:pt idx="9">
                  <c:v>281.875</c:v>
                </c:pt>
                <c:pt idx="10">
                  <c:v>219.9375</c:v>
                </c:pt>
                <c:pt idx="11">
                  <c:v>240.75</c:v>
                </c:pt>
                <c:pt idx="12">
                  <c:v>356.4375</c:v>
                </c:pt>
                <c:pt idx="13">
                  <c:v>231.3125</c:v>
                </c:pt>
                <c:pt idx="14">
                  <c:v>252.4375</c:v>
                </c:pt>
                <c:pt idx="15">
                  <c:v>246.9375</c:v>
                </c:pt>
                <c:pt idx="16">
                  <c:v>198.75</c:v>
                </c:pt>
                <c:pt idx="17">
                  <c:v>190.1875</c:v>
                </c:pt>
                <c:pt idx="18">
                  <c:v>96.1875</c:v>
                </c:pt>
                <c:pt idx="19">
                  <c:v>139.625</c:v>
                </c:pt>
                <c:pt idx="20">
                  <c:v>236.8125</c:v>
                </c:pt>
                <c:pt idx="21">
                  <c:v>197.4375</c:v>
                </c:pt>
                <c:pt idx="22">
                  <c:v>135.75</c:v>
                </c:pt>
                <c:pt idx="23">
                  <c:v>164.3125</c:v>
                </c:pt>
                <c:pt idx="24">
                  <c:v>152.6875</c:v>
                </c:pt>
                <c:pt idx="25">
                  <c:v>326.5625</c:v>
                </c:pt>
                <c:pt idx="26">
                  <c:v>193.25</c:v>
                </c:pt>
                <c:pt idx="27">
                  <c:v>279.9375</c:v>
                </c:pt>
                <c:pt idx="28">
                  <c:v>227.9375</c:v>
                </c:pt>
                <c:pt idx="29">
                  <c:v>201</c:v>
                </c:pt>
                <c:pt idx="30">
                  <c:v>308.5</c:v>
                </c:pt>
                <c:pt idx="31">
                  <c:v>166.6875</c:v>
                </c:pt>
                <c:pt idx="32">
                  <c:v>439.625</c:v>
                </c:pt>
                <c:pt idx="33">
                  <c:v>258.5625</c:v>
                </c:pt>
                <c:pt idx="34">
                  <c:v>456.125</c:v>
                </c:pt>
                <c:pt idx="35">
                  <c:v>167.25</c:v>
                </c:pt>
                <c:pt idx="36">
                  <c:v>214.375</c:v>
                </c:pt>
                <c:pt idx="37">
                  <c:v>303.125</c:v>
                </c:pt>
                <c:pt idx="38">
                  <c:v>263.4375</c:v>
                </c:pt>
                <c:pt idx="39">
                  <c:v>163.125</c:v>
                </c:pt>
                <c:pt idx="40">
                  <c:v>212.375</c:v>
                </c:pt>
                <c:pt idx="41">
                  <c:v>214.9375</c:v>
                </c:pt>
                <c:pt idx="42">
                  <c:v>257.3125</c:v>
                </c:pt>
                <c:pt idx="43">
                  <c:v>285.6875</c:v>
                </c:pt>
                <c:pt idx="44">
                  <c:v>250.875</c:v>
                </c:pt>
                <c:pt idx="45">
                  <c:v>129.5625</c:v>
                </c:pt>
                <c:pt idx="46">
                  <c:v>301.3125</c:v>
                </c:pt>
                <c:pt idx="47">
                  <c:v>236.75</c:v>
                </c:pt>
                <c:pt idx="48">
                  <c:v>303.4375</c:v>
                </c:pt>
                <c:pt idx="49">
                  <c:v>255.3125</c:v>
                </c:pt>
                <c:pt idx="50">
                  <c:v>280.6875</c:v>
                </c:pt>
                <c:pt idx="51">
                  <c:v>348.625</c:v>
                </c:pt>
                <c:pt idx="52">
                  <c:v>338.0625</c:v>
                </c:pt>
                <c:pt idx="53">
                  <c:v>429</c:v>
                </c:pt>
                <c:pt idx="54">
                  <c:v>577.0625</c:v>
                </c:pt>
                <c:pt idx="55">
                  <c:v>211</c:v>
                </c:pt>
                <c:pt idx="56">
                  <c:v>200.6875</c:v>
                </c:pt>
                <c:pt idx="57">
                  <c:v>351.3125</c:v>
                </c:pt>
                <c:pt idx="58">
                  <c:v>191</c:v>
                </c:pt>
                <c:pt idx="59">
                  <c:v>265.125</c:v>
                </c:pt>
                <c:pt idx="60">
                  <c:v>123.125</c:v>
                </c:pt>
                <c:pt idx="61">
                  <c:v>215.125</c:v>
                </c:pt>
                <c:pt idx="62">
                  <c:v>127.125</c:v>
                </c:pt>
                <c:pt idx="63">
                  <c:v>212.5625</c:v>
                </c:pt>
                <c:pt idx="64">
                  <c:v>234.9375</c:v>
                </c:pt>
                <c:pt idx="65">
                  <c:v>345.6875</c:v>
                </c:pt>
                <c:pt idx="66">
                  <c:v>340</c:v>
                </c:pt>
                <c:pt idx="67">
                  <c:v>206.1875</c:v>
                </c:pt>
                <c:pt idx="68">
                  <c:v>108.1875</c:v>
                </c:pt>
                <c:pt idx="69">
                  <c:v>230.125</c:v>
                </c:pt>
                <c:pt idx="70">
                  <c:v>299.75</c:v>
                </c:pt>
                <c:pt idx="71">
                  <c:v>340.5</c:v>
                </c:pt>
                <c:pt idx="72">
                  <c:v>325.4375</c:v>
                </c:pt>
                <c:pt idx="73">
                  <c:v>466.25</c:v>
                </c:pt>
                <c:pt idx="74">
                  <c:v>209</c:v>
                </c:pt>
                <c:pt idx="75">
                  <c:v>351.125</c:v>
                </c:pt>
                <c:pt idx="76">
                  <c:v>397.363636</c:v>
                </c:pt>
                <c:pt idx="77">
                  <c:v>195.0625</c:v>
                </c:pt>
                <c:pt idx="78">
                  <c:v>183.5</c:v>
                </c:pt>
                <c:pt idx="79">
                  <c:v>328.1875</c:v>
                </c:pt>
                <c:pt idx="80">
                  <c:v>409.0625</c:v>
                </c:pt>
                <c:pt idx="81">
                  <c:v>159</c:v>
                </c:pt>
                <c:pt idx="82">
                  <c:v>327.75</c:v>
                </c:pt>
                <c:pt idx="83">
                  <c:v>115.625</c:v>
                </c:pt>
                <c:pt idx="84">
                  <c:v>129.0625</c:v>
                </c:pt>
                <c:pt idx="85">
                  <c:v>142.75</c:v>
                </c:pt>
                <c:pt idx="86">
                  <c:v>207.4375</c:v>
                </c:pt>
                <c:pt idx="87">
                  <c:v>194.625</c:v>
                </c:pt>
                <c:pt idx="88">
                  <c:v>159.8125</c:v>
                </c:pt>
                <c:pt idx="89">
                  <c:v>185.25</c:v>
                </c:pt>
                <c:pt idx="90">
                  <c:v>166.9375</c:v>
                </c:pt>
                <c:pt idx="91">
                  <c:v>285.6875</c:v>
                </c:pt>
                <c:pt idx="92">
                  <c:v>166.5</c:v>
                </c:pt>
                <c:pt idx="93">
                  <c:v>113.8125</c:v>
                </c:pt>
                <c:pt idx="94">
                  <c:v>313.5</c:v>
                </c:pt>
                <c:pt idx="95">
                  <c:v>94.6875</c:v>
                </c:pt>
                <c:pt idx="96">
                  <c:v>62.6875</c:v>
                </c:pt>
                <c:pt idx="97">
                  <c:v>125.75</c:v>
                </c:pt>
                <c:pt idx="98">
                  <c:v>142.5</c:v>
                </c:pt>
                <c:pt idx="99">
                  <c:v>276.5625</c:v>
                </c:pt>
                <c:pt idx="100">
                  <c:v>188.9375</c:v>
                </c:pt>
                <c:pt idx="101">
                  <c:v>225.75</c:v>
                </c:pt>
                <c:pt idx="102">
                  <c:v>109.4375</c:v>
                </c:pt>
              </c:numCache>
            </c:numRef>
          </c:xVal>
          <c:yVal>
            <c:numRef>
              <c:f>Sheet1!$D$57:$D$159</c:f>
              <c:numCache>
                <c:formatCode>0_);[Red]\(0\)</c:formatCode>
                <c:ptCount val="103"/>
                <c:pt idx="0">
                  <c:v>4383.75</c:v>
                </c:pt>
                <c:pt idx="1">
                  <c:v>2768.1875</c:v>
                </c:pt>
                <c:pt idx="2">
                  <c:v>3131.4375</c:v>
                </c:pt>
                <c:pt idx="3">
                  <c:v>3847.6875</c:v>
                </c:pt>
                <c:pt idx="4">
                  <c:v>3732.375</c:v>
                </c:pt>
                <c:pt idx="5">
                  <c:v>4235.9375</c:v>
                </c:pt>
                <c:pt idx="6">
                  <c:v>2539.625</c:v>
                </c:pt>
                <c:pt idx="7">
                  <c:v>3457.25</c:v>
                </c:pt>
                <c:pt idx="8">
                  <c:v>3539.625</c:v>
                </c:pt>
                <c:pt idx="9">
                  <c:v>3856.375</c:v>
                </c:pt>
                <c:pt idx="10">
                  <c:v>3424.3125</c:v>
                </c:pt>
                <c:pt idx="11">
                  <c:v>3697.8125</c:v>
                </c:pt>
                <c:pt idx="12">
                  <c:v>4146.875</c:v>
                </c:pt>
                <c:pt idx="13">
                  <c:v>3540.875</c:v>
                </c:pt>
                <c:pt idx="14">
                  <c:v>4750.1875</c:v>
                </c:pt>
                <c:pt idx="15">
                  <c:v>3422.4375</c:v>
                </c:pt>
                <c:pt idx="16">
                  <c:v>3431.9375</c:v>
                </c:pt>
                <c:pt idx="17">
                  <c:v>3032.625</c:v>
                </c:pt>
                <c:pt idx="18">
                  <c:v>1866.4375</c:v>
                </c:pt>
                <c:pt idx="19">
                  <c:v>3222.4375</c:v>
                </c:pt>
                <c:pt idx="20">
                  <c:v>2989.5</c:v>
                </c:pt>
                <c:pt idx="21">
                  <c:v>2918.3125</c:v>
                </c:pt>
                <c:pt idx="22">
                  <c:v>4013.375</c:v>
                </c:pt>
                <c:pt idx="23">
                  <c:v>2712.1875</c:v>
                </c:pt>
                <c:pt idx="24">
                  <c:v>2168.375</c:v>
                </c:pt>
                <c:pt idx="25">
                  <c:v>3221.5</c:v>
                </c:pt>
                <c:pt idx="26">
                  <c:v>2677.1875</c:v>
                </c:pt>
                <c:pt idx="27">
                  <c:v>3676</c:v>
                </c:pt>
                <c:pt idx="28">
                  <c:v>3332.1875</c:v>
                </c:pt>
                <c:pt idx="29">
                  <c:v>3479.75</c:v>
                </c:pt>
                <c:pt idx="30">
                  <c:v>3234.8125</c:v>
                </c:pt>
                <c:pt idx="31">
                  <c:v>2046.3125</c:v>
                </c:pt>
                <c:pt idx="32">
                  <c:v>3849.25</c:v>
                </c:pt>
                <c:pt idx="33">
                  <c:v>2639</c:v>
                </c:pt>
                <c:pt idx="34">
                  <c:v>3488.3125</c:v>
                </c:pt>
                <c:pt idx="35">
                  <c:v>2160.9375</c:v>
                </c:pt>
                <c:pt idx="36">
                  <c:v>2576.9375</c:v>
                </c:pt>
                <c:pt idx="37">
                  <c:v>3220.6875</c:v>
                </c:pt>
                <c:pt idx="38">
                  <c:v>2206.75</c:v>
                </c:pt>
                <c:pt idx="39">
                  <c:v>2353.75</c:v>
                </c:pt>
                <c:pt idx="40">
                  <c:v>3032.25</c:v>
                </c:pt>
                <c:pt idx="41">
                  <c:v>2958.375</c:v>
                </c:pt>
                <c:pt idx="42">
                  <c:v>2864.1875</c:v>
                </c:pt>
                <c:pt idx="43">
                  <c:v>3543.625</c:v>
                </c:pt>
                <c:pt idx="44">
                  <c:v>3578.5</c:v>
                </c:pt>
                <c:pt idx="45">
                  <c:v>2904.625</c:v>
                </c:pt>
                <c:pt idx="46">
                  <c:v>3833.4375</c:v>
                </c:pt>
                <c:pt idx="47">
                  <c:v>2931.9375</c:v>
                </c:pt>
                <c:pt idx="48">
                  <c:v>5297.4375</c:v>
                </c:pt>
                <c:pt idx="49">
                  <c:v>2542.75</c:v>
                </c:pt>
                <c:pt idx="50">
                  <c:v>3666.8125</c:v>
                </c:pt>
                <c:pt idx="51">
                  <c:v>4046.1875</c:v>
                </c:pt>
                <c:pt idx="52">
                  <c:v>3205.5</c:v>
                </c:pt>
                <c:pt idx="53">
                  <c:v>3706</c:v>
                </c:pt>
                <c:pt idx="54">
                  <c:v>3055.6875</c:v>
                </c:pt>
                <c:pt idx="55">
                  <c:v>4158.75</c:v>
                </c:pt>
                <c:pt idx="56">
                  <c:v>3490.5625</c:v>
                </c:pt>
                <c:pt idx="57">
                  <c:v>4095.5625</c:v>
                </c:pt>
                <c:pt idx="58">
                  <c:v>2994.25</c:v>
                </c:pt>
                <c:pt idx="59">
                  <c:v>3718.875</c:v>
                </c:pt>
                <c:pt idx="60">
                  <c:v>3382.8125</c:v>
                </c:pt>
                <c:pt idx="61">
                  <c:v>5034.5625</c:v>
                </c:pt>
                <c:pt idx="62">
                  <c:v>2081.375</c:v>
                </c:pt>
                <c:pt idx="63">
                  <c:v>3547.9375</c:v>
                </c:pt>
                <c:pt idx="64">
                  <c:v>2926.6875</c:v>
                </c:pt>
                <c:pt idx="65">
                  <c:v>2858.4375</c:v>
                </c:pt>
                <c:pt idx="66">
                  <c:v>4549.5625</c:v>
                </c:pt>
                <c:pt idx="67">
                  <c:v>3092.3125</c:v>
                </c:pt>
                <c:pt idx="68">
                  <c:v>3434.875</c:v>
                </c:pt>
                <c:pt idx="69">
                  <c:v>1074</c:v>
                </c:pt>
                <c:pt idx="70">
                  <c:v>2753.75</c:v>
                </c:pt>
                <c:pt idx="71">
                  <c:v>3073.0625</c:v>
                </c:pt>
                <c:pt idx="72">
                  <c:v>3564.75</c:v>
                </c:pt>
                <c:pt idx="73">
                  <c:v>3747.75</c:v>
                </c:pt>
                <c:pt idx="74">
                  <c:v>1818.9375</c:v>
                </c:pt>
                <c:pt idx="75">
                  <c:v>2133.1875</c:v>
                </c:pt>
                <c:pt idx="76">
                  <c:v>3014.454545</c:v>
                </c:pt>
                <c:pt idx="77">
                  <c:v>4296.4375</c:v>
                </c:pt>
                <c:pt idx="78">
                  <c:v>2943.9375</c:v>
                </c:pt>
                <c:pt idx="79">
                  <c:v>3018.875</c:v>
                </c:pt>
                <c:pt idx="80">
                  <c:v>3242.375</c:v>
                </c:pt>
                <c:pt idx="81">
                  <c:v>1164</c:v>
                </c:pt>
                <c:pt idx="82">
                  <c:v>6038.5</c:v>
                </c:pt>
                <c:pt idx="83">
                  <c:v>2195.4375</c:v>
                </c:pt>
                <c:pt idx="84">
                  <c:v>1574.6875</c:v>
                </c:pt>
                <c:pt idx="85">
                  <c:v>2666.3125</c:v>
                </c:pt>
                <c:pt idx="86">
                  <c:v>1514.9375</c:v>
                </c:pt>
                <c:pt idx="87">
                  <c:v>3662.5</c:v>
                </c:pt>
                <c:pt idx="88">
                  <c:v>1922.1875</c:v>
                </c:pt>
                <c:pt idx="89">
                  <c:v>3258.875</c:v>
                </c:pt>
                <c:pt idx="90">
                  <c:v>2483.4375</c:v>
                </c:pt>
                <c:pt idx="91">
                  <c:v>2384.1875</c:v>
                </c:pt>
                <c:pt idx="92">
                  <c:v>1503.5</c:v>
                </c:pt>
                <c:pt idx="93">
                  <c:v>1989.5</c:v>
                </c:pt>
                <c:pt idx="94">
                  <c:v>1750.75</c:v>
                </c:pt>
                <c:pt idx="95">
                  <c:v>1839.8125</c:v>
                </c:pt>
                <c:pt idx="96">
                  <c:v>1191.375</c:v>
                </c:pt>
                <c:pt idx="97">
                  <c:v>941.125</c:v>
                </c:pt>
                <c:pt idx="98">
                  <c:v>1754.1875</c:v>
                </c:pt>
                <c:pt idx="99">
                  <c:v>4702.25</c:v>
                </c:pt>
                <c:pt idx="100">
                  <c:v>3145.25</c:v>
                </c:pt>
                <c:pt idx="101">
                  <c:v>1851.0625</c:v>
                </c:pt>
                <c:pt idx="102">
                  <c:v>1630.0625</c:v>
                </c:pt>
              </c:numCache>
            </c:numRef>
          </c:yVal>
          <c:smooth val="0"/>
        </c:ser>
        <c:dLbls>
          <c:showLegendKey val="0"/>
          <c:showVal val="0"/>
          <c:showCatName val="0"/>
          <c:showSerName val="0"/>
          <c:showPercent val="0"/>
          <c:showBubbleSize val="0"/>
        </c:dLbls>
        <c:axId val="-1650322864"/>
        <c:axId val="-1650325584"/>
      </c:scatterChart>
      <c:valAx>
        <c:axId val="-1650322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5584"/>
        <c:crosses val="autoZero"/>
        <c:crossBetween val="midCat"/>
      </c:valAx>
      <c:valAx>
        <c:axId val="-1650325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322864"/>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中店</a:t>
            </a:r>
            <a:r>
              <a:rPr lang="en-US" altLang="zh-CN"/>
              <a:t>(</a:t>
            </a:r>
            <a:r>
              <a:rPr lang="zh-CN" altLang="en-US"/>
              <a:t>中一</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Sheet1!$A$163:$A$425</c:f>
              <c:numCache>
                <c:formatCode>0_);[Red]\(0\)</c:formatCode>
                <c:ptCount val="263"/>
                <c:pt idx="0">
                  <c:v>2260.0625</c:v>
                </c:pt>
                <c:pt idx="1">
                  <c:v>2840.3125</c:v>
                </c:pt>
                <c:pt idx="2">
                  <c:v>3158.125</c:v>
                </c:pt>
                <c:pt idx="3">
                  <c:v>1778</c:v>
                </c:pt>
                <c:pt idx="4">
                  <c:v>2504.5</c:v>
                </c:pt>
                <c:pt idx="5">
                  <c:v>2707.75</c:v>
                </c:pt>
                <c:pt idx="6">
                  <c:v>1891.8125</c:v>
                </c:pt>
                <c:pt idx="7">
                  <c:v>2020.25</c:v>
                </c:pt>
                <c:pt idx="8">
                  <c:v>2667.3125</c:v>
                </c:pt>
                <c:pt idx="9">
                  <c:v>2158.75</c:v>
                </c:pt>
                <c:pt idx="10">
                  <c:v>2472.375</c:v>
                </c:pt>
                <c:pt idx="11">
                  <c:v>2091.4375</c:v>
                </c:pt>
                <c:pt idx="12">
                  <c:v>2358.3125</c:v>
                </c:pt>
                <c:pt idx="13">
                  <c:v>1459.75</c:v>
                </c:pt>
                <c:pt idx="14">
                  <c:v>2331.4375</c:v>
                </c:pt>
                <c:pt idx="15">
                  <c:v>1759.4375</c:v>
                </c:pt>
                <c:pt idx="16">
                  <c:v>1675.875</c:v>
                </c:pt>
                <c:pt idx="17">
                  <c:v>1981.5625</c:v>
                </c:pt>
                <c:pt idx="18">
                  <c:v>2352.0625</c:v>
                </c:pt>
                <c:pt idx="19">
                  <c:v>2312.5625</c:v>
                </c:pt>
                <c:pt idx="20">
                  <c:v>1959.25</c:v>
                </c:pt>
                <c:pt idx="21">
                  <c:v>1744.25</c:v>
                </c:pt>
                <c:pt idx="22">
                  <c:v>2350.25</c:v>
                </c:pt>
                <c:pt idx="23">
                  <c:v>1711.25</c:v>
                </c:pt>
                <c:pt idx="24">
                  <c:v>1597.9375</c:v>
                </c:pt>
                <c:pt idx="25">
                  <c:v>3224.25</c:v>
                </c:pt>
                <c:pt idx="26">
                  <c:v>1751.1875</c:v>
                </c:pt>
                <c:pt idx="27">
                  <c:v>2215.4375</c:v>
                </c:pt>
                <c:pt idx="28">
                  <c:v>2226.4375</c:v>
                </c:pt>
                <c:pt idx="29">
                  <c:v>2164.125</c:v>
                </c:pt>
                <c:pt idx="30">
                  <c:v>2428.4375</c:v>
                </c:pt>
                <c:pt idx="31">
                  <c:v>2341.25</c:v>
                </c:pt>
                <c:pt idx="32">
                  <c:v>2376.0625</c:v>
                </c:pt>
                <c:pt idx="33">
                  <c:v>2381.3125</c:v>
                </c:pt>
                <c:pt idx="34">
                  <c:v>2300.6875</c:v>
                </c:pt>
                <c:pt idx="35">
                  <c:v>3891.3125</c:v>
                </c:pt>
                <c:pt idx="36">
                  <c:v>1846.5</c:v>
                </c:pt>
                <c:pt idx="37">
                  <c:v>1790.25</c:v>
                </c:pt>
                <c:pt idx="38">
                  <c:v>2013.4375</c:v>
                </c:pt>
                <c:pt idx="39">
                  <c:v>2250.5625</c:v>
                </c:pt>
                <c:pt idx="40">
                  <c:v>2765.375</c:v>
                </c:pt>
                <c:pt idx="41">
                  <c:v>2176.6875</c:v>
                </c:pt>
                <c:pt idx="42">
                  <c:v>3079.0625</c:v>
                </c:pt>
                <c:pt idx="43">
                  <c:v>2353.125</c:v>
                </c:pt>
                <c:pt idx="44">
                  <c:v>3670.375</c:v>
                </c:pt>
                <c:pt idx="45">
                  <c:v>2258</c:v>
                </c:pt>
                <c:pt idx="46">
                  <c:v>2083.0625</c:v>
                </c:pt>
                <c:pt idx="47">
                  <c:v>1880.6875</c:v>
                </c:pt>
                <c:pt idx="48">
                  <c:v>2348</c:v>
                </c:pt>
                <c:pt idx="49">
                  <c:v>1908.3125</c:v>
                </c:pt>
                <c:pt idx="50">
                  <c:v>1919.1875</c:v>
                </c:pt>
                <c:pt idx="51">
                  <c:v>1988.8125</c:v>
                </c:pt>
                <c:pt idx="52">
                  <c:v>3299.0625</c:v>
                </c:pt>
                <c:pt idx="53">
                  <c:v>2751.5625</c:v>
                </c:pt>
                <c:pt idx="54">
                  <c:v>2546.5</c:v>
                </c:pt>
                <c:pt idx="55">
                  <c:v>2751.4375</c:v>
                </c:pt>
                <c:pt idx="56">
                  <c:v>2238.9375</c:v>
                </c:pt>
                <c:pt idx="57">
                  <c:v>2212.1875</c:v>
                </c:pt>
                <c:pt idx="58">
                  <c:v>1554.3125</c:v>
                </c:pt>
                <c:pt idx="59">
                  <c:v>3619.3125</c:v>
                </c:pt>
                <c:pt idx="60">
                  <c:v>2485</c:v>
                </c:pt>
                <c:pt idx="61">
                  <c:v>1268.1875</c:v>
                </c:pt>
                <c:pt idx="62">
                  <c:v>2742.125</c:v>
                </c:pt>
                <c:pt idx="63">
                  <c:v>2866.0625</c:v>
                </c:pt>
                <c:pt idx="64">
                  <c:v>2874.5</c:v>
                </c:pt>
                <c:pt idx="65">
                  <c:v>2981.125</c:v>
                </c:pt>
                <c:pt idx="66">
                  <c:v>1791.625</c:v>
                </c:pt>
                <c:pt idx="67">
                  <c:v>2434.4375</c:v>
                </c:pt>
                <c:pt idx="68">
                  <c:v>2134.25</c:v>
                </c:pt>
                <c:pt idx="69">
                  <c:v>1890.375</c:v>
                </c:pt>
                <c:pt idx="70">
                  <c:v>2011.3125</c:v>
                </c:pt>
                <c:pt idx="71">
                  <c:v>1849.0625</c:v>
                </c:pt>
                <c:pt idx="72">
                  <c:v>2595.25</c:v>
                </c:pt>
                <c:pt idx="73">
                  <c:v>2340.3125</c:v>
                </c:pt>
                <c:pt idx="74">
                  <c:v>2040.875</c:v>
                </c:pt>
                <c:pt idx="75">
                  <c:v>1972.375</c:v>
                </c:pt>
                <c:pt idx="76">
                  <c:v>1972.0625</c:v>
                </c:pt>
                <c:pt idx="77">
                  <c:v>2304.625</c:v>
                </c:pt>
                <c:pt idx="78">
                  <c:v>2158.3125</c:v>
                </c:pt>
                <c:pt idx="79">
                  <c:v>2152.125</c:v>
                </c:pt>
                <c:pt idx="80">
                  <c:v>2289.5625</c:v>
                </c:pt>
                <c:pt idx="81">
                  <c:v>1907</c:v>
                </c:pt>
                <c:pt idx="82">
                  <c:v>2056.4375</c:v>
                </c:pt>
                <c:pt idx="83">
                  <c:v>2431.875</c:v>
                </c:pt>
                <c:pt idx="84">
                  <c:v>2949.0625</c:v>
                </c:pt>
                <c:pt idx="85">
                  <c:v>3169.5625</c:v>
                </c:pt>
                <c:pt idx="86">
                  <c:v>2545.6875</c:v>
                </c:pt>
                <c:pt idx="87">
                  <c:v>3396.75</c:v>
                </c:pt>
                <c:pt idx="88">
                  <c:v>2953</c:v>
                </c:pt>
                <c:pt idx="89">
                  <c:v>3293.125</c:v>
                </c:pt>
                <c:pt idx="90">
                  <c:v>2557</c:v>
                </c:pt>
                <c:pt idx="91">
                  <c:v>3074.4375</c:v>
                </c:pt>
                <c:pt idx="92">
                  <c:v>2449.0625</c:v>
                </c:pt>
                <c:pt idx="93">
                  <c:v>2581.5</c:v>
                </c:pt>
                <c:pt idx="94">
                  <c:v>2401.8125</c:v>
                </c:pt>
                <c:pt idx="95">
                  <c:v>3084.3125</c:v>
                </c:pt>
                <c:pt idx="96">
                  <c:v>2291.8125</c:v>
                </c:pt>
                <c:pt idx="97">
                  <c:v>2883.625</c:v>
                </c:pt>
                <c:pt idx="98">
                  <c:v>2016.1875</c:v>
                </c:pt>
                <c:pt idx="99">
                  <c:v>1668.5</c:v>
                </c:pt>
                <c:pt idx="100">
                  <c:v>2087.375</c:v>
                </c:pt>
                <c:pt idx="101">
                  <c:v>1996.1875</c:v>
                </c:pt>
                <c:pt idx="102">
                  <c:v>2518.3125</c:v>
                </c:pt>
                <c:pt idx="103">
                  <c:v>1725.0625</c:v>
                </c:pt>
                <c:pt idx="104">
                  <c:v>2435.625</c:v>
                </c:pt>
                <c:pt idx="105">
                  <c:v>2494.6875</c:v>
                </c:pt>
                <c:pt idx="106">
                  <c:v>3221</c:v>
                </c:pt>
                <c:pt idx="107">
                  <c:v>2102.375</c:v>
                </c:pt>
                <c:pt idx="108">
                  <c:v>3188.125</c:v>
                </c:pt>
                <c:pt idx="109">
                  <c:v>2190.625</c:v>
                </c:pt>
                <c:pt idx="110">
                  <c:v>2422.6875</c:v>
                </c:pt>
                <c:pt idx="111">
                  <c:v>2110.6875</c:v>
                </c:pt>
                <c:pt idx="112">
                  <c:v>2639.8125</c:v>
                </c:pt>
                <c:pt idx="113">
                  <c:v>1928</c:v>
                </c:pt>
                <c:pt idx="114">
                  <c:v>1712.0625</c:v>
                </c:pt>
                <c:pt idx="115">
                  <c:v>2527.625</c:v>
                </c:pt>
                <c:pt idx="116">
                  <c:v>1922.875</c:v>
                </c:pt>
                <c:pt idx="117">
                  <c:v>2381.9375</c:v>
                </c:pt>
                <c:pt idx="118">
                  <c:v>2137.5625</c:v>
                </c:pt>
                <c:pt idx="119">
                  <c:v>2524.4375</c:v>
                </c:pt>
                <c:pt idx="120">
                  <c:v>2956.375</c:v>
                </c:pt>
                <c:pt idx="121">
                  <c:v>3234.875</c:v>
                </c:pt>
                <c:pt idx="122">
                  <c:v>2039.25</c:v>
                </c:pt>
                <c:pt idx="123">
                  <c:v>1312.5625</c:v>
                </c:pt>
                <c:pt idx="124">
                  <c:v>1520.75</c:v>
                </c:pt>
                <c:pt idx="125">
                  <c:v>3369.1875</c:v>
                </c:pt>
                <c:pt idx="126">
                  <c:v>2384.5</c:v>
                </c:pt>
                <c:pt idx="127">
                  <c:v>1951.6875</c:v>
                </c:pt>
                <c:pt idx="128">
                  <c:v>1885.6875</c:v>
                </c:pt>
                <c:pt idx="129">
                  <c:v>1943.8125</c:v>
                </c:pt>
                <c:pt idx="130">
                  <c:v>2453</c:v>
                </c:pt>
                <c:pt idx="131">
                  <c:v>2230.5625</c:v>
                </c:pt>
                <c:pt idx="132">
                  <c:v>2340.875</c:v>
                </c:pt>
                <c:pt idx="133">
                  <c:v>2618.6875</c:v>
                </c:pt>
                <c:pt idx="134">
                  <c:v>3098.8125</c:v>
                </c:pt>
                <c:pt idx="135">
                  <c:v>2381.8125</c:v>
                </c:pt>
                <c:pt idx="136">
                  <c:v>1680.875</c:v>
                </c:pt>
                <c:pt idx="137">
                  <c:v>3032.625</c:v>
                </c:pt>
                <c:pt idx="138">
                  <c:v>2462.5625</c:v>
                </c:pt>
                <c:pt idx="139">
                  <c:v>2570.1875</c:v>
                </c:pt>
                <c:pt idx="140">
                  <c:v>2133.4375</c:v>
                </c:pt>
                <c:pt idx="141">
                  <c:v>2770.5</c:v>
                </c:pt>
                <c:pt idx="142">
                  <c:v>2163.75</c:v>
                </c:pt>
                <c:pt idx="143">
                  <c:v>2743.75</c:v>
                </c:pt>
                <c:pt idx="144">
                  <c:v>2580.6875</c:v>
                </c:pt>
                <c:pt idx="145">
                  <c:v>2648.5625</c:v>
                </c:pt>
                <c:pt idx="146">
                  <c:v>2857.875</c:v>
                </c:pt>
                <c:pt idx="147">
                  <c:v>1781.8125</c:v>
                </c:pt>
                <c:pt idx="148">
                  <c:v>2576.1875</c:v>
                </c:pt>
                <c:pt idx="149">
                  <c:v>2795.5625</c:v>
                </c:pt>
                <c:pt idx="150">
                  <c:v>2266.125</c:v>
                </c:pt>
                <c:pt idx="151">
                  <c:v>1914.9375</c:v>
                </c:pt>
                <c:pt idx="152">
                  <c:v>1386.3125</c:v>
                </c:pt>
                <c:pt idx="153">
                  <c:v>2161.625</c:v>
                </c:pt>
                <c:pt idx="154">
                  <c:v>2148.0625</c:v>
                </c:pt>
                <c:pt idx="155">
                  <c:v>2210.0625</c:v>
                </c:pt>
                <c:pt idx="156">
                  <c:v>2312.625</c:v>
                </c:pt>
                <c:pt idx="157">
                  <c:v>2803.5625</c:v>
                </c:pt>
                <c:pt idx="158">
                  <c:v>2965.25</c:v>
                </c:pt>
                <c:pt idx="159">
                  <c:v>3522</c:v>
                </c:pt>
                <c:pt idx="160">
                  <c:v>2118.3125</c:v>
                </c:pt>
                <c:pt idx="161">
                  <c:v>2908.9375</c:v>
                </c:pt>
                <c:pt idx="162">
                  <c:v>2204.0625</c:v>
                </c:pt>
                <c:pt idx="163">
                  <c:v>2641</c:v>
                </c:pt>
                <c:pt idx="164">
                  <c:v>1791.5625</c:v>
                </c:pt>
                <c:pt idx="165">
                  <c:v>2077.0625</c:v>
                </c:pt>
                <c:pt idx="166">
                  <c:v>1913.3125</c:v>
                </c:pt>
                <c:pt idx="167">
                  <c:v>2553</c:v>
                </c:pt>
                <c:pt idx="168">
                  <c:v>1892.5</c:v>
                </c:pt>
                <c:pt idx="169">
                  <c:v>2286.5</c:v>
                </c:pt>
                <c:pt idx="170">
                  <c:v>2315.125</c:v>
                </c:pt>
                <c:pt idx="171">
                  <c:v>3019.8</c:v>
                </c:pt>
                <c:pt idx="172">
                  <c:v>2410.125</c:v>
                </c:pt>
                <c:pt idx="173">
                  <c:v>958.1875</c:v>
                </c:pt>
                <c:pt idx="174">
                  <c:v>2085.3125</c:v>
                </c:pt>
                <c:pt idx="175">
                  <c:v>2577.3125</c:v>
                </c:pt>
                <c:pt idx="176">
                  <c:v>1991.625</c:v>
                </c:pt>
                <c:pt idx="177">
                  <c:v>2151.125</c:v>
                </c:pt>
                <c:pt idx="178">
                  <c:v>1856.4375</c:v>
                </c:pt>
                <c:pt idx="179">
                  <c:v>1790.625</c:v>
                </c:pt>
                <c:pt idx="180">
                  <c:v>2366.5</c:v>
                </c:pt>
                <c:pt idx="181">
                  <c:v>1109</c:v>
                </c:pt>
                <c:pt idx="182">
                  <c:v>1793.4375</c:v>
                </c:pt>
                <c:pt idx="183">
                  <c:v>1694.5625</c:v>
                </c:pt>
                <c:pt idx="184">
                  <c:v>2336.0625</c:v>
                </c:pt>
                <c:pt idx="185">
                  <c:v>3074.5</c:v>
                </c:pt>
                <c:pt idx="186">
                  <c:v>2043</c:v>
                </c:pt>
                <c:pt idx="187">
                  <c:v>1728.3125</c:v>
                </c:pt>
                <c:pt idx="188">
                  <c:v>2157.8125</c:v>
                </c:pt>
                <c:pt idx="189">
                  <c:v>2601.25</c:v>
                </c:pt>
                <c:pt idx="190">
                  <c:v>1879.625</c:v>
                </c:pt>
                <c:pt idx="191">
                  <c:v>1819</c:v>
                </c:pt>
                <c:pt idx="192">
                  <c:v>1340.875</c:v>
                </c:pt>
                <c:pt idx="193">
                  <c:v>1570.4375</c:v>
                </c:pt>
                <c:pt idx="194">
                  <c:v>2374.625</c:v>
                </c:pt>
                <c:pt idx="195">
                  <c:v>1636.3125</c:v>
                </c:pt>
                <c:pt idx="196">
                  <c:v>2461</c:v>
                </c:pt>
                <c:pt idx="197">
                  <c:v>1569.5625</c:v>
                </c:pt>
                <c:pt idx="198">
                  <c:v>1882.6875</c:v>
                </c:pt>
                <c:pt idx="199">
                  <c:v>964.0625</c:v>
                </c:pt>
                <c:pt idx="200">
                  <c:v>2312.4375</c:v>
                </c:pt>
                <c:pt idx="201">
                  <c:v>2030.1875</c:v>
                </c:pt>
                <c:pt idx="202">
                  <c:v>2204.1875</c:v>
                </c:pt>
                <c:pt idx="203">
                  <c:v>2344.25</c:v>
                </c:pt>
                <c:pt idx="204">
                  <c:v>1930.8125</c:v>
                </c:pt>
                <c:pt idx="205">
                  <c:v>2003.1875</c:v>
                </c:pt>
                <c:pt idx="206">
                  <c:v>2057.9375</c:v>
                </c:pt>
                <c:pt idx="207">
                  <c:v>1767.375</c:v>
                </c:pt>
                <c:pt idx="208">
                  <c:v>1712.0625</c:v>
                </c:pt>
                <c:pt idx="209">
                  <c:v>2018.1875</c:v>
                </c:pt>
                <c:pt idx="210">
                  <c:v>2024.1875</c:v>
                </c:pt>
                <c:pt idx="211">
                  <c:v>2294.1875</c:v>
                </c:pt>
                <c:pt idx="212">
                  <c:v>2473.5</c:v>
                </c:pt>
                <c:pt idx="213">
                  <c:v>2973.5625</c:v>
                </c:pt>
                <c:pt idx="214">
                  <c:v>2113.5</c:v>
                </c:pt>
                <c:pt idx="215">
                  <c:v>1583.375</c:v>
                </c:pt>
                <c:pt idx="216">
                  <c:v>1547.5625</c:v>
                </c:pt>
                <c:pt idx="217">
                  <c:v>1540.375</c:v>
                </c:pt>
                <c:pt idx="218">
                  <c:v>1603.375</c:v>
                </c:pt>
                <c:pt idx="219">
                  <c:v>1053.1875</c:v>
                </c:pt>
                <c:pt idx="220">
                  <c:v>1254.25</c:v>
                </c:pt>
                <c:pt idx="221">
                  <c:v>2211.4375</c:v>
                </c:pt>
                <c:pt idx="222">
                  <c:v>2603</c:v>
                </c:pt>
                <c:pt idx="223">
                  <c:v>2359.5625</c:v>
                </c:pt>
                <c:pt idx="224">
                  <c:v>2962.875</c:v>
                </c:pt>
                <c:pt idx="225">
                  <c:v>2058.6875</c:v>
                </c:pt>
                <c:pt idx="226">
                  <c:v>2642.9375</c:v>
                </c:pt>
                <c:pt idx="227">
                  <c:v>2487.6875</c:v>
                </c:pt>
                <c:pt idx="228">
                  <c:v>2535.875</c:v>
                </c:pt>
                <c:pt idx="229">
                  <c:v>1983.3125</c:v>
                </c:pt>
                <c:pt idx="230">
                  <c:v>2677.375</c:v>
                </c:pt>
                <c:pt idx="231">
                  <c:v>2131.25</c:v>
                </c:pt>
                <c:pt idx="232">
                  <c:v>2045.125</c:v>
                </c:pt>
                <c:pt idx="233">
                  <c:v>2639.3125</c:v>
                </c:pt>
                <c:pt idx="234">
                  <c:v>2234</c:v>
                </c:pt>
                <c:pt idx="235">
                  <c:v>2364.8125</c:v>
                </c:pt>
                <c:pt idx="236">
                  <c:v>2476.625</c:v>
                </c:pt>
                <c:pt idx="237">
                  <c:v>1851.125</c:v>
                </c:pt>
                <c:pt idx="238">
                  <c:v>2097.875</c:v>
                </c:pt>
                <c:pt idx="239">
                  <c:v>1958.875</c:v>
                </c:pt>
                <c:pt idx="240">
                  <c:v>2668.125</c:v>
                </c:pt>
                <c:pt idx="241">
                  <c:v>2407.0625</c:v>
                </c:pt>
                <c:pt idx="242">
                  <c:v>1809.625</c:v>
                </c:pt>
                <c:pt idx="243">
                  <c:v>2666.4375</c:v>
                </c:pt>
                <c:pt idx="244">
                  <c:v>1998.875</c:v>
                </c:pt>
                <c:pt idx="245">
                  <c:v>2602.875</c:v>
                </c:pt>
                <c:pt idx="246">
                  <c:v>2135.875</c:v>
                </c:pt>
                <c:pt idx="247">
                  <c:v>2102.5</c:v>
                </c:pt>
                <c:pt idx="248">
                  <c:v>2316.25</c:v>
                </c:pt>
                <c:pt idx="249">
                  <c:v>2026.1875</c:v>
                </c:pt>
                <c:pt idx="250">
                  <c:v>1642.125</c:v>
                </c:pt>
                <c:pt idx="251">
                  <c:v>3379.1875</c:v>
                </c:pt>
                <c:pt idx="252">
                  <c:v>2539.0625</c:v>
                </c:pt>
                <c:pt idx="253">
                  <c:v>2566.5</c:v>
                </c:pt>
                <c:pt idx="254">
                  <c:v>2277.125</c:v>
                </c:pt>
                <c:pt idx="255">
                  <c:v>2735</c:v>
                </c:pt>
                <c:pt idx="256">
                  <c:v>1968.5</c:v>
                </c:pt>
                <c:pt idx="257">
                  <c:v>2648.625</c:v>
                </c:pt>
                <c:pt idx="258">
                  <c:v>3130.625</c:v>
                </c:pt>
                <c:pt idx="259">
                  <c:v>1671.9375</c:v>
                </c:pt>
                <c:pt idx="260">
                  <c:v>2636.5625</c:v>
                </c:pt>
                <c:pt idx="261">
                  <c:v>1839.8125</c:v>
                </c:pt>
                <c:pt idx="262">
                  <c:v>2158.6875</c:v>
                </c:pt>
              </c:numCache>
            </c:numRef>
          </c:xVal>
          <c:yVal>
            <c:numRef>
              <c:f>Sheet1!$B$163:$B$425</c:f>
              <c:numCache>
                <c:formatCode>0_);[Red]\(0\)</c:formatCode>
                <c:ptCount val="263"/>
                <c:pt idx="0">
                  <c:v>118.844389517552</c:v>
                </c:pt>
                <c:pt idx="1">
                  <c:v>132.941369366078</c:v>
                </c:pt>
                <c:pt idx="2">
                  <c:v>114.549009233904</c:v>
                </c:pt>
                <c:pt idx="3">
                  <c:v>171.289868696965</c:v>
                </c:pt>
                <c:pt idx="4">
                  <c:v>106.785460715299</c:v>
                </c:pt>
                <c:pt idx="5">
                  <c:v>123.246050372176</c:v>
                </c:pt>
                <c:pt idx="6">
                  <c:v>143.373455638668</c:v>
                </c:pt>
                <c:pt idx="7">
                  <c:v>162.921314202537</c:v>
                </c:pt>
                <c:pt idx="8">
                  <c:v>111.373474451022</c:v>
                </c:pt>
                <c:pt idx="9">
                  <c:v>164.563725955546</c:v>
                </c:pt>
                <c:pt idx="10">
                  <c:v>138.787326465098</c:v>
                </c:pt>
                <c:pt idx="11">
                  <c:v>135.19265248405</c:v>
                </c:pt>
                <c:pt idx="12">
                  <c:v>152.229481440848</c:v>
                </c:pt>
                <c:pt idx="13">
                  <c:v>215.204465684503</c:v>
                </c:pt>
                <c:pt idx="14">
                  <c:v>135.503282620509</c:v>
                </c:pt>
                <c:pt idx="15">
                  <c:v>182.714101917094</c:v>
                </c:pt>
                <c:pt idx="16">
                  <c:v>153.683572397898</c:v>
                </c:pt>
                <c:pt idx="17">
                  <c:v>159.827284235597</c:v>
                </c:pt>
                <c:pt idx="18">
                  <c:v>144.824844289259</c:v>
                </c:pt>
                <c:pt idx="19">
                  <c:v>126.646680161462</c:v>
                </c:pt>
                <c:pt idx="20">
                  <c:v>137.309653356457</c:v>
                </c:pt>
                <c:pt idx="21">
                  <c:v>181.432810294838</c:v>
                </c:pt>
                <c:pt idx="22">
                  <c:v>133.486904190376</c:v>
                </c:pt>
                <c:pt idx="23">
                  <c:v>138.781153302844</c:v>
                </c:pt>
                <c:pt idx="24">
                  <c:v>167.884912272399</c:v>
                </c:pt>
                <c:pt idx="25">
                  <c:v>116.711682579981</c:v>
                </c:pt>
                <c:pt idx="26">
                  <c:v>133.233456758026</c:v>
                </c:pt>
                <c:pt idx="27">
                  <c:v>160.803256155291</c:v>
                </c:pt>
                <c:pt idx="28">
                  <c:v>156.674259872853</c:v>
                </c:pt>
                <c:pt idx="29">
                  <c:v>163.255332557742</c:v>
                </c:pt>
                <c:pt idx="30">
                  <c:v>125.676583439869</c:v>
                </c:pt>
                <c:pt idx="31">
                  <c:v>133.735986001225</c:v>
                </c:pt>
                <c:pt idx="32">
                  <c:v>117.382016253981</c:v>
                </c:pt>
                <c:pt idx="33">
                  <c:v>127.755930612488</c:v>
                </c:pt>
                <c:pt idx="34">
                  <c:v>144.499047724755</c:v>
                </c:pt>
                <c:pt idx="35">
                  <c:v>104.729918981056</c:v>
                </c:pt>
                <c:pt idx="36">
                  <c:v>132.598854697571</c:v>
                </c:pt>
                <c:pt idx="37">
                  <c:v>151.789083776542</c:v>
                </c:pt>
                <c:pt idx="38">
                  <c:v>179.51835025046</c:v>
                </c:pt>
                <c:pt idx="39">
                  <c:v>115.435224642862</c:v>
                </c:pt>
                <c:pt idx="40">
                  <c:v>134.649369129636</c:v>
                </c:pt>
                <c:pt idx="41">
                  <c:v>124.495752460083</c:v>
                </c:pt>
                <c:pt idx="42">
                  <c:v>132.470991058977</c:v>
                </c:pt>
                <c:pt idx="43">
                  <c:v>151.769483661619</c:v>
                </c:pt>
                <c:pt idx="44">
                  <c:v>106.74909203539</c:v>
                </c:pt>
                <c:pt idx="45">
                  <c:v>137.371611062476</c:v>
                </c:pt>
                <c:pt idx="46">
                  <c:v>136.613315852441</c:v>
                </c:pt>
                <c:pt idx="47">
                  <c:v>165.90914933788</c:v>
                </c:pt>
                <c:pt idx="48">
                  <c:v>155.08993586908</c:v>
                </c:pt>
                <c:pt idx="49">
                  <c:v>139.009274674513</c:v>
                </c:pt>
                <c:pt idx="50">
                  <c:v>138.679163489363</c:v>
                </c:pt>
                <c:pt idx="51">
                  <c:v>115.263551551069</c:v>
                </c:pt>
                <c:pt idx="52">
                  <c:v>99.630033899458</c:v>
                </c:pt>
                <c:pt idx="53">
                  <c:v>97.0260493028661</c:v>
                </c:pt>
                <c:pt idx="54">
                  <c:v>104.307193774649</c:v>
                </c:pt>
                <c:pt idx="55">
                  <c:v>98.3655648712389</c:v>
                </c:pt>
                <c:pt idx="56">
                  <c:v>106.26004143424</c:v>
                </c:pt>
                <c:pt idx="57">
                  <c:v>89.7344601717962</c:v>
                </c:pt>
                <c:pt idx="58">
                  <c:v>120.018085252166</c:v>
                </c:pt>
                <c:pt idx="59">
                  <c:v>88.4014452541506</c:v>
                </c:pt>
                <c:pt idx="60">
                  <c:v>117.342616014342</c:v>
                </c:pt>
                <c:pt idx="61">
                  <c:v>116.786630093493</c:v>
                </c:pt>
                <c:pt idx="62">
                  <c:v>88.5686815625437</c:v>
                </c:pt>
                <c:pt idx="63">
                  <c:v>118.931953256779</c:v>
                </c:pt>
                <c:pt idx="64">
                  <c:v>104.677612005207</c:v>
                </c:pt>
                <c:pt idx="65">
                  <c:v>116.238258942876</c:v>
                </c:pt>
                <c:pt idx="66">
                  <c:v>152.955007652266</c:v>
                </c:pt>
                <c:pt idx="67">
                  <c:v>121.097350670535</c:v>
                </c:pt>
                <c:pt idx="68">
                  <c:v>112.097997844091</c:v>
                </c:pt>
                <c:pt idx="69">
                  <c:v>136.175855303109</c:v>
                </c:pt>
                <c:pt idx="70">
                  <c:v>133.095033020609</c:v>
                </c:pt>
                <c:pt idx="71">
                  <c:v>148.175576452602</c:v>
                </c:pt>
                <c:pt idx="72">
                  <c:v>118.735120363142</c:v>
                </c:pt>
                <c:pt idx="73">
                  <c:v>126.439987316865</c:v>
                </c:pt>
                <c:pt idx="74">
                  <c:v>130.903135352457</c:v>
                </c:pt>
                <c:pt idx="75">
                  <c:v>122.552053570741</c:v>
                </c:pt>
                <c:pt idx="76">
                  <c:v>165.353549434994</c:v>
                </c:pt>
                <c:pt idx="77">
                  <c:v>132.020872593064</c:v>
                </c:pt>
                <c:pt idx="78">
                  <c:v>157.317532923876</c:v>
                </c:pt>
                <c:pt idx="79">
                  <c:v>119.357681811429</c:v>
                </c:pt>
                <c:pt idx="80">
                  <c:v>116.398119752254</c:v>
                </c:pt>
                <c:pt idx="81">
                  <c:v>156.017563945514</c:v>
                </c:pt>
                <c:pt idx="82">
                  <c:v>110.37565103804</c:v>
                </c:pt>
                <c:pt idx="83">
                  <c:v>99.8335092911097</c:v>
                </c:pt>
                <c:pt idx="84">
                  <c:v>104.868451644957</c:v>
                </c:pt>
                <c:pt idx="85">
                  <c:v>123.294685294013</c:v>
                </c:pt>
                <c:pt idx="86">
                  <c:v>137.602522370054</c:v>
                </c:pt>
                <c:pt idx="87">
                  <c:v>115.009436979685</c:v>
                </c:pt>
                <c:pt idx="88">
                  <c:v>115.744904600321</c:v>
                </c:pt>
                <c:pt idx="89">
                  <c:v>110.316915744735</c:v>
                </c:pt>
                <c:pt idx="90">
                  <c:v>114.297348881282</c:v>
                </c:pt>
                <c:pt idx="91">
                  <c:v>107.896266623686</c:v>
                </c:pt>
                <c:pt idx="92">
                  <c:v>125.722288055972</c:v>
                </c:pt>
                <c:pt idx="93">
                  <c:v>128.31744416046</c:v>
                </c:pt>
                <c:pt idx="94">
                  <c:v>130.404298342521</c:v>
                </c:pt>
                <c:pt idx="95">
                  <c:v>126.027448590104</c:v>
                </c:pt>
                <c:pt idx="96">
                  <c:v>138.484526981838</c:v>
                </c:pt>
                <c:pt idx="97">
                  <c:v>145.376510413372</c:v>
                </c:pt>
                <c:pt idx="98">
                  <c:v>134.974430500963</c:v>
                </c:pt>
                <c:pt idx="99">
                  <c:v>135.196206265611</c:v>
                </c:pt>
                <c:pt idx="100">
                  <c:v>117.636673240225</c:v>
                </c:pt>
                <c:pt idx="101">
                  <c:v>145.712220888472</c:v>
                </c:pt>
                <c:pt idx="102">
                  <c:v>163.756741992545</c:v>
                </c:pt>
                <c:pt idx="103">
                  <c:v>103.569014323048</c:v>
                </c:pt>
                <c:pt idx="104">
                  <c:v>140.863494307323</c:v>
                </c:pt>
                <c:pt idx="105">
                  <c:v>131.921170849027</c:v>
                </c:pt>
                <c:pt idx="106">
                  <c:v>125.194315490484</c:v>
                </c:pt>
                <c:pt idx="107">
                  <c:v>152.049588743015</c:v>
                </c:pt>
                <c:pt idx="108">
                  <c:v>132.294491593449</c:v>
                </c:pt>
                <c:pt idx="109">
                  <c:v>132.181577606896</c:v>
                </c:pt>
                <c:pt idx="110">
                  <c:v>144.99321088542</c:v>
                </c:pt>
                <c:pt idx="111">
                  <c:v>135.074360082218</c:v>
                </c:pt>
                <c:pt idx="112">
                  <c:v>139.588210008385</c:v>
                </c:pt>
                <c:pt idx="113">
                  <c:v>140.559258335528</c:v>
                </c:pt>
                <c:pt idx="114">
                  <c:v>158.357057938452</c:v>
                </c:pt>
                <c:pt idx="115">
                  <c:v>127.372946901312</c:v>
                </c:pt>
                <c:pt idx="116">
                  <c:v>147.467298801858</c:v>
                </c:pt>
                <c:pt idx="117">
                  <c:v>158.961557730771</c:v>
                </c:pt>
                <c:pt idx="118">
                  <c:v>128.815250026435</c:v>
                </c:pt>
                <c:pt idx="119">
                  <c:v>154.481626650405</c:v>
                </c:pt>
                <c:pt idx="120">
                  <c:v>116.057701085723</c:v>
                </c:pt>
                <c:pt idx="121">
                  <c:v>115.204336636207</c:v>
                </c:pt>
                <c:pt idx="122">
                  <c:v>135.553541051151</c:v>
                </c:pt>
                <c:pt idx="123">
                  <c:v>215.580096881977</c:v>
                </c:pt>
                <c:pt idx="124">
                  <c:v>121.8985815293</c:v>
                </c:pt>
                <c:pt idx="125">
                  <c:v>118.448987323599</c:v>
                </c:pt>
                <c:pt idx="126">
                  <c:v>109.69214448259</c:v>
                </c:pt>
                <c:pt idx="127">
                  <c:v>111.52915025955</c:v>
                </c:pt>
                <c:pt idx="128">
                  <c:v>116.376802435413</c:v>
                </c:pt>
                <c:pt idx="129">
                  <c:v>164.449185615453</c:v>
                </c:pt>
                <c:pt idx="130">
                  <c:v>119.81115193165</c:v>
                </c:pt>
                <c:pt idx="131">
                  <c:v>130.434824445553</c:v>
                </c:pt>
                <c:pt idx="132">
                  <c:v>130.138202587463</c:v>
                </c:pt>
                <c:pt idx="133">
                  <c:v>147.238840568115</c:v>
                </c:pt>
                <c:pt idx="134">
                  <c:v>118.593951122271</c:v>
                </c:pt>
                <c:pt idx="135">
                  <c:v>137.735509100415</c:v>
                </c:pt>
                <c:pt idx="136">
                  <c:v>163.731950729907</c:v>
                </c:pt>
                <c:pt idx="137">
                  <c:v>114.277784389838</c:v>
                </c:pt>
                <c:pt idx="138">
                  <c:v>113.802998763</c:v>
                </c:pt>
                <c:pt idx="139">
                  <c:v>99.6140432719449</c:v>
                </c:pt>
                <c:pt idx="140">
                  <c:v>124.858932498851</c:v>
                </c:pt>
                <c:pt idx="141">
                  <c:v>115.994582452639</c:v>
                </c:pt>
                <c:pt idx="142">
                  <c:v>123.139583651285</c:v>
                </c:pt>
                <c:pt idx="143">
                  <c:v>118.064958679359</c:v>
                </c:pt>
                <c:pt idx="144">
                  <c:v>113.848902232028</c:v>
                </c:pt>
                <c:pt idx="145">
                  <c:v>118.332265724492</c:v>
                </c:pt>
                <c:pt idx="146">
                  <c:v>107.186826175231</c:v>
                </c:pt>
                <c:pt idx="147">
                  <c:v>144.77648635454</c:v>
                </c:pt>
                <c:pt idx="148">
                  <c:v>147.998788094401</c:v>
                </c:pt>
                <c:pt idx="149">
                  <c:v>112.489336601581</c:v>
                </c:pt>
                <c:pt idx="150">
                  <c:v>131.862743823035</c:v>
                </c:pt>
                <c:pt idx="151">
                  <c:v>144.5103971539</c:v>
                </c:pt>
                <c:pt idx="152">
                  <c:v>196.712982710464</c:v>
                </c:pt>
                <c:pt idx="153">
                  <c:v>137.410333180787</c:v>
                </c:pt>
                <c:pt idx="154">
                  <c:v>142.536692921845</c:v>
                </c:pt>
                <c:pt idx="155">
                  <c:v>135.309965715613</c:v>
                </c:pt>
                <c:pt idx="156">
                  <c:v>134.375304533593</c:v>
                </c:pt>
                <c:pt idx="157">
                  <c:v>115.455852100323</c:v>
                </c:pt>
                <c:pt idx="158">
                  <c:v>112.501026181432</c:v>
                </c:pt>
                <c:pt idx="159">
                  <c:v>121.20942599883</c:v>
                </c:pt>
                <c:pt idx="160">
                  <c:v>145.619210092443</c:v>
                </c:pt>
                <c:pt idx="161">
                  <c:v>111.30404160299</c:v>
                </c:pt>
                <c:pt idx="162">
                  <c:v>124.498571125751</c:v>
                </c:pt>
                <c:pt idx="163">
                  <c:v>115.527953941337</c:v>
                </c:pt>
                <c:pt idx="164">
                  <c:v>129.414038874308</c:v>
                </c:pt>
                <c:pt idx="165">
                  <c:v>115.80353529019</c:v>
                </c:pt>
                <c:pt idx="166">
                  <c:v>144.872317017598</c:v>
                </c:pt>
                <c:pt idx="167">
                  <c:v>115.48244512294</c:v>
                </c:pt>
                <c:pt idx="168">
                  <c:v>140.836954153333</c:v>
                </c:pt>
                <c:pt idx="169">
                  <c:v>124.256452634938</c:v>
                </c:pt>
                <c:pt idx="170">
                  <c:v>118.310433200254</c:v>
                </c:pt>
                <c:pt idx="171">
                  <c:v>113.864898271911</c:v>
                </c:pt>
                <c:pt idx="172">
                  <c:v>126.763512698891</c:v>
                </c:pt>
                <c:pt idx="173">
                  <c:v>131.958133546538</c:v>
                </c:pt>
                <c:pt idx="174">
                  <c:v>130.545826365357</c:v>
                </c:pt>
                <c:pt idx="175">
                  <c:v>144.774084746432</c:v>
                </c:pt>
                <c:pt idx="176">
                  <c:v>145.815852918508</c:v>
                </c:pt>
                <c:pt idx="177">
                  <c:v>123.544961475826</c:v>
                </c:pt>
                <c:pt idx="178">
                  <c:v>142.023926910471</c:v>
                </c:pt>
                <c:pt idx="179">
                  <c:v>138.992464577869</c:v>
                </c:pt>
                <c:pt idx="180">
                  <c:v>130.458499947573</c:v>
                </c:pt>
                <c:pt idx="181">
                  <c:v>174.731376714963</c:v>
                </c:pt>
                <c:pt idx="182">
                  <c:v>149.982566552586</c:v>
                </c:pt>
                <c:pt idx="183">
                  <c:v>132.142283777668</c:v>
                </c:pt>
                <c:pt idx="184">
                  <c:v>128.412902706994</c:v>
                </c:pt>
                <c:pt idx="185">
                  <c:v>119.88275950463</c:v>
                </c:pt>
                <c:pt idx="186">
                  <c:v>115.200647309037</c:v>
                </c:pt>
                <c:pt idx="187">
                  <c:v>140.136519350868</c:v>
                </c:pt>
                <c:pt idx="188">
                  <c:v>118.368014375797</c:v>
                </c:pt>
                <c:pt idx="189">
                  <c:v>121.431231978296</c:v>
                </c:pt>
                <c:pt idx="190">
                  <c:v>127.351600086193</c:v>
                </c:pt>
                <c:pt idx="191">
                  <c:v>131.101552095625</c:v>
                </c:pt>
                <c:pt idx="192">
                  <c:v>154.100935401651</c:v>
                </c:pt>
                <c:pt idx="193">
                  <c:v>195.563919754205</c:v>
                </c:pt>
                <c:pt idx="194">
                  <c:v>121.715730187704</c:v>
                </c:pt>
                <c:pt idx="195">
                  <c:v>172.70545068603</c:v>
                </c:pt>
                <c:pt idx="196">
                  <c:v>108.790523986411</c:v>
                </c:pt>
                <c:pt idx="197">
                  <c:v>187.726521279513</c:v>
                </c:pt>
                <c:pt idx="198">
                  <c:v>145.662975969213</c:v>
                </c:pt>
                <c:pt idx="199">
                  <c:v>115.033081813936</c:v>
                </c:pt>
                <c:pt idx="200">
                  <c:v>127.338946376784</c:v>
                </c:pt>
                <c:pt idx="201">
                  <c:v>117.596845790156</c:v>
                </c:pt>
                <c:pt idx="202">
                  <c:v>157.187423900793</c:v>
                </c:pt>
                <c:pt idx="203">
                  <c:v>122.549139681611</c:v>
                </c:pt>
                <c:pt idx="204">
                  <c:v>127.481012549349</c:v>
                </c:pt>
                <c:pt idx="205">
                  <c:v>111.276761542019</c:v>
                </c:pt>
                <c:pt idx="206">
                  <c:v>119.010299751728</c:v>
                </c:pt>
                <c:pt idx="207">
                  <c:v>141.783775675108</c:v>
                </c:pt>
                <c:pt idx="208">
                  <c:v>118.818900616546</c:v>
                </c:pt>
                <c:pt idx="209">
                  <c:v>120.091732845706</c:v>
                </c:pt>
                <c:pt idx="210">
                  <c:v>138.223599677103</c:v>
                </c:pt>
                <c:pt idx="211">
                  <c:v>96.7695605708785</c:v>
                </c:pt>
                <c:pt idx="212">
                  <c:v>124.197200084175</c:v>
                </c:pt>
                <c:pt idx="213">
                  <c:v>116.128976200631</c:v>
                </c:pt>
                <c:pt idx="214">
                  <c:v>128.136710493407</c:v>
                </c:pt>
                <c:pt idx="215">
                  <c:v>157.946647984839</c:v>
                </c:pt>
                <c:pt idx="216">
                  <c:v>152.897624506944</c:v>
                </c:pt>
                <c:pt idx="217">
                  <c:v>132.526739922823</c:v>
                </c:pt>
                <c:pt idx="218">
                  <c:v>147.082757669629</c:v>
                </c:pt>
                <c:pt idx="219">
                  <c:v>131.502973859378</c:v>
                </c:pt>
                <c:pt idx="220">
                  <c:v>137.75456084992</c:v>
                </c:pt>
                <c:pt idx="221">
                  <c:v>154.881208004694</c:v>
                </c:pt>
                <c:pt idx="222">
                  <c:v>139.152311009572</c:v>
                </c:pt>
                <c:pt idx="223">
                  <c:v>139.260699580923</c:v>
                </c:pt>
                <c:pt idx="224">
                  <c:v>115.256566269638</c:v>
                </c:pt>
                <c:pt idx="225">
                  <c:v>158.566256497098</c:v>
                </c:pt>
                <c:pt idx="226">
                  <c:v>147.246848058576</c:v>
                </c:pt>
                <c:pt idx="227">
                  <c:v>141.120821992481</c:v>
                </c:pt>
                <c:pt idx="228">
                  <c:v>142.146269871082</c:v>
                </c:pt>
                <c:pt idx="229">
                  <c:v>143.312708046877</c:v>
                </c:pt>
                <c:pt idx="230">
                  <c:v>152.80605961152</c:v>
                </c:pt>
                <c:pt idx="231">
                  <c:v>161.068271950231</c:v>
                </c:pt>
                <c:pt idx="232">
                  <c:v>160.796213237128</c:v>
                </c:pt>
                <c:pt idx="233">
                  <c:v>140.874009316049</c:v>
                </c:pt>
                <c:pt idx="234">
                  <c:v>132.721579910202</c:v>
                </c:pt>
                <c:pt idx="235">
                  <c:v>138.648039058114</c:v>
                </c:pt>
                <c:pt idx="236">
                  <c:v>152.087578464726</c:v>
                </c:pt>
                <c:pt idx="237">
                  <c:v>139.284846570836</c:v>
                </c:pt>
                <c:pt idx="238">
                  <c:v>154.740452689158</c:v>
                </c:pt>
                <c:pt idx="239">
                  <c:v>161.38391933935</c:v>
                </c:pt>
                <c:pt idx="240">
                  <c:v>126.929884252548</c:v>
                </c:pt>
                <c:pt idx="241">
                  <c:v>156.078005359364</c:v>
                </c:pt>
                <c:pt idx="242">
                  <c:v>156.469327887201</c:v>
                </c:pt>
                <c:pt idx="243">
                  <c:v>128.595665939773</c:v>
                </c:pt>
                <c:pt idx="244">
                  <c:v>145.792075866619</c:v>
                </c:pt>
                <c:pt idx="245">
                  <c:v>135.068415387286</c:v>
                </c:pt>
                <c:pt idx="246">
                  <c:v>144.728390035121</c:v>
                </c:pt>
                <c:pt idx="247">
                  <c:v>114.670781498373</c:v>
                </c:pt>
                <c:pt idx="248">
                  <c:v>111.550780179086</c:v>
                </c:pt>
                <c:pt idx="249">
                  <c:v>136.566607403018</c:v>
                </c:pt>
                <c:pt idx="250">
                  <c:v>140.154141757382</c:v>
                </c:pt>
                <c:pt idx="251">
                  <c:v>116.652513989054</c:v>
                </c:pt>
                <c:pt idx="252">
                  <c:v>138.380000342316</c:v>
                </c:pt>
                <c:pt idx="253">
                  <c:v>116.423675543131</c:v>
                </c:pt>
                <c:pt idx="254">
                  <c:v>135.294647193383</c:v>
                </c:pt>
                <c:pt idx="255">
                  <c:v>102.097218199582</c:v>
                </c:pt>
                <c:pt idx="256">
                  <c:v>133.878547669401</c:v>
                </c:pt>
                <c:pt idx="257">
                  <c:v>116.927455096584</c:v>
                </c:pt>
                <c:pt idx="258">
                  <c:v>111.316917544505</c:v>
                </c:pt>
                <c:pt idx="259">
                  <c:v>131.261316204945</c:v>
                </c:pt>
                <c:pt idx="260">
                  <c:v>96.701526596992</c:v>
                </c:pt>
                <c:pt idx="261">
                  <c:v>122.780325122279</c:v>
                </c:pt>
                <c:pt idx="262">
                  <c:v>100.263820539646</c:v>
                </c:pt>
              </c:numCache>
            </c:numRef>
          </c:yVal>
          <c:smooth val="0"/>
        </c:ser>
        <c:dLbls>
          <c:showLegendKey val="0"/>
          <c:showVal val="0"/>
          <c:showCatName val="0"/>
          <c:showSerName val="0"/>
          <c:showPercent val="0"/>
          <c:showBubbleSize val="0"/>
        </c:dLbls>
        <c:axId val="-1732641472"/>
        <c:axId val="-1732644192"/>
      </c:scatterChart>
      <c:valAx>
        <c:axId val="-1732641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32644192"/>
        <c:crosses val="autoZero"/>
        <c:crossBetween val="midCat"/>
      </c:valAx>
      <c:valAx>
        <c:axId val="-1732644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32641472"/>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中店</a:t>
            </a:r>
            <a:r>
              <a:rPr lang="en-US" altLang="zh-CN" sz="1400" b="0" i="0" u="none" strike="noStrike" baseline="0">
                <a:effectLst/>
              </a:rPr>
              <a:t>(</a:t>
            </a:r>
            <a:r>
              <a:rPr lang="zh-CN" altLang="en-US" sz="1400" b="0" i="0" u="none" strike="noStrike" baseline="0">
                <a:effectLst/>
              </a:rPr>
              <a:t>中一</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Sheet1!$C$163:$C$425</c:f>
              <c:numCache>
                <c:formatCode>0_);[Red]\(0\)</c:formatCode>
                <c:ptCount val="263"/>
                <c:pt idx="0">
                  <c:v>142.9375</c:v>
                </c:pt>
                <c:pt idx="1">
                  <c:v>123.875</c:v>
                </c:pt>
                <c:pt idx="2">
                  <c:v>107.0625</c:v>
                </c:pt>
                <c:pt idx="3">
                  <c:v>93.6875</c:v>
                </c:pt>
                <c:pt idx="4">
                  <c:v>65.8125</c:v>
                </c:pt>
                <c:pt idx="5">
                  <c:v>110.9375</c:v>
                </c:pt>
                <c:pt idx="6">
                  <c:v>169.3125</c:v>
                </c:pt>
                <c:pt idx="7">
                  <c:v>149.9375</c:v>
                </c:pt>
                <c:pt idx="8">
                  <c:v>168.5625</c:v>
                </c:pt>
                <c:pt idx="9">
                  <c:v>109.0625</c:v>
                </c:pt>
                <c:pt idx="10">
                  <c:v>151.8125</c:v>
                </c:pt>
                <c:pt idx="11">
                  <c:v>152.875</c:v>
                </c:pt>
                <c:pt idx="12">
                  <c:v>82.5625</c:v>
                </c:pt>
                <c:pt idx="13">
                  <c:v>100.9375</c:v>
                </c:pt>
                <c:pt idx="14">
                  <c:v>88.0625</c:v>
                </c:pt>
                <c:pt idx="15">
                  <c:v>94.875</c:v>
                </c:pt>
                <c:pt idx="16">
                  <c:v>113.375</c:v>
                </c:pt>
                <c:pt idx="17">
                  <c:v>88.75</c:v>
                </c:pt>
                <c:pt idx="18">
                  <c:v>100.3125</c:v>
                </c:pt>
                <c:pt idx="19">
                  <c:v>144.5625</c:v>
                </c:pt>
                <c:pt idx="20">
                  <c:v>131</c:v>
                </c:pt>
                <c:pt idx="21">
                  <c:v>111</c:v>
                </c:pt>
                <c:pt idx="22">
                  <c:v>141.0625</c:v>
                </c:pt>
                <c:pt idx="23">
                  <c:v>126.125</c:v>
                </c:pt>
                <c:pt idx="24">
                  <c:v>101.5625</c:v>
                </c:pt>
                <c:pt idx="25">
                  <c:v>147.8125</c:v>
                </c:pt>
                <c:pt idx="26">
                  <c:v>219.875</c:v>
                </c:pt>
                <c:pt idx="27">
                  <c:v>147.125</c:v>
                </c:pt>
                <c:pt idx="28">
                  <c:v>127.6875</c:v>
                </c:pt>
                <c:pt idx="29">
                  <c:v>143.6875</c:v>
                </c:pt>
                <c:pt idx="30">
                  <c:v>104.8125</c:v>
                </c:pt>
                <c:pt idx="31">
                  <c:v>170</c:v>
                </c:pt>
                <c:pt idx="32">
                  <c:v>90.6875</c:v>
                </c:pt>
                <c:pt idx="33">
                  <c:v>89.125</c:v>
                </c:pt>
                <c:pt idx="34">
                  <c:v>107.6875</c:v>
                </c:pt>
                <c:pt idx="35">
                  <c:v>143.875</c:v>
                </c:pt>
                <c:pt idx="36">
                  <c:v>74.625</c:v>
                </c:pt>
                <c:pt idx="37">
                  <c:v>120.6875</c:v>
                </c:pt>
                <c:pt idx="38">
                  <c:v>158.9375</c:v>
                </c:pt>
                <c:pt idx="39">
                  <c:v>130</c:v>
                </c:pt>
                <c:pt idx="40">
                  <c:v>172</c:v>
                </c:pt>
                <c:pt idx="41">
                  <c:v>106.125</c:v>
                </c:pt>
                <c:pt idx="42">
                  <c:v>110.25</c:v>
                </c:pt>
                <c:pt idx="43">
                  <c:v>131.6875</c:v>
                </c:pt>
                <c:pt idx="44">
                  <c:v>159.9375</c:v>
                </c:pt>
                <c:pt idx="45">
                  <c:v>119</c:v>
                </c:pt>
                <c:pt idx="46">
                  <c:v>113.875</c:v>
                </c:pt>
                <c:pt idx="47">
                  <c:v>136.375</c:v>
                </c:pt>
                <c:pt idx="48">
                  <c:v>162.6875</c:v>
                </c:pt>
                <c:pt idx="49">
                  <c:v>188.6875</c:v>
                </c:pt>
                <c:pt idx="50">
                  <c:v>95.25</c:v>
                </c:pt>
                <c:pt idx="51">
                  <c:v>279.6875</c:v>
                </c:pt>
                <c:pt idx="52">
                  <c:v>279.4375</c:v>
                </c:pt>
                <c:pt idx="53">
                  <c:v>343.75</c:v>
                </c:pt>
                <c:pt idx="54">
                  <c:v>249.0625</c:v>
                </c:pt>
                <c:pt idx="55">
                  <c:v>175.8125</c:v>
                </c:pt>
                <c:pt idx="56">
                  <c:v>158.4375</c:v>
                </c:pt>
                <c:pt idx="57">
                  <c:v>266.0625</c:v>
                </c:pt>
                <c:pt idx="58">
                  <c:v>203.6875</c:v>
                </c:pt>
                <c:pt idx="59">
                  <c:v>310.5625</c:v>
                </c:pt>
                <c:pt idx="60">
                  <c:v>279.375</c:v>
                </c:pt>
                <c:pt idx="61">
                  <c:v>143.25</c:v>
                </c:pt>
                <c:pt idx="62">
                  <c:v>136.5625</c:v>
                </c:pt>
                <c:pt idx="63">
                  <c:v>105.75</c:v>
                </c:pt>
                <c:pt idx="64">
                  <c:v>173.25</c:v>
                </c:pt>
                <c:pt idx="65">
                  <c:v>148.875</c:v>
                </c:pt>
                <c:pt idx="66">
                  <c:v>117.8125</c:v>
                </c:pt>
                <c:pt idx="67">
                  <c:v>177.8125</c:v>
                </c:pt>
                <c:pt idx="68">
                  <c:v>125.25</c:v>
                </c:pt>
                <c:pt idx="69">
                  <c:v>219.625</c:v>
                </c:pt>
                <c:pt idx="70">
                  <c:v>162.875</c:v>
                </c:pt>
                <c:pt idx="71">
                  <c:v>181</c:v>
                </c:pt>
                <c:pt idx="72">
                  <c:v>192.4375</c:v>
                </c:pt>
                <c:pt idx="73">
                  <c:v>312.6875</c:v>
                </c:pt>
                <c:pt idx="74">
                  <c:v>212.0625</c:v>
                </c:pt>
                <c:pt idx="75">
                  <c:v>188.875</c:v>
                </c:pt>
                <c:pt idx="76">
                  <c:v>201.5</c:v>
                </c:pt>
                <c:pt idx="77">
                  <c:v>442.5625</c:v>
                </c:pt>
                <c:pt idx="78">
                  <c:v>234.5625</c:v>
                </c:pt>
                <c:pt idx="79">
                  <c:v>333.6875</c:v>
                </c:pt>
                <c:pt idx="80">
                  <c:v>100.0625</c:v>
                </c:pt>
                <c:pt idx="81">
                  <c:v>176.5</c:v>
                </c:pt>
                <c:pt idx="82">
                  <c:v>356</c:v>
                </c:pt>
                <c:pt idx="83">
                  <c:v>119.0625</c:v>
                </c:pt>
                <c:pt idx="84">
                  <c:v>140.4375</c:v>
                </c:pt>
                <c:pt idx="85">
                  <c:v>162.6875</c:v>
                </c:pt>
                <c:pt idx="86">
                  <c:v>177</c:v>
                </c:pt>
                <c:pt idx="87">
                  <c:v>157.625</c:v>
                </c:pt>
                <c:pt idx="88">
                  <c:v>140.1875</c:v>
                </c:pt>
                <c:pt idx="89">
                  <c:v>176.1875</c:v>
                </c:pt>
                <c:pt idx="90">
                  <c:v>115.0625</c:v>
                </c:pt>
                <c:pt idx="91">
                  <c:v>224.375</c:v>
                </c:pt>
                <c:pt idx="92">
                  <c:v>100</c:v>
                </c:pt>
                <c:pt idx="93">
                  <c:v>178.3125</c:v>
                </c:pt>
                <c:pt idx="94">
                  <c:v>262.375</c:v>
                </c:pt>
                <c:pt idx="95">
                  <c:v>149.9375</c:v>
                </c:pt>
                <c:pt idx="96">
                  <c:v>175.4375</c:v>
                </c:pt>
                <c:pt idx="97">
                  <c:v>166.4375</c:v>
                </c:pt>
                <c:pt idx="98">
                  <c:v>188.625</c:v>
                </c:pt>
                <c:pt idx="99">
                  <c:v>138.375</c:v>
                </c:pt>
                <c:pt idx="100">
                  <c:v>138.4375</c:v>
                </c:pt>
                <c:pt idx="101">
                  <c:v>178.4375</c:v>
                </c:pt>
                <c:pt idx="102">
                  <c:v>117.6875</c:v>
                </c:pt>
                <c:pt idx="103">
                  <c:v>158.125</c:v>
                </c:pt>
                <c:pt idx="104">
                  <c:v>184.1875</c:v>
                </c:pt>
                <c:pt idx="105">
                  <c:v>371.5</c:v>
                </c:pt>
                <c:pt idx="106">
                  <c:v>205.375</c:v>
                </c:pt>
                <c:pt idx="107">
                  <c:v>161.0625</c:v>
                </c:pt>
                <c:pt idx="108">
                  <c:v>120.875</c:v>
                </c:pt>
                <c:pt idx="109">
                  <c:v>166.875</c:v>
                </c:pt>
                <c:pt idx="110">
                  <c:v>216.625</c:v>
                </c:pt>
                <c:pt idx="111">
                  <c:v>138.1875</c:v>
                </c:pt>
                <c:pt idx="112">
                  <c:v>87.25</c:v>
                </c:pt>
                <c:pt idx="113">
                  <c:v>182.9375</c:v>
                </c:pt>
                <c:pt idx="114">
                  <c:v>118.3125</c:v>
                </c:pt>
                <c:pt idx="115">
                  <c:v>261</c:v>
                </c:pt>
                <c:pt idx="116">
                  <c:v>125.6875</c:v>
                </c:pt>
                <c:pt idx="117">
                  <c:v>109.4375</c:v>
                </c:pt>
                <c:pt idx="118">
                  <c:v>125.25</c:v>
                </c:pt>
                <c:pt idx="119">
                  <c:v>122.125</c:v>
                </c:pt>
                <c:pt idx="120">
                  <c:v>178</c:v>
                </c:pt>
                <c:pt idx="121">
                  <c:v>109.8125</c:v>
                </c:pt>
                <c:pt idx="122">
                  <c:v>305.75</c:v>
                </c:pt>
                <c:pt idx="123">
                  <c:v>113.9375</c:v>
                </c:pt>
                <c:pt idx="124">
                  <c:v>144.75</c:v>
                </c:pt>
                <c:pt idx="125">
                  <c:v>221.4375</c:v>
                </c:pt>
                <c:pt idx="126">
                  <c:v>139.625</c:v>
                </c:pt>
                <c:pt idx="127">
                  <c:v>142.3125</c:v>
                </c:pt>
                <c:pt idx="128">
                  <c:v>299.75</c:v>
                </c:pt>
                <c:pt idx="129">
                  <c:v>225.0625</c:v>
                </c:pt>
                <c:pt idx="130">
                  <c:v>117.5625</c:v>
                </c:pt>
                <c:pt idx="131">
                  <c:v>168.5625</c:v>
                </c:pt>
                <c:pt idx="132">
                  <c:v>138.125</c:v>
                </c:pt>
                <c:pt idx="133">
                  <c:v>270.3125</c:v>
                </c:pt>
                <c:pt idx="134">
                  <c:v>194.875</c:v>
                </c:pt>
                <c:pt idx="135">
                  <c:v>140.5625</c:v>
                </c:pt>
                <c:pt idx="136">
                  <c:v>240.5625</c:v>
                </c:pt>
                <c:pt idx="137">
                  <c:v>246.6875</c:v>
                </c:pt>
                <c:pt idx="138">
                  <c:v>121.75</c:v>
                </c:pt>
                <c:pt idx="139">
                  <c:v>79.0625</c:v>
                </c:pt>
                <c:pt idx="140">
                  <c:v>148.0625</c:v>
                </c:pt>
                <c:pt idx="141">
                  <c:v>261.125</c:v>
                </c:pt>
                <c:pt idx="142">
                  <c:v>143.3125</c:v>
                </c:pt>
                <c:pt idx="143">
                  <c:v>222</c:v>
                </c:pt>
                <c:pt idx="144">
                  <c:v>159.25</c:v>
                </c:pt>
                <c:pt idx="145">
                  <c:v>336.5625</c:v>
                </c:pt>
                <c:pt idx="146">
                  <c:v>189.9375</c:v>
                </c:pt>
                <c:pt idx="147">
                  <c:v>117.25</c:v>
                </c:pt>
                <c:pt idx="148">
                  <c:v>111.8125</c:v>
                </c:pt>
                <c:pt idx="149">
                  <c:v>185.0625</c:v>
                </c:pt>
                <c:pt idx="150">
                  <c:v>247.6875</c:v>
                </c:pt>
                <c:pt idx="151">
                  <c:v>124.1875</c:v>
                </c:pt>
                <c:pt idx="152">
                  <c:v>158.0625</c:v>
                </c:pt>
                <c:pt idx="153">
                  <c:v>163.625</c:v>
                </c:pt>
                <c:pt idx="154">
                  <c:v>93.875</c:v>
                </c:pt>
                <c:pt idx="155">
                  <c:v>315.1875</c:v>
                </c:pt>
                <c:pt idx="156">
                  <c:v>137.875</c:v>
                </c:pt>
                <c:pt idx="157">
                  <c:v>370.5</c:v>
                </c:pt>
                <c:pt idx="158">
                  <c:v>277.4375</c:v>
                </c:pt>
                <c:pt idx="159">
                  <c:v>165.1875</c:v>
                </c:pt>
                <c:pt idx="160">
                  <c:v>372.8125</c:v>
                </c:pt>
                <c:pt idx="161">
                  <c:v>142.0625</c:v>
                </c:pt>
                <c:pt idx="162">
                  <c:v>154.125</c:v>
                </c:pt>
                <c:pt idx="163">
                  <c:v>326.625</c:v>
                </c:pt>
                <c:pt idx="164">
                  <c:v>122.8125</c:v>
                </c:pt>
                <c:pt idx="165">
                  <c:v>268.9375</c:v>
                </c:pt>
                <c:pt idx="166">
                  <c:v>114.1875</c:v>
                </c:pt>
                <c:pt idx="167">
                  <c:v>156.875</c:v>
                </c:pt>
                <c:pt idx="168">
                  <c:v>162.375</c:v>
                </c:pt>
                <c:pt idx="169">
                  <c:v>227.625</c:v>
                </c:pt>
                <c:pt idx="170">
                  <c:v>111.75</c:v>
                </c:pt>
                <c:pt idx="171">
                  <c:v>131.2</c:v>
                </c:pt>
                <c:pt idx="172">
                  <c:v>184.75</c:v>
                </c:pt>
                <c:pt idx="173">
                  <c:v>107.1875</c:v>
                </c:pt>
                <c:pt idx="174">
                  <c:v>217.1875</c:v>
                </c:pt>
                <c:pt idx="175">
                  <c:v>500.1875</c:v>
                </c:pt>
                <c:pt idx="176">
                  <c:v>90.0625</c:v>
                </c:pt>
                <c:pt idx="177">
                  <c:v>283</c:v>
                </c:pt>
                <c:pt idx="178">
                  <c:v>170.5625</c:v>
                </c:pt>
                <c:pt idx="179">
                  <c:v>134.75</c:v>
                </c:pt>
                <c:pt idx="180">
                  <c:v>215.125</c:v>
                </c:pt>
                <c:pt idx="181">
                  <c:v>190</c:v>
                </c:pt>
                <c:pt idx="182">
                  <c:v>164.1875</c:v>
                </c:pt>
                <c:pt idx="183">
                  <c:v>129.125</c:v>
                </c:pt>
                <c:pt idx="184">
                  <c:v>323.25</c:v>
                </c:pt>
                <c:pt idx="185">
                  <c:v>372.75</c:v>
                </c:pt>
                <c:pt idx="186">
                  <c:v>252.75</c:v>
                </c:pt>
                <c:pt idx="187">
                  <c:v>129.6875</c:v>
                </c:pt>
                <c:pt idx="188">
                  <c:v>120.375</c:v>
                </c:pt>
                <c:pt idx="189">
                  <c:v>289.3125</c:v>
                </c:pt>
                <c:pt idx="190">
                  <c:v>239.625</c:v>
                </c:pt>
                <c:pt idx="191">
                  <c:v>191.125</c:v>
                </c:pt>
                <c:pt idx="192">
                  <c:v>221.6875</c:v>
                </c:pt>
                <c:pt idx="193">
                  <c:v>195.375</c:v>
                </c:pt>
                <c:pt idx="194">
                  <c:v>181.5625</c:v>
                </c:pt>
                <c:pt idx="195">
                  <c:v>109.5625</c:v>
                </c:pt>
                <c:pt idx="196">
                  <c:v>147</c:v>
                </c:pt>
                <c:pt idx="197">
                  <c:v>255.375</c:v>
                </c:pt>
                <c:pt idx="198">
                  <c:v>337.4375</c:v>
                </c:pt>
                <c:pt idx="199">
                  <c:v>125.25</c:v>
                </c:pt>
                <c:pt idx="200">
                  <c:v>285.5625</c:v>
                </c:pt>
                <c:pt idx="201">
                  <c:v>259.3125</c:v>
                </c:pt>
                <c:pt idx="202">
                  <c:v>168.0625</c:v>
                </c:pt>
                <c:pt idx="203">
                  <c:v>199.5625</c:v>
                </c:pt>
                <c:pt idx="204">
                  <c:v>131.625</c:v>
                </c:pt>
                <c:pt idx="205">
                  <c:v>173.125</c:v>
                </c:pt>
                <c:pt idx="206">
                  <c:v>265.1875</c:v>
                </c:pt>
                <c:pt idx="207">
                  <c:v>188</c:v>
                </c:pt>
                <c:pt idx="208">
                  <c:v>169.25</c:v>
                </c:pt>
                <c:pt idx="209">
                  <c:v>154.6875</c:v>
                </c:pt>
                <c:pt idx="210">
                  <c:v>282.4375</c:v>
                </c:pt>
                <c:pt idx="211">
                  <c:v>252.9375</c:v>
                </c:pt>
                <c:pt idx="212">
                  <c:v>212.1875</c:v>
                </c:pt>
                <c:pt idx="213">
                  <c:v>144.1875</c:v>
                </c:pt>
                <c:pt idx="214">
                  <c:v>168</c:v>
                </c:pt>
                <c:pt idx="215">
                  <c:v>155.875</c:v>
                </c:pt>
                <c:pt idx="216">
                  <c:v>105.5625</c:v>
                </c:pt>
                <c:pt idx="217">
                  <c:v>60.75</c:v>
                </c:pt>
                <c:pt idx="218">
                  <c:v>126</c:v>
                </c:pt>
                <c:pt idx="219">
                  <c:v>123.4375</c:v>
                </c:pt>
                <c:pt idx="220">
                  <c:v>124.75</c:v>
                </c:pt>
                <c:pt idx="221">
                  <c:v>255.6875</c:v>
                </c:pt>
                <c:pt idx="222">
                  <c:v>157.5</c:v>
                </c:pt>
                <c:pt idx="223">
                  <c:v>171.75</c:v>
                </c:pt>
                <c:pt idx="224">
                  <c:v>222.625</c:v>
                </c:pt>
                <c:pt idx="225">
                  <c:v>162.1875</c:v>
                </c:pt>
                <c:pt idx="226">
                  <c:v>185.5</c:v>
                </c:pt>
                <c:pt idx="227">
                  <c:v>209.9375</c:v>
                </c:pt>
                <c:pt idx="228">
                  <c:v>236.3125</c:v>
                </c:pt>
                <c:pt idx="229">
                  <c:v>230.6875</c:v>
                </c:pt>
                <c:pt idx="230">
                  <c:v>212.4375</c:v>
                </c:pt>
                <c:pt idx="231">
                  <c:v>167.5</c:v>
                </c:pt>
                <c:pt idx="232">
                  <c:v>132.625</c:v>
                </c:pt>
                <c:pt idx="233">
                  <c:v>413.75</c:v>
                </c:pt>
                <c:pt idx="234">
                  <c:v>111.75</c:v>
                </c:pt>
                <c:pt idx="235">
                  <c:v>91.4375</c:v>
                </c:pt>
                <c:pt idx="236">
                  <c:v>159.1875</c:v>
                </c:pt>
                <c:pt idx="237">
                  <c:v>161.625</c:v>
                </c:pt>
                <c:pt idx="238">
                  <c:v>269.0625</c:v>
                </c:pt>
                <c:pt idx="239">
                  <c:v>226.625</c:v>
                </c:pt>
                <c:pt idx="240">
                  <c:v>156.1875</c:v>
                </c:pt>
                <c:pt idx="241">
                  <c:v>121</c:v>
                </c:pt>
                <c:pt idx="242">
                  <c:v>103.125</c:v>
                </c:pt>
                <c:pt idx="243">
                  <c:v>157.9375</c:v>
                </c:pt>
                <c:pt idx="244">
                  <c:v>119.4375</c:v>
                </c:pt>
                <c:pt idx="245">
                  <c:v>257.625</c:v>
                </c:pt>
                <c:pt idx="246">
                  <c:v>279.375</c:v>
                </c:pt>
                <c:pt idx="247">
                  <c:v>135.375</c:v>
                </c:pt>
                <c:pt idx="248">
                  <c:v>192.875</c:v>
                </c:pt>
                <c:pt idx="249">
                  <c:v>97.75</c:v>
                </c:pt>
                <c:pt idx="250">
                  <c:v>119.6875</c:v>
                </c:pt>
                <c:pt idx="251">
                  <c:v>411.0625</c:v>
                </c:pt>
                <c:pt idx="252">
                  <c:v>238.4375</c:v>
                </c:pt>
                <c:pt idx="253">
                  <c:v>198.3125</c:v>
                </c:pt>
                <c:pt idx="254">
                  <c:v>156.9375</c:v>
                </c:pt>
                <c:pt idx="255">
                  <c:v>182.1875</c:v>
                </c:pt>
                <c:pt idx="256">
                  <c:v>179.25</c:v>
                </c:pt>
                <c:pt idx="257">
                  <c:v>290.8125</c:v>
                </c:pt>
                <c:pt idx="258">
                  <c:v>121.1875</c:v>
                </c:pt>
                <c:pt idx="259">
                  <c:v>46.625</c:v>
                </c:pt>
                <c:pt idx="260">
                  <c:v>252.75</c:v>
                </c:pt>
                <c:pt idx="261">
                  <c:v>154</c:v>
                </c:pt>
                <c:pt idx="262">
                  <c:v>118.6875</c:v>
                </c:pt>
              </c:numCache>
            </c:numRef>
          </c:xVal>
          <c:yVal>
            <c:numRef>
              <c:f>Sheet1!$D$163:$D$425</c:f>
              <c:numCache>
                <c:formatCode>0_);[Red]\(0\)</c:formatCode>
                <c:ptCount val="263"/>
                <c:pt idx="0">
                  <c:v>2135.875</c:v>
                </c:pt>
                <c:pt idx="1">
                  <c:v>2651.8125</c:v>
                </c:pt>
                <c:pt idx="2">
                  <c:v>2955.25</c:v>
                </c:pt>
                <c:pt idx="3">
                  <c:v>1674.5</c:v>
                </c:pt>
                <c:pt idx="4">
                  <c:v>2337.0625</c:v>
                </c:pt>
                <c:pt idx="5">
                  <c:v>2539.5625</c:v>
                </c:pt>
                <c:pt idx="6">
                  <c:v>1783.125</c:v>
                </c:pt>
                <c:pt idx="7">
                  <c:v>1895.8125</c:v>
                </c:pt>
                <c:pt idx="8">
                  <c:v>2490.1875</c:v>
                </c:pt>
                <c:pt idx="9">
                  <c:v>2027.5</c:v>
                </c:pt>
                <c:pt idx="10">
                  <c:v>2316.875</c:v>
                </c:pt>
                <c:pt idx="11">
                  <c:v>1963.25</c:v>
                </c:pt>
                <c:pt idx="12">
                  <c:v>2208.25</c:v>
                </c:pt>
                <c:pt idx="13">
                  <c:v>1362.9375</c:v>
                </c:pt>
                <c:pt idx="14">
                  <c:v>2186.4375</c:v>
                </c:pt>
                <c:pt idx="15">
                  <c:v>1625.625</c:v>
                </c:pt>
                <c:pt idx="16">
                  <c:v>1563.375</c:v>
                </c:pt>
                <c:pt idx="17">
                  <c:v>1859.9375</c:v>
                </c:pt>
                <c:pt idx="18">
                  <c:v>2219.25</c:v>
                </c:pt>
                <c:pt idx="19">
                  <c:v>2166.1875</c:v>
                </c:pt>
                <c:pt idx="20">
                  <c:v>1833</c:v>
                </c:pt>
                <c:pt idx="21">
                  <c:v>1644</c:v>
                </c:pt>
                <c:pt idx="22">
                  <c:v>2209.1875</c:v>
                </c:pt>
                <c:pt idx="23">
                  <c:v>1595.25</c:v>
                </c:pt>
                <c:pt idx="24">
                  <c:v>1492.75</c:v>
                </c:pt>
                <c:pt idx="25">
                  <c:v>3028.0625</c:v>
                </c:pt>
                <c:pt idx="26">
                  <c:v>1650.125</c:v>
                </c:pt>
                <c:pt idx="27">
                  <c:v>2073.875</c:v>
                </c:pt>
                <c:pt idx="28">
                  <c:v>2080.125</c:v>
                </c:pt>
                <c:pt idx="29">
                  <c:v>2034.25</c:v>
                </c:pt>
                <c:pt idx="30">
                  <c:v>2279.875</c:v>
                </c:pt>
                <c:pt idx="31">
                  <c:v>2179.25</c:v>
                </c:pt>
                <c:pt idx="32">
                  <c:v>2225.125</c:v>
                </c:pt>
                <c:pt idx="33">
                  <c:v>2233.6875</c:v>
                </c:pt>
                <c:pt idx="34">
                  <c:v>2142.5</c:v>
                </c:pt>
                <c:pt idx="35">
                  <c:v>3641.125</c:v>
                </c:pt>
                <c:pt idx="36">
                  <c:v>1729.4375</c:v>
                </c:pt>
                <c:pt idx="37">
                  <c:v>1669.5</c:v>
                </c:pt>
                <c:pt idx="38">
                  <c:v>1858.75</c:v>
                </c:pt>
                <c:pt idx="39">
                  <c:v>2109.375</c:v>
                </c:pt>
                <c:pt idx="40">
                  <c:v>2603.375</c:v>
                </c:pt>
                <c:pt idx="41">
                  <c:v>2032.5625</c:v>
                </c:pt>
                <c:pt idx="42">
                  <c:v>2883.5625</c:v>
                </c:pt>
                <c:pt idx="43">
                  <c:v>2210.3125</c:v>
                </c:pt>
                <c:pt idx="44">
                  <c:v>3448.125</c:v>
                </c:pt>
                <c:pt idx="45">
                  <c:v>2116.75</c:v>
                </c:pt>
                <c:pt idx="46">
                  <c:v>1950</c:v>
                </c:pt>
                <c:pt idx="47">
                  <c:v>1771.75</c:v>
                </c:pt>
                <c:pt idx="48">
                  <c:v>2204.125</c:v>
                </c:pt>
                <c:pt idx="49">
                  <c:v>1791.875</c:v>
                </c:pt>
                <c:pt idx="50">
                  <c:v>1796.375</c:v>
                </c:pt>
                <c:pt idx="51">
                  <c:v>1858.0625</c:v>
                </c:pt>
                <c:pt idx="52">
                  <c:v>3069</c:v>
                </c:pt>
                <c:pt idx="53">
                  <c:v>2567.875</c:v>
                </c:pt>
                <c:pt idx="54">
                  <c:v>2383.4375</c:v>
                </c:pt>
                <c:pt idx="55">
                  <c:v>2555.625</c:v>
                </c:pt>
                <c:pt idx="56">
                  <c:v>2069.9375</c:v>
                </c:pt>
                <c:pt idx="57">
                  <c:v>2056.8125</c:v>
                </c:pt>
                <c:pt idx="58">
                  <c:v>1454</c:v>
                </c:pt>
                <c:pt idx="59">
                  <c:v>3356.25</c:v>
                </c:pt>
                <c:pt idx="60">
                  <c:v>2331.5625</c:v>
                </c:pt>
                <c:pt idx="61">
                  <c:v>1177.1875</c:v>
                </c:pt>
                <c:pt idx="62">
                  <c:v>2560.75</c:v>
                </c:pt>
                <c:pt idx="63">
                  <c:v>2668.75</c:v>
                </c:pt>
                <c:pt idx="64">
                  <c:v>2682.5</c:v>
                </c:pt>
                <c:pt idx="65">
                  <c:v>2783.8125</c:v>
                </c:pt>
                <c:pt idx="66">
                  <c:v>1667.5</c:v>
                </c:pt>
                <c:pt idx="67">
                  <c:v>2268.1875</c:v>
                </c:pt>
                <c:pt idx="68">
                  <c:v>1997.375</c:v>
                </c:pt>
                <c:pt idx="69">
                  <c:v>1766.3125</c:v>
                </c:pt>
                <c:pt idx="70">
                  <c:v>1880.75</c:v>
                </c:pt>
                <c:pt idx="71">
                  <c:v>1729.125</c:v>
                </c:pt>
                <c:pt idx="72">
                  <c:v>2422.5</c:v>
                </c:pt>
                <c:pt idx="73">
                  <c:v>2195.1875</c:v>
                </c:pt>
                <c:pt idx="74">
                  <c:v>1905.1875</c:v>
                </c:pt>
                <c:pt idx="75">
                  <c:v>1847.9375</c:v>
                </c:pt>
                <c:pt idx="76">
                  <c:v>1830.375</c:v>
                </c:pt>
                <c:pt idx="77">
                  <c:v>2152.0625</c:v>
                </c:pt>
                <c:pt idx="78">
                  <c:v>2016.875</c:v>
                </c:pt>
                <c:pt idx="79">
                  <c:v>2021.9375</c:v>
                </c:pt>
                <c:pt idx="80">
                  <c:v>2138.5</c:v>
                </c:pt>
                <c:pt idx="81">
                  <c:v>1769</c:v>
                </c:pt>
                <c:pt idx="82">
                  <c:v>1941.875</c:v>
                </c:pt>
                <c:pt idx="83">
                  <c:v>2259.25</c:v>
                </c:pt>
                <c:pt idx="84">
                  <c:v>2722.6875</c:v>
                </c:pt>
                <c:pt idx="85">
                  <c:v>2911.75</c:v>
                </c:pt>
                <c:pt idx="86">
                  <c:v>2372.75</c:v>
                </c:pt>
                <c:pt idx="87">
                  <c:v>3168.5625</c:v>
                </c:pt>
                <c:pt idx="88">
                  <c:v>2750.125</c:v>
                </c:pt>
                <c:pt idx="89">
                  <c:v>3059.9375</c:v>
                </c:pt>
                <c:pt idx="90">
                  <c:v>2345.3125</c:v>
                </c:pt>
                <c:pt idx="91">
                  <c:v>2843.9375</c:v>
                </c:pt>
                <c:pt idx="92">
                  <c:v>2278.8125</c:v>
                </c:pt>
                <c:pt idx="93">
                  <c:v>2383.8125</c:v>
                </c:pt>
                <c:pt idx="94">
                  <c:v>2240.125</c:v>
                </c:pt>
                <c:pt idx="95">
                  <c:v>2842.625</c:v>
                </c:pt>
                <c:pt idx="96">
                  <c:v>2146.625</c:v>
                </c:pt>
                <c:pt idx="97">
                  <c:v>2727.625</c:v>
                </c:pt>
                <c:pt idx="98">
                  <c:v>1876.8125</c:v>
                </c:pt>
                <c:pt idx="99">
                  <c:v>1562.125</c:v>
                </c:pt>
                <c:pt idx="100">
                  <c:v>1954.6875</c:v>
                </c:pt>
                <c:pt idx="101">
                  <c:v>1879.125</c:v>
                </c:pt>
                <c:pt idx="102">
                  <c:v>2341.625</c:v>
                </c:pt>
                <c:pt idx="103">
                  <c:v>1606.6875</c:v>
                </c:pt>
                <c:pt idx="104">
                  <c:v>2276.9375</c:v>
                </c:pt>
                <c:pt idx="105">
                  <c:v>2360.1875</c:v>
                </c:pt>
                <c:pt idx="106">
                  <c:v>3024.5</c:v>
                </c:pt>
                <c:pt idx="107">
                  <c:v>1967.625</c:v>
                </c:pt>
                <c:pt idx="108">
                  <c:v>2980.8125</c:v>
                </c:pt>
                <c:pt idx="109">
                  <c:v>2027.75</c:v>
                </c:pt>
                <c:pt idx="110">
                  <c:v>2267.125</c:v>
                </c:pt>
                <c:pt idx="111">
                  <c:v>1965.25</c:v>
                </c:pt>
                <c:pt idx="112">
                  <c:v>2470.6875</c:v>
                </c:pt>
                <c:pt idx="113">
                  <c:v>1815.5</c:v>
                </c:pt>
                <c:pt idx="114">
                  <c:v>1602.3125</c:v>
                </c:pt>
                <c:pt idx="115">
                  <c:v>2374.75</c:v>
                </c:pt>
                <c:pt idx="116">
                  <c:v>1804.375</c:v>
                </c:pt>
                <c:pt idx="117">
                  <c:v>2202.875</c:v>
                </c:pt>
                <c:pt idx="118">
                  <c:v>1993.9375</c:v>
                </c:pt>
                <c:pt idx="119">
                  <c:v>2371.875</c:v>
                </c:pt>
                <c:pt idx="120">
                  <c:v>2748.6875</c:v>
                </c:pt>
                <c:pt idx="121">
                  <c:v>3018.25</c:v>
                </c:pt>
                <c:pt idx="122">
                  <c:v>1890.625</c:v>
                </c:pt>
                <c:pt idx="123">
                  <c:v>1234.0625</c:v>
                </c:pt>
                <c:pt idx="124">
                  <c:v>1420.8125</c:v>
                </c:pt>
                <c:pt idx="125">
                  <c:v>3152.1875</c:v>
                </c:pt>
                <c:pt idx="126">
                  <c:v>2219.875</c:v>
                </c:pt>
                <c:pt idx="127">
                  <c:v>1824.4375</c:v>
                </c:pt>
                <c:pt idx="128">
                  <c:v>1775.4375</c:v>
                </c:pt>
                <c:pt idx="129">
                  <c:v>1832.375</c:v>
                </c:pt>
                <c:pt idx="130">
                  <c:v>2314.9375</c:v>
                </c:pt>
                <c:pt idx="131">
                  <c:v>2069.375</c:v>
                </c:pt>
                <c:pt idx="132">
                  <c:v>2203.6875</c:v>
                </c:pt>
                <c:pt idx="133">
                  <c:v>2422.4375</c:v>
                </c:pt>
                <c:pt idx="134">
                  <c:v>2893.0625</c:v>
                </c:pt>
                <c:pt idx="135">
                  <c:v>2236.625</c:v>
                </c:pt>
                <c:pt idx="136">
                  <c:v>1572.25</c:v>
                </c:pt>
                <c:pt idx="137">
                  <c:v>2866.3125</c:v>
                </c:pt>
                <c:pt idx="138">
                  <c:v>2301.6875</c:v>
                </c:pt>
                <c:pt idx="139">
                  <c:v>2410.875</c:v>
                </c:pt>
                <c:pt idx="140">
                  <c:v>2004.625</c:v>
                </c:pt>
                <c:pt idx="141">
                  <c:v>2563.625</c:v>
                </c:pt>
                <c:pt idx="142">
                  <c:v>2032.625</c:v>
                </c:pt>
                <c:pt idx="143">
                  <c:v>2576.1875</c:v>
                </c:pt>
                <c:pt idx="144">
                  <c:v>2409.8125</c:v>
                </c:pt>
                <c:pt idx="145">
                  <c:v>2528</c:v>
                </c:pt>
                <c:pt idx="146">
                  <c:v>2695.3125</c:v>
                </c:pt>
                <c:pt idx="147">
                  <c:v>1664.25</c:v>
                </c:pt>
                <c:pt idx="148">
                  <c:v>2413.5625</c:v>
                </c:pt>
                <c:pt idx="149">
                  <c:v>2607.375</c:v>
                </c:pt>
                <c:pt idx="150">
                  <c:v>2137.625</c:v>
                </c:pt>
                <c:pt idx="151">
                  <c:v>1794.25</c:v>
                </c:pt>
                <c:pt idx="152">
                  <c:v>1300.875</c:v>
                </c:pt>
                <c:pt idx="153">
                  <c:v>2026.6875</c:v>
                </c:pt>
                <c:pt idx="154">
                  <c:v>2011.9375</c:v>
                </c:pt>
                <c:pt idx="155">
                  <c:v>2073.4375</c:v>
                </c:pt>
                <c:pt idx="156">
                  <c:v>2162.875</c:v>
                </c:pt>
                <c:pt idx="157">
                  <c:v>2660.5</c:v>
                </c:pt>
                <c:pt idx="158">
                  <c:v>2755.1875</c:v>
                </c:pt>
                <c:pt idx="159">
                  <c:v>3279.8125</c:v>
                </c:pt>
                <c:pt idx="160">
                  <c:v>1991.75</c:v>
                </c:pt>
                <c:pt idx="161">
                  <c:v>2740.8125</c:v>
                </c:pt>
                <c:pt idx="162">
                  <c:v>2071</c:v>
                </c:pt>
                <c:pt idx="163">
                  <c:v>2474.125</c:v>
                </c:pt>
                <c:pt idx="164">
                  <c:v>1681.625</c:v>
                </c:pt>
                <c:pt idx="165">
                  <c:v>1944.125</c:v>
                </c:pt>
                <c:pt idx="166">
                  <c:v>1792.375</c:v>
                </c:pt>
                <c:pt idx="167">
                  <c:v>2393.125</c:v>
                </c:pt>
                <c:pt idx="168">
                  <c:v>1788.0625</c:v>
                </c:pt>
                <c:pt idx="169">
                  <c:v>2130.0625</c:v>
                </c:pt>
                <c:pt idx="170">
                  <c:v>2182.1875</c:v>
                </c:pt>
                <c:pt idx="171">
                  <c:v>2971.066666</c:v>
                </c:pt>
                <c:pt idx="172">
                  <c:v>2265.3125</c:v>
                </c:pt>
                <c:pt idx="173">
                  <c:v>892.6875</c:v>
                </c:pt>
                <c:pt idx="174">
                  <c:v>1938</c:v>
                </c:pt>
                <c:pt idx="175">
                  <c:v>2414.125</c:v>
                </c:pt>
                <c:pt idx="176">
                  <c:v>1871.4375</c:v>
                </c:pt>
                <c:pt idx="177">
                  <c:v>2028</c:v>
                </c:pt>
                <c:pt idx="178">
                  <c:v>1721.4375</c:v>
                </c:pt>
                <c:pt idx="179">
                  <c:v>1688.8125</c:v>
                </c:pt>
                <c:pt idx="180">
                  <c:v>2250.5625</c:v>
                </c:pt>
                <c:pt idx="181">
                  <c:v>1036.375</c:v>
                </c:pt>
                <c:pt idx="182">
                  <c:v>1690.375</c:v>
                </c:pt>
                <c:pt idx="183">
                  <c:v>1576.125</c:v>
                </c:pt>
                <c:pt idx="184">
                  <c:v>2201</c:v>
                </c:pt>
                <c:pt idx="185">
                  <c:v>2932.375</c:v>
                </c:pt>
                <c:pt idx="186">
                  <c:v>1922.9375</c:v>
                </c:pt>
                <c:pt idx="187">
                  <c:v>1630.9375</c:v>
                </c:pt>
                <c:pt idx="188">
                  <c:v>2046.6875</c:v>
                </c:pt>
                <c:pt idx="189">
                  <c:v>2446.875</c:v>
                </c:pt>
                <c:pt idx="190">
                  <c:v>1779.6875</c:v>
                </c:pt>
                <c:pt idx="191">
                  <c:v>1726.625</c:v>
                </c:pt>
                <c:pt idx="192">
                  <c:v>1248.375</c:v>
                </c:pt>
                <c:pt idx="193">
                  <c:v>1474.5</c:v>
                </c:pt>
                <c:pt idx="194">
                  <c:v>2217.25</c:v>
                </c:pt>
                <c:pt idx="195">
                  <c:v>1536.4375</c:v>
                </c:pt>
                <c:pt idx="196">
                  <c:v>2268.0625</c:v>
                </c:pt>
                <c:pt idx="197">
                  <c:v>1490.4375</c:v>
                </c:pt>
                <c:pt idx="198">
                  <c:v>1763.1875</c:v>
                </c:pt>
                <c:pt idx="199">
                  <c:v>899.1875</c:v>
                </c:pt>
                <c:pt idx="200">
                  <c:v>2185.9375</c:v>
                </c:pt>
                <c:pt idx="201">
                  <c:v>1907.1875</c:v>
                </c:pt>
                <c:pt idx="202">
                  <c:v>2083.4375</c:v>
                </c:pt>
                <c:pt idx="203">
                  <c:v>2210.5625</c:v>
                </c:pt>
                <c:pt idx="204">
                  <c:v>1824.5625</c:v>
                </c:pt>
                <c:pt idx="205">
                  <c:v>1881.25</c:v>
                </c:pt>
                <c:pt idx="206">
                  <c:v>1938.8125</c:v>
                </c:pt>
                <c:pt idx="207">
                  <c:v>1665.0625</c:v>
                </c:pt>
                <c:pt idx="208">
                  <c:v>1608.875</c:v>
                </c:pt>
                <c:pt idx="209">
                  <c:v>1910.125</c:v>
                </c:pt>
                <c:pt idx="210">
                  <c:v>1915</c:v>
                </c:pt>
                <c:pt idx="211">
                  <c:v>2139.5</c:v>
                </c:pt>
                <c:pt idx="212">
                  <c:v>2326.9375</c:v>
                </c:pt>
                <c:pt idx="213">
                  <c:v>2793</c:v>
                </c:pt>
                <c:pt idx="214">
                  <c:v>2025.125</c:v>
                </c:pt>
                <c:pt idx="215">
                  <c:v>1495.6875</c:v>
                </c:pt>
                <c:pt idx="216">
                  <c:v>1344.5625</c:v>
                </c:pt>
                <c:pt idx="217">
                  <c:v>539.6875</c:v>
                </c:pt>
                <c:pt idx="218">
                  <c:v>928.3125</c:v>
                </c:pt>
                <c:pt idx="219">
                  <c:v>879.25</c:v>
                </c:pt>
                <c:pt idx="220">
                  <c:v>596.0625</c:v>
                </c:pt>
                <c:pt idx="221">
                  <c:v>3976.5625</c:v>
                </c:pt>
                <c:pt idx="222">
                  <c:v>2708.3125</c:v>
                </c:pt>
                <c:pt idx="223">
                  <c:v>2447.875</c:v>
                </c:pt>
                <c:pt idx="224">
                  <c:v>2507.0625</c:v>
                </c:pt>
                <c:pt idx="225">
                  <c:v>3086.875</c:v>
                </c:pt>
                <c:pt idx="226">
                  <c:v>3491.375</c:v>
                </c:pt>
                <c:pt idx="227">
                  <c:v>3876.625</c:v>
                </c:pt>
                <c:pt idx="228">
                  <c:v>2335.1875</c:v>
                </c:pt>
                <c:pt idx="229">
                  <c:v>3046.4375</c:v>
                </c:pt>
                <c:pt idx="230">
                  <c:v>3028.8125</c:v>
                </c:pt>
                <c:pt idx="231">
                  <c:v>2516.3125</c:v>
                </c:pt>
                <c:pt idx="232">
                  <c:v>1443.8125</c:v>
                </c:pt>
                <c:pt idx="233">
                  <c:v>1937.1875</c:v>
                </c:pt>
                <c:pt idx="234">
                  <c:v>1709.75</c:v>
                </c:pt>
                <c:pt idx="235">
                  <c:v>1001.6875</c:v>
                </c:pt>
                <c:pt idx="236">
                  <c:v>2205.6875</c:v>
                </c:pt>
                <c:pt idx="237">
                  <c:v>2323.375</c:v>
                </c:pt>
                <c:pt idx="238">
                  <c:v>2982.75</c:v>
                </c:pt>
                <c:pt idx="239">
                  <c:v>2991.125</c:v>
                </c:pt>
                <c:pt idx="240">
                  <c:v>1604.8125</c:v>
                </c:pt>
                <c:pt idx="241">
                  <c:v>2494.75</c:v>
                </c:pt>
                <c:pt idx="242">
                  <c:v>2263.375</c:v>
                </c:pt>
                <c:pt idx="243">
                  <c:v>1691.5625</c:v>
                </c:pt>
                <c:pt idx="244">
                  <c:v>1130.75</c:v>
                </c:pt>
                <c:pt idx="245">
                  <c:v>3796.9375</c:v>
                </c:pt>
                <c:pt idx="246">
                  <c:v>1303.625</c:v>
                </c:pt>
                <c:pt idx="247">
                  <c:v>903.25</c:v>
                </c:pt>
                <c:pt idx="248">
                  <c:v>1359.0625</c:v>
                </c:pt>
                <c:pt idx="249">
                  <c:v>950.625</c:v>
                </c:pt>
                <c:pt idx="250">
                  <c:v>693.3125</c:v>
                </c:pt>
                <c:pt idx="251">
                  <c:v>6025.6875</c:v>
                </c:pt>
                <c:pt idx="252">
                  <c:v>5539.625</c:v>
                </c:pt>
                <c:pt idx="253">
                  <c:v>2358.625</c:v>
                </c:pt>
                <c:pt idx="254">
                  <c:v>2414.4375</c:v>
                </c:pt>
                <c:pt idx="255">
                  <c:v>2134.5625</c:v>
                </c:pt>
                <c:pt idx="256">
                  <c:v>2166.9375</c:v>
                </c:pt>
                <c:pt idx="257">
                  <c:v>2844.0625</c:v>
                </c:pt>
                <c:pt idx="258">
                  <c:v>967.4375</c:v>
                </c:pt>
                <c:pt idx="259">
                  <c:v>661.1875</c:v>
                </c:pt>
                <c:pt idx="260">
                  <c:v>796.375</c:v>
                </c:pt>
                <c:pt idx="261">
                  <c:v>673.9375</c:v>
                </c:pt>
                <c:pt idx="262">
                  <c:v>772.625</c:v>
                </c:pt>
              </c:numCache>
            </c:numRef>
          </c:yVal>
          <c:smooth val="0"/>
        </c:ser>
        <c:dLbls>
          <c:showLegendKey val="0"/>
          <c:showVal val="0"/>
          <c:showCatName val="0"/>
          <c:showSerName val="0"/>
          <c:showPercent val="0"/>
          <c:showBubbleSize val="0"/>
        </c:dLbls>
        <c:axId val="-1650247792"/>
        <c:axId val="-1650252688"/>
      </c:scatterChart>
      <c:valAx>
        <c:axId val="-16502477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252688"/>
        <c:crosses val="autoZero"/>
        <c:crossBetween val="midCat"/>
      </c:valAx>
      <c:valAx>
        <c:axId val="-165025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50247792"/>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a:effectLst/>
              </a:rPr>
              <a:t>中店</a:t>
            </a:r>
            <a:r>
              <a:rPr lang="en-US" altLang="zh-CN" sz="1400" b="0" i="0" u="none" strike="noStrike" baseline="0">
                <a:effectLst/>
              </a:rPr>
              <a:t>(</a:t>
            </a:r>
            <a:r>
              <a:rPr lang="zh-CN" altLang="zh-CN" sz="1400" b="0" i="0" u="none" strike="noStrike" baseline="0">
                <a:effectLst/>
              </a:rPr>
              <a:t>中二</a:t>
            </a:r>
            <a:r>
              <a:rPr lang="en-US" altLang="zh-CN" sz="1400" b="0" i="0" u="none" strike="noStrike" baseline="0">
                <a:effectLst/>
              </a:rPr>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Sheet1!$A$427:$A$736</c:f>
              <c:numCache>
                <c:formatCode>0_);[Red]\(0\)</c:formatCode>
                <c:ptCount val="310"/>
                <c:pt idx="0">
                  <c:v>2553</c:v>
                </c:pt>
                <c:pt idx="1">
                  <c:v>3162.75</c:v>
                </c:pt>
                <c:pt idx="2">
                  <c:v>2166.375</c:v>
                </c:pt>
                <c:pt idx="3">
                  <c:v>1908.875</c:v>
                </c:pt>
                <c:pt idx="4">
                  <c:v>2181.4375</c:v>
                </c:pt>
                <c:pt idx="5">
                  <c:v>1516.5</c:v>
                </c:pt>
                <c:pt idx="6">
                  <c:v>1572.5625</c:v>
                </c:pt>
                <c:pt idx="7">
                  <c:v>1652.25</c:v>
                </c:pt>
                <c:pt idx="8">
                  <c:v>1424.5625</c:v>
                </c:pt>
                <c:pt idx="9">
                  <c:v>1766.5625</c:v>
                </c:pt>
                <c:pt idx="10">
                  <c:v>1869.125</c:v>
                </c:pt>
                <c:pt idx="11">
                  <c:v>1626.0625</c:v>
                </c:pt>
                <c:pt idx="12">
                  <c:v>1646.6875</c:v>
                </c:pt>
                <c:pt idx="13">
                  <c:v>1712.0625</c:v>
                </c:pt>
                <c:pt idx="14">
                  <c:v>1772.5</c:v>
                </c:pt>
                <c:pt idx="15">
                  <c:v>2070.625</c:v>
                </c:pt>
                <c:pt idx="16">
                  <c:v>1621</c:v>
                </c:pt>
                <c:pt idx="17">
                  <c:v>1445.3125</c:v>
                </c:pt>
                <c:pt idx="18">
                  <c:v>1864.1875</c:v>
                </c:pt>
                <c:pt idx="19">
                  <c:v>1514.5</c:v>
                </c:pt>
                <c:pt idx="20">
                  <c:v>1796.5625</c:v>
                </c:pt>
                <c:pt idx="21">
                  <c:v>1451.5</c:v>
                </c:pt>
                <c:pt idx="22">
                  <c:v>1774.625</c:v>
                </c:pt>
                <c:pt idx="23">
                  <c:v>2016.625</c:v>
                </c:pt>
                <c:pt idx="24">
                  <c:v>1789.875</c:v>
                </c:pt>
                <c:pt idx="25">
                  <c:v>1599.375</c:v>
                </c:pt>
                <c:pt idx="26">
                  <c:v>2054.3125</c:v>
                </c:pt>
                <c:pt idx="27">
                  <c:v>1705.375</c:v>
                </c:pt>
                <c:pt idx="28">
                  <c:v>1545.625</c:v>
                </c:pt>
                <c:pt idx="29">
                  <c:v>1928.375</c:v>
                </c:pt>
                <c:pt idx="30">
                  <c:v>1656</c:v>
                </c:pt>
                <c:pt idx="31">
                  <c:v>1819.0625</c:v>
                </c:pt>
                <c:pt idx="32">
                  <c:v>2105.25</c:v>
                </c:pt>
                <c:pt idx="33">
                  <c:v>1194.4375</c:v>
                </c:pt>
                <c:pt idx="34">
                  <c:v>1445.75</c:v>
                </c:pt>
                <c:pt idx="35">
                  <c:v>1309.75</c:v>
                </c:pt>
                <c:pt idx="36">
                  <c:v>2050.375</c:v>
                </c:pt>
                <c:pt idx="37">
                  <c:v>1969.5</c:v>
                </c:pt>
                <c:pt idx="38">
                  <c:v>2019.75</c:v>
                </c:pt>
                <c:pt idx="39">
                  <c:v>1755.8125</c:v>
                </c:pt>
                <c:pt idx="40">
                  <c:v>1872.5625</c:v>
                </c:pt>
                <c:pt idx="41">
                  <c:v>1560.375</c:v>
                </c:pt>
                <c:pt idx="42">
                  <c:v>2140.375</c:v>
                </c:pt>
                <c:pt idx="43">
                  <c:v>1698.5625</c:v>
                </c:pt>
                <c:pt idx="44">
                  <c:v>1859</c:v>
                </c:pt>
                <c:pt idx="45">
                  <c:v>1943.75</c:v>
                </c:pt>
                <c:pt idx="46">
                  <c:v>1919.5</c:v>
                </c:pt>
                <c:pt idx="47">
                  <c:v>1907.5625</c:v>
                </c:pt>
                <c:pt idx="48">
                  <c:v>2287.875</c:v>
                </c:pt>
                <c:pt idx="49">
                  <c:v>1988.875</c:v>
                </c:pt>
                <c:pt idx="50">
                  <c:v>1545.375</c:v>
                </c:pt>
                <c:pt idx="51">
                  <c:v>2298.9375</c:v>
                </c:pt>
                <c:pt idx="52">
                  <c:v>1313.75</c:v>
                </c:pt>
                <c:pt idx="53">
                  <c:v>1592.1875</c:v>
                </c:pt>
                <c:pt idx="54">
                  <c:v>1103.0625</c:v>
                </c:pt>
                <c:pt idx="55">
                  <c:v>1583.4375</c:v>
                </c:pt>
                <c:pt idx="56">
                  <c:v>1512.8125</c:v>
                </c:pt>
                <c:pt idx="57">
                  <c:v>2171.875</c:v>
                </c:pt>
                <c:pt idx="58">
                  <c:v>2105.125</c:v>
                </c:pt>
                <c:pt idx="59">
                  <c:v>2119.0625</c:v>
                </c:pt>
                <c:pt idx="60">
                  <c:v>1754.9375</c:v>
                </c:pt>
                <c:pt idx="61">
                  <c:v>2120.0625</c:v>
                </c:pt>
                <c:pt idx="62">
                  <c:v>1574.25</c:v>
                </c:pt>
                <c:pt idx="63">
                  <c:v>1450.5</c:v>
                </c:pt>
                <c:pt idx="64">
                  <c:v>1406.5625</c:v>
                </c:pt>
                <c:pt idx="65">
                  <c:v>1868.1875</c:v>
                </c:pt>
                <c:pt idx="66">
                  <c:v>1934.125</c:v>
                </c:pt>
                <c:pt idx="67">
                  <c:v>2028.375</c:v>
                </c:pt>
                <c:pt idx="68">
                  <c:v>1914.25</c:v>
                </c:pt>
                <c:pt idx="69">
                  <c:v>1494.125</c:v>
                </c:pt>
                <c:pt idx="70">
                  <c:v>1596.3125</c:v>
                </c:pt>
                <c:pt idx="71">
                  <c:v>1518.25</c:v>
                </c:pt>
                <c:pt idx="72">
                  <c:v>1410.625</c:v>
                </c:pt>
                <c:pt idx="73">
                  <c:v>2471.4375</c:v>
                </c:pt>
                <c:pt idx="74">
                  <c:v>2290.6875</c:v>
                </c:pt>
                <c:pt idx="75">
                  <c:v>2136.5</c:v>
                </c:pt>
                <c:pt idx="76">
                  <c:v>1638</c:v>
                </c:pt>
                <c:pt idx="77">
                  <c:v>1557.0625</c:v>
                </c:pt>
                <c:pt idx="78">
                  <c:v>1578</c:v>
                </c:pt>
                <c:pt idx="79">
                  <c:v>1447.5625</c:v>
                </c:pt>
                <c:pt idx="80">
                  <c:v>1643.25</c:v>
                </c:pt>
                <c:pt idx="81">
                  <c:v>1899.875</c:v>
                </c:pt>
                <c:pt idx="82">
                  <c:v>1586.375</c:v>
                </c:pt>
                <c:pt idx="83">
                  <c:v>1673.5</c:v>
                </c:pt>
                <c:pt idx="84">
                  <c:v>1759.6875</c:v>
                </c:pt>
                <c:pt idx="85">
                  <c:v>1715.75</c:v>
                </c:pt>
                <c:pt idx="86">
                  <c:v>974.625</c:v>
                </c:pt>
                <c:pt idx="87">
                  <c:v>1870.375</c:v>
                </c:pt>
                <c:pt idx="88">
                  <c:v>1363.8125</c:v>
                </c:pt>
                <c:pt idx="89">
                  <c:v>1750.125</c:v>
                </c:pt>
                <c:pt idx="90">
                  <c:v>1368.75</c:v>
                </c:pt>
                <c:pt idx="91">
                  <c:v>789.8125</c:v>
                </c:pt>
                <c:pt idx="92">
                  <c:v>1702.375</c:v>
                </c:pt>
                <c:pt idx="93">
                  <c:v>2484.875</c:v>
                </c:pt>
                <c:pt idx="94">
                  <c:v>2151.875</c:v>
                </c:pt>
                <c:pt idx="95">
                  <c:v>1571.375</c:v>
                </c:pt>
                <c:pt idx="96">
                  <c:v>1518.125</c:v>
                </c:pt>
                <c:pt idx="97">
                  <c:v>1846.25</c:v>
                </c:pt>
                <c:pt idx="98">
                  <c:v>1687.25</c:v>
                </c:pt>
                <c:pt idx="99">
                  <c:v>1401.1875</c:v>
                </c:pt>
                <c:pt idx="100">
                  <c:v>1301.75</c:v>
                </c:pt>
                <c:pt idx="101">
                  <c:v>1292.5625</c:v>
                </c:pt>
                <c:pt idx="102">
                  <c:v>1457.5625</c:v>
                </c:pt>
                <c:pt idx="103">
                  <c:v>1408.1875</c:v>
                </c:pt>
                <c:pt idx="104">
                  <c:v>1713.6875</c:v>
                </c:pt>
                <c:pt idx="105">
                  <c:v>1548.1875</c:v>
                </c:pt>
                <c:pt idx="106">
                  <c:v>1803.9375</c:v>
                </c:pt>
                <c:pt idx="107">
                  <c:v>1673.25</c:v>
                </c:pt>
                <c:pt idx="108">
                  <c:v>1484.1875</c:v>
                </c:pt>
                <c:pt idx="109">
                  <c:v>1091.3125</c:v>
                </c:pt>
                <c:pt idx="110">
                  <c:v>1879.375</c:v>
                </c:pt>
                <c:pt idx="111">
                  <c:v>1965.1875</c:v>
                </c:pt>
                <c:pt idx="112">
                  <c:v>1766.5</c:v>
                </c:pt>
                <c:pt idx="113">
                  <c:v>1643.8125</c:v>
                </c:pt>
                <c:pt idx="114">
                  <c:v>1078.3125</c:v>
                </c:pt>
                <c:pt idx="115">
                  <c:v>1581.5625</c:v>
                </c:pt>
                <c:pt idx="116">
                  <c:v>1461.125</c:v>
                </c:pt>
                <c:pt idx="117">
                  <c:v>1529.625</c:v>
                </c:pt>
                <c:pt idx="118">
                  <c:v>1865.25</c:v>
                </c:pt>
                <c:pt idx="119">
                  <c:v>2149.75</c:v>
                </c:pt>
                <c:pt idx="120">
                  <c:v>1156.8125</c:v>
                </c:pt>
                <c:pt idx="121">
                  <c:v>2636</c:v>
                </c:pt>
                <c:pt idx="122">
                  <c:v>1742.25</c:v>
                </c:pt>
                <c:pt idx="123">
                  <c:v>2076.9375</c:v>
                </c:pt>
                <c:pt idx="124">
                  <c:v>2271.3125</c:v>
                </c:pt>
                <c:pt idx="125">
                  <c:v>1698.4375</c:v>
                </c:pt>
                <c:pt idx="126">
                  <c:v>2783.9375</c:v>
                </c:pt>
                <c:pt idx="127">
                  <c:v>2332.125</c:v>
                </c:pt>
                <c:pt idx="128">
                  <c:v>1837.375</c:v>
                </c:pt>
                <c:pt idx="129">
                  <c:v>1861.9375</c:v>
                </c:pt>
                <c:pt idx="130">
                  <c:v>1170.1875</c:v>
                </c:pt>
                <c:pt idx="131">
                  <c:v>1534.9375</c:v>
                </c:pt>
                <c:pt idx="132">
                  <c:v>2297.4375</c:v>
                </c:pt>
                <c:pt idx="133">
                  <c:v>1612.125</c:v>
                </c:pt>
                <c:pt idx="134">
                  <c:v>1487.9375</c:v>
                </c:pt>
                <c:pt idx="135">
                  <c:v>2076.25</c:v>
                </c:pt>
                <c:pt idx="136">
                  <c:v>1460.375</c:v>
                </c:pt>
                <c:pt idx="137">
                  <c:v>1615.625</c:v>
                </c:pt>
                <c:pt idx="138">
                  <c:v>1737</c:v>
                </c:pt>
                <c:pt idx="139">
                  <c:v>1597</c:v>
                </c:pt>
                <c:pt idx="140">
                  <c:v>1378.6875</c:v>
                </c:pt>
                <c:pt idx="141">
                  <c:v>1654.8125</c:v>
                </c:pt>
                <c:pt idx="142">
                  <c:v>1782.125</c:v>
                </c:pt>
                <c:pt idx="143">
                  <c:v>2655.375</c:v>
                </c:pt>
                <c:pt idx="144">
                  <c:v>2290</c:v>
                </c:pt>
                <c:pt idx="145">
                  <c:v>1453.75</c:v>
                </c:pt>
                <c:pt idx="146">
                  <c:v>2077.8125</c:v>
                </c:pt>
                <c:pt idx="147">
                  <c:v>1420.75</c:v>
                </c:pt>
                <c:pt idx="148">
                  <c:v>1609.9375</c:v>
                </c:pt>
                <c:pt idx="149">
                  <c:v>1476.125</c:v>
                </c:pt>
                <c:pt idx="150">
                  <c:v>1764.75</c:v>
                </c:pt>
                <c:pt idx="151">
                  <c:v>1373.875</c:v>
                </c:pt>
                <c:pt idx="152">
                  <c:v>1842.8125</c:v>
                </c:pt>
                <c:pt idx="153">
                  <c:v>1851.9375</c:v>
                </c:pt>
                <c:pt idx="154">
                  <c:v>2022.6875</c:v>
                </c:pt>
                <c:pt idx="155">
                  <c:v>1990.8125</c:v>
                </c:pt>
                <c:pt idx="156">
                  <c:v>1547.1875</c:v>
                </c:pt>
                <c:pt idx="157">
                  <c:v>1944.9375</c:v>
                </c:pt>
                <c:pt idx="158">
                  <c:v>1468.5</c:v>
                </c:pt>
                <c:pt idx="159">
                  <c:v>1147.4375</c:v>
                </c:pt>
                <c:pt idx="160">
                  <c:v>1361.0625</c:v>
                </c:pt>
                <c:pt idx="161">
                  <c:v>1667.8125</c:v>
                </c:pt>
                <c:pt idx="162">
                  <c:v>1218.9375</c:v>
                </c:pt>
                <c:pt idx="163">
                  <c:v>1298.75</c:v>
                </c:pt>
                <c:pt idx="164">
                  <c:v>2088.9375</c:v>
                </c:pt>
                <c:pt idx="165">
                  <c:v>938.9375</c:v>
                </c:pt>
                <c:pt idx="166">
                  <c:v>1430.25</c:v>
                </c:pt>
                <c:pt idx="167">
                  <c:v>1065.4375</c:v>
                </c:pt>
                <c:pt idx="168">
                  <c:v>1252.6875</c:v>
                </c:pt>
                <c:pt idx="169">
                  <c:v>2319.4375</c:v>
                </c:pt>
                <c:pt idx="170">
                  <c:v>1157.125</c:v>
                </c:pt>
                <c:pt idx="171">
                  <c:v>1837.375</c:v>
                </c:pt>
                <c:pt idx="172">
                  <c:v>1944.9375</c:v>
                </c:pt>
                <c:pt idx="173">
                  <c:v>1210.8125</c:v>
                </c:pt>
                <c:pt idx="174">
                  <c:v>1506</c:v>
                </c:pt>
                <c:pt idx="175">
                  <c:v>1591.75</c:v>
                </c:pt>
                <c:pt idx="176">
                  <c:v>1790.1875</c:v>
                </c:pt>
                <c:pt idx="177">
                  <c:v>1726.5625</c:v>
                </c:pt>
                <c:pt idx="178">
                  <c:v>905.4375</c:v>
                </c:pt>
                <c:pt idx="179">
                  <c:v>1670.25</c:v>
                </c:pt>
                <c:pt idx="180">
                  <c:v>1369.375</c:v>
                </c:pt>
                <c:pt idx="181">
                  <c:v>1216.125</c:v>
                </c:pt>
                <c:pt idx="182">
                  <c:v>1240.4375</c:v>
                </c:pt>
                <c:pt idx="183">
                  <c:v>1817.8125</c:v>
                </c:pt>
                <c:pt idx="184">
                  <c:v>1896.5625</c:v>
                </c:pt>
                <c:pt idx="185">
                  <c:v>1559.25</c:v>
                </c:pt>
                <c:pt idx="186">
                  <c:v>1102.25</c:v>
                </c:pt>
                <c:pt idx="187">
                  <c:v>1155.0625</c:v>
                </c:pt>
                <c:pt idx="188">
                  <c:v>1451.5625</c:v>
                </c:pt>
                <c:pt idx="189">
                  <c:v>1222.0625</c:v>
                </c:pt>
                <c:pt idx="190">
                  <c:v>1890.0625</c:v>
                </c:pt>
                <c:pt idx="191">
                  <c:v>1176.25</c:v>
                </c:pt>
                <c:pt idx="192">
                  <c:v>1748.5</c:v>
                </c:pt>
                <c:pt idx="193">
                  <c:v>1531.25</c:v>
                </c:pt>
                <c:pt idx="194">
                  <c:v>1227.625</c:v>
                </c:pt>
                <c:pt idx="195">
                  <c:v>2045.5625</c:v>
                </c:pt>
                <c:pt idx="196">
                  <c:v>1780.6875</c:v>
                </c:pt>
                <c:pt idx="197">
                  <c:v>1630.5</c:v>
                </c:pt>
                <c:pt idx="198">
                  <c:v>1783.875</c:v>
                </c:pt>
                <c:pt idx="199">
                  <c:v>1391.3125</c:v>
                </c:pt>
                <c:pt idx="200">
                  <c:v>1428.9375</c:v>
                </c:pt>
                <c:pt idx="201">
                  <c:v>1875.8125</c:v>
                </c:pt>
                <c:pt idx="202">
                  <c:v>1258.125</c:v>
                </c:pt>
                <c:pt idx="203">
                  <c:v>1202.375</c:v>
                </c:pt>
                <c:pt idx="204">
                  <c:v>1933.375</c:v>
                </c:pt>
                <c:pt idx="205">
                  <c:v>1482.5625</c:v>
                </c:pt>
                <c:pt idx="206">
                  <c:v>1311.125</c:v>
                </c:pt>
                <c:pt idx="207">
                  <c:v>2134.1875</c:v>
                </c:pt>
                <c:pt idx="208">
                  <c:v>2267.1875</c:v>
                </c:pt>
                <c:pt idx="209">
                  <c:v>1419.3125</c:v>
                </c:pt>
                <c:pt idx="210">
                  <c:v>712.1875</c:v>
                </c:pt>
                <c:pt idx="211">
                  <c:v>1977.25</c:v>
                </c:pt>
                <c:pt idx="212">
                  <c:v>1353.8125</c:v>
                </c:pt>
                <c:pt idx="213">
                  <c:v>1707.3125</c:v>
                </c:pt>
                <c:pt idx="214">
                  <c:v>1414.5625</c:v>
                </c:pt>
                <c:pt idx="215">
                  <c:v>1400.1875</c:v>
                </c:pt>
                <c:pt idx="216">
                  <c:v>1838.3125</c:v>
                </c:pt>
                <c:pt idx="217">
                  <c:v>1213.1875</c:v>
                </c:pt>
                <c:pt idx="218">
                  <c:v>1549.375</c:v>
                </c:pt>
                <c:pt idx="219">
                  <c:v>3467.5625</c:v>
                </c:pt>
                <c:pt idx="220">
                  <c:v>1451.75</c:v>
                </c:pt>
                <c:pt idx="221">
                  <c:v>1629.1875</c:v>
                </c:pt>
                <c:pt idx="222">
                  <c:v>1770.5625</c:v>
                </c:pt>
                <c:pt idx="223">
                  <c:v>1550.75</c:v>
                </c:pt>
                <c:pt idx="224">
                  <c:v>1193</c:v>
                </c:pt>
                <c:pt idx="225">
                  <c:v>2221.3125</c:v>
                </c:pt>
                <c:pt idx="226">
                  <c:v>1440.125</c:v>
                </c:pt>
                <c:pt idx="227">
                  <c:v>1831.1875</c:v>
                </c:pt>
                <c:pt idx="228">
                  <c:v>1565</c:v>
                </c:pt>
                <c:pt idx="229">
                  <c:v>1131.625</c:v>
                </c:pt>
                <c:pt idx="230">
                  <c:v>2333.5</c:v>
                </c:pt>
                <c:pt idx="231">
                  <c:v>1221.5625</c:v>
                </c:pt>
                <c:pt idx="232">
                  <c:v>1683</c:v>
                </c:pt>
                <c:pt idx="233">
                  <c:v>1611</c:v>
                </c:pt>
                <c:pt idx="234">
                  <c:v>1600.0625</c:v>
                </c:pt>
                <c:pt idx="235">
                  <c:v>1532.625</c:v>
                </c:pt>
                <c:pt idx="236">
                  <c:v>1822.25</c:v>
                </c:pt>
                <c:pt idx="237">
                  <c:v>1452.875</c:v>
                </c:pt>
                <c:pt idx="238">
                  <c:v>1831.75</c:v>
                </c:pt>
                <c:pt idx="239">
                  <c:v>1970.3125</c:v>
                </c:pt>
                <c:pt idx="240">
                  <c:v>1813.375</c:v>
                </c:pt>
                <c:pt idx="241">
                  <c:v>1711.375</c:v>
                </c:pt>
                <c:pt idx="242">
                  <c:v>1583.125</c:v>
                </c:pt>
                <c:pt idx="243">
                  <c:v>1837.125</c:v>
                </c:pt>
                <c:pt idx="244">
                  <c:v>1279.3125</c:v>
                </c:pt>
                <c:pt idx="245">
                  <c:v>1679.125</c:v>
                </c:pt>
                <c:pt idx="246">
                  <c:v>1880.125</c:v>
                </c:pt>
                <c:pt idx="247">
                  <c:v>1385.125</c:v>
                </c:pt>
                <c:pt idx="248">
                  <c:v>1648.4375</c:v>
                </c:pt>
                <c:pt idx="249">
                  <c:v>1602.3125</c:v>
                </c:pt>
                <c:pt idx="250">
                  <c:v>1448.75</c:v>
                </c:pt>
                <c:pt idx="251">
                  <c:v>1289.0625</c:v>
                </c:pt>
                <c:pt idx="252">
                  <c:v>1067.1875</c:v>
                </c:pt>
                <c:pt idx="253">
                  <c:v>1771.6875</c:v>
                </c:pt>
                <c:pt idx="254">
                  <c:v>1555.25</c:v>
                </c:pt>
                <c:pt idx="255">
                  <c:v>1243.0625</c:v>
                </c:pt>
                <c:pt idx="256">
                  <c:v>1585.875</c:v>
                </c:pt>
                <c:pt idx="257">
                  <c:v>1163.9375</c:v>
                </c:pt>
                <c:pt idx="258">
                  <c:v>1182.5</c:v>
                </c:pt>
                <c:pt idx="259">
                  <c:v>1793.5625</c:v>
                </c:pt>
                <c:pt idx="260">
                  <c:v>1972.3125</c:v>
                </c:pt>
                <c:pt idx="261">
                  <c:v>2312.8125</c:v>
                </c:pt>
                <c:pt idx="262">
                  <c:v>1877.125</c:v>
                </c:pt>
                <c:pt idx="263">
                  <c:v>2242.125</c:v>
                </c:pt>
                <c:pt idx="264">
                  <c:v>2040.4375</c:v>
                </c:pt>
                <c:pt idx="265">
                  <c:v>1992.25</c:v>
                </c:pt>
                <c:pt idx="266">
                  <c:v>1860.9375</c:v>
                </c:pt>
                <c:pt idx="267">
                  <c:v>1257.5625</c:v>
                </c:pt>
                <c:pt idx="268">
                  <c:v>1349.0625</c:v>
                </c:pt>
                <c:pt idx="269">
                  <c:v>1607.5</c:v>
                </c:pt>
                <c:pt idx="270">
                  <c:v>1518.8125</c:v>
                </c:pt>
                <c:pt idx="271">
                  <c:v>1193.625</c:v>
                </c:pt>
                <c:pt idx="272">
                  <c:v>1254.3125</c:v>
                </c:pt>
                <c:pt idx="273">
                  <c:v>1776.1875</c:v>
                </c:pt>
                <c:pt idx="274">
                  <c:v>1639.375</c:v>
                </c:pt>
                <c:pt idx="275">
                  <c:v>1413.3125</c:v>
                </c:pt>
                <c:pt idx="276">
                  <c:v>1764.625</c:v>
                </c:pt>
                <c:pt idx="277">
                  <c:v>1382.0625</c:v>
                </c:pt>
                <c:pt idx="278">
                  <c:v>1143.6875</c:v>
                </c:pt>
                <c:pt idx="279">
                  <c:v>1042.125</c:v>
                </c:pt>
                <c:pt idx="280">
                  <c:v>2377.8125</c:v>
                </c:pt>
                <c:pt idx="281">
                  <c:v>831.125</c:v>
                </c:pt>
                <c:pt idx="282">
                  <c:v>1341.4375</c:v>
                </c:pt>
                <c:pt idx="283">
                  <c:v>665.3125</c:v>
                </c:pt>
                <c:pt idx="284">
                  <c:v>1259.5625</c:v>
                </c:pt>
                <c:pt idx="285">
                  <c:v>1610.4375</c:v>
                </c:pt>
                <c:pt idx="286">
                  <c:v>1220.4375</c:v>
                </c:pt>
                <c:pt idx="287">
                  <c:v>781.3125</c:v>
                </c:pt>
                <c:pt idx="288">
                  <c:v>2.133333</c:v>
                </c:pt>
                <c:pt idx="289">
                  <c:v>1482.8125</c:v>
                </c:pt>
                <c:pt idx="290">
                  <c:v>1175.4375</c:v>
                </c:pt>
                <c:pt idx="291">
                  <c:v>1450.4375</c:v>
                </c:pt>
                <c:pt idx="292">
                  <c:v>1692.5</c:v>
                </c:pt>
                <c:pt idx="293">
                  <c:v>1618.181818</c:v>
                </c:pt>
                <c:pt idx="294">
                  <c:v>1351.125</c:v>
                </c:pt>
                <c:pt idx="295">
                  <c:v>1520.5</c:v>
                </c:pt>
                <c:pt idx="296">
                  <c:v>1150.090909</c:v>
                </c:pt>
                <c:pt idx="297">
                  <c:v>799.777777</c:v>
                </c:pt>
                <c:pt idx="298">
                  <c:v>1067.111111</c:v>
                </c:pt>
                <c:pt idx="299">
                  <c:v>468.428571</c:v>
                </c:pt>
                <c:pt idx="300">
                  <c:v>1517.166666</c:v>
                </c:pt>
                <c:pt idx="301">
                  <c:v>697</c:v>
                </c:pt>
                <c:pt idx="302">
                  <c:v>338.25</c:v>
                </c:pt>
                <c:pt idx="303">
                  <c:v>878</c:v>
                </c:pt>
                <c:pt idx="304">
                  <c:v>1015.5</c:v>
                </c:pt>
                <c:pt idx="305">
                  <c:v>690.5</c:v>
                </c:pt>
                <c:pt idx="306">
                  <c:v>981</c:v>
                </c:pt>
                <c:pt idx="307">
                  <c:v>1049</c:v>
                </c:pt>
                <c:pt idx="308">
                  <c:v>432</c:v>
                </c:pt>
                <c:pt idx="309">
                  <c:v>750</c:v>
                </c:pt>
              </c:numCache>
            </c:numRef>
          </c:xVal>
          <c:yVal>
            <c:numRef>
              <c:f>Sheet1!$B$427:$B$736</c:f>
              <c:numCache>
                <c:formatCode>0_);[Red]\(0\)</c:formatCode>
                <c:ptCount val="310"/>
                <c:pt idx="0">
                  <c:v>110.811666938851</c:v>
                </c:pt>
                <c:pt idx="1">
                  <c:v>125.095623210604</c:v>
                </c:pt>
                <c:pt idx="2">
                  <c:v>110.266567506666</c:v>
                </c:pt>
                <c:pt idx="3">
                  <c:v>131.785453908133</c:v>
                </c:pt>
                <c:pt idx="4">
                  <c:v>98.1224319571441</c:v>
                </c:pt>
                <c:pt idx="5">
                  <c:v>128.684972854882</c:v>
                </c:pt>
                <c:pt idx="6">
                  <c:v>160.172506992998</c:v>
                </c:pt>
                <c:pt idx="7">
                  <c:v>126.879368037507</c:v>
                </c:pt>
                <c:pt idx="8">
                  <c:v>187.299022530472</c:v>
                </c:pt>
                <c:pt idx="9">
                  <c:v>118.59419048316</c:v>
                </c:pt>
                <c:pt idx="10">
                  <c:v>136.231122528921</c:v>
                </c:pt>
                <c:pt idx="11">
                  <c:v>139.636315421133</c:v>
                </c:pt>
                <c:pt idx="12">
                  <c:v>110.107226852904</c:v>
                </c:pt>
                <c:pt idx="13">
                  <c:v>123.476571803079</c:v>
                </c:pt>
                <c:pt idx="14">
                  <c:v>130.116257268105</c:v>
                </c:pt>
                <c:pt idx="15">
                  <c:v>111.346036039114</c:v>
                </c:pt>
                <c:pt idx="16">
                  <c:v>133.885727576769</c:v>
                </c:pt>
                <c:pt idx="17">
                  <c:v>141.191609819385</c:v>
                </c:pt>
                <c:pt idx="18">
                  <c:v>118.709811991092</c:v>
                </c:pt>
                <c:pt idx="19">
                  <c:v>133.284800485777</c:v>
                </c:pt>
                <c:pt idx="20">
                  <c:v>135.673516588231</c:v>
                </c:pt>
                <c:pt idx="21">
                  <c:v>135.98182253864</c:v>
                </c:pt>
                <c:pt idx="22">
                  <c:v>105.87212327072</c:v>
                </c:pt>
                <c:pt idx="23">
                  <c:v>98.1633099525054</c:v>
                </c:pt>
                <c:pt idx="24">
                  <c:v>124.34924498739</c:v>
                </c:pt>
                <c:pt idx="25">
                  <c:v>121.596787184044</c:v>
                </c:pt>
                <c:pt idx="26">
                  <c:v>118.781618119741</c:v>
                </c:pt>
                <c:pt idx="27">
                  <c:v>139.701360900816</c:v>
                </c:pt>
                <c:pt idx="28">
                  <c:v>125.276104257685</c:v>
                </c:pt>
                <c:pt idx="29">
                  <c:v>109.045824030736</c:v>
                </c:pt>
                <c:pt idx="30">
                  <c:v>140.177206463674</c:v>
                </c:pt>
                <c:pt idx="31">
                  <c:v>92.4798146103744</c:v>
                </c:pt>
                <c:pt idx="32">
                  <c:v>85.1554103799135</c:v>
                </c:pt>
                <c:pt idx="33">
                  <c:v>133.405951602686</c:v>
                </c:pt>
                <c:pt idx="34">
                  <c:v>103.792174100136</c:v>
                </c:pt>
                <c:pt idx="35">
                  <c:v>126.791406001168</c:v>
                </c:pt>
                <c:pt idx="36">
                  <c:v>89.5871784342097</c:v>
                </c:pt>
                <c:pt idx="37">
                  <c:v>94.8266355469634</c:v>
                </c:pt>
                <c:pt idx="38">
                  <c:v>92.5045139690298</c:v>
                </c:pt>
                <c:pt idx="39">
                  <c:v>101.409715045151</c:v>
                </c:pt>
                <c:pt idx="40">
                  <c:v>88.9187144887093</c:v>
                </c:pt>
                <c:pt idx="41">
                  <c:v>86.1766361964831</c:v>
                </c:pt>
                <c:pt idx="42">
                  <c:v>92.2359454176407</c:v>
                </c:pt>
                <c:pt idx="43">
                  <c:v>100.541854586063</c:v>
                </c:pt>
                <c:pt idx="44">
                  <c:v>93.0325954061909</c:v>
                </c:pt>
                <c:pt idx="45">
                  <c:v>100.364579136241</c:v>
                </c:pt>
                <c:pt idx="46">
                  <c:v>100.473826518376</c:v>
                </c:pt>
                <c:pt idx="47">
                  <c:v>104.166619646471</c:v>
                </c:pt>
                <c:pt idx="48">
                  <c:v>103.974708228411</c:v>
                </c:pt>
                <c:pt idx="49">
                  <c:v>100.213554540039</c:v>
                </c:pt>
                <c:pt idx="50">
                  <c:v>103.51977529775</c:v>
                </c:pt>
                <c:pt idx="51">
                  <c:v>101.684850276865</c:v>
                </c:pt>
                <c:pt idx="52">
                  <c:v>121.712052195859</c:v>
                </c:pt>
                <c:pt idx="53">
                  <c:v>132.007255151323</c:v>
                </c:pt>
                <c:pt idx="54">
                  <c:v>133.600398002629</c:v>
                </c:pt>
                <c:pt idx="55">
                  <c:v>114.514074583374</c:v>
                </c:pt>
                <c:pt idx="56">
                  <c:v>138.294570141419</c:v>
                </c:pt>
                <c:pt idx="57">
                  <c:v>118.967613215499</c:v>
                </c:pt>
                <c:pt idx="58">
                  <c:v>118.652506071601</c:v>
                </c:pt>
                <c:pt idx="59">
                  <c:v>112.364453692842</c:v>
                </c:pt>
                <c:pt idx="60">
                  <c:v>132.13702943316</c:v>
                </c:pt>
                <c:pt idx="61">
                  <c:v>102.143815821326</c:v>
                </c:pt>
                <c:pt idx="62">
                  <c:v>116.418188370146</c:v>
                </c:pt>
                <c:pt idx="63">
                  <c:v>147.490467331027</c:v>
                </c:pt>
                <c:pt idx="64">
                  <c:v>142.319871560421</c:v>
                </c:pt>
                <c:pt idx="65">
                  <c:v>113.389410508656</c:v>
                </c:pt>
                <c:pt idx="66">
                  <c:v>91.7648119387455</c:v>
                </c:pt>
                <c:pt idx="67">
                  <c:v>120.34788831047</c:v>
                </c:pt>
                <c:pt idx="68">
                  <c:v>142.308975239086</c:v>
                </c:pt>
                <c:pt idx="69">
                  <c:v>113.534696755268</c:v>
                </c:pt>
                <c:pt idx="70">
                  <c:v>118.214219874679</c:v>
                </c:pt>
                <c:pt idx="71">
                  <c:v>152.270517362242</c:v>
                </c:pt>
                <c:pt idx="72">
                  <c:v>138.88552442497</c:v>
                </c:pt>
                <c:pt idx="73">
                  <c:v>84.9353488842485</c:v>
                </c:pt>
                <c:pt idx="74">
                  <c:v>118.873744396305</c:v>
                </c:pt>
                <c:pt idx="75">
                  <c:v>89.2511957344581</c:v>
                </c:pt>
                <c:pt idx="76">
                  <c:v>92.2778018088761</c:v>
                </c:pt>
                <c:pt idx="77">
                  <c:v>110.803843201566</c:v>
                </c:pt>
                <c:pt idx="78">
                  <c:v>119.012003266478</c:v>
                </c:pt>
                <c:pt idx="79">
                  <c:v>139.387554781624</c:v>
                </c:pt>
                <c:pt idx="80">
                  <c:v>136.870397679609</c:v>
                </c:pt>
                <c:pt idx="81">
                  <c:v>121.816366169149</c:v>
                </c:pt>
                <c:pt idx="82">
                  <c:v>118.274077008544</c:v>
                </c:pt>
                <c:pt idx="83">
                  <c:v>145.84022793619</c:v>
                </c:pt>
                <c:pt idx="84">
                  <c:v>143.773984970025</c:v>
                </c:pt>
                <c:pt idx="85">
                  <c:v>111.366963712042</c:v>
                </c:pt>
                <c:pt idx="86">
                  <c:v>154.534858014039</c:v>
                </c:pt>
                <c:pt idx="87">
                  <c:v>114.583095516683</c:v>
                </c:pt>
                <c:pt idx="88">
                  <c:v>121.983614490926</c:v>
                </c:pt>
                <c:pt idx="89">
                  <c:v>110.915780950563</c:v>
                </c:pt>
                <c:pt idx="90">
                  <c:v>155.333034007095</c:v>
                </c:pt>
                <c:pt idx="91">
                  <c:v>142.143691418184</c:v>
                </c:pt>
                <c:pt idx="92">
                  <c:v>133.039598727128</c:v>
                </c:pt>
                <c:pt idx="93">
                  <c:v>100.455235977131</c:v>
                </c:pt>
                <c:pt idx="94">
                  <c:v>88.7279802590091</c:v>
                </c:pt>
                <c:pt idx="95">
                  <c:v>115.791657486422</c:v>
                </c:pt>
                <c:pt idx="96">
                  <c:v>136.418164173226</c:v>
                </c:pt>
                <c:pt idx="97">
                  <c:v>125.544221946658</c:v>
                </c:pt>
                <c:pt idx="98">
                  <c:v>135.143043998689</c:v>
                </c:pt>
                <c:pt idx="99">
                  <c:v>113.941334836987</c:v>
                </c:pt>
                <c:pt idx="100">
                  <c:v>150.001135953489</c:v>
                </c:pt>
                <c:pt idx="101">
                  <c:v>138.304558666436</c:v>
                </c:pt>
                <c:pt idx="102">
                  <c:v>122.355757627826</c:v>
                </c:pt>
                <c:pt idx="103">
                  <c:v>128.952558028575</c:v>
                </c:pt>
                <c:pt idx="104">
                  <c:v>108.52993744721</c:v>
                </c:pt>
                <c:pt idx="105">
                  <c:v>129.426418201011</c:v>
                </c:pt>
                <c:pt idx="106">
                  <c:v>135.005892848149</c:v>
                </c:pt>
                <c:pt idx="107">
                  <c:v>154.018996849506</c:v>
                </c:pt>
                <c:pt idx="108">
                  <c:v>128.545734064358</c:v>
                </c:pt>
                <c:pt idx="109">
                  <c:v>125.963137285511</c:v>
                </c:pt>
                <c:pt idx="110">
                  <c:v>104.191074457437</c:v>
                </c:pt>
                <c:pt idx="111">
                  <c:v>114.345843237089</c:v>
                </c:pt>
                <c:pt idx="112">
                  <c:v>104.211892592901</c:v>
                </c:pt>
                <c:pt idx="113">
                  <c:v>122.80562068367</c:v>
                </c:pt>
                <c:pt idx="114">
                  <c:v>170.700759723693</c:v>
                </c:pt>
                <c:pt idx="115">
                  <c:v>106.646998991429</c:v>
                </c:pt>
                <c:pt idx="116">
                  <c:v>120.937617840365</c:v>
                </c:pt>
                <c:pt idx="117">
                  <c:v>127.260766070395</c:v>
                </c:pt>
                <c:pt idx="118">
                  <c:v>122.132452644332</c:v>
                </c:pt>
                <c:pt idx="119">
                  <c:v>111.729249046425</c:v>
                </c:pt>
                <c:pt idx="120">
                  <c:v>165.424877054386</c:v>
                </c:pt>
                <c:pt idx="121">
                  <c:v>108.496161317248</c:v>
                </c:pt>
                <c:pt idx="122">
                  <c:v>137.245468480549</c:v>
                </c:pt>
                <c:pt idx="123">
                  <c:v>113.969053725742</c:v>
                </c:pt>
                <c:pt idx="124">
                  <c:v>97.3091013702062</c:v>
                </c:pt>
                <c:pt idx="125">
                  <c:v>153.786552400048</c:v>
                </c:pt>
                <c:pt idx="126">
                  <c:v>93.0984897809284</c:v>
                </c:pt>
                <c:pt idx="127">
                  <c:v>104.791037711849</c:v>
                </c:pt>
                <c:pt idx="128">
                  <c:v>134.62031356845</c:v>
                </c:pt>
                <c:pt idx="129">
                  <c:v>126.932518019332</c:v>
                </c:pt>
                <c:pt idx="130">
                  <c:v>129.702496390283</c:v>
                </c:pt>
                <c:pt idx="131">
                  <c:v>141.473531048078</c:v>
                </c:pt>
                <c:pt idx="132">
                  <c:v>120.318829361775</c:v>
                </c:pt>
                <c:pt idx="133">
                  <c:v>95.0107308843671</c:v>
                </c:pt>
                <c:pt idx="134">
                  <c:v>98.8630758808334</c:v>
                </c:pt>
                <c:pt idx="135">
                  <c:v>135.521473821646</c:v>
                </c:pt>
                <c:pt idx="136">
                  <c:v>120.157452926404</c:v>
                </c:pt>
                <c:pt idx="137">
                  <c:v>113.60904580222</c:v>
                </c:pt>
                <c:pt idx="138">
                  <c:v>115.481200093123</c:v>
                </c:pt>
                <c:pt idx="139">
                  <c:v>124.749286187828</c:v>
                </c:pt>
                <c:pt idx="140">
                  <c:v>125.276242066891</c:v>
                </c:pt>
                <c:pt idx="141">
                  <c:v>135.620871107408</c:v>
                </c:pt>
                <c:pt idx="142">
                  <c:v>109.494896170054</c:v>
                </c:pt>
                <c:pt idx="143">
                  <c:v>84.698079893802</c:v>
                </c:pt>
                <c:pt idx="144">
                  <c:v>92.8712715046021</c:v>
                </c:pt>
                <c:pt idx="145">
                  <c:v>138.085114104541</c:v>
                </c:pt>
                <c:pt idx="146">
                  <c:v>115.876119975188</c:v>
                </c:pt>
                <c:pt idx="147">
                  <c:v>131.638522560506</c:v>
                </c:pt>
                <c:pt idx="148">
                  <c:v>121.812179742354</c:v>
                </c:pt>
                <c:pt idx="149">
                  <c:v>141.457649645675</c:v>
                </c:pt>
                <c:pt idx="150">
                  <c:v>95.0143520516609</c:v>
                </c:pt>
                <c:pt idx="151">
                  <c:v>148.314343015342</c:v>
                </c:pt>
                <c:pt idx="152">
                  <c:v>102.418777681272</c:v>
                </c:pt>
                <c:pt idx="153">
                  <c:v>139.83999137099</c:v>
                </c:pt>
                <c:pt idx="154">
                  <c:v>116.870597720141</c:v>
                </c:pt>
                <c:pt idx="155">
                  <c:v>101.101701857658</c:v>
                </c:pt>
                <c:pt idx="156">
                  <c:v>133.810588182654</c:v>
                </c:pt>
                <c:pt idx="157">
                  <c:v>126.95449282088</c:v>
                </c:pt>
                <c:pt idx="158">
                  <c:v>137.873464492524</c:v>
                </c:pt>
                <c:pt idx="159">
                  <c:v>157.801314622036</c:v>
                </c:pt>
                <c:pt idx="160">
                  <c:v>109.311344320568</c:v>
                </c:pt>
                <c:pt idx="161">
                  <c:v>109.159440485424</c:v>
                </c:pt>
                <c:pt idx="162">
                  <c:v>123.979446378589</c:v>
                </c:pt>
                <c:pt idx="163">
                  <c:v>127.908068631429</c:v>
                </c:pt>
                <c:pt idx="164">
                  <c:v>98.8564782789378</c:v>
                </c:pt>
                <c:pt idx="165">
                  <c:v>169.903259389339</c:v>
                </c:pt>
                <c:pt idx="166">
                  <c:v>130.252784573451</c:v>
                </c:pt>
                <c:pt idx="167">
                  <c:v>121.150023022962</c:v>
                </c:pt>
                <c:pt idx="168">
                  <c:v>144.945300435071</c:v>
                </c:pt>
                <c:pt idx="169">
                  <c:v>183.127778450508</c:v>
                </c:pt>
                <c:pt idx="170">
                  <c:v>99.2235994722614</c:v>
                </c:pt>
                <c:pt idx="171">
                  <c:v>104.761157091325</c:v>
                </c:pt>
                <c:pt idx="172">
                  <c:v>92.6108941791813</c:v>
                </c:pt>
                <c:pt idx="173">
                  <c:v>137.164940231293</c:v>
                </c:pt>
                <c:pt idx="174">
                  <c:v>116.076175692263</c:v>
                </c:pt>
                <c:pt idx="175">
                  <c:v>127.70498256037</c:v>
                </c:pt>
                <c:pt idx="176">
                  <c:v>104.487367830174</c:v>
                </c:pt>
                <c:pt idx="177">
                  <c:v>135.596026987221</c:v>
                </c:pt>
                <c:pt idx="178">
                  <c:v>121.28512368342</c:v>
                </c:pt>
                <c:pt idx="179">
                  <c:v>136.226637718026</c:v>
                </c:pt>
                <c:pt idx="180">
                  <c:v>140.307526850862</c:v>
                </c:pt>
                <c:pt idx="181">
                  <c:v>136.587981252174</c:v>
                </c:pt>
                <c:pt idx="182">
                  <c:v>130.627563221906</c:v>
                </c:pt>
                <c:pt idx="183">
                  <c:v>130.7945264128</c:v>
                </c:pt>
                <c:pt idx="184">
                  <c:v>118.797587805646</c:v>
                </c:pt>
                <c:pt idx="185">
                  <c:v>141.027984400595</c:v>
                </c:pt>
                <c:pt idx="186">
                  <c:v>105.708116936576</c:v>
                </c:pt>
                <c:pt idx="187">
                  <c:v>122.273784074391</c:v>
                </c:pt>
                <c:pt idx="188">
                  <c:v>128.818160753027</c:v>
                </c:pt>
                <c:pt idx="189">
                  <c:v>115.538023311067</c:v>
                </c:pt>
                <c:pt idx="190">
                  <c:v>112.606389663967</c:v>
                </c:pt>
                <c:pt idx="191">
                  <c:v>163.290762637543</c:v>
                </c:pt>
                <c:pt idx="192">
                  <c:v>125.94067086616</c:v>
                </c:pt>
                <c:pt idx="193">
                  <c:v>128.300871897025</c:v>
                </c:pt>
                <c:pt idx="194">
                  <c:v>138.811824695072</c:v>
                </c:pt>
                <c:pt idx="195">
                  <c:v>91.795749992642</c:v>
                </c:pt>
                <c:pt idx="196">
                  <c:v>98.8159934962296</c:v>
                </c:pt>
                <c:pt idx="197">
                  <c:v>118.063868498127</c:v>
                </c:pt>
                <c:pt idx="198">
                  <c:v>121.34947152753</c:v>
                </c:pt>
                <c:pt idx="199">
                  <c:v>118.557204549122</c:v>
                </c:pt>
                <c:pt idx="200">
                  <c:v>128.616763341963</c:v>
                </c:pt>
                <c:pt idx="201">
                  <c:v>106.491530788744</c:v>
                </c:pt>
                <c:pt idx="202">
                  <c:v>129.627435178436</c:v>
                </c:pt>
                <c:pt idx="203">
                  <c:v>100.688186384016</c:v>
                </c:pt>
                <c:pt idx="204">
                  <c:v>118.687879973163</c:v>
                </c:pt>
                <c:pt idx="205">
                  <c:v>127.957938350248</c:v>
                </c:pt>
                <c:pt idx="206">
                  <c:v>93.9069559171807</c:v>
                </c:pt>
                <c:pt idx="207">
                  <c:v>85.9284136358844</c:v>
                </c:pt>
                <c:pt idx="208">
                  <c:v>96.556076863511</c:v>
                </c:pt>
                <c:pt idx="209">
                  <c:v>112.082178390377</c:v>
                </c:pt>
                <c:pt idx="210">
                  <c:v>128.046391483697</c:v>
                </c:pt>
                <c:pt idx="211">
                  <c:v>111.420980678143</c:v>
                </c:pt>
                <c:pt idx="212">
                  <c:v>115.104644765758</c:v>
                </c:pt>
                <c:pt idx="213">
                  <c:v>105.667486197193</c:v>
                </c:pt>
                <c:pt idx="214">
                  <c:v>131.529851018195</c:v>
                </c:pt>
                <c:pt idx="215">
                  <c:v>112.513048377263</c:v>
                </c:pt>
                <c:pt idx="216">
                  <c:v>112.475573357759</c:v>
                </c:pt>
                <c:pt idx="217">
                  <c:v>141.763277174537</c:v>
                </c:pt>
                <c:pt idx="218">
                  <c:v>138.663545485227</c:v>
                </c:pt>
                <c:pt idx="219">
                  <c:v>66.3430356618465</c:v>
                </c:pt>
                <c:pt idx="220">
                  <c:v>111.750753718846</c:v>
                </c:pt>
                <c:pt idx="221">
                  <c:v>141.636591357877</c:v>
                </c:pt>
                <c:pt idx="222">
                  <c:v>112.733108992537</c:v>
                </c:pt>
                <c:pt idx="223">
                  <c:v>127.791902706515</c:v>
                </c:pt>
                <c:pt idx="224">
                  <c:v>119.475103864944</c:v>
                </c:pt>
                <c:pt idx="225">
                  <c:v>96.5211915901881</c:v>
                </c:pt>
                <c:pt idx="226">
                  <c:v>127.092780607647</c:v>
                </c:pt>
                <c:pt idx="227">
                  <c:v>105.181759700726</c:v>
                </c:pt>
                <c:pt idx="228">
                  <c:v>108.353672257281</c:v>
                </c:pt>
                <c:pt idx="229">
                  <c:v>108.30265603574</c:v>
                </c:pt>
                <c:pt idx="230">
                  <c:v>88.8505805147699</c:v>
                </c:pt>
                <c:pt idx="231">
                  <c:v>114.15791014127</c:v>
                </c:pt>
                <c:pt idx="232">
                  <c:v>111.340124883687</c:v>
                </c:pt>
                <c:pt idx="233">
                  <c:v>135.701348032895</c:v>
                </c:pt>
                <c:pt idx="234">
                  <c:v>138.840634491804</c:v>
                </c:pt>
                <c:pt idx="235">
                  <c:v>147.874443929283</c:v>
                </c:pt>
                <c:pt idx="236">
                  <c:v>120.647574832695</c:v>
                </c:pt>
                <c:pt idx="237">
                  <c:v>158.303227036639</c:v>
                </c:pt>
                <c:pt idx="238">
                  <c:v>133.341364103293</c:v>
                </c:pt>
                <c:pt idx="239">
                  <c:v>125.341916521998</c:v>
                </c:pt>
                <c:pt idx="240">
                  <c:v>121.535978665936</c:v>
                </c:pt>
                <c:pt idx="241">
                  <c:v>128.780057992261</c:v>
                </c:pt>
                <c:pt idx="242">
                  <c:v>143.187201506745</c:v>
                </c:pt>
                <c:pt idx="243">
                  <c:v>128.898709901624</c:v>
                </c:pt>
                <c:pt idx="244">
                  <c:v>146.984567666197</c:v>
                </c:pt>
                <c:pt idx="245">
                  <c:v>142.801611384272</c:v>
                </c:pt>
                <c:pt idx="246">
                  <c:v>133.252543808399</c:v>
                </c:pt>
                <c:pt idx="247">
                  <c:v>130.79368694479</c:v>
                </c:pt>
                <c:pt idx="248">
                  <c:v>107.873427427376</c:v>
                </c:pt>
                <c:pt idx="249">
                  <c:v>85.6844431810949</c:v>
                </c:pt>
                <c:pt idx="250">
                  <c:v>123.838616183326</c:v>
                </c:pt>
                <c:pt idx="251">
                  <c:v>125.704931257168</c:v>
                </c:pt>
                <c:pt idx="252">
                  <c:v>107.293675390615</c:v>
                </c:pt>
                <c:pt idx="253">
                  <c:v>95.0487916066133</c:v>
                </c:pt>
                <c:pt idx="254">
                  <c:v>111.010219182857</c:v>
                </c:pt>
                <c:pt idx="255">
                  <c:v>138.361951738938</c:v>
                </c:pt>
                <c:pt idx="256">
                  <c:v>88.8387339059908</c:v>
                </c:pt>
                <c:pt idx="257">
                  <c:v>119.768842524513</c:v>
                </c:pt>
                <c:pt idx="258">
                  <c:v>109.598703178108</c:v>
                </c:pt>
                <c:pt idx="259">
                  <c:v>84.3278192187025</c:v>
                </c:pt>
                <c:pt idx="260">
                  <c:v>96.3213097255684</c:v>
                </c:pt>
                <c:pt idx="261">
                  <c:v>108.662358095302</c:v>
                </c:pt>
                <c:pt idx="262">
                  <c:v>90.6100737913234</c:v>
                </c:pt>
                <c:pt idx="263">
                  <c:v>104.133650740103</c:v>
                </c:pt>
                <c:pt idx="264">
                  <c:v>110.152675157993</c:v>
                </c:pt>
                <c:pt idx="265">
                  <c:v>107.664944343651</c:v>
                </c:pt>
                <c:pt idx="266">
                  <c:v>113.150206615769</c:v>
                </c:pt>
                <c:pt idx="267">
                  <c:v>128.562971586043</c:v>
                </c:pt>
                <c:pt idx="268">
                  <c:v>123.556382613277</c:v>
                </c:pt>
                <c:pt idx="269">
                  <c:v>102.777793601661</c:v>
                </c:pt>
                <c:pt idx="270">
                  <c:v>112.084819199467</c:v>
                </c:pt>
                <c:pt idx="271">
                  <c:v>136.24360070646</c:v>
                </c:pt>
                <c:pt idx="272">
                  <c:v>130.017171368218</c:v>
                </c:pt>
                <c:pt idx="273">
                  <c:v>108.038869996768</c:v>
                </c:pt>
                <c:pt idx="274">
                  <c:v>99.3008516007277</c:v>
                </c:pt>
                <c:pt idx="275">
                  <c:v>88.1398748082761</c:v>
                </c:pt>
                <c:pt idx="276">
                  <c:v>97.1841406112764</c:v>
                </c:pt>
                <c:pt idx="277">
                  <c:v>119.178548084237</c:v>
                </c:pt>
                <c:pt idx="278">
                  <c:v>145.411092874531</c:v>
                </c:pt>
                <c:pt idx="279">
                  <c:v>154.893631651422</c:v>
                </c:pt>
                <c:pt idx="280">
                  <c:v>91.1869463259774</c:v>
                </c:pt>
                <c:pt idx="281">
                  <c:v>130.485472551369</c:v>
                </c:pt>
                <c:pt idx="282">
                  <c:v>114.784443945305</c:v>
                </c:pt>
                <c:pt idx="283">
                  <c:v>203.711205780215</c:v>
                </c:pt>
                <c:pt idx="284">
                  <c:v>130.226976353549</c:v>
                </c:pt>
                <c:pt idx="285">
                  <c:v>136.26627197343</c:v>
                </c:pt>
                <c:pt idx="286">
                  <c:v>99.0766236805267</c:v>
                </c:pt>
                <c:pt idx="287">
                  <c:v>108.788910538944</c:v>
                </c:pt>
                <c:pt idx="288">
                  <c:v>114.066055555555</c:v>
                </c:pt>
                <c:pt idx="289">
                  <c:v>100.320750389928</c:v>
                </c:pt>
                <c:pt idx="290">
                  <c:v>129.763084999938</c:v>
                </c:pt>
                <c:pt idx="291">
                  <c:v>130.980254154198</c:v>
                </c:pt>
                <c:pt idx="292">
                  <c:v>87.4290750496085</c:v>
                </c:pt>
                <c:pt idx="293">
                  <c:v>82.573504213758</c:v>
                </c:pt>
                <c:pt idx="294">
                  <c:v>113.111471702474</c:v>
                </c:pt>
                <c:pt idx="295">
                  <c:v>91.1198445707078</c:v>
                </c:pt>
                <c:pt idx="296">
                  <c:v>153.079973146706</c:v>
                </c:pt>
                <c:pt idx="297">
                  <c:v>118.939165014554</c:v>
                </c:pt>
                <c:pt idx="298">
                  <c:v>132.748858586099</c:v>
                </c:pt>
                <c:pt idx="299">
                  <c:v>83.331508831741</c:v>
                </c:pt>
                <c:pt idx="300">
                  <c:v>102.278616686714</c:v>
                </c:pt>
                <c:pt idx="301">
                  <c:v>110.866889092317</c:v>
                </c:pt>
                <c:pt idx="302">
                  <c:v>120.914699409366</c:v>
                </c:pt>
                <c:pt idx="303">
                  <c:v>111.901718614896</c:v>
                </c:pt>
                <c:pt idx="304">
                  <c:v>81.1044215240696</c:v>
                </c:pt>
                <c:pt idx="305">
                  <c:v>126.600773777833</c:v>
                </c:pt>
                <c:pt idx="306">
                  <c:v>100.798786952089</c:v>
                </c:pt>
                <c:pt idx="307">
                  <c:v>138.374775977121</c:v>
                </c:pt>
                <c:pt idx="308">
                  <c:v>171.104166666666</c:v>
                </c:pt>
                <c:pt idx="309">
                  <c:v>105.48796</c:v>
                </c:pt>
              </c:numCache>
            </c:numRef>
          </c:yVal>
          <c:smooth val="0"/>
        </c:ser>
        <c:dLbls>
          <c:showLegendKey val="0"/>
          <c:showVal val="0"/>
          <c:showCatName val="0"/>
          <c:showSerName val="0"/>
          <c:showPercent val="0"/>
          <c:showBubbleSize val="0"/>
        </c:dLbls>
        <c:axId val="-1630813968"/>
        <c:axId val="-1630812880"/>
      </c:scatterChart>
      <c:valAx>
        <c:axId val="-1630813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0812880"/>
        <c:crosses val="autoZero"/>
        <c:crossBetween val="midCat"/>
      </c:valAx>
      <c:valAx>
        <c:axId val="-163081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0813968"/>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会员客单与品项数、品单价</a:t>
            </a:r>
            <a:endParaRPr lang="zh-CN" altLang="en-US"/>
          </a:p>
        </c:rich>
      </c:tx>
      <c:layout/>
      <c:overlay val="0"/>
      <c:spPr>
        <a:noFill/>
        <a:ln>
          <a:noFill/>
        </a:ln>
        <a:effectLst/>
      </c:spPr>
    </c:title>
    <c:autoTitleDeleted val="0"/>
    <c:plotArea>
      <c:layout/>
      <c:lineChart>
        <c:grouping val="standard"/>
        <c:varyColors val="0"/>
        <c:ser>
          <c:idx val="1"/>
          <c:order val="1"/>
          <c:tx>
            <c:strRef>
              <c:f>基础数据分析1!$M$1</c:f>
              <c:strCache>
                <c:ptCount val="1"/>
                <c:pt idx="0">
                  <c:v>会员品项数</c:v>
                </c:pt>
              </c:strCache>
            </c:strRef>
          </c:tx>
          <c:spPr>
            <a:ln w="28575" cap="rnd">
              <a:solidFill>
                <a:schemeClr val="accent2"/>
              </a:solidFill>
              <a:round/>
            </a:ln>
            <a:effectLst/>
          </c:spPr>
          <c:marker>
            <c:symbol val="none"/>
          </c:marker>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基础数据分析1!$M$2:$M$17</c:f>
              <c:numCache>
                <c:formatCode>0.00_ </c:formatCode>
                <c:ptCount val="16"/>
                <c:pt idx="0">
                  <c:v>1.957804</c:v>
                </c:pt>
                <c:pt idx="1">
                  <c:v>1.994843</c:v>
                </c:pt>
                <c:pt idx="2">
                  <c:v>1.950694</c:v>
                </c:pt>
                <c:pt idx="3">
                  <c:v>1.930698</c:v>
                </c:pt>
                <c:pt idx="4">
                  <c:v>1.908528</c:v>
                </c:pt>
                <c:pt idx="5">
                  <c:v>1.938299</c:v>
                </c:pt>
                <c:pt idx="6">
                  <c:v>1.946405</c:v>
                </c:pt>
                <c:pt idx="7">
                  <c:v>1.959733</c:v>
                </c:pt>
                <c:pt idx="8">
                  <c:v>1.934343</c:v>
                </c:pt>
                <c:pt idx="9">
                  <c:v>1.948503</c:v>
                </c:pt>
                <c:pt idx="10">
                  <c:v>1.928708</c:v>
                </c:pt>
                <c:pt idx="11">
                  <c:v>1.962604</c:v>
                </c:pt>
                <c:pt idx="12">
                  <c:v>1.984069</c:v>
                </c:pt>
                <c:pt idx="13">
                  <c:v>1.972068</c:v>
                </c:pt>
                <c:pt idx="14">
                  <c:v>1.921683</c:v>
                </c:pt>
                <c:pt idx="15">
                  <c:v>1.896719</c:v>
                </c:pt>
              </c:numCache>
            </c:numRef>
          </c:val>
          <c:smooth val="0"/>
        </c:ser>
        <c:dLbls>
          <c:showLegendKey val="0"/>
          <c:showVal val="0"/>
          <c:showCatName val="0"/>
          <c:showSerName val="0"/>
          <c:showPercent val="0"/>
          <c:showBubbleSize val="0"/>
        </c:dLbls>
        <c:marker val="0"/>
        <c:smooth val="0"/>
        <c:axId val="-1988671440"/>
        <c:axId val="-1988673616"/>
      </c:lineChart>
      <c:lineChart>
        <c:grouping val="standard"/>
        <c:varyColors val="0"/>
        <c:ser>
          <c:idx val="0"/>
          <c:order val="0"/>
          <c:tx>
            <c:strRef>
              <c:f>基础数据分析1!$J$1</c:f>
              <c:strCache>
                <c:ptCount val="1"/>
                <c:pt idx="0">
                  <c:v>会员客单</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基础数据分析1!$J$2:$J$17</c:f>
              <c:numCache>
                <c:formatCode>0_ </c:formatCode>
                <c:ptCount val="16"/>
                <c:pt idx="0">
                  <c:v>83.1020071227771</c:v>
                </c:pt>
                <c:pt idx="1">
                  <c:v>90.1857115854408</c:v>
                </c:pt>
                <c:pt idx="2">
                  <c:v>85.1922005335991</c:v>
                </c:pt>
                <c:pt idx="3">
                  <c:v>80.5211688122634</c:v>
                </c:pt>
                <c:pt idx="4">
                  <c:v>78.7320995967043</c:v>
                </c:pt>
                <c:pt idx="5">
                  <c:v>88.2131996698798</c:v>
                </c:pt>
                <c:pt idx="6">
                  <c:v>80.0832166321253</c:v>
                </c:pt>
                <c:pt idx="7">
                  <c:v>80.8232638359988</c:v>
                </c:pt>
                <c:pt idx="8">
                  <c:v>85.6065584776663</c:v>
                </c:pt>
                <c:pt idx="9">
                  <c:v>86.7618799302763</c:v>
                </c:pt>
                <c:pt idx="10">
                  <c:v>90.5578831272536</c:v>
                </c:pt>
                <c:pt idx="11">
                  <c:v>91.1165673533374</c:v>
                </c:pt>
                <c:pt idx="12">
                  <c:v>86.3198736263658</c:v>
                </c:pt>
                <c:pt idx="13">
                  <c:v>86.8453940202107</c:v>
                </c:pt>
                <c:pt idx="14">
                  <c:v>83.113829632703</c:v>
                </c:pt>
                <c:pt idx="15">
                  <c:v>81.4960608841022</c:v>
                </c:pt>
              </c:numCache>
            </c:numRef>
          </c:val>
          <c:smooth val="0"/>
        </c:ser>
        <c:ser>
          <c:idx val="2"/>
          <c:order val="2"/>
          <c:tx>
            <c:strRef>
              <c:f>基础数据分析1!$O$1</c:f>
              <c:strCache>
                <c:ptCount val="1"/>
                <c:pt idx="0">
                  <c:v>会员SKU品单价</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基础数据分析1!$O$2:$O$17</c:f>
              <c:numCache>
                <c:formatCode>0_ </c:formatCode>
                <c:ptCount val="16"/>
                <c:pt idx="0">
                  <c:v>42.4465244166551</c:v>
                </c:pt>
                <c:pt idx="1">
                  <c:v>45.2094134125865</c:v>
                </c:pt>
                <c:pt idx="2">
                  <c:v>43.6727559190695</c:v>
                </c:pt>
                <c:pt idx="3">
                  <c:v>41.7057230511284</c:v>
                </c:pt>
                <c:pt idx="4">
                  <c:v>41.2527747203193</c:v>
                </c:pt>
                <c:pt idx="5">
                  <c:v>45.5106141871489</c:v>
                </c:pt>
                <c:pt idx="6">
                  <c:v>41.1441529232725</c:v>
                </c:pt>
                <c:pt idx="7">
                  <c:v>41.2419666970216</c:v>
                </c:pt>
                <c:pt idx="8">
                  <c:v>44.2561320878542</c:v>
                </c:pt>
                <c:pt idx="9">
                  <c:v>44.5274457295905</c:v>
                </c:pt>
                <c:pt idx="10">
                  <c:v>46.9525939048935</c:v>
                </c:pt>
                <c:pt idx="11">
                  <c:v>46.4263607798623</c:v>
                </c:pt>
                <c:pt idx="12">
                  <c:v>43.5064719676005</c:v>
                </c:pt>
                <c:pt idx="13">
                  <c:v>44.0377137554243</c:v>
                </c:pt>
                <c:pt idx="14">
                  <c:v>43.2505199299747</c:v>
                </c:pt>
                <c:pt idx="15">
                  <c:v>42.9668562497603</c:v>
                </c:pt>
              </c:numCache>
            </c:numRef>
          </c:val>
          <c:smooth val="0"/>
        </c:ser>
        <c:dLbls>
          <c:showLegendKey val="0"/>
          <c:showVal val="0"/>
          <c:showCatName val="0"/>
          <c:showSerName val="0"/>
          <c:showPercent val="0"/>
          <c:showBubbleSize val="0"/>
        </c:dLbls>
        <c:marker val="0"/>
        <c:smooth val="0"/>
        <c:axId val="-1988669264"/>
        <c:axId val="-1988670352"/>
      </c:lineChart>
      <c:catAx>
        <c:axId val="-198867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3616"/>
        <c:crosses val="autoZero"/>
        <c:auto val="1"/>
        <c:lblAlgn val="ctr"/>
        <c:lblOffset val="100"/>
        <c:noMultiLvlLbl val="0"/>
      </c:catAx>
      <c:valAx>
        <c:axId val="-1988673616"/>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1440"/>
        <c:crosses val="autoZero"/>
        <c:crossBetween val="between"/>
      </c:valAx>
      <c:catAx>
        <c:axId val="-198866926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0352"/>
        <c:crosses val="autoZero"/>
        <c:auto val="1"/>
        <c:lblAlgn val="ctr"/>
        <c:lblOffset val="100"/>
        <c:noMultiLvlLbl val="0"/>
      </c:catAx>
      <c:valAx>
        <c:axId val="-1988670352"/>
        <c:scaling>
          <c:orientation val="minMax"/>
        </c:scaling>
        <c:delete val="0"/>
        <c:axPos val="r"/>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69264"/>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a:effectLst/>
              </a:rPr>
              <a:t>中店</a:t>
            </a:r>
            <a:r>
              <a:rPr lang="en-US" altLang="zh-CN" sz="1400" b="0" i="0" u="none" strike="noStrike" baseline="0">
                <a:effectLst/>
              </a:rPr>
              <a:t>(</a:t>
            </a:r>
            <a:r>
              <a:rPr lang="zh-CN" altLang="zh-CN" sz="1400" b="0" i="0" u="none" strike="noStrike" baseline="0">
                <a:effectLst/>
              </a:rPr>
              <a:t>中</a:t>
            </a:r>
            <a:r>
              <a:rPr lang="zh-CN" altLang="en-US" sz="1400" b="0" i="0" u="none" strike="noStrike" baseline="0">
                <a:effectLst/>
              </a:rPr>
              <a:t>二</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Sheet1!$C$427:$C$736</c:f>
              <c:numCache>
                <c:formatCode>0_);[Red]\(0\)</c:formatCode>
                <c:ptCount val="310"/>
                <c:pt idx="0">
                  <c:v>74.3125</c:v>
                </c:pt>
                <c:pt idx="1">
                  <c:v>111.0625</c:v>
                </c:pt>
                <c:pt idx="2">
                  <c:v>118.1875</c:v>
                </c:pt>
                <c:pt idx="3">
                  <c:v>101.25</c:v>
                </c:pt>
                <c:pt idx="4">
                  <c:v>94.375</c:v>
                </c:pt>
                <c:pt idx="5">
                  <c:v>113</c:v>
                </c:pt>
                <c:pt idx="6">
                  <c:v>63.375</c:v>
                </c:pt>
                <c:pt idx="7">
                  <c:v>138.1875</c:v>
                </c:pt>
                <c:pt idx="8">
                  <c:v>112.0625</c:v>
                </c:pt>
                <c:pt idx="9">
                  <c:v>89.5625</c:v>
                </c:pt>
                <c:pt idx="10">
                  <c:v>81.6875</c:v>
                </c:pt>
                <c:pt idx="11">
                  <c:v>138.8125</c:v>
                </c:pt>
                <c:pt idx="12">
                  <c:v>99.4375</c:v>
                </c:pt>
                <c:pt idx="13">
                  <c:v>111.625</c:v>
                </c:pt>
                <c:pt idx="14">
                  <c:v>95.0625</c:v>
                </c:pt>
                <c:pt idx="15">
                  <c:v>107.6875</c:v>
                </c:pt>
                <c:pt idx="16">
                  <c:v>95.6875</c:v>
                </c:pt>
                <c:pt idx="17">
                  <c:v>96.3125</c:v>
                </c:pt>
                <c:pt idx="18">
                  <c:v>105.875</c:v>
                </c:pt>
                <c:pt idx="19">
                  <c:v>136.875</c:v>
                </c:pt>
                <c:pt idx="20">
                  <c:v>84.5625</c:v>
                </c:pt>
                <c:pt idx="21">
                  <c:v>74.8125</c:v>
                </c:pt>
                <c:pt idx="22">
                  <c:v>171.9375</c:v>
                </c:pt>
                <c:pt idx="23">
                  <c:v>111.5</c:v>
                </c:pt>
                <c:pt idx="24">
                  <c:v>152.75</c:v>
                </c:pt>
                <c:pt idx="25">
                  <c:v>110.125</c:v>
                </c:pt>
                <c:pt idx="26">
                  <c:v>90.5625</c:v>
                </c:pt>
                <c:pt idx="27">
                  <c:v>155.375</c:v>
                </c:pt>
                <c:pt idx="28">
                  <c:v>95.9375</c:v>
                </c:pt>
                <c:pt idx="29">
                  <c:v>48.6875</c:v>
                </c:pt>
                <c:pt idx="30">
                  <c:v>94.3125</c:v>
                </c:pt>
                <c:pt idx="31">
                  <c:v>165.3125</c:v>
                </c:pt>
                <c:pt idx="32">
                  <c:v>206.4375</c:v>
                </c:pt>
                <c:pt idx="33">
                  <c:v>93.0625</c:v>
                </c:pt>
                <c:pt idx="34">
                  <c:v>238.625</c:v>
                </c:pt>
                <c:pt idx="35">
                  <c:v>147.6875</c:v>
                </c:pt>
                <c:pt idx="36">
                  <c:v>109.9375</c:v>
                </c:pt>
                <c:pt idx="37">
                  <c:v>204.9375</c:v>
                </c:pt>
                <c:pt idx="38">
                  <c:v>112.875</c:v>
                </c:pt>
                <c:pt idx="39">
                  <c:v>193.625</c:v>
                </c:pt>
                <c:pt idx="40">
                  <c:v>130.6875</c:v>
                </c:pt>
                <c:pt idx="41">
                  <c:v>234.9375</c:v>
                </c:pt>
                <c:pt idx="42">
                  <c:v>186.375</c:v>
                </c:pt>
                <c:pt idx="43">
                  <c:v>217.5</c:v>
                </c:pt>
                <c:pt idx="44">
                  <c:v>111.9375</c:v>
                </c:pt>
                <c:pt idx="45">
                  <c:v>95.25</c:v>
                </c:pt>
                <c:pt idx="46">
                  <c:v>178.8125</c:v>
                </c:pt>
                <c:pt idx="47">
                  <c:v>245.0625</c:v>
                </c:pt>
                <c:pt idx="48">
                  <c:v>196.25</c:v>
                </c:pt>
                <c:pt idx="49">
                  <c:v>171.6875</c:v>
                </c:pt>
                <c:pt idx="50">
                  <c:v>115.625</c:v>
                </c:pt>
                <c:pt idx="51">
                  <c:v>139.625</c:v>
                </c:pt>
                <c:pt idx="52">
                  <c:v>169.5625</c:v>
                </c:pt>
                <c:pt idx="53">
                  <c:v>164.375</c:v>
                </c:pt>
                <c:pt idx="54">
                  <c:v>92.1875</c:v>
                </c:pt>
                <c:pt idx="55">
                  <c:v>120.75</c:v>
                </c:pt>
                <c:pt idx="56">
                  <c:v>172.4375</c:v>
                </c:pt>
                <c:pt idx="57">
                  <c:v>169</c:v>
                </c:pt>
                <c:pt idx="58">
                  <c:v>113.6875</c:v>
                </c:pt>
                <c:pt idx="59">
                  <c:v>107.1875</c:v>
                </c:pt>
                <c:pt idx="60">
                  <c:v>119.9375</c:v>
                </c:pt>
                <c:pt idx="61">
                  <c:v>80.125</c:v>
                </c:pt>
                <c:pt idx="62">
                  <c:v>142.5</c:v>
                </c:pt>
                <c:pt idx="63">
                  <c:v>56.4375</c:v>
                </c:pt>
                <c:pt idx="64">
                  <c:v>69.375</c:v>
                </c:pt>
                <c:pt idx="65">
                  <c:v>162.625</c:v>
                </c:pt>
                <c:pt idx="66">
                  <c:v>216.125</c:v>
                </c:pt>
                <c:pt idx="67">
                  <c:v>106.5</c:v>
                </c:pt>
                <c:pt idx="68">
                  <c:v>60.875</c:v>
                </c:pt>
                <c:pt idx="69">
                  <c:v>81.0625</c:v>
                </c:pt>
                <c:pt idx="70">
                  <c:v>136.625</c:v>
                </c:pt>
                <c:pt idx="71">
                  <c:v>99.375</c:v>
                </c:pt>
                <c:pt idx="72">
                  <c:v>69</c:v>
                </c:pt>
                <c:pt idx="73">
                  <c:v>229.8125</c:v>
                </c:pt>
                <c:pt idx="74">
                  <c:v>315.1875</c:v>
                </c:pt>
                <c:pt idx="75">
                  <c:v>110.125</c:v>
                </c:pt>
                <c:pt idx="76">
                  <c:v>111.0625</c:v>
                </c:pt>
                <c:pt idx="77">
                  <c:v>136.625</c:v>
                </c:pt>
                <c:pt idx="78">
                  <c:v>166.875</c:v>
                </c:pt>
                <c:pt idx="79">
                  <c:v>145.5</c:v>
                </c:pt>
                <c:pt idx="80">
                  <c:v>82.1875</c:v>
                </c:pt>
                <c:pt idx="81">
                  <c:v>137.875</c:v>
                </c:pt>
                <c:pt idx="82">
                  <c:v>184.5625</c:v>
                </c:pt>
                <c:pt idx="83">
                  <c:v>188.0625</c:v>
                </c:pt>
                <c:pt idx="84">
                  <c:v>120.5</c:v>
                </c:pt>
                <c:pt idx="85">
                  <c:v>140.9375</c:v>
                </c:pt>
                <c:pt idx="86">
                  <c:v>49</c:v>
                </c:pt>
                <c:pt idx="87">
                  <c:v>112.5</c:v>
                </c:pt>
                <c:pt idx="88">
                  <c:v>154.375</c:v>
                </c:pt>
                <c:pt idx="89">
                  <c:v>244.4375</c:v>
                </c:pt>
                <c:pt idx="90">
                  <c:v>76.625</c:v>
                </c:pt>
                <c:pt idx="91">
                  <c:v>170</c:v>
                </c:pt>
                <c:pt idx="92">
                  <c:v>84.6875</c:v>
                </c:pt>
                <c:pt idx="93">
                  <c:v>122.25</c:v>
                </c:pt>
                <c:pt idx="94">
                  <c:v>273.875</c:v>
                </c:pt>
                <c:pt idx="95">
                  <c:v>86.5625</c:v>
                </c:pt>
                <c:pt idx="96">
                  <c:v>163.9375</c:v>
                </c:pt>
                <c:pt idx="97">
                  <c:v>154.25</c:v>
                </c:pt>
                <c:pt idx="98">
                  <c:v>106.0625</c:v>
                </c:pt>
                <c:pt idx="99">
                  <c:v>120.625</c:v>
                </c:pt>
                <c:pt idx="100">
                  <c:v>173.9375</c:v>
                </c:pt>
                <c:pt idx="101">
                  <c:v>109.75</c:v>
                </c:pt>
                <c:pt idx="102">
                  <c:v>70.8125</c:v>
                </c:pt>
                <c:pt idx="103">
                  <c:v>103.9375</c:v>
                </c:pt>
                <c:pt idx="104">
                  <c:v>78.8125</c:v>
                </c:pt>
                <c:pt idx="105">
                  <c:v>90.5625</c:v>
                </c:pt>
                <c:pt idx="106">
                  <c:v>145.625</c:v>
                </c:pt>
                <c:pt idx="107">
                  <c:v>108.375</c:v>
                </c:pt>
                <c:pt idx="108">
                  <c:v>161.5</c:v>
                </c:pt>
                <c:pt idx="109">
                  <c:v>139.0625</c:v>
                </c:pt>
                <c:pt idx="110">
                  <c:v>118.75</c:v>
                </c:pt>
                <c:pt idx="111">
                  <c:v>87.6875</c:v>
                </c:pt>
                <c:pt idx="112">
                  <c:v>128.625</c:v>
                </c:pt>
                <c:pt idx="113">
                  <c:v>113.0625</c:v>
                </c:pt>
                <c:pt idx="114">
                  <c:v>104</c:v>
                </c:pt>
                <c:pt idx="115">
                  <c:v>238.5</c:v>
                </c:pt>
                <c:pt idx="116">
                  <c:v>138.9375</c:v>
                </c:pt>
                <c:pt idx="117">
                  <c:v>104.8125</c:v>
                </c:pt>
                <c:pt idx="118">
                  <c:v>126.25</c:v>
                </c:pt>
                <c:pt idx="119">
                  <c:v>186.8125</c:v>
                </c:pt>
                <c:pt idx="120">
                  <c:v>213.375</c:v>
                </c:pt>
                <c:pt idx="121">
                  <c:v>154.3125</c:v>
                </c:pt>
                <c:pt idx="122">
                  <c:v>70.1875</c:v>
                </c:pt>
                <c:pt idx="123">
                  <c:v>161.9375</c:v>
                </c:pt>
                <c:pt idx="124">
                  <c:v>136.375</c:v>
                </c:pt>
                <c:pt idx="125">
                  <c:v>121.625</c:v>
                </c:pt>
                <c:pt idx="126">
                  <c:v>133.1875</c:v>
                </c:pt>
                <c:pt idx="127">
                  <c:v>223.625</c:v>
                </c:pt>
                <c:pt idx="128">
                  <c:v>170.625</c:v>
                </c:pt>
                <c:pt idx="129">
                  <c:v>105.875</c:v>
                </c:pt>
                <c:pt idx="130">
                  <c:v>262.3125</c:v>
                </c:pt>
                <c:pt idx="131">
                  <c:v>134.75</c:v>
                </c:pt>
                <c:pt idx="132">
                  <c:v>174.6875</c:v>
                </c:pt>
                <c:pt idx="133">
                  <c:v>156.875</c:v>
                </c:pt>
                <c:pt idx="134">
                  <c:v>194.3125</c:v>
                </c:pt>
                <c:pt idx="135">
                  <c:v>153.3125</c:v>
                </c:pt>
                <c:pt idx="136">
                  <c:v>176.1875</c:v>
                </c:pt>
                <c:pt idx="137">
                  <c:v>127.375</c:v>
                </c:pt>
                <c:pt idx="138">
                  <c:v>146.625</c:v>
                </c:pt>
                <c:pt idx="139">
                  <c:v>83.6875</c:v>
                </c:pt>
                <c:pt idx="140">
                  <c:v>74.375</c:v>
                </c:pt>
                <c:pt idx="141">
                  <c:v>70.9375</c:v>
                </c:pt>
                <c:pt idx="142">
                  <c:v>267.0625</c:v>
                </c:pt>
                <c:pt idx="143">
                  <c:v>308.0625</c:v>
                </c:pt>
                <c:pt idx="144">
                  <c:v>227.125</c:v>
                </c:pt>
                <c:pt idx="145">
                  <c:v>136.5</c:v>
                </c:pt>
                <c:pt idx="146">
                  <c:v>163.1875</c:v>
                </c:pt>
                <c:pt idx="147">
                  <c:v>110.375</c:v>
                </c:pt>
                <c:pt idx="148">
                  <c:v>167.625</c:v>
                </c:pt>
                <c:pt idx="149">
                  <c:v>64.375</c:v>
                </c:pt>
                <c:pt idx="150">
                  <c:v>157.5625</c:v>
                </c:pt>
                <c:pt idx="151">
                  <c:v>93.0625</c:v>
                </c:pt>
                <c:pt idx="152">
                  <c:v>154</c:v>
                </c:pt>
                <c:pt idx="153">
                  <c:v>127.6875</c:v>
                </c:pt>
                <c:pt idx="154">
                  <c:v>210.5</c:v>
                </c:pt>
                <c:pt idx="155">
                  <c:v>183.875</c:v>
                </c:pt>
                <c:pt idx="156">
                  <c:v>102.5625</c:v>
                </c:pt>
                <c:pt idx="157">
                  <c:v>152.1875</c:v>
                </c:pt>
                <c:pt idx="158">
                  <c:v>135.6875</c:v>
                </c:pt>
                <c:pt idx="159">
                  <c:v>56.875</c:v>
                </c:pt>
                <c:pt idx="160">
                  <c:v>127.9375</c:v>
                </c:pt>
                <c:pt idx="161">
                  <c:v>202.3125</c:v>
                </c:pt>
                <c:pt idx="162">
                  <c:v>193.4375</c:v>
                </c:pt>
                <c:pt idx="163">
                  <c:v>138.1875</c:v>
                </c:pt>
                <c:pt idx="164">
                  <c:v>113</c:v>
                </c:pt>
                <c:pt idx="165">
                  <c:v>129.0625</c:v>
                </c:pt>
                <c:pt idx="166">
                  <c:v>115.8125</c:v>
                </c:pt>
                <c:pt idx="167">
                  <c:v>145.6875</c:v>
                </c:pt>
                <c:pt idx="168">
                  <c:v>94.25</c:v>
                </c:pt>
                <c:pt idx="169">
                  <c:v>670.8125</c:v>
                </c:pt>
                <c:pt idx="170">
                  <c:v>126</c:v>
                </c:pt>
                <c:pt idx="171">
                  <c:v>276.8125</c:v>
                </c:pt>
                <c:pt idx="172">
                  <c:v>78.8125</c:v>
                </c:pt>
                <c:pt idx="173">
                  <c:v>75</c:v>
                </c:pt>
                <c:pt idx="174">
                  <c:v>241.3125</c:v>
                </c:pt>
                <c:pt idx="175">
                  <c:v>131.6875</c:v>
                </c:pt>
                <c:pt idx="176">
                  <c:v>72.8125</c:v>
                </c:pt>
                <c:pt idx="177">
                  <c:v>60.5625</c:v>
                </c:pt>
                <c:pt idx="178">
                  <c:v>79.625</c:v>
                </c:pt>
                <c:pt idx="179">
                  <c:v>132.125</c:v>
                </c:pt>
                <c:pt idx="180">
                  <c:v>133.9375</c:v>
                </c:pt>
                <c:pt idx="181">
                  <c:v>119.75</c:v>
                </c:pt>
                <c:pt idx="182">
                  <c:v>124.9375</c:v>
                </c:pt>
                <c:pt idx="183">
                  <c:v>121.3125</c:v>
                </c:pt>
                <c:pt idx="184">
                  <c:v>322.125</c:v>
                </c:pt>
                <c:pt idx="185">
                  <c:v>119.375</c:v>
                </c:pt>
                <c:pt idx="186">
                  <c:v>138</c:v>
                </c:pt>
                <c:pt idx="187">
                  <c:v>141.8125</c:v>
                </c:pt>
                <c:pt idx="188">
                  <c:v>205.4375</c:v>
                </c:pt>
                <c:pt idx="189">
                  <c:v>182.4375</c:v>
                </c:pt>
                <c:pt idx="190">
                  <c:v>212.9375</c:v>
                </c:pt>
                <c:pt idx="191">
                  <c:v>131.4375</c:v>
                </c:pt>
                <c:pt idx="192">
                  <c:v>181.25</c:v>
                </c:pt>
                <c:pt idx="193">
                  <c:v>176.0625</c:v>
                </c:pt>
                <c:pt idx="194">
                  <c:v>145.5</c:v>
                </c:pt>
                <c:pt idx="195">
                  <c:v>230.625</c:v>
                </c:pt>
                <c:pt idx="196">
                  <c:v>159.125</c:v>
                </c:pt>
                <c:pt idx="197">
                  <c:v>153.4375</c:v>
                </c:pt>
                <c:pt idx="198">
                  <c:v>120.4375</c:v>
                </c:pt>
                <c:pt idx="199">
                  <c:v>141.75</c:v>
                </c:pt>
                <c:pt idx="200">
                  <c:v>106.875</c:v>
                </c:pt>
                <c:pt idx="201">
                  <c:v>207</c:v>
                </c:pt>
                <c:pt idx="202">
                  <c:v>110.25</c:v>
                </c:pt>
                <c:pt idx="203">
                  <c:v>191.3125</c:v>
                </c:pt>
                <c:pt idx="204">
                  <c:v>104.0625</c:v>
                </c:pt>
                <c:pt idx="205">
                  <c:v>160.0625</c:v>
                </c:pt>
                <c:pt idx="206">
                  <c:v>235.125</c:v>
                </c:pt>
                <c:pt idx="207">
                  <c:v>119.75</c:v>
                </c:pt>
                <c:pt idx="208">
                  <c:v>132.1875</c:v>
                </c:pt>
                <c:pt idx="209">
                  <c:v>111.375</c:v>
                </c:pt>
                <c:pt idx="210">
                  <c:v>123.375</c:v>
                </c:pt>
                <c:pt idx="211">
                  <c:v>177.0625</c:v>
                </c:pt>
                <c:pt idx="212">
                  <c:v>111.4375</c:v>
                </c:pt>
                <c:pt idx="213">
                  <c:v>72.4375</c:v>
                </c:pt>
                <c:pt idx="214">
                  <c:v>266.9375</c:v>
                </c:pt>
                <c:pt idx="215">
                  <c:v>162.4375</c:v>
                </c:pt>
                <c:pt idx="216">
                  <c:v>121.5</c:v>
                </c:pt>
                <c:pt idx="217">
                  <c:v>149.0625</c:v>
                </c:pt>
                <c:pt idx="218">
                  <c:v>184.25</c:v>
                </c:pt>
                <c:pt idx="219">
                  <c:v>311.5625</c:v>
                </c:pt>
                <c:pt idx="220">
                  <c:v>119.1875</c:v>
                </c:pt>
                <c:pt idx="221">
                  <c:v>145.875</c:v>
                </c:pt>
                <c:pt idx="222">
                  <c:v>250.6875</c:v>
                </c:pt>
                <c:pt idx="223">
                  <c:v>265.5625</c:v>
                </c:pt>
                <c:pt idx="224">
                  <c:v>99.125</c:v>
                </c:pt>
                <c:pt idx="225">
                  <c:v>62.125</c:v>
                </c:pt>
                <c:pt idx="226">
                  <c:v>154.4375</c:v>
                </c:pt>
                <c:pt idx="227">
                  <c:v>122</c:v>
                </c:pt>
                <c:pt idx="228">
                  <c:v>217.125</c:v>
                </c:pt>
                <c:pt idx="229">
                  <c:v>70.8125</c:v>
                </c:pt>
                <c:pt idx="230">
                  <c:v>92.5</c:v>
                </c:pt>
                <c:pt idx="231">
                  <c:v>83.9375</c:v>
                </c:pt>
                <c:pt idx="232">
                  <c:v>175.5</c:v>
                </c:pt>
                <c:pt idx="233">
                  <c:v>194.0625</c:v>
                </c:pt>
                <c:pt idx="234">
                  <c:v>251.875</c:v>
                </c:pt>
                <c:pt idx="235">
                  <c:v>269.25</c:v>
                </c:pt>
                <c:pt idx="236">
                  <c:v>137</c:v>
                </c:pt>
                <c:pt idx="237">
                  <c:v>114.6875</c:v>
                </c:pt>
                <c:pt idx="238">
                  <c:v>167.6875</c:v>
                </c:pt>
                <c:pt idx="239">
                  <c:v>107.875</c:v>
                </c:pt>
                <c:pt idx="240">
                  <c:v>222.9375</c:v>
                </c:pt>
                <c:pt idx="241">
                  <c:v>124.5625</c:v>
                </c:pt>
                <c:pt idx="242">
                  <c:v>195.3125</c:v>
                </c:pt>
                <c:pt idx="243">
                  <c:v>168.4375</c:v>
                </c:pt>
                <c:pt idx="244">
                  <c:v>139.3125</c:v>
                </c:pt>
                <c:pt idx="245">
                  <c:v>185.6875</c:v>
                </c:pt>
                <c:pt idx="246">
                  <c:v>329.5</c:v>
                </c:pt>
                <c:pt idx="247">
                  <c:v>184.25</c:v>
                </c:pt>
                <c:pt idx="248">
                  <c:v>104.3125</c:v>
                </c:pt>
                <c:pt idx="249">
                  <c:v>196</c:v>
                </c:pt>
                <c:pt idx="250">
                  <c:v>187.0625</c:v>
                </c:pt>
                <c:pt idx="251">
                  <c:v>74.6875</c:v>
                </c:pt>
                <c:pt idx="252">
                  <c:v>113.875</c:v>
                </c:pt>
                <c:pt idx="253">
                  <c:v>182.375</c:v>
                </c:pt>
                <c:pt idx="254">
                  <c:v>123.75</c:v>
                </c:pt>
                <c:pt idx="255">
                  <c:v>61.8125</c:v>
                </c:pt>
                <c:pt idx="256">
                  <c:v>121.625</c:v>
                </c:pt>
                <c:pt idx="257">
                  <c:v>126.4375</c:v>
                </c:pt>
                <c:pt idx="258">
                  <c:v>229.75</c:v>
                </c:pt>
                <c:pt idx="259">
                  <c:v>197.625</c:v>
                </c:pt>
                <c:pt idx="260">
                  <c:v>323.5</c:v>
                </c:pt>
                <c:pt idx="261">
                  <c:v>179.5625</c:v>
                </c:pt>
                <c:pt idx="262">
                  <c:v>295.5</c:v>
                </c:pt>
                <c:pt idx="263">
                  <c:v>104.3125</c:v>
                </c:pt>
                <c:pt idx="264">
                  <c:v>126.4375</c:v>
                </c:pt>
                <c:pt idx="265">
                  <c:v>47.0625</c:v>
                </c:pt>
                <c:pt idx="266">
                  <c:v>185.25</c:v>
                </c:pt>
                <c:pt idx="267">
                  <c:v>60.875</c:v>
                </c:pt>
                <c:pt idx="268">
                  <c:v>87.0625</c:v>
                </c:pt>
                <c:pt idx="269">
                  <c:v>206.25</c:v>
                </c:pt>
                <c:pt idx="270">
                  <c:v>131.125</c:v>
                </c:pt>
                <c:pt idx="271">
                  <c:v>101.75</c:v>
                </c:pt>
                <c:pt idx="272">
                  <c:v>103.0625</c:v>
                </c:pt>
                <c:pt idx="273">
                  <c:v>48.5</c:v>
                </c:pt>
                <c:pt idx="274">
                  <c:v>60.9375</c:v>
                </c:pt>
                <c:pt idx="275">
                  <c:v>116.1875</c:v>
                </c:pt>
                <c:pt idx="276">
                  <c:v>95.1875</c:v>
                </c:pt>
                <c:pt idx="277">
                  <c:v>57.5</c:v>
                </c:pt>
                <c:pt idx="278">
                  <c:v>316.1875</c:v>
                </c:pt>
                <c:pt idx="279">
                  <c:v>0</c:v>
                </c:pt>
                <c:pt idx="280">
                  <c:v>222.625</c:v>
                </c:pt>
                <c:pt idx="281">
                  <c:v>49.375</c:v>
                </c:pt>
                <c:pt idx="282">
                  <c:v>231.8125</c:v>
                </c:pt>
                <c:pt idx="283">
                  <c:v>94.9375</c:v>
                </c:pt>
                <c:pt idx="284">
                  <c:v>62.375</c:v>
                </c:pt>
                <c:pt idx="285">
                  <c:v>157.125</c:v>
                </c:pt>
                <c:pt idx="286">
                  <c:v>227.5</c:v>
                </c:pt>
                <c:pt idx="287">
                  <c:v>56.125</c:v>
                </c:pt>
                <c:pt idx="288">
                  <c:v>72.5</c:v>
                </c:pt>
                <c:pt idx="289">
                  <c:v>0.0625</c:v>
                </c:pt>
                <c:pt idx="290">
                  <c:v>141.5625</c:v>
                </c:pt>
                <c:pt idx="291">
                  <c:v>120</c:v>
                </c:pt>
                <c:pt idx="292">
                  <c:v>151.75</c:v>
                </c:pt>
                <c:pt idx="293">
                  <c:v>65.8125</c:v>
                </c:pt>
                <c:pt idx="294">
                  <c:v>360.5625</c:v>
                </c:pt>
                <c:pt idx="295">
                  <c:v>32.666666</c:v>
                </c:pt>
                <c:pt idx="296">
                  <c:v>210.428571</c:v>
                </c:pt>
                <c:pt idx="297">
                  <c:v>185.6</c:v>
                </c:pt>
                <c:pt idx="298">
                  <c:v>236</c:v>
                </c:pt>
                <c:pt idx="299">
                  <c:v>83.375</c:v>
                </c:pt>
                <c:pt idx="300">
                  <c:v>127</c:v>
                </c:pt>
                <c:pt idx="301">
                  <c:v>96.6</c:v>
                </c:pt>
                <c:pt idx="302">
                  <c:v>66.6</c:v>
                </c:pt>
                <c:pt idx="303">
                  <c:v>212</c:v>
                </c:pt>
                <c:pt idx="304">
                  <c:v>231.5</c:v>
                </c:pt>
                <c:pt idx="305">
                  <c:v>55</c:v>
                </c:pt>
                <c:pt idx="306">
                  <c:v>94.666666</c:v>
                </c:pt>
                <c:pt idx="307">
                  <c:v>74</c:v>
                </c:pt>
                <c:pt idx="308">
                  <c:v>169</c:v>
                </c:pt>
                <c:pt idx="309">
                  <c:v>15</c:v>
                </c:pt>
              </c:numCache>
            </c:numRef>
          </c:xVal>
          <c:yVal>
            <c:numRef>
              <c:f>Sheet1!$D$427:$D$736</c:f>
              <c:numCache>
                <c:formatCode>0_);[Red]\(0\)</c:formatCode>
                <c:ptCount val="310"/>
                <c:pt idx="0">
                  <c:v>2395.875</c:v>
                </c:pt>
                <c:pt idx="1">
                  <c:v>2985.25</c:v>
                </c:pt>
                <c:pt idx="2">
                  <c:v>2035.4375</c:v>
                </c:pt>
                <c:pt idx="3">
                  <c:v>1781.4375</c:v>
                </c:pt>
                <c:pt idx="4">
                  <c:v>2038.0625</c:v>
                </c:pt>
                <c:pt idx="5">
                  <c:v>1421.25</c:v>
                </c:pt>
                <c:pt idx="6">
                  <c:v>1472.25</c:v>
                </c:pt>
                <c:pt idx="7">
                  <c:v>1538.4375</c:v>
                </c:pt>
                <c:pt idx="8">
                  <c:v>1330.1875</c:v>
                </c:pt>
                <c:pt idx="9">
                  <c:v>1664.0625</c:v>
                </c:pt>
                <c:pt idx="10">
                  <c:v>1747</c:v>
                </c:pt>
                <c:pt idx="11">
                  <c:v>1514.25</c:v>
                </c:pt>
                <c:pt idx="12">
                  <c:v>1539.75</c:v>
                </c:pt>
                <c:pt idx="13">
                  <c:v>1601.125</c:v>
                </c:pt>
                <c:pt idx="14">
                  <c:v>1667.875</c:v>
                </c:pt>
                <c:pt idx="15">
                  <c:v>1947.125</c:v>
                </c:pt>
                <c:pt idx="16">
                  <c:v>1517.875</c:v>
                </c:pt>
                <c:pt idx="17">
                  <c:v>1359.6875</c:v>
                </c:pt>
                <c:pt idx="18">
                  <c:v>1727.3125</c:v>
                </c:pt>
                <c:pt idx="19">
                  <c:v>1426.75</c:v>
                </c:pt>
                <c:pt idx="20">
                  <c:v>1681.8125</c:v>
                </c:pt>
                <c:pt idx="21">
                  <c:v>1353.625</c:v>
                </c:pt>
                <c:pt idx="22">
                  <c:v>1665.5625</c:v>
                </c:pt>
                <c:pt idx="23">
                  <c:v>1891.8125</c:v>
                </c:pt>
                <c:pt idx="24">
                  <c:v>1692.6875</c:v>
                </c:pt>
                <c:pt idx="25">
                  <c:v>1497.8125</c:v>
                </c:pt>
                <c:pt idx="26">
                  <c:v>1930.625</c:v>
                </c:pt>
                <c:pt idx="27">
                  <c:v>1607.4375</c:v>
                </c:pt>
                <c:pt idx="28">
                  <c:v>1440.1875</c:v>
                </c:pt>
                <c:pt idx="29">
                  <c:v>1813.75</c:v>
                </c:pt>
                <c:pt idx="30">
                  <c:v>1534.625</c:v>
                </c:pt>
                <c:pt idx="31">
                  <c:v>1684.5</c:v>
                </c:pt>
                <c:pt idx="32">
                  <c:v>1965.3125</c:v>
                </c:pt>
                <c:pt idx="33">
                  <c:v>1109.3125</c:v>
                </c:pt>
                <c:pt idx="34">
                  <c:v>1345</c:v>
                </c:pt>
                <c:pt idx="35">
                  <c:v>1218.0625</c:v>
                </c:pt>
                <c:pt idx="36">
                  <c:v>1909.5</c:v>
                </c:pt>
                <c:pt idx="37">
                  <c:v>1821.25</c:v>
                </c:pt>
                <c:pt idx="38">
                  <c:v>1876.5625</c:v>
                </c:pt>
                <c:pt idx="39">
                  <c:v>1634.375</c:v>
                </c:pt>
                <c:pt idx="40">
                  <c:v>1747.875</c:v>
                </c:pt>
                <c:pt idx="41">
                  <c:v>1455.875</c:v>
                </c:pt>
                <c:pt idx="42">
                  <c:v>1980.25</c:v>
                </c:pt>
                <c:pt idx="43">
                  <c:v>1585.5625</c:v>
                </c:pt>
                <c:pt idx="44">
                  <c:v>1737.5625</c:v>
                </c:pt>
                <c:pt idx="45">
                  <c:v>1825.9375</c:v>
                </c:pt>
                <c:pt idx="46">
                  <c:v>1819.5625</c:v>
                </c:pt>
                <c:pt idx="47">
                  <c:v>1784.875</c:v>
                </c:pt>
                <c:pt idx="48">
                  <c:v>2147.8125</c:v>
                </c:pt>
                <c:pt idx="49">
                  <c:v>1856.4375</c:v>
                </c:pt>
                <c:pt idx="50">
                  <c:v>1437.6875</c:v>
                </c:pt>
                <c:pt idx="51">
                  <c:v>2142.125</c:v>
                </c:pt>
                <c:pt idx="52">
                  <c:v>1237.0625</c:v>
                </c:pt>
                <c:pt idx="53">
                  <c:v>1488.375</c:v>
                </c:pt>
                <c:pt idx="54">
                  <c:v>1028.625</c:v>
                </c:pt>
                <c:pt idx="55">
                  <c:v>1477.375</c:v>
                </c:pt>
                <c:pt idx="56">
                  <c:v>1423</c:v>
                </c:pt>
                <c:pt idx="57">
                  <c:v>2000.375</c:v>
                </c:pt>
                <c:pt idx="58">
                  <c:v>1958.5</c:v>
                </c:pt>
                <c:pt idx="59">
                  <c:v>1978</c:v>
                </c:pt>
                <c:pt idx="60">
                  <c:v>1647.5</c:v>
                </c:pt>
                <c:pt idx="61">
                  <c:v>1984.875</c:v>
                </c:pt>
                <c:pt idx="62">
                  <c:v>1476.875</c:v>
                </c:pt>
                <c:pt idx="63">
                  <c:v>1356.1875</c:v>
                </c:pt>
                <c:pt idx="64">
                  <c:v>1317.0625</c:v>
                </c:pt>
                <c:pt idx="65">
                  <c:v>1739.0625</c:v>
                </c:pt>
                <c:pt idx="66">
                  <c:v>1803.9375</c:v>
                </c:pt>
                <c:pt idx="67">
                  <c:v>1877.0625</c:v>
                </c:pt>
                <c:pt idx="68">
                  <c:v>1800.125</c:v>
                </c:pt>
                <c:pt idx="69">
                  <c:v>1401.4375</c:v>
                </c:pt>
                <c:pt idx="70">
                  <c:v>1508.4375</c:v>
                </c:pt>
                <c:pt idx="71">
                  <c:v>1431.125</c:v>
                </c:pt>
                <c:pt idx="72">
                  <c:v>1318.0625</c:v>
                </c:pt>
                <c:pt idx="73">
                  <c:v>2337.3125</c:v>
                </c:pt>
                <c:pt idx="74">
                  <c:v>2152.75</c:v>
                </c:pt>
                <c:pt idx="75">
                  <c:v>1998.875</c:v>
                </c:pt>
                <c:pt idx="76">
                  <c:v>1546.3125</c:v>
                </c:pt>
                <c:pt idx="77">
                  <c:v>1451.625</c:v>
                </c:pt>
                <c:pt idx="78">
                  <c:v>1477</c:v>
                </c:pt>
                <c:pt idx="79">
                  <c:v>1364.8125</c:v>
                </c:pt>
                <c:pt idx="80">
                  <c:v>1540.875</c:v>
                </c:pt>
                <c:pt idx="81">
                  <c:v>1773.8125</c:v>
                </c:pt>
                <c:pt idx="82">
                  <c:v>1481.1875</c:v>
                </c:pt>
                <c:pt idx="83">
                  <c:v>1561.875</c:v>
                </c:pt>
                <c:pt idx="84">
                  <c:v>1654.875</c:v>
                </c:pt>
                <c:pt idx="85">
                  <c:v>1608.5625</c:v>
                </c:pt>
                <c:pt idx="86">
                  <c:v>904</c:v>
                </c:pt>
                <c:pt idx="87">
                  <c:v>1746.125</c:v>
                </c:pt>
                <c:pt idx="88">
                  <c:v>1293.875</c:v>
                </c:pt>
                <c:pt idx="89">
                  <c:v>1641.1875</c:v>
                </c:pt>
                <c:pt idx="90">
                  <c:v>1282.1875</c:v>
                </c:pt>
                <c:pt idx="91">
                  <c:v>736.3125</c:v>
                </c:pt>
                <c:pt idx="92">
                  <c:v>1603.4375</c:v>
                </c:pt>
                <c:pt idx="93">
                  <c:v>2340.3125</c:v>
                </c:pt>
                <c:pt idx="94">
                  <c:v>2010.375</c:v>
                </c:pt>
                <c:pt idx="95">
                  <c:v>1469.125</c:v>
                </c:pt>
                <c:pt idx="96">
                  <c:v>1427.4375</c:v>
                </c:pt>
                <c:pt idx="97">
                  <c:v>1742.0625</c:v>
                </c:pt>
                <c:pt idx="98">
                  <c:v>1584.5</c:v>
                </c:pt>
                <c:pt idx="99">
                  <c:v>1314.3125</c:v>
                </c:pt>
                <c:pt idx="100">
                  <c:v>1236.875</c:v>
                </c:pt>
                <c:pt idx="101">
                  <c:v>1204.5</c:v>
                </c:pt>
                <c:pt idx="102">
                  <c:v>1365</c:v>
                </c:pt>
                <c:pt idx="103">
                  <c:v>1327</c:v>
                </c:pt>
                <c:pt idx="104">
                  <c:v>1603.0625</c:v>
                </c:pt>
                <c:pt idx="105">
                  <c:v>1446.625</c:v>
                </c:pt>
                <c:pt idx="106">
                  <c:v>1687.25</c:v>
                </c:pt>
                <c:pt idx="107">
                  <c:v>1573.375</c:v>
                </c:pt>
                <c:pt idx="108">
                  <c:v>1377.875</c:v>
                </c:pt>
                <c:pt idx="109">
                  <c:v>1027.3125</c:v>
                </c:pt>
                <c:pt idx="110">
                  <c:v>1761</c:v>
                </c:pt>
                <c:pt idx="111">
                  <c:v>1838.0625</c:v>
                </c:pt>
                <c:pt idx="112">
                  <c:v>1667.8125</c:v>
                </c:pt>
                <c:pt idx="113">
                  <c:v>1541.875</c:v>
                </c:pt>
                <c:pt idx="114">
                  <c:v>1017.5625</c:v>
                </c:pt>
                <c:pt idx="115">
                  <c:v>1480.0625</c:v>
                </c:pt>
                <c:pt idx="116">
                  <c:v>1357.6875</c:v>
                </c:pt>
                <c:pt idx="117">
                  <c:v>1425</c:v>
                </c:pt>
                <c:pt idx="118">
                  <c:v>1758.625</c:v>
                </c:pt>
                <c:pt idx="119">
                  <c:v>2006.4375</c:v>
                </c:pt>
                <c:pt idx="120">
                  <c:v>1076.8125</c:v>
                </c:pt>
                <c:pt idx="121">
                  <c:v>2471.4375</c:v>
                </c:pt>
                <c:pt idx="122">
                  <c:v>1630.1875</c:v>
                </c:pt>
                <c:pt idx="123">
                  <c:v>1942.75</c:v>
                </c:pt>
                <c:pt idx="124">
                  <c:v>2128.125</c:v>
                </c:pt>
                <c:pt idx="125">
                  <c:v>1596.5</c:v>
                </c:pt>
                <c:pt idx="126">
                  <c:v>2587</c:v>
                </c:pt>
                <c:pt idx="127">
                  <c:v>2171.1875</c:v>
                </c:pt>
                <c:pt idx="128">
                  <c:v>1731.4375</c:v>
                </c:pt>
                <c:pt idx="129">
                  <c:v>1739.1875</c:v>
                </c:pt>
                <c:pt idx="130">
                  <c:v>1143.5</c:v>
                </c:pt>
                <c:pt idx="131">
                  <c:v>1431.3125</c:v>
                </c:pt>
                <c:pt idx="132">
                  <c:v>2141.5625</c:v>
                </c:pt>
                <c:pt idx="133">
                  <c:v>1491.0625</c:v>
                </c:pt>
                <c:pt idx="134">
                  <c:v>1391.125</c:v>
                </c:pt>
                <c:pt idx="135">
                  <c:v>1957.5</c:v>
                </c:pt>
                <c:pt idx="136">
                  <c:v>1362.5625</c:v>
                </c:pt>
                <c:pt idx="137">
                  <c:v>1514.25</c:v>
                </c:pt>
                <c:pt idx="138">
                  <c:v>1635.125</c:v>
                </c:pt>
                <c:pt idx="139">
                  <c:v>1489</c:v>
                </c:pt>
                <c:pt idx="140">
                  <c:v>1287.8125</c:v>
                </c:pt>
                <c:pt idx="141">
                  <c:v>1548.875</c:v>
                </c:pt>
                <c:pt idx="142">
                  <c:v>1669.25</c:v>
                </c:pt>
                <c:pt idx="143">
                  <c:v>2471.625</c:v>
                </c:pt>
                <c:pt idx="144">
                  <c:v>2143.9375</c:v>
                </c:pt>
                <c:pt idx="145">
                  <c:v>1361.5625</c:v>
                </c:pt>
                <c:pt idx="146">
                  <c:v>1952.0625</c:v>
                </c:pt>
                <c:pt idx="147">
                  <c:v>1335.9375</c:v>
                </c:pt>
                <c:pt idx="148">
                  <c:v>1503.3125</c:v>
                </c:pt>
                <c:pt idx="149">
                  <c:v>1385.375</c:v>
                </c:pt>
                <c:pt idx="150">
                  <c:v>1632.6875</c:v>
                </c:pt>
                <c:pt idx="151">
                  <c:v>1300.8125</c:v>
                </c:pt>
                <c:pt idx="152">
                  <c:v>1725.375</c:v>
                </c:pt>
                <c:pt idx="153">
                  <c:v>1741.6875</c:v>
                </c:pt>
                <c:pt idx="154">
                  <c:v>1907.3125</c:v>
                </c:pt>
                <c:pt idx="155">
                  <c:v>1889.125</c:v>
                </c:pt>
                <c:pt idx="156">
                  <c:v>1452.9375</c:v>
                </c:pt>
                <c:pt idx="157">
                  <c:v>1833.75</c:v>
                </c:pt>
                <c:pt idx="158">
                  <c:v>1381.125</c:v>
                </c:pt>
                <c:pt idx="159">
                  <c:v>1077.625</c:v>
                </c:pt>
                <c:pt idx="160">
                  <c:v>1276.625</c:v>
                </c:pt>
                <c:pt idx="161">
                  <c:v>1580.1875</c:v>
                </c:pt>
                <c:pt idx="162">
                  <c:v>1162.125</c:v>
                </c:pt>
                <c:pt idx="163">
                  <c:v>1224.0625</c:v>
                </c:pt>
                <c:pt idx="164">
                  <c:v>1964.3125</c:v>
                </c:pt>
                <c:pt idx="165">
                  <c:v>878.9375</c:v>
                </c:pt>
                <c:pt idx="166">
                  <c:v>1337</c:v>
                </c:pt>
                <c:pt idx="167">
                  <c:v>1004.8125</c:v>
                </c:pt>
                <c:pt idx="168">
                  <c:v>1174.0625</c:v>
                </c:pt>
                <c:pt idx="169">
                  <c:v>2259.625</c:v>
                </c:pt>
                <c:pt idx="170">
                  <c:v>1077.875</c:v>
                </c:pt>
                <c:pt idx="171">
                  <c:v>1725.125</c:v>
                </c:pt>
                <c:pt idx="172">
                  <c:v>1827.9375</c:v>
                </c:pt>
                <c:pt idx="173">
                  <c:v>1131.625</c:v>
                </c:pt>
                <c:pt idx="174">
                  <c:v>1421.6875</c:v>
                </c:pt>
                <c:pt idx="175">
                  <c:v>1483.8125</c:v>
                </c:pt>
                <c:pt idx="176">
                  <c:v>1681.1875</c:v>
                </c:pt>
                <c:pt idx="177">
                  <c:v>1616.25</c:v>
                </c:pt>
                <c:pt idx="178">
                  <c:v>832.3125</c:v>
                </c:pt>
                <c:pt idx="179">
                  <c:v>1570.75</c:v>
                </c:pt>
                <c:pt idx="180">
                  <c:v>1301.75</c:v>
                </c:pt>
                <c:pt idx="181">
                  <c:v>1121.6875</c:v>
                </c:pt>
                <c:pt idx="182">
                  <c:v>1164.625</c:v>
                </c:pt>
                <c:pt idx="183">
                  <c:v>1727.4375</c:v>
                </c:pt>
                <c:pt idx="184">
                  <c:v>1782.25</c:v>
                </c:pt>
                <c:pt idx="185">
                  <c:v>1469.3125</c:v>
                </c:pt>
                <c:pt idx="186">
                  <c:v>1027</c:v>
                </c:pt>
                <c:pt idx="187">
                  <c:v>1075.5</c:v>
                </c:pt>
                <c:pt idx="188">
                  <c:v>1371</c:v>
                </c:pt>
                <c:pt idx="189">
                  <c:v>1162.0625</c:v>
                </c:pt>
                <c:pt idx="190">
                  <c:v>1801.75</c:v>
                </c:pt>
                <c:pt idx="191">
                  <c:v>1109.375</c:v>
                </c:pt>
                <c:pt idx="192">
                  <c:v>1661</c:v>
                </c:pt>
                <c:pt idx="193">
                  <c:v>1455.4375</c:v>
                </c:pt>
                <c:pt idx="194">
                  <c:v>1174.3125</c:v>
                </c:pt>
                <c:pt idx="195">
                  <c:v>1943</c:v>
                </c:pt>
                <c:pt idx="196">
                  <c:v>1705.5</c:v>
                </c:pt>
                <c:pt idx="197">
                  <c:v>1536.4375</c:v>
                </c:pt>
                <c:pt idx="198">
                  <c:v>1683</c:v>
                </c:pt>
                <c:pt idx="199">
                  <c:v>1314</c:v>
                </c:pt>
                <c:pt idx="200">
                  <c:v>1347</c:v>
                </c:pt>
                <c:pt idx="201">
                  <c:v>1783.5</c:v>
                </c:pt>
                <c:pt idx="202">
                  <c:v>1178.75</c:v>
                </c:pt>
                <c:pt idx="203">
                  <c:v>1132.0625</c:v>
                </c:pt>
                <c:pt idx="204">
                  <c:v>1821.0625</c:v>
                </c:pt>
                <c:pt idx="205">
                  <c:v>1395.0625</c:v>
                </c:pt>
                <c:pt idx="206">
                  <c:v>1218.875</c:v>
                </c:pt>
                <c:pt idx="207">
                  <c:v>2039.6875</c:v>
                </c:pt>
                <c:pt idx="208">
                  <c:v>2140.125</c:v>
                </c:pt>
                <c:pt idx="209">
                  <c:v>1328.625</c:v>
                </c:pt>
                <c:pt idx="210">
                  <c:v>665.25</c:v>
                </c:pt>
                <c:pt idx="211">
                  <c:v>1864.75</c:v>
                </c:pt>
                <c:pt idx="212">
                  <c:v>1268.875</c:v>
                </c:pt>
                <c:pt idx="213">
                  <c:v>1636.875</c:v>
                </c:pt>
                <c:pt idx="214">
                  <c:v>1318.3125</c:v>
                </c:pt>
                <c:pt idx="215">
                  <c:v>1343.75</c:v>
                </c:pt>
                <c:pt idx="216">
                  <c:v>1726.5625</c:v>
                </c:pt>
                <c:pt idx="217">
                  <c:v>1147.4375</c:v>
                </c:pt>
                <c:pt idx="218">
                  <c:v>1483.4375</c:v>
                </c:pt>
                <c:pt idx="219">
                  <c:v>3297.3125</c:v>
                </c:pt>
                <c:pt idx="220">
                  <c:v>1388.375</c:v>
                </c:pt>
                <c:pt idx="221">
                  <c:v>868.75</c:v>
                </c:pt>
                <c:pt idx="222">
                  <c:v>1182.875</c:v>
                </c:pt>
                <c:pt idx="223">
                  <c:v>1685.125</c:v>
                </c:pt>
                <c:pt idx="224">
                  <c:v>986.0625</c:v>
                </c:pt>
                <c:pt idx="225">
                  <c:v>724.375</c:v>
                </c:pt>
                <c:pt idx="226">
                  <c:v>1454.1875</c:v>
                </c:pt>
                <c:pt idx="227">
                  <c:v>705.3125</c:v>
                </c:pt>
                <c:pt idx="228">
                  <c:v>1739.1875</c:v>
                </c:pt>
                <c:pt idx="229">
                  <c:v>623.8125</c:v>
                </c:pt>
                <c:pt idx="230">
                  <c:v>786.1875</c:v>
                </c:pt>
                <c:pt idx="231">
                  <c:v>395.625</c:v>
                </c:pt>
                <c:pt idx="232">
                  <c:v>4283.25</c:v>
                </c:pt>
                <c:pt idx="233">
                  <c:v>2750.0625</c:v>
                </c:pt>
                <c:pt idx="234">
                  <c:v>1876.0625</c:v>
                </c:pt>
                <c:pt idx="235">
                  <c:v>4434.875</c:v>
                </c:pt>
                <c:pt idx="236">
                  <c:v>2467.875</c:v>
                </c:pt>
                <c:pt idx="237">
                  <c:v>1961.1875</c:v>
                </c:pt>
                <c:pt idx="238">
                  <c:v>1361.8125</c:v>
                </c:pt>
                <c:pt idx="239">
                  <c:v>1717.75</c:v>
                </c:pt>
                <c:pt idx="240">
                  <c:v>1849.1875</c:v>
                </c:pt>
                <c:pt idx="241">
                  <c:v>1704.5</c:v>
                </c:pt>
                <c:pt idx="242">
                  <c:v>1878.875</c:v>
                </c:pt>
                <c:pt idx="243">
                  <c:v>1475.875</c:v>
                </c:pt>
                <c:pt idx="244">
                  <c:v>1720.3125</c:v>
                </c:pt>
                <c:pt idx="245">
                  <c:v>3336.6875</c:v>
                </c:pt>
                <c:pt idx="246">
                  <c:v>2962.5</c:v>
                </c:pt>
                <c:pt idx="247">
                  <c:v>2449.6875</c:v>
                </c:pt>
                <c:pt idx="248">
                  <c:v>969.9375</c:v>
                </c:pt>
                <c:pt idx="249">
                  <c:v>1542.4375</c:v>
                </c:pt>
                <c:pt idx="250">
                  <c:v>905</c:v>
                </c:pt>
                <c:pt idx="251">
                  <c:v>548</c:v>
                </c:pt>
                <c:pt idx="252">
                  <c:v>726.0625</c:v>
                </c:pt>
                <c:pt idx="253">
                  <c:v>954.6875</c:v>
                </c:pt>
                <c:pt idx="254">
                  <c:v>1013.5</c:v>
                </c:pt>
                <c:pt idx="255">
                  <c:v>462.625</c:v>
                </c:pt>
                <c:pt idx="256">
                  <c:v>709.0625</c:v>
                </c:pt>
                <c:pt idx="257">
                  <c:v>1126.6875</c:v>
                </c:pt>
                <c:pt idx="258">
                  <c:v>1102.75</c:v>
                </c:pt>
                <c:pt idx="259">
                  <c:v>1039.875</c:v>
                </c:pt>
                <c:pt idx="260">
                  <c:v>4729.9375</c:v>
                </c:pt>
                <c:pt idx="261">
                  <c:v>2558</c:v>
                </c:pt>
                <c:pt idx="262">
                  <c:v>3068.5</c:v>
                </c:pt>
                <c:pt idx="263">
                  <c:v>1070.5</c:v>
                </c:pt>
                <c:pt idx="264">
                  <c:v>1457.4375</c:v>
                </c:pt>
                <c:pt idx="265">
                  <c:v>952.5625</c:v>
                </c:pt>
                <c:pt idx="266">
                  <c:v>780.25</c:v>
                </c:pt>
                <c:pt idx="267">
                  <c:v>850.5625</c:v>
                </c:pt>
                <c:pt idx="268">
                  <c:v>1362.8125</c:v>
                </c:pt>
                <c:pt idx="269">
                  <c:v>1280.75</c:v>
                </c:pt>
                <c:pt idx="270">
                  <c:v>873.9375</c:v>
                </c:pt>
                <c:pt idx="271">
                  <c:v>934.875</c:v>
                </c:pt>
                <c:pt idx="272">
                  <c:v>513.1875</c:v>
                </c:pt>
                <c:pt idx="273">
                  <c:v>543.6875</c:v>
                </c:pt>
                <c:pt idx="274">
                  <c:v>504.0625</c:v>
                </c:pt>
                <c:pt idx="275">
                  <c:v>480</c:v>
                </c:pt>
                <c:pt idx="276">
                  <c:v>432.75</c:v>
                </c:pt>
                <c:pt idx="277">
                  <c:v>451.1875</c:v>
                </c:pt>
                <c:pt idx="278">
                  <c:v>1318</c:v>
                </c:pt>
                <c:pt idx="279">
                  <c:v>0</c:v>
                </c:pt>
                <c:pt idx="280">
                  <c:v>1238.4375</c:v>
                </c:pt>
                <c:pt idx="281">
                  <c:v>528.9375</c:v>
                </c:pt>
                <c:pt idx="282">
                  <c:v>1172.6875</c:v>
                </c:pt>
                <c:pt idx="283">
                  <c:v>1092.5</c:v>
                </c:pt>
                <c:pt idx="284">
                  <c:v>486.375</c:v>
                </c:pt>
                <c:pt idx="285">
                  <c:v>828.875</c:v>
                </c:pt>
                <c:pt idx="286">
                  <c:v>1536.9375</c:v>
                </c:pt>
                <c:pt idx="287">
                  <c:v>669.1875</c:v>
                </c:pt>
                <c:pt idx="288">
                  <c:v>578.625</c:v>
                </c:pt>
                <c:pt idx="289">
                  <c:v>2.875</c:v>
                </c:pt>
                <c:pt idx="290">
                  <c:v>1073.3125</c:v>
                </c:pt>
                <c:pt idx="291">
                  <c:v>820.875</c:v>
                </c:pt>
                <c:pt idx="292">
                  <c:v>508</c:v>
                </c:pt>
                <c:pt idx="293">
                  <c:v>691.6875</c:v>
                </c:pt>
                <c:pt idx="294">
                  <c:v>1351.5625</c:v>
                </c:pt>
                <c:pt idx="295">
                  <c:v>100</c:v>
                </c:pt>
                <c:pt idx="296">
                  <c:v>579</c:v>
                </c:pt>
                <c:pt idx="297">
                  <c:v>800.6</c:v>
                </c:pt>
                <c:pt idx="298">
                  <c:v>816.125</c:v>
                </c:pt>
                <c:pt idx="299">
                  <c:v>363.875</c:v>
                </c:pt>
                <c:pt idx="300">
                  <c:v>451.666666</c:v>
                </c:pt>
                <c:pt idx="301">
                  <c:v>386.4</c:v>
                </c:pt>
                <c:pt idx="302">
                  <c:v>159.2</c:v>
                </c:pt>
                <c:pt idx="303">
                  <c:v>466</c:v>
                </c:pt>
                <c:pt idx="304">
                  <c:v>465.25</c:v>
                </c:pt>
                <c:pt idx="305">
                  <c:v>207</c:v>
                </c:pt>
                <c:pt idx="306">
                  <c:v>1046</c:v>
                </c:pt>
                <c:pt idx="307">
                  <c:v>911</c:v>
                </c:pt>
                <c:pt idx="308">
                  <c:v>863</c:v>
                </c:pt>
                <c:pt idx="309">
                  <c:v>436</c:v>
                </c:pt>
              </c:numCache>
            </c:numRef>
          </c:yVal>
          <c:smooth val="0"/>
        </c:ser>
        <c:dLbls>
          <c:showLegendKey val="0"/>
          <c:showVal val="0"/>
          <c:showCatName val="0"/>
          <c:showSerName val="0"/>
          <c:showPercent val="0"/>
          <c:showBubbleSize val="0"/>
        </c:dLbls>
        <c:axId val="-1982094080"/>
        <c:axId val="-1982095168"/>
      </c:scatterChart>
      <c:valAx>
        <c:axId val="-1982094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2095168"/>
        <c:crosses val="autoZero"/>
        <c:crossBetween val="midCat"/>
      </c:valAx>
      <c:valAx>
        <c:axId val="-1982095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209408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小店</a:t>
            </a:r>
            <a:r>
              <a:rPr lang="en-US" altLang="zh-CN"/>
              <a:t>(</a:t>
            </a:r>
            <a:r>
              <a:rPr lang="zh-CN" altLang="en-US"/>
              <a:t>小一</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Sheet2!$A$2:$A$660</c:f>
              <c:numCache>
                <c:formatCode>0_);[Red]\(0\)</c:formatCode>
                <c:ptCount val="659"/>
                <c:pt idx="0">
                  <c:v>1279.375</c:v>
                </c:pt>
                <c:pt idx="1">
                  <c:v>1382.4375</c:v>
                </c:pt>
                <c:pt idx="2">
                  <c:v>1200</c:v>
                </c:pt>
                <c:pt idx="3">
                  <c:v>901.8125</c:v>
                </c:pt>
                <c:pt idx="4">
                  <c:v>1097.5</c:v>
                </c:pt>
                <c:pt idx="5">
                  <c:v>1374.5625</c:v>
                </c:pt>
                <c:pt idx="6">
                  <c:v>1069</c:v>
                </c:pt>
                <c:pt idx="7">
                  <c:v>1059.0625</c:v>
                </c:pt>
                <c:pt idx="8">
                  <c:v>915.5625</c:v>
                </c:pt>
                <c:pt idx="9">
                  <c:v>1037.625</c:v>
                </c:pt>
                <c:pt idx="10">
                  <c:v>845</c:v>
                </c:pt>
                <c:pt idx="11">
                  <c:v>1055.75</c:v>
                </c:pt>
                <c:pt idx="12">
                  <c:v>1150.1875</c:v>
                </c:pt>
                <c:pt idx="13">
                  <c:v>1629.125</c:v>
                </c:pt>
                <c:pt idx="14">
                  <c:v>1596.1875</c:v>
                </c:pt>
                <c:pt idx="15">
                  <c:v>1462.625</c:v>
                </c:pt>
                <c:pt idx="16">
                  <c:v>947.8125</c:v>
                </c:pt>
                <c:pt idx="17">
                  <c:v>550.125</c:v>
                </c:pt>
                <c:pt idx="18">
                  <c:v>1117.875</c:v>
                </c:pt>
                <c:pt idx="19">
                  <c:v>904</c:v>
                </c:pt>
                <c:pt idx="20">
                  <c:v>826.615384</c:v>
                </c:pt>
                <c:pt idx="21">
                  <c:v>1070.9375</c:v>
                </c:pt>
                <c:pt idx="22">
                  <c:v>825.4375</c:v>
                </c:pt>
                <c:pt idx="23">
                  <c:v>1569.833333</c:v>
                </c:pt>
                <c:pt idx="24">
                  <c:v>598.4375</c:v>
                </c:pt>
                <c:pt idx="25">
                  <c:v>679.625</c:v>
                </c:pt>
                <c:pt idx="26">
                  <c:v>1211.375</c:v>
                </c:pt>
                <c:pt idx="27">
                  <c:v>1152</c:v>
                </c:pt>
                <c:pt idx="28">
                  <c:v>767.8125</c:v>
                </c:pt>
                <c:pt idx="29">
                  <c:v>1378.75</c:v>
                </c:pt>
                <c:pt idx="30">
                  <c:v>1190.5</c:v>
                </c:pt>
                <c:pt idx="31">
                  <c:v>1457.5625</c:v>
                </c:pt>
                <c:pt idx="32">
                  <c:v>1180.1875</c:v>
                </c:pt>
                <c:pt idx="33">
                  <c:v>1078.9375</c:v>
                </c:pt>
                <c:pt idx="34">
                  <c:v>1266.75</c:v>
                </c:pt>
                <c:pt idx="35">
                  <c:v>1253.25</c:v>
                </c:pt>
                <c:pt idx="36">
                  <c:v>1462</c:v>
                </c:pt>
                <c:pt idx="37">
                  <c:v>992.375</c:v>
                </c:pt>
                <c:pt idx="38">
                  <c:v>1523.1875</c:v>
                </c:pt>
                <c:pt idx="39">
                  <c:v>1099.9375</c:v>
                </c:pt>
                <c:pt idx="40">
                  <c:v>1414.75</c:v>
                </c:pt>
                <c:pt idx="41">
                  <c:v>813.9375</c:v>
                </c:pt>
                <c:pt idx="42">
                  <c:v>914.625</c:v>
                </c:pt>
                <c:pt idx="43">
                  <c:v>969.375</c:v>
                </c:pt>
                <c:pt idx="44">
                  <c:v>1811.1875</c:v>
                </c:pt>
                <c:pt idx="45">
                  <c:v>1522.375</c:v>
                </c:pt>
                <c:pt idx="46">
                  <c:v>980.5625</c:v>
                </c:pt>
                <c:pt idx="47">
                  <c:v>1642.5</c:v>
                </c:pt>
                <c:pt idx="48">
                  <c:v>954.5625</c:v>
                </c:pt>
                <c:pt idx="49">
                  <c:v>928.25</c:v>
                </c:pt>
                <c:pt idx="50">
                  <c:v>1525.5625</c:v>
                </c:pt>
                <c:pt idx="51">
                  <c:v>1174.4375</c:v>
                </c:pt>
                <c:pt idx="52">
                  <c:v>1031.3125</c:v>
                </c:pt>
                <c:pt idx="53">
                  <c:v>808.25</c:v>
                </c:pt>
                <c:pt idx="54">
                  <c:v>1137.875</c:v>
                </c:pt>
                <c:pt idx="55">
                  <c:v>1035.3125</c:v>
                </c:pt>
                <c:pt idx="56">
                  <c:v>1176.75</c:v>
                </c:pt>
                <c:pt idx="57">
                  <c:v>1371.125</c:v>
                </c:pt>
                <c:pt idx="58">
                  <c:v>1149.8125</c:v>
                </c:pt>
                <c:pt idx="59">
                  <c:v>1275.125</c:v>
                </c:pt>
                <c:pt idx="60">
                  <c:v>1009.1875</c:v>
                </c:pt>
                <c:pt idx="61">
                  <c:v>1219</c:v>
                </c:pt>
                <c:pt idx="62">
                  <c:v>817.4375</c:v>
                </c:pt>
                <c:pt idx="63">
                  <c:v>1601.8125</c:v>
                </c:pt>
                <c:pt idx="64">
                  <c:v>958.6875</c:v>
                </c:pt>
                <c:pt idx="65">
                  <c:v>929.8125</c:v>
                </c:pt>
                <c:pt idx="66">
                  <c:v>1319.75</c:v>
                </c:pt>
                <c:pt idx="67">
                  <c:v>838.0625</c:v>
                </c:pt>
                <c:pt idx="68">
                  <c:v>1000.625</c:v>
                </c:pt>
                <c:pt idx="69">
                  <c:v>1075.6875</c:v>
                </c:pt>
                <c:pt idx="70">
                  <c:v>1391.125</c:v>
                </c:pt>
                <c:pt idx="71">
                  <c:v>1007.1875</c:v>
                </c:pt>
                <c:pt idx="72">
                  <c:v>1329.8125</c:v>
                </c:pt>
                <c:pt idx="73">
                  <c:v>1225.875</c:v>
                </c:pt>
                <c:pt idx="74">
                  <c:v>998.9375</c:v>
                </c:pt>
                <c:pt idx="75">
                  <c:v>1529.6875</c:v>
                </c:pt>
                <c:pt idx="76">
                  <c:v>800.25</c:v>
                </c:pt>
                <c:pt idx="77">
                  <c:v>1198.6875</c:v>
                </c:pt>
                <c:pt idx="78">
                  <c:v>1007.375</c:v>
                </c:pt>
                <c:pt idx="79">
                  <c:v>1510.375</c:v>
                </c:pt>
                <c:pt idx="80">
                  <c:v>1524.6875</c:v>
                </c:pt>
                <c:pt idx="81">
                  <c:v>1178.8125</c:v>
                </c:pt>
                <c:pt idx="82">
                  <c:v>876.5</c:v>
                </c:pt>
                <c:pt idx="83">
                  <c:v>1517.25</c:v>
                </c:pt>
                <c:pt idx="84">
                  <c:v>1106.6875</c:v>
                </c:pt>
                <c:pt idx="85">
                  <c:v>927.9375</c:v>
                </c:pt>
                <c:pt idx="86">
                  <c:v>1593.8125</c:v>
                </c:pt>
                <c:pt idx="87">
                  <c:v>640.625</c:v>
                </c:pt>
                <c:pt idx="88">
                  <c:v>1278.8125</c:v>
                </c:pt>
                <c:pt idx="89">
                  <c:v>853.375</c:v>
                </c:pt>
                <c:pt idx="90">
                  <c:v>958</c:v>
                </c:pt>
                <c:pt idx="91">
                  <c:v>792.375</c:v>
                </c:pt>
                <c:pt idx="92">
                  <c:v>1105</c:v>
                </c:pt>
                <c:pt idx="93">
                  <c:v>1057.5625</c:v>
                </c:pt>
                <c:pt idx="94">
                  <c:v>905.25</c:v>
                </c:pt>
                <c:pt idx="95">
                  <c:v>1619.75</c:v>
                </c:pt>
                <c:pt idx="96">
                  <c:v>1345.8125</c:v>
                </c:pt>
                <c:pt idx="97">
                  <c:v>965</c:v>
                </c:pt>
                <c:pt idx="98">
                  <c:v>777.75</c:v>
                </c:pt>
                <c:pt idx="99">
                  <c:v>1013.75</c:v>
                </c:pt>
                <c:pt idx="100">
                  <c:v>1100.8125</c:v>
                </c:pt>
                <c:pt idx="101">
                  <c:v>1073.1875</c:v>
                </c:pt>
                <c:pt idx="102">
                  <c:v>1210.375</c:v>
                </c:pt>
                <c:pt idx="103">
                  <c:v>1176.375</c:v>
                </c:pt>
                <c:pt idx="104">
                  <c:v>1304.75</c:v>
                </c:pt>
                <c:pt idx="105">
                  <c:v>1205.25</c:v>
                </c:pt>
                <c:pt idx="106">
                  <c:v>1067.6875</c:v>
                </c:pt>
                <c:pt idx="107">
                  <c:v>1054.3125</c:v>
                </c:pt>
                <c:pt idx="108">
                  <c:v>1039</c:v>
                </c:pt>
                <c:pt idx="109">
                  <c:v>924.9375</c:v>
                </c:pt>
                <c:pt idx="110">
                  <c:v>876.4375</c:v>
                </c:pt>
                <c:pt idx="111">
                  <c:v>1044.5</c:v>
                </c:pt>
                <c:pt idx="112">
                  <c:v>912.25</c:v>
                </c:pt>
                <c:pt idx="113">
                  <c:v>949.625</c:v>
                </c:pt>
                <c:pt idx="114">
                  <c:v>1524.25</c:v>
                </c:pt>
                <c:pt idx="115">
                  <c:v>1284.25</c:v>
                </c:pt>
                <c:pt idx="116">
                  <c:v>1319</c:v>
                </c:pt>
                <c:pt idx="117">
                  <c:v>1310.5625</c:v>
                </c:pt>
                <c:pt idx="118">
                  <c:v>1027.5</c:v>
                </c:pt>
                <c:pt idx="119">
                  <c:v>1538.875</c:v>
                </c:pt>
                <c:pt idx="120">
                  <c:v>1392.0625</c:v>
                </c:pt>
                <c:pt idx="121">
                  <c:v>1409.5625</c:v>
                </c:pt>
                <c:pt idx="122">
                  <c:v>1179.9375</c:v>
                </c:pt>
                <c:pt idx="123">
                  <c:v>940.9375</c:v>
                </c:pt>
                <c:pt idx="124">
                  <c:v>982.3125</c:v>
                </c:pt>
                <c:pt idx="125">
                  <c:v>986.9375</c:v>
                </c:pt>
                <c:pt idx="126">
                  <c:v>936.5</c:v>
                </c:pt>
                <c:pt idx="127">
                  <c:v>727.6875</c:v>
                </c:pt>
                <c:pt idx="128">
                  <c:v>1106.25</c:v>
                </c:pt>
                <c:pt idx="129">
                  <c:v>1091.375</c:v>
                </c:pt>
                <c:pt idx="130">
                  <c:v>876.375</c:v>
                </c:pt>
                <c:pt idx="131">
                  <c:v>1030.125</c:v>
                </c:pt>
                <c:pt idx="132">
                  <c:v>1442.4375</c:v>
                </c:pt>
                <c:pt idx="133">
                  <c:v>1342.8125</c:v>
                </c:pt>
                <c:pt idx="134">
                  <c:v>1535.125</c:v>
                </c:pt>
                <c:pt idx="135">
                  <c:v>1062.125</c:v>
                </c:pt>
                <c:pt idx="136">
                  <c:v>1336.9375</c:v>
                </c:pt>
                <c:pt idx="137">
                  <c:v>1348</c:v>
                </c:pt>
                <c:pt idx="138">
                  <c:v>729.875</c:v>
                </c:pt>
                <c:pt idx="139">
                  <c:v>1625.25</c:v>
                </c:pt>
                <c:pt idx="140">
                  <c:v>1691.875</c:v>
                </c:pt>
                <c:pt idx="141">
                  <c:v>1497.3125</c:v>
                </c:pt>
                <c:pt idx="142">
                  <c:v>1297.5625</c:v>
                </c:pt>
                <c:pt idx="143">
                  <c:v>1006.5</c:v>
                </c:pt>
                <c:pt idx="144">
                  <c:v>798.9375</c:v>
                </c:pt>
                <c:pt idx="145">
                  <c:v>1030.5625</c:v>
                </c:pt>
                <c:pt idx="146">
                  <c:v>1874.5625</c:v>
                </c:pt>
                <c:pt idx="147">
                  <c:v>1241.8125</c:v>
                </c:pt>
                <c:pt idx="148">
                  <c:v>719.125</c:v>
                </c:pt>
                <c:pt idx="149">
                  <c:v>883.9375</c:v>
                </c:pt>
                <c:pt idx="150">
                  <c:v>976.3125</c:v>
                </c:pt>
                <c:pt idx="151">
                  <c:v>910.8125</c:v>
                </c:pt>
                <c:pt idx="152">
                  <c:v>1029.25</c:v>
                </c:pt>
                <c:pt idx="153">
                  <c:v>1403.375</c:v>
                </c:pt>
                <c:pt idx="154">
                  <c:v>1545.75</c:v>
                </c:pt>
                <c:pt idx="155">
                  <c:v>744.75</c:v>
                </c:pt>
                <c:pt idx="156">
                  <c:v>911.5</c:v>
                </c:pt>
                <c:pt idx="157">
                  <c:v>929.9375</c:v>
                </c:pt>
                <c:pt idx="158">
                  <c:v>603.8125</c:v>
                </c:pt>
                <c:pt idx="159">
                  <c:v>1138.625</c:v>
                </c:pt>
                <c:pt idx="160">
                  <c:v>1577</c:v>
                </c:pt>
                <c:pt idx="161">
                  <c:v>886.3125</c:v>
                </c:pt>
                <c:pt idx="162">
                  <c:v>1320.6875</c:v>
                </c:pt>
                <c:pt idx="163">
                  <c:v>1382.4375</c:v>
                </c:pt>
                <c:pt idx="164">
                  <c:v>1182.6875</c:v>
                </c:pt>
                <c:pt idx="165">
                  <c:v>1306.875</c:v>
                </c:pt>
                <c:pt idx="166">
                  <c:v>1100.0625</c:v>
                </c:pt>
                <c:pt idx="167">
                  <c:v>1532.5625</c:v>
                </c:pt>
                <c:pt idx="168">
                  <c:v>1092.1875</c:v>
                </c:pt>
                <c:pt idx="169">
                  <c:v>968.5</c:v>
                </c:pt>
                <c:pt idx="170">
                  <c:v>516.5625</c:v>
                </c:pt>
                <c:pt idx="171">
                  <c:v>1199.75</c:v>
                </c:pt>
                <c:pt idx="172">
                  <c:v>1611.5</c:v>
                </c:pt>
                <c:pt idx="173">
                  <c:v>915.875</c:v>
                </c:pt>
                <c:pt idx="174">
                  <c:v>1481.5</c:v>
                </c:pt>
                <c:pt idx="175">
                  <c:v>937.4375</c:v>
                </c:pt>
                <c:pt idx="176">
                  <c:v>870.9375</c:v>
                </c:pt>
                <c:pt idx="177">
                  <c:v>1795.8125</c:v>
                </c:pt>
                <c:pt idx="178">
                  <c:v>1040.0625</c:v>
                </c:pt>
                <c:pt idx="179">
                  <c:v>1187.375</c:v>
                </c:pt>
                <c:pt idx="180">
                  <c:v>1280.8125</c:v>
                </c:pt>
                <c:pt idx="181">
                  <c:v>923.1875</c:v>
                </c:pt>
                <c:pt idx="182">
                  <c:v>1321.5</c:v>
                </c:pt>
                <c:pt idx="183">
                  <c:v>1006.1875</c:v>
                </c:pt>
                <c:pt idx="184">
                  <c:v>1494.0625</c:v>
                </c:pt>
                <c:pt idx="185">
                  <c:v>1431.5</c:v>
                </c:pt>
                <c:pt idx="186">
                  <c:v>1150.9375</c:v>
                </c:pt>
                <c:pt idx="187">
                  <c:v>1411.9375</c:v>
                </c:pt>
                <c:pt idx="188">
                  <c:v>1270.125</c:v>
                </c:pt>
                <c:pt idx="189">
                  <c:v>1190.875</c:v>
                </c:pt>
                <c:pt idx="190">
                  <c:v>776.5625</c:v>
                </c:pt>
                <c:pt idx="191">
                  <c:v>1078.5</c:v>
                </c:pt>
                <c:pt idx="192">
                  <c:v>1333.625</c:v>
                </c:pt>
                <c:pt idx="193">
                  <c:v>244.4375</c:v>
                </c:pt>
                <c:pt idx="194">
                  <c:v>878.1875</c:v>
                </c:pt>
                <c:pt idx="195">
                  <c:v>1097.125</c:v>
                </c:pt>
                <c:pt idx="196">
                  <c:v>1026.3125</c:v>
                </c:pt>
                <c:pt idx="197">
                  <c:v>1353.0625</c:v>
                </c:pt>
                <c:pt idx="198">
                  <c:v>826.125</c:v>
                </c:pt>
                <c:pt idx="199">
                  <c:v>1337.75</c:v>
                </c:pt>
                <c:pt idx="200">
                  <c:v>998.25</c:v>
                </c:pt>
                <c:pt idx="201">
                  <c:v>1098</c:v>
                </c:pt>
                <c:pt idx="202">
                  <c:v>730.375</c:v>
                </c:pt>
                <c:pt idx="203">
                  <c:v>817.866666</c:v>
                </c:pt>
                <c:pt idx="204">
                  <c:v>1225.1875</c:v>
                </c:pt>
                <c:pt idx="205">
                  <c:v>862.25</c:v>
                </c:pt>
                <c:pt idx="206">
                  <c:v>1243.875</c:v>
                </c:pt>
                <c:pt idx="207">
                  <c:v>1196.4375</c:v>
                </c:pt>
                <c:pt idx="208">
                  <c:v>1148.375</c:v>
                </c:pt>
                <c:pt idx="209">
                  <c:v>1003.875</c:v>
                </c:pt>
                <c:pt idx="210">
                  <c:v>720.625</c:v>
                </c:pt>
                <c:pt idx="211">
                  <c:v>1115.8125</c:v>
                </c:pt>
                <c:pt idx="212">
                  <c:v>820.25</c:v>
                </c:pt>
                <c:pt idx="213">
                  <c:v>1642</c:v>
                </c:pt>
                <c:pt idx="214">
                  <c:v>1723.9375</c:v>
                </c:pt>
                <c:pt idx="215">
                  <c:v>1024.8125</c:v>
                </c:pt>
                <c:pt idx="216">
                  <c:v>1114.0625</c:v>
                </c:pt>
                <c:pt idx="217">
                  <c:v>1280.9375</c:v>
                </c:pt>
                <c:pt idx="218">
                  <c:v>992.3125</c:v>
                </c:pt>
                <c:pt idx="219">
                  <c:v>1300.0625</c:v>
                </c:pt>
                <c:pt idx="220">
                  <c:v>679.3125</c:v>
                </c:pt>
                <c:pt idx="221">
                  <c:v>1209.0625</c:v>
                </c:pt>
                <c:pt idx="222">
                  <c:v>1126.6875</c:v>
                </c:pt>
                <c:pt idx="223">
                  <c:v>65.4375</c:v>
                </c:pt>
                <c:pt idx="224">
                  <c:v>1829.375</c:v>
                </c:pt>
                <c:pt idx="225">
                  <c:v>1119.25</c:v>
                </c:pt>
                <c:pt idx="226">
                  <c:v>986</c:v>
                </c:pt>
                <c:pt idx="227">
                  <c:v>995.8125</c:v>
                </c:pt>
                <c:pt idx="228">
                  <c:v>1054.8125</c:v>
                </c:pt>
                <c:pt idx="229">
                  <c:v>1245.4375</c:v>
                </c:pt>
                <c:pt idx="230">
                  <c:v>1041.4375</c:v>
                </c:pt>
                <c:pt idx="231">
                  <c:v>912.4375</c:v>
                </c:pt>
                <c:pt idx="232">
                  <c:v>881.125</c:v>
                </c:pt>
                <c:pt idx="233">
                  <c:v>931.8125</c:v>
                </c:pt>
                <c:pt idx="234">
                  <c:v>1503.5</c:v>
                </c:pt>
                <c:pt idx="235">
                  <c:v>1058.375</c:v>
                </c:pt>
                <c:pt idx="236">
                  <c:v>1140.875</c:v>
                </c:pt>
                <c:pt idx="237">
                  <c:v>1243.25</c:v>
                </c:pt>
                <c:pt idx="238">
                  <c:v>640.0625</c:v>
                </c:pt>
                <c:pt idx="239">
                  <c:v>1274.9375</c:v>
                </c:pt>
                <c:pt idx="240">
                  <c:v>1316.4375</c:v>
                </c:pt>
                <c:pt idx="241">
                  <c:v>1216.8125</c:v>
                </c:pt>
                <c:pt idx="242">
                  <c:v>916.5625</c:v>
                </c:pt>
                <c:pt idx="243">
                  <c:v>1097.625</c:v>
                </c:pt>
                <c:pt idx="244">
                  <c:v>1119.1875</c:v>
                </c:pt>
                <c:pt idx="245">
                  <c:v>1052.8125</c:v>
                </c:pt>
                <c:pt idx="246">
                  <c:v>1643.4375</c:v>
                </c:pt>
                <c:pt idx="247">
                  <c:v>1101.0625</c:v>
                </c:pt>
                <c:pt idx="248">
                  <c:v>1231.4375</c:v>
                </c:pt>
                <c:pt idx="249">
                  <c:v>1004</c:v>
                </c:pt>
                <c:pt idx="250">
                  <c:v>882.6875</c:v>
                </c:pt>
                <c:pt idx="251">
                  <c:v>1597.75</c:v>
                </c:pt>
                <c:pt idx="252">
                  <c:v>988.25</c:v>
                </c:pt>
                <c:pt idx="253">
                  <c:v>1739.625</c:v>
                </c:pt>
                <c:pt idx="254">
                  <c:v>1010.5625</c:v>
                </c:pt>
                <c:pt idx="255">
                  <c:v>929.875</c:v>
                </c:pt>
                <c:pt idx="256">
                  <c:v>1423.625</c:v>
                </c:pt>
                <c:pt idx="257">
                  <c:v>1194.9375</c:v>
                </c:pt>
                <c:pt idx="258">
                  <c:v>843.1875</c:v>
                </c:pt>
                <c:pt idx="259">
                  <c:v>1100.625</c:v>
                </c:pt>
                <c:pt idx="260">
                  <c:v>919.9375</c:v>
                </c:pt>
                <c:pt idx="261">
                  <c:v>752.25</c:v>
                </c:pt>
                <c:pt idx="262">
                  <c:v>1425.4375</c:v>
                </c:pt>
                <c:pt idx="263">
                  <c:v>1049.375</c:v>
                </c:pt>
                <c:pt idx="264">
                  <c:v>1047.25</c:v>
                </c:pt>
                <c:pt idx="265">
                  <c:v>11189.125</c:v>
                </c:pt>
                <c:pt idx="266">
                  <c:v>1020.8125</c:v>
                </c:pt>
                <c:pt idx="267">
                  <c:v>773.0625</c:v>
                </c:pt>
                <c:pt idx="268">
                  <c:v>1173.9375</c:v>
                </c:pt>
                <c:pt idx="269">
                  <c:v>1267.9375</c:v>
                </c:pt>
                <c:pt idx="270">
                  <c:v>1012.0625</c:v>
                </c:pt>
                <c:pt idx="271">
                  <c:v>739.0625</c:v>
                </c:pt>
                <c:pt idx="272">
                  <c:v>1006.3125</c:v>
                </c:pt>
                <c:pt idx="273">
                  <c:v>833.0625</c:v>
                </c:pt>
                <c:pt idx="274">
                  <c:v>816.75</c:v>
                </c:pt>
                <c:pt idx="275">
                  <c:v>1531.8125</c:v>
                </c:pt>
                <c:pt idx="276">
                  <c:v>1710.5625</c:v>
                </c:pt>
                <c:pt idx="277">
                  <c:v>788.6875</c:v>
                </c:pt>
                <c:pt idx="278">
                  <c:v>527.8125</c:v>
                </c:pt>
                <c:pt idx="279">
                  <c:v>750.9375</c:v>
                </c:pt>
                <c:pt idx="280">
                  <c:v>793.375</c:v>
                </c:pt>
                <c:pt idx="281">
                  <c:v>1276.0625</c:v>
                </c:pt>
                <c:pt idx="282">
                  <c:v>887.5625</c:v>
                </c:pt>
                <c:pt idx="283">
                  <c:v>980.3125</c:v>
                </c:pt>
                <c:pt idx="284">
                  <c:v>960.25</c:v>
                </c:pt>
                <c:pt idx="285">
                  <c:v>1329.9375</c:v>
                </c:pt>
                <c:pt idx="286">
                  <c:v>767</c:v>
                </c:pt>
                <c:pt idx="287">
                  <c:v>573.4375</c:v>
                </c:pt>
                <c:pt idx="288">
                  <c:v>882.3125</c:v>
                </c:pt>
                <c:pt idx="289">
                  <c:v>1092.1875</c:v>
                </c:pt>
                <c:pt idx="290">
                  <c:v>793.5625</c:v>
                </c:pt>
                <c:pt idx="291">
                  <c:v>801.4375</c:v>
                </c:pt>
                <c:pt idx="292">
                  <c:v>1386.75</c:v>
                </c:pt>
                <c:pt idx="293">
                  <c:v>801.5</c:v>
                </c:pt>
                <c:pt idx="294">
                  <c:v>1486.5625</c:v>
                </c:pt>
                <c:pt idx="295">
                  <c:v>1519.6875</c:v>
                </c:pt>
                <c:pt idx="296">
                  <c:v>1329.125</c:v>
                </c:pt>
                <c:pt idx="297">
                  <c:v>1106.3125</c:v>
                </c:pt>
                <c:pt idx="298">
                  <c:v>782.375</c:v>
                </c:pt>
                <c:pt idx="299">
                  <c:v>1045.125</c:v>
                </c:pt>
                <c:pt idx="300">
                  <c:v>1086.0625</c:v>
                </c:pt>
                <c:pt idx="301">
                  <c:v>406.375</c:v>
                </c:pt>
                <c:pt idx="302">
                  <c:v>1184.5</c:v>
                </c:pt>
                <c:pt idx="303">
                  <c:v>859.875</c:v>
                </c:pt>
                <c:pt idx="304">
                  <c:v>1237.5625</c:v>
                </c:pt>
                <c:pt idx="305">
                  <c:v>1066.125</c:v>
                </c:pt>
                <c:pt idx="306">
                  <c:v>1148.8125</c:v>
                </c:pt>
                <c:pt idx="307">
                  <c:v>1607.8125</c:v>
                </c:pt>
                <c:pt idx="308">
                  <c:v>1203.6875</c:v>
                </c:pt>
                <c:pt idx="309">
                  <c:v>1286.3125</c:v>
                </c:pt>
                <c:pt idx="310">
                  <c:v>947</c:v>
                </c:pt>
                <c:pt idx="311">
                  <c:v>1022.875</c:v>
                </c:pt>
                <c:pt idx="312">
                  <c:v>933.3125</c:v>
                </c:pt>
                <c:pt idx="313">
                  <c:v>816.0625</c:v>
                </c:pt>
                <c:pt idx="314">
                  <c:v>848.0625</c:v>
                </c:pt>
                <c:pt idx="315">
                  <c:v>1299.375</c:v>
                </c:pt>
                <c:pt idx="316">
                  <c:v>2317.9375</c:v>
                </c:pt>
                <c:pt idx="317">
                  <c:v>2670.9375</c:v>
                </c:pt>
                <c:pt idx="318">
                  <c:v>872.75</c:v>
                </c:pt>
                <c:pt idx="319">
                  <c:v>898.1875</c:v>
                </c:pt>
                <c:pt idx="320">
                  <c:v>1259.0625</c:v>
                </c:pt>
                <c:pt idx="321">
                  <c:v>1045</c:v>
                </c:pt>
                <c:pt idx="322">
                  <c:v>1387.6875</c:v>
                </c:pt>
                <c:pt idx="323">
                  <c:v>639.625</c:v>
                </c:pt>
                <c:pt idx="324">
                  <c:v>1728</c:v>
                </c:pt>
                <c:pt idx="325">
                  <c:v>1034.4375</c:v>
                </c:pt>
                <c:pt idx="326">
                  <c:v>1045.6875</c:v>
                </c:pt>
                <c:pt idx="327">
                  <c:v>1365.6875</c:v>
                </c:pt>
                <c:pt idx="328">
                  <c:v>1232.875</c:v>
                </c:pt>
                <c:pt idx="329">
                  <c:v>979.6875</c:v>
                </c:pt>
                <c:pt idx="330">
                  <c:v>858.4375</c:v>
                </c:pt>
                <c:pt idx="331">
                  <c:v>827.5</c:v>
                </c:pt>
                <c:pt idx="332">
                  <c:v>563</c:v>
                </c:pt>
                <c:pt idx="333">
                  <c:v>474.0625</c:v>
                </c:pt>
                <c:pt idx="334">
                  <c:v>1036.25</c:v>
                </c:pt>
                <c:pt idx="335">
                  <c:v>1035.375</c:v>
                </c:pt>
                <c:pt idx="336">
                  <c:v>1157.3125</c:v>
                </c:pt>
                <c:pt idx="337">
                  <c:v>912.1875</c:v>
                </c:pt>
                <c:pt idx="338">
                  <c:v>448.0625</c:v>
                </c:pt>
                <c:pt idx="339">
                  <c:v>618.3125</c:v>
                </c:pt>
                <c:pt idx="340">
                  <c:v>1451.9375</c:v>
                </c:pt>
                <c:pt idx="341">
                  <c:v>882.375</c:v>
                </c:pt>
                <c:pt idx="342">
                  <c:v>872.0625</c:v>
                </c:pt>
                <c:pt idx="343">
                  <c:v>1131.1875</c:v>
                </c:pt>
                <c:pt idx="344">
                  <c:v>1422</c:v>
                </c:pt>
                <c:pt idx="345">
                  <c:v>661.5625</c:v>
                </c:pt>
                <c:pt idx="346">
                  <c:v>692.8125</c:v>
                </c:pt>
                <c:pt idx="347">
                  <c:v>1237.25</c:v>
                </c:pt>
                <c:pt idx="348">
                  <c:v>1178.625</c:v>
                </c:pt>
                <c:pt idx="349">
                  <c:v>2627.125</c:v>
                </c:pt>
                <c:pt idx="350">
                  <c:v>992.625</c:v>
                </c:pt>
                <c:pt idx="351">
                  <c:v>781.3125</c:v>
                </c:pt>
                <c:pt idx="352">
                  <c:v>946.3125</c:v>
                </c:pt>
                <c:pt idx="353">
                  <c:v>528.3125</c:v>
                </c:pt>
                <c:pt idx="354">
                  <c:v>889.375</c:v>
                </c:pt>
                <c:pt idx="355">
                  <c:v>1052.25</c:v>
                </c:pt>
                <c:pt idx="356">
                  <c:v>1169.9375</c:v>
                </c:pt>
                <c:pt idx="357">
                  <c:v>1243.8125</c:v>
                </c:pt>
                <c:pt idx="358">
                  <c:v>1148.375</c:v>
                </c:pt>
                <c:pt idx="359">
                  <c:v>1299.375</c:v>
                </c:pt>
                <c:pt idx="360">
                  <c:v>1001.1875</c:v>
                </c:pt>
                <c:pt idx="361">
                  <c:v>990.8125</c:v>
                </c:pt>
                <c:pt idx="362">
                  <c:v>928.6875</c:v>
                </c:pt>
                <c:pt idx="363">
                  <c:v>1305.75</c:v>
                </c:pt>
                <c:pt idx="364">
                  <c:v>1200.125</c:v>
                </c:pt>
                <c:pt idx="365">
                  <c:v>1657.125</c:v>
                </c:pt>
                <c:pt idx="366">
                  <c:v>1636.5</c:v>
                </c:pt>
                <c:pt idx="367">
                  <c:v>837.625</c:v>
                </c:pt>
                <c:pt idx="368">
                  <c:v>1755.8125</c:v>
                </c:pt>
                <c:pt idx="369">
                  <c:v>653.3125</c:v>
                </c:pt>
                <c:pt idx="370">
                  <c:v>667.0625</c:v>
                </c:pt>
                <c:pt idx="371">
                  <c:v>627.375</c:v>
                </c:pt>
                <c:pt idx="372">
                  <c:v>965.125</c:v>
                </c:pt>
                <c:pt idx="373">
                  <c:v>1026.375</c:v>
                </c:pt>
                <c:pt idx="374">
                  <c:v>1046.6875</c:v>
                </c:pt>
                <c:pt idx="375">
                  <c:v>644.3125</c:v>
                </c:pt>
                <c:pt idx="376">
                  <c:v>1336.625</c:v>
                </c:pt>
                <c:pt idx="377">
                  <c:v>1694.875</c:v>
                </c:pt>
                <c:pt idx="378">
                  <c:v>884.8125</c:v>
                </c:pt>
                <c:pt idx="379">
                  <c:v>567.625</c:v>
                </c:pt>
                <c:pt idx="380">
                  <c:v>857.5</c:v>
                </c:pt>
                <c:pt idx="381">
                  <c:v>834.5625</c:v>
                </c:pt>
                <c:pt idx="382">
                  <c:v>564</c:v>
                </c:pt>
                <c:pt idx="383">
                  <c:v>1076.75</c:v>
                </c:pt>
                <c:pt idx="384">
                  <c:v>1208.8125</c:v>
                </c:pt>
                <c:pt idx="385">
                  <c:v>1009.375</c:v>
                </c:pt>
                <c:pt idx="386">
                  <c:v>1100.75</c:v>
                </c:pt>
                <c:pt idx="387">
                  <c:v>1297.375</c:v>
                </c:pt>
                <c:pt idx="388">
                  <c:v>1039</c:v>
                </c:pt>
                <c:pt idx="389">
                  <c:v>1019.875</c:v>
                </c:pt>
                <c:pt idx="390">
                  <c:v>966.5625</c:v>
                </c:pt>
                <c:pt idx="391">
                  <c:v>952.6875</c:v>
                </c:pt>
                <c:pt idx="392">
                  <c:v>1190.125</c:v>
                </c:pt>
                <c:pt idx="393">
                  <c:v>991.8125</c:v>
                </c:pt>
                <c:pt idx="394">
                  <c:v>698.75</c:v>
                </c:pt>
                <c:pt idx="395">
                  <c:v>963.8125</c:v>
                </c:pt>
                <c:pt idx="396">
                  <c:v>577.4375</c:v>
                </c:pt>
                <c:pt idx="397">
                  <c:v>1076.5</c:v>
                </c:pt>
                <c:pt idx="398">
                  <c:v>770.4375</c:v>
                </c:pt>
                <c:pt idx="399">
                  <c:v>1019.875</c:v>
                </c:pt>
                <c:pt idx="400">
                  <c:v>1087.5</c:v>
                </c:pt>
                <c:pt idx="401">
                  <c:v>959.75</c:v>
                </c:pt>
                <c:pt idx="402">
                  <c:v>735.0625</c:v>
                </c:pt>
                <c:pt idx="403">
                  <c:v>1044.125</c:v>
                </c:pt>
                <c:pt idx="404">
                  <c:v>753.0625</c:v>
                </c:pt>
                <c:pt idx="405">
                  <c:v>1094.9375</c:v>
                </c:pt>
                <c:pt idx="406">
                  <c:v>1202.25</c:v>
                </c:pt>
                <c:pt idx="407">
                  <c:v>1190.1875</c:v>
                </c:pt>
                <c:pt idx="408">
                  <c:v>937.3125</c:v>
                </c:pt>
                <c:pt idx="409">
                  <c:v>1004.0625</c:v>
                </c:pt>
                <c:pt idx="410">
                  <c:v>741.1875</c:v>
                </c:pt>
                <c:pt idx="411">
                  <c:v>880.625</c:v>
                </c:pt>
                <c:pt idx="412">
                  <c:v>929.625</c:v>
                </c:pt>
                <c:pt idx="413">
                  <c:v>1205.9375</c:v>
                </c:pt>
                <c:pt idx="414">
                  <c:v>1106</c:v>
                </c:pt>
                <c:pt idx="415">
                  <c:v>1166.5625</c:v>
                </c:pt>
                <c:pt idx="416">
                  <c:v>988.5</c:v>
                </c:pt>
                <c:pt idx="417">
                  <c:v>1293.0625</c:v>
                </c:pt>
                <c:pt idx="418">
                  <c:v>1471.4375</c:v>
                </c:pt>
                <c:pt idx="419">
                  <c:v>1743.1875</c:v>
                </c:pt>
                <c:pt idx="420">
                  <c:v>1490.1875</c:v>
                </c:pt>
                <c:pt idx="421">
                  <c:v>1023.8125</c:v>
                </c:pt>
                <c:pt idx="422">
                  <c:v>1131.9375</c:v>
                </c:pt>
                <c:pt idx="423">
                  <c:v>1138.0625</c:v>
                </c:pt>
                <c:pt idx="424">
                  <c:v>1553.1875</c:v>
                </c:pt>
                <c:pt idx="425">
                  <c:v>1405.8125</c:v>
                </c:pt>
                <c:pt idx="426">
                  <c:v>1010.625</c:v>
                </c:pt>
                <c:pt idx="427">
                  <c:v>824.1875</c:v>
                </c:pt>
                <c:pt idx="428">
                  <c:v>1454.125</c:v>
                </c:pt>
                <c:pt idx="429">
                  <c:v>754</c:v>
                </c:pt>
                <c:pt idx="430">
                  <c:v>866.375</c:v>
                </c:pt>
                <c:pt idx="431">
                  <c:v>1015.9375</c:v>
                </c:pt>
                <c:pt idx="432">
                  <c:v>928.75</c:v>
                </c:pt>
                <c:pt idx="433">
                  <c:v>991.75</c:v>
                </c:pt>
                <c:pt idx="434">
                  <c:v>910.0625</c:v>
                </c:pt>
                <c:pt idx="435">
                  <c:v>1161.5</c:v>
                </c:pt>
                <c:pt idx="436">
                  <c:v>1295.5</c:v>
                </c:pt>
                <c:pt idx="437">
                  <c:v>982</c:v>
                </c:pt>
                <c:pt idx="438">
                  <c:v>1115.1875</c:v>
                </c:pt>
                <c:pt idx="439">
                  <c:v>600.1875</c:v>
                </c:pt>
                <c:pt idx="440">
                  <c:v>1079.25</c:v>
                </c:pt>
                <c:pt idx="441">
                  <c:v>813.375</c:v>
                </c:pt>
                <c:pt idx="442">
                  <c:v>482</c:v>
                </c:pt>
                <c:pt idx="443">
                  <c:v>1167.8125</c:v>
                </c:pt>
                <c:pt idx="444">
                  <c:v>1297.9375</c:v>
                </c:pt>
                <c:pt idx="445">
                  <c:v>888.375</c:v>
                </c:pt>
                <c:pt idx="446">
                  <c:v>1007.1875</c:v>
                </c:pt>
                <c:pt idx="447">
                  <c:v>20.375</c:v>
                </c:pt>
                <c:pt idx="448">
                  <c:v>799.25</c:v>
                </c:pt>
                <c:pt idx="449">
                  <c:v>1036</c:v>
                </c:pt>
                <c:pt idx="450">
                  <c:v>1229.6875</c:v>
                </c:pt>
                <c:pt idx="451">
                  <c:v>1209.3125</c:v>
                </c:pt>
                <c:pt idx="452">
                  <c:v>756.125</c:v>
                </c:pt>
                <c:pt idx="453">
                  <c:v>1596.1875</c:v>
                </c:pt>
                <c:pt idx="454">
                  <c:v>851.9375</c:v>
                </c:pt>
                <c:pt idx="455">
                  <c:v>1426.1875</c:v>
                </c:pt>
                <c:pt idx="456">
                  <c:v>934.714285</c:v>
                </c:pt>
                <c:pt idx="457">
                  <c:v>1165.5</c:v>
                </c:pt>
                <c:pt idx="458">
                  <c:v>741.5625</c:v>
                </c:pt>
                <c:pt idx="459">
                  <c:v>1122.9375</c:v>
                </c:pt>
                <c:pt idx="460">
                  <c:v>958.375</c:v>
                </c:pt>
                <c:pt idx="461">
                  <c:v>956.1875</c:v>
                </c:pt>
                <c:pt idx="462">
                  <c:v>902.1875</c:v>
                </c:pt>
                <c:pt idx="463">
                  <c:v>1223.8125</c:v>
                </c:pt>
                <c:pt idx="464">
                  <c:v>1078.5625</c:v>
                </c:pt>
                <c:pt idx="465">
                  <c:v>952.9375</c:v>
                </c:pt>
                <c:pt idx="466">
                  <c:v>691.375</c:v>
                </c:pt>
                <c:pt idx="467">
                  <c:v>657.125</c:v>
                </c:pt>
                <c:pt idx="468">
                  <c:v>848</c:v>
                </c:pt>
                <c:pt idx="469">
                  <c:v>940</c:v>
                </c:pt>
                <c:pt idx="470">
                  <c:v>612.4375</c:v>
                </c:pt>
                <c:pt idx="471">
                  <c:v>778.125</c:v>
                </c:pt>
                <c:pt idx="472">
                  <c:v>769.6875</c:v>
                </c:pt>
                <c:pt idx="473">
                  <c:v>996.0625</c:v>
                </c:pt>
                <c:pt idx="474">
                  <c:v>1105</c:v>
                </c:pt>
                <c:pt idx="475">
                  <c:v>1565.0625</c:v>
                </c:pt>
                <c:pt idx="476">
                  <c:v>934.5625</c:v>
                </c:pt>
                <c:pt idx="477">
                  <c:v>1282.625</c:v>
                </c:pt>
                <c:pt idx="478">
                  <c:v>1252.125</c:v>
                </c:pt>
                <c:pt idx="479">
                  <c:v>903.5625</c:v>
                </c:pt>
                <c:pt idx="480">
                  <c:v>971.5</c:v>
                </c:pt>
                <c:pt idx="481">
                  <c:v>1507.6875</c:v>
                </c:pt>
                <c:pt idx="482">
                  <c:v>621.4375</c:v>
                </c:pt>
                <c:pt idx="483">
                  <c:v>1123.125</c:v>
                </c:pt>
                <c:pt idx="484">
                  <c:v>790.6875</c:v>
                </c:pt>
                <c:pt idx="485">
                  <c:v>1317.8125</c:v>
                </c:pt>
                <c:pt idx="486">
                  <c:v>705.875</c:v>
                </c:pt>
                <c:pt idx="487">
                  <c:v>854.6875</c:v>
                </c:pt>
                <c:pt idx="488">
                  <c:v>1013.4375</c:v>
                </c:pt>
                <c:pt idx="489">
                  <c:v>846.625</c:v>
                </c:pt>
                <c:pt idx="490">
                  <c:v>715.25</c:v>
                </c:pt>
                <c:pt idx="491">
                  <c:v>753.5</c:v>
                </c:pt>
                <c:pt idx="492">
                  <c:v>1123.375</c:v>
                </c:pt>
                <c:pt idx="493">
                  <c:v>1621.4375</c:v>
                </c:pt>
                <c:pt idx="494">
                  <c:v>769.9375</c:v>
                </c:pt>
                <c:pt idx="495">
                  <c:v>553.4375</c:v>
                </c:pt>
                <c:pt idx="496">
                  <c:v>1039</c:v>
                </c:pt>
                <c:pt idx="497">
                  <c:v>730</c:v>
                </c:pt>
                <c:pt idx="498">
                  <c:v>943.1875</c:v>
                </c:pt>
                <c:pt idx="499">
                  <c:v>829.25</c:v>
                </c:pt>
                <c:pt idx="500">
                  <c:v>922.125</c:v>
                </c:pt>
                <c:pt idx="501">
                  <c:v>889.5</c:v>
                </c:pt>
                <c:pt idx="502">
                  <c:v>746</c:v>
                </c:pt>
                <c:pt idx="503">
                  <c:v>583.3125</c:v>
                </c:pt>
                <c:pt idx="504">
                  <c:v>638.6875</c:v>
                </c:pt>
                <c:pt idx="505">
                  <c:v>1057.5</c:v>
                </c:pt>
                <c:pt idx="506">
                  <c:v>537.384615</c:v>
                </c:pt>
                <c:pt idx="507">
                  <c:v>733.0625</c:v>
                </c:pt>
                <c:pt idx="508">
                  <c:v>752.3125</c:v>
                </c:pt>
                <c:pt idx="509">
                  <c:v>837</c:v>
                </c:pt>
                <c:pt idx="510">
                  <c:v>937.875</c:v>
                </c:pt>
                <c:pt idx="511">
                  <c:v>715.133333</c:v>
                </c:pt>
                <c:pt idx="512">
                  <c:v>869.4375</c:v>
                </c:pt>
                <c:pt idx="513">
                  <c:v>727.3125</c:v>
                </c:pt>
                <c:pt idx="514">
                  <c:v>461.625</c:v>
                </c:pt>
                <c:pt idx="515">
                  <c:v>1023.9375</c:v>
                </c:pt>
                <c:pt idx="516">
                  <c:v>1427</c:v>
                </c:pt>
                <c:pt idx="517">
                  <c:v>1405.0625</c:v>
                </c:pt>
                <c:pt idx="518">
                  <c:v>808.625</c:v>
                </c:pt>
                <c:pt idx="519">
                  <c:v>1251.3125</c:v>
                </c:pt>
                <c:pt idx="520">
                  <c:v>765.071428</c:v>
                </c:pt>
                <c:pt idx="521">
                  <c:v>802.666666</c:v>
                </c:pt>
                <c:pt idx="522">
                  <c:v>956.818181</c:v>
                </c:pt>
                <c:pt idx="523">
                  <c:v>570.615384</c:v>
                </c:pt>
                <c:pt idx="524">
                  <c:v>683.538461</c:v>
                </c:pt>
                <c:pt idx="525">
                  <c:v>673.076923</c:v>
                </c:pt>
                <c:pt idx="526">
                  <c:v>743.4</c:v>
                </c:pt>
                <c:pt idx="527">
                  <c:v>781</c:v>
                </c:pt>
                <c:pt idx="528">
                  <c:v>1437.7</c:v>
                </c:pt>
                <c:pt idx="529">
                  <c:v>826.625</c:v>
                </c:pt>
                <c:pt idx="530">
                  <c:v>1239.466666</c:v>
                </c:pt>
                <c:pt idx="531">
                  <c:v>799.4</c:v>
                </c:pt>
                <c:pt idx="532">
                  <c:v>640.142857</c:v>
                </c:pt>
                <c:pt idx="533">
                  <c:v>760.846153</c:v>
                </c:pt>
                <c:pt idx="534">
                  <c:v>967</c:v>
                </c:pt>
                <c:pt idx="535">
                  <c:v>569.642857</c:v>
                </c:pt>
                <c:pt idx="536">
                  <c:v>603.428571</c:v>
                </c:pt>
                <c:pt idx="537">
                  <c:v>1239.4</c:v>
                </c:pt>
                <c:pt idx="538">
                  <c:v>877.538461</c:v>
                </c:pt>
                <c:pt idx="539">
                  <c:v>718.857142</c:v>
                </c:pt>
                <c:pt idx="540">
                  <c:v>1138.846153</c:v>
                </c:pt>
                <c:pt idx="541">
                  <c:v>306.76923</c:v>
                </c:pt>
                <c:pt idx="542">
                  <c:v>647.071428</c:v>
                </c:pt>
                <c:pt idx="543">
                  <c:v>910.071428</c:v>
                </c:pt>
                <c:pt idx="544">
                  <c:v>745</c:v>
                </c:pt>
                <c:pt idx="545">
                  <c:v>867.75</c:v>
                </c:pt>
                <c:pt idx="546">
                  <c:v>810.833333</c:v>
                </c:pt>
                <c:pt idx="547">
                  <c:v>1009.785714</c:v>
                </c:pt>
                <c:pt idx="548">
                  <c:v>766.714285</c:v>
                </c:pt>
                <c:pt idx="549">
                  <c:v>735.384615</c:v>
                </c:pt>
                <c:pt idx="550">
                  <c:v>987</c:v>
                </c:pt>
                <c:pt idx="551">
                  <c:v>745.1</c:v>
                </c:pt>
                <c:pt idx="552">
                  <c:v>554.3</c:v>
                </c:pt>
                <c:pt idx="553">
                  <c:v>718.636363</c:v>
                </c:pt>
                <c:pt idx="554">
                  <c:v>586.692307</c:v>
                </c:pt>
                <c:pt idx="555">
                  <c:v>634.25</c:v>
                </c:pt>
                <c:pt idx="556">
                  <c:v>904.538461</c:v>
                </c:pt>
                <c:pt idx="557">
                  <c:v>920.076923</c:v>
                </c:pt>
                <c:pt idx="558">
                  <c:v>660.75</c:v>
                </c:pt>
                <c:pt idx="559">
                  <c:v>1569.5</c:v>
                </c:pt>
                <c:pt idx="560">
                  <c:v>1200.384615</c:v>
                </c:pt>
                <c:pt idx="561">
                  <c:v>1002.363636</c:v>
                </c:pt>
                <c:pt idx="562">
                  <c:v>945.153846</c:v>
                </c:pt>
                <c:pt idx="563">
                  <c:v>804.2</c:v>
                </c:pt>
                <c:pt idx="564">
                  <c:v>537.538461</c:v>
                </c:pt>
                <c:pt idx="565">
                  <c:v>1751.615384</c:v>
                </c:pt>
                <c:pt idx="566">
                  <c:v>610.666666</c:v>
                </c:pt>
                <c:pt idx="567">
                  <c:v>1171.416666</c:v>
                </c:pt>
                <c:pt idx="568">
                  <c:v>1026.818181</c:v>
                </c:pt>
                <c:pt idx="569">
                  <c:v>538.333333</c:v>
                </c:pt>
                <c:pt idx="570">
                  <c:v>957.75</c:v>
                </c:pt>
                <c:pt idx="571">
                  <c:v>838</c:v>
                </c:pt>
                <c:pt idx="572">
                  <c:v>581.90909</c:v>
                </c:pt>
                <c:pt idx="573">
                  <c:v>602.583333</c:v>
                </c:pt>
                <c:pt idx="574">
                  <c:v>715.9</c:v>
                </c:pt>
                <c:pt idx="575">
                  <c:v>423.818181</c:v>
                </c:pt>
                <c:pt idx="576">
                  <c:v>789.272727</c:v>
                </c:pt>
                <c:pt idx="577">
                  <c:v>853.545454</c:v>
                </c:pt>
                <c:pt idx="578">
                  <c:v>776.454545</c:v>
                </c:pt>
                <c:pt idx="579">
                  <c:v>761.454545</c:v>
                </c:pt>
                <c:pt idx="580">
                  <c:v>895.818181</c:v>
                </c:pt>
                <c:pt idx="581">
                  <c:v>725.363636</c:v>
                </c:pt>
                <c:pt idx="582">
                  <c:v>699.636363</c:v>
                </c:pt>
                <c:pt idx="583">
                  <c:v>1467.363636</c:v>
                </c:pt>
                <c:pt idx="584">
                  <c:v>1161.916666</c:v>
                </c:pt>
                <c:pt idx="585">
                  <c:v>1143.75</c:v>
                </c:pt>
                <c:pt idx="586">
                  <c:v>687</c:v>
                </c:pt>
                <c:pt idx="587">
                  <c:v>577.636363</c:v>
                </c:pt>
                <c:pt idx="588">
                  <c:v>1051.1</c:v>
                </c:pt>
                <c:pt idx="589">
                  <c:v>937.4</c:v>
                </c:pt>
                <c:pt idx="590">
                  <c:v>901.777777</c:v>
                </c:pt>
                <c:pt idx="591">
                  <c:v>866.1</c:v>
                </c:pt>
                <c:pt idx="592">
                  <c:v>918.857142</c:v>
                </c:pt>
                <c:pt idx="593">
                  <c:v>872.666666</c:v>
                </c:pt>
                <c:pt idx="594">
                  <c:v>639.714285</c:v>
                </c:pt>
                <c:pt idx="595">
                  <c:v>804.3</c:v>
                </c:pt>
                <c:pt idx="596">
                  <c:v>750.8</c:v>
                </c:pt>
                <c:pt idx="597">
                  <c:v>828.181818</c:v>
                </c:pt>
                <c:pt idx="598">
                  <c:v>620.4</c:v>
                </c:pt>
                <c:pt idx="599">
                  <c:v>1715.9</c:v>
                </c:pt>
                <c:pt idx="600">
                  <c:v>473.3</c:v>
                </c:pt>
                <c:pt idx="601">
                  <c:v>528.1</c:v>
                </c:pt>
                <c:pt idx="602">
                  <c:v>1052.111111</c:v>
                </c:pt>
                <c:pt idx="603">
                  <c:v>815.125</c:v>
                </c:pt>
                <c:pt idx="604">
                  <c:v>795.111111</c:v>
                </c:pt>
                <c:pt idx="605">
                  <c:v>590.444444</c:v>
                </c:pt>
                <c:pt idx="606">
                  <c:v>1033.875</c:v>
                </c:pt>
                <c:pt idx="607">
                  <c:v>708.5</c:v>
                </c:pt>
                <c:pt idx="608">
                  <c:v>963.888888</c:v>
                </c:pt>
                <c:pt idx="609">
                  <c:v>616.111111</c:v>
                </c:pt>
                <c:pt idx="610">
                  <c:v>1419.333333</c:v>
                </c:pt>
                <c:pt idx="611">
                  <c:v>971.888888</c:v>
                </c:pt>
                <c:pt idx="612">
                  <c:v>779.666666</c:v>
                </c:pt>
                <c:pt idx="613">
                  <c:v>923.222222</c:v>
                </c:pt>
                <c:pt idx="614">
                  <c:v>1059.25</c:v>
                </c:pt>
                <c:pt idx="615">
                  <c:v>727.5</c:v>
                </c:pt>
                <c:pt idx="616">
                  <c:v>1027.125</c:v>
                </c:pt>
                <c:pt idx="617">
                  <c:v>1098.888888</c:v>
                </c:pt>
                <c:pt idx="618">
                  <c:v>918.571428</c:v>
                </c:pt>
                <c:pt idx="619">
                  <c:v>656.714285</c:v>
                </c:pt>
                <c:pt idx="620">
                  <c:v>652</c:v>
                </c:pt>
                <c:pt idx="621">
                  <c:v>1284.571428</c:v>
                </c:pt>
                <c:pt idx="622">
                  <c:v>1273</c:v>
                </c:pt>
                <c:pt idx="623">
                  <c:v>1330.75</c:v>
                </c:pt>
                <c:pt idx="624">
                  <c:v>1009.333333</c:v>
                </c:pt>
                <c:pt idx="625">
                  <c:v>513</c:v>
                </c:pt>
                <c:pt idx="626">
                  <c:v>982.5</c:v>
                </c:pt>
                <c:pt idx="627">
                  <c:v>406.5</c:v>
                </c:pt>
                <c:pt idx="628">
                  <c:v>372.75</c:v>
                </c:pt>
                <c:pt idx="629">
                  <c:v>428.5</c:v>
                </c:pt>
                <c:pt idx="630">
                  <c:v>601.25</c:v>
                </c:pt>
                <c:pt idx="631">
                  <c:v>584</c:v>
                </c:pt>
                <c:pt idx="632">
                  <c:v>514.666666</c:v>
                </c:pt>
                <c:pt idx="633">
                  <c:v>249</c:v>
                </c:pt>
                <c:pt idx="634">
                  <c:v>996</c:v>
                </c:pt>
                <c:pt idx="635">
                  <c:v>372.333333</c:v>
                </c:pt>
                <c:pt idx="636">
                  <c:v>626.333333</c:v>
                </c:pt>
                <c:pt idx="637">
                  <c:v>498.5</c:v>
                </c:pt>
                <c:pt idx="638">
                  <c:v>476</c:v>
                </c:pt>
                <c:pt idx="639">
                  <c:v>881</c:v>
                </c:pt>
                <c:pt idx="640">
                  <c:v>566</c:v>
                </c:pt>
                <c:pt idx="641">
                  <c:v>587</c:v>
                </c:pt>
                <c:pt idx="642">
                  <c:v>92</c:v>
                </c:pt>
                <c:pt idx="643">
                  <c:v>422</c:v>
                </c:pt>
                <c:pt idx="644">
                  <c:v>960</c:v>
                </c:pt>
                <c:pt idx="645">
                  <c:v>633</c:v>
                </c:pt>
                <c:pt idx="646">
                  <c:v>1624</c:v>
                </c:pt>
                <c:pt idx="647">
                  <c:v>225.5</c:v>
                </c:pt>
                <c:pt idx="648">
                  <c:v>934.5</c:v>
                </c:pt>
                <c:pt idx="649">
                  <c:v>49</c:v>
                </c:pt>
                <c:pt idx="650">
                  <c:v>751.5</c:v>
                </c:pt>
                <c:pt idx="651">
                  <c:v>609</c:v>
                </c:pt>
                <c:pt idx="652">
                  <c:v>409</c:v>
                </c:pt>
                <c:pt idx="653">
                  <c:v>713</c:v>
                </c:pt>
                <c:pt idx="654">
                  <c:v>470</c:v>
                </c:pt>
                <c:pt idx="655">
                  <c:v>3122</c:v>
                </c:pt>
                <c:pt idx="656">
                  <c:v>479</c:v>
                </c:pt>
                <c:pt idx="657">
                  <c:v>811</c:v>
                </c:pt>
                <c:pt idx="658">
                  <c:v>317</c:v>
                </c:pt>
              </c:numCache>
            </c:numRef>
          </c:xVal>
          <c:yVal>
            <c:numRef>
              <c:f>Sheet2!$B$2:$B$660</c:f>
              <c:numCache>
                <c:formatCode>0_);[Red]\(0\)</c:formatCode>
                <c:ptCount val="659"/>
                <c:pt idx="0">
                  <c:v>127.867144305731</c:v>
                </c:pt>
                <c:pt idx="1">
                  <c:v>122.755784207824</c:v>
                </c:pt>
                <c:pt idx="2">
                  <c:v>137.741151854526</c:v>
                </c:pt>
                <c:pt idx="3">
                  <c:v>147.034503230361</c:v>
                </c:pt>
                <c:pt idx="4">
                  <c:v>122.160362299095</c:v>
                </c:pt>
                <c:pt idx="5">
                  <c:v>113.060344987112</c:v>
                </c:pt>
                <c:pt idx="6">
                  <c:v>102.870936019528</c:v>
                </c:pt>
                <c:pt idx="7">
                  <c:v>99.4719203250816</c:v>
                </c:pt>
                <c:pt idx="8">
                  <c:v>129.465554227777</c:v>
                </c:pt>
                <c:pt idx="9">
                  <c:v>100.84821768579</c:v>
                </c:pt>
                <c:pt idx="10">
                  <c:v>110.293989194148</c:v>
                </c:pt>
                <c:pt idx="11">
                  <c:v>107.105419179132</c:v>
                </c:pt>
                <c:pt idx="12">
                  <c:v>150.187667242125</c:v>
                </c:pt>
                <c:pt idx="13">
                  <c:v>101.651924982147</c:v>
                </c:pt>
                <c:pt idx="14">
                  <c:v>95.4481011608573</c:v>
                </c:pt>
                <c:pt idx="15">
                  <c:v>121.6802418978</c:v>
                </c:pt>
                <c:pt idx="16">
                  <c:v>111.089155019752</c:v>
                </c:pt>
                <c:pt idx="17">
                  <c:v>97.2384277331855</c:v>
                </c:pt>
                <c:pt idx="18">
                  <c:v>81.4792140799606</c:v>
                </c:pt>
                <c:pt idx="19">
                  <c:v>101.987475501772</c:v>
                </c:pt>
                <c:pt idx="20">
                  <c:v>93.8681782398748</c:v>
                </c:pt>
                <c:pt idx="21">
                  <c:v>89.8146553114882</c:v>
                </c:pt>
                <c:pt idx="22">
                  <c:v>98.3410224728938</c:v>
                </c:pt>
                <c:pt idx="23">
                  <c:v>89.0022866520695</c:v>
                </c:pt>
                <c:pt idx="24">
                  <c:v>95.4130554368618</c:v>
                </c:pt>
                <c:pt idx="25">
                  <c:v>123.90915991804</c:v>
                </c:pt>
                <c:pt idx="26">
                  <c:v>92.4654605991497</c:v>
                </c:pt>
                <c:pt idx="27">
                  <c:v>92.8859211634287</c:v>
                </c:pt>
                <c:pt idx="28">
                  <c:v>92.195107654708</c:v>
                </c:pt>
                <c:pt idx="29">
                  <c:v>108.165409273561</c:v>
                </c:pt>
                <c:pt idx="30">
                  <c:v>119.016744231285</c:v>
                </c:pt>
                <c:pt idx="31">
                  <c:v>85.7857966497715</c:v>
                </c:pt>
                <c:pt idx="32">
                  <c:v>115.771977701878</c:v>
                </c:pt>
                <c:pt idx="33">
                  <c:v>128.95197244514</c:v>
                </c:pt>
                <c:pt idx="34">
                  <c:v>112.074639775949</c:v>
                </c:pt>
                <c:pt idx="35">
                  <c:v>125.498185482827</c:v>
                </c:pt>
                <c:pt idx="36">
                  <c:v>97.4644013533594</c:v>
                </c:pt>
                <c:pt idx="37">
                  <c:v>162.431867269587</c:v>
                </c:pt>
                <c:pt idx="38">
                  <c:v>98.333638722328</c:v>
                </c:pt>
                <c:pt idx="39">
                  <c:v>99.0851154773987</c:v>
                </c:pt>
                <c:pt idx="40">
                  <c:v>116.514640965625</c:v>
                </c:pt>
                <c:pt idx="41">
                  <c:v>106.724292338907</c:v>
                </c:pt>
                <c:pt idx="42">
                  <c:v>123.43916604475</c:v>
                </c:pt>
                <c:pt idx="43">
                  <c:v>93.5509670781186</c:v>
                </c:pt>
                <c:pt idx="44">
                  <c:v>90.7281805084541</c:v>
                </c:pt>
                <c:pt idx="45">
                  <c:v>101.502577529596</c:v>
                </c:pt>
                <c:pt idx="46">
                  <c:v>111.828079198038</c:v>
                </c:pt>
                <c:pt idx="47">
                  <c:v>94.0406340763877</c:v>
                </c:pt>
                <c:pt idx="48">
                  <c:v>88.7166888475515</c:v>
                </c:pt>
                <c:pt idx="49">
                  <c:v>112.537223357059</c:v>
                </c:pt>
                <c:pt idx="50">
                  <c:v>108.28061583146</c:v>
                </c:pt>
                <c:pt idx="51">
                  <c:v>112.916536522921</c:v>
                </c:pt>
                <c:pt idx="52">
                  <c:v>107.625964908919</c:v>
                </c:pt>
                <c:pt idx="53">
                  <c:v>105.846897234367</c:v>
                </c:pt>
                <c:pt idx="54">
                  <c:v>125.230066470866</c:v>
                </c:pt>
                <c:pt idx="55">
                  <c:v>89.3241904552307</c:v>
                </c:pt>
                <c:pt idx="56">
                  <c:v>128.788658128078</c:v>
                </c:pt>
                <c:pt idx="57">
                  <c:v>122.21712190582</c:v>
                </c:pt>
                <c:pt idx="58">
                  <c:v>115.51109162931</c:v>
                </c:pt>
                <c:pt idx="59">
                  <c:v>92.4606586612411</c:v>
                </c:pt>
                <c:pt idx="60">
                  <c:v>105.344037325512</c:v>
                </c:pt>
                <c:pt idx="61">
                  <c:v>109.371753420701</c:v>
                </c:pt>
                <c:pt idx="62">
                  <c:v>130.155887014954</c:v>
                </c:pt>
                <c:pt idx="63">
                  <c:v>95.6199557514958</c:v>
                </c:pt>
                <c:pt idx="64">
                  <c:v>91.4156480502121</c:v>
                </c:pt>
                <c:pt idx="65">
                  <c:v>145.853331332018</c:v>
                </c:pt>
                <c:pt idx="66">
                  <c:v>129.026594670444</c:v>
                </c:pt>
                <c:pt idx="67">
                  <c:v>106.500327561396</c:v>
                </c:pt>
                <c:pt idx="68">
                  <c:v>95.4120624010745</c:v>
                </c:pt>
                <c:pt idx="69">
                  <c:v>119.535334546116</c:v>
                </c:pt>
                <c:pt idx="70">
                  <c:v>129.467008665759</c:v>
                </c:pt>
                <c:pt idx="71">
                  <c:v>82.9276526760367</c:v>
                </c:pt>
                <c:pt idx="72">
                  <c:v>89.0964236084825</c:v>
                </c:pt>
                <c:pt idx="73">
                  <c:v>103.246171978843</c:v>
                </c:pt>
                <c:pt idx="74">
                  <c:v>149.464188380174</c:v>
                </c:pt>
                <c:pt idx="75">
                  <c:v>88.7015867885615</c:v>
                </c:pt>
                <c:pt idx="76">
                  <c:v>99.1081243656636</c:v>
                </c:pt>
                <c:pt idx="77">
                  <c:v>127.630838676229</c:v>
                </c:pt>
                <c:pt idx="78">
                  <c:v>117.274143435285</c:v>
                </c:pt>
                <c:pt idx="79">
                  <c:v>108.68458094154</c:v>
                </c:pt>
                <c:pt idx="80">
                  <c:v>115.674442966511</c:v>
                </c:pt>
                <c:pt idx="81">
                  <c:v>107.063340066066</c:v>
                </c:pt>
                <c:pt idx="82">
                  <c:v>99.5524771870107</c:v>
                </c:pt>
                <c:pt idx="83">
                  <c:v>118.374108166771</c:v>
                </c:pt>
                <c:pt idx="84">
                  <c:v>132.159550353902</c:v>
                </c:pt>
                <c:pt idx="85">
                  <c:v>108.559963900202</c:v>
                </c:pt>
                <c:pt idx="86">
                  <c:v>108.881056706469</c:v>
                </c:pt>
                <c:pt idx="87">
                  <c:v>131.746195647157</c:v>
                </c:pt>
                <c:pt idx="88">
                  <c:v>110.973063827375</c:v>
                </c:pt>
                <c:pt idx="89">
                  <c:v>125.70141293074</c:v>
                </c:pt>
                <c:pt idx="90">
                  <c:v>128.530442356438</c:v>
                </c:pt>
                <c:pt idx="91">
                  <c:v>143.448905449125</c:v>
                </c:pt>
                <c:pt idx="92">
                  <c:v>80.9985709183445</c:v>
                </c:pt>
                <c:pt idx="93">
                  <c:v>120.001554065596</c:v>
                </c:pt>
                <c:pt idx="94">
                  <c:v>117.33315903727</c:v>
                </c:pt>
                <c:pt idx="95">
                  <c:v>103.406237450638</c:v>
                </c:pt>
                <c:pt idx="96">
                  <c:v>130.359325634404</c:v>
                </c:pt>
                <c:pt idx="97">
                  <c:v>90.4365634531718</c:v>
                </c:pt>
                <c:pt idx="98">
                  <c:v>137.028766637621</c:v>
                </c:pt>
                <c:pt idx="99">
                  <c:v>137.131609333232</c:v>
                </c:pt>
                <c:pt idx="100">
                  <c:v>134.592223260802</c:v>
                </c:pt>
                <c:pt idx="101">
                  <c:v>120.062210172505</c:v>
                </c:pt>
                <c:pt idx="102">
                  <c:v>104.56537210554</c:v>
                </c:pt>
                <c:pt idx="103">
                  <c:v>89.7629483765151</c:v>
                </c:pt>
                <c:pt idx="104">
                  <c:v>123.162348508395</c:v>
                </c:pt>
                <c:pt idx="105">
                  <c:v>129.376652995919</c:v>
                </c:pt>
                <c:pt idx="106">
                  <c:v>129.369929521078</c:v>
                </c:pt>
                <c:pt idx="107">
                  <c:v>132.781623045601</c:v>
                </c:pt>
                <c:pt idx="108">
                  <c:v>109.961884979079</c:v>
                </c:pt>
                <c:pt idx="109">
                  <c:v>143.881934298659</c:v>
                </c:pt>
                <c:pt idx="110">
                  <c:v>143.317373757973</c:v>
                </c:pt>
                <c:pt idx="111">
                  <c:v>96.0315030380227</c:v>
                </c:pt>
                <c:pt idx="112">
                  <c:v>192.83719556075</c:v>
                </c:pt>
                <c:pt idx="113">
                  <c:v>127.350023330066</c:v>
                </c:pt>
                <c:pt idx="114">
                  <c:v>95.1847288893112</c:v>
                </c:pt>
                <c:pt idx="115">
                  <c:v>121.548422506223</c:v>
                </c:pt>
                <c:pt idx="116">
                  <c:v>99.9074385792173</c:v>
                </c:pt>
                <c:pt idx="117">
                  <c:v>90.249323952902</c:v>
                </c:pt>
                <c:pt idx="118">
                  <c:v>131.615928551279</c:v>
                </c:pt>
                <c:pt idx="119">
                  <c:v>96.5167465683453</c:v>
                </c:pt>
                <c:pt idx="120">
                  <c:v>125.408221056015</c:v>
                </c:pt>
                <c:pt idx="121">
                  <c:v>92.5285382999857</c:v>
                </c:pt>
                <c:pt idx="122">
                  <c:v>114.676544224282</c:v>
                </c:pt>
                <c:pt idx="123">
                  <c:v>129.028848914449</c:v>
                </c:pt>
                <c:pt idx="124">
                  <c:v>107.123292439533</c:v>
                </c:pt>
                <c:pt idx="125">
                  <c:v>152.754179206586</c:v>
                </c:pt>
                <c:pt idx="126">
                  <c:v>146.658123430912</c:v>
                </c:pt>
                <c:pt idx="127">
                  <c:v>165.636585805803</c:v>
                </c:pt>
                <c:pt idx="128">
                  <c:v>76.9029325035381</c:v>
                </c:pt>
                <c:pt idx="129">
                  <c:v>111.188190561597</c:v>
                </c:pt>
                <c:pt idx="130">
                  <c:v>97.9377989523887</c:v>
                </c:pt>
                <c:pt idx="131">
                  <c:v>164.040804569459</c:v>
                </c:pt>
                <c:pt idx="132">
                  <c:v>88.7215085981012</c:v>
                </c:pt>
                <c:pt idx="133">
                  <c:v>117.6363491164</c:v>
                </c:pt>
                <c:pt idx="134">
                  <c:v>107.347384761981</c:v>
                </c:pt>
                <c:pt idx="135">
                  <c:v>144.989094296007</c:v>
                </c:pt>
                <c:pt idx="136">
                  <c:v>93.7842499118783</c:v>
                </c:pt>
                <c:pt idx="137">
                  <c:v>96.6169016067952</c:v>
                </c:pt>
                <c:pt idx="138">
                  <c:v>165.764738970018</c:v>
                </c:pt>
                <c:pt idx="139">
                  <c:v>85.8518200656128</c:v>
                </c:pt>
                <c:pt idx="140">
                  <c:v>89.5562376765925</c:v>
                </c:pt>
                <c:pt idx="141">
                  <c:v>97.4363951232471</c:v>
                </c:pt>
                <c:pt idx="142">
                  <c:v>118.622958304647</c:v>
                </c:pt>
                <c:pt idx="143">
                  <c:v>121.842815696941</c:v>
                </c:pt>
                <c:pt idx="144">
                  <c:v>147.225999737447</c:v>
                </c:pt>
                <c:pt idx="145">
                  <c:v>104.90454437823</c:v>
                </c:pt>
                <c:pt idx="146">
                  <c:v>99.2295841723832</c:v>
                </c:pt>
                <c:pt idx="147">
                  <c:v>127.032047910721</c:v>
                </c:pt>
                <c:pt idx="148">
                  <c:v>139.769738045242</c:v>
                </c:pt>
                <c:pt idx="149">
                  <c:v>113.957791336783</c:v>
                </c:pt>
                <c:pt idx="150">
                  <c:v>127.349067765015</c:v>
                </c:pt>
                <c:pt idx="151">
                  <c:v>127.383531051879</c:v>
                </c:pt>
                <c:pt idx="152">
                  <c:v>102.590065008869</c:v>
                </c:pt>
                <c:pt idx="153">
                  <c:v>108.121684565043</c:v>
                </c:pt>
                <c:pt idx="154">
                  <c:v>96.3308716931082</c:v>
                </c:pt>
                <c:pt idx="155">
                  <c:v>114.748216483356</c:v>
                </c:pt>
                <c:pt idx="156">
                  <c:v>130.42439492054</c:v>
                </c:pt>
                <c:pt idx="157">
                  <c:v>145.26523863402</c:v>
                </c:pt>
                <c:pt idx="158">
                  <c:v>155.927310608547</c:v>
                </c:pt>
                <c:pt idx="159">
                  <c:v>102.816362686705</c:v>
                </c:pt>
                <c:pt idx="160">
                  <c:v>96.2871122763269</c:v>
                </c:pt>
                <c:pt idx="161">
                  <c:v>95.2677749399779</c:v>
                </c:pt>
                <c:pt idx="162">
                  <c:v>103.171213013139</c:v>
                </c:pt>
                <c:pt idx="163">
                  <c:v>123.415686188046</c:v>
                </c:pt>
                <c:pt idx="164">
                  <c:v>92.5661357102864</c:v>
                </c:pt>
                <c:pt idx="165">
                  <c:v>134.250947466351</c:v>
                </c:pt>
                <c:pt idx="166">
                  <c:v>135.12528179191</c:v>
                </c:pt>
                <c:pt idx="167">
                  <c:v>90.5018530572051</c:v>
                </c:pt>
                <c:pt idx="168">
                  <c:v>137.588725082429</c:v>
                </c:pt>
                <c:pt idx="169">
                  <c:v>95.802204962567</c:v>
                </c:pt>
                <c:pt idx="170">
                  <c:v>84.8258112588031</c:v>
                </c:pt>
                <c:pt idx="171">
                  <c:v>106.805831770797</c:v>
                </c:pt>
                <c:pt idx="172">
                  <c:v>115.134030931411</c:v>
                </c:pt>
                <c:pt idx="173">
                  <c:v>141.128311715668</c:v>
                </c:pt>
                <c:pt idx="174">
                  <c:v>375.419636354635</c:v>
                </c:pt>
                <c:pt idx="175">
                  <c:v>121.534208597241</c:v>
                </c:pt>
                <c:pt idx="176">
                  <c:v>129.378087383416</c:v>
                </c:pt>
                <c:pt idx="177">
                  <c:v>85.4555081606265</c:v>
                </c:pt>
                <c:pt idx="178">
                  <c:v>103.564448750124</c:v>
                </c:pt>
                <c:pt idx="179">
                  <c:v>132.984807104559</c:v>
                </c:pt>
                <c:pt idx="180">
                  <c:v>101.547165563517</c:v>
                </c:pt>
                <c:pt idx="181">
                  <c:v>102.248579138157</c:v>
                </c:pt>
                <c:pt idx="182">
                  <c:v>97.0405175538755</c:v>
                </c:pt>
                <c:pt idx="183">
                  <c:v>103.368076572269</c:v>
                </c:pt>
                <c:pt idx="184">
                  <c:v>92.711080805552</c:v>
                </c:pt>
                <c:pt idx="185">
                  <c:v>95.7974152356553</c:v>
                </c:pt>
                <c:pt idx="186">
                  <c:v>129.075744467565</c:v>
                </c:pt>
                <c:pt idx="187">
                  <c:v>122.287714217613</c:v>
                </c:pt>
                <c:pt idx="188">
                  <c:v>102.234343700763</c:v>
                </c:pt>
                <c:pt idx="189">
                  <c:v>123.99414181903</c:v>
                </c:pt>
                <c:pt idx="190">
                  <c:v>70.7026608203831</c:v>
                </c:pt>
                <c:pt idx="191">
                  <c:v>122.818799718376</c:v>
                </c:pt>
                <c:pt idx="192">
                  <c:v>128.152629338651</c:v>
                </c:pt>
                <c:pt idx="193">
                  <c:v>362.175905843739</c:v>
                </c:pt>
                <c:pt idx="194">
                  <c:v>118.884635508978</c:v>
                </c:pt>
                <c:pt idx="195">
                  <c:v>124.028757445155</c:v>
                </c:pt>
                <c:pt idx="196">
                  <c:v>83.6034075389522</c:v>
                </c:pt>
                <c:pt idx="197">
                  <c:v>106.065621547298</c:v>
                </c:pt>
                <c:pt idx="198">
                  <c:v>114.091943403404</c:v>
                </c:pt>
                <c:pt idx="199">
                  <c:v>100.831376290961</c:v>
                </c:pt>
                <c:pt idx="200">
                  <c:v>101.905096417727</c:v>
                </c:pt>
                <c:pt idx="201">
                  <c:v>103.844728933785</c:v>
                </c:pt>
                <c:pt idx="202">
                  <c:v>131.985608342972</c:v>
                </c:pt>
                <c:pt idx="203">
                  <c:v>102.273444033024</c:v>
                </c:pt>
                <c:pt idx="204">
                  <c:v>120.609904080562</c:v>
                </c:pt>
                <c:pt idx="205">
                  <c:v>117.460100801569</c:v>
                </c:pt>
                <c:pt idx="206">
                  <c:v>88.4219853655413</c:v>
                </c:pt>
                <c:pt idx="207">
                  <c:v>131.877343654241</c:v>
                </c:pt>
                <c:pt idx="208">
                  <c:v>85.9637910355587</c:v>
                </c:pt>
                <c:pt idx="209">
                  <c:v>125.693907210968</c:v>
                </c:pt>
                <c:pt idx="210">
                  <c:v>108.581426351765</c:v>
                </c:pt>
                <c:pt idx="211">
                  <c:v>107.453138135075</c:v>
                </c:pt>
                <c:pt idx="212">
                  <c:v>102.465717562232</c:v>
                </c:pt>
                <c:pt idx="213">
                  <c:v>103.329277701588</c:v>
                </c:pt>
                <c:pt idx="214">
                  <c:v>71.8674549068444</c:v>
                </c:pt>
                <c:pt idx="215">
                  <c:v>135.745334246269</c:v>
                </c:pt>
                <c:pt idx="216">
                  <c:v>116.705681144539</c:v>
                </c:pt>
                <c:pt idx="217">
                  <c:v>101.438500391249</c:v>
                </c:pt>
                <c:pt idx="218">
                  <c:v>141.298955315306</c:v>
                </c:pt>
                <c:pt idx="219">
                  <c:v>103.324024449239</c:v>
                </c:pt>
                <c:pt idx="220">
                  <c:v>91.7317945356228</c:v>
                </c:pt>
                <c:pt idx="221">
                  <c:v>137.267478880414</c:v>
                </c:pt>
                <c:pt idx="222">
                  <c:v>105.499019593566</c:v>
                </c:pt>
                <c:pt idx="223">
                  <c:v>270.796901021918</c:v>
                </c:pt>
                <c:pt idx="224">
                  <c:v>92.7513170088549</c:v>
                </c:pt>
                <c:pt idx="225">
                  <c:v>103.964909457203</c:v>
                </c:pt>
                <c:pt idx="226">
                  <c:v>113.38482035731</c:v>
                </c:pt>
                <c:pt idx="227">
                  <c:v>98.7835106406697</c:v>
                </c:pt>
                <c:pt idx="228">
                  <c:v>161.69231506095</c:v>
                </c:pt>
                <c:pt idx="229">
                  <c:v>80.998538424797</c:v>
                </c:pt>
                <c:pt idx="230">
                  <c:v>109.258801454485</c:v>
                </c:pt>
                <c:pt idx="231">
                  <c:v>108.898451512312</c:v>
                </c:pt>
                <c:pt idx="232">
                  <c:v>121.461283917466</c:v>
                </c:pt>
                <c:pt idx="233">
                  <c:v>118.894483170836</c:v>
                </c:pt>
                <c:pt idx="234">
                  <c:v>92.0981610944834</c:v>
                </c:pt>
                <c:pt idx="235">
                  <c:v>99.7407657195501</c:v>
                </c:pt>
                <c:pt idx="236">
                  <c:v>103.665548796284</c:v>
                </c:pt>
                <c:pt idx="237">
                  <c:v>97.0445358401627</c:v>
                </c:pt>
                <c:pt idx="238">
                  <c:v>117.880601108978</c:v>
                </c:pt>
                <c:pt idx="239">
                  <c:v>89.1845625774706</c:v>
                </c:pt>
                <c:pt idx="240">
                  <c:v>86.7296696434871</c:v>
                </c:pt>
                <c:pt idx="241">
                  <c:v>95.6570690781177</c:v>
                </c:pt>
                <c:pt idx="242">
                  <c:v>111.874988416914</c:v>
                </c:pt>
                <c:pt idx="243">
                  <c:v>109.69514227074</c:v>
                </c:pt>
                <c:pt idx="244">
                  <c:v>120.775436481103</c:v>
                </c:pt>
                <c:pt idx="245">
                  <c:v>109.32275575597</c:v>
                </c:pt>
                <c:pt idx="246">
                  <c:v>102.518803636298</c:v>
                </c:pt>
                <c:pt idx="247">
                  <c:v>120.337054191977</c:v>
                </c:pt>
                <c:pt idx="248">
                  <c:v>114.270616448696</c:v>
                </c:pt>
                <c:pt idx="249">
                  <c:v>94.8122831044009</c:v>
                </c:pt>
                <c:pt idx="250">
                  <c:v>104.138455340866</c:v>
                </c:pt>
                <c:pt idx="251">
                  <c:v>91.8160366183814</c:v>
                </c:pt>
                <c:pt idx="252">
                  <c:v>102.335033025182</c:v>
                </c:pt>
                <c:pt idx="253">
                  <c:v>95.8972512566397</c:v>
                </c:pt>
                <c:pt idx="254">
                  <c:v>133.07279622206</c:v>
                </c:pt>
                <c:pt idx="255">
                  <c:v>127.716444548517</c:v>
                </c:pt>
                <c:pt idx="256">
                  <c:v>77.0520950320411</c:v>
                </c:pt>
                <c:pt idx="257">
                  <c:v>95.1116185564127</c:v>
                </c:pt>
                <c:pt idx="258">
                  <c:v>102.58077043062</c:v>
                </c:pt>
                <c:pt idx="259">
                  <c:v>115.195976559727</c:v>
                </c:pt>
                <c:pt idx="260">
                  <c:v>153.451861240317</c:v>
                </c:pt>
                <c:pt idx="261">
                  <c:v>112.465189366676</c:v>
                </c:pt>
                <c:pt idx="262">
                  <c:v>102.166194618896</c:v>
                </c:pt>
                <c:pt idx="263">
                  <c:v>118.835593214407</c:v>
                </c:pt>
                <c:pt idx="264">
                  <c:v>110.383829366844</c:v>
                </c:pt>
                <c:pt idx="265">
                  <c:v>235.409398307758</c:v>
                </c:pt>
                <c:pt idx="266">
                  <c:v>132.690196333666</c:v>
                </c:pt>
                <c:pt idx="267">
                  <c:v>135.751680410342</c:v>
                </c:pt>
                <c:pt idx="268">
                  <c:v>114.300794387111</c:v>
                </c:pt>
                <c:pt idx="269">
                  <c:v>100.281065400982</c:v>
                </c:pt>
                <c:pt idx="270">
                  <c:v>134.686452182718</c:v>
                </c:pt>
                <c:pt idx="271">
                  <c:v>125.558265157801</c:v>
                </c:pt>
                <c:pt idx="272">
                  <c:v>95.8733808517156</c:v>
                </c:pt>
                <c:pt idx="273">
                  <c:v>150.335833172713</c:v>
                </c:pt>
                <c:pt idx="274">
                  <c:v>141.549686166251</c:v>
                </c:pt>
                <c:pt idx="275">
                  <c:v>90.7267837493872</c:v>
                </c:pt>
                <c:pt idx="276">
                  <c:v>73.5827074456863</c:v>
                </c:pt>
                <c:pt idx="277">
                  <c:v>114.655362430598</c:v>
                </c:pt>
                <c:pt idx="278">
                  <c:v>93.213219722307</c:v>
                </c:pt>
                <c:pt idx="279">
                  <c:v>124.113948659337</c:v>
                </c:pt>
                <c:pt idx="280">
                  <c:v>132.609568785235</c:v>
                </c:pt>
                <c:pt idx="281">
                  <c:v>97.648010508779</c:v>
                </c:pt>
                <c:pt idx="282">
                  <c:v>112.486562342868</c:v>
                </c:pt>
                <c:pt idx="283">
                  <c:v>99.9337770069157</c:v>
                </c:pt>
                <c:pt idx="284">
                  <c:v>137.323121265584</c:v>
                </c:pt>
                <c:pt idx="285">
                  <c:v>110.568183012323</c:v>
                </c:pt>
                <c:pt idx="286">
                  <c:v>123.110248617092</c:v>
                </c:pt>
                <c:pt idx="287">
                  <c:v>113.491034720382</c:v>
                </c:pt>
                <c:pt idx="288">
                  <c:v>112.540162448181</c:v>
                </c:pt>
                <c:pt idx="289">
                  <c:v>90.8450048685176</c:v>
                </c:pt>
                <c:pt idx="290">
                  <c:v>123.266278588513</c:v>
                </c:pt>
                <c:pt idx="291">
                  <c:v>127.76581550487</c:v>
                </c:pt>
                <c:pt idx="292">
                  <c:v>93.1005373718059</c:v>
                </c:pt>
                <c:pt idx="293">
                  <c:v>143.779237140254</c:v>
                </c:pt>
                <c:pt idx="294">
                  <c:v>83.1086189662279</c:v>
                </c:pt>
                <c:pt idx="295">
                  <c:v>82.8508540386157</c:v>
                </c:pt>
                <c:pt idx="296">
                  <c:v>125.309023268638</c:v>
                </c:pt>
                <c:pt idx="297">
                  <c:v>98.2517441599264</c:v>
                </c:pt>
                <c:pt idx="298">
                  <c:v>148.386833285451</c:v>
                </c:pt>
                <c:pt idx="299">
                  <c:v>119.310999446269</c:v>
                </c:pt>
                <c:pt idx="300">
                  <c:v>101.57604022637</c:v>
                </c:pt>
                <c:pt idx="301">
                  <c:v>139.108824816226</c:v>
                </c:pt>
                <c:pt idx="302">
                  <c:v>130.075487948707</c:v>
                </c:pt>
                <c:pt idx="303">
                  <c:v>129.570568224034</c:v>
                </c:pt>
                <c:pt idx="304">
                  <c:v>113.741497637594</c:v>
                </c:pt>
                <c:pt idx="305">
                  <c:v>117.54178263464</c:v>
                </c:pt>
                <c:pt idx="306">
                  <c:v>113.917685379847</c:v>
                </c:pt>
                <c:pt idx="307">
                  <c:v>98.9539721058772</c:v>
                </c:pt>
                <c:pt idx="308">
                  <c:v>84.4262974655531</c:v>
                </c:pt>
                <c:pt idx="309">
                  <c:v>117.36803368161</c:v>
                </c:pt>
                <c:pt idx="310">
                  <c:v>140.73121533834</c:v>
                </c:pt>
                <c:pt idx="311">
                  <c:v>105.610419950678</c:v>
                </c:pt>
                <c:pt idx="312">
                  <c:v>119.069143677734</c:v>
                </c:pt>
                <c:pt idx="313">
                  <c:v>93.2517403622402</c:v>
                </c:pt>
                <c:pt idx="314">
                  <c:v>116.676923966663</c:v>
                </c:pt>
                <c:pt idx="315">
                  <c:v>96.7532524400541</c:v>
                </c:pt>
                <c:pt idx="316">
                  <c:v>57.2221198638609</c:v>
                </c:pt>
                <c:pt idx="317">
                  <c:v>60.8566157057066</c:v>
                </c:pt>
                <c:pt idx="318">
                  <c:v>129.87045688475</c:v>
                </c:pt>
                <c:pt idx="319">
                  <c:v>97.1528028156033</c:v>
                </c:pt>
                <c:pt idx="320">
                  <c:v>93.1768022829076</c:v>
                </c:pt>
                <c:pt idx="321">
                  <c:v>104.577047224109</c:v>
                </c:pt>
                <c:pt idx="322">
                  <c:v>82.8829229496807</c:v>
                </c:pt>
                <c:pt idx="323">
                  <c:v>150.616820194038</c:v>
                </c:pt>
                <c:pt idx="324">
                  <c:v>79.1754858950333</c:v>
                </c:pt>
                <c:pt idx="325">
                  <c:v>103.890610804531</c:v>
                </c:pt>
                <c:pt idx="326">
                  <c:v>92.7419704920477</c:v>
                </c:pt>
                <c:pt idx="327">
                  <c:v>118.754405574898</c:v>
                </c:pt>
                <c:pt idx="328">
                  <c:v>128.623413773562</c:v>
                </c:pt>
                <c:pt idx="329">
                  <c:v>92.6696264963279</c:v>
                </c:pt>
                <c:pt idx="330">
                  <c:v>106.647788030787</c:v>
                </c:pt>
                <c:pt idx="331">
                  <c:v>124.361749548823</c:v>
                </c:pt>
                <c:pt idx="332">
                  <c:v>112.584224620168</c:v>
                </c:pt>
                <c:pt idx="333">
                  <c:v>148.621387858561</c:v>
                </c:pt>
                <c:pt idx="334">
                  <c:v>102.802478471715</c:v>
                </c:pt>
                <c:pt idx="335">
                  <c:v>101.590554249153</c:v>
                </c:pt>
                <c:pt idx="336">
                  <c:v>131.3299359748</c:v>
                </c:pt>
                <c:pt idx="337">
                  <c:v>112.819810296517</c:v>
                </c:pt>
                <c:pt idx="338">
                  <c:v>171.911056541213</c:v>
                </c:pt>
                <c:pt idx="339">
                  <c:v>130.594853911987</c:v>
                </c:pt>
                <c:pt idx="340">
                  <c:v>96.635746345412</c:v>
                </c:pt>
                <c:pt idx="341">
                  <c:v>134.321123549723</c:v>
                </c:pt>
                <c:pt idx="342">
                  <c:v>168.0206334552</c:v>
                </c:pt>
                <c:pt idx="343">
                  <c:v>96.7895694119893</c:v>
                </c:pt>
                <c:pt idx="344">
                  <c:v>85.1508076469667</c:v>
                </c:pt>
                <c:pt idx="345">
                  <c:v>127.033449753301</c:v>
                </c:pt>
                <c:pt idx="346">
                  <c:v>107.275038589425</c:v>
                </c:pt>
                <c:pt idx="347">
                  <c:v>90.2810435378723</c:v>
                </c:pt>
                <c:pt idx="348">
                  <c:v>102.930727711296</c:v>
                </c:pt>
                <c:pt idx="349">
                  <c:v>64.2049658210328</c:v>
                </c:pt>
                <c:pt idx="350">
                  <c:v>93.4931374475815</c:v>
                </c:pt>
                <c:pt idx="351">
                  <c:v>131.293849301878</c:v>
                </c:pt>
                <c:pt idx="352">
                  <c:v>123.11067773535</c:v>
                </c:pt>
                <c:pt idx="353">
                  <c:v>126.28848820323</c:v>
                </c:pt>
                <c:pt idx="354">
                  <c:v>118.812895745538</c:v>
                </c:pt>
                <c:pt idx="355">
                  <c:v>85.2829094567242</c:v>
                </c:pt>
                <c:pt idx="356">
                  <c:v>110.194935560218</c:v>
                </c:pt>
                <c:pt idx="357">
                  <c:v>115.467436524352</c:v>
                </c:pt>
                <c:pt idx="358">
                  <c:v>101.093165661224</c:v>
                </c:pt>
                <c:pt idx="359">
                  <c:v>83.0688493185083</c:v>
                </c:pt>
                <c:pt idx="360">
                  <c:v>120.235033541311</c:v>
                </c:pt>
                <c:pt idx="361">
                  <c:v>104.529653768676</c:v>
                </c:pt>
                <c:pt idx="362">
                  <c:v>103.474248491051</c:v>
                </c:pt>
                <c:pt idx="363">
                  <c:v>101.941985111281</c:v>
                </c:pt>
                <c:pt idx="364">
                  <c:v>118.002923412014</c:v>
                </c:pt>
                <c:pt idx="365">
                  <c:v>71.6200975746545</c:v>
                </c:pt>
                <c:pt idx="366">
                  <c:v>76.3424946712286</c:v>
                </c:pt>
                <c:pt idx="367">
                  <c:v>117.380718430592</c:v>
                </c:pt>
                <c:pt idx="368">
                  <c:v>76.3380726028843</c:v>
                </c:pt>
                <c:pt idx="369">
                  <c:v>119.768455740724</c:v>
                </c:pt>
                <c:pt idx="370">
                  <c:v>98.2172907252367</c:v>
                </c:pt>
                <c:pt idx="371">
                  <c:v>128.067368461202</c:v>
                </c:pt>
                <c:pt idx="372">
                  <c:v>110.314997088801</c:v>
                </c:pt>
                <c:pt idx="373">
                  <c:v>111.984575358258</c:v>
                </c:pt>
                <c:pt idx="374">
                  <c:v>96.2458091575808</c:v>
                </c:pt>
                <c:pt idx="375">
                  <c:v>138.533402849876</c:v>
                </c:pt>
                <c:pt idx="376">
                  <c:v>117.170698073989</c:v>
                </c:pt>
                <c:pt idx="377">
                  <c:v>77.3308909813083</c:v>
                </c:pt>
                <c:pt idx="378">
                  <c:v>95.5693894729003</c:v>
                </c:pt>
                <c:pt idx="379">
                  <c:v>120.371852889374</c:v>
                </c:pt>
                <c:pt idx="380">
                  <c:v>140.361209832856</c:v>
                </c:pt>
                <c:pt idx="381">
                  <c:v>124.037240515838</c:v>
                </c:pt>
                <c:pt idx="382">
                  <c:v>139.708673471767</c:v>
                </c:pt>
                <c:pt idx="383">
                  <c:v>120.138706635477</c:v>
                </c:pt>
                <c:pt idx="384">
                  <c:v>121.570746195939</c:v>
                </c:pt>
                <c:pt idx="385">
                  <c:v>133.026949153717</c:v>
                </c:pt>
                <c:pt idx="386">
                  <c:v>95.4489654634506</c:v>
                </c:pt>
                <c:pt idx="387">
                  <c:v>110.073846916662</c:v>
                </c:pt>
                <c:pt idx="388">
                  <c:v>97.9222899554604</c:v>
                </c:pt>
                <c:pt idx="389">
                  <c:v>93.3690142455584</c:v>
                </c:pt>
                <c:pt idx="390">
                  <c:v>101.112283679512</c:v>
                </c:pt>
                <c:pt idx="391">
                  <c:v>93.955196911402</c:v>
                </c:pt>
                <c:pt idx="392">
                  <c:v>90.6640068939897</c:v>
                </c:pt>
                <c:pt idx="393">
                  <c:v>119.029322103372</c:v>
                </c:pt>
                <c:pt idx="394">
                  <c:v>110.870010970072</c:v>
                </c:pt>
                <c:pt idx="395">
                  <c:v>129.95958917999</c:v>
                </c:pt>
                <c:pt idx="396">
                  <c:v>118.204869020461</c:v>
                </c:pt>
                <c:pt idx="397">
                  <c:v>101.262414566088</c:v>
                </c:pt>
                <c:pt idx="398">
                  <c:v>119.526111909059</c:v>
                </c:pt>
                <c:pt idx="399">
                  <c:v>117.530643817024</c:v>
                </c:pt>
                <c:pt idx="400">
                  <c:v>97.0403553996018</c:v>
                </c:pt>
                <c:pt idx="401">
                  <c:v>89.6114319396722</c:v>
                </c:pt>
                <c:pt idx="402">
                  <c:v>95.4243316964653</c:v>
                </c:pt>
                <c:pt idx="403">
                  <c:v>96.1495194604364</c:v>
                </c:pt>
                <c:pt idx="404">
                  <c:v>100.953715932821</c:v>
                </c:pt>
                <c:pt idx="405">
                  <c:v>100.830524602996</c:v>
                </c:pt>
                <c:pt idx="406">
                  <c:v>83.0978790913442</c:v>
                </c:pt>
                <c:pt idx="407">
                  <c:v>107.61939062672</c:v>
                </c:pt>
                <c:pt idx="408">
                  <c:v>129.275280906864</c:v>
                </c:pt>
                <c:pt idx="409">
                  <c:v>90.3448689158376</c:v>
                </c:pt>
                <c:pt idx="410">
                  <c:v>109.734562963749</c:v>
                </c:pt>
                <c:pt idx="411">
                  <c:v>107.996009325183</c:v>
                </c:pt>
                <c:pt idx="412">
                  <c:v>118.243441522859</c:v>
                </c:pt>
                <c:pt idx="413">
                  <c:v>120.454911959425</c:v>
                </c:pt>
                <c:pt idx="414">
                  <c:v>110.50394948651</c:v>
                </c:pt>
                <c:pt idx="415">
                  <c:v>89.2351748792834</c:v>
                </c:pt>
                <c:pt idx="416">
                  <c:v>112.565016970928</c:v>
                </c:pt>
                <c:pt idx="417">
                  <c:v>90.5890337671037</c:v>
                </c:pt>
                <c:pt idx="418">
                  <c:v>97.8551192645305</c:v>
                </c:pt>
                <c:pt idx="419">
                  <c:v>75.3574429969473</c:v>
                </c:pt>
                <c:pt idx="420">
                  <c:v>121.056025677353</c:v>
                </c:pt>
                <c:pt idx="421">
                  <c:v>128.698187238431</c:v>
                </c:pt>
                <c:pt idx="422">
                  <c:v>102.184765401371</c:v>
                </c:pt>
                <c:pt idx="423">
                  <c:v>100.574872538093</c:v>
                </c:pt>
                <c:pt idx="424">
                  <c:v>92.4764930811246</c:v>
                </c:pt>
                <c:pt idx="425">
                  <c:v>90.0711230565742</c:v>
                </c:pt>
                <c:pt idx="426">
                  <c:v>118.408863620361</c:v>
                </c:pt>
                <c:pt idx="427">
                  <c:v>102.164429817588</c:v>
                </c:pt>
                <c:pt idx="428">
                  <c:v>73.6117163783138</c:v>
                </c:pt>
                <c:pt idx="429">
                  <c:v>162.538804904646</c:v>
                </c:pt>
                <c:pt idx="430">
                  <c:v>116.386256752751</c:v>
                </c:pt>
                <c:pt idx="431">
                  <c:v>111.878648396022</c:v>
                </c:pt>
                <c:pt idx="432">
                  <c:v>131.865558624771</c:v>
                </c:pt>
                <c:pt idx="433">
                  <c:v>104.845297249202</c:v>
                </c:pt>
                <c:pt idx="434">
                  <c:v>85.5190652381219</c:v>
                </c:pt>
                <c:pt idx="435">
                  <c:v>100.110913075703</c:v>
                </c:pt>
                <c:pt idx="436">
                  <c:v>108.725083591487</c:v>
                </c:pt>
                <c:pt idx="437">
                  <c:v>106.243353382607</c:v>
                </c:pt>
                <c:pt idx="438">
                  <c:v>86.8234297229813</c:v>
                </c:pt>
                <c:pt idx="439">
                  <c:v>119.534493652171</c:v>
                </c:pt>
                <c:pt idx="440">
                  <c:v>100.331928373628</c:v>
                </c:pt>
                <c:pt idx="441">
                  <c:v>128.109897528895</c:v>
                </c:pt>
                <c:pt idx="442">
                  <c:v>151.162089046209</c:v>
                </c:pt>
                <c:pt idx="443">
                  <c:v>92.5220603857634</c:v>
                </c:pt>
                <c:pt idx="444">
                  <c:v>91.936540375553</c:v>
                </c:pt>
                <c:pt idx="445">
                  <c:v>104.365261368179</c:v>
                </c:pt>
                <c:pt idx="446">
                  <c:v>99.0391406707608</c:v>
                </c:pt>
                <c:pt idx="447">
                  <c:v>5445.23619827818</c:v>
                </c:pt>
                <c:pt idx="448">
                  <c:v>116.318067308897</c:v>
                </c:pt>
                <c:pt idx="449">
                  <c:v>112.182642724541</c:v>
                </c:pt>
                <c:pt idx="450">
                  <c:v>96.5284112525416</c:v>
                </c:pt>
                <c:pt idx="451">
                  <c:v>115.377221296688</c:v>
                </c:pt>
                <c:pt idx="452">
                  <c:v>123.102248436242</c:v>
                </c:pt>
                <c:pt idx="453">
                  <c:v>98.4954292434364</c:v>
                </c:pt>
                <c:pt idx="454">
                  <c:v>103.701106667632</c:v>
                </c:pt>
                <c:pt idx="455">
                  <c:v>80.8486187470505</c:v>
                </c:pt>
                <c:pt idx="456">
                  <c:v>100.008822632379</c:v>
                </c:pt>
                <c:pt idx="457">
                  <c:v>127.444324876908</c:v>
                </c:pt>
                <c:pt idx="458">
                  <c:v>99.7754168215565</c:v>
                </c:pt>
                <c:pt idx="459">
                  <c:v>102.983255151081</c:v>
                </c:pt>
                <c:pt idx="460">
                  <c:v>84.7687891109193</c:v>
                </c:pt>
                <c:pt idx="461">
                  <c:v>93.9847776311999</c:v>
                </c:pt>
                <c:pt idx="462">
                  <c:v>118.771010801172</c:v>
                </c:pt>
                <c:pt idx="463">
                  <c:v>118.889052018702</c:v>
                </c:pt>
                <c:pt idx="464">
                  <c:v>111.86689590805</c:v>
                </c:pt>
                <c:pt idx="465">
                  <c:v>113.647717269723</c:v>
                </c:pt>
                <c:pt idx="466">
                  <c:v>130.338617636101</c:v>
                </c:pt>
                <c:pt idx="467">
                  <c:v>113.969652760245</c:v>
                </c:pt>
                <c:pt idx="468">
                  <c:v>110.213012159399</c:v>
                </c:pt>
                <c:pt idx="469">
                  <c:v>107.079606297714</c:v>
                </c:pt>
                <c:pt idx="470">
                  <c:v>148.314383357289</c:v>
                </c:pt>
                <c:pt idx="471">
                  <c:v>131.720790403105</c:v>
                </c:pt>
                <c:pt idx="472">
                  <c:v>132.935235488367</c:v>
                </c:pt>
                <c:pt idx="473">
                  <c:v>87.9365033552062</c:v>
                </c:pt>
                <c:pt idx="474">
                  <c:v>130.772963832399</c:v>
                </c:pt>
                <c:pt idx="475">
                  <c:v>75.6071941827337</c:v>
                </c:pt>
                <c:pt idx="476">
                  <c:v>114.337632219854</c:v>
                </c:pt>
                <c:pt idx="477">
                  <c:v>85.2601371482915</c:v>
                </c:pt>
                <c:pt idx="478">
                  <c:v>91.3196085494265</c:v>
                </c:pt>
                <c:pt idx="479">
                  <c:v>99.4918728021154</c:v>
                </c:pt>
                <c:pt idx="480">
                  <c:v>102.212352629981</c:v>
                </c:pt>
                <c:pt idx="481">
                  <c:v>106.680418994092</c:v>
                </c:pt>
                <c:pt idx="482">
                  <c:v>111.192908695601</c:v>
                </c:pt>
                <c:pt idx="483">
                  <c:v>113.514725260343</c:v>
                </c:pt>
                <c:pt idx="484">
                  <c:v>124.884173501941</c:v>
                </c:pt>
                <c:pt idx="485">
                  <c:v>113.216098318429</c:v>
                </c:pt>
                <c:pt idx="486">
                  <c:v>122.878563024436</c:v>
                </c:pt>
                <c:pt idx="487">
                  <c:v>129.640808337563</c:v>
                </c:pt>
                <c:pt idx="488">
                  <c:v>79.8147251130163</c:v>
                </c:pt>
                <c:pt idx="489">
                  <c:v>91.9053200165988</c:v>
                </c:pt>
                <c:pt idx="490">
                  <c:v>102.340351817938</c:v>
                </c:pt>
                <c:pt idx="491">
                  <c:v>84.8410351225953</c:v>
                </c:pt>
                <c:pt idx="492">
                  <c:v>109.182941888118</c:v>
                </c:pt>
                <c:pt idx="493">
                  <c:v>69.1392865198902</c:v>
                </c:pt>
                <c:pt idx="494">
                  <c:v>112.813410265982</c:v>
                </c:pt>
                <c:pt idx="495">
                  <c:v>179.357552529919</c:v>
                </c:pt>
                <c:pt idx="496">
                  <c:v>115.447111389543</c:v>
                </c:pt>
                <c:pt idx="497">
                  <c:v>125.831905266621</c:v>
                </c:pt>
                <c:pt idx="498">
                  <c:v>91.7830770674381</c:v>
                </c:pt>
                <c:pt idx="499">
                  <c:v>86.7499871700266</c:v>
                </c:pt>
                <c:pt idx="500">
                  <c:v>93.754988290784</c:v>
                </c:pt>
                <c:pt idx="501">
                  <c:v>111.846174467261</c:v>
                </c:pt>
                <c:pt idx="502">
                  <c:v>102.968722410256</c:v>
                </c:pt>
                <c:pt idx="503">
                  <c:v>129.630038481353</c:v>
                </c:pt>
                <c:pt idx="504">
                  <c:v>114.202066813554</c:v>
                </c:pt>
                <c:pt idx="505">
                  <c:v>85.4299132243424</c:v>
                </c:pt>
                <c:pt idx="506">
                  <c:v>118.550459287267</c:v>
                </c:pt>
                <c:pt idx="507">
                  <c:v>122.694341418855</c:v>
                </c:pt>
                <c:pt idx="508">
                  <c:v>96.8426460871733</c:v>
                </c:pt>
                <c:pt idx="509">
                  <c:v>87.4273758535989</c:v>
                </c:pt>
                <c:pt idx="510">
                  <c:v>121.168247079161</c:v>
                </c:pt>
                <c:pt idx="511">
                  <c:v>113.566013209118</c:v>
                </c:pt>
                <c:pt idx="512">
                  <c:v>111.453820241893</c:v>
                </c:pt>
                <c:pt idx="513">
                  <c:v>124.512481159229</c:v>
                </c:pt>
                <c:pt idx="514">
                  <c:v>120.706428209318</c:v>
                </c:pt>
                <c:pt idx="515">
                  <c:v>110.068336275786</c:v>
                </c:pt>
                <c:pt idx="516">
                  <c:v>90.1711978197826</c:v>
                </c:pt>
                <c:pt idx="517">
                  <c:v>120.822065570588</c:v>
                </c:pt>
                <c:pt idx="518">
                  <c:v>111.768515094455</c:v>
                </c:pt>
                <c:pt idx="519">
                  <c:v>86.7289868505651</c:v>
                </c:pt>
                <c:pt idx="520">
                  <c:v>170.270851119199</c:v>
                </c:pt>
                <c:pt idx="521">
                  <c:v>93.0149437504542</c:v>
                </c:pt>
                <c:pt idx="522">
                  <c:v>100.24702060126</c:v>
                </c:pt>
                <c:pt idx="523">
                  <c:v>95.8198568626443</c:v>
                </c:pt>
                <c:pt idx="524">
                  <c:v>103.629456487798</c:v>
                </c:pt>
                <c:pt idx="525">
                  <c:v>120.305215882227</c:v>
                </c:pt>
                <c:pt idx="526">
                  <c:v>119.999155525972</c:v>
                </c:pt>
                <c:pt idx="527">
                  <c:v>117.602514894838</c:v>
                </c:pt>
                <c:pt idx="528">
                  <c:v>99.6441052130935</c:v>
                </c:pt>
                <c:pt idx="529">
                  <c:v>129.739359962793</c:v>
                </c:pt>
                <c:pt idx="530">
                  <c:v>109.288444011189</c:v>
                </c:pt>
                <c:pt idx="531">
                  <c:v>135.39349846932</c:v>
                </c:pt>
                <c:pt idx="532">
                  <c:v>104.155609372281</c:v>
                </c:pt>
                <c:pt idx="533">
                  <c:v>90.3502123099778</c:v>
                </c:pt>
                <c:pt idx="534">
                  <c:v>84.8584074601634</c:v>
                </c:pt>
                <c:pt idx="535">
                  <c:v>134.157371857807</c:v>
                </c:pt>
                <c:pt idx="536">
                  <c:v>100.389889910518</c:v>
                </c:pt>
                <c:pt idx="537">
                  <c:v>108.26330885226</c:v>
                </c:pt>
                <c:pt idx="538">
                  <c:v>100.948192103881</c:v>
                </c:pt>
                <c:pt idx="539">
                  <c:v>129.298272301466</c:v>
                </c:pt>
                <c:pt idx="540">
                  <c:v>81.4499454603741</c:v>
                </c:pt>
                <c:pt idx="541">
                  <c:v>161.499001035144</c:v>
                </c:pt>
                <c:pt idx="542">
                  <c:v>92.5693456496756</c:v>
                </c:pt>
                <c:pt idx="543">
                  <c:v>164.428386962835</c:v>
                </c:pt>
                <c:pt idx="544">
                  <c:v>109.919204755117</c:v>
                </c:pt>
                <c:pt idx="545">
                  <c:v>140.638436791579</c:v>
                </c:pt>
                <c:pt idx="546">
                  <c:v>131.272563716619</c:v>
                </c:pt>
                <c:pt idx="547">
                  <c:v>110.96461007177</c:v>
                </c:pt>
                <c:pt idx="548">
                  <c:v>106.210913228142</c:v>
                </c:pt>
                <c:pt idx="549">
                  <c:v>117.974997757459</c:v>
                </c:pt>
                <c:pt idx="550">
                  <c:v>113.990599674333</c:v>
                </c:pt>
                <c:pt idx="551">
                  <c:v>148.134368202714</c:v>
                </c:pt>
                <c:pt idx="552">
                  <c:v>108.794420584719</c:v>
                </c:pt>
                <c:pt idx="553">
                  <c:v>94.2667417348651</c:v>
                </c:pt>
                <c:pt idx="554">
                  <c:v>125.909717839722</c:v>
                </c:pt>
                <c:pt idx="555">
                  <c:v>119.928169848898</c:v>
                </c:pt>
                <c:pt idx="556">
                  <c:v>107.670777520465</c:v>
                </c:pt>
                <c:pt idx="557">
                  <c:v>101.594470247574</c:v>
                </c:pt>
                <c:pt idx="558">
                  <c:v>166.853684767243</c:v>
                </c:pt>
                <c:pt idx="559">
                  <c:v>74.3621856815699</c:v>
                </c:pt>
                <c:pt idx="560">
                  <c:v>90.3837857507724</c:v>
                </c:pt>
                <c:pt idx="561">
                  <c:v>111.61601620636</c:v>
                </c:pt>
                <c:pt idx="562">
                  <c:v>131.92749159079</c:v>
                </c:pt>
                <c:pt idx="563">
                  <c:v>139.888777016251</c:v>
                </c:pt>
                <c:pt idx="564">
                  <c:v>116.691326371233</c:v>
                </c:pt>
                <c:pt idx="565">
                  <c:v>136.952940722471</c:v>
                </c:pt>
                <c:pt idx="566">
                  <c:v>112.202823482649</c:v>
                </c:pt>
                <c:pt idx="567">
                  <c:v>95.9588040161678</c:v>
                </c:pt>
                <c:pt idx="568">
                  <c:v>125.659829726538</c:v>
                </c:pt>
                <c:pt idx="569">
                  <c:v>134.895253298947</c:v>
                </c:pt>
                <c:pt idx="570">
                  <c:v>117.112640707058</c:v>
                </c:pt>
                <c:pt idx="571">
                  <c:v>108.28134840087</c:v>
                </c:pt>
                <c:pt idx="572">
                  <c:v>83.388281485284</c:v>
                </c:pt>
                <c:pt idx="573">
                  <c:v>102.3208183092</c:v>
                </c:pt>
                <c:pt idx="574">
                  <c:v>89.259971752458</c:v>
                </c:pt>
                <c:pt idx="575">
                  <c:v>176.741594542121</c:v>
                </c:pt>
                <c:pt idx="576">
                  <c:v>100.818391682017</c:v>
                </c:pt>
                <c:pt idx="577">
                  <c:v>104.634600651417</c:v>
                </c:pt>
                <c:pt idx="578">
                  <c:v>99.9407255697851</c:v>
                </c:pt>
                <c:pt idx="579">
                  <c:v>101.532763855617</c:v>
                </c:pt>
                <c:pt idx="580">
                  <c:v>99.4148832027041</c:v>
                </c:pt>
                <c:pt idx="581">
                  <c:v>152.815158289677</c:v>
                </c:pt>
                <c:pt idx="582">
                  <c:v>112.262242435354</c:v>
                </c:pt>
                <c:pt idx="583">
                  <c:v>88.3067151484425</c:v>
                </c:pt>
                <c:pt idx="584">
                  <c:v>121.200808833131</c:v>
                </c:pt>
                <c:pt idx="585">
                  <c:v>160.593135012833</c:v>
                </c:pt>
                <c:pt idx="586">
                  <c:v>120.945006376863</c:v>
                </c:pt>
                <c:pt idx="587">
                  <c:v>113.706837008912</c:v>
                </c:pt>
                <c:pt idx="588">
                  <c:v>100.694437838578</c:v>
                </c:pt>
                <c:pt idx="589">
                  <c:v>88.8338546405807</c:v>
                </c:pt>
                <c:pt idx="590">
                  <c:v>140.644160789999</c:v>
                </c:pt>
                <c:pt idx="591">
                  <c:v>100.087071255924</c:v>
                </c:pt>
                <c:pt idx="592">
                  <c:v>104.428077597824</c:v>
                </c:pt>
                <c:pt idx="593">
                  <c:v>84.3861136594597</c:v>
                </c:pt>
                <c:pt idx="594">
                  <c:v>150.90007026333</c:v>
                </c:pt>
                <c:pt idx="595">
                  <c:v>109.231758276326</c:v>
                </c:pt>
                <c:pt idx="596">
                  <c:v>129.105402509372</c:v>
                </c:pt>
                <c:pt idx="597">
                  <c:v>102.175569677163</c:v>
                </c:pt>
                <c:pt idx="598">
                  <c:v>102.249304247842</c:v>
                </c:pt>
                <c:pt idx="599">
                  <c:v>63.708064170822</c:v>
                </c:pt>
                <c:pt idx="600">
                  <c:v>133.555412019886</c:v>
                </c:pt>
                <c:pt idx="601">
                  <c:v>106.215026273292</c:v>
                </c:pt>
                <c:pt idx="602">
                  <c:v>120.365775403909</c:v>
                </c:pt>
                <c:pt idx="603">
                  <c:v>88.5288888894331</c:v>
                </c:pt>
                <c:pt idx="604">
                  <c:v>135.068204472524</c:v>
                </c:pt>
                <c:pt idx="605">
                  <c:v>148.869631222386</c:v>
                </c:pt>
                <c:pt idx="606">
                  <c:v>120.545091789629</c:v>
                </c:pt>
                <c:pt idx="607">
                  <c:v>162.193809027351</c:v>
                </c:pt>
                <c:pt idx="608">
                  <c:v>92.6647574257472</c:v>
                </c:pt>
                <c:pt idx="609">
                  <c:v>142.615535011782</c:v>
                </c:pt>
                <c:pt idx="610">
                  <c:v>129.238898769769</c:v>
                </c:pt>
                <c:pt idx="611">
                  <c:v>94.1208502291426</c:v>
                </c:pt>
                <c:pt idx="612">
                  <c:v>129.155226043956</c:v>
                </c:pt>
                <c:pt idx="613">
                  <c:v>132.107694983766</c:v>
                </c:pt>
                <c:pt idx="614">
                  <c:v>100.111831965785</c:v>
                </c:pt>
                <c:pt idx="615">
                  <c:v>114.273324301586</c:v>
                </c:pt>
                <c:pt idx="616">
                  <c:v>101.841159466281</c:v>
                </c:pt>
                <c:pt idx="617">
                  <c:v>98.2376327870133</c:v>
                </c:pt>
                <c:pt idx="618">
                  <c:v>128.849178202693</c:v>
                </c:pt>
                <c:pt idx="619">
                  <c:v>108.444975363223</c:v>
                </c:pt>
                <c:pt idx="620">
                  <c:v>89.6239806353815</c:v>
                </c:pt>
                <c:pt idx="621">
                  <c:v>92.9363235675289</c:v>
                </c:pt>
                <c:pt idx="622">
                  <c:v>92.6148037136851</c:v>
                </c:pt>
                <c:pt idx="623">
                  <c:v>106.15903506647</c:v>
                </c:pt>
                <c:pt idx="624">
                  <c:v>94.9823026467151</c:v>
                </c:pt>
                <c:pt idx="625">
                  <c:v>67.0614527803959</c:v>
                </c:pt>
                <c:pt idx="626">
                  <c:v>87.949749785239</c:v>
                </c:pt>
                <c:pt idx="627">
                  <c:v>91.7023523477026</c:v>
                </c:pt>
                <c:pt idx="628">
                  <c:v>108.530794693577</c:v>
                </c:pt>
                <c:pt idx="629">
                  <c:v>103.644399238555</c:v>
                </c:pt>
                <c:pt idx="630">
                  <c:v>94.3283806845256</c:v>
                </c:pt>
                <c:pt idx="631">
                  <c:v>134.239452436211</c:v>
                </c:pt>
                <c:pt idx="632">
                  <c:v>122.973668291486</c:v>
                </c:pt>
                <c:pt idx="633">
                  <c:v>139.474830572736</c:v>
                </c:pt>
                <c:pt idx="634">
                  <c:v>92.152913266146</c:v>
                </c:pt>
                <c:pt idx="635">
                  <c:v>92.1802015417945</c:v>
                </c:pt>
                <c:pt idx="636">
                  <c:v>105.618379856179</c:v>
                </c:pt>
                <c:pt idx="637">
                  <c:v>96.6322247023809</c:v>
                </c:pt>
                <c:pt idx="638">
                  <c:v>126.456166056166</c:v>
                </c:pt>
                <c:pt idx="639">
                  <c:v>87.8842994090601</c:v>
                </c:pt>
                <c:pt idx="640">
                  <c:v>110.652435657545</c:v>
                </c:pt>
                <c:pt idx="641">
                  <c:v>125.29648742092</c:v>
                </c:pt>
                <c:pt idx="642">
                  <c:v>184.525273224043</c:v>
                </c:pt>
                <c:pt idx="643">
                  <c:v>176.002274881516</c:v>
                </c:pt>
                <c:pt idx="644">
                  <c:v>135.195104166666</c:v>
                </c:pt>
                <c:pt idx="645">
                  <c:v>89.1664395961471</c:v>
                </c:pt>
                <c:pt idx="646">
                  <c:v>106.685264778325</c:v>
                </c:pt>
                <c:pt idx="647">
                  <c:v>127.264455574912</c:v>
                </c:pt>
                <c:pt idx="648">
                  <c:v>94.0574315108168</c:v>
                </c:pt>
                <c:pt idx="649">
                  <c:v>39.5734693877551</c:v>
                </c:pt>
                <c:pt idx="650">
                  <c:v>104.992563872898</c:v>
                </c:pt>
                <c:pt idx="651">
                  <c:v>119.033706243854</c:v>
                </c:pt>
                <c:pt idx="652">
                  <c:v>176.848606356968</c:v>
                </c:pt>
                <c:pt idx="653">
                  <c:v>95.8606872370266</c:v>
                </c:pt>
                <c:pt idx="654">
                  <c:v>132.913808510638</c:v>
                </c:pt>
                <c:pt idx="655">
                  <c:v>88.9834529147982</c:v>
                </c:pt>
                <c:pt idx="656">
                  <c:v>179.886325678496</c:v>
                </c:pt>
                <c:pt idx="657">
                  <c:v>96.1824537607891</c:v>
                </c:pt>
                <c:pt idx="658">
                  <c:v>133.470094637223</c:v>
                </c:pt>
              </c:numCache>
            </c:numRef>
          </c:yVal>
          <c:smooth val="0"/>
        </c:ser>
        <c:dLbls>
          <c:showLegendKey val="0"/>
          <c:showVal val="0"/>
          <c:showCatName val="0"/>
          <c:showSerName val="0"/>
          <c:showPercent val="0"/>
          <c:showBubbleSize val="0"/>
        </c:dLbls>
        <c:axId val="-1634080752"/>
        <c:axId val="-1634068784"/>
      </c:scatterChart>
      <c:valAx>
        <c:axId val="-16340807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4068784"/>
        <c:crosses val="autoZero"/>
        <c:crossBetween val="midCat"/>
      </c:valAx>
      <c:valAx>
        <c:axId val="-163406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4080752"/>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小店</a:t>
            </a:r>
            <a:r>
              <a:rPr lang="en-US" altLang="zh-CN" sz="1400" b="0" i="0" u="none" strike="noStrike" baseline="0">
                <a:effectLst/>
              </a:rPr>
              <a:t>(</a:t>
            </a:r>
            <a:r>
              <a:rPr lang="zh-CN" altLang="en-US" sz="1400" b="0" i="0" u="none" strike="noStrike" baseline="0">
                <a:effectLst/>
              </a:rPr>
              <a:t>小一</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Sheet2!$C$2:$C$660</c:f>
              <c:numCache>
                <c:formatCode>0_);[Red]\(0\)</c:formatCode>
                <c:ptCount val="659"/>
                <c:pt idx="0">
                  <c:v>52.0625</c:v>
                </c:pt>
                <c:pt idx="1">
                  <c:v>84.75</c:v>
                </c:pt>
                <c:pt idx="2">
                  <c:v>64.6875</c:v>
                </c:pt>
                <c:pt idx="3">
                  <c:v>65.375</c:v>
                </c:pt>
                <c:pt idx="4">
                  <c:v>40.125</c:v>
                </c:pt>
                <c:pt idx="5">
                  <c:v>72.5625</c:v>
                </c:pt>
                <c:pt idx="6">
                  <c:v>61.25</c:v>
                </c:pt>
                <c:pt idx="7">
                  <c:v>55.6875</c:v>
                </c:pt>
                <c:pt idx="8">
                  <c:v>43</c:v>
                </c:pt>
                <c:pt idx="9">
                  <c:v>55.25</c:v>
                </c:pt>
                <c:pt idx="10">
                  <c:v>55.75</c:v>
                </c:pt>
                <c:pt idx="11">
                  <c:v>95.25</c:v>
                </c:pt>
                <c:pt idx="12">
                  <c:v>58.875</c:v>
                </c:pt>
                <c:pt idx="13">
                  <c:v>110.6875</c:v>
                </c:pt>
                <c:pt idx="14">
                  <c:v>49.3125</c:v>
                </c:pt>
                <c:pt idx="15">
                  <c:v>82.9375</c:v>
                </c:pt>
                <c:pt idx="16">
                  <c:v>98.25</c:v>
                </c:pt>
                <c:pt idx="17">
                  <c:v>86.5625</c:v>
                </c:pt>
                <c:pt idx="18">
                  <c:v>80.6875</c:v>
                </c:pt>
                <c:pt idx="19">
                  <c:v>104.5</c:v>
                </c:pt>
                <c:pt idx="20">
                  <c:v>70</c:v>
                </c:pt>
                <c:pt idx="21">
                  <c:v>112.25</c:v>
                </c:pt>
                <c:pt idx="22">
                  <c:v>58.1875</c:v>
                </c:pt>
                <c:pt idx="23">
                  <c:v>153.333333</c:v>
                </c:pt>
                <c:pt idx="24">
                  <c:v>138.8125</c:v>
                </c:pt>
                <c:pt idx="25">
                  <c:v>97.375</c:v>
                </c:pt>
                <c:pt idx="26">
                  <c:v>137.6875</c:v>
                </c:pt>
                <c:pt idx="27">
                  <c:v>70.1875</c:v>
                </c:pt>
                <c:pt idx="28">
                  <c:v>132.75</c:v>
                </c:pt>
                <c:pt idx="29">
                  <c:v>96.5</c:v>
                </c:pt>
                <c:pt idx="30">
                  <c:v>70.0625</c:v>
                </c:pt>
                <c:pt idx="31">
                  <c:v>106.3125</c:v>
                </c:pt>
                <c:pt idx="32">
                  <c:v>112.875</c:v>
                </c:pt>
                <c:pt idx="33">
                  <c:v>105.125</c:v>
                </c:pt>
                <c:pt idx="34">
                  <c:v>66.9375</c:v>
                </c:pt>
                <c:pt idx="35">
                  <c:v>82.1875</c:v>
                </c:pt>
                <c:pt idx="36">
                  <c:v>111.25</c:v>
                </c:pt>
                <c:pt idx="37">
                  <c:v>84</c:v>
                </c:pt>
                <c:pt idx="38">
                  <c:v>133.625</c:v>
                </c:pt>
                <c:pt idx="39">
                  <c:v>71.5</c:v>
                </c:pt>
                <c:pt idx="40">
                  <c:v>112.25</c:v>
                </c:pt>
                <c:pt idx="41">
                  <c:v>116.625</c:v>
                </c:pt>
                <c:pt idx="42">
                  <c:v>87.75</c:v>
                </c:pt>
                <c:pt idx="43">
                  <c:v>45.125</c:v>
                </c:pt>
                <c:pt idx="44">
                  <c:v>79.0625</c:v>
                </c:pt>
                <c:pt idx="45">
                  <c:v>148.5</c:v>
                </c:pt>
                <c:pt idx="46">
                  <c:v>83.1875</c:v>
                </c:pt>
                <c:pt idx="47">
                  <c:v>77.1875</c:v>
                </c:pt>
                <c:pt idx="48">
                  <c:v>102.8125</c:v>
                </c:pt>
                <c:pt idx="49">
                  <c:v>56.75</c:v>
                </c:pt>
                <c:pt idx="50">
                  <c:v>62.375</c:v>
                </c:pt>
                <c:pt idx="51">
                  <c:v>51.4375</c:v>
                </c:pt>
                <c:pt idx="52">
                  <c:v>83.5</c:v>
                </c:pt>
                <c:pt idx="53">
                  <c:v>62.8125</c:v>
                </c:pt>
                <c:pt idx="54">
                  <c:v>121.1875</c:v>
                </c:pt>
                <c:pt idx="55">
                  <c:v>128.5625</c:v>
                </c:pt>
                <c:pt idx="56">
                  <c:v>118.75</c:v>
                </c:pt>
                <c:pt idx="57">
                  <c:v>104.75</c:v>
                </c:pt>
                <c:pt idx="58">
                  <c:v>107.625</c:v>
                </c:pt>
                <c:pt idx="59">
                  <c:v>90.4375</c:v>
                </c:pt>
                <c:pt idx="60">
                  <c:v>158.4375</c:v>
                </c:pt>
                <c:pt idx="61">
                  <c:v>103.625</c:v>
                </c:pt>
                <c:pt idx="62">
                  <c:v>62.0625</c:v>
                </c:pt>
                <c:pt idx="63">
                  <c:v>65.6875</c:v>
                </c:pt>
                <c:pt idx="64">
                  <c:v>67.5</c:v>
                </c:pt>
                <c:pt idx="65">
                  <c:v>91.625</c:v>
                </c:pt>
                <c:pt idx="66">
                  <c:v>68.25</c:v>
                </c:pt>
                <c:pt idx="67">
                  <c:v>80.625</c:v>
                </c:pt>
                <c:pt idx="68">
                  <c:v>64.625</c:v>
                </c:pt>
                <c:pt idx="69">
                  <c:v>68.5</c:v>
                </c:pt>
                <c:pt idx="70">
                  <c:v>95.25</c:v>
                </c:pt>
                <c:pt idx="71">
                  <c:v>73.9375</c:v>
                </c:pt>
                <c:pt idx="72">
                  <c:v>119.875</c:v>
                </c:pt>
                <c:pt idx="73">
                  <c:v>105.1875</c:v>
                </c:pt>
                <c:pt idx="74">
                  <c:v>99.9375</c:v>
                </c:pt>
                <c:pt idx="75">
                  <c:v>80.5625</c:v>
                </c:pt>
                <c:pt idx="76">
                  <c:v>85.8125</c:v>
                </c:pt>
                <c:pt idx="77">
                  <c:v>147.8125</c:v>
                </c:pt>
                <c:pt idx="78">
                  <c:v>72.0625</c:v>
                </c:pt>
                <c:pt idx="79">
                  <c:v>145</c:v>
                </c:pt>
                <c:pt idx="80">
                  <c:v>136</c:v>
                </c:pt>
                <c:pt idx="81">
                  <c:v>36</c:v>
                </c:pt>
                <c:pt idx="82">
                  <c:v>51.4375</c:v>
                </c:pt>
                <c:pt idx="83">
                  <c:v>68.875</c:v>
                </c:pt>
                <c:pt idx="84">
                  <c:v>103.5</c:v>
                </c:pt>
                <c:pt idx="85">
                  <c:v>75.0625</c:v>
                </c:pt>
                <c:pt idx="86">
                  <c:v>37.3125</c:v>
                </c:pt>
                <c:pt idx="87">
                  <c:v>64.5625</c:v>
                </c:pt>
                <c:pt idx="88">
                  <c:v>80.5625</c:v>
                </c:pt>
                <c:pt idx="89">
                  <c:v>64.875</c:v>
                </c:pt>
                <c:pt idx="90">
                  <c:v>125.3125</c:v>
                </c:pt>
                <c:pt idx="91">
                  <c:v>110.4375</c:v>
                </c:pt>
                <c:pt idx="92">
                  <c:v>115.375</c:v>
                </c:pt>
                <c:pt idx="93">
                  <c:v>72.5</c:v>
                </c:pt>
                <c:pt idx="94">
                  <c:v>52.1875</c:v>
                </c:pt>
                <c:pt idx="95">
                  <c:v>101.375</c:v>
                </c:pt>
                <c:pt idx="96">
                  <c:v>187.9375</c:v>
                </c:pt>
                <c:pt idx="97">
                  <c:v>101.875</c:v>
                </c:pt>
                <c:pt idx="98">
                  <c:v>63.6875</c:v>
                </c:pt>
                <c:pt idx="99">
                  <c:v>100.6875</c:v>
                </c:pt>
                <c:pt idx="100">
                  <c:v>67.25</c:v>
                </c:pt>
                <c:pt idx="101">
                  <c:v>69.3125</c:v>
                </c:pt>
                <c:pt idx="102">
                  <c:v>99.6875</c:v>
                </c:pt>
                <c:pt idx="103">
                  <c:v>75.0625</c:v>
                </c:pt>
                <c:pt idx="104">
                  <c:v>102.5</c:v>
                </c:pt>
                <c:pt idx="105">
                  <c:v>53.3125</c:v>
                </c:pt>
                <c:pt idx="106">
                  <c:v>76.375</c:v>
                </c:pt>
                <c:pt idx="107">
                  <c:v>174.25</c:v>
                </c:pt>
                <c:pt idx="108">
                  <c:v>96.4375</c:v>
                </c:pt>
                <c:pt idx="109">
                  <c:v>102.75</c:v>
                </c:pt>
                <c:pt idx="110">
                  <c:v>125.375</c:v>
                </c:pt>
                <c:pt idx="111">
                  <c:v>41.125</c:v>
                </c:pt>
                <c:pt idx="112">
                  <c:v>86.9375</c:v>
                </c:pt>
                <c:pt idx="113">
                  <c:v>102.5625</c:v>
                </c:pt>
                <c:pt idx="114">
                  <c:v>83</c:v>
                </c:pt>
                <c:pt idx="115">
                  <c:v>140.8125</c:v>
                </c:pt>
                <c:pt idx="116">
                  <c:v>79.0625</c:v>
                </c:pt>
                <c:pt idx="117">
                  <c:v>140.25</c:v>
                </c:pt>
                <c:pt idx="118">
                  <c:v>51.25</c:v>
                </c:pt>
                <c:pt idx="119">
                  <c:v>85.4375</c:v>
                </c:pt>
                <c:pt idx="120">
                  <c:v>143.1875</c:v>
                </c:pt>
                <c:pt idx="121">
                  <c:v>62.125</c:v>
                </c:pt>
                <c:pt idx="122">
                  <c:v>116.375</c:v>
                </c:pt>
                <c:pt idx="123">
                  <c:v>67.8125</c:v>
                </c:pt>
                <c:pt idx="124">
                  <c:v>152.25</c:v>
                </c:pt>
                <c:pt idx="125">
                  <c:v>64.0625</c:v>
                </c:pt>
                <c:pt idx="126">
                  <c:v>94.25</c:v>
                </c:pt>
                <c:pt idx="127">
                  <c:v>77.125</c:v>
                </c:pt>
                <c:pt idx="128">
                  <c:v>82.9375</c:v>
                </c:pt>
                <c:pt idx="129">
                  <c:v>70.6875</c:v>
                </c:pt>
                <c:pt idx="130">
                  <c:v>63.9375</c:v>
                </c:pt>
                <c:pt idx="131">
                  <c:v>65.8125</c:v>
                </c:pt>
                <c:pt idx="132">
                  <c:v>53.125</c:v>
                </c:pt>
                <c:pt idx="133">
                  <c:v>55.1875</c:v>
                </c:pt>
                <c:pt idx="134">
                  <c:v>87.625</c:v>
                </c:pt>
                <c:pt idx="135">
                  <c:v>104.375</c:v>
                </c:pt>
                <c:pt idx="136">
                  <c:v>70.375</c:v>
                </c:pt>
                <c:pt idx="137">
                  <c:v>63.75</c:v>
                </c:pt>
                <c:pt idx="138">
                  <c:v>56.8125</c:v>
                </c:pt>
                <c:pt idx="139">
                  <c:v>91</c:v>
                </c:pt>
                <c:pt idx="140">
                  <c:v>136.75</c:v>
                </c:pt>
                <c:pt idx="141">
                  <c:v>83.0625</c:v>
                </c:pt>
                <c:pt idx="142">
                  <c:v>135.1875</c:v>
                </c:pt>
                <c:pt idx="143">
                  <c:v>113.375</c:v>
                </c:pt>
                <c:pt idx="144">
                  <c:v>65.625</c:v>
                </c:pt>
                <c:pt idx="145">
                  <c:v>132.375</c:v>
                </c:pt>
                <c:pt idx="146">
                  <c:v>57.6875</c:v>
                </c:pt>
                <c:pt idx="147">
                  <c:v>84.75</c:v>
                </c:pt>
                <c:pt idx="148">
                  <c:v>115.3125</c:v>
                </c:pt>
                <c:pt idx="149">
                  <c:v>97.75</c:v>
                </c:pt>
                <c:pt idx="150">
                  <c:v>122.1875</c:v>
                </c:pt>
                <c:pt idx="151">
                  <c:v>89.4375</c:v>
                </c:pt>
                <c:pt idx="152">
                  <c:v>93.8125</c:v>
                </c:pt>
                <c:pt idx="153">
                  <c:v>166.5625</c:v>
                </c:pt>
                <c:pt idx="154">
                  <c:v>62.75</c:v>
                </c:pt>
                <c:pt idx="155">
                  <c:v>105.125</c:v>
                </c:pt>
                <c:pt idx="156">
                  <c:v>54.5</c:v>
                </c:pt>
                <c:pt idx="157">
                  <c:v>77.625</c:v>
                </c:pt>
                <c:pt idx="158">
                  <c:v>47</c:v>
                </c:pt>
                <c:pt idx="159">
                  <c:v>86.75</c:v>
                </c:pt>
                <c:pt idx="160">
                  <c:v>78.5</c:v>
                </c:pt>
                <c:pt idx="161">
                  <c:v>110.125</c:v>
                </c:pt>
                <c:pt idx="162">
                  <c:v>135.3125</c:v>
                </c:pt>
                <c:pt idx="163">
                  <c:v>40.6875</c:v>
                </c:pt>
                <c:pt idx="164">
                  <c:v>76.3125</c:v>
                </c:pt>
                <c:pt idx="165">
                  <c:v>74.75</c:v>
                </c:pt>
                <c:pt idx="166">
                  <c:v>41.5625</c:v>
                </c:pt>
                <c:pt idx="167">
                  <c:v>145.4375</c:v>
                </c:pt>
                <c:pt idx="168">
                  <c:v>97.1875</c:v>
                </c:pt>
                <c:pt idx="169">
                  <c:v>90.875</c:v>
                </c:pt>
                <c:pt idx="170">
                  <c:v>131.25</c:v>
                </c:pt>
                <c:pt idx="171">
                  <c:v>122</c:v>
                </c:pt>
                <c:pt idx="172">
                  <c:v>122.875</c:v>
                </c:pt>
                <c:pt idx="173">
                  <c:v>84.8125</c:v>
                </c:pt>
                <c:pt idx="174">
                  <c:v>58.1875</c:v>
                </c:pt>
                <c:pt idx="175">
                  <c:v>64.75</c:v>
                </c:pt>
                <c:pt idx="176">
                  <c:v>87.375</c:v>
                </c:pt>
                <c:pt idx="177">
                  <c:v>111</c:v>
                </c:pt>
                <c:pt idx="178">
                  <c:v>94.8125</c:v>
                </c:pt>
                <c:pt idx="179">
                  <c:v>40.375</c:v>
                </c:pt>
                <c:pt idx="180">
                  <c:v>186.25</c:v>
                </c:pt>
                <c:pt idx="181">
                  <c:v>106.5625</c:v>
                </c:pt>
                <c:pt idx="182">
                  <c:v>63.5625</c:v>
                </c:pt>
                <c:pt idx="183">
                  <c:v>48.5625</c:v>
                </c:pt>
                <c:pt idx="184">
                  <c:v>142.8125</c:v>
                </c:pt>
                <c:pt idx="185">
                  <c:v>155.1875</c:v>
                </c:pt>
                <c:pt idx="186">
                  <c:v>76.0625</c:v>
                </c:pt>
                <c:pt idx="187">
                  <c:v>154.3125</c:v>
                </c:pt>
                <c:pt idx="188">
                  <c:v>95.25</c:v>
                </c:pt>
                <c:pt idx="189">
                  <c:v>74</c:v>
                </c:pt>
                <c:pt idx="190">
                  <c:v>177.3125</c:v>
                </c:pt>
                <c:pt idx="191">
                  <c:v>76.125</c:v>
                </c:pt>
                <c:pt idx="192">
                  <c:v>106.625</c:v>
                </c:pt>
                <c:pt idx="193">
                  <c:v>26.75</c:v>
                </c:pt>
                <c:pt idx="194">
                  <c:v>75.4375</c:v>
                </c:pt>
                <c:pt idx="195">
                  <c:v>86.3125</c:v>
                </c:pt>
                <c:pt idx="196">
                  <c:v>233.4375</c:v>
                </c:pt>
                <c:pt idx="197">
                  <c:v>77.75</c:v>
                </c:pt>
                <c:pt idx="198">
                  <c:v>113.5</c:v>
                </c:pt>
                <c:pt idx="199">
                  <c:v>118.1875</c:v>
                </c:pt>
                <c:pt idx="200">
                  <c:v>112.8125</c:v>
                </c:pt>
                <c:pt idx="201">
                  <c:v>64.375</c:v>
                </c:pt>
                <c:pt idx="202">
                  <c:v>45.6875</c:v>
                </c:pt>
                <c:pt idx="203">
                  <c:v>129.266666</c:v>
                </c:pt>
                <c:pt idx="204">
                  <c:v>154.5</c:v>
                </c:pt>
                <c:pt idx="205">
                  <c:v>115.25</c:v>
                </c:pt>
                <c:pt idx="206">
                  <c:v>65.8125</c:v>
                </c:pt>
                <c:pt idx="207">
                  <c:v>81.1875</c:v>
                </c:pt>
                <c:pt idx="208">
                  <c:v>53.625</c:v>
                </c:pt>
                <c:pt idx="209">
                  <c:v>59.625</c:v>
                </c:pt>
                <c:pt idx="210">
                  <c:v>82.875</c:v>
                </c:pt>
                <c:pt idx="211">
                  <c:v>62.75</c:v>
                </c:pt>
                <c:pt idx="212">
                  <c:v>104.5625</c:v>
                </c:pt>
                <c:pt idx="213">
                  <c:v>77.9375</c:v>
                </c:pt>
                <c:pt idx="214">
                  <c:v>207.25</c:v>
                </c:pt>
                <c:pt idx="215">
                  <c:v>147.0625</c:v>
                </c:pt>
                <c:pt idx="216">
                  <c:v>100.0625</c:v>
                </c:pt>
                <c:pt idx="217">
                  <c:v>44.4375</c:v>
                </c:pt>
                <c:pt idx="218">
                  <c:v>93.4375</c:v>
                </c:pt>
                <c:pt idx="219">
                  <c:v>87.75</c:v>
                </c:pt>
                <c:pt idx="220">
                  <c:v>85.3125</c:v>
                </c:pt>
                <c:pt idx="221">
                  <c:v>107.25</c:v>
                </c:pt>
                <c:pt idx="222">
                  <c:v>118.0625</c:v>
                </c:pt>
                <c:pt idx="223">
                  <c:v>0.5625</c:v>
                </c:pt>
                <c:pt idx="224">
                  <c:v>86.375</c:v>
                </c:pt>
                <c:pt idx="225">
                  <c:v>80</c:v>
                </c:pt>
                <c:pt idx="226">
                  <c:v>87.5</c:v>
                </c:pt>
                <c:pt idx="227">
                  <c:v>80.5</c:v>
                </c:pt>
                <c:pt idx="228">
                  <c:v>137.875</c:v>
                </c:pt>
                <c:pt idx="229">
                  <c:v>142.4375</c:v>
                </c:pt>
                <c:pt idx="230">
                  <c:v>173.875</c:v>
                </c:pt>
                <c:pt idx="231">
                  <c:v>95.875</c:v>
                </c:pt>
                <c:pt idx="232">
                  <c:v>121.625</c:v>
                </c:pt>
                <c:pt idx="233">
                  <c:v>101.8125</c:v>
                </c:pt>
                <c:pt idx="234">
                  <c:v>129.375</c:v>
                </c:pt>
                <c:pt idx="235">
                  <c:v>102.125</c:v>
                </c:pt>
                <c:pt idx="236">
                  <c:v>86.4375</c:v>
                </c:pt>
                <c:pt idx="237">
                  <c:v>157.5</c:v>
                </c:pt>
                <c:pt idx="238">
                  <c:v>108.125</c:v>
                </c:pt>
                <c:pt idx="239">
                  <c:v>113.9375</c:v>
                </c:pt>
                <c:pt idx="240">
                  <c:v>134.9375</c:v>
                </c:pt>
                <c:pt idx="241">
                  <c:v>127.3125</c:v>
                </c:pt>
                <c:pt idx="242">
                  <c:v>83.1875</c:v>
                </c:pt>
                <c:pt idx="243">
                  <c:v>69.875</c:v>
                </c:pt>
                <c:pt idx="244">
                  <c:v>45.375</c:v>
                </c:pt>
                <c:pt idx="245">
                  <c:v>190.5625</c:v>
                </c:pt>
                <c:pt idx="246">
                  <c:v>223.4375</c:v>
                </c:pt>
                <c:pt idx="247">
                  <c:v>143.5625</c:v>
                </c:pt>
                <c:pt idx="248">
                  <c:v>137.625</c:v>
                </c:pt>
                <c:pt idx="249">
                  <c:v>121.1875</c:v>
                </c:pt>
                <c:pt idx="250">
                  <c:v>67.4375</c:v>
                </c:pt>
                <c:pt idx="251">
                  <c:v>54.5625</c:v>
                </c:pt>
                <c:pt idx="252">
                  <c:v>80.0625</c:v>
                </c:pt>
                <c:pt idx="253">
                  <c:v>147.375</c:v>
                </c:pt>
                <c:pt idx="254">
                  <c:v>127.8125</c:v>
                </c:pt>
                <c:pt idx="255">
                  <c:v>64.625</c:v>
                </c:pt>
                <c:pt idx="256">
                  <c:v>96.75</c:v>
                </c:pt>
                <c:pt idx="257">
                  <c:v>165.0625</c:v>
                </c:pt>
                <c:pt idx="258">
                  <c:v>142.75</c:v>
                </c:pt>
                <c:pt idx="259">
                  <c:v>130.3125</c:v>
                </c:pt>
                <c:pt idx="260">
                  <c:v>96.25</c:v>
                </c:pt>
                <c:pt idx="261">
                  <c:v>61.4375</c:v>
                </c:pt>
                <c:pt idx="262">
                  <c:v>118.4375</c:v>
                </c:pt>
                <c:pt idx="263">
                  <c:v>59.1875</c:v>
                </c:pt>
                <c:pt idx="264">
                  <c:v>55.8125</c:v>
                </c:pt>
                <c:pt idx="265">
                  <c:v>5275.625</c:v>
                </c:pt>
                <c:pt idx="266">
                  <c:v>158.0625</c:v>
                </c:pt>
                <c:pt idx="267">
                  <c:v>81.375</c:v>
                </c:pt>
                <c:pt idx="268">
                  <c:v>79.125</c:v>
                </c:pt>
                <c:pt idx="269">
                  <c:v>81.5</c:v>
                </c:pt>
                <c:pt idx="270">
                  <c:v>82</c:v>
                </c:pt>
                <c:pt idx="271">
                  <c:v>55.4375</c:v>
                </c:pt>
                <c:pt idx="272">
                  <c:v>199.6875</c:v>
                </c:pt>
                <c:pt idx="273">
                  <c:v>99.6875</c:v>
                </c:pt>
                <c:pt idx="274">
                  <c:v>78.9375</c:v>
                </c:pt>
                <c:pt idx="275">
                  <c:v>121.25</c:v>
                </c:pt>
                <c:pt idx="276">
                  <c:v>143.3125</c:v>
                </c:pt>
                <c:pt idx="277">
                  <c:v>54.625</c:v>
                </c:pt>
                <c:pt idx="278">
                  <c:v>92.5</c:v>
                </c:pt>
                <c:pt idx="279">
                  <c:v>92.75</c:v>
                </c:pt>
                <c:pt idx="280">
                  <c:v>77.1875</c:v>
                </c:pt>
                <c:pt idx="281">
                  <c:v>72.625</c:v>
                </c:pt>
                <c:pt idx="282">
                  <c:v>103.875</c:v>
                </c:pt>
                <c:pt idx="283">
                  <c:v>99.5625</c:v>
                </c:pt>
                <c:pt idx="284">
                  <c:v>89.5</c:v>
                </c:pt>
                <c:pt idx="285">
                  <c:v>106.8125</c:v>
                </c:pt>
                <c:pt idx="286">
                  <c:v>153.625</c:v>
                </c:pt>
                <c:pt idx="287">
                  <c:v>51.9375</c:v>
                </c:pt>
                <c:pt idx="288">
                  <c:v>82.3125</c:v>
                </c:pt>
                <c:pt idx="289">
                  <c:v>151.25</c:v>
                </c:pt>
                <c:pt idx="290">
                  <c:v>85.3125</c:v>
                </c:pt>
                <c:pt idx="291">
                  <c:v>37.3125</c:v>
                </c:pt>
                <c:pt idx="292">
                  <c:v>141</c:v>
                </c:pt>
                <c:pt idx="293">
                  <c:v>89.125</c:v>
                </c:pt>
                <c:pt idx="294">
                  <c:v>99.875</c:v>
                </c:pt>
                <c:pt idx="295">
                  <c:v>120.8125</c:v>
                </c:pt>
                <c:pt idx="296">
                  <c:v>69.5625</c:v>
                </c:pt>
                <c:pt idx="297">
                  <c:v>187.875</c:v>
                </c:pt>
                <c:pt idx="298">
                  <c:v>51.625</c:v>
                </c:pt>
                <c:pt idx="299">
                  <c:v>97.6875</c:v>
                </c:pt>
                <c:pt idx="300">
                  <c:v>133.4375</c:v>
                </c:pt>
                <c:pt idx="301">
                  <c:v>64</c:v>
                </c:pt>
                <c:pt idx="302">
                  <c:v>80.4375</c:v>
                </c:pt>
                <c:pt idx="303">
                  <c:v>75.5625</c:v>
                </c:pt>
                <c:pt idx="304">
                  <c:v>121</c:v>
                </c:pt>
                <c:pt idx="305">
                  <c:v>112.5625</c:v>
                </c:pt>
                <c:pt idx="306">
                  <c:v>153</c:v>
                </c:pt>
                <c:pt idx="307">
                  <c:v>174.625</c:v>
                </c:pt>
                <c:pt idx="308">
                  <c:v>97.75</c:v>
                </c:pt>
                <c:pt idx="309">
                  <c:v>198.875</c:v>
                </c:pt>
                <c:pt idx="310">
                  <c:v>98.9375</c:v>
                </c:pt>
                <c:pt idx="311">
                  <c:v>78.625</c:v>
                </c:pt>
                <c:pt idx="312">
                  <c:v>66.1875</c:v>
                </c:pt>
                <c:pt idx="313">
                  <c:v>130.375</c:v>
                </c:pt>
                <c:pt idx="314">
                  <c:v>59.0625</c:v>
                </c:pt>
                <c:pt idx="315">
                  <c:v>151.0625</c:v>
                </c:pt>
                <c:pt idx="316">
                  <c:v>169.5625</c:v>
                </c:pt>
                <c:pt idx="317">
                  <c:v>269.875</c:v>
                </c:pt>
                <c:pt idx="318">
                  <c:v>108.375</c:v>
                </c:pt>
                <c:pt idx="319">
                  <c:v>171.125</c:v>
                </c:pt>
                <c:pt idx="320">
                  <c:v>95.1875</c:v>
                </c:pt>
                <c:pt idx="321">
                  <c:v>78.9375</c:v>
                </c:pt>
                <c:pt idx="322">
                  <c:v>0</c:v>
                </c:pt>
                <c:pt idx="323">
                  <c:v>149.75</c:v>
                </c:pt>
                <c:pt idx="324">
                  <c:v>90.5</c:v>
                </c:pt>
                <c:pt idx="325">
                  <c:v>34.3125</c:v>
                </c:pt>
                <c:pt idx="326">
                  <c:v>43.3125</c:v>
                </c:pt>
                <c:pt idx="327">
                  <c:v>153.5625</c:v>
                </c:pt>
                <c:pt idx="328">
                  <c:v>34.0625</c:v>
                </c:pt>
                <c:pt idx="329">
                  <c:v>75</c:v>
                </c:pt>
                <c:pt idx="330">
                  <c:v>108.0625</c:v>
                </c:pt>
                <c:pt idx="331">
                  <c:v>94.4375</c:v>
                </c:pt>
                <c:pt idx="332">
                  <c:v>63.9375</c:v>
                </c:pt>
                <c:pt idx="333">
                  <c:v>118.8125</c:v>
                </c:pt>
                <c:pt idx="334">
                  <c:v>119.4375</c:v>
                </c:pt>
                <c:pt idx="335">
                  <c:v>122.125</c:v>
                </c:pt>
                <c:pt idx="336">
                  <c:v>52.5625</c:v>
                </c:pt>
                <c:pt idx="337">
                  <c:v>112.4375</c:v>
                </c:pt>
                <c:pt idx="338">
                  <c:v>77.3125</c:v>
                </c:pt>
                <c:pt idx="339">
                  <c:v>89.5</c:v>
                </c:pt>
                <c:pt idx="340">
                  <c:v>70.8125</c:v>
                </c:pt>
                <c:pt idx="341">
                  <c:v>132</c:v>
                </c:pt>
                <c:pt idx="342">
                  <c:v>92.4375</c:v>
                </c:pt>
                <c:pt idx="343">
                  <c:v>135.5625</c:v>
                </c:pt>
                <c:pt idx="344">
                  <c:v>50.0625</c:v>
                </c:pt>
                <c:pt idx="345">
                  <c:v>186.5625</c:v>
                </c:pt>
                <c:pt idx="346">
                  <c:v>130.3125</c:v>
                </c:pt>
                <c:pt idx="347">
                  <c:v>77.625</c:v>
                </c:pt>
                <c:pt idx="348">
                  <c:v>56.6875</c:v>
                </c:pt>
                <c:pt idx="349">
                  <c:v>170.875</c:v>
                </c:pt>
                <c:pt idx="350">
                  <c:v>240.125</c:v>
                </c:pt>
                <c:pt idx="351">
                  <c:v>48.8125</c:v>
                </c:pt>
                <c:pt idx="352">
                  <c:v>143.625</c:v>
                </c:pt>
                <c:pt idx="353">
                  <c:v>70.4375</c:v>
                </c:pt>
                <c:pt idx="354">
                  <c:v>102.0625</c:v>
                </c:pt>
                <c:pt idx="355">
                  <c:v>106</c:v>
                </c:pt>
                <c:pt idx="356">
                  <c:v>96.6875</c:v>
                </c:pt>
                <c:pt idx="357">
                  <c:v>168.8125</c:v>
                </c:pt>
                <c:pt idx="358">
                  <c:v>87.4375</c:v>
                </c:pt>
                <c:pt idx="359">
                  <c:v>64.375</c:v>
                </c:pt>
                <c:pt idx="360">
                  <c:v>88</c:v>
                </c:pt>
                <c:pt idx="361">
                  <c:v>100.9375</c:v>
                </c:pt>
                <c:pt idx="362">
                  <c:v>90.8125</c:v>
                </c:pt>
                <c:pt idx="363">
                  <c:v>98.625</c:v>
                </c:pt>
                <c:pt idx="364">
                  <c:v>87.0625</c:v>
                </c:pt>
                <c:pt idx="365">
                  <c:v>160</c:v>
                </c:pt>
                <c:pt idx="366">
                  <c:v>81.625</c:v>
                </c:pt>
                <c:pt idx="367">
                  <c:v>155.8125</c:v>
                </c:pt>
                <c:pt idx="368">
                  <c:v>49.25</c:v>
                </c:pt>
                <c:pt idx="369">
                  <c:v>147.4375</c:v>
                </c:pt>
                <c:pt idx="370">
                  <c:v>54.25</c:v>
                </c:pt>
                <c:pt idx="371">
                  <c:v>137.25</c:v>
                </c:pt>
                <c:pt idx="372">
                  <c:v>140.875</c:v>
                </c:pt>
                <c:pt idx="373">
                  <c:v>87.125</c:v>
                </c:pt>
                <c:pt idx="374">
                  <c:v>125.25</c:v>
                </c:pt>
                <c:pt idx="375">
                  <c:v>162.75</c:v>
                </c:pt>
                <c:pt idx="376">
                  <c:v>117</c:v>
                </c:pt>
                <c:pt idx="377">
                  <c:v>136</c:v>
                </c:pt>
                <c:pt idx="378">
                  <c:v>114.3125</c:v>
                </c:pt>
                <c:pt idx="379">
                  <c:v>86.5625</c:v>
                </c:pt>
                <c:pt idx="380">
                  <c:v>147.4375</c:v>
                </c:pt>
                <c:pt idx="381">
                  <c:v>229.0625</c:v>
                </c:pt>
                <c:pt idx="382">
                  <c:v>293.375</c:v>
                </c:pt>
                <c:pt idx="383">
                  <c:v>122.8125</c:v>
                </c:pt>
                <c:pt idx="384">
                  <c:v>177.25</c:v>
                </c:pt>
                <c:pt idx="385">
                  <c:v>104.9375</c:v>
                </c:pt>
                <c:pt idx="386">
                  <c:v>113.4375</c:v>
                </c:pt>
                <c:pt idx="387">
                  <c:v>164.375</c:v>
                </c:pt>
                <c:pt idx="388">
                  <c:v>235.1875</c:v>
                </c:pt>
                <c:pt idx="389">
                  <c:v>87.4375</c:v>
                </c:pt>
                <c:pt idx="390">
                  <c:v>149.3125</c:v>
                </c:pt>
                <c:pt idx="391">
                  <c:v>159.375</c:v>
                </c:pt>
                <c:pt idx="392">
                  <c:v>299.25</c:v>
                </c:pt>
                <c:pt idx="393">
                  <c:v>169.6875</c:v>
                </c:pt>
                <c:pt idx="394">
                  <c:v>160.5</c:v>
                </c:pt>
                <c:pt idx="395">
                  <c:v>61.875</c:v>
                </c:pt>
                <c:pt idx="396">
                  <c:v>108.4375</c:v>
                </c:pt>
                <c:pt idx="397">
                  <c:v>203.875</c:v>
                </c:pt>
                <c:pt idx="398">
                  <c:v>238.0625</c:v>
                </c:pt>
                <c:pt idx="399">
                  <c:v>250.4375</c:v>
                </c:pt>
                <c:pt idx="400">
                  <c:v>126.25</c:v>
                </c:pt>
                <c:pt idx="401">
                  <c:v>254.9375</c:v>
                </c:pt>
                <c:pt idx="402">
                  <c:v>170.0625</c:v>
                </c:pt>
                <c:pt idx="403">
                  <c:v>115.9375</c:v>
                </c:pt>
                <c:pt idx="404">
                  <c:v>120.375</c:v>
                </c:pt>
                <c:pt idx="405">
                  <c:v>173.8125</c:v>
                </c:pt>
                <c:pt idx="406">
                  <c:v>222.1875</c:v>
                </c:pt>
                <c:pt idx="407">
                  <c:v>175.0625</c:v>
                </c:pt>
                <c:pt idx="408">
                  <c:v>82.9375</c:v>
                </c:pt>
                <c:pt idx="409">
                  <c:v>81.5</c:v>
                </c:pt>
                <c:pt idx="410">
                  <c:v>205.4375</c:v>
                </c:pt>
                <c:pt idx="411">
                  <c:v>367.375</c:v>
                </c:pt>
                <c:pt idx="412">
                  <c:v>171.8125</c:v>
                </c:pt>
                <c:pt idx="413">
                  <c:v>125.25</c:v>
                </c:pt>
                <c:pt idx="414">
                  <c:v>138.875</c:v>
                </c:pt>
                <c:pt idx="415">
                  <c:v>73.9375</c:v>
                </c:pt>
                <c:pt idx="416">
                  <c:v>108.125</c:v>
                </c:pt>
                <c:pt idx="417">
                  <c:v>187.1875</c:v>
                </c:pt>
                <c:pt idx="418">
                  <c:v>218.6875</c:v>
                </c:pt>
                <c:pt idx="419">
                  <c:v>173.0625</c:v>
                </c:pt>
                <c:pt idx="420">
                  <c:v>132.0625</c:v>
                </c:pt>
                <c:pt idx="421">
                  <c:v>141.0625</c:v>
                </c:pt>
                <c:pt idx="422">
                  <c:v>240.75</c:v>
                </c:pt>
                <c:pt idx="423">
                  <c:v>147.75</c:v>
                </c:pt>
                <c:pt idx="424">
                  <c:v>143.875</c:v>
                </c:pt>
                <c:pt idx="425">
                  <c:v>160.25</c:v>
                </c:pt>
                <c:pt idx="426">
                  <c:v>121.375</c:v>
                </c:pt>
                <c:pt idx="427">
                  <c:v>105</c:v>
                </c:pt>
                <c:pt idx="428">
                  <c:v>79.4375</c:v>
                </c:pt>
                <c:pt idx="429">
                  <c:v>103.8125</c:v>
                </c:pt>
                <c:pt idx="430">
                  <c:v>150.8125</c:v>
                </c:pt>
                <c:pt idx="431">
                  <c:v>81</c:v>
                </c:pt>
                <c:pt idx="432">
                  <c:v>156.4375</c:v>
                </c:pt>
                <c:pt idx="433">
                  <c:v>156.8125</c:v>
                </c:pt>
                <c:pt idx="434">
                  <c:v>236.375</c:v>
                </c:pt>
                <c:pt idx="435">
                  <c:v>84.75</c:v>
                </c:pt>
                <c:pt idx="436">
                  <c:v>78.3125</c:v>
                </c:pt>
                <c:pt idx="437">
                  <c:v>190.9375</c:v>
                </c:pt>
                <c:pt idx="438">
                  <c:v>50</c:v>
                </c:pt>
                <c:pt idx="439">
                  <c:v>174.6875</c:v>
                </c:pt>
                <c:pt idx="440">
                  <c:v>135.4375</c:v>
                </c:pt>
                <c:pt idx="441">
                  <c:v>88.4375</c:v>
                </c:pt>
                <c:pt idx="442">
                  <c:v>103.4375</c:v>
                </c:pt>
                <c:pt idx="443">
                  <c:v>83.5625</c:v>
                </c:pt>
                <c:pt idx="444">
                  <c:v>157.1875</c:v>
                </c:pt>
                <c:pt idx="445">
                  <c:v>60.9375</c:v>
                </c:pt>
                <c:pt idx="446">
                  <c:v>81.5</c:v>
                </c:pt>
                <c:pt idx="447">
                  <c:v>163.4375</c:v>
                </c:pt>
                <c:pt idx="448">
                  <c:v>54.625</c:v>
                </c:pt>
                <c:pt idx="449">
                  <c:v>333.5</c:v>
                </c:pt>
                <c:pt idx="450">
                  <c:v>69.5</c:v>
                </c:pt>
                <c:pt idx="451">
                  <c:v>97</c:v>
                </c:pt>
                <c:pt idx="452">
                  <c:v>132.1875</c:v>
                </c:pt>
                <c:pt idx="453">
                  <c:v>218.8125</c:v>
                </c:pt>
                <c:pt idx="454">
                  <c:v>95.3125</c:v>
                </c:pt>
                <c:pt idx="455">
                  <c:v>110.5625</c:v>
                </c:pt>
                <c:pt idx="456">
                  <c:v>121.875</c:v>
                </c:pt>
                <c:pt idx="457">
                  <c:v>145.5</c:v>
                </c:pt>
                <c:pt idx="458">
                  <c:v>154.625</c:v>
                </c:pt>
                <c:pt idx="459">
                  <c:v>193.875</c:v>
                </c:pt>
                <c:pt idx="460">
                  <c:v>181.8125</c:v>
                </c:pt>
                <c:pt idx="461">
                  <c:v>162.875</c:v>
                </c:pt>
                <c:pt idx="462">
                  <c:v>41.125</c:v>
                </c:pt>
                <c:pt idx="463">
                  <c:v>119</c:v>
                </c:pt>
                <c:pt idx="464">
                  <c:v>135</c:v>
                </c:pt>
                <c:pt idx="465">
                  <c:v>163.8125</c:v>
                </c:pt>
                <c:pt idx="466">
                  <c:v>132.125</c:v>
                </c:pt>
                <c:pt idx="467">
                  <c:v>200.6875</c:v>
                </c:pt>
                <c:pt idx="468">
                  <c:v>119.375</c:v>
                </c:pt>
                <c:pt idx="469">
                  <c:v>96.625</c:v>
                </c:pt>
                <c:pt idx="470">
                  <c:v>79.625</c:v>
                </c:pt>
                <c:pt idx="471">
                  <c:v>112.3125</c:v>
                </c:pt>
                <c:pt idx="472">
                  <c:v>146.5</c:v>
                </c:pt>
                <c:pt idx="473">
                  <c:v>0</c:v>
                </c:pt>
                <c:pt idx="474">
                  <c:v>211.9375</c:v>
                </c:pt>
                <c:pt idx="475">
                  <c:v>92.125</c:v>
                </c:pt>
                <c:pt idx="476">
                  <c:v>154.6875</c:v>
                </c:pt>
                <c:pt idx="477">
                  <c:v>190.8125</c:v>
                </c:pt>
                <c:pt idx="478">
                  <c:v>260.8125</c:v>
                </c:pt>
                <c:pt idx="479">
                  <c:v>88.25</c:v>
                </c:pt>
                <c:pt idx="480">
                  <c:v>201.9375</c:v>
                </c:pt>
                <c:pt idx="481">
                  <c:v>57.75</c:v>
                </c:pt>
                <c:pt idx="482">
                  <c:v>141</c:v>
                </c:pt>
                <c:pt idx="483">
                  <c:v>81.6875</c:v>
                </c:pt>
                <c:pt idx="484">
                  <c:v>322.5625</c:v>
                </c:pt>
                <c:pt idx="485">
                  <c:v>58.8125</c:v>
                </c:pt>
                <c:pt idx="486">
                  <c:v>150.8125</c:v>
                </c:pt>
                <c:pt idx="487">
                  <c:v>132.230769</c:v>
                </c:pt>
                <c:pt idx="488">
                  <c:v>71.3125</c:v>
                </c:pt>
                <c:pt idx="489">
                  <c:v>161.875</c:v>
                </c:pt>
                <c:pt idx="490">
                  <c:v>119</c:v>
                </c:pt>
                <c:pt idx="491">
                  <c:v>121.625</c:v>
                </c:pt>
                <c:pt idx="492">
                  <c:v>109.375</c:v>
                </c:pt>
                <c:pt idx="493">
                  <c:v>151.5</c:v>
                </c:pt>
                <c:pt idx="494">
                  <c:v>197.875</c:v>
                </c:pt>
                <c:pt idx="495">
                  <c:v>122.25</c:v>
                </c:pt>
                <c:pt idx="496">
                  <c:v>104.5625</c:v>
                </c:pt>
                <c:pt idx="497">
                  <c:v>195.9375</c:v>
                </c:pt>
                <c:pt idx="498">
                  <c:v>349.2</c:v>
                </c:pt>
                <c:pt idx="499">
                  <c:v>222.4375</c:v>
                </c:pt>
                <c:pt idx="500">
                  <c:v>83.5625</c:v>
                </c:pt>
                <c:pt idx="501">
                  <c:v>156.363636</c:v>
                </c:pt>
                <c:pt idx="502">
                  <c:v>79</c:v>
                </c:pt>
                <c:pt idx="503">
                  <c:v>49.4375</c:v>
                </c:pt>
                <c:pt idx="504">
                  <c:v>95.625</c:v>
                </c:pt>
                <c:pt idx="505">
                  <c:v>85.285714</c:v>
                </c:pt>
                <c:pt idx="506">
                  <c:v>41.25</c:v>
                </c:pt>
                <c:pt idx="507">
                  <c:v>148.545454</c:v>
                </c:pt>
                <c:pt idx="508">
                  <c:v>184.076923</c:v>
                </c:pt>
                <c:pt idx="509">
                  <c:v>105.5</c:v>
                </c:pt>
                <c:pt idx="510">
                  <c:v>189.1875</c:v>
                </c:pt>
                <c:pt idx="511">
                  <c:v>98</c:v>
                </c:pt>
                <c:pt idx="512">
                  <c:v>82.875</c:v>
                </c:pt>
                <c:pt idx="513">
                  <c:v>70.5</c:v>
                </c:pt>
                <c:pt idx="514">
                  <c:v>44.4375</c:v>
                </c:pt>
                <c:pt idx="515">
                  <c:v>94.875</c:v>
                </c:pt>
                <c:pt idx="516">
                  <c:v>90.5625</c:v>
                </c:pt>
                <c:pt idx="517">
                  <c:v>72.5</c:v>
                </c:pt>
                <c:pt idx="518">
                  <c:v>229.230769</c:v>
                </c:pt>
                <c:pt idx="519">
                  <c:v>194.75</c:v>
                </c:pt>
                <c:pt idx="520">
                  <c:v>127.5625</c:v>
                </c:pt>
                <c:pt idx="521">
                  <c:v>55.357142</c:v>
                </c:pt>
                <c:pt idx="522">
                  <c:v>48.066666</c:v>
                </c:pt>
                <c:pt idx="523">
                  <c:v>159.3125</c:v>
                </c:pt>
                <c:pt idx="524">
                  <c:v>131.5625</c:v>
                </c:pt>
                <c:pt idx="525">
                  <c:v>152.3125</c:v>
                </c:pt>
                <c:pt idx="526">
                  <c:v>89.666666</c:v>
                </c:pt>
                <c:pt idx="527">
                  <c:v>94.214285</c:v>
                </c:pt>
                <c:pt idx="528">
                  <c:v>88.6</c:v>
                </c:pt>
                <c:pt idx="529">
                  <c:v>115.25</c:v>
                </c:pt>
                <c:pt idx="530">
                  <c:v>103.25</c:v>
                </c:pt>
                <c:pt idx="531">
                  <c:v>336.125</c:v>
                </c:pt>
                <c:pt idx="532">
                  <c:v>143.6</c:v>
                </c:pt>
                <c:pt idx="533">
                  <c:v>86.866666</c:v>
                </c:pt>
                <c:pt idx="534">
                  <c:v>131.214285</c:v>
                </c:pt>
                <c:pt idx="535">
                  <c:v>125.428571</c:v>
                </c:pt>
                <c:pt idx="536">
                  <c:v>150.285714</c:v>
                </c:pt>
                <c:pt idx="537">
                  <c:v>125.333333</c:v>
                </c:pt>
                <c:pt idx="538">
                  <c:v>62.142857</c:v>
                </c:pt>
                <c:pt idx="539">
                  <c:v>99.142857</c:v>
                </c:pt>
                <c:pt idx="540">
                  <c:v>140.846153</c:v>
                </c:pt>
                <c:pt idx="541">
                  <c:v>71.166666</c:v>
                </c:pt>
                <c:pt idx="542">
                  <c:v>130.5</c:v>
                </c:pt>
                <c:pt idx="543">
                  <c:v>152.928571</c:v>
                </c:pt>
                <c:pt idx="544">
                  <c:v>177.714285</c:v>
                </c:pt>
                <c:pt idx="545">
                  <c:v>173.928571</c:v>
                </c:pt>
                <c:pt idx="546">
                  <c:v>197.571428</c:v>
                </c:pt>
                <c:pt idx="547">
                  <c:v>229.25</c:v>
                </c:pt>
                <c:pt idx="548">
                  <c:v>233</c:v>
                </c:pt>
                <c:pt idx="549">
                  <c:v>148.071428</c:v>
                </c:pt>
                <c:pt idx="550">
                  <c:v>48.846153</c:v>
                </c:pt>
                <c:pt idx="551">
                  <c:v>123.75</c:v>
                </c:pt>
                <c:pt idx="552">
                  <c:v>157.428571</c:v>
                </c:pt>
                <c:pt idx="553">
                  <c:v>146.5</c:v>
                </c:pt>
                <c:pt idx="554">
                  <c:v>187.5</c:v>
                </c:pt>
                <c:pt idx="555">
                  <c:v>81.454545</c:v>
                </c:pt>
                <c:pt idx="556">
                  <c:v>112.071428</c:v>
                </c:pt>
                <c:pt idx="557">
                  <c:v>135.76923</c:v>
                </c:pt>
                <c:pt idx="558">
                  <c:v>134.384615</c:v>
                </c:pt>
                <c:pt idx="559">
                  <c:v>144.75</c:v>
                </c:pt>
                <c:pt idx="560">
                  <c:v>69</c:v>
                </c:pt>
                <c:pt idx="561">
                  <c:v>52.833333</c:v>
                </c:pt>
                <c:pt idx="562">
                  <c:v>51.636363</c:v>
                </c:pt>
                <c:pt idx="563">
                  <c:v>137.307692</c:v>
                </c:pt>
                <c:pt idx="564">
                  <c:v>71</c:v>
                </c:pt>
                <c:pt idx="565">
                  <c:v>120.615384</c:v>
                </c:pt>
                <c:pt idx="566">
                  <c:v>220.846153</c:v>
                </c:pt>
                <c:pt idx="567">
                  <c:v>74.25</c:v>
                </c:pt>
                <c:pt idx="568">
                  <c:v>55.583333</c:v>
                </c:pt>
                <c:pt idx="569">
                  <c:v>125.833333</c:v>
                </c:pt>
                <c:pt idx="570">
                  <c:v>119.727272</c:v>
                </c:pt>
                <c:pt idx="571">
                  <c:v>78.25</c:v>
                </c:pt>
                <c:pt idx="572">
                  <c:v>143.9</c:v>
                </c:pt>
                <c:pt idx="573">
                  <c:v>139.818181</c:v>
                </c:pt>
                <c:pt idx="574">
                  <c:v>83.818181</c:v>
                </c:pt>
                <c:pt idx="575">
                  <c:v>93.333333</c:v>
                </c:pt>
                <c:pt idx="576">
                  <c:v>77.916666</c:v>
                </c:pt>
                <c:pt idx="577">
                  <c:v>152.818181</c:v>
                </c:pt>
                <c:pt idx="578">
                  <c:v>97.727272</c:v>
                </c:pt>
                <c:pt idx="579">
                  <c:v>176.272727</c:v>
                </c:pt>
                <c:pt idx="580">
                  <c:v>151.545454</c:v>
                </c:pt>
                <c:pt idx="581">
                  <c:v>90.3</c:v>
                </c:pt>
                <c:pt idx="582">
                  <c:v>153.454545</c:v>
                </c:pt>
                <c:pt idx="583">
                  <c:v>174.545454</c:v>
                </c:pt>
                <c:pt idx="584">
                  <c:v>123.818181</c:v>
                </c:pt>
                <c:pt idx="585">
                  <c:v>59.818181</c:v>
                </c:pt>
                <c:pt idx="586">
                  <c:v>156.666666</c:v>
                </c:pt>
                <c:pt idx="587">
                  <c:v>124.636363</c:v>
                </c:pt>
                <c:pt idx="588">
                  <c:v>136.666666</c:v>
                </c:pt>
                <c:pt idx="589">
                  <c:v>115.181818</c:v>
                </c:pt>
                <c:pt idx="590">
                  <c:v>181.727272</c:v>
                </c:pt>
                <c:pt idx="591">
                  <c:v>254.4</c:v>
                </c:pt>
                <c:pt idx="592">
                  <c:v>63.7</c:v>
                </c:pt>
                <c:pt idx="593">
                  <c:v>109.875</c:v>
                </c:pt>
                <c:pt idx="594">
                  <c:v>123</c:v>
                </c:pt>
                <c:pt idx="595">
                  <c:v>148.571428</c:v>
                </c:pt>
                <c:pt idx="596">
                  <c:v>151.5</c:v>
                </c:pt>
                <c:pt idx="597">
                  <c:v>162.6</c:v>
                </c:pt>
                <c:pt idx="598">
                  <c:v>204.9</c:v>
                </c:pt>
                <c:pt idx="599">
                  <c:v>186.181818</c:v>
                </c:pt>
                <c:pt idx="600">
                  <c:v>92.727272</c:v>
                </c:pt>
                <c:pt idx="601">
                  <c:v>67.727272</c:v>
                </c:pt>
                <c:pt idx="602">
                  <c:v>93.5</c:v>
                </c:pt>
                <c:pt idx="603">
                  <c:v>103</c:v>
                </c:pt>
                <c:pt idx="604">
                  <c:v>104.75</c:v>
                </c:pt>
                <c:pt idx="605">
                  <c:v>39.25</c:v>
                </c:pt>
                <c:pt idx="606">
                  <c:v>129.444444</c:v>
                </c:pt>
                <c:pt idx="607">
                  <c:v>187</c:v>
                </c:pt>
                <c:pt idx="608">
                  <c:v>93.222222</c:v>
                </c:pt>
                <c:pt idx="609">
                  <c:v>54.444444</c:v>
                </c:pt>
                <c:pt idx="610">
                  <c:v>146.888888</c:v>
                </c:pt>
                <c:pt idx="611">
                  <c:v>115.5</c:v>
                </c:pt>
                <c:pt idx="612">
                  <c:v>167.333333</c:v>
                </c:pt>
                <c:pt idx="613">
                  <c:v>142.6</c:v>
                </c:pt>
                <c:pt idx="614">
                  <c:v>84.777777</c:v>
                </c:pt>
                <c:pt idx="615">
                  <c:v>109.875</c:v>
                </c:pt>
                <c:pt idx="616">
                  <c:v>140.888888</c:v>
                </c:pt>
                <c:pt idx="617">
                  <c:v>276.375</c:v>
                </c:pt>
                <c:pt idx="618">
                  <c:v>184.5</c:v>
                </c:pt>
                <c:pt idx="619">
                  <c:v>164.285714</c:v>
                </c:pt>
                <c:pt idx="620">
                  <c:v>93.666666</c:v>
                </c:pt>
                <c:pt idx="621">
                  <c:v>136</c:v>
                </c:pt>
                <c:pt idx="622">
                  <c:v>189.571428</c:v>
                </c:pt>
                <c:pt idx="623">
                  <c:v>71.75</c:v>
                </c:pt>
                <c:pt idx="624">
                  <c:v>194</c:v>
                </c:pt>
                <c:pt idx="625">
                  <c:v>409.25</c:v>
                </c:pt>
                <c:pt idx="626">
                  <c:v>117.2</c:v>
                </c:pt>
                <c:pt idx="627">
                  <c:v>127.8</c:v>
                </c:pt>
                <c:pt idx="628">
                  <c:v>162.5</c:v>
                </c:pt>
                <c:pt idx="629">
                  <c:v>34.5</c:v>
                </c:pt>
                <c:pt idx="630">
                  <c:v>135.333333</c:v>
                </c:pt>
                <c:pt idx="631">
                  <c:v>84.333333</c:v>
                </c:pt>
                <c:pt idx="632">
                  <c:v>219.5</c:v>
                </c:pt>
                <c:pt idx="633">
                  <c:v>193</c:v>
                </c:pt>
                <c:pt idx="634">
                  <c:v>92.666666</c:v>
                </c:pt>
                <c:pt idx="635">
                  <c:v>161.5</c:v>
                </c:pt>
                <c:pt idx="636">
                  <c:v>79</c:v>
                </c:pt>
                <c:pt idx="637">
                  <c:v>97.333333</c:v>
                </c:pt>
                <c:pt idx="638">
                  <c:v>299.333333</c:v>
                </c:pt>
                <c:pt idx="639">
                  <c:v>236.5</c:v>
                </c:pt>
                <c:pt idx="640">
                  <c:v>238</c:v>
                </c:pt>
                <c:pt idx="641">
                  <c:v>167.5</c:v>
                </c:pt>
                <c:pt idx="642">
                  <c:v>194.5</c:v>
                </c:pt>
                <c:pt idx="643">
                  <c:v>310</c:v>
                </c:pt>
                <c:pt idx="644">
                  <c:v>263</c:v>
                </c:pt>
                <c:pt idx="645">
                  <c:v>161</c:v>
                </c:pt>
                <c:pt idx="646">
                  <c:v>23</c:v>
                </c:pt>
                <c:pt idx="647">
                  <c:v>177</c:v>
                </c:pt>
                <c:pt idx="648">
                  <c:v>218.5</c:v>
                </c:pt>
                <c:pt idx="649">
                  <c:v>93</c:v>
                </c:pt>
                <c:pt idx="650">
                  <c:v>286</c:v>
                </c:pt>
                <c:pt idx="651">
                  <c:v>7</c:v>
                </c:pt>
                <c:pt idx="652">
                  <c:v>201.5</c:v>
                </c:pt>
                <c:pt idx="653">
                  <c:v>211.5</c:v>
                </c:pt>
                <c:pt idx="654">
                  <c:v>139</c:v>
                </c:pt>
                <c:pt idx="655">
                  <c:v>262</c:v>
                </c:pt>
                <c:pt idx="656">
                  <c:v>11.5</c:v>
                </c:pt>
                <c:pt idx="657">
                  <c:v>34</c:v>
                </c:pt>
                <c:pt idx="658">
                  <c:v>329</c:v>
                </c:pt>
              </c:numCache>
            </c:numRef>
          </c:xVal>
          <c:yVal>
            <c:numRef>
              <c:f>Sheet2!$D$2:$D$660</c:f>
              <c:numCache>
                <c:formatCode>0_);[Red]\(0\)</c:formatCode>
                <c:ptCount val="659"/>
                <c:pt idx="0">
                  <c:v>1208.625</c:v>
                </c:pt>
                <c:pt idx="1">
                  <c:v>1312.1875</c:v>
                </c:pt>
                <c:pt idx="2">
                  <c:v>1124.6875</c:v>
                </c:pt>
                <c:pt idx="3">
                  <c:v>843.1875</c:v>
                </c:pt>
                <c:pt idx="4">
                  <c:v>1031.3125</c:v>
                </c:pt>
                <c:pt idx="5">
                  <c:v>1281.0625</c:v>
                </c:pt>
                <c:pt idx="6">
                  <c:v>1004.125</c:v>
                </c:pt>
                <c:pt idx="7">
                  <c:v>993.6875</c:v>
                </c:pt>
                <c:pt idx="8">
                  <c:v>854.75</c:v>
                </c:pt>
                <c:pt idx="9">
                  <c:v>973.1875</c:v>
                </c:pt>
                <c:pt idx="10">
                  <c:v>787.1875</c:v>
                </c:pt>
                <c:pt idx="11">
                  <c:v>988.5</c:v>
                </c:pt>
                <c:pt idx="12">
                  <c:v>1075.25</c:v>
                </c:pt>
                <c:pt idx="13">
                  <c:v>1538.8125</c:v>
                </c:pt>
                <c:pt idx="14">
                  <c:v>1497.8125</c:v>
                </c:pt>
                <c:pt idx="15">
                  <c:v>1368.0625</c:v>
                </c:pt>
                <c:pt idx="16">
                  <c:v>879.625</c:v>
                </c:pt>
                <c:pt idx="17">
                  <c:v>513.125</c:v>
                </c:pt>
                <c:pt idx="18">
                  <c:v>1034.8125</c:v>
                </c:pt>
                <c:pt idx="19">
                  <c:v>833.875</c:v>
                </c:pt>
                <c:pt idx="20">
                  <c:v>747.153846</c:v>
                </c:pt>
                <c:pt idx="21">
                  <c:v>997.5625</c:v>
                </c:pt>
                <c:pt idx="22">
                  <c:v>766.375</c:v>
                </c:pt>
                <c:pt idx="23">
                  <c:v>1404.25</c:v>
                </c:pt>
                <c:pt idx="24">
                  <c:v>558.375</c:v>
                </c:pt>
                <c:pt idx="25">
                  <c:v>625.4375</c:v>
                </c:pt>
                <c:pt idx="26">
                  <c:v>1131.625</c:v>
                </c:pt>
                <c:pt idx="27">
                  <c:v>1072.875</c:v>
                </c:pt>
                <c:pt idx="28">
                  <c:v>708.5625</c:v>
                </c:pt>
                <c:pt idx="29">
                  <c:v>1310.0625</c:v>
                </c:pt>
                <c:pt idx="30">
                  <c:v>1105.625</c:v>
                </c:pt>
                <c:pt idx="31">
                  <c:v>1367.5625</c:v>
                </c:pt>
                <c:pt idx="32">
                  <c:v>1103.25</c:v>
                </c:pt>
                <c:pt idx="33">
                  <c:v>1001.75</c:v>
                </c:pt>
                <c:pt idx="34">
                  <c:v>1171.5</c:v>
                </c:pt>
                <c:pt idx="35">
                  <c:v>1154.8125</c:v>
                </c:pt>
                <c:pt idx="36">
                  <c:v>1370.9375</c:v>
                </c:pt>
                <c:pt idx="37">
                  <c:v>916.25</c:v>
                </c:pt>
                <c:pt idx="38">
                  <c:v>1403</c:v>
                </c:pt>
                <c:pt idx="39">
                  <c:v>1017.875</c:v>
                </c:pt>
                <c:pt idx="40">
                  <c:v>1333.375</c:v>
                </c:pt>
                <c:pt idx="41">
                  <c:v>759.1875</c:v>
                </c:pt>
                <c:pt idx="42">
                  <c:v>862.5625</c:v>
                </c:pt>
                <c:pt idx="43">
                  <c:v>895.9375</c:v>
                </c:pt>
                <c:pt idx="44">
                  <c:v>1704.25</c:v>
                </c:pt>
                <c:pt idx="45">
                  <c:v>1424.625</c:v>
                </c:pt>
                <c:pt idx="46">
                  <c:v>913.3125</c:v>
                </c:pt>
                <c:pt idx="47">
                  <c:v>1539.8125</c:v>
                </c:pt>
                <c:pt idx="48">
                  <c:v>889.6875</c:v>
                </c:pt>
                <c:pt idx="49">
                  <c:v>863.5</c:v>
                </c:pt>
                <c:pt idx="50">
                  <c:v>1439.1875</c:v>
                </c:pt>
                <c:pt idx="51">
                  <c:v>1098.875</c:v>
                </c:pt>
                <c:pt idx="52">
                  <c:v>975.6875</c:v>
                </c:pt>
                <c:pt idx="53">
                  <c:v>755</c:v>
                </c:pt>
                <c:pt idx="54">
                  <c:v>1059.6875</c:v>
                </c:pt>
                <c:pt idx="55">
                  <c:v>972.9375</c:v>
                </c:pt>
                <c:pt idx="56">
                  <c:v>1107.875</c:v>
                </c:pt>
                <c:pt idx="57">
                  <c:v>1293</c:v>
                </c:pt>
                <c:pt idx="58">
                  <c:v>1083.3125</c:v>
                </c:pt>
                <c:pt idx="59">
                  <c:v>1189.4375</c:v>
                </c:pt>
                <c:pt idx="60">
                  <c:v>947.25</c:v>
                </c:pt>
                <c:pt idx="61">
                  <c:v>1131.875</c:v>
                </c:pt>
                <c:pt idx="62">
                  <c:v>767.25</c:v>
                </c:pt>
                <c:pt idx="63">
                  <c:v>1508.625</c:v>
                </c:pt>
                <c:pt idx="64">
                  <c:v>895.1875</c:v>
                </c:pt>
                <c:pt idx="65">
                  <c:v>869.5625</c:v>
                </c:pt>
                <c:pt idx="66">
                  <c:v>1235.8125</c:v>
                </c:pt>
                <c:pt idx="67">
                  <c:v>777.75</c:v>
                </c:pt>
                <c:pt idx="68">
                  <c:v>933.75</c:v>
                </c:pt>
                <c:pt idx="69">
                  <c:v>1008.75</c:v>
                </c:pt>
                <c:pt idx="70">
                  <c:v>1303.9375</c:v>
                </c:pt>
                <c:pt idx="71">
                  <c:v>939.75</c:v>
                </c:pt>
                <c:pt idx="72">
                  <c:v>1229.6875</c:v>
                </c:pt>
                <c:pt idx="73">
                  <c:v>1150.0625</c:v>
                </c:pt>
                <c:pt idx="74">
                  <c:v>944</c:v>
                </c:pt>
                <c:pt idx="75">
                  <c:v>1433.1875</c:v>
                </c:pt>
                <c:pt idx="76">
                  <c:v>746.625</c:v>
                </c:pt>
                <c:pt idx="77">
                  <c:v>1112.875</c:v>
                </c:pt>
                <c:pt idx="78">
                  <c:v>946.625</c:v>
                </c:pt>
                <c:pt idx="79">
                  <c:v>1424.625</c:v>
                </c:pt>
                <c:pt idx="80">
                  <c:v>1435.125</c:v>
                </c:pt>
                <c:pt idx="81">
                  <c:v>1108.3125</c:v>
                </c:pt>
                <c:pt idx="82">
                  <c:v>818.9375</c:v>
                </c:pt>
                <c:pt idx="83">
                  <c:v>1430.375</c:v>
                </c:pt>
                <c:pt idx="84">
                  <c:v>1038.8125</c:v>
                </c:pt>
                <c:pt idx="85">
                  <c:v>862.125</c:v>
                </c:pt>
                <c:pt idx="86">
                  <c:v>1495.0625</c:v>
                </c:pt>
                <c:pt idx="87">
                  <c:v>593</c:v>
                </c:pt>
                <c:pt idx="88">
                  <c:v>1204.375</c:v>
                </c:pt>
                <c:pt idx="89">
                  <c:v>799.125</c:v>
                </c:pt>
                <c:pt idx="90">
                  <c:v>895.25</c:v>
                </c:pt>
                <c:pt idx="91">
                  <c:v>741.625</c:v>
                </c:pt>
                <c:pt idx="92">
                  <c:v>1015.5625</c:v>
                </c:pt>
                <c:pt idx="93">
                  <c:v>993.3125</c:v>
                </c:pt>
                <c:pt idx="94">
                  <c:v>846.9375</c:v>
                </c:pt>
                <c:pt idx="95">
                  <c:v>1524.5</c:v>
                </c:pt>
                <c:pt idx="96">
                  <c:v>1252.375</c:v>
                </c:pt>
                <c:pt idx="97">
                  <c:v>894.875</c:v>
                </c:pt>
                <c:pt idx="98">
                  <c:v>732.4375</c:v>
                </c:pt>
                <c:pt idx="99">
                  <c:v>967.8125</c:v>
                </c:pt>
                <c:pt idx="100">
                  <c:v>1025.375</c:v>
                </c:pt>
                <c:pt idx="101">
                  <c:v>1006.625</c:v>
                </c:pt>
                <c:pt idx="102">
                  <c:v>1149.3125</c:v>
                </c:pt>
                <c:pt idx="103">
                  <c:v>1100.1875</c:v>
                </c:pt>
                <c:pt idx="104">
                  <c:v>1234.6875</c:v>
                </c:pt>
                <c:pt idx="105">
                  <c:v>1126.4375</c:v>
                </c:pt>
                <c:pt idx="106">
                  <c:v>992.8125</c:v>
                </c:pt>
                <c:pt idx="107">
                  <c:v>986.9375</c:v>
                </c:pt>
                <c:pt idx="108">
                  <c:v>975.875</c:v>
                </c:pt>
                <c:pt idx="109">
                  <c:v>869.125</c:v>
                </c:pt>
                <c:pt idx="110">
                  <c:v>829.0625</c:v>
                </c:pt>
                <c:pt idx="111">
                  <c:v>984.4375</c:v>
                </c:pt>
                <c:pt idx="112">
                  <c:v>830.9375</c:v>
                </c:pt>
                <c:pt idx="113">
                  <c:v>895.75</c:v>
                </c:pt>
                <c:pt idx="114">
                  <c:v>1420.8125</c:v>
                </c:pt>
                <c:pt idx="115">
                  <c:v>1201.75</c:v>
                </c:pt>
                <c:pt idx="116">
                  <c:v>1230.9375</c:v>
                </c:pt>
                <c:pt idx="117">
                  <c:v>1229.0625</c:v>
                </c:pt>
                <c:pt idx="118">
                  <c:v>964.75</c:v>
                </c:pt>
                <c:pt idx="119">
                  <c:v>1458.3125</c:v>
                </c:pt>
                <c:pt idx="120">
                  <c:v>1302.75</c:v>
                </c:pt>
                <c:pt idx="121">
                  <c:v>1317.875</c:v>
                </c:pt>
                <c:pt idx="122">
                  <c:v>1106.5625</c:v>
                </c:pt>
                <c:pt idx="123">
                  <c:v>890.0625</c:v>
                </c:pt>
                <c:pt idx="124">
                  <c:v>940.125</c:v>
                </c:pt>
                <c:pt idx="125">
                  <c:v>926.75</c:v>
                </c:pt>
                <c:pt idx="126">
                  <c:v>885</c:v>
                </c:pt>
                <c:pt idx="127">
                  <c:v>680.75</c:v>
                </c:pt>
                <c:pt idx="128">
                  <c:v>1025.1875</c:v>
                </c:pt>
                <c:pt idx="129">
                  <c:v>1034.75</c:v>
                </c:pt>
                <c:pt idx="130">
                  <c:v>812</c:v>
                </c:pt>
                <c:pt idx="131">
                  <c:v>969.3125</c:v>
                </c:pt>
                <c:pt idx="132">
                  <c:v>1359.1875</c:v>
                </c:pt>
                <c:pt idx="133">
                  <c:v>1255.6875</c:v>
                </c:pt>
                <c:pt idx="134">
                  <c:v>1443.3125</c:v>
                </c:pt>
                <c:pt idx="135">
                  <c:v>1001.1875</c:v>
                </c:pt>
                <c:pt idx="136">
                  <c:v>1263.375</c:v>
                </c:pt>
                <c:pt idx="137">
                  <c:v>1276.0625</c:v>
                </c:pt>
                <c:pt idx="138">
                  <c:v>690.9375</c:v>
                </c:pt>
                <c:pt idx="139">
                  <c:v>1537.5625</c:v>
                </c:pt>
                <c:pt idx="140">
                  <c:v>1621</c:v>
                </c:pt>
                <c:pt idx="141">
                  <c:v>1391.3125</c:v>
                </c:pt>
                <c:pt idx="142">
                  <c:v>1238.75</c:v>
                </c:pt>
                <c:pt idx="143">
                  <c:v>931.375</c:v>
                </c:pt>
                <c:pt idx="144">
                  <c:v>750.9375</c:v>
                </c:pt>
                <c:pt idx="145">
                  <c:v>959.6875</c:v>
                </c:pt>
                <c:pt idx="146">
                  <c:v>1769.75</c:v>
                </c:pt>
                <c:pt idx="147">
                  <c:v>1159.9375</c:v>
                </c:pt>
                <c:pt idx="148">
                  <c:v>680.1875</c:v>
                </c:pt>
                <c:pt idx="149">
                  <c:v>830.375</c:v>
                </c:pt>
                <c:pt idx="150">
                  <c:v>905.8125</c:v>
                </c:pt>
                <c:pt idx="151">
                  <c:v>853.125</c:v>
                </c:pt>
                <c:pt idx="152">
                  <c:v>961.75</c:v>
                </c:pt>
                <c:pt idx="153">
                  <c:v>1332.625</c:v>
                </c:pt>
                <c:pt idx="154">
                  <c:v>1456</c:v>
                </c:pt>
                <c:pt idx="155">
                  <c:v>694.0625</c:v>
                </c:pt>
                <c:pt idx="156">
                  <c:v>857.0625</c:v>
                </c:pt>
                <c:pt idx="157">
                  <c:v>876.4375</c:v>
                </c:pt>
                <c:pt idx="158">
                  <c:v>566.25</c:v>
                </c:pt>
                <c:pt idx="159">
                  <c:v>1072.125</c:v>
                </c:pt>
                <c:pt idx="160">
                  <c:v>1491.25</c:v>
                </c:pt>
                <c:pt idx="161">
                  <c:v>826.375</c:v>
                </c:pt>
                <c:pt idx="162">
                  <c:v>1251</c:v>
                </c:pt>
                <c:pt idx="163">
                  <c:v>1296.5</c:v>
                </c:pt>
                <c:pt idx="164">
                  <c:v>1112</c:v>
                </c:pt>
                <c:pt idx="165">
                  <c:v>1222.125</c:v>
                </c:pt>
                <c:pt idx="166">
                  <c:v>1024.875</c:v>
                </c:pt>
                <c:pt idx="167">
                  <c:v>1434.9375</c:v>
                </c:pt>
                <c:pt idx="168">
                  <c:v>1032.625</c:v>
                </c:pt>
                <c:pt idx="169">
                  <c:v>910.625</c:v>
                </c:pt>
                <c:pt idx="170">
                  <c:v>481</c:v>
                </c:pt>
                <c:pt idx="171">
                  <c:v>1118.75</c:v>
                </c:pt>
                <c:pt idx="172">
                  <c:v>1518.1875</c:v>
                </c:pt>
                <c:pt idx="173">
                  <c:v>858.0625</c:v>
                </c:pt>
                <c:pt idx="174">
                  <c:v>1432.0625</c:v>
                </c:pt>
                <c:pt idx="175">
                  <c:v>883.125</c:v>
                </c:pt>
                <c:pt idx="176">
                  <c:v>822.5625</c:v>
                </c:pt>
                <c:pt idx="177">
                  <c:v>1703.0625</c:v>
                </c:pt>
                <c:pt idx="178">
                  <c:v>967</c:v>
                </c:pt>
                <c:pt idx="179">
                  <c:v>1124.625</c:v>
                </c:pt>
                <c:pt idx="180">
                  <c:v>1205.875</c:v>
                </c:pt>
                <c:pt idx="181">
                  <c:v>883.1875</c:v>
                </c:pt>
                <c:pt idx="182">
                  <c:v>1256.3125</c:v>
                </c:pt>
                <c:pt idx="183">
                  <c:v>947.125</c:v>
                </c:pt>
                <c:pt idx="184">
                  <c:v>1406.5</c:v>
                </c:pt>
                <c:pt idx="185">
                  <c:v>1362.625</c:v>
                </c:pt>
                <c:pt idx="186">
                  <c:v>1076.125</c:v>
                </c:pt>
                <c:pt idx="187">
                  <c:v>1333.8125</c:v>
                </c:pt>
                <c:pt idx="188">
                  <c:v>1200.375</c:v>
                </c:pt>
                <c:pt idx="189">
                  <c:v>1120.8125</c:v>
                </c:pt>
                <c:pt idx="190">
                  <c:v>730.8125</c:v>
                </c:pt>
                <c:pt idx="191">
                  <c:v>1011.6875</c:v>
                </c:pt>
                <c:pt idx="192">
                  <c:v>1253.8125</c:v>
                </c:pt>
                <c:pt idx="193">
                  <c:v>231.5</c:v>
                </c:pt>
                <c:pt idx="194">
                  <c:v>824.4375</c:v>
                </c:pt>
                <c:pt idx="195">
                  <c:v>1028.6875</c:v>
                </c:pt>
                <c:pt idx="196">
                  <c:v>959.3125</c:v>
                </c:pt>
                <c:pt idx="197">
                  <c:v>1285.4375</c:v>
                </c:pt>
                <c:pt idx="198">
                  <c:v>771</c:v>
                </c:pt>
                <c:pt idx="199">
                  <c:v>1281.1875</c:v>
                </c:pt>
                <c:pt idx="200">
                  <c:v>925.3125</c:v>
                </c:pt>
                <c:pt idx="201">
                  <c:v>1035.25</c:v>
                </c:pt>
                <c:pt idx="202">
                  <c:v>681.4375</c:v>
                </c:pt>
                <c:pt idx="203">
                  <c:v>760.2</c:v>
                </c:pt>
                <c:pt idx="204">
                  <c:v>1158.125</c:v>
                </c:pt>
                <c:pt idx="205">
                  <c:v>811.5625</c:v>
                </c:pt>
                <c:pt idx="206">
                  <c:v>1183</c:v>
                </c:pt>
                <c:pt idx="207">
                  <c:v>1122.875</c:v>
                </c:pt>
                <c:pt idx="208">
                  <c:v>1091.4375</c:v>
                </c:pt>
                <c:pt idx="209">
                  <c:v>945.75</c:v>
                </c:pt>
                <c:pt idx="210">
                  <c:v>673.5</c:v>
                </c:pt>
                <c:pt idx="211">
                  <c:v>1054</c:v>
                </c:pt>
                <c:pt idx="212">
                  <c:v>760.4375</c:v>
                </c:pt>
                <c:pt idx="213">
                  <c:v>1545.1875</c:v>
                </c:pt>
                <c:pt idx="214">
                  <c:v>1613.1875</c:v>
                </c:pt>
                <c:pt idx="215">
                  <c:v>957.875</c:v>
                </c:pt>
                <c:pt idx="216">
                  <c:v>1053.1875</c:v>
                </c:pt>
                <c:pt idx="217">
                  <c:v>1208.625</c:v>
                </c:pt>
                <c:pt idx="218">
                  <c:v>938.875</c:v>
                </c:pt>
                <c:pt idx="219">
                  <c:v>1219.25</c:v>
                </c:pt>
                <c:pt idx="220">
                  <c:v>632.5625</c:v>
                </c:pt>
                <c:pt idx="221">
                  <c:v>1143.4375</c:v>
                </c:pt>
                <c:pt idx="222">
                  <c:v>1052.125</c:v>
                </c:pt>
                <c:pt idx="223">
                  <c:v>61.3125</c:v>
                </c:pt>
                <c:pt idx="224">
                  <c:v>1722.625</c:v>
                </c:pt>
                <c:pt idx="225">
                  <c:v>1053.8125</c:v>
                </c:pt>
                <c:pt idx="226">
                  <c:v>922.5625</c:v>
                </c:pt>
                <c:pt idx="227">
                  <c:v>930.125</c:v>
                </c:pt>
                <c:pt idx="228">
                  <c:v>994.5</c:v>
                </c:pt>
                <c:pt idx="229">
                  <c:v>1163.875</c:v>
                </c:pt>
                <c:pt idx="230">
                  <c:v>975.375</c:v>
                </c:pt>
                <c:pt idx="231">
                  <c:v>853.9375</c:v>
                </c:pt>
                <c:pt idx="232">
                  <c:v>827.125</c:v>
                </c:pt>
                <c:pt idx="233">
                  <c:v>886.75</c:v>
                </c:pt>
                <c:pt idx="234">
                  <c:v>1410.6875</c:v>
                </c:pt>
                <c:pt idx="235">
                  <c:v>996.25</c:v>
                </c:pt>
                <c:pt idx="236">
                  <c:v>1081.0625</c:v>
                </c:pt>
                <c:pt idx="237">
                  <c:v>1162.8125</c:v>
                </c:pt>
                <c:pt idx="238">
                  <c:v>601.5625</c:v>
                </c:pt>
                <c:pt idx="239">
                  <c:v>1204.8125</c:v>
                </c:pt>
                <c:pt idx="240">
                  <c:v>1244.9375</c:v>
                </c:pt>
                <c:pt idx="241">
                  <c:v>1139.125</c:v>
                </c:pt>
                <c:pt idx="242">
                  <c:v>861.3125</c:v>
                </c:pt>
                <c:pt idx="243">
                  <c:v>1040.125</c:v>
                </c:pt>
                <c:pt idx="244">
                  <c:v>1057.1875</c:v>
                </c:pt>
                <c:pt idx="245">
                  <c:v>989.1875</c:v>
                </c:pt>
                <c:pt idx="246">
                  <c:v>1538.625</c:v>
                </c:pt>
                <c:pt idx="247">
                  <c:v>1051</c:v>
                </c:pt>
                <c:pt idx="248">
                  <c:v>1172.4375</c:v>
                </c:pt>
                <c:pt idx="249">
                  <c:v>933.875</c:v>
                </c:pt>
                <c:pt idx="250">
                  <c:v>826</c:v>
                </c:pt>
                <c:pt idx="251">
                  <c:v>1503</c:v>
                </c:pt>
                <c:pt idx="252">
                  <c:v>929.875</c:v>
                </c:pt>
                <c:pt idx="253">
                  <c:v>1649.125</c:v>
                </c:pt>
                <c:pt idx="254">
                  <c:v>945.5</c:v>
                </c:pt>
                <c:pt idx="255">
                  <c:v>874.25</c:v>
                </c:pt>
                <c:pt idx="256">
                  <c:v>1338.5</c:v>
                </c:pt>
                <c:pt idx="257">
                  <c:v>1122.625</c:v>
                </c:pt>
                <c:pt idx="258">
                  <c:v>794.25</c:v>
                </c:pt>
                <c:pt idx="259">
                  <c:v>1019.375</c:v>
                </c:pt>
                <c:pt idx="260">
                  <c:v>867.1875</c:v>
                </c:pt>
                <c:pt idx="261">
                  <c:v>707.5625</c:v>
                </c:pt>
                <c:pt idx="262">
                  <c:v>1354.9375</c:v>
                </c:pt>
                <c:pt idx="263">
                  <c:v>986.9375</c:v>
                </c:pt>
                <c:pt idx="264">
                  <c:v>988.5625</c:v>
                </c:pt>
                <c:pt idx="265">
                  <c:v>11126.875</c:v>
                </c:pt>
                <c:pt idx="266">
                  <c:v>953.1875</c:v>
                </c:pt>
                <c:pt idx="267">
                  <c:v>717.5</c:v>
                </c:pt>
                <c:pt idx="268">
                  <c:v>1113.75</c:v>
                </c:pt>
                <c:pt idx="269">
                  <c:v>1200.3125</c:v>
                </c:pt>
                <c:pt idx="270">
                  <c:v>954.875</c:v>
                </c:pt>
                <c:pt idx="271">
                  <c:v>692.0625</c:v>
                </c:pt>
                <c:pt idx="272">
                  <c:v>943.0625</c:v>
                </c:pt>
                <c:pt idx="273">
                  <c:v>773.875</c:v>
                </c:pt>
                <c:pt idx="274">
                  <c:v>769.6875</c:v>
                </c:pt>
                <c:pt idx="275">
                  <c:v>1432.3125</c:v>
                </c:pt>
                <c:pt idx="276">
                  <c:v>1620.6875</c:v>
                </c:pt>
                <c:pt idx="277">
                  <c:v>742.375</c:v>
                </c:pt>
                <c:pt idx="278">
                  <c:v>495</c:v>
                </c:pt>
                <c:pt idx="279">
                  <c:v>705.4375</c:v>
                </c:pt>
                <c:pt idx="280">
                  <c:v>748.375</c:v>
                </c:pt>
                <c:pt idx="281">
                  <c:v>1200.0625</c:v>
                </c:pt>
                <c:pt idx="282">
                  <c:v>829.625</c:v>
                </c:pt>
                <c:pt idx="283">
                  <c:v>924</c:v>
                </c:pt>
                <c:pt idx="284">
                  <c:v>906.625</c:v>
                </c:pt>
                <c:pt idx="285">
                  <c:v>1246.8125</c:v>
                </c:pt>
                <c:pt idx="286">
                  <c:v>724.25</c:v>
                </c:pt>
                <c:pt idx="287">
                  <c:v>534.375</c:v>
                </c:pt>
                <c:pt idx="288">
                  <c:v>816.5625</c:v>
                </c:pt>
                <c:pt idx="289">
                  <c:v>1022.6875</c:v>
                </c:pt>
                <c:pt idx="290">
                  <c:v>746.25</c:v>
                </c:pt>
                <c:pt idx="291">
                  <c:v>752.1875</c:v>
                </c:pt>
                <c:pt idx="292">
                  <c:v>1294.75</c:v>
                </c:pt>
                <c:pt idx="293">
                  <c:v>752.125</c:v>
                </c:pt>
                <c:pt idx="294">
                  <c:v>1394.5</c:v>
                </c:pt>
                <c:pt idx="295">
                  <c:v>1414.625</c:v>
                </c:pt>
                <c:pt idx="296">
                  <c:v>1249.0625</c:v>
                </c:pt>
                <c:pt idx="297">
                  <c:v>1057.9375</c:v>
                </c:pt>
                <c:pt idx="298">
                  <c:v>731.0625</c:v>
                </c:pt>
                <c:pt idx="299">
                  <c:v>984.125</c:v>
                </c:pt>
                <c:pt idx="300">
                  <c:v>1018.25</c:v>
                </c:pt>
                <c:pt idx="301">
                  <c:v>372.4375</c:v>
                </c:pt>
                <c:pt idx="302">
                  <c:v>1110.3125</c:v>
                </c:pt>
                <c:pt idx="303">
                  <c:v>811.1875</c:v>
                </c:pt>
                <c:pt idx="304">
                  <c:v>1160.5625</c:v>
                </c:pt>
                <c:pt idx="305">
                  <c:v>992.8125</c:v>
                </c:pt>
                <c:pt idx="306">
                  <c:v>1085.3125</c:v>
                </c:pt>
                <c:pt idx="307">
                  <c:v>1536</c:v>
                </c:pt>
                <c:pt idx="308">
                  <c:v>1116.5</c:v>
                </c:pt>
                <c:pt idx="309">
                  <c:v>1212.125</c:v>
                </c:pt>
                <c:pt idx="310">
                  <c:v>891.1875</c:v>
                </c:pt>
                <c:pt idx="311">
                  <c:v>963.9375</c:v>
                </c:pt>
                <c:pt idx="312">
                  <c:v>875.4375</c:v>
                </c:pt>
                <c:pt idx="313">
                  <c:v>781.4375</c:v>
                </c:pt>
                <c:pt idx="314">
                  <c:v>802.125</c:v>
                </c:pt>
                <c:pt idx="315">
                  <c:v>1221.9375</c:v>
                </c:pt>
                <c:pt idx="316">
                  <c:v>2184.0625</c:v>
                </c:pt>
                <c:pt idx="317">
                  <c:v>2514.3125</c:v>
                </c:pt>
                <c:pt idx="318">
                  <c:v>826.875</c:v>
                </c:pt>
                <c:pt idx="319">
                  <c:v>835.0625</c:v>
                </c:pt>
                <c:pt idx="320">
                  <c:v>1188.6875</c:v>
                </c:pt>
                <c:pt idx="321">
                  <c:v>971.0625</c:v>
                </c:pt>
                <c:pt idx="322">
                  <c:v>0.9375</c:v>
                </c:pt>
                <c:pt idx="323">
                  <c:v>1298.3125</c:v>
                </c:pt>
                <c:pt idx="324">
                  <c:v>673.0625</c:v>
                </c:pt>
                <c:pt idx="325">
                  <c:v>565.5</c:v>
                </c:pt>
                <c:pt idx="326">
                  <c:v>462.4375</c:v>
                </c:pt>
                <c:pt idx="327">
                  <c:v>973.75</c:v>
                </c:pt>
                <c:pt idx="328">
                  <c:v>392.625</c:v>
                </c:pt>
                <c:pt idx="329">
                  <c:v>1461.625</c:v>
                </c:pt>
                <c:pt idx="330">
                  <c:v>932.875</c:v>
                </c:pt>
                <c:pt idx="331">
                  <c:v>542.4375</c:v>
                </c:pt>
                <c:pt idx="332">
                  <c:v>780.625</c:v>
                </c:pt>
                <c:pt idx="333">
                  <c:v>530.25</c:v>
                </c:pt>
                <c:pt idx="334">
                  <c:v>442.625</c:v>
                </c:pt>
                <c:pt idx="335">
                  <c:v>995.125</c:v>
                </c:pt>
                <c:pt idx="336">
                  <c:v>449.1875</c:v>
                </c:pt>
                <c:pt idx="337">
                  <c:v>1098.4375</c:v>
                </c:pt>
                <c:pt idx="338">
                  <c:v>866.0625</c:v>
                </c:pt>
                <c:pt idx="339">
                  <c:v>419.3125</c:v>
                </c:pt>
                <c:pt idx="340">
                  <c:v>572.5625</c:v>
                </c:pt>
                <c:pt idx="341">
                  <c:v>827.125</c:v>
                </c:pt>
                <c:pt idx="342">
                  <c:v>831.625</c:v>
                </c:pt>
                <c:pt idx="343">
                  <c:v>2107.0625</c:v>
                </c:pt>
                <c:pt idx="344">
                  <c:v>1065.875</c:v>
                </c:pt>
                <c:pt idx="345">
                  <c:v>1358.5</c:v>
                </c:pt>
                <c:pt idx="346">
                  <c:v>639.625</c:v>
                </c:pt>
                <c:pt idx="347">
                  <c:v>653.1875</c:v>
                </c:pt>
                <c:pt idx="348">
                  <c:v>855.5</c:v>
                </c:pt>
                <c:pt idx="349">
                  <c:v>1471.75</c:v>
                </c:pt>
                <c:pt idx="350">
                  <c:v>2481.625</c:v>
                </c:pt>
                <c:pt idx="351">
                  <c:v>518.1875</c:v>
                </c:pt>
                <c:pt idx="352">
                  <c:v>636.5</c:v>
                </c:pt>
                <c:pt idx="353">
                  <c:v>891.5625</c:v>
                </c:pt>
                <c:pt idx="354">
                  <c:v>1003.0625</c:v>
                </c:pt>
                <c:pt idx="355">
                  <c:v>851.875</c:v>
                </c:pt>
                <c:pt idx="356">
                  <c:v>1003.9375</c:v>
                </c:pt>
                <c:pt idx="357">
                  <c:v>1130.25</c:v>
                </c:pt>
                <c:pt idx="358">
                  <c:v>642.4375</c:v>
                </c:pt>
                <c:pt idx="359">
                  <c:v>653.0625</c:v>
                </c:pt>
                <c:pt idx="360">
                  <c:v>894</c:v>
                </c:pt>
                <c:pt idx="361">
                  <c:v>581.6875</c:v>
                </c:pt>
                <c:pt idx="362">
                  <c:v>937.5625</c:v>
                </c:pt>
                <c:pt idx="363">
                  <c:v>995.0625</c:v>
                </c:pt>
                <c:pt idx="364">
                  <c:v>681.8125</c:v>
                </c:pt>
                <c:pt idx="365">
                  <c:v>1170.1875</c:v>
                </c:pt>
                <c:pt idx="366">
                  <c:v>713.8125</c:v>
                </c:pt>
                <c:pt idx="367">
                  <c:v>681.25</c:v>
                </c:pt>
                <c:pt idx="368">
                  <c:v>791.3125</c:v>
                </c:pt>
                <c:pt idx="369">
                  <c:v>1653.4375</c:v>
                </c:pt>
                <c:pt idx="370">
                  <c:v>679</c:v>
                </c:pt>
                <c:pt idx="371">
                  <c:v>1051.1875</c:v>
                </c:pt>
                <c:pt idx="372">
                  <c:v>1200.75</c:v>
                </c:pt>
                <c:pt idx="373">
                  <c:v>905.875</c:v>
                </c:pt>
                <c:pt idx="374">
                  <c:v>976.1875</c:v>
                </c:pt>
                <c:pt idx="375">
                  <c:v>996.1875</c:v>
                </c:pt>
                <c:pt idx="376">
                  <c:v>495.125</c:v>
                </c:pt>
                <c:pt idx="377">
                  <c:v>1268.3125</c:v>
                </c:pt>
                <c:pt idx="378">
                  <c:v>1617.5625</c:v>
                </c:pt>
                <c:pt idx="379">
                  <c:v>730.375</c:v>
                </c:pt>
                <c:pt idx="380">
                  <c:v>551</c:v>
                </c:pt>
                <c:pt idx="381">
                  <c:v>806.75</c:v>
                </c:pt>
                <c:pt idx="382">
                  <c:v>2221.125</c:v>
                </c:pt>
                <c:pt idx="383">
                  <c:v>2092.5625</c:v>
                </c:pt>
                <c:pt idx="384">
                  <c:v>2489.9375</c:v>
                </c:pt>
                <c:pt idx="385">
                  <c:v>1574.1875</c:v>
                </c:pt>
                <c:pt idx="386">
                  <c:v>1994.125</c:v>
                </c:pt>
                <c:pt idx="387">
                  <c:v>1046.3125</c:v>
                </c:pt>
                <c:pt idx="388">
                  <c:v>1210.0625</c:v>
                </c:pt>
                <c:pt idx="389">
                  <c:v>980.9375</c:v>
                </c:pt>
                <c:pt idx="390">
                  <c:v>1521.375</c:v>
                </c:pt>
                <c:pt idx="391">
                  <c:v>910.75</c:v>
                </c:pt>
                <c:pt idx="392">
                  <c:v>1981.8125</c:v>
                </c:pt>
                <c:pt idx="393">
                  <c:v>1127</c:v>
                </c:pt>
                <c:pt idx="394">
                  <c:v>947.6875</c:v>
                </c:pt>
                <c:pt idx="395">
                  <c:v>658.5</c:v>
                </c:pt>
                <c:pt idx="396">
                  <c:v>672.375</c:v>
                </c:pt>
                <c:pt idx="397">
                  <c:v>1199.5</c:v>
                </c:pt>
                <c:pt idx="398">
                  <c:v>1029.875</c:v>
                </c:pt>
                <c:pt idx="399">
                  <c:v>1008.6875</c:v>
                </c:pt>
                <c:pt idx="400">
                  <c:v>1675.875</c:v>
                </c:pt>
                <c:pt idx="401">
                  <c:v>1474.25</c:v>
                </c:pt>
                <c:pt idx="402">
                  <c:v>1165.375</c:v>
                </c:pt>
                <c:pt idx="403">
                  <c:v>698.4375</c:v>
                </c:pt>
                <c:pt idx="404">
                  <c:v>714.0625</c:v>
                </c:pt>
                <c:pt idx="405">
                  <c:v>1501.8125</c:v>
                </c:pt>
                <c:pt idx="406">
                  <c:v>1029.6875</c:v>
                </c:pt>
                <c:pt idx="407">
                  <c:v>1120.1875</c:v>
                </c:pt>
                <c:pt idx="408">
                  <c:v>886.125</c:v>
                </c:pt>
                <c:pt idx="409">
                  <c:v>532.5625</c:v>
                </c:pt>
                <c:pt idx="410">
                  <c:v>1906.75</c:v>
                </c:pt>
                <c:pt idx="411">
                  <c:v>1542.5</c:v>
                </c:pt>
                <c:pt idx="412">
                  <c:v>834.5</c:v>
                </c:pt>
                <c:pt idx="413">
                  <c:v>873.75</c:v>
                </c:pt>
                <c:pt idx="414">
                  <c:v>655.75</c:v>
                </c:pt>
                <c:pt idx="415">
                  <c:v>353.0625</c:v>
                </c:pt>
                <c:pt idx="416">
                  <c:v>1108.25</c:v>
                </c:pt>
                <c:pt idx="417">
                  <c:v>938.3125</c:v>
                </c:pt>
                <c:pt idx="418">
                  <c:v>1232.25</c:v>
                </c:pt>
                <c:pt idx="419">
                  <c:v>2486.25</c:v>
                </c:pt>
                <c:pt idx="420">
                  <c:v>1748.6875</c:v>
                </c:pt>
                <c:pt idx="421">
                  <c:v>1401.5625</c:v>
                </c:pt>
                <c:pt idx="422">
                  <c:v>2938</c:v>
                </c:pt>
                <c:pt idx="423">
                  <c:v>2107.875</c:v>
                </c:pt>
                <c:pt idx="424">
                  <c:v>1062.25</c:v>
                </c:pt>
                <c:pt idx="425">
                  <c:v>1944.75</c:v>
                </c:pt>
                <c:pt idx="426">
                  <c:v>1875</c:v>
                </c:pt>
                <c:pt idx="427">
                  <c:v>953.25</c:v>
                </c:pt>
                <c:pt idx="428">
                  <c:v>1187.75</c:v>
                </c:pt>
                <c:pt idx="429">
                  <c:v>799.6875</c:v>
                </c:pt>
                <c:pt idx="430">
                  <c:v>715.1875</c:v>
                </c:pt>
                <c:pt idx="431">
                  <c:v>819.375</c:v>
                </c:pt>
                <c:pt idx="432">
                  <c:v>961.4375</c:v>
                </c:pt>
                <c:pt idx="433">
                  <c:v>1427.1875</c:v>
                </c:pt>
                <c:pt idx="434">
                  <c:v>1133.4375</c:v>
                </c:pt>
                <c:pt idx="435">
                  <c:v>719.875</c:v>
                </c:pt>
                <c:pt idx="436">
                  <c:v>442.125</c:v>
                </c:pt>
                <c:pt idx="437">
                  <c:v>1240.5625</c:v>
                </c:pt>
                <c:pt idx="438">
                  <c:v>650.625</c:v>
                </c:pt>
                <c:pt idx="439">
                  <c:v>1048</c:v>
                </c:pt>
                <c:pt idx="440">
                  <c:v>568.9375</c:v>
                </c:pt>
                <c:pt idx="441">
                  <c:v>475.625</c:v>
                </c:pt>
                <c:pt idx="442">
                  <c:v>731.75</c:v>
                </c:pt>
                <c:pt idx="443">
                  <c:v>825.1875</c:v>
                </c:pt>
                <c:pt idx="444">
                  <c:v>1106.875</c:v>
                </c:pt>
                <c:pt idx="445">
                  <c:v>593.5625</c:v>
                </c:pt>
                <c:pt idx="446">
                  <c:v>841.3125</c:v>
                </c:pt>
                <c:pt idx="447">
                  <c:v>2237.5625</c:v>
                </c:pt>
                <c:pt idx="448">
                  <c:v>216.4375</c:v>
                </c:pt>
                <c:pt idx="449">
                  <c:v>1583.875</c:v>
                </c:pt>
                <c:pt idx="450">
                  <c:v>973.75</c:v>
                </c:pt>
                <c:pt idx="451">
                  <c:v>470.625</c:v>
                </c:pt>
                <c:pt idx="452">
                  <c:v>1157.25</c:v>
                </c:pt>
                <c:pt idx="453">
                  <c:v>633.625</c:v>
                </c:pt>
                <c:pt idx="454">
                  <c:v>600.625</c:v>
                </c:pt>
                <c:pt idx="455">
                  <c:v>478.8125</c:v>
                </c:pt>
                <c:pt idx="456">
                  <c:v>2489.25</c:v>
                </c:pt>
                <c:pt idx="457">
                  <c:v>833.875</c:v>
                </c:pt>
                <c:pt idx="458">
                  <c:v>1113.0625</c:v>
                </c:pt>
                <c:pt idx="459">
                  <c:v>1197.875</c:v>
                </c:pt>
                <c:pt idx="460">
                  <c:v>1218.75</c:v>
                </c:pt>
                <c:pt idx="461">
                  <c:v>911.4375</c:v>
                </c:pt>
                <c:pt idx="462">
                  <c:v>271.625</c:v>
                </c:pt>
                <c:pt idx="463">
                  <c:v>901.625</c:v>
                </c:pt>
                <c:pt idx="464">
                  <c:v>857.125</c:v>
                </c:pt>
                <c:pt idx="465">
                  <c:v>1035.3125</c:v>
                </c:pt>
                <c:pt idx="466">
                  <c:v>455.3125</c:v>
                </c:pt>
                <c:pt idx="467">
                  <c:v>1144.1875</c:v>
                </c:pt>
                <c:pt idx="468">
                  <c:v>416.5625</c:v>
                </c:pt>
                <c:pt idx="469">
                  <c:v>838.8125</c:v>
                </c:pt>
                <c:pt idx="470">
                  <c:v>687.75</c:v>
                </c:pt>
                <c:pt idx="471">
                  <c:v>566.75</c:v>
                </c:pt>
                <c:pt idx="472">
                  <c:v>732.4375</c:v>
                </c:pt>
                <c:pt idx="473">
                  <c:v>1.0625</c:v>
                </c:pt>
                <c:pt idx="474">
                  <c:v>1415.6875</c:v>
                </c:pt>
                <c:pt idx="475">
                  <c:v>554.25</c:v>
                </c:pt>
                <c:pt idx="476">
                  <c:v>1116.375</c:v>
                </c:pt>
                <c:pt idx="477">
                  <c:v>580</c:v>
                </c:pt>
                <c:pt idx="478">
                  <c:v>1206.375</c:v>
                </c:pt>
                <c:pt idx="479">
                  <c:v>1189.375</c:v>
                </c:pt>
                <c:pt idx="480">
                  <c:v>877.75</c:v>
                </c:pt>
                <c:pt idx="481">
                  <c:v>649.8125</c:v>
                </c:pt>
                <c:pt idx="482">
                  <c:v>983.9375</c:v>
                </c:pt>
                <c:pt idx="483">
                  <c:v>514.1875</c:v>
                </c:pt>
                <c:pt idx="484">
                  <c:v>1391.625</c:v>
                </c:pt>
                <c:pt idx="485">
                  <c:v>699.6875</c:v>
                </c:pt>
                <c:pt idx="486">
                  <c:v>1255.375</c:v>
                </c:pt>
                <c:pt idx="487">
                  <c:v>540.153846</c:v>
                </c:pt>
                <c:pt idx="488">
                  <c:v>651.8125</c:v>
                </c:pt>
                <c:pt idx="489">
                  <c:v>952.5625</c:v>
                </c:pt>
                <c:pt idx="490">
                  <c:v>846.1875</c:v>
                </c:pt>
                <c:pt idx="491">
                  <c:v>688.375</c:v>
                </c:pt>
                <c:pt idx="492">
                  <c:v>709.375</c:v>
                </c:pt>
                <c:pt idx="493">
                  <c:v>1062.25</c:v>
                </c:pt>
                <c:pt idx="494">
                  <c:v>1277.0625</c:v>
                </c:pt>
                <c:pt idx="495">
                  <c:v>731.5625</c:v>
                </c:pt>
                <c:pt idx="496">
                  <c:v>750.6875</c:v>
                </c:pt>
                <c:pt idx="497">
                  <c:v>1006.4375</c:v>
                </c:pt>
                <c:pt idx="498">
                  <c:v>1580.6</c:v>
                </c:pt>
                <c:pt idx="499">
                  <c:v>691.875</c:v>
                </c:pt>
                <c:pt idx="500">
                  <c:v>473.1875</c:v>
                </c:pt>
                <c:pt idx="501">
                  <c:v>501.363636</c:v>
                </c:pt>
                <c:pt idx="502">
                  <c:v>826.5</c:v>
                </c:pt>
                <c:pt idx="503">
                  <c:v>517.5625</c:v>
                </c:pt>
                <c:pt idx="504">
                  <c:v>674.125</c:v>
                </c:pt>
                <c:pt idx="505">
                  <c:v>330.571428</c:v>
                </c:pt>
                <c:pt idx="506">
                  <c:v>374.125</c:v>
                </c:pt>
                <c:pt idx="507">
                  <c:v>1619.181818</c:v>
                </c:pt>
                <c:pt idx="508">
                  <c:v>538.384615</c:v>
                </c:pt>
                <c:pt idx="509">
                  <c:v>722.875</c:v>
                </c:pt>
                <c:pt idx="510">
                  <c:v>715.3125</c:v>
                </c:pt>
                <c:pt idx="511">
                  <c:v>866.5</c:v>
                </c:pt>
                <c:pt idx="512">
                  <c:v>1073.1875</c:v>
                </c:pt>
                <c:pt idx="513">
                  <c:v>463.5625</c:v>
                </c:pt>
                <c:pt idx="514">
                  <c:v>585.0625</c:v>
                </c:pt>
                <c:pt idx="515">
                  <c:v>426.5</c:v>
                </c:pt>
                <c:pt idx="516">
                  <c:v>584.125</c:v>
                </c:pt>
                <c:pt idx="517">
                  <c:v>1007.1875</c:v>
                </c:pt>
                <c:pt idx="518">
                  <c:v>1309.461538</c:v>
                </c:pt>
                <c:pt idx="519">
                  <c:v>774.375</c:v>
                </c:pt>
                <c:pt idx="520">
                  <c:v>1235.0625</c:v>
                </c:pt>
                <c:pt idx="521">
                  <c:v>516.285714</c:v>
                </c:pt>
                <c:pt idx="522">
                  <c:v>642.333333</c:v>
                </c:pt>
                <c:pt idx="523">
                  <c:v>650.4375</c:v>
                </c:pt>
                <c:pt idx="524">
                  <c:v>1406.8125</c:v>
                </c:pt>
                <c:pt idx="525">
                  <c:v>1015.1875</c:v>
                </c:pt>
                <c:pt idx="526">
                  <c:v>757.866666</c:v>
                </c:pt>
                <c:pt idx="527">
                  <c:v>592.428571</c:v>
                </c:pt>
                <c:pt idx="528">
                  <c:v>807.066666</c:v>
                </c:pt>
                <c:pt idx="529">
                  <c:v>709</c:v>
                </c:pt>
                <c:pt idx="530">
                  <c:v>813.5625</c:v>
                </c:pt>
                <c:pt idx="531">
                  <c:v>2127.75</c:v>
                </c:pt>
                <c:pt idx="532">
                  <c:v>1240.466666</c:v>
                </c:pt>
                <c:pt idx="533">
                  <c:v>800.4</c:v>
                </c:pt>
                <c:pt idx="534">
                  <c:v>641.142857</c:v>
                </c:pt>
                <c:pt idx="535">
                  <c:v>543.785714</c:v>
                </c:pt>
                <c:pt idx="536">
                  <c:v>570.642857</c:v>
                </c:pt>
                <c:pt idx="537">
                  <c:v>605.666666</c:v>
                </c:pt>
                <c:pt idx="538">
                  <c:v>486.285714</c:v>
                </c:pt>
                <c:pt idx="539">
                  <c:v>373.714285</c:v>
                </c:pt>
                <c:pt idx="540">
                  <c:v>467.923076</c:v>
                </c:pt>
                <c:pt idx="541">
                  <c:v>417.166666</c:v>
                </c:pt>
                <c:pt idx="542">
                  <c:v>497.642857</c:v>
                </c:pt>
                <c:pt idx="543">
                  <c:v>669.071428</c:v>
                </c:pt>
                <c:pt idx="544">
                  <c:v>648.071428</c:v>
                </c:pt>
                <c:pt idx="545">
                  <c:v>911.071428</c:v>
                </c:pt>
                <c:pt idx="546">
                  <c:v>746</c:v>
                </c:pt>
                <c:pt idx="547">
                  <c:v>868.75</c:v>
                </c:pt>
                <c:pt idx="548">
                  <c:v>811.833333</c:v>
                </c:pt>
                <c:pt idx="549">
                  <c:v>1010.785714</c:v>
                </c:pt>
                <c:pt idx="550">
                  <c:v>253.615384</c:v>
                </c:pt>
                <c:pt idx="551">
                  <c:v>654.583333</c:v>
                </c:pt>
                <c:pt idx="552">
                  <c:v>427.428571</c:v>
                </c:pt>
                <c:pt idx="553">
                  <c:v>746.1</c:v>
                </c:pt>
                <c:pt idx="554">
                  <c:v>555.3</c:v>
                </c:pt>
                <c:pt idx="555">
                  <c:v>719.636363</c:v>
                </c:pt>
                <c:pt idx="556">
                  <c:v>992.714285</c:v>
                </c:pt>
                <c:pt idx="557">
                  <c:v>395.307692</c:v>
                </c:pt>
                <c:pt idx="558">
                  <c:v>905.538461</c:v>
                </c:pt>
                <c:pt idx="559">
                  <c:v>661.75</c:v>
                </c:pt>
                <c:pt idx="560">
                  <c:v>448</c:v>
                </c:pt>
                <c:pt idx="561">
                  <c:v>629.166666</c:v>
                </c:pt>
                <c:pt idx="562">
                  <c:v>897</c:v>
                </c:pt>
                <c:pt idx="563">
                  <c:v>677.538461</c:v>
                </c:pt>
                <c:pt idx="564">
                  <c:v>393</c:v>
                </c:pt>
                <c:pt idx="565">
                  <c:v>548.76923</c:v>
                </c:pt>
                <c:pt idx="566">
                  <c:v>1752.615384</c:v>
                </c:pt>
                <c:pt idx="567">
                  <c:v>350.125</c:v>
                </c:pt>
                <c:pt idx="568">
                  <c:v>694.5</c:v>
                </c:pt>
                <c:pt idx="569">
                  <c:v>898</c:v>
                </c:pt>
                <c:pt idx="570">
                  <c:v>1012.545454</c:v>
                </c:pt>
                <c:pt idx="571">
                  <c:v>260.75</c:v>
                </c:pt>
                <c:pt idx="572">
                  <c:v>394.1</c:v>
                </c:pt>
                <c:pt idx="573">
                  <c:v>977.363636</c:v>
                </c:pt>
                <c:pt idx="574">
                  <c:v>582.90909</c:v>
                </c:pt>
                <c:pt idx="575">
                  <c:v>934</c:v>
                </c:pt>
                <c:pt idx="576">
                  <c:v>285.416666</c:v>
                </c:pt>
                <c:pt idx="577">
                  <c:v>424.818181</c:v>
                </c:pt>
                <c:pt idx="578">
                  <c:v>790.272727</c:v>
                </c:pt>
                <c:pt idx="579">
                  <c:v>854.545454</c:v>
                </c:pt>
                <c:pt idx="580">
                  <c:v>777.454545</c:v>
                </c:pt>
                <c:pt idx="581">
                  <c:v>504</c:v>
                </c:pt>
                <c:pt idx="582">
                  <c:v>726.363636</c:v>
                </c:pt>
                <c:pt idx="583">
                  <c:v>938.727272</c:v>
                </c:pt>
                <c:pt idx="584">
                  <c:v>583.90909</c:v>
                </c:pt>
                <c:pt idx="585">
                  <c:v>1468.363636</c:v>
                </c:pt>
                <c:pt idx="586">
                  <c:v>1144.75</c:v>
                </c:pt>
                <c:pt idx="587">
                  <c:v>688</c:v>
                </c:pt>
                <c:pt idx="588">
                  <c:v>553.888888</c:v>
                </c:pt>
                <c:pt idx="589">
                  <c:v>393.545454</c:v>
                </c:pt>
                <c:pt idx="590">
                  <c:v>1151.090909</c:v>
                </c:pt>
                <c:pt idx="591">
                  <c:v>938.4</c:v>
                </c:pt>
                <c:pt idx="592">
                  <c:v>402.9</c:v>
                </c:pt>
                <c:pt idx="593">
                  <c:v>327.25</c:v>
                </c:pt>
                <c:pt idx="594">
                  <c:v>546.444444</c:v>
                </c:pt>
                <c:pt idx="595">
                  <c:v>640.714285</c:v>
                </c:pt>
                <c:pt idx="596">
                  <c:v>640.8</c:v>
                </c:pt>
                <c:pt idx="597">
                  <c:v>805.3</c:v>
                </c:pt>
                <c:pt idx="598">
                  <c:v>751.8</c:v>
                </c:pt>
                <c:pt idx="599">
                  <c:v>829.181818</c:v>
                </c:pt>
                <c:pt idx="600">
                  <c:v>562.181818</c:v>
                </c:pt>
                <c:pt idx="601">
                  <c:v>317</c:v>
                </c:pt>
                <c:pt idx="602">
                  <c:v>683.25</c:v>
                </c:pt>
                <c:pt idx="603">
                  <c:v>650.857142</c:v>
                </c:pt>
                <c:pt idx="604">
                  <c:v>704.125</c:v>
                </c:pt>
                <c:pt idx="605">
                  <c:v>559.125</c:v>
                </c:pt>
                <c:pt idx="606">
                  <c:v>591.444444</c:v>
                </c:pt>
                <c:pt idx="607">
                  <c:v>1080.111111</c:v>
                </c:pt>
                <c:pt idx="608">
                  <c:v>550.111111</c:v>
                </c:pt>
                <c:pt idx="609">
                  <c:v>993.666666</c:v>
                </c:pt>
                <c:pt idx="610">
                  <c:v>617.111111</c:v>
                </c:pt>
                <c:pt idx="611">
                  <c:v>387.75</c:v>
                </c:pt>
                <c:pt idx="612">
                  <c:v>972.888888</c:v>
                </c:pt>
                <c:pt idx="613">
                  <c:v>286.8</c:v>
                </c:pt>
                <c:pt idx="614">
                  <c:v>506.666666</c:v>
                </c:pt>
                <c:pt idx="615">
                  <c:v>642.25</c:v>
                </c:pt>
                <c:pt idx="616">
                  <c:v>470</c:v>
                </c:pt>
                <c:pt idx="617">
                  <c:v>1163.25</c:v>
                </c:pt>
                <c:pt idx="618">
                  <c:v>559.5</c:v>
                </c:pt>
                <c:pt idx="619">
                  <c:v>441</c:v>
                </c:pt>
                <c:pt idx="620">
                  <c:v>817</c:v>
                </c:pt>
                <c:pt idx="621">
                  <c:v>641.142857</c:v>
                </c:pt>
                <c:pt idx="622">
                  <c:v>871.571428</c:v>
                </c:pt>
                <c:pt idx="623">
                  <c:v>145.5</c:v>
                </c:pt>
                <c:pt idx="624">
                  <c:v>448.857142</c:v>
                </c:pt>
                <c:pt idx="625">
                  <c:v>1331.75</c:v>
                </c:pt>
                <c:pt idx="626">
                  <c:v>666.2</c:v>
                </c:pt>
                <c:pt idx="627">
                  <c:v>433.8</c:v>
                </c:pt>
                <c:pt idx="628">
                  <c:v>295</c:v>
                </c:pt>
                <c:pt idx="629">
                  <c:v>573.25</c:v>
                </c:pt>
                <c:pt idx="630">
                  <c:v>516</c:v>
                </c:pt>
                <c:pt idx="631">
                  <c:v>613.333333</c:v>
                </c:pt>
                <c:pt idx="632">
                  <c:v>585</c:v>
                </c:pt>
                <c:pt idx="633">
                  <c:v>679.5</c:v>
                </c:pt>
                <c:pt idx="634">
                  <c:v>250</c:v>
                </c:pt>
                <c:pt idx="635">
                  <c:v>390.25</c:v>
                </c:pt>
                <c:pt idx="636">
                  <c:v>386.5</c:v>
                </c:pt>
                <c:pt idx="637">
                  <c:v>373.333333</c:v>
                </c:pt>
                <c:pt idx="638">
                  <c:v>627.333333</c:v>
                </c:pt>
                <c:pt idx="639">
                  <c:v>477</c:v>
                </c:pt>
                <c:pt idx="640">
                  <c:v>534.666666</c:v>
                </c:pt>
                <c:pt idx="641">
                  <c:v>677</c:v>
                </c:pt>
                <c:pt idx="642">
                  <c:v>567</c:v>
                </c:pt>
                <c:pt idx="643">
                  <c:v>380</c:v>
                </c:pt>
                <c:pt idx="644">
                  <c:v>1050</c:v>
                </c:pt>
                <c:pt idx="645">
                  <c:v>423</c:v>
                </c:pt>
                <c:pt idx="646">
                  <c:v>79</c:v>
                </c:pt>
                <c:pt idx="647">
                  <c:v>400.5</c:v>
                </c:pt>
                <c:pt idx="648">
                  <c:v>477</c:v>
                </c:pt>
                <c:pt idx="649">
                  <c:v>918</c:v>
                </c:pt>
                <c:pt idx="650">
                  <c:v>1240</c:v>
                </c:pt>
                <c:pt idx="651">
                  <c:v>23</c:v>
                </c:pt>
                <c:pt idx="652">
                  <c:v>752.5</c:v>
                </c:pt>
                <c:pt idx="653">
                  <c:v>610</c:v>
                </c:pt>
                <c:pt idx="654">
                  <c:v>410</c:v>
                </c:pt>
                <c:pt idx="655">
                  <c:v>1232</c:v>
                </c:pt>
                <c:pt idx="656">
                  <c:v>108.5</c:v>
                </c:pt>
                <c:pt idx="657">
                  <c:v>127</c:v>
                </c:pt>
                <c:pt idx="658">
                  <c:v>606</c:v>
                </c:pt>
              </c:numCache>
            </c:numRef>
          </c:yVal>
          <c:smooth val="0"/>
        </c:ser>
        <c:dLbls>
          <c:showLegendKey val="0"/>
          <c:showVal val="0"/>
          <c:showCatName val="0"/>
          <c:showSerName val="0"/>
          <c:showPercent val="0"/>
          <c:showBubbleSize val="0"/>
        </c:dLbls>
        <c:axId val="-1634074224"/>
        <c:axId val="-1634072592"/>
      </c:scatterChart>
      <c:valAx>
        <c:axId val="-1634074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4072592"/>
        <c:crosses val="autoZero"/>
        <c:crossBetween val="midCat"/>
      </c:valAx>
      <c:valAx>
        <c:axId val="-163407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4074224"/>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小店</a:t>
            </a:r>
            <a:r>
              <a:rPr lang="en-US" altLang="zh-CN"/>
              <a:t>(</a:t>
            </a:r>
            <a:r>
              <a:rPr lang="zh-CN" altLang="en-US"/>
              <a:t>小二</a:t>
            </a:r>
            <a:r>
              <a:rPr lang="en-US" altLang="zh-CN"/>
              <a:t>)</a:t>
            </a:r>
            <a:r>
              <a:rPr lang="zh-CN" altLang="en-US"/>
              <a:t>平均每月消费会员数及其购买金额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Sheet2!$G$2:$G$777</c:f>
              <c:numCache>
                <c:formatCode>0_);[Red]\(0\)</c:formatCode>
                <c:ptCount val="776"/>
                <c:pt idx="0">
                  <c:v>643.0625</c:v>
                </c:pt>
                <c:pt idx="1">
                  <c:v>745.1875</c:v>
                </c:pt>
                <c:pt idx="2">
                  <c:v>946.3125</c:v>
                </c:pt>
                <c:pt idx="3">
                  <c:v>845.5625</c:v>
                </c:pt>
                <c:pt idx="4">
                  <c:v>803.6875</c:v>
                </c:pt>
                <c:pt idx="5">
                  <c:v>634.4375</c:v>
                </c:pt>
                <c:pt idx="6">
                  <c:v>713.125</c:v>
                </c:pt>
                <c:pt idx="7">
                  <c:v>622.125</c:v>
                </c:pt>
                <c:pt idx="8">
                  <c:v>383.4375</c:v>
                </c:pt>
                <c:pt idx="9">
                  <c:v>3099.1875</c:v>
                </c:pt>
                <c:pt idx="10">
                  <c:v>1196.5</c:v>
                </c:pt>
                <c:pt idx="11">
                  <c:v>598.8125</c:v>
                </c:pt>
                <c:pt idx="12">
                  <c:v>637.1875</c:v>
                </c:pt>
                <c:pt idx="13">
                  <c:v>762.1875</c:v>
                </c:pt>
                <c:pt idx="14">
                  <c:v>788</c:v>
                </c:pt>
                <c:pt idx="15">
                  <c:v>885</c:v>
                </c:pt>
                <c:pt idx="16">
                  <c:v>790.3125</c:v>
                </c:pt>
                <c:pt idx="17">
                  <c:v>890.4375</c:v>
                </c:pt>
                <c:pt idx="18">
                  <c:v>597.3125</c:v>
                </c:pt>
                <c:pt idx="19">
                  <c:v>631.375</c:v>
                </c:pt>
                <c:pt idx="20">
                  <c:v>418.9375</c:v>
                </c:pt>
                <c:pt idx="21">
                  <c:v>712.375</c:v>
                </c:pt>
                <c:pt idx="22">
                  <c:v>921.4375</c:v>
                </c:pt>
                <c:pt idx="23">
                  <c:v>814.375</c:v>
                </c:pt>
                <c:pt idx="24">
                  <c:v>658.3125</c:v>
                </c:pt>
                <c:pt idx="25">
                  <c:v>529.25</c:v>
                </c:pt>
                <c:pt idx="26">
                  <c:v>952.375</c:v>
                </c:pt>
                <c:pt idx="27">
                  <c:v>720.0625</c:v>
                </c:pt>
                <c:pt idx="28">
                  <c:v>553.5</c:v>
                </c:pt>
                <c:pt idx="29">
                  <c:v>813.25</c:v>
                </c:pt>
                <c:pt idx="30">
                  <c:v>958.375</c:v>
                </c:pt>
                <c:pt idx="31">
                  <c:v>590.3125</c:v>
                </c:pt>
                <c:pt idx="32">
                  <c:v>876.066666</c:v>
                </c:pt>
                <c:pt idx="33">
                  <c:v>950.5625</c:v>
                </c:pt>
                <c:pt idx="34">
                  <c:v>917.6875</c:v>
                </c:pt>
                <c:pt idx="35">
                  <c:v>887.75</c:v>
                </c:pt>
                <c:pt idx="36">
                  <c:v>581</c:v>
                </c:pt>
                <c:pt idx="37">
                  <c:v>540.5</c:v>
                </c:pt>
                <c:pt idx="38">
                  <c:v>948.3125</c:v>
                </c:pt>
                <c:pt idx="39">
                  <c:v>307.25</c:v>
                </c:pt>
                <c:pt idx="40">
                  <c:v>998</c:v>
                </c:pt>
                <c:pt idx="41">
                  <c:v>816.875</c:v>
                </c:pt>
                <c:pt idx="42">
                  <c:v>702.3125</c:v>
                </c:pt>
                <c:pt idx="43">
                  <c:v>607.9375</c:v>
                </c:pt>
                <c:pt idx="44">
                  <c:v>612.6875</c:v>
                </c:pt>
                <c:pt idx="45">
                  <c:v>758.4375</c:v>
                </c:pt>
                <c:pt idx="46">
                  <c:v>795.75</c:v>
                </c:pt>
                <c:pt idx="47">
                  <c:v>601.75</c:v>
                </c:pt>
                <c:pt idx="48">
                  <c:v>420.6875</c:v>
                </c:pt>
                <c:pt idx="49">
                  <c:v>686.3125</c:v>
                </c:pt>
                <c:pt idx="50">
                  <c:v>883.9375</c:v>
                </c:pt>
                <c:pt idx="51">
                  <c:v>995.5625</c:v>
                </c:pt>
                <c:pt idx="52">
                  <c:v>834.5</c:v>
                </c:pt>
                <c:pt idx="53">
                  <c:v>598.8125</c:v>
                </c:pt>
                <c:pt idx="54">
                  <c:v>837</c:v>
                </c:pt>
                <c:pt idx="55">
                  <c:v>771.125</c:v>
                </c:pt>
                <c:pt idx="56">
                  <c:v>586.5</c:v>
                </c:pt>
                <c:pt idx="57">
                  <c:v>658.5</c:v>
                </c:pt>
                <c:pt idx="58">
                  <c:v>1180</c:v>
                </c:pt>
                <c:pt idx="59">
                  <c:v>801.1875</c:v>
                </c:pt>
                <c:pt idx="60">
                  <c:v>879.3125</c:v>
                </c:pt>
                <c:pt idx="61">
                  <c:v>468.5</c:v>
                </c:pt>
                <c:pt idx="62">
                  <c:v>789.75</c:v>
                </c:pt>
                <c:pt idx="63">
                  <c:v>1085.9375</c:v>
                </c:pt>
                <c:pt idx="64">
                  <c:v>1022.6875</c:v>
                </c:pt>
                <c:pt idx="65">
                  <c:v>728.6875</c:v>
                </c:pt>
                <c:pt idx="66">
                  <c:v>352.5625</c:v>
                </c:pt>
                <c:pt idx="67">
                  <c:v>1447.5625</c:v>
                </c:pt>
                <c:pt idx="68">
                  <c:v>975.875</c:v>
                </c:pt>
                <c:pt idx="69">
                  <c:v>830</c:v>
                </c:pt>
                <c:pt idx="70">
                  <c:v>513.8125</c:v>
                </c:pt>
                <c:pt idx="71">
                  <c:v>808.625</c:v>
                </c:pt>
                <c:pt idx="72">
                  <c:v>683.0625</c:v>
                </c:pt>
                <c:pt idx="73">
                  <c:v>809.625</c:v>
                </c:pt>
                <c:pt idx="74">
                  <c:v>589</c:v>
                </c:pt>
                <c:pt idx="75">
                  <c:v>1152.5625</c:v>
                </c:pt>
                <c:pt idx="76">
                  <c:v>914.6875</c:v>
                </c:pt>
                <c:pt idx="77">
                  <c:v>896.3125</c:v>
                </c:pt>
                <c:pt idx="78">
                  <c:v>690.4375</c:v>
                </c:pt>
                <c:pt idx="79">
                  <c:v>853.25</c:v>
                </c:pt>
                <c:pt idx="80">
                  <c:v>860.125</c:v>
                </c:pt>
                <c:pt idx="81">
                  <c:v>997.875</c:v>
                </c:pt>
                <c:pt idx="82">
                  <c:v>984.6875</c:v>
                </c:pt>
                <c:pt idx="83">
                  <c:v>614.625</c:v>
                </c:pt>
                <c:pt idx="84">
                  <c:v>882.9375</c:v>
                </c:pt>
                <c:pt idx="85">
                  <c:v>658.75</c:v>
                </c:pt>
                <c:pt idx="86">
                  <c:v>711.4375</c:v>
                </c:pt>
                <c:pt idx="87">
                  <c:v>917.5</c:v>
                </c:pt>
                <c:pt idx="88">
                  <c:v>1019.5</c:v>
                </c:pt>
                <c:pt idx="89">
                  <c:v>481.1875</c:v>
                </c:pt>
                <c:pt idx="90">
                  <c:v>693.0625</c:v>
                </c:pt>
                <c:pt idx="91">
                  <c:v>706.375</c:v>
                </c:pt>
                <c:pt idx="92">
                  <c:v>784.25</c:v>
                </c:pt>
                <c:pt idx="93">
                  <c:v>565.3125</c:v>
                </c:pt>
                <c:pt idx="94">
                  <c:v>327.25</c:v>
                </c:pt>
                <c:pt idx="95">
                  <c:v>577.5</c:v>
                </c:pt>
                <c:pt idx="96">
                  <c:v>1043.1875</c:v>
                </c:pt>
                <c:pt idx="97">
                  <c:v>1050.6875</c:v>
                </c:pt>
                <c:pt idx="98">
                  <c:v>573.0625</c:v>
                </c:pt>
                <c:pt idx="99">
                  <c:v>1007.0625</c:v>
                </c:pt>
                <c:pt idx="100">
                  <c:v>1060</c:v>
                </c:pt>
                <c:pt idx="101">
                  <c:v>575.8125</c:v>
                </c:pt>
                <c:pt idx="102">
                  <c:v>422.3125</c:v>
                </c:pt>
                <c:pt idx="103">
                  <c:v>497.75</c:v>
                </c:pt>
                <c:pt idx="104">
                  <c:v>636.8125</c:v>
                </c:pt>
                <c:pt idx="105">
                  <c:v>542.75</c:v>
                </c:pt>
                <c:pt idx="106">
                  <c:v>871.375</c:v>
                </c:pt>
                <c:pt idx="107">
                  <c:v>356.9375</c:v>
                </c:pt>
                <c:pt idx="108">
                  <c:v>826.1875</c:v>
                </c:pt>
                <c:pt idx="109">
                  <c:v>971.375</c:v>
                </c:pt>
                <c:pt idx="110">
                  <c:v>638.25</c:v>
                </c:pt>
                <c:pt idx="111">
                  <c:v>1061.25</c:v>
                </c:pt>
                <c:pt idx="112">
                  <c:v>879.5625</c:v>
                </c:pt>
                <c:pt idx="113">
                  <c:v>353.3125</c:v>
                </c:pt>
                <c:pt idx="114">
                  <c:v>548.4375</c:v>
                </c:pt>
                <c:pt idx="115">
                  <c:v>1244.75</c:v>
                </c:pt>
                <c:pt idx="116">
                  <c:v>447.4375</c:v>
                </c:pt>
                <c:pt idx="117">
                  <c:v>366.375</c:v>
                </c:pt>
                <c:pt idx="118">
                  <c:v>500.3125</c:v>
                </c:pt>
                <c:pt idx="119">
                  <c:v>758.375</c:v>
                </c:pt>
                <c:pt idx="120">
                  <c:v>851.75</c:v>
                </c:pt>
                <c:pt idx="121">
                  <c:v>807</c:v>
                </c:pt>
                <c:pt idx="122">
                  <c:v>722.25</c:v>
                </c:pt>
                <c:pt idx="123">
                  <c:v>1070.25</c:v>
                </c:pt>
                <c:pt idx="124">
                  <c:v>852.25</c:v>
                </c:pt>
                <c:pt idx="125">
                  <c:v>508.5</c:v>
                </c:pt>
                <c:pt idx="126">
                  <c:v>652.4375</c:v>
                </c:pt>
                <c:pt idx="127">
                  <c:v>623.75</c:v>
                </c:pt>
                <c:pt idx="128">
                  <c:v>689.875</c:v>
                </c:pt>
                <c:pt idx="129">
                  <c:v>909.75</c:v>
                </c:pt>
                <c:pt idx="130">
                  <c:v>589.625</c:v>
                </c:pt>
                <c:pt idx="131">
                  <c:v>715.5</c:v>
                </c:pt>
                <c:pt idx="132">
                  <c:v>514</c:v>
                </c:pt>
                <c:pt idx="133">
                  <c:v>910.5625</c:v>
                </c:pt>
                <c:pt idx="134">
                  <c:v>661</c:v>
                </c:pt>
                <c:pt idx="135">
                  <c:v>915.375</c:v>
                </c:pt>
                <c:pt idx="136">
                  <c:v>609.0625</c:v>
                </c:pt>
                <c:pt idx="137">
                  <c:v>496.875</c:v>
                </c:pt>
                <c:pt idx="138">
                  <c:v>412.625</c:v>
                </c:pt>
                <c:pt idx="139">
                  <c:v>576.25</c:v>
                </c:pt>
                <c:pt idx="140">
                  <c:v>914.5625</c:v>
                </c:pt>
                <c:pt idx="141">
                  <c:v>475.6875</c:v>
                </c:pt>
                <c:pt idx="142">
                  <c:v>530.0625</c:v>
                </c:pt>
                <c:pt idx="143">
                  <c:v>1153.625</c:v>
                </c:pt>
                <c:pt idx="144">
                  <c:v>855.75</c:v>
                </c:pt>
                <c:pt idx="145">
                  <c:v>474.125</c:v>
                </c:pt>
                <c:pt idx="146">
                  <c:v>762.625</c:v>
                </c:pt>
                <c:pt idx="147">
                  <c:v>582.625</c:v>
                </c:pt>
                <c:pt idx="148">
                  <c:v>672.4375</c:v>
                </c:pt>
                <c:pt idx="149">
                  <c:v>1115.9375</c:v>
                </c:pt>
                <c:pt idx="150">
                  <c:v>877.4375</c:v>
                </c:pt>
                <c:pt idx="151">
                  <c:v>901.0625</c:v>
                </c:pt>
                <c:pt idx="152">
                  <c:v>742.9375</c:v>
                </c:pt>
                <c:pt idx="153">
                  <c:v>554.75</c:v>
                </c:pt>
                <c:pt idx="154">
                  <c:v>670.375</c:v>
                </c:pt>
                <c:pt idx="155">
                  <c:v>545.75</c:v>
                </c:pt>
                <c:pt idx="156">
                  <c:v>1052.1875</c:v>
                </c:pt>
                <c:pt idx="157">
                  <c:v>846.6875</c:v>
                </c:pt>
                <c:pt idx="158">
                  <c:v>941.125</c:v>
                </c:pt>
                <c:pt idx="159">
                  <c:v>675.1875</c:v>
                </c:pt>
                <c:pt idx="160">
                  <c:v>691.0625</c:v>
                </c:pt>
                <c:pt idx="161">
                  <c:v>672.375</c:v>
                </c:pt>
                <c:pt idx="162">
                  <c:v>949.5</c:v>
                </c:pt>
                <c:pt idx="163">
                  <c:v>616.1875</c:v>
                </c:pt>
                <c:pt idx="164">
                  <c:v>720.625</c:v>
                </c:pt>
                <c:pt idx="165">
                  <c:v>1229.25</c:v>
                </c:pt>
                <c:pt idx="166">
                  <c:v>758.75</c:v>
                </c:pt>
                <c:pt idx="167">
                  <c:v>722.0625</c:v>
                </c:pt>
                <c:pt idx="168">
                  <c:v>770.125</c:v>
                </c:pt>
                <c:pt idx="169">
                  <c:v>344.4375</c:v>
                </c:pt>
                <c:pt idx="170">
                  <c:v>719.25</c:v>
                </c:pt>
                <c:pt idx="171">
                  <c:v>511.5</c:v>
                </c:pt>
                <c:pt idx="172">
                  <c:v>774</c:v>
                </c:pt>
                <c:pt idx="173">
                  <c:v>1428.375</c:v>
                </c:pt>
                <c:pt idx="174">
                  <c:v>421.625</c:v>
                </c:pt>
                <c:pt idx="175">
                  <c:v>703.875</c:v>
                </c:pt>
                <c:pt idx="176">
                  <c:v>491.875</c:v>
                </c:pt>
                <c:pt idx="177">
                  <c:v>759.625</c:v>
                </c:pt>
                <c:pt idx="178">
                  <c:v>938.125</c:v>
                </c:pt>
                <c:pt idx="179">
                  <c:v>559.75</c:v>
                </c:pt>
                <c:pt idx="180">
                  <c:v>706.0625</c:v>
                </c:pt>
                <c:pt idx="181">
                  <c:v>710.1875</c:v>
                </c:pt>
                <c:pt idx="182">
                  <c:v>374.5625</c:v>
                </c:pt>
                <c:pt idx="183">
                  <c:v>505.5</c:v>
                </c:pt>
                <c:pt idx="184">
                  <c:v>757.9375</c:v>
                </c:pt>
                <c:pt idx="185">
                  <c:v>417.375</c:v>
                </c:pt>
                <c:pt idx="186">
                  <c:v>1009.1875</c:v>
                </c:pt>
                <c:pt idx="187">
                  <c:v>902.5625</c:v>
                </c:pt>
                <c:pt idx="188">
                  <c:v>835.8125</c:v>
                </c:pt>
                <c:pt idx="189">
                  <c:v>843.625</c:v>
                </c:pt>
                <c:pt idx="190">
                  <c:v>761</c:v>
                </c:pt>
                <c:pt idx="191">
                  <c:v>635</c:v>
                </c:pt>
                <c:pt idx="192">
                  <c:v>538.375</c:v>
                </c:pt>
                <c:pt idx="193">
                  <c:v>471.1875</c:v>
                </c:pt>
                <c:pt idx="194">
                  <c:v>430.8125</c:v>
                </c:pt>
                <c:pt idx="195">
                  <c:v>576.0625</c:v>
                </c:pt>
                <c:pt idx="196">
                  <c:v>755.6875</c:v>
                </c:pt>
                <c:pt idx="197">
                  <c:v>532.1875</c:v>
                </c:pt>
                <c:pt idx="198">
                  <c:v>829.625</c:v>
                </c:pt>
                <c:pt idx="199">
                  <c:v>588.75</c:v>
                </c:pt>
                <c:pt idx="200">
                  <c:v>503.8125</c:v>
                </c:pt>
                <c:pt idx="201">
                  <c:v>935.75</c:v>
                </c:pt>
                <c:pt idx="202">
                  <c:v>455.6875</c:v>
                </c:pt>
                <c:pt idx="203">
                  <c:v>481.0625</c:v>
                </c:pt>
                <c:pt idx="204">
                  <c:v>694.8125</c:v>
                </c:pt>
                <c:pt idx="205">
                  <c:v>326.8125</c:v>
                </c:pt>
                <c:pt idx="206">
                  <c:v>607.9375</c:v>
                </c:pt>
                <c:pt idx="207">
                  <c:v>613</c:v>
                </c:pt>
                <c:pt idx="208">
                  <c:v>397.375</c:v>
                </c:pt>
                <c:pt idx="209">
                  <c:v>439.625</c:v>
                </c:pt>
                <c:pt idx="210">
                  <c:v>513.4375</c:v>
                </c:pt>
                <c:pt idx="211">
                  <c:v>766.4375</c:v>
                </c:pt>
                <c:pt idx="212">
                  <c:v>876.875</c:v>
                </c:pt>
                <c:pt idx="213">
                  <c:v>625.1875</c:v>
                </c:pt>
                <c:pt idx="214">
                  <c:v>802.5625</c:v>
                </c:pt>
                <c:pt idx="215">
                  <c:v>701.625</c:v>
                </c:pt>
                <c:pt idx="216">
                  <c:v>229.4375</c:v>
                </c:pt>
                <c:pt idx="217">
                  <c:v>554.0625</c:v>
                </c:pt>
                <c:pt idx="218">
                  <c:v>549.5625</c:v>
                </c:pt>
                <c:pt idx="219">
                  <c:v>813.4375</c:v>
                </c:pt>
                <c:pt idx="220">
                  <c:v>496.75</c:v>
                </c:pt>
                <c:pt idx="221">
                  <c:v>924.1875</c:v>
                </c:pt>
                <c:pt idx="222">
                  <c:v>945.6875</c:v>
                </c:pt>
                <c:pt idx="223">
                  <c:v>443.625</c:v>
                </c:pt>
                <c:pt idx="224">
                  <c:v>603.9375</c:v>
                </c:pt>
                <c:pt idx="225">
                  <c:v>1152.0625</c:v>
                </c:pt>
                <c:pt idx="226">
                  <c:v>520.25</c:v>
                </c:pt>
                <c:pt idx="227">
                  <c:v>585.6875</c:v>
                </c:pt>
                <c:pt idx="228">
                  <c:v>605.8125</c:v>
                </c:pt>
                <c:pt idx="229">
                  <c:v>847.125</c:v>
                </c:pt>
                <c:pt idx="230">
                  <c:v>432.0625</c:v>
                </c:pt>
                <c:pt idx="231">
                  <c:v>640.6875</c:v>
                </c:pt>
                <c:pt idx="232">
                  <c:v>536.5</c:v>
                </c:pt>
                <c:pt idx="233">
                  <c:v>633.375</c:v>
                </c:pt>
                <c:pt idx="234">
                  <c:v>498.5</c:v>
                </c:pt>
                <c:pt idx="235">
                  <c:v>502.875</c:v>
                </c:pt>
                <c:pt idx="236">
                  <c:v>883.125</c:v>
                </c:pt>
                <c:pt idx="237">
                  <c:v>515.3125</c:v>
                </c:pt>
                <c:pt idx="238">
                  <c:v>668</c:v>
                </c:pt>
                <c:pt idx="239">
                  <c:v>326</c:v>
                </c:pt>
                <c:pt idx="240">
                  <c:v>678.125</c:v>
                </c:pt>
                <c:pt idx="241">
                  <c:v>467.625</c:v>
                </c:pt>
                <c:pt idx="242">
                  <c:v>583.5625</c:v>
                </c:pt>
                <c:pt idx="243">
                  <c:v>1283.375</c:v>
                </c:pt>
                <c:pt idx="244">
                  <c:v>619.875</c:v>
                </c:pt>
                <c:pt idx="245">
                  <c:v>283.4375</c:v>
                </c:pt>
                <c:pt idx="246">
                  <c:v>482.3125</c:v>
                </c:pt>
                <c:pt idx="247">
                  <c:v>512.5</c:v>
                </c:pt>
                <c:pt idx="248">
                  <c:v>878.9375</c:v>
                </c:pt>
                <c:pt idx="249">
                  <c:v>479.375</c:v>
                </c:pt>
                <c:pt idx="250">
                  <c:v>845</c:v>
                </c:pt>
                <c:pt idx="251">
                  <c:v>472.0625</c:v>
                </c:pt>
                <c:pt idx="252">
                  <c:v>438.25</c:v>
                </c:pt>
                <c:pt idx="253">
                  <c:v>890.9375</c:v>
                </c:pt>
                <c:pt idx="254">
                  <c:v>992.0625</c:v>
                </c:pt>
                <c:pt idx="255">
                  <c:v>809.875</c:v>
                </c:pt>
                <c:pt idx="256">
                  <c:v>522.4375</c:v>
                </c:pt>
                <c:pt idx="257">
                  <c:v>494.8125</c:v>
                </c:pt>
                <c:pt idx="258">
                  <c:v>452</c:v>
                </c:pt>
                <c:pt idx="259">
                  <c:v>725.3125</c:v>
                </c:pt>
                <c:pt idx="260">
                  <c:v>709.5625</c:v>
                </c:pt>
                <c:pt idx="261">
                  <c:v>607.25</c:v>
                </c:pt>
                <c:pt idx="262">
                  <c:v>1</c:v>
                </c:pt>
                <c:pt idx="263">
                  <c:v>671.625</c:v>
                </c:pt>
                <c:pt idx="264">
                  <c:v>590.8125</c:v>
                </c:pt>
                <c:pt idx="265">
                  <c:v>797.5625</c:v>
                </c:pt>
                <c:pt idx="266">
                  <c:v>418.625</c:v>
                </c:pt>
                <c:pt idx="267">
                  <c:v>1125.375</c:v>
                </c:pt>
                <c:pt idx="268">
                  <c:v>830.125</c:v>
                </c:pt>
                <c:pt idx="269">
                  <c:v>606.625</c:v>
                </c:pt>
                <c:pt idx="270">
                  <c:v>936.6875</c:v>
                </c:pt>
                <c:pt idx="271">
                  <c:v>660.125</c:v>
                </c:pt>
                <c:pt idx="272">
                  <c:v>926.0625</c:v>
                </c:pt>
                <c:pt idx="273">
                  <c:v>619.5</c:v>
                </c:pt>
                <c:pt idx="274">
                  <c:v>686.9375</c:v>
                </c:pt>
                <c:pt idx="275">
                  <c:v>1055.8125</c:v>
                </c:pt>
                <c:pt idx="276">
                  <c:v>1042.4375</c:v>
                </c:pt>
                <c:pt idx="277">
                  <c:v>387.3125</c:v>
                </c:pt>
                <c:pt idx="278">
                  <c:v>592.1875</c:v>
                </c:pt>
                <c:pt idx="279">
                  <c:v>538.3125</c:v>
                </c:pt>
                <c:pt idx="280">
                  <c:v>752.8125</c:v>
                </c:pt>
                <c:pt idx="281">
                  <c:v>585.3125</c:v>
                </c:pt>
                <c:pt idx="282">
                  <c:v>711.125</c:v>
                </c:pt>
                <c:pt idx="283">
                  <c:v>603.6875</c:v>
                </c:pt>
                <c:pt idx="284">
                  <c:v>996.875</c:v>
                </c:pt>
                <c:pt idx="285">
                  <c:v>859.375</c:v>
                </c:pt>
                <c:pt idx="286">
                  <c:v>564.0625</c:v>
                </c:pt>
                <c:pt idx="287">
                  <c:v>729.375</c:v>
                </c:pt>
                <c:pt idx="288">
                  <c:v>434.8125</c:v>
                </c:pt>
                <c:pt idx="289">
                  <c:v>539.153846</c:v>
                </c:pt>
                <c:pt idx="290">
                  <c:v>806.75</c:v>
                </c:pt>
                <c:pt idx="291">
                  <c:v>650.9375</c:v>
                </c:pt>
                <c:pt idx="292">
                  <c:v>685</c:v>
                </c:pt>
                <c:pt idx="293">
                  <c:v>823.8125</c:v>
                </c:pt>
                <c:pt idx="294">
                  <c:v>512.5625</c:v>
                </c:pt>
                <c:pt idx="295">
                  <c:v>544.5</c:v>
                </c:pt>
                <c:pt idx="296">
                  <c:v>891.5625</c:v>
                </c:pt>
                <c:pt idx="297">
                  <c:v>536.75</c:v>
                </c:pt>
                <c:pt idx="298">
                  <c:v>606.875</c:v>
                </c:pt>
                <c:pt idx="299">
                  <c:v>637.875</c:v>
                </c:pt>
                <c:pt idx="300">
                  <c:v>1352.375</c:v>
                </c:pt>
                <c:pt idx="301">
                  <c:v>450.4375</c:v>
                </c:pt>
                <c:pt idx="302">
                  <c:v>787.125</c:v>
                </c:pt>
                <c:pt idx="303">
                  <c:v>473.5625</c:v>
                </c:pt>
                <c:pt idx="304">
                  <c:v>838.0625</c:v>
                </c:pt>
                <c:pt idx="305">
                  <c:v>537.9375</c:v>
                </c:pt>
                <c:pt idx="306">
                  <c:v>773</c:v>
                </c:pt>
                <c:pt idx="307">
                  <c:v>781.8125</c:v>
                </c:pt>
                <c:pt idx="308">
                  <c:v>457.75</c:v>
                </c:pt>
                <c:pt idx="309">
                  <c:v>576.9375</c:v>
                </c:pt>
                <c:pt idx="310">
                  <c:v>498.375</c:v>
                </c:pt>
                <c:pt idx="311">
                  <c:v>625.5</c:v>
                </c:pt>
                <c:pt idx="312">
                  <c:v>500.363636</c:v>
                </c:pt>
                <c:pt idx="313">
                  <c:v>514.9375</c:v>
                </c:pt>
                <c:pt idx="314">
                  <c:v>508.125</c:v>
                </c:pt>
                <c:pt idx="315">
                  <c:v>825.5</c:v>
                </c:pt>
                <c:pt idx="316">
                  <c:v>553.8125</c:v>
                </c:pt>
                <c:pt idx="317">
                  <c:v>626.3125</c:v>
                </c:pt>
                <c:pt idx="318">
                  <c:v>798.6875</c:v>
                </c:pt>
                <c:pt idx="319">
                  <c:v>674.625</c:v>
                </c:pt>
                <c:pt idx="320">
                  <c:v>381.307692</c:v>
                </c:pt>
                <c:pt idx="321">
                  <c:v>500.133333</c:v>
                </c:pt>
                <c:pt idx="322">
                  <c:v>660.375</c:v>
                </c:pt>
                <c:pt idx="323">
                  <c:v>1000.5625</c:v>
                </c:pt>
                <c:pt idx="324">
                  <c:v>713.3125</c:v>
                </c:pt>
                <c:pt idx="325">
                  <c:v>727.3125</c:v>
                </c:pt>
                <c:pt idx="326">
                  <c:v>404.125</c:v>
                </c:pt>
                <c:pt idx="327">
                  <c:v>563.875</c:v>
                </c:pt>
                <c:pt idx="328">
                  <c:v>1137.8125</c:v>
                </c:pt>
                <c:pt idx="329">
                  <c:v>603.466666</c:v>
                </c:pt>
                <c:pt idx="330">
                  <c:v>509.25</c:v>
                </c:pt>
                <c:pt idx="331">
                  <c:v>494.75</c:v>
                </c:pt>
                <c:pt idx="332">
                  <c:v>618.25</c:v>
                </c:pt>
                <c:pt idx="333">
                  <c:v>483.875</c:v>
                </c:pt>
                <c:pt idx="334">
                  <c:v>503.75</c:v>
                </c:pt>
                <c:pt idx="335">
                  <c:v>630.1875</c:v>
                </c:pt>
                <c:pt idx="336">
                  <c:v>454.5</c:v>
                </c:pt>
                <c:pt idx="337">
                  <c:v>614.4375</c:v>
                </c:pt>
                <c:pt idx="338">
                  <c:v>323.583333</c:v>
                </c:pt>
                <c:pt idx="339">
                  <c:v>1079.5625</c:v>
                </c:pt>
                <c:pt idx="340">
                  <c:v>772.75</c:v>
                </c:pt>
                <c:pt idx="341">
                  <c:v>597.428571</c:v>
                </c:pt>
                <c:pt idx="342">
                  <c:v>446.615384</c:v>
                </c:pt>
                <c:pt idx="343">
                  <c:v>515.285714</c:v>
                </c:pt>
                <c:pt idx="344">
                  <c:v>641.333333</c:v>
                </c:pt>
                <c:pt idx="345">
                  <c:v>472.125</c:v>
                </c:pt>
                <c:pt idx="346">
                  <c:v>257.615384</c:v>
                </c:pt>
                <c:pt idx="347">
                  <c:v>683.5</c:v>
                </c:pt>
                <c:pt idx="348">
                  <c:v>717.75</c:v>
                </c:pt>
                <c:pt idx="349">
                  <c:v>1463.75</c:v>
                </c:pt>
                <c:pt idx="350">
                  <c:v>1031</c:v>
                </c:pt>
                <c:pt idx="351">
                  <c:v>757.857142</c:v>
                </c:pt>
                <c:pt idx="352">
                  <c:v>756.866666</c:v>
                </c:pt>
                <c:pt idx="353">
                  <c:v>540.466666</c:v>
                </c:pt>
                <c:pt idx="354">
                  <c:v>591.428571</c:v>
                </c:pt>
                <c:pt idx="355">
                  <c:v>806.066666</c:v>
                </c:pt>
                <c:pt idx="356">
                  <c:v>755.266666</c:v>
                </c:pt>
                <c:pt idx="357">
                  <c:v>796.4375</c:v>
                </c:pt>
                <c:pt idx="358">
                  <c:v>542.785714</c:v>
                </c:pt>
                <c:pt idx="359">
                  <c:v>520.066666</c:v>
                </c:pt>
                <c:pt idx="360">
                  <c:v>813.357142</c:v>
                </c:pt>
                <c:pt idx="361">
                  <c:v>604.666666</c:v>
                </c:pt>
                <c:pt idx="362">
                  <c:v>483.133333</c:v>
                </c:pt>
                <c:pt idx="363">
                  <c:v>520.4</c:v>
                </c:pt>
                <c:pt idx="364">
                  <c:v>485.285714</c:v>
                </c:pt>
                <c:pt idx="365">
                  <c:v>412.375</c:v>
                </c:pt>
                <c:pt idx="366">
                  <c:v>372.714285</c:v>
                </c:pt>
                <c:pt idx="367">
                  <c:v>466.923076</c:v>
                </c:pt>
                <c:pt idx="368">
                  <c:v>343.846153</c:v>
                </c:pt>
                <c:pt idx="369">
                  <c:v>438.1</c:v>
                </c:pt>
                <c:pt idx="370">
                  <c:v>274.090909</c:v>
                </c:pt>
                <c:pt idx="371">
                  <c:v>416.166666</c:v>
                </c:pt>
                <c:pt idx="372">
                  <c:v>891.714285</c:v>
                </c:pt>
                <c:pt idx="373">
                  <c:v>1211.928571</c:v>
                </c:pt>
                <c:pt idx="374">
                  <c:v>963.857142</c:v>
                </c:pt>
                <c:pt idx="375">
                  <c:v>1293.357142</c:v>
                </c:pt>
                <c:pt idx="376">
                  <c:v>1527.142857</c:v>
                </c:pt>
                <c:pt idx="377">
                  <c:v>496.642857</c:v>
                </c:pt>
                <c:pt idx="378">
                  <c:v>668.071428</c:v>
                </c:pt>
                <c:pt idx="379">
                  <c:v>336.285714</c:v>
                </c:pt>
                <c:pt idx="380">
                  <c:v>554.307692</c:v>
                </c:pt>
                <c:pt idx="381">
                  <c:v>666.538461</c:v>
                </c:pt>
                <c:pt idx="382">
                  <c:v>636.071428</c:v>
                </c:pt>
                <c:pt idx="383">
                  <c:v>375.428571</c:v>
                </c:pt>
                <c:pt idx="384">
                  <c:v>252.615384</c:v>
                </c:pt>
                <c:pt idx="385">
                  <c:v>547.923076</c:v>
                </c:pt>
                <c:pt idx="386">
                  <c:v>523.428571</c:v>
                </c:pt>
                <c:pt idx="387">
                  <c:v>705.083333</c:v>
                </c:pt>
                <c:pt idx="388">
                  <c:v>653.583333</c:v>
                </c:pt>
                <c:pt idx="389">
                  <c:v>426.428571</c:v>
                </c:pt>
                <c:pt idx="390">
                  <c:v>510.642857</c:v>
                </c:pt>
                <c:pt idx="391">
                  <c:v>868.642857</c:v>
                </c:pt>
                <c:pt idx="392">
                  <c:v>991.714285</c:v>
                </c:pt>
                <c:pt idx="393">
                  <c:v>394.307692</c:v>
                </c:pt>
                <c:pt idx="394">
                  <c:v>658.785714</c:v>
                </c:pt>
                <c:pt idx="395">
                  <c:v>726.923076</c:v>
                </c:pt>
                <c:pt idx="396">
                  <c:v>839.692307</c:v>
                </c:pt>
                <c:pt idx="397">
                  <c:v>491.5</c:v>
                </c:pt>
                <c:pt idx="398">
                  <c:v>504.833333</c:v>
                </c:pt>
                <c:pt idx="399">
                  <c:v>706.076923</c:v>
                </c:pt>
                <c:pt idx="400">
                  <c:v>434.923076</c:v>
                </c:pt>
                <c:pt idx="401">
                  <c:v>524.916666</c:v>
                </c:pt>
                <c:pt idx="402">
                  <c:v>447</c:v>
                </c:pt>
                <c:pt idx="403">
                  <c:v>628.166666</c:v>
                </c:pt>
                <c:pt idx="404">
                  <c:v>230.083333</c:v>
                </c:pt>
                <c:pt idx="405">
                  <c:v>896</c:v>
                </c:pt>
                <c:pt idx="406">
                  <c:v>311.076923</c:v>
                </c:pt>
                <c:pt idx="407">
                  <c:v>335.846153</c:v>
                </c:pt>
                <c:pt idx="408">
                  <c:v>695.307692</c:v>
                </c:pt>
                <c:pt idx="409">
                  <c:v>464.538461</c:v>
                </c:pt>
                <c:pt idx="410">
                  <c:v>676.538461</c:v>
                </c:pt>
                <c:pt idx="411">
                  <c:v>392</c:v>
                </c:pt>
                <c:pt idx="412">
                  <c:v>455</c:v>
                </c:pt>
                <c:pt idx="413">
                  <c:v>601.416666</c:v>
                </c:pt>
                <c:pt idx="414">
                  <c:v>490.153846</c:v>
                </c:pt>
                <c:pt idx="415">
                  <c:v>834.153846</c:v>
                </c:pt>
                <c:pt idx="416">
                  <c:v>547.76923</c:v>
                </c:pt>
                <c:pt idx="417">
                  <c:v>785.5</c:v>
                </c:pt>
                <c:pt idx="418">
                  <c:v>382.307692</c:v>
                </c:pt>
                <c:pt idx="419">
                  <c:v>712.416666</c:v>
                </c:pt>
                <c:pt idx="420">
                  <c:v>349.125</c:v>
                </c:pt>
                <c:pt idx="421">
                  <c:v>578.545454</c:v>
                </c:pt>
                <c:pt idx="422">
                  <c:v>390.875</c:v>
                </c:pt>
                <c:pt idx="423">
                  <c:v>628.076923</c:v>
                </c:pt>
                <c:pt idx="424">
                  <c:v>558.153846</c:v>
                </c:pt>
                <c:pt idx="425">
                  <c:v>807.583333</c:v>
                </c:pt>
                <c:pt idx="426">
                  <c:v>974.833333</c:v>
                </c:pt>
                <c:pt idx="427">
                  <c:v>222.5</c:v>
                </c:pt>
                <c:pt idx="428">
                  <c:v>693.5</c:v>
                </c:pt>
                <c:pt idx="429">
                  <c:v>897</c:v>
                </c:pt>
                <c:pt idx="430">
                  <c:v>99</c:v>
                </c:pt>
                <c:pt idx="431">
                  <c:v>1011.545454</c:v>
                </c:pt>
                <c:pt idx="432">
                  <c:v>259.75</c:v>
                </c:pt>
                <c:pt idx="433">
                  <c:v>932.444444</c:v>
                </c:pt>
                <c:pt idx="434">
                  <c:v>252.916666</c:v>
                </c:pt>
                <c:pt idx="435">
                  <c:v>415.333333</c:v>
                </c:pt>
                <c:pt idx="436">
                  <c:v>403.666666</c:v>
                </c:pt>
                <c:pt idx="437">
                  <c:v>393.1</c:v>
                </c:pt>
                <c:pt idx="438">
                  <c:v>976.363636</c:v>
                </c:pt>
                <c:pt idx="439">
                  <c:v>933</c:v>
                </c:pt>
                <c:pt idx="440">
                  <c:v>284.416666</c:v>
                </c:pt>
                <c:pt idx="441">
                  <c:v>503</c:v>
                </c:pt>
                <c:pt idx="442">
                  <c:v>590.166666</c:v>
                </c:pt>
                <c:pt idx="443">
                  <c:v>892.333333</c:v>
                </c:pt>
                <c:pt idx="444">
                  <c:v>937.727272</c:v>
                </c:pt>
                <c:pt idx="445">
                  <c:v>582.90909</c:v>
                </c:pt>
                <c:pt idx="446">
                  <c:v>1024.272727</c:v>
                </c:pt>
                <c:pt idx="447">
                  <c:v>379.727272</c:v>
                </c:pt>
                <c:pt idx="448">
                  <c:v>960.1</c:v>
                </c:pt>
                <c:pt idx="449">
                  <c:v>552.888888</c:v>
                </c:pt>
                <c:pt idx="450">
                  <c:v>484.666666</c:v>
                </c:pt>
                <c:pt idx="451">
                  <c:v>502.727272</c:v>
                </c:pt>
                <c:pt idx="452">
                  <c:v>578</c:v>
                </c:pt>
                <c:pt idx="453">
                  <c:v>392.545454</c:v>
                </c:pt>
                <c:pt idx="454">
                  <c:v>429.9</c:v>
                </c:pt>
                <c:pt idx="455">
                  <c:v>401.9</c:v>
                </c:pt>
                <c:pt idx="456">
                  <c:v>657.3</c:v>
                </c:pt>
                <c:pt idx="457">
                  <c:v>438.375</c:v>
                </c:pt>
                <c:pt idx="458">
                  <c:v>326.25</c:v>
                </c:pt>
                <c:pt idx="459">
                  <c:v>545.444444</c:v>
                </c:pt>
                <c:pt idx="460">
                  <c:v>639.8</c:v>
                </c:pt>
                <c:pt idx="461">
                  <c:v>1425.1</c:v>
                </c:pt>
                <c:pt idx="462">
                  <c:v>540.9</c:v>
                </c:pt>
                <c:pt idx="463">
                  <c:v>256</c:v>
                </c:pt>
                <c:pt idx="464">
                  <c:v>878.5</c:v>
                </c:pt>
                <c:pt idx="465">
                  <c:v>799.6</c:v>
                </c:pt>
                <c:pt idx="466">
                  <c:v>547.888888</c:v>
                </c:pt>
                <c:pt idx="467">
                  <c:v>561.181818</c:v>
                </c:pt>
                <c:pt idx="468">
                  <c:v>316</c:v>
                </c:pt>
                <c:pt idx="469">
                  <c:v>303.090909</c:v>
                </c:pt>
                <c:pt idx="470">
                  <c:v>251</c:v>
                </c:pt>
                <c:pt idx="471">
                  <c:v>1193</c:v>
                </c:pt>
                <c:pt idx="472">
                  <c:v>633</c:v>
                </c:pt>
                <c:pt idx="473">
                  <c:v>862.333333</c:v>
                </c:pt>
                <c:pt idx="474">
                  <c:v>526.111111</c:v>
                </c:pt>
                <c:pt idx="475">
                  <c:v>535</c:v>
                </c:pt>
                <c:pt idx="476">
                  <c:v>221.3</c:v>
                </c:pt>
                <c:pt idx="477">
                  <c:v>859.2</c:v>
                </c:pt>
                <c:pt idx="478">
                  <c:v>580.3</c:v>
                </c:pt>
                <c:pt idx="479">
                  <c:v>682.25</c:v>
                </c:pt>
                <c:pt idx="480">
                  <c:v>649.857142</c:v>
                </c:pt>
                <c:pt idx="481">
                  <c:v>703.125</c:v>
                </c:pt>
                <c:pt idx="482">
                  <c:v>503</c:v>
                </c:pt>
                <c:pt idx="483">
                  <c:v>477.444444</c:v>
                </c:pt>
                <c:pt idx="484">
                  <c:v>811.875</c:v>
                </c:pt>
                <c:pt idx="485">
                  <c:v>839.5</c:v>
                </c:pt>
                <c:pt idx="486">
                  <c:v>181.875</c:v>
                </c:pt>
                <c:pt idx="487">
                  <c:v>773.444444</c:v>
                </c:pt>
                <c:pt idx="488">
                  <c:v>492</c:v>
                </c:pt>
                <c:pt idx="489">
                  <c:v>746.9</c:v>
                </c:pt>
                <c:pt idx="490">
                  <c:v>417.857142</c:v>
                </c:pt>
                <c:pt idx="491">
                  <c:v>731.166666</c:v>
                </c:pt>
                <c:pt idx="492">
                  <c:v>568.777777</c:v>
                </c:pt>
                <c:pt idx="493">
                  <c:v>513.666666</c:v>
                </c:pt>
                <c:pt idx="494">
                  <c:v>436.888888</c:v>
                </c:pt>
                <c:pt idx="495">
                  <c:v>558.125</c:v>
                </c:pt>
                <c:pt idx="496">
                  <c:v>1273.888888</c:v>
                </c:pt>
                <c:pt idx="497">
                  <c:v>732.888888</c:v>
                </c:pt>
                <c:pt idx="498">
                  <c:v>603.75</c:v>
                </c:pt>
                <c:pt idx="499">
                  <c:v>1079.111111</c:v>
                </c:pt>
                <c:pt idx="500">
                  <c:v>266.4</c:v>
                </c:pt>
                <c:pt idx="501">
                  <c:v>659</c:v>
                </c:pt>
                <c:pt idx="502">
                  <c:v>549.111111</c:v>
                </c:pt>
                <c:pt idx="503">
                  <c:v>992.666666</c:v>
                </c:pt>
                <c:pt idx="504">
                  <c:v>374.666666</c:v>
                </c:pt>
                <c:pt idx="505">
                  <c:v>591.333333</c:v>
                </c:pt>
                <c:pt idx="506">
                  <c:v>1067.8</c:v>
                </c:pt>
                <c:pt idx="507">
                  <c:v>396.777777</c:v>
                </c:pt>
                <c:pt idx="508">
                  <c:v>582.888888</c:v>
                </c:pt>
                <c:pt idx="509">
                  <c:v>635.5</c:v>
                </c:pt>
                <c:pt idx="510">
                  <c:v>374.428571</c:v>
                </c:pt>
                <c:pt idx="511">
                  <c:v>386.75</c:v>
                </c:pt>
                <c:pt idx="512">
                  <c:v>859.555555</c:v>
                </c:pt>
                <c:pt idx="513">
                  <c:v>843.25</c:v>
                </c:pt>
                <c:pt idx="514">
                  <c:v>664.4</c:v>
                </c:pt>
                <c:pt idx="515">
                  <c:v>327.8</c:v>
                </c:pt>
                <c:pt idx="516">
                  <c:v>285.8</c:v>
                </c:pt>
                <c:pt idx="517">
                  <c:v>505.666666</c:v>
                </c:pt>
                <c:pt idx="518">
                  <c:v>782.111111</c:v>
                </c:pt>
                <c:pt idx="519">
                  <c:v>278</c:v>
                </c:pt>
                <c:pt idx="520">
                  <c:v>392.375</c:v>
                </c:pt>
                <c:pt idx="521">
                  <c:v>688.285714</c:v>
                </c:pt>
                <c:pt idx="522">
                  <c:v>741.75</c:v>
                </c:pt>
                <c:pt idx="523">
                  <c:v>604.625</c:v>
                </c:pt>
                <c:pt idx="524">
                  <c:v>493.625</c:v>
                </c:pt>
                <c:pt idx="525">
                  <c:v>559.875</c:v>
                </c:pt>
                <c:pt idx="526">
                  <c:v>593.857142</c:v>
                </c:pt>
                <c:pt idx="527">
                  <c:v>402.428571</c:v>
                </c:pt>
                <c:pt idx="528">
                  <c:v>790.5</c:v>
                </c:pt>
                <c:pt idx="529">
                  <c:v>641.25</c:v>
                </c:pt>
                <c:pt idx="530">
                  <c:v>901.75</c:v>
                </c:pt>
                <c:pt idx="531">
                  <c:v>1070.625</c:v>
                </c:pt>
                <c:pt idx="532">
                  <c:v>469</c:v>
                </c:pt>
                <c:pt idx="533">
                  <c:v>507.75</c:v>
                </c:pt>
                <c:pt idx="534">
                  <c:v>670.857142</c:v>
                </c:pt>
                <c:pt idx="535">
                  <c:v>209.375</c:v>
                </c:pt>
                <c:pt idx="536">
                  <c:v>493.25</c:v>
                </c:pt>
                <c:pt idx="537">
                  <c:v>1162.25</c:v>
                </c:pt>
                <c:pt idx="538">
                  <c:v>666</c:v>
                </c:pt>
                <c:pt idx="539">
                  <c:v>720</c:v>
                </c:pt>
                <c:pt idx="540">
                  <c:v>1077</c:v>
                </c:pt>
                <c:pt idx="541">
                  <c:v>362.875</c:v>
                </c:pt>
                <c:pt idx="542">
                  <c:v>802.714285</c:v>
                </c:pt>
                <c:pt idx="543">
                  <c:v>743</c:v>
                </c:pt>
                <c:pt idx="544">
                  <c:v>565.875</c:v>
                </c:pt>
                <c:pt idx="545">
                  <c:v>578.571428</c:v>
                </c:pt>
                <c:pt idx="546">
                  <c:v>467.428571</c:v>
                </c:pt>
                <c:pt idx="547">
                  <c:v>631.5</c:v>
                </c:pt>
                <c:pt idx="548">
                  <c:v>227.571428</c:v>
                </c:pt>
                <c:pt idx="549">
                  <c:v>514.142857</c:v>
                </c:pt>
                <c:pt idx="550">
                  <c:v>658.125</c:v>
                </c:pt>
                <c:pt idx="551">
                  <c:v>640.6</c:v>
                </c:pt>
                <c:pt idx="552">
                  <c:v>519.142857</c:v>
                </c:pt>
                <c:pt idx="553">
                  <c:v>842</c:v>
                </c:pt>
                <c:pt idx="554">
                  <c:v>370.428571</c:v>
                </c:pt>
                <c:pt idx="555">
                  <c:v>567.5</c:v>
                </c:pt>
                <c:pt idx="556">
                  <c:v>579.666666</c:v>
                </c:pt>
                <c:pt idx="557">
                  <c:v>815.714285</c:v>
                </c:pt>
                <c:pt idx="558">
                  <c:v>744.285714</c:v>
                </c:pt>
                <c:pt idx="559">
                  <c:v>687.5</c:v>
                </c:pt>
                <c:pt idx="560">
                  <c:v>1101.25</c:v>
                </c:pt>
                <c:pt idx="561">
                  <c:v>558.5</c:v>
                </c:pt>
                <c:pt idx="562">
                  <c:v>758.5</c:v>
                </c:pt>
                <c:pt idx="563">
                  <c:v>308.5</c:v>
                </c:pt>
                <c:pt idx="564">
                  <c:v>440</c:v>
                </c:pt>
                <c:pt idx="565">
                  <c:v>979.2</c:v>
                </c:pt>
                <c:pt idx="566">
                  <c:v>582.857142</c:v>
                </c:pt>
                <c:pt idx="567">
                  <c:v>640.142857</c:v>
                </c:pt>
                <c:pt idx="568">
                  <c:v>828.833333</c:v>
                </c:pt>
                <c:pt idx="569">
                  <c:v>711</c:v>
                </c:pt>
                <c:pt idx="570">
                  <c:v>870.5</c:v>
                </c:pt>
                <c:pt idx="571">
                  <c:v>955.333333</c:v>
                </c:pt>
                <c:pt idx="572">
                  <c:v>955</c:v>
                </c:pt>
                <c:pt idx="573">
                  <c:v>439</c:v>
                </c:pt>
                <c:pt idx="574">
                  <c:v>870.571428</c:v>
                </c:pt>
                <c:pt idx="575">
                  <c:v>751.4</c:v>
                </c:pt>
                <c:pt idx="576">
                  <c:v>668.571428</c:v>
                </c:pt>
                <c:pt idx="577">
                  <c:v>400</c:v>
                </c:pt>
                <c:pt idx="578">
                  <c:v>732</c:v>
                </c:pt>
                <c:pt idx="579">
                  <c:v>549.333333</c:v>
                </c:pt>
                <c:pt idx="580">
                  <c:v>144.5</c:v>
                </c:pt>
                <c:pt idx="581">
                  <c:v>447.857142</c:v>
                </c:pt>
                <c:pt idx="582">
                  <c:v>652.857142</c:v>
                </c:pt>
                <c:pt idx="583">
                  <c:v>435.714285</c:v>
                </c:pt>
                <c:pt idx="584">
                  <c:v>757</c:v>
                </c:pt>
                <c:pt idx="585">
                  <c:v>431.142857</c:v>
                </c:pt>
                <c:pt idx="586">
                  <c:v>705.666666</c:v>
                </c:pt>
                <c:pt idx="587">
                  <c:v>328.142857</c:v>
                </c:pt>
                <c:pt idx="588">
                  <c:v>623.5</c:v>
                </c:pt>
                <c:pt idx="589">
                  <c:v>1064</c:v>
                </c:pt>
                <c:pt idx="590">
                  <c:v>622.857142</c:v>
                </c:pt>
                <c:pt idx="591">
                  <c:v>1236.2</c:v>
                </c:pt>
                <c:pt idx="592">
                  <c:v>852</c:v>
                </c:pt>
                <c:pt idx="593">
                  <c:v>792.333333</c:v>
                </c:pt>
                <c:pt idx="594">
                  <c:v>450.666666</c:v>
                </c:pt>
                <c:pt idx="595">
                  <c:v>560.166666</c:v>
                </c:pt>
                <c:pt idx="596">
                  <c:v>523.285714</c:v>
                </c:pt>
                <c:pt idx="597">
                  <c:v>425</c:v>
                </c:pt>
                <c:pt idx="598">
                  <c:v>344</c:v>
                </c:pt>
                <c:pt idx="599">
                  <c:v>763.6</c:v>
                </c:pt>
                <c:pt idx="600">
                  <c:v>304.666666</c:v>
                </c:pt>
                <c:pt idx="601">
                  <c:v>608</c:v>
                </c:pt>
                <c:pt idx="602">
                  <c:v>488.5</c:v>
                </c:pt>
                <c:pt idx="603">
                  <c:v>377.75</c:v>
                </c:pt>
                <c:pt idx="604">
                  <c:v>529.2</c:v>
                </c:pt>
                <c:pt idx="605">
                  <c:v>913.4</c:v>
                </c:pt>
                <c:pt idx="606">
                  <c:v>904.6</c:v>
                </c:pt>
                <c:pt idx="607">
                  <c:v>311.4</c:v>
                </c:pt>
                <c:pt idx="608">
                  <c:v>671.333333</c:v>
                </c:pt>
                <c:pt idx="609">
                  <c:v>420.8</c:v>
                </c:pt>
                <c:pt idx="610">
                  <c:v>761</c:v>
                </c:pt>
                <c:pt idx="611">
                  <c:v>567.5</c:v>
                </c:pt>
                <c:pt idx="612">
                  <c:v>869.166666</c:v>
                </c:pt>
                <c:pt idx="613">
                  <c:v>1030.4</c:v>
                </c:pt>
                <c:pt idx="614">
                  <c:v>347.833333</c:v>
                </c:pt>
                <c:pt idx="615">
                  <c:v>633.6</c:v>
                </c:pt>
                <c:pt idx="616">
                  <c:v>521.4</c:v>
                </c:pt>
                <c:pt idx="617">
                  <c:v>614.833333</c:v>
                </c:pt>
                <c:pt idx="618">
                  <c:v>342</c:v>
                </c:pt>
                <c:pt idx="619">
                  <c:v>349.5</c:v>
                </c:pt>
                <c:pt idx="620">
                  <c:v>535.8</c:v>
                </c:pt>
                <c:pt idx="621">
                  <c:v>408.2</c:v>
                </c:pt>
                <c:pt idx="622">
                  <c:v>759.6</c:v>
                </c:pt>
                <c:pt idx="623">
                  <c:v>280</c:v>
                </c:pt>
                <c:pt idx="624">
                  <c:v>588.6</c:v>
                </c:pt>
                <c:pt idx="625">
                  <c:v>494.6</c:v>
                </c:pt>
                <c:pt idx="626">
                  <c:v>618</c:v>
                </c:pt>
                <c:pt idx="627">
                  <c:v>440.833333</c:v>
                </c:pt>
                <c:pt idx="628">
                  <c:v>283.6</c:v>
                </c:pt>
                <c:pt idx="629">
                  <c:v>591.5</c:v>
                </c:pt>
                <c:pt idx="630">
                  <c:v>642.6</c:v>
                </c:pt>
                <c:pt idx="631">
                  <c:v>648.4</c:v>
                </c:pt>
                <c:pt idx="632">
                  <c:v>717.166666</c:v>
                </c:pt>
                <c:pt idx="633">
                  <c:v>486</c:v>
                </c:pt>
                <c:pt idx="634">
                  <c:v>421.2</c:v>
                </c:pt>
                <c:pt idx="635">
                  <c:v>433</c:v>
                </c:pt>
                <c:pt idx="636">
                  <c:v>396.5</c:v>
                </c:pt>
                <c:pt idx="637">
                  <c:v>724.8</c:v>
                </c:pt>
                <c:pt idx="638">
                  <c:v>681.4</c:v>
                </c:pt>
                <c:pt idx="639">
                  <c:v>568</c:v>
                </c:pt>
                <c:pt idx="640">
                  <c:v>339</c:v>
                </c:pt>
                <c:pt idx="641">
                  <c:v>583.2</c:v>
                </c:pt>
                <c:pt idx="642">
                  <c:v>385.4</c:v>
                </c:pt>
                <c:pt idx="643">
                  <c:v>316</c:v>
                </c:pt>
                <c:pt idx="644">
                  <c:v>403</c:v>
                </c:pt>
                <c:pt idx="645">
                  <c:v>616.6</c:v>
                </c:pt>
                <c:pt idx="646">
                  <c:v>554</c:v>
                </c:pt>
                <c:pt idx="647">
                  <c:v>642.75</c:v>
                </c:pt>
                <c:pt idx="648">
                  <c:v>535.2</c:v>
                </c:pt>
                <c:pt idx="649">
                  <c:v>447.4</c:v>
                </c:pt>
                <c:pt idx="650">
                  <c:v>588.6</c:v>
                </c:pt>
                <c:pt idx="651">
                  <c:v>579.2</c:v>
                </c:pt>
                <c:pt idx="652">
                  <c:v>823.8</c:v>
                </c:pt>
                <c:pt idx="653">
                  <c:v>460.8</c:v>
                </c:pt>
                <c:pt idx="654">
                  <c:v>506.6</c:v>
                </c:pt>
                <c:pt idx="655">
                  <c:v>775.8</c:v>
                </c:pt>
                <c:pt idx="656">
                  <c:v>558</c:v>
                </c:pt>
                <c:pt idx="657">
                  <c:v>582.6</c:v>
                </c:pt>
                <c:pt idx="658">
                  <c:v>665.2</c:v>
                </c:pt>
                <c:pt idx="659">
                  <c:v>932</c:v>
                </c:pt>
                <c:pt idx="660">
                  <c:v>432.8</c:v>
                </c:pt>
                <c:pt idx="661">
                  <c:v>544</c:v>
                </c:pt>
                <c:pt idx="662">
                  <c:v>396.25</c:v>
                </c:pt>
                <c:pt idx="663">
                  <c:v>836</c:v>
                </c:pt>
                <c:pt idx="664">
                  <c:v>513.5</c:v>
                </c:pt>
                <c:pt idx="665">
                  <c:v>593.75</c:v>
                </c:pt>
                <c:pt idx="666">
                  <c:v>630</c:v>
                </c:pt>
                <c:pt idx="667">
                  <c:v>330</c:v>
                </c:pt>
                <c:pt idx="668">
                  <c:v>396.75</c:v>
                </c:pt>
                <c:pt idx="669">
                  <c:v>764.6</c:v>
                </c:pt>
                <c:pt idx="670">
                  <c:v>959.6</c:v>
                </c:pt>
                <c:pt idx="671">
                  <c:v>804</c:v>
                </c:pt>
                <c:pt idx="672">
                  <c:v>460</c:v>
                </c:pt>
                <c:pt idx="673">
                  <c:v>158.2</c:v>
                </c:pt>
                <c:pt idx="674">
                  <c:v>737.6</c:v>
                </c:pt>
                <c:pt idx="675">
                  <c:v>465</c:v>
                </c:pt>
                <c:pt idx="676">
                  <c:v>294</c:v>
                </c:pt>
                <c:pt idx="677">
                  <c:v>784</c:v>
                </c:pt>
                <c:pt idx="678">
                  <c:v>471</c:v>
                </c:pt>
                <c:pt idx="679">
                  <c:v>437.666666</c:v>
                </c:pt>
                <c:pt idx="680">
                  <c:v>462.2</c:v>
                </c:pt>
                <c:pt idx="681">
                  <c:v>664.8</c:v>
                </c:pt>
                <c:pt idx="682">
                  <c:v>688.5</c:v>
                </c:pt>
                <c:pt idx="683">
                  <c:v>572.25</c:v>
                </c:pt>
                <c:pt idx="684">
                  <c:v>818</c:v>
                </c:pt>
                <c:pt idx="685">
                  <c:v>652.4</c:v>
                </c:pt>
                <c:pt idx="686">
                  <c:v>485.25</c:v>
                </c:pt>
                <c:pt idx="687">
                  <c:v>597.333333</c:v>
                </c:pt>
                <c:pt idx="688">
                  <c:v>867.5</c:v>
                </c:pt>
                <c:pt idx="689">
                  <c:v>513</c:v>
                </c:pt>
                <c:pt idx="690">
                  <c:v>636.25</c:v>
                </c:pt>
                <c:pt idx="691">
                  <c:v>515</c:v>
                </c:pt>
                <c:pt idx="692">
                  <c:v>464.25</c:v>
                </c:pt>
                <c:pt idx="693">
                  <c:v>1010.5</c:v>
                </c:pt>
                <c:pt idx="694">
                  <c:v>666.75</c:v>
                </c:pt>
                <c:pt idx="695">
                  <c:v>742.333333</c:v>
                </c:pt>
                <c:pt idx="696">
                  <c:v>612.333333</c:v>
                </c:pt>
                <c:pt idx="697">
                  <c:v>447.5</c:v>
                </c:pt>
                <c:pt idx="698">
                  <c:v>717</c:v>
                </c:pt>
                <c:pt idx="699">
                  <c:v>514</c:v>
                </c:pt>
                <c:pt idx="700">
                  <c:v>379.5</c:v>
                </c:pt>
                <c:pt idx="701">
                  <c:v>678.5</c:v>
                </c:pt>
                <c:pt idx="702">
                  <c:v>206</c:v>
                </c:pt>
                <c:pt idx="703">
                  <c:v>406</c:v>
                </c:pt>
                <c:pt idx="704">
                  <c:v>669</c:v>
                </c:pt>
                <c:pt idx="705">
                  <c:v>380</c:v>
                </c:pt>
                <c:pt idx="706">
                  <c:v>476.666666</c:v>
                </c:pt>
                <c:pt idx="707">
                  <c:v>672.5</c:v>
                </c:pt>
                <c:pt idx="708">
                  <c:v>389.25</c:v>
                </c:pt>
                <c:pt idx="709">
                  <c:v>385.5</c:v>
                </c:pt>
                <c:pt idx="710">
                  <c:v>946.333333</c:v>
                </c:pt>
                <c:pt idx="711">
                  <c:v>1015</c:v>
                </c:pt>
                <c:pt idx="712">
                  <c:v>330</c:v>
                </c:pt>
                <c:pt idx="713">
                  <c:v>1045</c:v>
                </c:pt>
                <c:pt idx="714">
                  <c:v>355</c:v>
                </c:pt>
                <c:pt idx="715">
                  <c:v>409.25</c:v>
                </c:pt>
                <c:pt idx="716">
                  <c:v>640.75</c:v>
                </c:pt>
                <c:pt idx="717">
                  <c:v>823</c:v>
                </c:pt>
                <c:pt idx="718">
                  <c:v>461.5</c:v>
                </c:pt>
                <c:pt idx="719">
                  <c:v>469.666666</c:v>
                </c:pt>
                <c:pt idx="720">
                  <c:v>519.5</c:v>
                </c:pt>
                <c:pt idx="721">
                  <c:v>746</c:v>
                </c:pt>
                <c:pt idx="722">
                  <c:v>412</c:v>
                </c:pt>
                <c:pt idx="723">
                  <c:v>468</c:v>
                </c:pt>
                <c:pt idx="724">
                  <c:v>498</c:v>
                </c:pt>
                <c:pt idx="725">
                  <c:v>1070.5</c:v>
                </c:pt>
                <c:pt idx="726">
                  <c:v>1441</c:v>
                </c:pt>
                <c:pt idx="727">
                  <c:v>424.666666</c:v>
                </c:pt>
                <c:pt idx="728">
                  <c:v>691.333333</c:v>
                </c:pt>
                <c:pt idx="729">
                  <c:v>806.5</c:v>
                </c:pt>
                <c:pt idx="730">
                  <c:v>678.5</c:v>
                </c:pt>
                <c:pt idx="731">
                  <c:v>1020</c:v>
                </c:pt>
                <c:pt idx="732">
                  <c:v>544.5</c:v>
                </c:pt>
                <c:pt idx="733">
                  <c:v>335</c:v>
                </c:pt>
                <c:pt idx="734">
                  <c:v>495.5</c:v>
                </c:pt>
                <c:pt idx="735">
                  <c:v>458</c:v>
                </c:pt>
                <c:pt idx="736">
                  <c:v>1001.5</c:v>
                </c:pt>
                <c:pt idx="737">
                  <c:v>533.666666</c:v>
                </c:pt>
                <c:pt idx="738">
                  <c:v>676</c:v>
                </c:pt>
                <c:pt idx="739">
                  <c:v>785</c:v>
                </c:pt>
                <c:pt idx="740">
                  <c:v>910</c:v>
                </c:pt>
                <c:pt idx="741">
                  <c:v>379</c:v>
                </c:pt>
                <c:pt idx="742">
                  <c:v>78</c:v>
                </c:pt>
                <c:pt idx="743">
                  <c:v>543.5</c:v>
                </c:pt>
                <c:pt idx="744">
                  <c:v>399.5</c:v>
                </c:pt>
                <c:pt idx="745">
                  <c:v>883</c:v>
                </c:pt>
                <c:pt idx="746">
                  <c:v>862</c:v>
                </c:pt>
                <c:pt idx="747">
                  <c:v>435</c:v>
                </c:pt>
                <c:pt idx="748">
                  <c:v>476</c:v>
                </c:pt>
                <c:pt idx="749">
                  <c:v>917</c:v>
                </c:pt>
                <c:pt idx="750">
                  <c:v>498.5</c:v>
                </c:pt>
                <c:pt idx="751">
                  <c:v>595</c:v>
                </c:pt>
                <c:pt idx="752">
                  <c:v>3</c:v>
                </c:pt>
                <c:pt idx="753">
                  <c:v>853.5</c:v>
                </c:pt>
                <c:pt idx="754">
                  <c:v>556</c:v>
                </c:pt>
                <c:pt idx="755">
                  <c:v>22</c:v>
                </c:pt>
                <c:pt idx="756">
                  <c:v>1239</c:v>
                </c:pt>
                <c:pt idx="757">
                  <c:v>22</c:v>
                </c:pt>
                <c:pt idx="758">
                  <c:v>666.5</c:v>
                </c:pt>
                <c:pt idx="759">
                  <c:v>1231</c:v>
                </c:pt>
                <c:pt idx="760">
                  <c:v>82</c:v>
                </c:pt>
                <c:pt idx="761">
                  <c:v>418</c:v>
                </c:pt>
                <c:pt idx="762">
                  <c:v>714.5</c:v>
                </c:pt>
                <c:pt idx="763">
                  <c:v>107.5</c:v>
                </c:pt>
                <c:pt idx="764">
                  <c:v>666</c:v>
                </c:pt>
                <c:pt idx="765">
                  <c:v>440</c:v>
                </c:pt>
                <c:pt idx="766">
                  <c:v>807</c:v>
                </c:pt>
                <c:pt idx="767">
                  <c:v>837</c:v>
                </c:pt>
                <c:pt idx="768">
                  <c:v>587</c:v>
                </c:pt>
                <c:pt idx="769">
                  <c:v>126</c:v>
                </c:pt>
                <c:pt idx="770">
                  <c:v>605</c:v>
                </c:pt>
                <c:pt idx="771">
                  <c:v>997</c:v>
                </c:pt>
                <c:pt idx="772">
                  <c:v>4</c:v>
                </c:pt>
                <c:pt idx="773">
                  <c:v>412</c:v>
                </c:pt>
                <c:pt idx="774">
                  <c:v>555</c:v>
                </c:pt>
                <c:pt idx="775">
                  <c:v>713</c:v>
                </c:pt>
              </c:numCache>
            </c:numRef>
          </c:xVal>
          <c:yVal>
            <c:numRef>
              <c:f>Sheet2!$H$2:$H$777</c:f>
              <c:numCache>
                <c:formatCode>0_);[Red]\(0\)</c:formatCode>
                <c:ptCount val="776"/>
                <c:pt idx="0">
                  <c:v>101.908446508022</c:v>
                </c:pt>
                <c:pt idx="1">
                  <c:v>98.5017862737014</c:v>
                </c:pt>
                <c:pt idx="2">
                  <c:v>101.858999960194</c:v>
                </c:pt>
                <c:pt idx="3">
                  <c:v>98.8239727092988</c:v>
                </c:pt>
                <c:pt idx="4">
                  <c:v>75.1230280922529</c:v>
                </c:pt>
                <c:pt idx="5">
                  <c:v>105.519662099814</c:v>
                </c:pt>
                <c:pt idx="6">
                  <c:v>89.9112490183975</c:v>
                </c:pt>
                <c:pt idx="7">
                  <c:v>77.8444601906538</c:v>
                </c:pt>
                <c:pt idx="8">
                  <c:v>95.3020179783266</c:v>
                </c:pt>
                <c:pt idx="9">
                  <c:v>137.395224172335</c:v>
                </c:pt>
                <c:pt idx="10">
                  <c:v>118.383971136311</c:v>
                </c:pt>
                <c:pt idx="11">
                  <c:v>124.901571344295</c:v>
                </c:pt>
                <c:pt idx="12">
                  <c:v>111.385263323418</c:v>
                </c:pt>
                <c:pt idx="13">
                  <c:v>122.734647326109</c:v>
                </c:pt>
                <c:pt idx="14">
                  <c:v>102.419840754206</c:v>
                </c:pt>
                <c:pt idx="15">
                  <c:v>99.9035732907177</c:v>
                </c:pt>
                <c:pt idx="16">
                  <c:v>88.7090489113291</c:v>
                </c:pt>
                <c:pt idx="17">
                  <c:v>91.8467872994561</c:v>
                </c:pt>
                <c:pt idx="18">
                  <c:v>112.434651769752</c:v>
                </c:pt>
                <c:pt idx="19">
                  <c:v>94.8850378080888</c:v>
                </c:pt>
                <c:pt idx="20">
                  <c:v>117.21842181383</c:v>
                </c:pt>
                <c:pt idx="21">
                  <c:v>130.002172361523</c:v>
                </c:pt>
                <c:pt idx="22">
                  <c:v>103.827587429263</c:v>
                </c:pt>
                <c:pt idx="23">
                  <c:v>83.0326447778517</c:v>
                </c:pt>
                <c:pt idx="24">
                  <c:v>90.0618799715145</c:v>
                </c:pt>
                <c:pt idx="25">
                  <c:v>101.889113290209</c:v>
                </c:pt>
                <c:pt idx="26">
                  <c:v>83.8237892399774</c:v>
                </c:pt>
                <c:pt idx="27">
                  <c:v>104.582125981314</c:v>
                </c:pt>
                <c:pt idx="28">
                  <c:v>114.042690194393</c:v>
                </c:pt>
                <c:pt idx="29">
                  <c:v>94.2349396712932</c:v>
                </c:pt>
                <c:pt idx="30">
                  <c:v>92.7659829183549</c:v>
                </c:pt>
                <c:pt idx="31">
                  <c:v>81.1335317623522</c:v>
                </c:pt>
                <c:pt idx="32">
                  <c:v>97.0548155403731</c:v>
                </c:pt>
                <c:pt idx="33">
                  <c:v>100.410745470089</c:v>
                </c:pt>
                <c:pt idx="34">
                  <c:v>109.016146699151</c:v>
                </c:pt>
                <c:pt idx="35">
                  <c:v>120.15428650525</c:v>
                </c:pt>
                <c:pt idx="36">
                  <c:v>138.959534909414</c:v>
                </c:pt>
                <c:pt idx="37">
                  <c:v>93.6113772539102</c:v>
                </c:pt>
                <c:pt idx="38">
                  <c:v>93.6381343039288</c:v>
                </c:pt>
                <c:pt idx="39">
                  <c:v>115.333641329351</c:v>
                </c:pt>
                <c:pt idx="40">
                  <c:v>95.9555951679094</c:v>
                </c:pt>
                <c:pt idx="41">
                  <c:v>107.626047408713</c:v>
                </c:pt>
                <c:pt idx="42">
                  <c:v>112.587125764275</c:v>
                </c:pt>
                <c:pt idx="43">
                  <c:v>113.151521436275</c:v>
                </c:pt>
                <c:pt idx="44">
                  <c:v>92.8989151522503</c:v>
                </c:pt>
                <c:pt idx="45">
                  <c:v>114.933793080646</c:v>
                </c:pt>
                <c:pt idx="46">
                  <c:v>115.215471952107</c:v>
                </c:pt>
                <c:pt idx="47">
                  <c:v>93.0926340624954</c:v>
                </c:pt>
                <c:pt idx="48">
                  <c:v>76.3647295756362</c:v>
                </c:pt>
                <c:pt idx="49">
                  <c:v>135.965471726603</c:v>
                </c:pt>
                <c:pt idx="50">
                  <c:v>108.756584721922</c:v>
                </c:pt>
                <c:pt idx="51">
                  <c:v>88.7934480205574</c:v>
                </c:pt>
                <c:pt idx="52">
                  <c:v>96.6001950421228</c:v>
                </c:pt>
                <c:pt idx="53">
                  <c:v>91.9234582802357</c:v>
                </c:pt>
                <c:pt idx="54">
                  <c:v>86.9275541724594</c:v>
                </c:pt>
                <c:pt idx="55">
                  <c:v>93.5673111369602</c:v>
                </c:pt>
                <c:pt idx="56">
                  <c:v>103.083320497191</c:v>
                </c:pt>
                <c:pt idx="57">
                  <c:v>137.079014140985</c:v>
                </c:pt>
                <c:pt idx="58">
                  <c:v>92.3150441918557</c:v>
                </c:pt>
                <c:pt idx="59">
                  <c:v>112.69796256418</c:v>
                </c:pt>
                <c:pt idx="60">
                  <c:v>111.882503879499</c:v>
                </c:pt>
                <c:pt idx="61">
                  <c:v>155.420390832342</c:v>
                </c:pt>
                <c:pt idx="62">
                  <c:v>99.7527401729473</c:v>
                </c:pt>
                <c:pt idx="63">
                  <c:v>74.2232354412205</c:v>
                </c:pt>
                <c:pt idx="64">
                  <c:v>85.2091471564857</c:v>
                </c:pt>
                <c:pt idx="65">
                  <c:v>128.214007176548</c:v>
                </c:pt>
                <c:pt idx="66">
                  <c:v>105.497295494922</c:v>
                </c:pt>
                <c:pt idx="67">
                  <c:v>70.8332455494145</c:v>
                </c:pt>
                <c:pt idx="68">
                  <c:v>86.1276325363377</c:v>
                </c:pt>
                <c:pt idx="69">
                  <c:v>102.070211384413</c:v>
                </c:pt>
                <c:pt idx="70">
                  <c:v>148.203020472773</c:v>
                </c:pt>
                <c:pt idx="71">
                  <c:v>111.232895124544</c:v>
                </c:pt>
                <c:pt idx="72">
                  <c:v>114.418228735324</c:v>
                </c:pt>
                <c:pt idx="73">
                  <c:v>90.8201927253227</c:v>
                </c:pt>
                <c:pt idx="74">
                  <c:v>110.648827815961</c:v>
                </c:pt>
                <c:pt idx="75">
                  <c:v>70.7166315959461</c:v>
                </c:pt>
                <c:pt idx="76">
                  <c:v>99.3781397186302</c:v>
                </c:pt>
                <c:pt idx="77">
                  <c:v>86.1619652158889</c:v>
                </c:pt>
                <c:pt idx="78">
                  <c:v>97.270686196963</c:v>
                </c:pt>
                <c:pt idx="79">
                  <c:v>91.9382604514112</c:v>
                </c:pt>
                <c:pt idx="80">
                  <c:v>110.316908753571</c:v>
                </c:pt>
                <c:pt idx="81">
                  <c:v>113.766307659693</c:v>
                </c:pt>
                <c:pt idx="82">
                  <c:v>99.4117464726687</c:v>
                </c:pt>
                <c:pt idx="83">
                  <c:v>86.9256563035329</c:v>
                </c:pt>
                <c:pt idx="84">
                  <c:v>102.225260299412</c:v>
                </c:pt>
                <c:pt idx="85">
                  <c:v>96.3721901405511</c:v>
                </c:pt>
                <c:pt idx="86">
                  <c:v>105.818583417627</c:v>
                </c:pt>
                <c:pt idx="87">
                  <c:v>95.4438590747284</c:v>
                </c:pt>
                <c:pt idx="88">
                  <c:v>89.8510241989151</c:v>
                </c:pt>
                <c:pt idx="89">
                  <c:v>116.471531802122</c:v>
                </c:pt>
                <c:pt idx="90">
                  <c:v>128.416530256581</c:v>
                </c:pt>
                <c:pt idx="91">
                  <c:v>92.7254713039275</c:v>
                </c:pt>
                <c:pt idx="92">
                  <c:v>97.0354101020422</c:v>
                </c:pt>
                <c:pt idx="93">
                  <c:v>103.783853218141</c:v>
                </c:pt>
                <c:pt idx="94">
                  <c:v>122.738552630649</c:v>
                </c:pt>
                <c:pt idx="95">
                  <c:v>123.037669527198</c:v>
                </c:pt>
                <c:pt idx="96">
                  <c:v>102.595321671718</c:v>
                </c:pt>
                <c:pt idx="97">
                  <c:v>116.948091350518</c:v>
                </c:pt>
                <c:pt idx="98">
                  <c:v>111.618755317392</c:v>
                </c:pt>
                <c:pt idx="99">
                  <c:v>110.032821711619</c:v>
                </c:pt>
                <c:pt idx="100">
                  <c:v>80.3133454942206</c:v>
                </c:pt>
                <c:pt idx="101">
                  <c:v>131.60437584182</c:v>
                </c:pt>
                <c:pt idx="102">
                  <c:v>123.253959849906</c:v>
                </c:pt>
                <c:pt idx="103">
                  <c:v>133.132471678947</c:v>
                </c:pt>
                <c:pt idx="104">
                  <c:v>107.717550677131</c:v>
                </c:pt>
                <c:pt idx="105">
                  <c:v>111.687802182419</c:v>
                </c:pt>
                <c:pt idx="106">
                  <c:v>100.307899648952</c:v>
                </c:pt>
                <c:pt idx="107">
                  <c:v>141.411924275638</c:v>
                </c:pt>
                <c:pt idx="108">
                  <c:v>86.7881554396801</c:v>
                </c:pt>
                <c:pt idx="109">
                  <c:v>89.1013482012917</c:v>
                </c:pt>
                <c:pt idx="110">
                  <c:v>125.709057126776</c:v>
                </c:pt>
                <c:pt idx="111">
                  <c:v>93.4492517505464</c:v>
                </c:pt>
                <c:pt idx="112">
                  <c:v>101.706751448421</c:v>
                </c:pt>
                <c:pt idx="113">
                  <c:v>124.435468756845</c:v>
                </c:pt>
                <c:pt idx="114">
                  <c:v>59.4662125041978</c:v>
                </c:pt>
                <c:pt idx="115">
                  <c:v>72.5165062687496</c:v>
                </c:pt>
                <c:pt idx="116">
                  <c:v>104.938523743212</c:v>
                </c:pt>
                <c:pt idx="117">
                  <c:v>98.3823669679453</c:v>
                </c:pt>
                <c:pt idx="118">
                  <c:v>122.438433955409</c:v>
                </c:pt>
                <c:pt idx="119">
                  <c:v>89.7441194472752</c:v>
                </c:pt>
                <c:pt idx="120">
                  <c:v>99.1101235053388</c:v>
                </c:pt>
                <c:pt idx="121">
                  <c:v>89.7741006620626</c:v>
                </c:pt>
                <c:pt idx="122">
                  <c:v>102.25128640402</c:v>
                </c:pt>
                <c:pt idx="123">
                  <c:v>127.273860651655</c:v>
                </c:pt>
                <c:pt idx="124">
                  <c:v>100.242736624638</c:v>
                </c:pt>
                <c:pt idx="125">
                  <c:v>108.016061888938</c:v>
                </c:pt>
                <c:pt idx="126">
                  <c:v>101.669711183272</c:v>
                </c:pt>
                <c:pt idx="127">
                  <c:v>96.8188163331601</c:v>
                </c:pt>
                <c:pt idx="128">
                  <c:v>112.591749783112</c:v>
                </c:pt>
                <c:pt idx="129">
                  <c:v>101.157669104911</c:v>
                </c:pt>
                <c:pt idx="130">
                  <c:v>126.364230981505</c:v>
                </c:pt>
                <c:pt idx="131">
                  <c:v>104.253978196757</c:v>
                </c:pt>
                <c:pt idx="132">
                  <c:v>118.125228040476</c:v>
                </c:pt>
                <c:pt idx="133">
                  <c:v>106.348575812726</c:v>
                </c:pt>
                <c:pt idx="134">
                  <c:v>93.3729324611132</c:v>
                </c:pt>
                <c:pt idx="135">
                  <c:v>71.1814998487357</c:v>
                </c:pt>
                <c:pt idx="136">
                  <c:v>98.2356033305066</c:v>
                </c:pt>
                <c:pt idx="137">
                  <c:v>85.7081266495238</c:v>
                </c:pt>
                <c:pt idx="138">
                  <c:v>137.786055193905</c:v>
                </c:pt>
                <c:pt idx="139">
                  <c:v>103.04633746117</c:v>
                </c:pt>
                <c:pt idx="140">
                  <c:v>82.2845205940723</c:v>
                </c:pt>
                <c:pt idx="141">
                  <c:v>105.688395509901</c:v>
                </c:pt>
                <c:pt idx="142">
                  <c:v>108.298369494678</c:v>
                </c:pt>
                <c:pt idx="143">
                  <c:v>82.7113180804406</c:v>
                </c:pt>
                <c:pt idx="144">
                  <c:v>115.369132822382</c:v>
                </c:pt>
                <c:pt idx="145">
                  <c:v>101.301088919098</c:v>
                </c:pt>
                <c:pt idx="146">
                  <c:v>75.3890459785687</c:v>
                </c:pt>
                <c:pt idx="147">
                  <c:v>100.430692903831</c:v>
                </c:pt>
                <c:pt idx="148">
                  <c:v>106.86271561395</c:v>
                </c:pt>
                <c:pt idx="149">
                  <c:v>86.2000237331362</c:v>
                </c:pt>
                <c:pt idx="150">
                  <c:v>77.8132970709682</c:v>
                </c:pt>
                <c:pt idx="151">
                  <c:v>94.068223554628</c:v>
                </c:pt>
                <c:pt idx="152">
                  <c:v>93.7731224807987</c:v>
                </c:pt>
                <c:pt idx="153">
                  <c:v>110.935772426527</c:v>
                </c:pt>
                <c:pt idx="154">
                  <c:v>93.5696244774089</c:v>
                </c:pt>
                <c:pt idx="155">
                  <c:v>112.249324782499</c:v>
                </c:pt>
                <c:pt idx="156">
                  <c:v>108.547620151516</c:v>
                </c:pt>
                <c:pt idx="157">
                  <c:v>74.082885545805</c:v>
                </c:pt>
                <c:pt idx="158">
                  <c:v>77.9930942388195</c:v>
                </c:pt>
                <c:pt idx="159">
                  <c:v>107.137613319704</c:v>
                </c:pt>
                <c:pt idx="160">
                  <c:v>108.367418143452</c:v>
                </c:pt>
                <c:pt idx="161">
                  <c:v>98.4655425217565</c:v>
                </c:pt>
                <c:pt idx="162">
                  <c:v>69.9400651077972</c:v>
                </c:pt>
                <c:pt idx="163">
                  <c:v>126.758485035676</c:v>
                </c:pt>
                <c:pt idx="164">
                  <c:v>99.4480277054715</c:v>
                </c:pt>
                <c:pt idx="165">
                  <c:v>61.8664475652013</c:v>
                </c:pt>
                <c:pt idx="166">
                  <c:v>78.072537777529</c:v>
                </c:pt>
                <c:pt idx="167">
                  <c:v>107.455953492271</c:v>
                </c:pt>
                <c:pt idx="168">
                  <c:v>92.622948012647</c:v>
                </c:pt>
                <c:pt idx="169">
                  <c:v>69.428621994956</c:v>
                </c:pt>
                <c:pt idx="170">
                  <c:v>107.31993831097</c:v>
                </c:pt>
                <c:pt idx="171">
                  <c:v>88.127482731777</c:v>
                </c:pt>
                <c:pt idx="172">
                  <c:v>118.335105384727</c:v>
                </c:pt>
                <c:pt idx="173">
                  <c:v>66.9592964997465</c:v>
                </c:pt>
                <c:pt idx="174">
                  <c:v>93.9034943348215</c:v>
                </c:pt>
                <c:pt idx="175">
                  <c:v>126.469978237489</c:v>
                </c:pt>
                <c:pt idx="176">
                  <c:v>103.88138998372</c:v>
                </c:pt>
                <c:pt idx="177">
                  <c:v>94.38529880435</c:v>
                </c:pt>
                <c:pt idx="178">
                  <c:v>90.8165038198762</c:v>
                </c:pt>
                <c:pt idx="179">
                  <c:v>114.608796396887</c:v>
                </c:pt>
                <c:pt idx="180">
                  <c:v>101.992323696615</c:v>
                </c:pt>
                <c:pt idx="181">
                  <c:v>98.6542162177884</c:v>
                </c:pt>
                <c:pt idx="182">
                  <c:v>115.925817855524</c:v>
                </c:pt>
                <c:pt idx="183">
                  <c:v>96.4712412099369</c:v>
                </c:pt>
                <c:pt idx="184">
                  <c:v>103.165950204038</c:v>
                </c:pt>
                <c:pt idx="185">
                  <c:v>86.5702400256481</c:v>
                </c:pt>
                <c:pt idx="186">
                  <c:v>90.0278470182526</c:v>
                </c:pt>
                <c:pt idx="187">
                  <c:v>77.3016316858966</c:v>
                </c:pt>
                <c:pt idx="188">
                  <c:v>86.489740448277</c:v>
                </c:pt>
                <c:pt idx="189">
                  <c:v>80.5144444305703</c:v>
                </c:pt>
                <c:pt idx="190">
                  <c:v>93.9478839451355</c:v>
                </c:pt>
                <c:pt idx="191">
                  <c:v>134.510980178505</c:v>
                </c:pt>
                <c:pt idx="192">
                  <c:v>98.6894715125795</c:v>
                </c:pt>
                <c:pt idx="193">
                  <c:v>132.231153303849</c:v>
                </c:pt>
                <c:pt idx="194">
                  <c:v>115.215512063726</c:v>
                </c:pt>
                <c:pt idx="195">
                  <c:v>92.6744302374503</c:v>
                </c:pt>
                <c:pt idx="196">
                  <c:v>58.2098175463312</c:v>
                </c:pt>
                <c:pt idx="197">
                  <c:v>90.9819821752416</c:v>
                </c:pt>
                <c:pt idx="198">
                  <c:v>79.4829613435051</c:v>
                </c:pt>
                <c:pt idx="199">
                  <c:v>86.6295082878851</c:v>
                </c:pt>
                <c:pt idx="200">
                  <c:v>92.6131718684002</c:v>
                </c:pt>
                <c:pt idx="201">
                  <c:v>82.4161082094553</c:v>
                </c:pt>
                <c:pt idx="202">
                  <c:v>74.8451230598034</c:v>
                </c:pt>
                <c:pt idx="203">
                  <c:v>97.6510569415376</c:v>
                </c:pt>
                <c:pt idx="204">
                  <c:v>106.740778946704</c:v>
                </c:pt>
                <c:pt idx="205">
                  <c:v>86.7479383204737</c:v>
                </c:pt>
                <c:pt idx="206">
                  <c:v>96.0718584340976</c:v>
                </c:pt>
                <c:pt idx="207">
                  <c:v>86.6701247782536</c:v>
                </c:pt>
                <c:pt idx="208">
                  <c:v>114.690465649744</c:v>
                </c:pt>
                <c:pt idx="209">
                  <c:v>88.429426831108</c:v>
                </c:pt>
                <c:pt idx="210">
                  <c:v>88.0347647575789</c:v>
                </c:pt>
                <c:pt idx="211">
                  <c:v>117.482158409672</c:v>
                </c:pt>
                <c:pt idx="212">
                  <c:v>89.20068592567</c:v>
                </c:pt>
                <c:pt idx="213">
                  <c:v>77.465858041084</c:v>
                </c:pt>
                <c:pt idx="214">
                  <c:v>89.7032038811548</c:v>
                </c:pt>
                <c:pt idx="215">
                  <c:v>87.9501128142931</c:v>
                </c:pt>
                <c:pt idx="216">
                  <c:v>86.2301250330377</c:v>
                </c:pt>
                <c:pt idx="217">
                  <c:v>85.9258223886064</c:v>
                </c:pt>
                <c:pt idx="218">
                  <c:v>107.505703750314</c:v>
                </c:pt>
                <c:pt idx="219">
                  <c:v>99.5397005012301</c:v>
                </c:pt>
                <c:pt idx="220">
                  <c:v>79.973083997684</c:v>
                </c:pt>
                <c:pt idx="221">
                  <c:v>82.8015777019224</c:v>
                </c:pt>
                <c:pt idx="222">
                  <c:v>76.3701547142708</c:v>
                </c:pt>
                <c:pt idx="223">
                  <c:v>106.658551789394</c:v>
                </c:pt>
                <c:pt idx="224">
                  <c:v>79.7024948756864</c:v>
                </c:pt>
                <c:pt idx="225">
                  <c:v>69.0600329826931</c:v>
                </c:pt>
                <c:pt idx="226">
                  <c:v>66.6138430186932</c:v>
                </c:pt>
                <c:pt idx="227">
                  <c:v>104.830602006952</c:v>
                </c:pt>
                <c:pt idx="228">
                  <c:v>95.1758852081251</c:v>
                </c:pt>
                <c:pt idx="229">
                  <c:v>71.889940435547</c:v>
                </c:pt>
                <c:pt idx="230">
                  <c:v>83.5550537773614</c:v>
                </c:pt>
                <c:pt idx="231">
                  <c:v>76.1353166487161</c:v>
                </c:pt>
                <c:pt idx="232">
                  <c:v>80.489546302051</c:v>
                </c:pt>
                <c:pt idx="233">
                  <c:v>80.2981300351616</c:v>
                </c:pt>
                <c:pt idx="234">
                  <c:v>151.300743100934</c:v>
                </c:pt>
                <c:pt idx="235">
                  <c:v>103.297279271312</c:v>
                </c:pt>
                <c:pt idx="236">
                  <c:v>85.5887293711461</c:v>
                </c:pt>
                <c:pt idx="237">
                  <c:v>117.147122889491</c:v>
                </c:pt>
                <c:pt idx="238">
                  <c:v>94.5393922127856</c:v>
                </c:pt>
                <c:pt idx="239">
                  <c:v>89.7702651282221</c:v>
                </c:pt>
                <c:pt idx="240">
                  <c:v>106.178055136819</c:v>
                </c:pt>
                <c:pt idx="241">
                  <c:v>88.9513897486334</c:v>
                </c:pt>
                <c:pt idx="242">
                  <c:v>68.9699644958515</c:v>
                </c:pt>
                <c:pt idx="243">
                  <c:v>70.7672055198653</c:v>
                </c:pt>
                <c:pt idx="244">
                  <c:v>80.8705211233113</c:v>
                </c:pt>
                <c:pt idx="245">
                  <c:v>98.8612343845836</c:v>
                </c:pt>
                <c:pt idx="246">
                  <c:v>112.345758031721</c:v>
                </c:pt>
                <c:pt idx="247">
                  <c:v>132.024567068851</c:v>
                </c:pt>
                <c:pt idx="248">
                  <c:v>85.8935864290256</c:v>
                </c:pt>
                <c:pt idx="249">
                  <c:v>90.0853833705109</c:v>
                </c:pt>
                <c:pt idx="250">
                  <c:v>88.0639099179363</c:v>
                </c:pt>
                <c:pt idx="251">
                  <c:v>67.7835096172089</c:v>
                </c:pt>
                <c:pt idx="252">
                  <c:v>87.19814425254</c:v>
                </c:pt>
                <c:pt idx="253">
                  <c:v>76.3825288165612</c:v>
                </c:pt>
                <c:pt idx="254">
                  <c:v>68.9086933830737</c:v>
                </c:pt>
                <c:pt idx="255">
                  <c:v>98.3090156647886</c:v>
                </c:pt>
                <c:pt idx="256">
                  <c:v>101.78145969643</c:v>
                </c:pt>
                <c:pt idx="257">
                  <c:v>102.209591663057</c:v>
                </c:pt>
                <c:pt idx="258">
                  <c:v>92.0377490022812</c:v>
                </c:pt>
                <c:pt idx="259">
                  <c:v>74.358267473104</c:v>
                </c:pt>
                <c:pt idx="260">
                  <c:v>82.2517777533547</c:v>
                </c:pt>
                <c:pt idx="261">
                  <c:v>121.513282715299</c:v>
                </c:pt>
                <c:pt idx="262">
                  <c:v>664.5</c:v>
                </c:pt>
                <c:pt idx="263">
                  <c:v>98.0539573200505</c:v>
                </c:pt>
                <c:pt idx="264">
                  <c:v>89.6433174346238</c:v>
                </c:pt>
                <c:pt idx="265">
                  <c:v>87.349384988873</c:v>
                </c:pt>
                <c:pt idx="266">
                  <c:v>125.530583114744</c:v>
                </c:pt>
                <c:pt idx="267">
                  <c:v>74.215377366232</c:v>
                </c:pt>
                <c:pt idx="268">
                  <c:v>64.712342774852</c:v>
                </c:pt>
                <c:pt idx="269">
                  <c:v>128.804049384836</c:v>
                </c:pt>
                <c:pt idx="270">
                  <c:v>93.2848028525033</c:v>
                </c:pt>
                <c:pt idx="271">
                  <c:v>78.4564657116342</c:v>
                </c:pt>
                <c:pt idx="272">
                  <c:v>88.2556145338639</c:v>
                </c:pt>
                <c:pt idx="273">
                  <c:v>107.495322029769</c:v>
                </c:pt>
                <c:pt idx="274">
                  <c:v>90.8097400024937</c:v>
                </c:pt>
                <c:pt idx="275">
                  <c:v>76.535318683046</c:v>
                </c:pt>
                <c:pt idx="276">
                  <c:v>74.1613871609647</c:v>
                </c:pt>
                <c:pt idx="277">
                  <c:v>134.901635880454</c:v>
                </c:pt>
                <c:pt idx="278">
                  <c:v>93.6885511859994</c:v>
                </c:pt>
                <c:pt idx="279">
                  <c:v>94.4235724919713</c:v>
                </c:pt>
                <c:pt idx="280">
                  <c:v>94.0032167649583</c:v>
                </c:pt>
                <c:pt idx="281">
                  <c:v>105.715909678937</c:v>
                </c:pt>
                <c:pt idx="282">
                  <c:v>72.2173468273169</c:v>
                </c:pt>
                <c:pt idx="283">
                  <c:v>93.8531552180512</c:v>
                </c:pt>
                <c:pt idx="284">
                  <c:v>80.8836279215257</c:v>
                </c:pt>
                <c:pt idx="285">
                  <c:v>89.0703972256202</c:v>
                </c:pt>
                <c:pt idx="286">
                  <c:v>103.312874703461</c:v>
                </c:pt>
                <c:pt idx="287">
                  <c:v>93.8408107895049</c:v>
                </c:pt>
                <c:pt idx="288">
                  <c:v>124.420508823995</c:v>
                </c:pt>
                <c:pt idx="289">
                  <c:v>82.752788481048</c:v>
                </c:pt>
                <c:pt idx="290">
                  <c:v>82.4800120052546</c:v>
                </c:pt>
                <c:pt idx="291">
                  <c:v>71.3255642001606</c:v>
                </c:pt>
                <c:pt idx="292">
                  <c:v>119.986734680536</c:v>
                </c:pt>
                <c:pt idx="293">
                  <c:v>97.5812895713799</c:v>
                </c:pt>
                <c:pt idx="294">
                  <c:v>98.1920031171804</c:v>
                </c:pt>
                <c:pt idx="295">
                  <c:v>85.1680022141416</c:v>
                </c:pt>
                <c:pt idx="296">
                  <c:v>83.3900457288205</c:v>
                </c:pt>
                <c:pt idx="297">
                  <c:v>105.080430665962</c:v>
                </c:pt>
                <c:pt idx="298">
                  <c:v>80.6473052186794</c:v>
                </c:pt>
                <c:pt idx="299">
                  <c:v>103.147379486995</c:v>
                </c:pt>
                <c:pt idx="300">
                  <c:v>64.0790439352585</c:v>
                </c:pt>
                <c:pt idx="301">
                  <c:v>92.0768497537676</c:v>
                </c:pt>
                <c:pt idx="302">
                  <c:v>115.719728035982</c:v>
                </c:pt>
                <c:pt idx="303">
                  <c:v>94.3224317147081</c:v>
                </c:pt>
                <c:pt idx="304">
                  <c:v>59.1901153897627</c:v>
                </c:pt>
                <c:pt idx="305">
                  <c:v>109.862277561509</c:v>
                </c:pt>
                <c:pt idx="306">
                  <c:v>99.3972696374946</c:v>
                </c:pt>
                <c:pt idx="307">
                  <c:v>91.6390812196919</c:v>
                </c:pt>
                <c:pt idx="308">
                  <c:v>84.7098686500885</c:v>
                </c:pt>
                <c:pt idx="309">
                  <c:v>119.227721280352</c:v>
                </c:pt>
                <c:pt idx="310">
                  <c:v>102.315155648579</c:v>
                </c:pt>
                <c:pt idx="311">
                  <c:v>80.2921585394744</c:v>
                </c:pt>
                <c:pt idx="312">
                  <c:v>128.065176697555</c:v>
                </c:pt>
                <c:pt idx="313">
                  <c:v>106.304550269105</c:v>
                </c:pt>
                <c:pt idx="314">
                  <c:v>113.78813871919</c:v>
                </c:pt>
                <c:pt idx="315">
                  <c:v>81.3765009175789</c:v>
                </c:pt>
                <c:pt idx="316">
                  <c:v>102.346391014385</c:v>
                </c:pt>
                <c:pt idx="317">
                  <c:v>121.416934425764</c:v>
                </c:pt>
                <c:pt idx="318">
                  <c:v>82.3070428013553</c:v>
                </c:pt>
                <c:pt idx="319">
                  <c:v>118.944042805446</c:v>
                </c:pt>
                <c:pt idx="320">
                  <c:v>102.03452402334</c:v>
                </c:pt>
                <c:pt idx="321">
                  <c:v>93.0200161717747</c:v>
                </c:pt>
                <c:pt idx="322">
                  <c:v>90.5142705487149</c:v>
                </c:pt>
                <c:pt idx="323">
                  <c:v>72.9672631991987</c:v>
                </c:pt>
                <c:pt idx="324">
                  <c:v>103.900811920482</c:v>
                </c:pt>
                <c:pt idx="325">
                  <c:v>101.363830292247</c:v>
                </c:pt>
                <c:pt idx="326">
                  <c:v>123.303555173298</c:v>
                </c:pt>
                <c:pt idx="327">
                  <c:v>75.462747609418</c:v>
                </c:pt>
                <c:pt idx="328">
                  <c:v>61.009709616839</c:v>
                </c:pt>
                <c:pt idx="329">
                  <c:v>91.1375967941904</c:v>
                </c:pt>
                <c:pt idx="330">
                  <c:v>111.430376595289</c:v>
                </c:pt>
                <c:pt idx="331">
                  <c:v>85.4625890992973</c:v>
                </c:pt>
                <c:pt idx="332">
                  <c:v>111.582311257697</c:v>
                </c:pt>
                <c:pt idx="333">
                  <c:v>80.1212629571115</c:v>
                </c:pt>
                <c:pt idx="334">
                  <c:v>96.1369378522</c:v>
                </c:pt>
                <c:pt idx="335">
                  <c:v>93.3007124668816</c:v>
                </c:pt>
                <c:pt idx="336">
                  <c:v>78.48335462203</c:v>
                </c:pt>
                <c:pt idx="337">
                  <c:v>113.593979065567</c:v>
                </c:pt>
                <c:pt idx="338">
                  <c:v>139.012448553729</c:v>
                </c:pt>
                <c:pt idx="339">
                  <c:v>91.8602667216082</c:v>
                </c:pt>
                <c:pt idx="340">
                  <c:v>80.2504573104595</c:v>
                </c:pt>
                <c:pt idx="341">
                  <c:v>103.591289290367</c:v>
                </c:pt>
                <c:pt idx="342">
                  <c:v>86.2189717506587</c:v>
                </c:pt>
                <c:pt idx="343">
                  <c:v>110.491003079517</c:v>
                </c:pt>
                <c:pt idx="344">
                  <c:v>71.9517408546682</c:v>
                </c:pt>
                <c:pt idx="345">
                  <c:v>97.434492297074</c:v>
                </c:pt>
                <c:pt idx="346">
                  <c:v>96.7595212456516</c:v>
                </c:pt>
                <c:pt idx="347">
                  <c:v>106.734072605416</c:v>
                </c:pt>
                <c:pt idx="348">
                  <c:v>73.1980581836788</c:v>
                </c:pt>
                <c:pt idx="349">
                  <c:v>65.4725529468788</c:v>
                </c:pt>
                <c:pt idx="350">
                  <c:v>84.0896834447863</c:v>
                </c:pt>
                <c:pt idx="351">
                  <c:v>87.685206026046</c:v>
                </c:pt>
                <c:pt idx="352">
                  <c:v>87.9803283107289</c:v>
                </c:pt>
                <c:pt idx="353">
                  <c:v>143.058609911246</c:v>
                </c:pt>
                <c:pt idx="354">
                  <c:v>84.2107962079595</c:v>
                </c:pt>
                <c:pt idx="355">
                  <c:v>95.8970834043669</c:v>
                </c:pt>
                <c:pt idx="356">
                  <c:v>79.955845611285</c:v>
                </c:pt>
                <c:pt idx="357">
                  <c:v>75.0277428878533</c:v>
                </c:pt>
                <c:pt idx="358">
                  <c:v>105.877611847357</c:v>
                </c:pt>
                <c:pt idx="359">
                  <c:v>153.537768458638</c:v>
                </c:pt>
                <c:pt idx="360">
                  <c:v>96.4452130156644</c:v>
                </c:pt>
                <c:pt idx="361">
                  <c:v>91.1016968565875</c:v>
                </c:pt>
                <c:pt idx="362">
                  <c:v>85.6322529330031</c:v>
                </c:pt>
                <c:pt idx="363">
                  <c:v>88.2099356207791</c:v>
                </c:pt>
                <c:pt idx="364">
                  <c:v>109.696695445062</c:v>
                </c:pt>
                <c:pt idx="365">
                  <c:v>120.925788178571</c:v>
                </c:pt>
                <c:pt idx="366">
                  <c:v>117.710210754349</c:v>
                </c:pt>
                <c:pt idx="367">
                  <c:v>85.1829079969028</c:v>
                </c:pt>
                <c:pt idx="368">
                  <c:v>63.4143784176055</c:v>
                </c:pt>
                <c:pt idx="369">
                  <c:v>104.814515098171</c:v>
                </c:pt>
                <c:pt idx="370">
                  <c:v>99.8154908017937</c:v>
                </c:pt>
                <c:pt idx="371">
                  <c:v>88.544421633804</c:v>
                </c:pt>
                <c:pt idx="372">
                  <c:v>97.0301853278099</c:v>
                </c:pt>
                <c:pt idx="373">
                  <c:v>67.5510676582436</c:v>
                </c:pt>
                <c:pt idx="374">
                  <c:v>79.7338148233845</c:v>
                </c:pt>
                <c:pt idx="375">
                  <c:v>62.1071739092216</c:v>
                </c:pt>
                <c:pt idx="376">
                  <c:v>65.1312782008494</c:v>
                </c:pt>
                <c:pt idx="377">
                  <c:v>73.6399965699174</c:v>
                </c:pt>
                <c:pt idx="378">
                  <c:v>82.6296354457937</c:v>
                </c:pt>
                <c:pt idx="379">
                  <c:v>95.9500967833403</c:v>
                </c:pt>
                <c:pt idx="380">
                  <c:v>78.502524749711</c:v>
                </c:pt>
                <c:pt idx="381">
                  <c:v>75.2692099694085</c:v>
                </c:pt>
                <c:pt idx="382">
                  <c:v>84.8343487050274</c:v>
                </c:pt>
                <c:pt idx="383">
                  <c:v>101.20875287591</c:v>
                </c:pt>
                <c:pt idx="384">
                  <c:v>115.095953112977</c:v>
                </c:pt>
                <c:pt idx="385">
                  <c:v>121.70571433384</c:v>
                </c:pt>
                <c:pt idx="386">
                  <c:v>93.7303512602909</c:v>
                </c:pt>
                <c:pt idx="387">
                  <c:v>109.192410854636</c:v>
                </c:pt>
                <c:pt idx="388">
                  <c:v>99.4895273277583</c:v>
                </c:pt>
                <c:pt idx="389">
                  <c:v>91.438551846203</c:v>
                </c:pt>
                <c:pt idx="390">
                  <c:v>83.9699121803797</c:v>
                </c:pt>
                <c:pt idx="391">
                  <c:v>66.9457027799108</c:v>
                </c:pt>
                <c:pt idx="392">
                  <c:v>56.5664695051566</c:v>
                </c:pt>
                <c:pt idx="393">
                  <c:v>83.5095389029499</c:v>
                </c:pt>
                <c:pt idx="394">
                  <c:v>72.595842461654</c:v>
                </c:pt>
                <c:pt idx="395">
                  <c:v>114.362487927918</c:v>
                </c:pt>
                <c:pt idx="396">
                  <c:v>87.5283662842259</c:v>
                </c:pt>
                <c:pt idx="397">
                  <c:v>89.4491124244356</c:v>
                </c:pt>
                <c:pt idx="398">
                  <c:v>78.5556780436543</c:v>
                </c:pt>
                <c:pt idx="399">
                  <c:v>83.5439628441126</c:v>
                </c:pt>
                <c:pt idx="400">
                  <c:v>79.6332874920509</c:v>
                </c:pt>
                <c:pt idx="401">
                  <c:v>117.918566506815</c:v>
                </c:pt>
                <c:pt idx="402">
                  <c:v>77.7907914248895</c:v>
                </c:pt>
                <c:pt idx="403">
                  <c:v>89.5650881958817</c:v>
                </c:pt>
                <c:pt idx="404">
                  <c:v>108.811896238204</c:v>
                </c:pt>
                <c:pt idx="405">
                  <c:v>83.2307070812221</c:v>
                </c:pt>
                <c:pt idx="406">
                  <c:v>126.926062399678</c:v>
                </c:pt>
                <c:pt idx="407">
                  <c:v>89.0102747317483</c:v>
                </c:pt>
                <c:pt idx="408">
                  <c:v>72.2485628418813</c:v>
                </c:pt>
                <c:pt idx="409">
                  <c:v>93.3098696549057</c:v>
                </c:pt>
                <c:pt idx="410">
                  <c:v>93.8315691627983</c:v>
                </c:pt>
                <c:pt idx="411">
                  <c:v>132.49592097973</c:v>
                </c:pt>
                <c:pt idx="412">
                  <c:v>90.1750660175489</c:v>
                </c:pt>
                <c:pt idx="413">
                  <c:v>76.2118177476508</c:v>
                </c:pt>
                <c:pt idx="414">
                  <c:v>86.7455543772653</c:v>
                </c:pt>
                <c:pt idx="415">
                  <c:v>89.0043751961737</c:v>
                </c:pt>
                <c:pt idx="416">
                  <c:v>74.7943730367054</c:v>
                </c:pt>
                <c:pt idx="417">
                  <c:v>58.0199995323597</c:v>
                </c:pt>
                <c:pt idx="418">
                  <c:v>98.5338870568</c:v>
                </c:pt>
                <c:pt idx="419">
                  <c:v>82.4452527992571</c:v>
                </c:pt>
                <c:pt idx="420">
                  <c:v>76.8800960244903</c:v>
                </c:pt>
                <c:pt idx="421">
                  <c:v>94.0167590992432</c:v>
                </c:pt>
                <c:pt idx="422">
                  <c:v>111.061406179353</c:v>
                </c:pt>
                <c:pt idx="423">
                  <c:v>76.1777915917323</c:v>
                </c:pt>
                <c:pt idx="424">
                  <c:v>91.0175001523634</c:v>
                </c:pt>
                <c:pt idx="425">
                  <c:v>104.990822392949</c:v>
                </c:pt>
                <c:pt idx="426">
                  <c:v>69.3383320873051</c:v>
                </c:pt>
                <c:pt idx="427">
                  <c:v>93.2922231746257</c:v>
                </c:pt>
                <c:pt idx="428">
                  <c:v>67.0307106811652</c:v>
                </c:pt>
                <c:pt idx="429">
                  <c:v>75.983806857843</c:v>
                </c:pt>
                <c:pt idx="430">
                  <c:v>112.002187002268</c:v>
                </c:pt>
                <c:pt idx="431">
                  <c:v>89.6169720829378</c:v>
                </c:pt>
                <c:pt idx="432">
                  <c:v>126.586412044414</c:v>
                </c:pt>
                <c:pt idx="433">
                  <c:v>84.6002840850782</c:v>
                </c:pt>
                <c:pt idx="434">
                  <c:v>91.6040187266109</c:v>
                </c:pt>
                <c:pt idx="435">
                  <c:v>99.6459170864388</c:v>
                </c:pt>
                <c:pt idx="436">
                  <c:v>96.5850636043652</c:v>
                </c:pt>
                <c:pt idx="437">
                  <c:v>69.5254476963965</c:v>
                </c:pt>
                <c:pt idx="438">
                  <c:v>91.1755953011753</c:v>
                </c:pt>
                <c:pt idx="439">
                  <c:v>89.1268284932673</c:v>
                </c:pt>
                <c:pt idx="440">
                  <c:v>100.508877605058</c:v>
                </c:pt>
                <c:pt idx="441">
                  <c:v>100.87543923615</c:v>
                </c:pt>
                <c:pt idx="442">
                  <c:v>98.1365441864299</c:v>
                </c:pt>
                <c:pt idx="443">
                  <c:v>82.8050000049852</c:v>
                </c:pt>
                <c:pt idx="444">
                  <c:v>81.6032011177765</c:v>
                </c:pt>
                <c:pt idx="445">
                  <c:v>98.0823980826564</c:v>
                </c:pt>
                <c:pt idx="446">
                  <c:v>88.0808531777703</c:v>
                </c:pt>
                <c:pt idx="447">
                  <c:v>79.9686693111125</c:v>
                </c:pt>
                <c:pt idx="448">
                  <c:v>102.141741929021</c:v>
                </c:pt>
                <c:pt idx="449">
                  <c:v>79.6408307094175</c:v>
                </c:pt>
                <c:pt idx="450">
                  <c:v>79.2543548132598</c:v>
                </c:pt>
                <c:pt idx="451">
                  <c:v>98.2225265340235</c:v>
                </c:pt>
                <c:pt idx="452">
                  <c:v>93.4111564866238</c:v>
                </c:pt>
                <c:pt idx="453">
                  <c:v>99.1183862791833</c:v>
                </c:pt>
                <c:pt idx="454">
                  <c:v>83.6059802013689</c:v>
                </c:pt>
                <c:pt idx="455">
                  <c:v>89.3122287334612</c:v>
                </c:pt>
                <c:pt idx="456">
                  <c:v>80.7501042247273</c:v>
                </c:pt>
                <c:pt idx="457">
                  <c:v>97.1143152139538</c:v>
                </c:pt>
                <c:pt idx="458">
                  <c:v>79.7621626639664</c:v>
                </c:pt>
                <c:pt idx="459">
                  <c:v>94.732566232724</c:v>
                </c:pt>
                <c:pt idx="460">
                  <c:v>109.918554649695</c:v>
                </c:pt>
                <c:pt idx="461">
                  <c:v>76.3988727399201</c:v>
                </c:pt>
                <c:pt idx="462">
                  <c:v>133.176965438212</c:v>
                </c:pt>
                <c:pt idx="463">
                  <c:v>111.223220371153</c:v>
                </c:pt>
                <c:pt idx="464">
                  <c:v>94.7548794942996</c:v>
                </c:pt>
                <c:pt idx="465">
                  <c:v>74.2462806107908</c:v>
                </c:pt>
                <c:pt idx="466">
                  <c:v>92.8847324636796</c:v>
                </c:pt>
                <c:pt idx="467">
                  <c:v>65.913862180686</c:v>
                </c:pt>
                <c:pt idx="468">
                  <c:v>116.838389020536</c:v>
                </c:pt>
                <c:pt idx="469">
                  <c:v>104.062587367197</c:v>
                </c:pt>
                <c:pt idx="470">
                  <c:v>93.7442534549902</c:v>
                </c:pt>
                <c:pt idx="471">
                  <c:v>60.9560340072841</c:v>
                </c:pt>
                <c:pt idx="472">
                  <c:v>95.5463624262145</c:v>
                </c:pt>
                <c:pt idx="473">
                  <c:v>97.847165431298</c:v>
                </c:pt>
                <c:pt idx="474">
                  <c:v>67.2851466666046</c:v>
                </c:pt>
                <c:pt idx="475">
                  <c:v>120.945254776387</c:v>
                </c:pt>
                <c:pt idx="476">
                  <c:v>109.027969394992</c:v>
                </c:pt>
                <c:pt idx="477">
                  <c:v>80.0325406079226</c:v>
                </c:pt>
                <c:pt idx="478">
                  <c:v>97.2640120535391</c:v>
                </c:pt>
                <c:pt idx="479">
                  <c:v>81.3337216145437</c:v>
                </c:pt>
                <c:pt idx="480">
                  <c:v>97.8431715656793</c:v>
                </c:pt>
                <c:pt idx="481">
                  <c:v>95.7365853961851</c:v>
                </c:pt>
                <c:pt idx="482">
                  <c:v>101.716693127933</c:v>
                </c:pt>
                <c:pt idx="483">
                  <c:v>78.6316167069461</c:v>
                </c:pt>
                <c:pt idx="484">
                  <c:v>86.7327719624036</c:v>
                </c:pt>
                <c:pt idx="485">
                  <c:v>93.7385233771393</c:v>
                </c:pt>
                <c:pt idx="486">
                  <c:v>121.887889114796</c:v>
                </c:pt>
                <c:pt idx="487">
                  <c:v>84.0101623153927</c:v>
                </c:pt>
                <c:pt idx="488">
                  <c:v>93.0340333017232</c:v>
                </c:pt>
                <c:pt idx="489">
                  <c:v>78.4020419206318</c:v>
                </c:pt>
                <c:pt idx="490">
                  <c:v>102.799872064284</c:v>
                </c:pt>
                <c:pt idx="491">
                  <c:v>81.132540682338</c:v>
                </c:pt>
                <c:pt idx="492">
                  <c:v>93.9160431240229</c:v>
                </c:pt>
                <c:pt idx="493">
                  <c:v>106.389909261624</c:v>
                </c:pt>
                <c:pt idx="494">
                  <c:v>88.0015205503284</c:v>
                </c:pt>
                <c:pt idx="495">
                  <c:v>69.5261409910734</c:v>
                </c:pt>
                <c:pt idx="496">
                  <c:v>72.6596689739287</c:v>
                </c:pt>
                <c:pt idx="497">
                  <c:v>112.453110075097</c:v>
                </c:pt>
                <c:pt idx="498">
                  <c:v>81.9974181773995</c:v>
                </c:pt>
                <c:pt idx="499">
                  <c:v>72.7446055094935</c:v>
                </c:pt>
                <c:pt idx="500">
                  <c:v>86.1995953720841</c:v>
                </c:pt>
                <c:pt idx="501">
                  <c:v>93.8498866859408</c:v>
                </c:pt>
                <c:pt idx="502">
                  <c:v>128.152288842537</c:v>
                </c:pt>
                <c:pt idx="503">
                  <c:v>96.5835286724331</c:v>
                </c:pt>
                <c:pt idx="504">
                  <c:v>81.8964405498347</c:v>
                </c:pt>
                <c:pt idx="505">
                  <c:v>83.448520414043</c:v>
                </c:pt>
                <c:pt idx="506">
                  <c:v>98.2840461002451</c:v>
                </c:pt>
                <c:pt idx="507">
                  <c:v>81.6860270986794</c:v>
                </c:pt>
                <c:pt idx="508">
                  <c:v>81.8972123436337</c:v>
                </c:pt>
                <c:pt idx="509">
                  <c:v>81.8305544975594</c:v>
                </c:pt>
                <c:pt idx="510">
                  <c:v>125.523536493405</c:v>
                </c:pt>
                <c:pt idx="511">
                  <c:v>149.349950838315</c:v>
                </c:pt>
                <c:pt idx="512">
                  <c:v>86.4276890424981</c:v>
                </c:pt>
                <c:pt idx="513">
                  <c:v>113.398510629681</c:v>
                </c:pt>
                <c:pt idx="514">
                  <c:v>97.5917276910923</c:v>
                </c:pt>
                <c:pt idx="515">
                  <c:v>127.931586649518</c:v>
                </c:pt>
                <c:pt idx="516">
                  <c:v>108.465508836061</c:v>
                </c:pt>
                <c:pt idx="517">
                  <c:v>124.09145024148</c:v>
                </c:pt>
                <c:pt idx="518">
                  <c:v>84.6988100382322</c:v>
                </c:pt>
                <c:pt idx="519">
                  <c:v>98.6469581331177</c:v>
                </c:pt>
                <c:pt idx="520">
                  <c:v>116.646846752744</c:v>
                </c:pt>
                <c:pt idx="521">
                  <c:v>96.3881298380565</c:v>
                </c:pt>
                <c:pt idx="522">
                  <c:v>81.7664183203211</c:v>
                </c:pt>
                <c:pt idx="523">
                  <c:v>67.280365602318</c:v>
                </c:pt>
                <c:pt idx="524">
                  <c:v>67.4124561609987</c:v>
                </c:pt>
                <c:pt idx="525">
                  <c:v>105.638941853537</c:v>
                </c:pt>
                <c:pt idx="526">
                  <c:v>126.05050157911</c:v>
                </c:pt>
                <c:pt idx="527">
                  <c:v>117.938582452607</c:v>
                </c:pt>
                <c:pt idx="528">
                  <c:v>96.1891325092302</c:v>
                </c:pt>
                <c:pt idx="529">
                  <c:v>104.918528720813</c:v>
                </c:pt>
                <c:pt idx="530">
                  <c:v>83.2961233247035</c:v>
                </c:pt>
                <c:pt idx="531">
                  <c:v>85.9377298892375</c:v>
                </c:pt>
                <c:pt idx="532">
                  <c:v>79.5284680288515</c:v>
                </c:pt>
                <c:pt idx="533">
                  <c:v>95.1580301955653</c:v>
                </c:pt>
                <c:pt idx="534">
                  <c:v>89.6684671527151</c:v>
                </c:pt>
                <c:pt idx="535">
                  <c:v>111.571710060132</c:v>
                </c:pt>
                <c:pt idx="536">
                  <c:v>77.2079746933019</c:v>
                </c:pt>
                <c:pt idx="537">
                  <c:v>71.2981874488979</c:v>
                </c:pt>
                <c:pt idx="538">
                  <c:v>73.1710576135051</c:v>
                </c:pt>
                <c:pt idx="539">
                  <c:v>87.9961826584995</c:v>
                </c:pt>
                <c:pt idx="540">
                  <c:v>58.3165010487718</c:v>
                </c:pt>
                <c:pt idx="541">
                  <c:v>107.28122227074</c:v>
                </c:pt>
                <c:pt idx="542">
                  <c:v>114.127222887251</c:v>
                </c:pt>
                <c:pt idx="543">
                  <c:v>77.0187975528884</c:v>
                </c:pt>
                <c:pt idx="544">
                  <c:v>94.1567116292856</c:v>
                </c:pt>
                <c:pt idx="545">
                  <c:v>99.7393269422039</c:v>
                </c:pt>
                <c:pt idx="546">
                  <c:v>94.6387404329246</c:v>
                </c:pt>
                <c:pt idx="547">
                  <c:v>93.4776190925726</c:v>
                </c:pt>
                <c:pt idx="548">
                  <c:v>145.454161470278</c:v>
                </c:pt>
                <c:pt idx="549">
                  <c:v>122.991063763036</c:v>
                </c:pt>
                <c:pt idx="550">
                  <c:v>119.884885463874</c:v>
                </c:pt>
                <c:pt idx="551">
                  <c:v>92.86598295535</c:v>
                </c:pt>
                <c:pt idx="552">
                  <c:v>82.8252942980751</c:v>
                </c:pt>
                <c:pt idx="553">
                  <c:v>96.9539807779164</c:v>
                </c:pt>
                <c:pt idx="554">
                  <c:v>86.6985588103969</c:v>
                </c:pt>
                <c:pt idx="555">
                  <c:v>155.203879540698</c:v>
                </c:pt>
                <c:pt idx="556">
                  <c:v>110.365394432984</c:v>
                </c:pt>
                <c:pt idx="557">
                  <c:v>99.1608499324104</c:v>
                </c:pt>
                <c:pt idx="558">
                  <c:v>90.2038131590316</c:v>
                </c:pt>
                <c:pt idx="559">
                  <c:v>93.7201171676192</c:v>
                </c:pt>
                <c:pt idx="560">
                  <c:v>94.1106239101524</c:v>
                </c:pt>
                <c:pt idx="561">
                  <c:v>109.891221298651</c:v>
                </c:pt>
                <c:pt idx="562">
                  <c:v>80.1505515351104</c:v>
                </c:pt>
                <c:pt idx="563">
                  <c:v>96.6386724765041</c:v>
                </c:pt>
                <c:pt idx="564">
                  <c:v>124.616723076426</c:v>
                </c:pt>
                <c:pt idx="565">
                  <c:v>89.7075665141027</c:v>
                </c:pt>
                <c:pt idx="566">
                  <c:v>85.9441587736552</c:v>
                </c:pt>
                <c:pt idx="567">
                  <c:v>98.1591527993563</c:v>
                </c:pt>
                <c:pt idx="568">
                  <c:v>80.8468307249642</c:v>
                </c:pt>
                <c:pt idx="569">
                  <c:v>91.4409290162947</c:v>
                </c:pt>
                <c:pt idx="570">
                  <c:v>61.2764846459274</c:v>
                </c:pt>
                <c:pt idx="571">
                  <c:v>79.8485082142148</c:v>
                </c:pt>
                <c:pt idx="572">
                  <c:v>116.946822839082</c:v>
                </c:pt>
                <c:pt idx="573">
                  <c:v>109.754630786695</c:v>
                </c:pt>
                <c:pt idx="574">
                  <c:v>91.8402972968158</c:v>
                </c:pt>
                <c:pt idx="575">
                  <c:v>71.8613505897172</c:v>
                </c:pt>
                <c:pt idx="576">
                  <c:v>117.250822750125</c:v>
                </c:pt>
                <c:pt idx="577">
                  <c:v>84.1618067793932</c:v>
                </c:pt>
                <c:pt idx="578">
                  <c:v>91.8165323123845</c:v>
                </c:pt>
                <c:pt idx="579">
                  <c:v>94.651003501595</c:v>
                </c:pt>
                <c:pt idx="580">
                  <c:v>90.8793339776599</c:v>
                </c:pt>
                <c:pt idx="581">
                  <c:v>120.662127699154</c:v>
                </c:pt>
                <c:pt idx="582">
                  <c:v>64.7741741225799</c:v>
                </c:pt>
                <c:pt idx="583">
                  <c:v>75.3531699575216</c:v>
                </c:pt>
                <c:pt idx="584">
                  <c:v>80.5016285911851</c:v>
                </c:pt>
                <c:pt idx="585">
                  <c:v>77.1218324186123</c:v>
                </c:pt>
                <c:pt idx="586">
                  <c:v>103.345827872679</c:v>
                </c:pt>
                <c:pt idx="587">
                  <c:v>84.7236391914735</c:v>
                </c:pt>
                <c:pt idx="588">
                  <c:v>113.324254202499</c:v>
                </c:pt>
                <c:pt idx="589">
                  <c:v>69.8649955409106</c:v>
                </c:pt>
                <c:pt idx="590">
                  <c:v>115.527227489144</c:v>
                </c:pt>
                <c:pt idx="591">
                  <c:v>119.76328255596</c:v>
                </c:pt>
                <c:pt idx="592">
                  <c:v>100.247998867806</c:v>
                </c:pt>
                <c:pt idx="593">
                  <c:v>82.205893091057</c:v>
                </c:pt>
                <c:pt idx="594">
                  <c:v>69.5419758990212</c:v>
                </c:pt>
                <c:pt idx="595">
                  <c:v>114.114172296103</c:v>
                </c:pt>
                <c:pt idx="596">
                  <c:v>104.096727004474</c:v>
                </c:pt>
                <c:pt idx="597">
                  <c:v>82.6643579503841</c:v>
                </c:pt>
                <c:pt idx="598">
                  <c:v>114.715286785579</c:v>
                </c:pt>
                <c:pt idx="599">
                  <c:v>77.4286836047317</c:v>
                </c:pt>
                <c:pt idx="600">
                  <c:v>79.8074909234698</c:v>
                </c:pt>
                <c:pt idx="601">
                  <c:v>84.1852649036159</c:v>
                </c:pt>
                <c:pt idx="602">
                  <c:v>83.8052129021803</c:v>
                </c:pt>
                <c:pt idx="603">
                  <c:v>96.0113965819512</c:v>
                </c:pt>
                <c:pt idx="604">
                  <c:v>92.3780103866193</c:v>
                </c:pt>
                <c:pt idx="605">
                  <c:v>87.3837429431596</c:v>
                </c:pt>
                <c:pt idx="606">
                  <c:v>84.4518136635822</c:v>
                </c:pt>
                <c:pt idx="607">
                  <c:v>100.150846963144</c:v>
                </c:pt>
                <c:pt idx="608">
                  <c:v>92.527217040047</c:v>
                </c:pt>
                <c:pt idx="609">
                  <c:v>106.019735415151</c:v>
                </c:pt>
                <c:pt idx="610">
                  <c:v>94.7701970891409</c:v>
                </c:pt>
                <c:pt idx="611">
                  <c:v>77.6356918392414</c:v>
                </c:pt>
                <c:pt idx="612">
                  <c:v>90.1398114578899</c:v>
                </c:pt>
                <c:pt idx="613">
                  <c:v>104.588189619265</c:v>
                </c:pt>
                <c:pt idx="614">
                  <c:v>171.701439196775</c:v>
                </c:pt>
                <c:pt idx="615">
                  <c:v>92.9039450784907</c:v>
                </c:pt>
                <c:pt idx="616">
                  <c:v>112.39993152653</c:v>
                </c:pt>
                <c:pt idx="617">
                  <c:v>109.608837420679</c:v>
                </c:pt>
                <c:pt idx="618">
                  <c:v>116.061545260161</c:v>
                </c:pt>
                <c:pt idx="619">
                  <c:v>77.0814306999645</c:v>
                </c:pt>
                <c:pt idx="620">
                  <c:v>99.9146330597177</c:v>
                </c:pt>
                <c:pt idx="621">
                  <c:v>81.3953819126964</c:v>
                </c:pt>
                <c:pt idx="622">
                  <c:v>67.7787593245888</c:v>
                </c:pt>
                <c:pt idx="623">
                  <c:v>119.062237659218</c:v>
                </c:pt>
                <c:pt idx="624">
                  <c:v>93.6955915683732</c:v>
                </c:pt>
                <c:pt idx="625">
                  <c:v>88.6321235611478</c:v>
                </c:pt>
                <c:pt idx="626">
                  <c:v>104.521114385411</c:v>
                </c:pt>
                <c:pt idx="627">
                  <c:v>126.472931804072</c:v>
                </c:pt>
                <c:pt idx="628">
                  <c:v>115.542294791564</c:v>
                </c:pt>
                <c:pt idx="629">
                  <c:v>103.667866739891</c:v>
                </c:pt>
                <c:pt idx="630">
                  <c:v>125.518348787121</c:v>
                </c:pt>
                <c:pt idx="631">
                  <c:v>134.116403885801</c:v>
                </c:pt>
                <c:pt idx="632">
                  <c:v>86.1259823115093</c:v>
                </c:pt>
                <c:pt idx="633">
                  <c:v>82.665371073774</c:v>
                </c:pt>
                <c:pt idx="634">
                  <c:v>112.435646948477</c:v>
                </c:pt>
                <c:pt idx="635">
                  <c:v>98.6223797674212</c:v>
                </c:pt>
                <c:pt idx="636">
                  <c:v>107.648259892086</c:v>
                </c:pt>
                <c:pt idx="637">
                  <c:v>107.702346448974</c:v>
                </c:pt>
                <c:pt idx="638">
                  <c:v>95.694178212945</c:v>
                </c:pt>
                <c:pt idx="639">
                  <c:v>83.6301556657698</c:v>
                </c:pt>
                <c:pt idx="640">
                  <c:v>87.1340772539272</c:v>
                </c:pt>
                <c:pt idx="641">
                  <c:v>84.3017483315624</c:v>
                </c:pt>
                <c:pt idx="642">
                  <c:v>114.605427031896</c:v>
                </c:pt>
                <c:pt idx="643">
                  <c:v>117.624061776379</c:v>
                </c:pt>
                <c:pt idx="644">
                  <c:v>117.255707591886</c:v>
                </c:pt>
                <c:pt idx="645">
                  <c:v>101.732926101925</c:v>
                </c:pt>
                <c:pt idx="646">
                  <c:v>117.086993262388</c:v>
                </c:pt>
                <c:pt idx="647">
                  <c:v>99.4629588403521</c:v>
                </c:pt>
                <c:pt idx="648">
                  <c:v>98.7088761405519</c:v>
                </c:pt>
                <c:pt idx="649">
                  <c:v>82.1307886234409</c:v>
                </c:pt>
                <c:pt idx="650">
                  <c:v>94.7732893228867</c:v>
                </c:pt>
                <c:pt idx="651">
                  <c:v>95.1857520691019</c:v>
                </c:pt>
                <c:pt idx="652">
                  <c:v>81.6563766342126</c:v>
                </c:pt>
                <c:pt idx="653">
                  <c:v>115.719065988209</c:v>
                </c:pt>
                <c:pt idx="654">
                  <c:v>115.248467477923</c:v>
                </c:pt>
                <c:pt idx="655">
                  <c:v>105.005451261376</c:v>
                </c:pt>
                <c:pt idx="656">
                  <c:v>96.9194949952248</c:v>
                </c:pt>
                <c:pt idx="657">
                  <c:v>78.6594224558778</c:v>
                </c:pt>
                <c:pt idx="658">
                  <c:v>83.3023871991411</c:v>
                </c:pt>
                <c:pt idx="659">
                  <c:v>84.2026368491087</c:v>
                </c:pt>
                <c:pt idx="660">
                  <c:v>108.044383855406</c:v>
                </c:pt>
                <c:pt idx="661">
                  <c:v>117.866912253273</c:v>
                </c:pt>
                <c:pt idx="662">
                  <c:v>112.279639728965</c:v>
                </c:pt>
                <c:pt idx="663">
                  <c:v>82.2767936450657</c:v>
                </c:pt>
                <c:pt idx="664">
                  <c:v>103.621918942496</c:v>
                </c:pt>
                <c:pt idx="665">
                  <c:v>121.62315019859</c:v>
                </c:pt>
                <c:pt idx="666">
                  <c:v>105.640846691781</c:v>
                </c:pt>
                <c:pt idx="667">
                  <c:v>109.496724933979</c:v>
                </c:pt>
                <c:pt idx="668">
                  <c:v>96.9441990579325</c:v>
                </c:pt>
                <c:pt idx="669">
                  <c:v>77.8424081725504</c:v>
                </c:pt>
                <c:pt idx="670">
                  <c:v>82.2947542109226</c:v>
                </c:pt>
                <c:pt idx="671">
                  <c:v>92.2934130255971</c:v>
                </c:pt>
                <c:pt idx="672">
                  <c:v>96.6091871193628</c:v>
                </c:pt>
                <c:pt idx="673">
                  <c:v>74.0906794262463</c:v>
                </c:pt>
                <c:pt idx="674">
                  <c:v>83.7801119577581</c:v>
                </c:pt>
                <c:pt idx="675">
                  <c:v>108.397732804575</c:v>
                </c:pt>
                <c:pt idx="676">
                  <c:v>85.9082399532026</c:v>
                </c:pt>
                <c:pt idx="677">
                  <c:v>64.0314185392154</c:v>
                </c:pt>
                <c:pt idx="678">
                  <c:v>139.85239304916</c:v>
                </c:pt>
                <c:pt idx="679">
                  <c:v>125.048553234978</c:v>
                </c:pt>
                <c:pt idx="680">
                  <c:v>98.5260852184303</c:v>
                </c:pt>
                <c:pt idx="681">
                  <c:v>102.340700106317</c:v>
                </c:pt>
                <c:pt idx="682">
                  <c:v>88.3375606165352</c:v>
                </c:pt>
                <c:pt idx="683">
                  <c:v>118.473794183912</c:v>
                </c:pt>
                <c:pt idx="684">
                  <c:v>85.550965788069</c:v>
                </c:pt>
                <c:pt idx="685">
                  <c:v>69.4878391331334</c:v>
                </c:pt>
                <c:pt idx="686">
                  <c:v>89.2525405764993</c:v>
                </c:pt>
                <c:pt idx="687">
                  <c:v>92.4980039250852</c:v>
                </c:pt>
                <c:pt idx="688">
                  <c:v>66.8835196056376</c:v>
                </c:pt>
                <c:pt idx="689">
                  <c:v>105.756739774853</c:v>
                </c:pt>
                <c:pt idx="690">
                  <c:v>81.3194127626903</c:v>
                </c:pt>
                <c:pt idx="691">
                  <c:v>110.198202508657</c:v>
                </c:pt>
                <c:pt idx="692">
                  <c:v>90.3020183503756</c:v>
                </c:pt>
                <c:pt idx="693">
                  <c:v>97.9773691026827</c:v>
                </c:pt>
                <c:pt idx="694">
                  <c:v>98.7924853474354</c:v>
                </c:pt>
                <c:pt idx="695">
                  <c:v>101.815970379653</c:v>
                </c:pt>
                <c:pt idx="696">
                  <c:v>91.0648811746656</c:v>
                </c:pt>
                <c:pt idx="697">
                  <c:v>100.645738499938</c:v>
                </c:pt>
                <c:pt idx="698">
                  <c:v>98.467264508364</c:v>
                </c:pt>
                <c:pt idx="699">
                  <c:v>93.6319489982388</c:v>
                </c:pt>
                <c:pt idx="700">
                  <c:v>102.588583262714</c:v>
                </c:pt>
                <c:pt idx="701">
                  <c:v>95.7831303236611</c:v>
                </c:pt>
                <c:pt idx="702">
                  <c:v>97.8563018198383</c:v>
                </c:pt>
                <c:pt idx="703">
                  <c:v>89.9574146313728</c:v>
                </c:pt>
                <c:pt idx="704">
                  <c:v>71.1897780059771</c:v>
                </c:pt>
                <c:pt idx="705">
                  <c:v>94.4086110338868</c:v>
                </c:pt>
                <c:pt idx="706">
                  <c:v>109.939788891994</c:v>
                </c:pt>
                <c:pt idx="707">
                  <c:v>96.0526125352907</c:v>
                </c:pt>
                <c:pt idx="708">
                  <c:v>94.0455482666924</c:v>
                </c:pt>
                <c:pt idx="709">
                  <c:v>73.8373596739262</c:v>
                </c:pt>
                <c:pt idx="710">
                  <c:v>80.846684465869</c:v>
                </c:pt>
                <c:pt idx="711">
                  <c:v>106.187720204511</c:v>
                </c:pt>
                <c:pt idx="712">
                  <c:v>82.3696882930596</c:v>
                </c:pt>
                <c:pt idx="713">
                  <c:v>85.2831055576326</c:v>
                </c:pt>
                <c:pt idx="714">
                  <c:v>129.752280647007</c:v>
                </c:pt>
                <c:pt idx="715">
                  <c:v>100.462276899889</c:v>
                </c:pt>
                <c:pt idx="716">
                  <c:v>77.4000215553038</c:v>
                </c:pt>
                <c:pt idx="717">
                  <c:v>98.5194653705953</c:v>
                </c:pt>
                <c:pt idx="718">
                  <c:v>109.00015551884</c:v>
                </c:pt>
                <c:pt idx="719">
                  <c:v>58.7965447984749</c:v>
                </c:pt>
                <c:pt idx="720">
                  <c:v>109.25666793773</c:v>
                </c:pt>
                <c:pt idx="721">
                  <c:v>82.5970787107486</c:v>
                </c:pt>
                <c:pt idx="722">
                  <c:v>106.365252808988</c:v>
                </c:pt>
                <c:pt idx="723">
                  <c:v>111.505339506172</c:v>
                </c:pt>
                <c:pt idx="724">
                  <c:v>115.062793764779</c:v>
                </c:pt>
                <c:pt idx="725">
                  <c:v>76.5660058290254</c:v>
                </c:pt>
                <c:pt idx="726">
                  <c:v>108.090604740377</c:v>
                </c:pt>
                <c:pt idx="727">
                  <c:v>88.0772790611984</c:v>
                </c:pt>
                <c:pt idx="728">
                  <c:v>90.2539359949128</c:v>
                </c:pt>
                <c:pt idx="729">
                  <c:v>108.205348564733</c:v>
                </c:pt>
                <c:pt idx="730">
                  <c:v>98.3372881355932</c:v>
                </c:pt>
                <c:pt idx="731">
                  <c:v>97.1569997586872</c:v>
                </c:pt>
                <c:pt idx="732">
                  <c:v>167.339560497019</c:v>
                </c:pt>
                <c:pt idx="733">
                  <c:v>168.180776119402</c:v>
                </c:pt>
                <c:pt idx="734">
                  <c:v>109.195913551847</c:v>
                </c:pt>
                <c:pt idx="735">
                  <c:v>113.243934419248</c:v>
                </c:pt>
                <c:pt idx="736">
                  <c:v>116.724280803251</c:v>
                </c:pt>
                <c:pt idx="737">
                  <c:v>127.654401023414</c:v>
                </c:pt>
                <c:pt idx="738">
                  <c:v>98.3188205091947</c:v>
                </c:pt>
                <c:pt idx="739">
                  <c:v>96.996305732484</c:v>
                </c:pt>
                <c:pt idx="740">
                  <c:v>125.097758241758</c:v>
                </c:pt>
                <c:pt idx="741">
                  <c:v>127.066569920844</c:v>
                </c:pt>
                <c:pt idx="742">
                  <c:v>86.9711538461538</c:v>
                </c:pt>
                <c:pt idx="743">
                  <c:v>124.759729407278</c:v>
                </c:pt>
                <c:pt idx="744">
                  <c:v>120.42371627416</c:v>
                </c:pt>
                <c:pt idx="745">
                  <c:v>124.071959229898</c:v>
                </c:pt>
                <c:pt idx="746">
                  <c:v>94.3353828306264</c:v>
                </c:pt>
                <c:pt idx="747">
                  <c:v>129.553747126436</c:v>
                </c:pt>
                <c:pt idx="748">
                  <c:v>87.9121659743019</c:v>
                </c:pt>
                <c:pt idx="749">
                  <c:v>138.836510359869</c:v>
                </c:pt>
                <c:pt idx="750">
                  <c:v>136.797540194572</c:v>
                </c:pt>
                <c:pt idx="751">
                  <c:v>143.112621848739</c:v>
                </c:pt>
                <c:pt idx="752">
                  <c:v>503.466666666666</c:v>
                </c:pt>
                <c:pt idx="753">
                  <c:v>92.1666261134087</c:v>
                </c:pt>
                <c:pt idx="754">
                  <c:v>112.312353327396</c:v>
                </c:pt>
                <c:pt idx="755">
                  <c:v>38.5545454545454</c:v>
                </c:pt>
                <c:pt idx="756">
                  <c:v>113.024600484261</c:v>
                </c:pt>
                <c:pt idx="757">
                  <c:v>28.150909090909</c:v>
                </c:pt>
                <c:pt idx="758">
                  <c:v>107.313663122433</c:v>
                </c:pt>
                <c:pt idx="759">
                  <c:v>87.0140861088545</c:v>
                </c:pt>
                <c:pt idx="760">
                  <c:v>106.620731707317</c:v>
                </c:pt>
                <c:pt idx="761">
                  <c:v>117.819784688995</c:v>
                </c:pt>
                <c:pt idx="762">
                  <c:v>95.4027060413354</c:v>
                </c:pt>
                <c:pt idx="763">
                  <c:v>74.9676829638627</c:v>
                </c:pt>
                <c:pt idx="764">
                  <c:v>149.207507507507</c:v>
                </c:pt>
                <c:pt idx="765">
                  <c:v>157.790659090909</c:v>
                </c:pt>
                <c:pt idx="766">
                  <c:v>46.2837670384138</c:v>
                </c:pt>
                <c:pt idx="767">
                  <c:v>96.1762724014336</c:v>
                </c:pt>
                <c:pt idx="768">
                  <c:v>114.079301533219</c:v>
                </c:pt>
                <c:pt idx="769">
                  <c:v>82.8907142857142</c:v>
                </c:pt>
                <c:pt idx="770">
                  <c:v>126.30441322314</c:v>
                </c:pt>
                <c:pt idx="771">
                  <c:v>96.0125275827482</c:v>
                </c:pt>
                <c:pt idx="772">
                  <c:v>26.525</c:v>
                </c:pt>
                <c:pt idx="773">
                  <c:v>109.995291262135</c:v>
                </c:pt>
                <c:pt idx="774">
                  <c:v>148.101135135135</c:v>
                </c:pt>
                <c:pt idx="775">
                  <c:v>88.8133099579242</c:v>
                </c:pt>
              </c:numCache>
            </c:numRef>
          </c:yVal>
          <c:smooth val="0"/>
        </c:ser>
        <c:dLbls>
          <c:showLegendKey val="0"/>
          <c:showVal val="0"/>
          <c:showCatName val="0"/>
          <c:showSerName val="0"/>
          <c:showPercent val="0"/>
          <c:showBubbleSize val="0"/>
        </c:dLbls>
        <c:axId val="-1461288832"/>
        <c:axId val="-1461288288"/>
      </c:scatterChart>
      <c:valAx>
        <c:axId val="-1461288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288288"/>
        <c:crosses val="autoZero"/>
        <c:crossBetween val="midCat"/>
      </c:valAx>
      <c:valAx>
        <c:axId val="-146128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288832"/>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小店</a:t>
            </a:r>
            <a:r>
              <a:rPr lang="en-US" altLang="zh-CN" sz="1400" b="0" i="0" u="none" strike="noStrike" baseline="0">
                <a:effectLst/>
              </a:rPr>
              <a:t>(</a:t>
            </a:r>
            <a:r>
              <a:rPr lang="zh-CN" altLang="en-US" sz="1400" b="0" i="0" u="none" strike="noStrike" baseline="0">
                <a:effectLst/>
              </a:rPr>
              <a:t>小</a:t>
            </a:r>
            <a:r>
              <a:rPr lang="zh-CN" altLang="zh-CN" sz="1400" b="0" i="0" u="none" strike="noStrike" baseline="0">
                <a:effectLst/>
              </a:rPr>
              <a:t>二</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Sheet2!$I$2:$I$777</c:f>
              <c:numCache>
                <c:formatCode>0_);[Red]\(0\)</c:formatCode>
                <c:ptCount val="776"/>
                <c:pt idx="0">
                  <c:v>44.3125</c:v>
                </c:pt>
                <c:pt idx="1">
                  <c:v>45.6875</c:v>
                </c:pt>
                <c:pt idx="2">
                  <c:v>41.875</c:v>
                </c:pt>
                <c:pt idx="3">
                  <c:v>102.3125</c:v>
                </c:pt>
                <c:pt idx="4">
                  <c:v>60.75</c:v>
                </c:pt>
                <c:pt idx="5">
                  <c:v>54.125</c:v>
                </c:pt>
                <c:pt idx="6">
                  <c:v>55</c:v>
                </c:pt>
                <c:pt idx="7">
                  <c:v>39.375</c:v>
                </c:pt>
                <c:pt idx="8">
                  <c:v>73.5</c:v>
                </c:pt>
                <c:pt idx="9">
                  <c:v>124</c:v>
                </c:pt>
                <c:pt idx="10">
                  <c:v>87</c:v>
                </c:pt>
                <c:pt idx="11">
                  <c:v>71.0625</c:v>
                </c:pt>
                <c:pt idx="12">
                  <c:v>68.25</c:v>
                </c:pt>
                <c:pt idx="13">
                  <c:v>69.4375</c:v>
                </c:pt>
                <c:pt idx="14">
                  <c:v>72.6875</c:v>
                </c:pt>
                <c:pt idx="15">
                  <c:v>49.8125</c:v>
                </c:pt>
                <c:pt idx="16">
                  <c:v>162.875</c:v>
                </c:pt>
                <c:pt idx="17">
                  <c:v>92.5625</c:v>
                </c:pt>
                <c:pt idx="18">
                  <c:v>27.8125</c:v>
                </c:pt>
                <c:pt idx="19">
                  <c:v>40.625</c:v>
                </c:pt>
                <c:pt idx="20">
                  <c:v>53.4375</c:v>
                </c:pt>
                <c:pt idx="21">
                  <c:v>73.125</c:v>
                </c:pt>
                <c:pt idx="22">
                  <c:v>64.5625</c:v>
                </c:pt>
                <c:pt idx="23">
                  <c:v>94.9375</c:v>
                </c:pt>
                <c:pt idx="24">
                  <c:v>68.5</c:v>
                </c:pt>
                <c:pt idx="25">
                  <c:v>45</c:v>
                </c:pt>
                <c:pt idx="26">
                  <c:v>61.25</c:v>
                </c:pt>
                <c:pt idx="27">
                  <c:v>49</c:v>
                </c:pt>
                <c:pt idx="28">
                  <c:v>27.25</c:v>
                </c:pt>
                <c:pt idx="29">
                  <c:v>45.6875</c:v>
                </c:pt>
                <c:pt idx="30">
                  <c:v>35.4375</c:v>
                </c:pt>
                <c:pt idx="31">
                  <c:v>65.8125</c:v>
                </c:pt>
                <c:pt idx="32">
                  <c:v>46.6</c:v>
                </c:pt>
                <c:pt idx="33">
                  <c:v>55</c:v>
                </c:pt>
                <c:pt idx="34">
                  <c:v>108.6875</c:v>
                </c:pt>
                <c:pt idx="35">
                  <c:v>69.9375</c:v>
                </c:pt>
                <c:pt idx="36">
                  <c:v>30.8125</c:v>
                </c:pt>
                <c:pt idx="37">
                  <c:v>22.3125</c:v>
                </c:pt>
                <c:pt idx="38">
                  <c:v>59.3125</c:v>
                </c:pt>
                <c:pt idx="39">
                  <c:v>47.4375</c:v>
                </c:pt>
                <c:pt idx="40">
                  <c:v>76.1875</c:v>
                </c:pt>
                <c:pt idx="41">
                  <c:v>46.375</c:v>
                </c:pt>
                <c:pt idx="42">
                  <c:v>59.3125</c:v>
                </c:pt>
                <c:pt idx="43">
                  <c:v>90.0625</c:v>
                </c:pt>
                <c:pt idx="44">
                  <c:v>46.625</c:v>
                </c:pt>
                <c:pt idx="45">
                  <c:v>81.375</c:v>
                </c:pt>
                <c:pt idx="46">
                  <c:v>70.125</c:v>
                </c:pt>
                <c:pt idx="47">
                  <c:v>53.8125</c:v>
                </c:pt>
                <c:pt idx="48">
                  <c:v>32.3125</c:v>
                </c:pt>
                <c:pt idx="49">
                  <c:v>48.625</c:v>
                </c:pt>
                <c:pt idx="50">
                  <c:v>90.1875</c:v>
                </c:pt>
                <c:pt idx="51">
                  <c:v>116.1875</c:v>
                </c:pt>
                <c:pt idx="52">
                  <c:v>53.5</c:v>
                </c:pt>
                <c:pt idx="53">
                  <c:v>19.625</c:v>
                </c:pt>
                <c:pt idx="54">
                  <c:v>94.625</c:v>
                </c:pt>
                <c:pt idx="55">
                  <c:v>81.0625</c:v>
                </c:pt>
                <c:pt idx="56">
                  <c:v>54</c:v>
                </c:pt>
                <c:pt idx="57">
                  <c:v>54.25</c:v>
                </c:pt>
                <c:pt idx="58">
                  <c:v>75.375</c:v>
                </c:pt>
                <c:pt idx="59">
                  <c:v>38.9375</c:v>
                </c:pt>
                <c:pt idx="60">
                  <c:v>59.0625</c:v>
                </c:pt>
                <c:pt idx="61">
                  <c:v>34.9375</c:v>
                </c:pt>
                <c:pt idx="62">
                  <c:v>48.3125</c:v>
                </c:pt>
                <c:pt idx="63">
                  <c:v>84.1875</c:v>
                </c:pt>
                <c:pt idx="64">
                  <c:v>53.375</c:v>
                </c:pt>
                <c:pt idx="65">
                  <c:v>50.625</c:v>
                </c:pt>
                <c:pt idx="66">
                  <c:v>30.875</c:v>
                </c:pt>
                <c:pt idx="67">
                  <c:v>147.375</c:v>
                </c:pt>
                <c:pt idx="68">
                  <c:v>78.4375</c:v>
                </c:pt>
                <c:pt idx="69">
                  <c:v>59.375</c:v>
                </c:pt>
                <c:pt idx="70">
                  <c:v>55.375</c:v>
                </c:pt>
                <c:pt idx="71">
                  <c:v>80.9375</c:v>
                </c:pt>
                <c:pt idx="72">
                  <c:v>26.125</c:v>
                </c:pt>
                <c:pt idx="73">
                  <c:v>89.25</c:v>
                </c:pt>
                <c:pt idx="74">
                  <c:v>45.0625</c:v>
                </c:pt>
                <c:pt idx="75">
                  <c:v>90.0625</c:v>
                </c:pt>
                <c:pt idx="76">
                  <c:v>81.0625</c:v>
                </c:pt>
                <c:pt idx="77">
                  <c:v>77.125</c:v>
                </c:pt>
                <c:pt idx="78">
                  <c:v>54.6875</c:v>
                </c:pt>
                <c:pt idx="79">
                  <c:v>72.5</c:v>
                </c:pt>
                <c:pt idx="80">
                  <c:v>80.6875</c:v>
                </c:pt>
                <c:pt idx="81">
                  <c:v>79.5625</c:v>
                </c:pt>
                <c:pt idx="82">
                  <c:v>69.1875</c:v>
                </c:pt>
                <c:pt idx="83">
                  <c:v>94.125</c:v>
                </c:pt>
                <c:pt idx="84">
                  <c:v>64.5625</c:v>
                </c:pt>
                <c:pt idx="85">
                  <c:v>74.5</c:v>
                </c:pt>
                <c:pt idx="86">
                  <c:v>72.3125</c:v>
                </c:pt>
                <c:pt idx="87">
                  <c:v>101.8125</c:v>
                </c:pt>
                <c:pt idx="88">
                  <c:v>51.25</c:v>
                </c:pt>
                <c:pt idx="89">
                  <c:v>75.5</c:v>
                </c:pt>
                <c:pt idx="90">
                  <c:v>67.1875</c:v>
                </c:pt>
                <c:pt idx="91">
                  <c:v>107.5</c:v>
                </c:pt>
                <c:pt idx="92">
                  <c:v>80.125</c:v>
                </c:pt>
                <c:pt idx="93">
                  <c:v>54.3125</c:v>
                </c:pt>
                <c:pt idx="94">
                  <c:v>30.625</c:v>
                </c:pt>
                <c:pt idx="95">
                  <c:v>58.5</c:v>
                </c:pt>
                <c:pt idx="96">
                  <c:v>140</c:v>
                </c:pt>
                <c:pt idx="97">
                  <c:v>72.8125</c:v>
                </c:pt>
                <c:pt idx="98">
                  <c:v>107.4375</c:v>
                </c:pt>
                <c:pt idx="99">
                  <c:v>142.0625</c:v>
                </c:pt>
                <c:pt idx="100">
                  <c:v>61.1875</c:v>
                </c:pt>
                <c:pt idx="101">
                  <c:v>65.1875</c:v>
                </c:pt>
                <c:pt idx="102">
                  <c:v>32.5625</c:v>
                </c:pt>
                <c:pt idx="103">
                  <c:v>34.25</c:v>
                </c:pt>
                <c:pt idx="104">
                  <c:v>51.5</c:v>
                </c:pt>
                <c:pt idx="105">
                  <c:v>68.0625</c:v>
                </c:pt>
                <c:pt idx="106">
                  <c:v>65.6875</c:v>
                </c:pt>
                <c:pt idx="107">
                  <c:v>62.875</c:v>
                </c:pt>
                <c:pt idx="108">
                  <c:v>35.9375</c:v>
                </c:pt>
                <c:pt idx="109">
                  <c:v>93.8125</c:v>
                </c:pt>
                <c:pt idx="110">
                  <c:v>64.5</c:v>
                </c:pt>
                <c:pt idx="111">
                  <c:v>103.6875</c:v>
                </c:pt>
                <c:pt idx="112">
                  <c:v>122.6875</c:v>
                </c:pt>
                <c:pt idx="113">
                  <c:v>21.875</c:v>
                </c:pt>
                <c:pt idx="114">
                  <c:v>61.3125</c:v>
                </c:pt>
                <c:pt idx="115">
                  <c:v>74.6875</c:v>
                </c:pt>
                <c:pt idx="116">
                  <c:v>66.8125</c:v>
                </c:pt>
                <c:pt idx="117">
                  <c:v>55</c:v>
                </c:pt>
                <c:pt idx="118">
                  <c:v>70.8125</c:v>
                </c:pt>
                <c:pt idx="119">
                  <c:v>66.0625</c:v>
                </c:pt>
                <c:pt idx="120">
                  <c:v>105.625</c:v>
                </c:pt>
                <c:pt idx="121">
                  <c:v>113.5</c:v>
                </c:pt>
                <c:pt idx="122">
                  <c:v>74.3125</c:v>
                </c:pt>
                <c:pt idx="123">
                  <c:v>119.1875</c:v>
                </c:pt>
                <c:pt idx="124">
                  <c:v>113.375</c:v>
                </c:pt>
                <c:pt idx="125">
                  <c:v>82.75</c:v>
                </c:pt>
                <c:pt idx="126">
                  <c:v>101.875</c:v>
                </c:pt>
                <c:pt idx="127">
                  <c:v>84.1875</c:v>
                </c:pt>
                <c:pt idx="128">
                  <c:v>76.1875</c:v>
                </c:pt>
                <c:pt idx="129">
                  <c:v>72.0625</c:v>
                </c:pt>
                <c:pt idx="130">
                  <c:v>143</c:v>
                </c:pt>
                <c:pt idx="131">
                  <c:v>57.5625</c:v>
                </c:pt>
                <c:pt idx="132">
                  <c:v>145.6875</c:v>
                </c:pt>
                <c:pt idx="133">
                  <c:v>123.3125</c:v>
                </c:pt>
                <c:pt idx="134">
                  <c:v>113.8125</c:v>
                </c:pt>
                <c:pt idx="135">
                  <c:v>53.5</c:v>
                </c:pt>
                <c:pt idx="136">
                  <c:v>89.25</c:v>
                </c:pt>
                <c:pt idx="137">
                  <c:v>98</c:v>
                </c:pt>
                <c:pt idx="138">
                  <c:v>257.875</c:v>
                </c:pt>
                <c:pt idx="139">
                  <c:v>45</c:v>
                </c:pt>
                <c:pt idx="140">
                  <c:v>209.125</c:v>
                </c:pt>
                <c:pt idx="141">
                  <c:v>63.1875</c:v>
                </c:pt>
                <c:pt idx="142">
                  <c:v>144.9375</c:v>
                </c:pt>
                <c:pt idx="143">
                  <c:v>73.125</c:v>
                </c:pt>
                <c:pt idx="144">
                  <c:v>84.4375</c:v>
                </c:pt>
                <c:pt idx="145">
                  <c:v>191</c:v>
                </c:pt>
                <c:pt idx="146">
                  <c:v>101.125</c:v>
                </c:pt>
                <c:pt idx="147">
                  <c:v>250</c:v>
                </c:pt>
                <c:pt idx="148">
                  <c:v>172.8125</c:v>
                </c:pt>
                <c:pt idx="149">
                  <c:v>193.875</c:v>
                </c:pt>
                <c:pt idx="150">
                  <c:v>241.9375</c:v>
                </c:pt>
                <c:pt idx="151">
                  <c:v>114.8125</c:v>
                </c:pt>
                <c:pt idx="152">
                  <c:v>100.625</c:v>
                </c:pt>
                <c:pt idx="153">
                  <c:v>284.625</c:v>
                </c:pt>
                <c:pt idx="154">
                  <c:v>174.25</c:v>
                </c:pt>
                <c:pt idx="155">
                  <c:v>142.1875</c:v>
                </c:pt>
                <c:pt idx="156">
                  <c:v>98.25</c:v>
                </c:pt>
                <c:pt idx="157">
                  <c:v>289.1875</c:v>
                </c:pt>
                <c:pt idx="158">
                  <c:v>102.5625</c:v>
                </c:pt>
                <c:pt idx="159">
                  <c:v>99.6875</c:v>
                </c:pt>
                <c:pt idx="160">
                  <c:v>65.375</c:v>
                </c:pt>
                <c:pt idx="161">
                  <c:v>164.375</c:v>
                </c:pt>
                <c:pt idx="162">
                  <c:v>52.375</c:v>
                </c:pt>
                <c:pt idx="163">
                  <c:v>69.6875</c:v>
                </c:pt>
                <c:pt idx="164">
                  <c:v>186.125</c:v>
                </c:pt>
                <c:pt idx="165">
                  <c:v>139</c:v>
                </c:pt>
                <c:pt idx="166">
                  <c:v>197.625</c:v>
                </c:pt>
                <c:pt idx="167">
                  <c:v>156.6875</c:v>
                </c:pt>
                <c:pt idx="168">
                  <c:v>129</c:v>
                </c:pt>
                <c:pt idx="169">
                  <c:v>86.1875</c:v>
                </c:pt>
                <c:pt idx="170">
                  <c:v>48.875</c:v>
                </c:pt>
                <c:pt idx="171">
                  <c:v>132.3125</c:v>
                </c:pt>
                <c:pt idx="172">
                  <c:v>137.4375</c:v>
                </c:pt>
                <c:pt idx="173">
                  <c:v>95.875</c:v>
                </c:pt>
                <c:pt idx="174">
                  <c:v>132.9375</c:v>
                </c:pt>
                <c:pt idx="175">
                  <c:v>280.125</c:v>
                </c:pt>
                <c:pt idx="176">
                  <c:v>103.0625</c:v>
                </c:pt>
                <c:pt idx="177">
                  <c:v>181.1875</c:v>
                </c:pt>
                <c:pt idx="178">
                  <c:v>172.25</c:v>
                </c:pt>
                <c:pt idx="179">
                  <c:v>148.9375</c:v>
                </c:pt>
                <c:pt idx="180">
                  <c:v>136.25</c:v>
                </c:pt>
                <c:pt idx="181">
                  <c:v>81.9375</c:v>
                </c:pt>
                <c:pt idx="182">
                  <c:v>225.5</c:v>
                </c:pt>
                <c:pt idx="183">
                  <c:v>120.75</c:v>
                </c:pt>
                <c:pt idx="184">
                  <c:v>84.3125</c:v>
                </c:pt>
                <c:pt idx="185">
                  <c:v>141.4375</c:v>
                </c:pt>
                <c:pt idx="186">
                  <c:v>102.0625</c:v>
                </c:pt>
                <c:pt idx="187">
                  <c:v>126.125</c:v>
                </c:pt>
                <c:pt idx="188">
                  <c:v>156.625</c:v>
                </c:pt>
                <c:pt idx="189">
                  <c:v>106.875</c:v>
                </c:pt>
                <c:pt idx="190">
                  <c:v>81.375</c:v>
                </c:pt>
                <c:pt idx="191">
                  <c:v>155.0625</c:v>
                </c:pt>
                <c:pt idx="192">
                  <c:v>107.3125</c:v>
                </c:pt>
                <c:pt idx="193">
                  <c:v>96.3125</c:v>
                </c:pt>
                <c:pt idx="194">
                  <c:v>147.25</c:v>
                </c:pt>
                <c:pt idx="195">
                  <c:v>65.625</c:v>
                </c:pt>
                <c:pt idx="196">
                  <c:v>92</c:v>
                </c:pt>
                <c:pt idx="197">
                  <c:v>144.9375</c:v>
                </c:pt>
                <c:pt idx="198">
                  <c:v>289.9375</c:v>
                </c:pt>
                <c:pt idx="199">
                  <c:v>112.6875</c:v>
                </c:pt>
                <c:pt idx="200">
                  <c:v>64.3125</c:v>
                </c:pt>
                <c:pt idx="201">
                  <c:v>164.5625</c:v>
                </c:pt>
                <c:pt idx="202">
                  <c:v>105</c:v>
                </c:pt>
                <c:pt idx="203">
                  <c:v>306</c:v>
                </c:pt>
                <c:pt idx="204">
                  <c:v>55.625</c:v>
                </c:pt>
                <c:pt idx="205">
                  <c:v>162</c:v>
                </c:pt>
                <c:pt idx="206">
                  <c:v>33.5625</c:v>
                </c:pt>
                <c:pt idx="207">
                  <c:v>129.375</c:v>
                </c:pt>
                <c:pt idx="208">
                  <c:v>80.5</c:v>
                </c:pt>
                <c:pt idx="209">
                  <c:v>111</c:v>
                </c:pt>
                <c:pt idx="210">
                  <c:v>92.5</c:v>
                </c:pt>
                <c:pt idx="211">
                  <c:v>106.0625</c:v>
                </c:pt>
                <c:pt idx="212">
                  <c:v>244</c:v>
                </c:pt>
                <c:pt idx="213">
                  <c:v>142.5</c:v>
                </c:pt>
                <c:pt idx="214">
                  <c:v>135.5625</c:v>
                </c:pt>
                <c:pt idx="215">
                  <c:v>1.8125</c:v>
                </c:pt>
                <c:pt idx="216">
                  <c:v>76.875</c:v>
                </c:pt>
                <c:pt idx="217">
                  <c:v>95.625</c:v>
                </c:pt>
                <c:pt idx="218">
                  <c:v>235.1875</c:v>
                </c:pt>
                <c:pt idx="219">
                  <c:v>278.9375</c:v>
                </c:pt>
                <c:pt idx="220">
                  <c:v>124.625</c:v>
                </c:pt>
                <c:pt idx="221">
                  <c:v>76.0625</c:v>
                </c:pt>
                <c:pt idx="222">
                  <c:v>140.8125</c:v>
                </c:pt>
                <c:pt idx="223">
                  <c:v>65.4375</c:v>
                </c:pt>
                <c:pt idx="224">
                  <c:v>200.6875</c:v>
                </c:pt>
                <c:pt idx="225">
                  <c:v>126.125</c:v>
                </c:pt>
                <c:pt idx="226">
                  <c:v>74.25</c:v>
                </c:pt>
                <c:pt idx="227">
                  <c:v>39.375</c:v>
                </c:pt>
                <c:pt idx="228">
                  <c:v>62.75</c:v>
                </c:pt>
                <c:pt idx="229">
                  <c:v>104.8125</c:v>
                </c:pt>
                <c:pt idx="230">
                  <c:v>80.3125</c:v>
                </c:pt>
                <c:pt idx="231">
                  <c:v>72.5625</c:v>
                </c:pt>
                <c:pt idx="232">
                  <c:v>61.5</c:v>
                </c:pt>
                <c:pt idx="233">
                  <c:v>58.25</c:v>
                </c:pt>
                <c:pt idx="234">
                  <c:v>70.5625</c:v>
                </c:pt>
                <c:pt idx="235">
                  <c:v>74.875</c:v>
                </c:pt>
                <c:pt idx="236">
                  <c:v>72.5625</c:v>
                </c:pt>
                <c:pt idx="237">
                  <c:v>207.928571</c:v>
                </c:pt>
                <c:pt idx="238">
                  <c:v>189.9375</c:v>
                </c:pt>
                <c:pt idx="239">
                  <c:v>98.375</c:v>
                </c:pt>
                <c:pt idx="240">
                  <c:v>125.6875</c:v>
                </c:pt>
                <c:pt idx="241">
                  <c:v>74.3125</c:v>
                </c:pt>
                <c:pt idx="242">
                  <c:v>136.375</c:v>
                </c:pt>
                <c:pt idx="243">
                  <c:v>111.5</c:v>
                </c:pt>
                <c:pt idx="244">
                  <c:v>66.5625</c:v>
                </c:pt>
                <c:pt idx="245">
                  <c:v>76.5</c:v>
                </c:pt>
                <c:pt idx="246">
                  <c:v>117.0625</c:v>
                </c:pt>
                <c:pt idx="247">
                  <c:v>262.3125</c:v>
                </c:pt>
                <c:pt idx="248">
                  <c:v>78.625</c:v>
                </c:pt>
                <c:pt idx="249">
                  <c:v>93.6875</c:v>
                </c:pt>
                <c:pt idx="250">
                  <c:v>141.0625</c:v>
                </c:pt>
                <c:pt idx="251">
                  <c:v>172.5625</c:v>
                </c:pt>
                <c:pt idx="252">
                  <c:v>90.1875</c:v>
                </c:pt>
                <c:pt idx="253">
                  <c:v>163</c:v>
                </c:pt>
                <c:pt idx="254">
                  <c:v>75.375</c:v>
                </c:pt>
                <c:pt idx="255">
                  <c:v>137.125</c:v>
                </c:pt>
                <c:pt idx="256">
                  <c:v>164.875</c:v>
                </c:pt>
                <c:pt idx="257">
                  <c:v>157.0625</c:v>
                </c:pt>
                <c:pt idx="258">
                  <c:v>136</c:v>
                </c:pt>
                <c:pt idx="259">
                  <c:v>133.5625</c:v>
                </c:pt>
                <c:pt idx="260">
                  <c:v>54.4375</c:v>
                </c:pt>
                <c:pt idx="261">
                  <c:v>200.9375</c:v>
                </c:pt>
                <c:pt idx="262">
                  <c:v>122.625</c:v>
                </c:pt>
                <c:pt idx="263">
                  <c:v>137</c:v>
                </c:pt>
                <c:pt idx="264">
                  <c:v>116.875</c:v>
                </c:pt>
                <c:pt idx="265">
                  <c:v>141.5</c:v>
                </c:pt>
                <c:pt idx="266">
                  <c:v>142.0625</c:v>
                </c:pt>
                <c:pt idx="267">
                  <c:v>187.9375</c:v>
                </c:pt>
                <c:pt idx="268">
                  <c:v>115.4375</c:v>
                </c:pt>
                <c:pt idx="269">
                  <c:v>67.6875</c:v>
                </c:pt>
                <c:pt idx="270">
                  <c:v>144.0625</c:v>
                </c:pt>
                <c:pt idx="271">
                  <c:v>120.4375</c:v>
                </c:pt>
                <c:pt idx="272">
                  <c:v>57.875</c:v>
                </c:pt>
                <c:pt idx="273">
                  <c:v>146.0625</c:v>
                </c:pt>
                <c:pt idx="274">
                  <c:v>109.4375</c:v>
                </c:pt>
                <c:pt idx="275">
                  <c:v>121.333333</c:v>
                </c:pt>
                <c:pt idx="276">
                  <c:v>291.25</c:v>
                </c:pt>
                <c:pt idx="277">
                  <c:v>73.6875</c:v>
                </c:pt>
                <c:pt idx="278">
                  <c:v>100.9375</c:v>
                </c:pt>
                <c:pt idx="279">
                  <c:v>77.1875</c:v>
                </c:pt>
                <c:pt idx="280">
                  <c:v>108.5</c:v>
                </c:pt>
                <c:pt idx="281">
                  <c:v>105.0625</c:v>
                </c:pt>
                <c:pt idx="282">
                  <c:v>244.1875</c:v>
                </c:pt>
                <c:pt idx="283">
                  <c:v>46.8125</c:v>
                </c:pt>
                <c:pt idx="284">
                  <c:v>71.1875</c:v>
                </c:pt>
                <c:pt idx="285">
                  <c:v>84.5</c:v>
                </c:pt>
                <c:pt idx="286">
                  <c:v>194.5625</c:v>
                </c:pt>
                <c:pt idx="287">
                  <c:v>52.8125</c:v>
                </c:pt>
                <c:pt idx="288">
                  <c:v>160</c:v>
                </c:pt>
                <c:pt idx="289">
                  <c:v>73.4375</c:v>
                </c:pt>
                <c:pt idx="290">
                  <c:v>365.25</c:v>
                </c:pt>
                <c:pt idx="291">
                  <c:v>123.0625</c:v>
                </c:pt>
                <c:pt idx="292">
                  <c:v>134.5</c:v>
                </c:pt>
                <c:pt idx="293">
                  <c:v>79.9375</c:v>
                </c:pt>
                <c:pt idx="294">
                  <c:v>118.5</c:v>
                </c:pt>
                <c:pt idx="295">
                  <c:v>68.3125</c:v>
                </c:pt>
                <c:pt idx="296">
                  <c:v>110.8125</c:v>
                </c:pt>
                <c:pt idx="297">
                  <c:v>179</c:v>
                </c:pt>
                <c:pt idx="298">
                  <c:v>135.375</c:v>
                </c:pt>
                <c:pt idx="299">
                  <c:v>104.8125</c:v>
                </c:pt>
                <c:pt idx="300">
                  <c:v>255.3125</c:v>
                </c:pt>
                <c:pt idx="301">
                  <c:v>144.0625</c:v>
                </c:pt>
                <c:pt idx="302">
                  <c:v>77.625</c:v>
                </c:pt>
                <c:pt idx="303">
                  <c:v>57.9375</c:v>
                </c:pt>
                <c:pt idx="304">
                  <c:v>109.75</c:v>
                </c:pt>
                <c:pt idx="305">
                  <c:v>79.0625</c:v>
                </c:pt>
                <c:pt idx="306">
                  <c:v>141.5625</c:v>
                </c:pt>
                <c:pt idx="307">
                  <c:v>46.4375</c:v>
                </c:pt>
                <c:pt idx="308">
                  <c:v>131.4375</c:v>
                </c:pt>
                <c:pt idx="309">
                  <c:v>186.25</c:v>
                </c:pt>
                <c:pt idx="310">
                  <c:v>68.8125</c:v>
                </c:pt>
                <c:pt idx="311">
                  <c:v>112.4375</c:v>
                </c:pt>
                <c:pt idx="312">
                  <c:v>152.6875</c:v>
                </c:pt>
                <c:pt idx="313">
                  <c:v>97.5</c:v>
                </c:pt>
                <c:pt idx="314">
                  <c:v>87.5625</c:v>
                </c:pt>
                <c:pt idx="315">
                  <c:v>96.1875</c:v>
                </c:pt>
                <c:pt idx="316">
                  <c:v>155.5625</c:v>
                </c:pt>
                <c:pt idx="317">
                  <c:v>127.3125</c:v>
                </c:pt>
                <c:pt idx="318">
                  <c:v>111</c:v>
                </c:pt>
                <c:pt idx="319">
                  <c:v>99.375</c:v>
                </c:pt>
                <c:pt idx="320">
                  <c:v>124.125</c:v>
                </c:pt>
                <c:pt idx="321">
                  <c:v>156.75</c:v>
                </c:pt>
                <c:pt idx="322">
                  <c:v>114.266666</c:v>
                </c:pt>
                <c:pt idx="323">
                  <c:v>218.375</c:v>
                </c:pt>
                <c:pt idx="324">
                  <c:v>144.4375</c:v>
                </c:pt>
                <c:pt idx="325">
                  <c:v>112.6875</c:v>
                </c:pt>
                <c:pt idx="326">
                  <c:v>114.1875</c:v>
                </c:pt>
                <c:pt idx="327">
                  <c:v>205.2</c:v>
                </c:pt>
                <c:pt idx="328">
                  <c:v>66.25</c:v>
                </c:pt>
                <c:pt idx="329">
                  <c:v>141.266666</c:v>
                </c:pt>
                <c:pt idx="330">
                  <c:v>201.6</c:v>
                </c:pt>
                <c:pt idx="331">
                  <c:v>179.125</c:v>
                </c:pt>
                <c:pt idx="332">
                  <c:v>153.625</c:v>
                </c:pt>
                <c:pt idx="333">
                  <c:v>92.625</c:v>
                </c:pt>
                <c:pt idx="334">
                  <c:v>169.6875</c:v>
                </c:pt>
                <c:pt idx="335">
                  <c:v>100.6875</c:v>
                </c:pt>
                <c:pt idx="336">
                  <c:v>156.6875</c:v>
                </c:pt>
                <c:pt idx="337">
                  <c:v>91.4375</c:v>
                </c:pt>
                <c:pt idx="338">
                  <c:v>103.5</c:v>
                </c:pt>
                <c:pt idx="339">
                  <c:v>72.583333</c:v>
                </c:pt>
                <c:pt idx="340">
                  <c:v>275.928571</c:v>
                </c:pt>
                <c:pt idx="341">
                  <c:v>118.8125</c:v>
                </c:pt>
                <c:pt idx="342">
                  <c:v>90.625</c:v>
                </c:pt>
                <c:pt idx="343">
                  <c:v>71.5</c:v>
                </c:pt>
                <c:pt idx="344">
                  <c:v>90.384615</c:v>
                </c:pt>
                <c:pt idx="345">
                  <c:v>114.25</c:v>
                </c:pt>
                <c:pt idx="346">
                  <c:v>307.545454</c:v>
                </c:pt>
                <c:pt idx="347">
                  <c:v>129.8125</c:v>
                </c:pt>
                <c:pt idx="348">
                  <c:v>62.307692</c:v>
                </c:pt>
                <c:pt idx="349">
                  <c:v>83.8125</c:v>
                </c:pt>
                <c:pt idx="350">
                  <c:v>132.230769</c:v>
                </c:pt>
                <c:pt idx="351">
                  <c:v>59.923076</c:v>
                </c:pt>
                <c:pt idx="352">
                  <c:v>165.846153</c:v>
                </c:pt>
                <c:pt idx="353">
                  <c:v>235.642857</c:v>
                </c:pt>
                <c:pt idx="354">
                  <c:v>144.066666</c:v>
                </c:pt>
                <c:pt idx="355">
                  <c:v>139.733333</c:v>
                </c:pt>
                <c:pt idx="356">
                  <c:v>298.5625</c:v>
                </c:pt>
                <c:pt idx="357">
                  <c:v>472.5</c:v>
                </c:pt>
                <c:pt idx="358">
                  <c:v>172.76923</c:v>
                </c:pt>
                <c:pt idx="359">
                  <c:v>135.727272</c:v>
                </c:pt>
                <c:pt idx="360">
                  <c:v>157.466666</c:v>
                </c:pt>
                <c:pt idx="361">
                  <c:v>147.928571</c:v>
                </c:pt>
                <c:pt idx="362">
                  <c:v>0.071428</c:v>
                </c:pt>
                <c:pt idx="363">
                  <c:v>89.866666</c:v>
                </c:pt>
                <c:pt idx="364">
                  <c:v>98</c:v>
                </c:pt>
                <c:pt idx="365">
                  <c:v>92.2</c:v>
                </c:pt>
                <c:pt idx="366">
                  <c:v>117.222222</c:v>
                </c:pt>
                <c:pt idx="367">
                  <c:v>136.461538</c:v>
                </c:pt>
                <c:pt idx="368">
                  <c:v>100.571428</c:v>
                </c:pt>
                <c:pt idx="369">
                  <c:v>197</c:v>
                </c:pt>
                <c:pt idx="370">
                  <c:v>30.230769</c:v>
                </c:pt>
                <c:pt idx="371">
                  <c:v>100.1</c:v>
                </c:pt>
                <c:pt idx="372">
                  <c:v>73.090909</c:v>
                </c:pt>
                <c:pt idx="373">
                  <c:v>146.692307</c:v>
                </c:pt>
                <c:pt idx="374">
                  <c:v>55.230769</c:v>
                </c:pt>
                <c:pt idx="375">
                  <c:v>127.071428</c:v>
                </c:pt>
                <c:pt idx="376">
                  <c:v>196.857142</c:v>
                </c:pt>
                <c:pt idx="377">
                  <c:v>161.428571</c:v>
                </c:pt>
                <c:pt idx="378">
                  <c:v>171.214285</c:v>
                </c:pt>
                <c:pt idx="379">
                  <c:v>243.857142</c:v>
                </c:pt>
                <c:pt idx="380">
                  <c:v>218.384615</c:v>
                </c:pt>
                <c:pt idx="381">
                  <c:v>108.642857</c:v>
                </c:pt>
                <c:pt idx="382">
                  <c:v>121.76923</c:v>
                </c:pt>
                <c:pt idx="383">
                  <c:v>104.538461</c:v>
                </c:pt>
                <c:pt idx="384">
                  <c:v>115.714285</c:v>
                </c:pt>
                <c:pt idx="385">
                  <c:v>102</c:v>
                </c:pt>
                <c:pt idx="386">
                  <c:v>64.076923</c:v>
                </c:pt>
                <c:pt idx="387">
                  <c:v>62.642857</c:v>
                </c:pt>
                <c:pt idx="388">
                  <c:v>91</c:v>
                </c:pt>
                <c:pt idx="389">
                  <c:v>84.083333</c:v>
                </c:pt>
                <c:pt idx="390">
                  <c:v>114.153846</c:v>
                </c:pt>
                <c:pt idx="391">
                  <c:v>148.75</c:v>
                </c:pt>
                <c:pt idx="392">
                  <c:v>137.071428</c:v>
                </c:pt>
                <c:pt idx="393">
                  <c:v>61.214285</c:v>
                </c:pt>
                <c:pt idx="394">
                  <c:v>131.846153</c:v>
                </c:pt>
                <c:pt idx="395">
                  <c:v>93.142857</c:v>
                </c:pt>
                <c:pt idx="396">
                  <c:v>237.571428</c:v>
                </c:pt>
                <c:pt idx="397">
                  <c:v>74.923076</c:v>
                </c:pt>
                <c:pt idx="398">
                  <c:v>133.307692</c:v>
                </c:pt>
                <c:pt idx="399">
                  <c:v>73.333333</c:v>
                </c:pt>
                <c:pt idx="400">
                  <c:v>73.916666</c:v>
                </c:pt>
                <c:pt idx="401">
                  <c:v>104.692307</c:v>
                </c:pt>
                <c:pt idx="402">
                  <c:v>120.230769</c:v>
                </c:pt>
                <c:pt idx="403">
                  <c:v>133.416666</c:v>
                </c:pt>
                <c:pt idx="404">
                  <c:v>73.923076</c:v>
                </c:pt>
                <c:pt idx="405">
                  <c:v>92.181818</c:v>
                </c:pt>
                <c:pt idx="406">
                  <c:v>59.583333</c:v>
                </c:pt>
                <c:pt idx="407">
                  <c:v>72.076923</c:v>
                </c:pt>
                <c:pt idx="408">
                  <c:v>199.615384</c:v>
                </c:pt>
                <c:pt idx="409">
                  <c:v>112.461538</c:v>
                </c:pt>
                <c:pt idx="410">
                  <c:v>87.923076</c:v>
                </c:pt>
                <c:pt idx="411">
                  <c:v>95.384615</c:v>
                </c:pt>
                <c:pt idx="412">
                  <c:v>118</c:v>
                </c:pt>
                <c:pt idx="413">
                  <c:v>71.846153</c:v>
                </c:pt>
                <c:pt idx="414">
                  <c:v>102.545454</c:v>
                </c:pt>
                <c:pt idx="415">
                  <c:v>143.583333</c:v>
                </c:pt>
                <c:pt idx="416">
                  <c:v>146.307692</c:v>
                </c:pt>
                <c:pt idx="417">
                  <c:v>172.692307</c:v>
                </c:pt>
                <c:pt idx="418">
                  <c:v>102</c:v>
                </c:pt>
                <c:pt idx="419">
                  <c:v>71.307692</c:v>
                </c:pt>
                <c:pt idx="420">
                  <c:v>99.166666</c:v>
                </c:pt>
                <c:pt idx="421">
                  <c:v>60.583333</c:v>
                </c:pt>
                <c:pt idx="422">
                  <c:v>58.090909</c:v>
                </c:pt>
                <c:pt idx="423">
                  <c:v>93.833333</c:v>
                </c:pt>
                <c:pt idx="424">
                  <c:v>77.125</c:v>
                </c:pt>
                <c:pt idx="425">
                  <c:v>152.461538</c:v>
                </c:pt>
                <c:pt idx="426">
                  <c:v>105.692307</c:v>
                </c:pt>
                <c:pt idx="427">
                  <c:v>193.833333</c:v>
                </c:pt>
                <c:pt idx="428">
                  <c:v>426</c:v>
                </c:pt>
                <c:pt idx="429">
                  <c:v>70.75</c:v>
                </c:pt>
                <c:pt idx="430">
                  <c:v>183.272727</c:v>
                </c:pt>
                <c:pt idx="431">
                  <c:v>122.916666</c:v>
                </c:pt>
                <c:pt idx="432">
                  <c:v>224.25</c:v>
                </c:pt>
                <c:pt idx="433">
                  <c:v>89.083333</c:v>
                </c:pt>
                <c:pt idx="434">
                  <c:v>142.444444</c:v>
                </c:pt>
                <c:pt idx="435">
                  <c:v>189.8</c:v>
                </c:pt>
                <c:pt idx="436">
                  <c:v>77.416666</c:v>
                </c:pt>
                <c:pt idx="437">
                  <c:v>137.416666</c:v>
                </c:pt>
                <c:pt idx="438">
                  <c:v>77</c:v>
                </c:pt>
                <c:pt idx="439">
                  <c:v>70.083333</c:v>
                </c:pt>
                <c:pt idx="440">
                  <c:v>128</c:v>
                </c:pt>
                <c:pt idx="441">
                  <c:v>102.727272</c:v>
                </c:pt>
                <c:pt idx="442">
                  <c:v>155.181818</c:v>
                </c:pt>
                <c:pt idx="443">
                  <c:v>76.5</c:v>
                </c:pt>
                <c:pt idx="444">
                  <c:v>168.75</c:v>
                </c:pt>
                <c:pt idx="445">
                  <c:v>245.090909</c:v>
                </c:pt>
                <c:pt idx="446">
                  <c:v>396.666666</c:v>
                </c:pt>
                <c:pt idx="447">
                  <c:v>92.90909</c:v>
                </c:pt>
                <c:pt idx="448">
                  <c:v>81.818181</c:v>
                </c:pt>
                <c:pt idx="449">
                  <c:v>153.363636</c:v>
                </c:pt>
                <c:pt idx="450">
                  <c:v>58.8</c:v>
                </c:pt>
                <c:pt idx="451">
                  <c:v>112.666666</c:v>
                </c:pt>
                <c:pt idx="452">
                  <c:v>135.3</c:v>
                </c:pt>
                <c:pt idx="453">
                  <c:v>161.363636</c:v>
                </c:pt>
                <c:pt idx="454">
                  <c:v>353.222222</c:v>
                </c:pt>
                <c:pt idx="455">
                  <c:v>281.1</c:v>
                </c:pt>
                <c:pt idx="456">
                  <c:v>147.7</c:v>
                </c:pt>
                <c:pt idx="457">
                  <c:v>99.1</c:v>
                </c:pt>
                <c:pt idx="458">
                  <c:v>263.857142</c:v>
                </c:pt>
                <c:pt idx="459">
                  <c:v>69.875</c:v>
                </c:pt>
                <c:pt idx="460">
                  <c:v>95.666666</c:v>
                </c:pt>
                <c:pt idx="461">
                  <c:v>126.4</c:v>
                </c:pt>
                <c:pt idx="462">
                  <c:v>200.8</c:v>
                </c:pt>
                <c:pt idx="463">
                  <c:v>60.6</c:v>
                </c:pt>
                <c:pt idx="464">
                  <c:v>123</c:v>
                </c:pt>
                <c:pt idx="465">
                  <c:v>68.7</c:v>
                </c:pt>
                <c:pt idx="466">
                  <c:v>244.9</c:v>
                </c:pt>
                <c:pt idx="467">
                  <c:v>173.333333</c:v>
                </c:pt>
                <c:pt idx="468">
                  <c:v>229.1</c:v>
                </c:pt>
                <c:pt idx="469">
                  <c:v>112.6</c:v>
                </c:pt>
                <c:pt idx="470">
                  <c:v>140.9</c:v>
                </c:pt>
                <c:pt idx="471">
                  <c:v>26.454545</c:v>
                </c:pt>
                <c:pt idx="472">
                  <c:v>91.545454</c:v>
                </c:pt>
                <c:pt idx="473">
                  <c:v>156.555555</c:v>
                </c:pt>
                <c:pt idx="474">
                  <c:v>68</c:v>
                </c:pt>
                <c:pt idx="475">
                  <c:v>111</c:v>
                </c:pt>
                <c:pt idx="476">
                  <c:v>73.444444</c:v>
                </c:pt>
                <c:pt idx="477">
                  <c:v>195.111111</c:v>
                </c:pt>
                <c:pt idx="478">
                  <c:v>60.7</c:v>
                </c:pt>
                <c:pt idx="479">
                  <c:v>132.2</c:v>
                </c:pt>
                <c:pt idx="480">
                  <c:v>141.2</c:v>
                </c:pt>
                <c:pt idx="481">
                  <c:v>219.555555</c:v>
                </c:pt>
                <c:pt idx="482">
                  <c:v>267.777777</c:v>
                </c:pt>
                <c:pt idx="483">
                  <c:v>339</c:v>
                </c:pt>
                <c:pt idx="484">
                  <c:v>52.9</c:v>
                </c:pt>
                <c:pt idx="485">
                  <c:v>149.444444</c:v>
                </c:pt>
                <c:pt idx="486">
                  <c:v>172.888888</c:v>
                </c:pt>
                <c:pt idx="487">
                  <c:v>116.5</c:v>
                </c:pt>
                <c:pt idx="488">
                  <c:v>75.75</c:v>
                </c:pt>
                <c:pt idx="489">
                  <c:v>44.888888</c:v>
                </c:pt>
                <c:pt idx="490">
                  <c:v>41.333333</c:v>
                </c:pt>
                <c:pt idx="491">
                  <c:v>202.4</c:v>
                </c:pt>
                <c:pt idx="492">
                  <c:v>77.285714</c:v>
                </c:pt>
                <c:pt idx="493">
                  <c:v>207.833333</c:v>
                </c:pt>
                <c:pt idx="494">
                  <c:v>54.555555</c:v>
                </c:pt>
                <c:pt idx="495">
                  <c:v>81.222222</c:v>
                </c:pt>
                <c:pt idx="496">
                  <c:v>86.555555</c:v>
                </c:pt>
                <c:pt idx="497">
                  <c:v>228.777777</c:v>
                </c:pt>
                <c:pt idx="498">
                  <c:v>107.444444</c:v>
                </c:pt>
                <c:pt idx="499">
                  <c:v>131.625</c:v>
                </c:pt>
                <c:pt idx="500">
                  <c:v>64</c:v>
                </c:pt>
                <c:pt idx="501">
                  <c:v>104.9</c:v>
                </c:pt>
                <c:pt idx="502">
                  <c:v>216.625</c:v>
                </c:pt>
                <c:pt idx="503">
                  <c:v>203.375</c:v>
                </c:pt>
                <c:pt idx="504">
                  <c:v>132.222222</c:v>
                </c:pt>
                <c:pt idx="505">
                  <c:v>174.444444</c:v>
                </c:pt>
                <c:pt idx="506">
                  <c:v>157.888888</c:v>
                </c:pt>
                <c:pt idx="507">
                  <c:v>125.166666</c:v>
                </c:pt>
                <c:pt idx="508">
                  <c:v>258.6</c:v>
                </c:pt>
                <c:pt idx="509">
                  <c:v>103.111111</c:v>
                </c:pt>
                <c:pt idx="510">
                  <c:v>139.666666</c:v>
                </c:pt>
                <c:pt idx="511">
                  <c:v>207.5</c:v>
                </c:pt>
                <c:pt idx="512">
                  <c:v>177.857142</c:v>
                </c:pt>
                <c:pt idx="513">
                  <c:v>65.777777</c:v>
                </c:pt>
                <c:pt idx="514">
                  <c:v>179.125</c:v>
                </c:pt>
                <c:pt idx="515">
                  <c:v>102</c:v>
                </c:pt>
                <c:pt idx="516">
                  <c:v>197.4</c:v>
                </c:pt>
                <c:pt idx="517">
                  <c:v>154.8</c:v>
                </c:pt>
                <c:pt idx="518">
                  <c:v>227.222222</c:v>
                </c:pt>
                <c:pt idx="519">
                  <c:v>341.25</c:v>
                </c:pt>
                <c:pt idx="520">
                  <c:v>80.666666</c:v>
                </c:pt>
                <c:pt idx="521">
                  <c:v>118.777777</c:v>
                </c:pt>
                <c:pt idx="522">
                  <c:v>161</c:v>
                </c:pt>
                <c:pt idx="523">
                  <c:v>160</c:v>
                </c:pt>
                <c:pt idx="524">
                  <c:v>190.25</c:v>
                </c:pt>
                <c:pt idx="525">
                  <c:v>54.375</c:v>
                </c:pt>
                <c:pt idx="526">
                  <c:v>76.625</c:v>
                </c:pt>
                <c:pt idx="527">
                  <c:v>175.125</c:v>
                </c:pt>
                <c:pt idx="528">
                  <c:v>79</c:v>
                </c:pt>
                <c:pt idx="529">
                  <c:v>58.142857</c:v>
                </c:pt>
                <c:pt idx="530">
                  <c:v>36.625</c:v>
                </c:pt>
                <c:pt idx="531">
                  <c:v>93</c:v>
                </c:pt>
                <c:pt idx="532">
                  <c:v>205.375</c:v>
                </c:pt>
                <c:pt idx="533">
                  <c:v>181.25</c:v>
                </c:pt>
                <c:pt idx="534">
                  <c:v>58.125</c:v>
                </c:pt>
                <c:pt idx="535">
                  <c:v>173.125</c:v>
                </c:pt>
                <c:pt idx="536">
                  <c:v>155.571428</c:v>
                </c:pt>
                <c:pt idx="537">
                  <c:v>98.375</c:v>
                </c:pt>
                <c:pt idx="538">
                  <c:v>168.125</c:v>
                </c:pt>
                <c:pt idx="539">
                  <c:v>180.857142</c:v>
                </c:pt>
                <c:pt idx="540">
                  <c:v>482.333333</c:v>
                </c:pt>
                <c:pt idx="541">
                  <c:v>77.125</c:v>
                </c:pt>
                <c:pt idx="542">
                  <c:v>218.714285</c:v>
                </c:pt>
                <c:pt idx="543">
                  <c:v>251.714285</c:v>
                </c:pt>
                <c:pt idx="544">
                  <c:v>101.714285</c:v>
                </c:pt>
                <c:pt idx="545">
                  <c:v>197.5</c:v>
                </c:pt>
                <c:pt idx="546">
                  <c:v>204.375</c:v>
                </c:pt>
                <c:pt idx="547">
                  <c:v>238.857142</c:v>
                </c:pt>
                <c:pt idx="548">
                  <c:v>157.428571</c:v>
                </c:pt>
                <c:pt idx="549">
                  <c:v>432</c:v>
                </c:pt>
                <c:pt idx="550">
                  <c:v>55.285714</c:v>
                </c:pt>
                <c:pt idx="551">
                  <c:v>227.857142</c:v>
                </c:pt>
                <c:pt idx="552">
                  <c:v>223.75</c:v>
                </c:pt>
                <c:pt idx="553">
                  <c:v>193.2</c:v>
                </c:pt>
                <c:pt idx="554">
                  <c:v>83.142857</c:v>
                </c:pt>
                <c:pt idx="555">
                  <c:v>414.25</c:v>
                </c:pt>
                <c:pt idx="556">
                  <c:v>86.714285</c:v>
                </c:pt>
                <c:pt idx="557">
                  <c:v>140.666666</c:v>
                </c:pt>
                <c:pt idx="558">
                  <c:v>96.666666</c:v>
                </c:pt>
                <c:pt idx="559">
                  <c:v>54.857142</c:v>
                </c:pt>
                <c:pt idx="560">
                  <c:v>51.571428</c:v>
                </c:pt>
                <c:pt idx="561">
                  <c:v>55.833333</c:v>
                </c:pt>
                <c:pt idx="562">
                  <c:v>380.75</c:v>
                </c:pt>
                <c:pt idx="563">
                  <c:v>67.833333</c:v>
                </c:pt>
                <c:pt idx="564">
                  <c:v>197.857142</c:v>
                </c:pt>
                <c:pt idx="565">
                  <c:v>97.333333</c:v>
                </c:pt>
                <c:pt idx="566">
                  <c:v>114.285714</c:v>
                </c:pt>
                <c:pt idx="567">
                  <c:v>84.333333</c:v>
                </c:pt>
                <c:pt idx="568">
                  <c:v>106.571428</c:v>
                </c:pt>
                <c:pt idx="569">
                  <c:v>216.833333</c:v>
                </c:pt>
                <c:pt idx="570">
                  <c:v>587.142857</c:v>
                </c:pt>
                <c:pt idx="571">
                  <c:v>124.4</c:v>
                </c:pt>
                <c:pt idx="572">
                  <c:v>157.166666</c:v>
                </c:pt>
                <c:pt idx="573">
                  <c:v>107</c:v>
                </c:pt>
                <c:pt idx="574">
                  <c:v>74.2</c:v>
                </c:pt>
                <c:pt idx="575">
                  <c:v>175.857142</c:v>
                </c:pt>
                <c:pt idx="576">
                  <c:v>150.2</c:v>
                </c:pt>
                <c:pt idx="577">
                  <c:v>327</c:v>
                </c:pt>
                <c:pt idx="578">
                  <c:v>137</c:v>
                </c:pt>
                <c:pt idx="579">
                  <c:v>89.142857</c:v>
                </c:pt>
                <c:pt idx="580">
                  <c:v>353.5</c:v>
                </c:pt>
                <c:pt idx="581">
                  <c:v>196.5</c:v>
                </c:pt>
                <c:pt idx="582">
                  <c:v>354.166666</c:v>
                </c:pt>
                <c:pt idx="583">
                  <c:v>61.833333</c:v>
                </c:pt>
                <c:pt idx="584">
                  <c:v>108.428571</c:v>
                </c:pt>
                <c:pt idx="585">
                  <c:v>114</c:v>
                </c:pt>
                <c:pt idx="586">
                  <c:v>241</c:v>
                </c:pt>
                <c:pt idx="587">
                  <c:v>112.857142</c:v>
                </c:pt>
                <c:pt idx="588">
                  <c:v>202.5</c:v>
                </c:pt>
                <c:pt idx="589">
                  <c:v>119.714285</c:v>
                </c:pt>
                <c:pt idx="590">
                  <c:v>174.5</c:v>
                </c:pt>
                <c:pt idx="591">
                  <c:v>127.5</c:v>
                </c:pt>
                <c:pt idx="592">
                  <c:v>101</c:v>
                </c:pt>
                <c:pt idx="593">
                  <c:v>288.2</c:v>
                </c:pt>
                <c:pt idx="594">
                  <c:v>106.333333</c:v>
                </c:pt>
                <c:pt idx="595">
                  <c:v>64.166666</c:v>
                </c:pt>
                <c:pt idx="596">
                  <c:v>153.166666</c:v>
                </c:pt>
                <c:pt idx="597">
                  <c:v>185</c:v>
                </c:pt>
                <c:pt idx="598">
                  <c:v>234</c:v>
                </c:pt>
                <c:pt idx="599">
                  <c:v>212.5</c:v>
                </c:pt>
                <c:pt idx="600">
                  <c:v>205.166666</c:v>
                </c:pt>
                <c:pt idx="601">
                  <c:v>144.6</c:v>
                </c:pt>
                <c:pt idx="602">
                  <c:v>45</c:v>
                </c:pt>
                <c:pt idx="603">
                  <c:v>145.5</c:v>
                </c:pt>
                <c:pt idx="604">
                  <c:v>108</c:v>
                </c:pt>
                <c:pt idx="605">
                  <c:v>149.5</c:v>
                </c:pt>
                <c:pt idx="606">
                  <c:v>55</c:v>
                </c:pt>
                <c:pt idx="607">
                  <c:v>103.6</c:v>
                </c:pt>
                <c:pt idx="608">
                  <c:v>164.2</c:v>
                </c:pt>
                <c:pt idx="609">
                  <c:v>59.6</c:v>
                </c:pt>
                <c:pt idx="610">
                  <c:v>79.5</c:v>
                </c:pt>
                <c:pt idx="611">
                  <c:v>71.6</c:v>
                </c:pt>
                <c:pt idx="612">
                  <c:v>195.5</c:v>
                </c:pt>
                <c:pt idx="613">
                  <c:v>84.5</c:v>
                </c:pt>
                <c:pt idx="614">
                  <c:v>134.333333</c:v>
                </c:pt>
                <c:pt idx="615">
                  <c:v>169.8</c:v>
                </c:pt>
                <c:pt idx="616">
                  <c:v>72.833333</c:v>
                </c:pt>
                <c:pt idx="617">
                  <c:v>91</c:v>
                </c:pt>
                <c:pt idx="618">
                  <c:v>220</c:v>
                </c:pt>
                <c:pt idx="619">
                  <c:v>172.5</c:v>
                </c:pt>
                <c:pt idx="620">
                  <c:v>105.833333</c:v>
                </c:pt>
                <c:pt idx="621">
                  <c:v>107.833333</c:v>
                </c:pt>
                <c:pt idx="622">
                  <c:v>133.166666</c:v>
                </c:pt>
                <c:pt idx="623">
                  <c:v>198.4</c:v>
                </c:pt>
                <c:pt idx="624">
                  <c:v>84.2</c:v>
                </c:pt>
                <c:pt idx="625">
                  <c:v>83.8</c:v>
                </c:pt>
                <c:pt idx="626">
                  <c:v>128.4</c:v>
                </c:pt>
                <c:pt idx="627">
                  <c:v>238.4</c:v>
                </c:pt>
                <c:pt idx="628">
                  <c:v>175.5</c:v>
                </c:pt>
                <c:pt idx="629">
                  <c:v>163.666666</c:v>
                </c:pt>
                <c:pt idx="630">
                  <c:v>96.2</c:v>
                </c:pt>
                <c:pt idx="631">
                  <c:v>176</c:v>
                </c:pt>
                <c:pt idx="632">
                  <c:v>303.2</c:v>
                </c:pt>
                <c:pt idx="633">
                  <c:v>226</c:v>
                </c:pt>
                <c:pt idx="634">
                  <c:v>212.5</c:v>
                </c:pt>
                <c:pt idx="635">
                  <c:v>101.6</c:v>
                </c:pt>
                <c:pt idx="636">
                  <c:v>172.2</c:v>
                </c:pt>
                <c:pt idx="637">
                  <c:v>200.2</c:v>
                </c:pt>
                <c:pt idx="638">
                  <c:v>136</c:v>
                </c:pt>
                <c:pt idx="639">
                  <c:v>156.4</c:v>
                </c:pt>
                <c:pt idx="640">
                  <c:v>223.6</c:v>
                </c:pt>
                <c:pt idx="641">
                  <c:v>140.5</c:v>
                </c:pt>
                <c:pt idx="642">
                  <c:v>187.2</c:v>
                </c:pt>
                <c:pt idx="643">
                  <c:v>56.2</c:v>
                </c:pt>
                <c:pt idx="644">
                  <c:v>124</c:v>
                </c:pt>
                <c:pt idx="645">
                  <c:v>411</c:v>
                </c:pt>
                <c:pt idx="646">
                  <c:v>164.6</c:v>
                </c:pt>
                <c:pt idx="647">
                  <c:v>107.8</c:v>
                </c:pt>
                <c:pt idx="648">
                  <c:v>200.6</c:v>
                </c:pt>
                <c:pt idx="649">
                  <c:v>48</c:v>
                </c:pt>
                <c:pt idx="650">
                  <c:v>74.2</c:v>
                </c:pt>
                <c:pt idx="651">
                  <c:v>45.4</c:v>
                </c:pt>
                <c:pt idx="652">
                  <c:v>144.6</c:v>
                </c:pt>
                <c:pt idx="653">
                  <c:v>48.8</c:v>
                </c:pt>
                <c:pt idx="654">
                  <c:v>44</c:v>
                </c:pt>
                <c:pt idx="655">
                  <c:v>130</c:v>
                </c:pt>
                <c:pt idx="656">
                  <c:v>171.4</c:v>
                </c:pt>
                <c:pt idx="657">
                  <c:v>192.4</c:v>
                </c:pt>
                <c:pt idx="658">
                  <c:v>311.4</c:v>
                </c:pt>
                <c:pt idx="659">
                  <c:v>102.2</c:v>
                </c:pt>
                <c:pt idx="660">
                  <c:v>148</c:v>
                </c:pt>
                <c:pt idx="661">
                  <c:v>263.75</c:v>
                </c:pt>
                <c:pt idx="662">
                  <c:v>217.5</c:v>
                </c:pt>
                <c:pt idx="663">
                  <c:v>92.5</c:v>
                </c:pt>
                <c:pt idx="664">
                  <c:v>160.75</c:v>
                </c:pt>
                <c:pt idx="665">
                  <c:v>108.6</c:v>
                </c:pt>
                <c:pt idx="666">
                  <c:v>133.75</c:v>
                </c:pt>
                <c:pt idx="667">
                  <c:v>55.25</c:v>
                </c:pt>
                <c:pt idx="668">
                  <c:v>213.25</c:v>
                </c:pt>
                <c:pt idx="669">
                  <c:v>132.75</c:v>
                </c:pt>
                <c:pt idx="670">
                  <c:v>211.75</c:v>
                </c:pt>
                <c:pt idx="671">
                  <c:v>192.6</c:v>
                </c:pt>
                <c:pt idx="672">
                  <c:v>591.2</c:v>
                </c:pt>
                <c:pt idx="673">
                  <c:v>250.8</c:v>
                </c:pt>
                <c:pt idx="674">
                  <c:v>122</c:v>
                </c:pt>
                <c:pt idx="675">
                  <c:v>421.8</c:v>
                </c:pt>
                <c:pt idx="676">
                  <c:v>110.75</c:v>
                </c:pt>
                <c:pt idx="677">
                  <c:v>238</c:v>
                </c:pt>
                <c:pt idx="678">
                  <c:v>158.75</c:v>
                </c:pt>
                <c:pt idx="679">
                  <c:v>209.666666</c:v>
                </c:pt>
                <c:pt idx="680">
                  <c:v>165.25</c:v>
                </c:pt>
                <c:pt idx="681">
                  <c:v>103.666666</c:v>
                </c:pt>
                <c:pt idx="682">
                  <c:v>156.2</c:v>
                </c:pt>
                <c:pt idx="683">
                  <c:v>279.6</c:v>
                </c:pt>
                <c:pt idx="684">
                  <c:v>76.5</c:v>
                </c:pt>
                <c:pt idx="685">
                  <c:v>328.75</c:v>
                </c:pt>
                <c:pt idx="686">
                  <c:v>243.75</c:v>
                </c:pt>
                <c:pt idx="687">
                  <c:v>86.2</c:v>
                </c:pt>
                <c:pt idx="688">
                  <c:v>180.25</c:v>
                </c:pt>
                <c:pt idx="689">
                  <c:v>215.333333</c:v>
                </c:pt>
                <c:pt idx="690">
                  <c:v>187</c:v>
                </c:pt>
                <c:pt idx="691">
                  <c:v>262.75</c:v>
                </c:pt>
                <c:pt idx="692">
                  <c:v>95.5</c:v>
                </c:pt>
                <c:pt idx="693">
                  <c:v>87.75</c:v>
                </c:pt>
                <c:pt idx="694">
                  <c:v>199.5</c:v>
                </c:pt>
                <c:pt idx="695">
                  <c:v>57.5</c:v>
                </c:pt>
                <c:pt idx="696">
                  <c:v>49.5</c:v>
                </c:pt>
                <c:pt idx="697">
                  <c:v>25</c:v>
                </c:pt>
                <c:pt idx="698">
                  <c:v>333</c:v>
                </c:pt>
                <c:pt idx="699">
                  <c:v>391</c:v>
                </c:pt>
                <c:pt idx="700">
                  <c:v>101.666666</c:v>
                </c:pt>
                <c:pt idx="701">
                  <c:v>199.75</c:v>
                </c:pt>
                <c:pt idx="702">
                  <c:v>140.25</c:v>
                </c:pt>
                <c:pt idx="703">
                  <c:v>163.5</c:v>
                </c:pt>
                <c:pt idx="704">
                  <c:v>548</c:v>
                </c:pt>
                <c:pt idx="705">
                  <c:v>161</c:v>
                </c:pt>
                <c:pt idx="706">
                  <c:v>84</c:v>
                </c:pt>
                <c:pt idx="707">
                  <c:v>52.75</c:v>
                </c:pt>
                <c:pt idx="708">
                  <c:v>188</c:v>
                </c:pt>
                <c:pt idx="709">
                  <c:v>478</c:v>
                </c:pt>
                <c:pt idx="710">
                  <c:v>152.5</c:v>
                </c:pt>
                <c:pt idx="711">
                  <c:v>85.666666</c:v>
                </c:pt>
                <c:pt idx="712">
                  <c:v>636</c:v>
                </c:pt>
                <c:pt idx="713">
                  <c:v>507.5</c:v>
                </c:pt>
                <c:pt idx="714">
                  <c:v>81.5</c:v>
                </c:pt>
                <c:pt idx="715">
                  <c:v>51.666666</c:v>
                </c:pt>
                <c:pt idx="716">
                  <c:v>338</c:v>
                </c:pt>
                <c:pt idx="717">
                  <c:v>150</c:v>
                </c:pt>
                <c:pt idx="718">
                  <c:v>261</c:v>
                </c:pt>
                <c:pt idx="719">
                  <c:v>266</c:v>
                </c:pt>
                <c:pt idx="720">
                  <c:v>227</c:v>
                </c:pt>
                <c:pt idx="721">
                  <c:v>134.333333</c:v>
                </c:pt>
                <c:pt idx="722">
                  <c:v>266.5</c:v>
                </c:pt>
                <c:pt idx="723">
                  <c:v>385</c:v>
                </c:pt>
                <c:pt idx="724">
                  <c:v>276</c:v>
                </c:pt>
                <c:pt idx="725">
                  <c:v>270.5</c:v>
                </c:pt>
                <c:pt idx="726">
                  <c:v>264</c:v>
                </c:pt>
                <c:pt idx="727">
                  <c:v>579.5</c:v>
                </c:pt>
                <c:pt idx="728">
                  <c:v>142</c:v>
                </c:pt>
                <c:pt idx="729">
                  <c:v>106.333333</c:v>
                </c:pt>
                <c:pt idx="730">
                  <c:v>280.666666</c:v>
                </c:pt>
                <c:pt idx="731">
                  <c:v>302.5</c:v>
                </c:pt>
                <c:pt idx="732">
                  <c:v>123.5</c:v>
                </c:pt>
                <c:pt idx="733">
                  <c:v>28</c:v>
                </c:pt>
                <c:pt idx="734">
                  <c:v>25</c:v>
                </c:pt>
                <c:pt idx="735">
                  <c:v>35</c:v>
                </c:pt>
                <c:pt idx="736">
                  <c:v>62</c:v>
                </c:pt>
                <c:pt idx="737">
                  <c:v>32.5</c:v>
                </c:pt>
                <c:pt idx="738">
                  <c:v>91</c:v>
                </c:pt>
                <c:pt idx="739">
                  <c:v>295</c:v>
                </c:pt>
                <c:pt idx="740">
                  <c:v>46</c:v>
                </c:pt>
                <c:pt idx="741">
                  <c:v>326</c:v>
                </c:pt>
                <c:pt idx="742">
                  <c:v>317</c:v>
                </c:pt>
                <c:pt idx="743">
                  <c:v>91</c:v>
                </c:pt>
                <c:pt idx="744">
                  <c:v>240</c:v>
                </c:pt>
                <c:pt idx="745">
                  <c:v>114</c:v>
                </c:pt>
                <c:pt idx="746">
                  <c:v>92</c:v>
                </c:pt>
                <c:pt idx="747">
                  <c:v>176.5</c:v>
                </c:pt>
                <c:pt idx="748">
                  <c:v>253</c:v>
                </c:pt>
                <c:pt idx="749">
                  <c:v>418</c:v>
                </c:pt>
                <c:pt idx="750">
                  <c:v>114</c:v>
                </c:pt>
                <c:pt idx="751">
                  <c:v>42</c:v>
                </c:pt>
                <c:pt idx="752">
                  <c:v>291.5</c:v>
                </c:pt>
                <c:pt idx="753">
                  <c:v>243</c:v>
                </c:pt>
                <c:pt idx="754">
                  <c:v>1</c:v>
                </c:pt>
                <c:pt idx="755">
                  <c:v>93</c:v>
                </c:pt>
                <c:pt idx="756">
                  <c:v>301</c:v>
                </c:pt>
                <c:pt idx="757">
                  <c:v>4</c:v>
                </c:pt>
                <c:pt idx="758">
                  <c:v>521</c:v>
                </c:pt>
                <c:pt idx="759">
                  <c:v>361</c:v>
                </c:pt>
                <c:pt idx="760">
                  <c:v>244</c:v>
                </c:pt>
                <c:pt idx="761">
                  <c:v>49</c:v>
                </c:pt>
                <c:pt idx="762">
                  <c:v>123</c:v>
                </c:pt>
                <c:pt idx="763">
                  <c:v>277</c:v>
                </c:pt>
                <c:pt idx="764">
                  <c:v>412.5</c:v>
                </c:pt>
                <c:pt idx="765">
                  <c:v>38</c:v>
                </c:pt>
                <c:pt idx="766">
                  <c:v>332</c:v>
                </c:pt>
                <c:pt idx="767">
                  <c:v>274</c:v>
                </c:pt>
                <c:pt idx="768">
                  <c:v>283</c:v>
                </c:pt>
                <c:pt idx="769">
                  <c:v>685</c:v>
                </c:pt>
                <c:pt idx="770">
                  <c:v>147</c:v>
                </c:pt>
                <c:pt idx="771">
                  <c:v>349</c:v>
                </c:pt>
                <c:pt idx="772">
                  <c:v>297</c:v>
                </c:pt>
                <c:pt idx="773">
                  <c:v>596</c:v>
                </c:pt>
                <c:pt idx="774">
                  <c:v>0</c:v>
                </c:pt>
                <c:pt idx="775">
                  <c:v>98</c:v>
                </c:pt>
              </c:numCache>
            </c:numRef>
          </c:xVal>
          <c:yVal>
            <c:numRef>
              <c:f>Sheet2!$J$2:$J$777</c:f>
              <c:numCache>
                <c:formatCode>0_);[Red]\(0\)</c:formatCode>
                <c:ptCount val="776"/>
                <c:pt idx="0">
                  <c:v>597.1875</c:v>
                </c:pt>
                <c:pt idx="1">
                  <c:v>689.75</c:v>
                </c:pt>
                <c:pt idx="2">
                  <c:v>882.5</c:v>
                </c:pt>
                <c:pt idx="3">
                  <c:v>786.125</c:v>
                </c:pt>
                <c:pt idx="4">
                  <c:v>752.3125</c:v>
                </c:pt>
                <c:pt idx="5">
                  <c:v>588.0625</c:v>
                </c:pt>
                <c:pt idx="6">
                  <c:v>662.375</c:v>
                </c:pt>
                <c:pt idx="7">
                  <c:v>576.125</c:v>
                </c:pt>
                <c:pt idx="8">
                  <c:v>356.9375</c:v>
                </c:pt>
                <c:pt idx="9">
                  <c:v>2910.9375</c:v>
                </c:pt>
                <c:pt idx="10">
                  <c:v>1118.875</c:v>
                </c:pt>
                <c:pt idx="11">
                  <c:v>554.25</c:v>
                </c:pt>
                <c:pt idx="12">
                  <c:v>595.4375</c:v>
                </c:pt>
                <c:pt idx="13">
                  <c:v>711.25</c:v>
                </c:pt>
                <c:pt idx="14">
                  <c:v>748.75</c:v>
                </c:pt>
                <c:pt idx="15">
                  <c:v>834.0625</c:v>
                </c:pt>
                <c:pt idx="16">
                  <c:v>750.4375</c:v>
                </c:pt>
                <c:pt idx="17">
                  <c:v>836.5</c:v>
                </c:pt>
                <c:pt idx="18">
                  <c:v>554.9375</c:v>
                </c:pt>
                <c:pt idx="19">
                  <c:v>582.125</c:v>
                </c:pt>
                <c:pt idx="20">
                  <c:v>383.6875</c:v>
                </c:pt>
                <c:pt idx="21">
                  <c:v>666.75</c:v>
                </c:pt>
                <c:pt idx="22">
                  <c:v>862.875</c:v>
                </c:pt>
                <c:pt idx="23">
                  <c:v>768.6875</c:v>
                </c:pt>
                <c:pt idx="24">
                  <c:v>609.6875</c:v>
                </c:pt>
                <c:pt idx="25">
                  <c:v>482.4375</c:v>
                </c:pt>
                <c:pt idx="26">
                  <c:v>882.5</c:v>
                </c:pt>
                <c:pt idx="27">
                  <c:v>689.75</c:v>
                </c:pt>
                <c:pt idx="28">
                  <c:v>516.125</c:v>
                </c:pt>
                <c:pt idx="29">
                  <c:v>777.25</c:v>
                </c:pt>
                <c:pt idx="30">
                  <c:v>896.25</c:v>
                </c:pt>
                <c:pt idx="31">
                  <c:v>550.4375</c:v>
                </c:pt>
                <c:pt idx="32">
                  <c:v>805.533333</c:v>
                </c:pt>
                <c:pt idx="33">
                  <c:v>886.875</c:v>
                </c:pt>
                <c:pt idx="34">
                  <c:v>865.375</c:v>
                </c:pt>
                <c:pt idx="35">
                  <c:v>836.125</c:v>
                </c:pt>
                <c:pt idx="36">
                  <c:v>541.0625</c:v>
                </c:pt>
                <c:pt idx="37">
                  <c:v>504.0625</c:v>
                </c:pt>
                <c:pt idx="38">
                  <c:v>901.0625</c:v>
                </c:pt>
                <c:pt idx="39">
                  <c:v>279.5</c:v>
                </c:pt>
                <c:pt idx="40">
                  <c:v>945.5625</c:v>
                </c:pt>
                <c:pt idx="41">
                  <c:v>785.75</c:v>
                </c:pt>
                <c:pt idx="42">
                  <c:v>657</c:v>
                </c:pt>
                <c:pt idx="43">
                  <c:v>565.3125</c:v>
                </c:pt>
                <c:pt idx="44">
                  <c:v>579.9375</c:v>
                </c:pt>
                <c:pt idx="45">
                  <c:v>709.8125</c:v>
                </c:pt>
                <c:pt idx="46">
                  <c:v>749.5</c:v>
                </c:pt>
                <c:pt idx="47">
                  <c:v>564.4375</c:v>
                </c:pt>
                <c:pt idx="48">
                  <c:v>388.3125</c:v>
                </c:pt>
                <c:pt idx="49">
                  <c:v>646.6875</c:v>
                </c:pt>
                <c:pt idx="50">
                  <c:v>829.25</c:v>
                </c:pt>
                <c:pt idx="51">
                  <c:v>945.125</c:v>
                </c:pt>
                <c:pt idx="52">
                  <c:v>793.8125</c:v>
                </c:pt>
                <c:pt idx="53">
                  <c:v>568.0625</c:v>
                </c:pt>
                <c:pt idx="54">
                  <c:v>797.3125</c:v>
                </c:pt>
                <c:pt idx="55">
                  <c:v>717.5</c:v>
                </c:pt>
                <c:pt idx="56">
                  <c:v>559.1875</c:v>
                </c:pt>
                <c:pt idx="57">
                  <c:v>620</c:v>
                </c:pt>
                <c:pt idx="58">
                  <c:v>1121.0625</c:v>
                </c:pt>
                <c:pt idx="59">
                  <c:v>749.9375</c:v>
                </c:pt>
                <c:pt idx="60">
                  <c:v>823.125</c:v>
                </c:pt>
                <c:pt idx="61">
                  <c:v>439.9375</c:v>
                </c:pt>
                <c:pt idx="62">
                  <c:v>734.25</c:v>
                </c:pt>
                <c:pt idx="63">
                  <c:v>1024.6875</c:v>
                </c:pt>
                <c:pt idx="64">
                  <c:v>967.5625</c:v>
                </c:pt>
                <c:pt idx="65">
                  <c:v>690.6875</c:v>
                </c:pt>
                <c:pt idx="66">
                  <c:v>329.3125</c:v>
                </c:pt>
                <c:pt idx="67">
                  <c:v>1359.6875</c:v>
                </c:pt>
                <c:pt idx="68">
                  <c:v>931.75</c:v>
                </c:pt>
                <c:pt idx="69">
                  <c:v>797.375</c:v>
                </c:pt>
                <c:pt idx="70">
                  <c:v>479</c:v>
                </c:pt>
                <c:pt idx="71">
                  <c:v>764.25</c:v>
                </c:pt>
                <c:pt idx="72">
                  <c:v>642.4375</c:v>
                </c:pt>
                <c:pt idx="73">
                  <c:v>758.4375</c:v>
                </c:pt>
                <c:pt idx="74">
                  <c:v>551.875</c:v>
                </c:pt>
                <c:pt idx="75">
                  <c:v>1100.5625</c:v>
                </c:pt>
                <c:pt idx="76">
                  <c:v>854.4375</c:v>
                </c:pt>
                <c:pt idx="77">
                  <c:v>852.8125</c:v>
                </c:pt>
                <c:pt idx="78">
                  <c:v>663.75</c:v>
                </c:pt>
                <c:pt idx="79">
                  <c:v>796.6875</c:v>
                </c:pt>
                <c:pt idx="80">
                  <c:v>812.6875</c:v>
                </c:pt>
                <c:pt idx="81">
                  <c:v>949.4375</c:v>
                </c:pt>
                <c:pt idx="82">
                  <c:v>938.3125</c:v>
                </c:pt>
                <c:pt idx="83">
                  <c:v>565.5</c:v>
                </c:pt>
                <c:pt idx="84">
                  <c:v>832.5625</c:v>
                </c:pt>
                <c:pt idx="85">
                  <c:v>610.25</c:v>
                </c:pt>
                <c:pt idx="86">
                  <c:v>681.0625</c:v>
                </c:pt>
                <c:pt idx="87">
                  <c:v>875.5</c:v>
                </c:pt>
                <c:pt idx="88">
                  <c:v>967.9375</c:v>
                </c:pt>
                <c:pt idx="89">
                  <c:v>455.25</c:v>
                </c:pt>
                <c:pt idx="90">
                  <c:v>652.4375</c:v>
                </c:pt>
                <c:pt idx="91">
                  <c:v>668.8125</c:v>
                </c:pt>
                <c:pt idx="92">
                  <c:v>742.5</c:v>
                </c:pt>
                <c:pt idx="93">
                  <c:v>530.6875</c:v>
                </c:pt>
                <c:pt idx="94">
                  <c:v>311.4375</c:v>
                </c:pt>
                <c:pt idx="95">
                  <c:v>536.1875</c:v>
                </c:pt>
                <c:pt idx="96">
                  <c:v>978.0625</c:v>
                </c:pt>
                <c:pt idx="97">
                  <c:v>994.3125</c:v>
                </c:pt>
                <c:pt idx="98">
                  <c:v>538.1875</c:v>
                </c:pt>
                <c:pt idx="99">
                  <c:v>954.625</c:v>
                </c:pt>
                <c:pt idx="100">
                  <c:v>1000.6875</c:v>
                </c:pt>
                <c:pt idx="101">
                  <c:v>535.5</c:v>
                </c:pt>
                <c:pt idx="102">
                  <c:v>391.0625</c:v>
                </c:pt>
                <c:pt idx="103">
                  <c:v>468.3125</c:v>
                </c:pt>
                <c:pt idx="104">
                  <c:v>595.375</c:v>
                </c:pt>
                <c:pt idx="105">
                  <c:v>514.4375</c:v>
                </c:pt>
                <c:pt idx="106">
                  <c:v>823.125</c:v>
                </c:pt>
                <c:pt idx="107">
                  <c:v>335.375</c:v>
                </c:pt>
                <c:pt idx="108">
                  <c:v>782.625</c:v>
                </c:pt>
                <c:pt idx="109">
                  <c:v>929.8125</c:v>
                </c:pt>
                <c:pt idx="110">
                  <c:v>613.75</c:v>
                </c:pt>
                <c:pt idx="111">
                  <c:v>1001.5625</c:v>
                </c:pt>
                <c:pt idx="112">
                  <c:v>828.25</c:v>
                </c:pt>
                <c:pt idx="113">
                  <c:v>332.4375</c:v>
                </c:pt>
                <c:pt idx="114">
                  <c:v>515.25</c:v>
                </c:pt>
                <c:pt idx="115">
                  <c:v>1169.75</c:v>
                </c:pt>
                <c:pt idx="116">
                  <c:v>413</c:v>
                </c:pt>
                <c:pt idx="117">
                  <c:v>340.1875</c:v>
                </c:pt>
                <c:pt idx="118">
                  <c:v>475.9375</c:v>
                </c:pt>
                <c:pt idx="119">
                  <c:v>711.3125</c:v>
                </c:pt>
                <c:pt idx="120">
                  <c:v>802.5625</c:v>
                </c:pt>
                <c:pt idx="121">
                  <c:v>764.125</c:v>
                </c:pt>
                <c:pt idx="122">
                  <c:v>669.0625</c:v>
                </c:pt>
                <c:pt idx="123">
                  <c:v>1021.9375</c:v>
                </c:pt>
                <c:pt idx="124">
                  <c:v>797.4375</c:v>
                </c:pt>
                <c:pt idx="125">
                  <c:v>481.5625</c:v>
                </c:pt>
                <c:pt idx="126">
                  <c:v>625.8125</c:v>
                </c:pt>
                <c:pt idx="127">
                  <c:v>587.875</c:v>
                </c:pt>
                <c:pt idx="128">
                  <c:v>608.4375</c:v>
                </c:pt>
                <c:pt idx="129">
                  <c:v>657.75</c:v>
                </c:pt>
                <c:pt idx="130">
                  <c:v>1543</c:v>
                </c:pt>
                <c:pt idx="131">
                  <c:v>559.75</c:v>
                </c:pt>
                <c:pt idx="132">
                  <c:v>1621.375</c:v>
                </c:pt>
                <c:pt idx="133">
                  <c:v>484.4375</c:v>
                </c:pt>
                <c:pt idx="134">
                  <c:v>860.9375</c:v>
                </c:pt>
                <c:pt idx="135">
                  <c:v>623.3125</c:v>
                </c:pt>
                <c:pt idx="136">
                  <c:v>851.125</c:v>
                </c:pt>
                <c:pt idx="137">
                  <c:v>979.875</c:v>
                </c:pt>
                <c:pt idx="138">
                  <c:v>1304.75</c:v>
                </c:pt>
                <c:pt idx="139">
                  <c:v>806.8125</c:v>
                </c:pt>
                <c:pt idx="140">
                  <c:v>1138.1875</c:v>
                </c:pt>
                <c:pt idx="141">
                  <c:v>859.625</c:v>
                </c:pt>
                <c:pt idx="142">
                  <c:v>1373.1875</c:v>
                </c:pt>
                <c:pt idx="143">
                  <c:v>501.6875</c:v>
                </c:pt>
                <c:pt idx="144">
                  <c:v>1081.3125</c:v>
                </c:pt>
                <c:pt idx="145">
                  <c:v>824.75</c:v>
                </c:pt>
                <c:pt idx="146">
                  <c:v>440.375</c:v>
                </c:pt>
                <c:pt idx="147">
                  <c:v>1458.1875</c:v>
                </c:pt>
                <c:pt idx="148">
                  <c:v>632.8125</c:v>
                </c:pt>
                <c:pt idx="149">
                  <c:v>1164.5625</c:v>
                </c:pt>
                <c:pt idx="150">
                  <c:v>1055</c:v>
                </c:pt>
                <c:pt idx="151">
                  <c:v>823.5625</c:v>
                </c:pt>
                <c:pt idx="152">
                  <c:v>1120.125</c:v>
                </c:pt>
                <c:pt idx="153">
                  <c:v>1525.5</c:v>
                </c:pt>
                <c:pt idx="154">
                  <c:v>747.25</c:v>
                </c:pt>
                <c:pt idx="155">
                  <c:v>495.6875</c:v>
                </c:pt>
                <c:pt idx="156">
                  <c:v>513.5</c:v>
                </c:pt>
                <c:pt idx="157">
                  <c:v>1205.4375</c:v>
                </c:pt>
                <c:pt idx="158">
                  <c:v>799.3125</c:v>
                </c:pt>
                <c:pt idx="159">
                  <c:v>885.625</c:v>
                </c:pt>
                <c:pt idx="160">
                  <c:v>1088.875</c:v>
                </c:pt>
                <c:pt idx="161">
                  <c:v>1210.75</c:v>
                </c:pt>
                <c:pt idx="162">
                  <c:v>628.125</c:v>
                </c:pt>
                <c:pt idx="163">
                  <c:v>949.6875</c:v>
                </c:pt>
                <c:pt idx="164">
                  <c:v>1234.9375</c:v>
                </c:pt>
                <c:pt idx="165">
                  <c:v>1146.375</c:v>
                </c:pt>
                <c:pt idx="166">
                  <c:v>1563.75</c:v>
                </c:pt>
                <c:pt idx="167">
                  <c:v>1544.9375</c:v>
                </c:pt>
                <c:pt idx="168">
                  <c:v>623.4375</c:v>
                </c:pt>
                <c:pt idx="169">
                  <c:v>730.6875</c:v>
                </c:pt>
                <c:pt idx="170">
                  <c:v>322.1875</c:v>
                </c:pt>
                <c:pt idx="171">
                  <c:v>607.6875</c:v>
                </c:pt>
                <c:pt idx="172">
                  <c:v>836.5</c:v>
                </c:pt>
                <c:pt idx="173">
                  <c:v>540.125</c:v>
                </c:pt>
                <c:pt idx="174">
                  <c:v>1349.3125</c:v>
                </c:pt>
                <c:pt idx="175">
                  <c:v>2193.8125</c:v>
                </c:pt>
                <c:pt idx="176">
                  <c:v>913.625</c:v>
                </c:pt>
                <c:pt idx="177">
                  <c:v>987.6875</c:v>
                </c:pt>
                <c:pt idx="178">
                  <c:v>1128.4375</c:v>
                </c:pt>
                <c:pt idx="179">
                  <c:v>887.875</c:v>
                </c:pt>
                <c:pt idx="180">
                  <c:v>1135.0625</c:v>
                </c:pt>
                <c:pt idx="181">
                  <c:v>664.75</c:v>
                </c:pt>
                <c:pt idx="182">
                  <c:v>1699.9375</c:v>
                </c:pt>
                <c:pt idx="183">
                  <c:v>1380.875</c:v>
                </c:pt>
                <c:pt idx="184">
                  <c:v>481.25</c:v>
                </c:pt>
                <c:pt idx="185">
                  <c:v>717.0625</c:v>
                </c:pt>
                <c:pt idx="186">
                  <c:v>1328.1875</c:v>
                </c:pt>
                <c:pt idx="187">
                  <c:v>1750.1875</c:v>
                </c:pt>
                <c:pt idx="188">
                  <c:v>1515.625</c:v>
                </c:pt>
                <c:pt idx="189">
                  <c:v>780</c:v>
                </c:pt>
                <c:pt idx="190">
                  <c:v>860.25</c:v>
                </c:pt>
                <c:pt idx="191">
                  <c:v>1116.0625</c:v>
                </c:pt>
                <c:pt idx="192">
                  <c:v>600.1875</c:v>
                </c:pt>
                <c:pt idx="193">
                  <c:v>1176.4375</c:v>
                </c:pt>
                <c:pt idx="194">
                  <c:v>923.25</c:v>
                </c:pt>
                <c:pt idx="195">
                  <c:v>407.5625</c:v>
                </c:pt>
                <c:pt idx="196">
                  <c:v>1686.0625</c:v>
                </c:pt>
                <c:pt idx="197">
                  <c:v>712.625</c:v>
                </c:pt>
                <c:pt idx="198">
                  <c:v>1558.875</c:v>
                </c:pt>
                <c:pt idx="199">
                  <c:v>782.875</c:v>
                </c:pt>
                <c:pt idx="200">
                  <c:v>555.25</c:v>
                </c:pt>
                <c:pt idx="201">
                  <c:v>1338.75</c:v>
                </c:pt>
                <c:pt idx="202">
                  <c:v>882.6875</c:v>
                </c:pt>
                <c:pt idx="203">
                  <c:v>1685.5</c:v>
                </c:pt>
                <c:pt idx="204">
                  <c:v>450.0625</c:v>
                </c:pt>
                <c:pt idx="205">
                  <c:v>1019.4375</c:v>
                </c:pt>
                <c:pt idx="206">
                  <c:v>306.5625</c:v>
                </c:pt>
                <c:pt idx="207">
                  <c:v>571.25</c:v>
                </c:pt>
                <c:pt idx="208">
                  <c:v>568.75</c:v>
                </c:pt>
                <c:pt idx="209">
                  <c:v>360</c:v>
                </c:pt>
                <c:pt idx="210">
                  <c:v>413.875</c:v>
                </c:pt>
                <c:pt idx="211">
                  <c:v>769.25</c:v>
                </c:pt>
                <c:pt idx="212">
                  <c:v>1082.0625</c:v>
                </c:pt>
                <c:pt idx="213">
                  <c:v>1015.125</c:v>
                </c:pt>
                <c:pt idx="214">
                  <c:v>949.1875</c:v>
                </c:pt>
                <c:pt idx="215">
                  <c:v>20.1875</c:v>
                </c:pt>
                <c:pt idx="216">
                  <c:v>764.3125</c:v>
                </c:pt>
                <c:pt idx="217">
                  <c:v>757.9375</c:v>
                </c:pt>
                <c:pt idx="218">
                  <c:v>794.25</c:v>
                </c:pt>
                <c:pt idx="219">
                  <c:v>1280.6875</c:v>
                </c:pt>
                <c:pt idx="220">
                  <c:v>516.5625</c:v>
                </c:pt>
                <c:pt idx="221">
                  <c:v>774.0625</c:v>
                </c:pt>
                <c:pt idx="222">
                  <c:v>850.5625</c:v>
                </c:pt>
                <c:pt idx="223">
                  <c:v>892.3125</c:v>
                </c:pt>
                <c:pt idx="224">
                  <c:v>713.875</c:v>
                </c:pt>
                <c:pt idx="225">
                  <c:v>409.625</c:v>
                </c:pt>
                <c:pt idx="226">
                  <c:v>567.375</c:v>
                </c:pt>
                <c:pt idx="227">
                  <c:v>488.5625</c:v>
                </c:pt>
                <c:pt idx="228">
                  <c:v>557.5625</c:v>
                </c:pt>
                <c:pt idx="229">
                  <c:v>1506.3125</c:v>
                </c:pt>
                <c:pt idx="230">
                  <c:v>580.6875</c:v>
                </c:pt>
                <c:pt idx="231">
                  <c:v>800.625</c:v>
                </c:pt>
                <c:pt idx="232">
                  <c:v>405.9375</c:v>
                </c:pt>
                <c:pt idx="233">
                  <c:v>600.75</c:v>
                </c:pt>
                <c:pt idx="234">
                  <c:v>499.125</c:v>
                </c:pt>
                <c:pt idx="235">
                  <c:v>1342.125</c:v>
                </c:pt>
                <c:pt idx="236">
                  <c:v>474.25</c:v>
                </c:pt>
                <c:pt idx="237">
                  <c:v>935.714285</c:v>
                </c:pt>
                <c:pt idx="238">
                  <c:v>710.5</c:v>
                </c:pt>
                <c:pt idx="239">
                  <c:v>1066.875</c:v>
                </c:pt>
                <c:pt idx="240">
                  <c:v>638.25</c:v>
                </c:pt>
                <c:pt idx="241">
                  <c:v>301.3125</c:v>
                </c:pt>
                <c:pt idx="242">
                  <c:v>639.75</c:v>
                </c:pt>
                <c:pt idx="243">
                  <c:v>445.625</c:v>
                </c:pt>
                <c:pt idx="244">
                  <c:v>552.875</c:v>
                </c:pt>
                <c:pt idx="245">
                  <c:v>587</c:v>
                </c:pt>
                <c:pt idx="246">
                  <c:v>1157.3125</c:v>
                </c:pt>
                <c:pt idx="247">
                  <c:v>897.5625</c:v>
                </c:pt>
                <c:pt idx="248">
                  <c:v>649.1875</c:v>
                </c:pt>
                <c:pt idx="249">
                  <c:v>482.5</c:v>
                </c:pt>
                <c:pt idx="250">
                  <c:v>448.8125</c:v>
                </c:pt>
                <c:pt idx="251">
                  <c:v>806.75</c:v>
                </c:pt>
                <c:pt idx="252">
                  <c:v>451.1875</c:v>
                </c:pt>
                <c:pt idx="253">
                  <c:v>622.5625</c:v>
                </c:pt>
                <c:pt idx="254">
                  <c:v>800.3125</c:v>
                </c:pt>
                <c:pt idx="255">
                  <c:v>896.5625</c:v>
                </c:pt>
                <c:pt idx="256">
                  <c:v>948.5</c:v>
                </c:pt>
                <c:pt idx="257">
                  <c:v>758.5</c:v>
                </c:pt>
                <c:pt idx="258">
                  <c:v>494.5</c:v>
                </c:pt>
                <c:pt idx="259">
                  <c:v>468.1875</c:v>
                </c:pt>
                <c:pt idx="260">
                  <c:v>428</c:v>
                </c:pt>
                <c:pt idx="261">
                  <c:v>747.4375</c:v>
                </c:pt>
                <c:pt idx="262">
                  <c:v>726.0625</c:v>
                </c:pt>
                <c:pt idx="263">
                  <c:v>935.4375</c:v>
                </c:pt>
                <c:pt idx="264">
                  <c:v>1052.5625</c:v>
                </c:pt>
                <c:pt idx="265">
                  <c:v>635.5625</c:v>
                </c:pt>
                <c:pt idx="266">
                  <c:v>759.0625</c:v>
                </c:pt>
                <c:pt idx="267">
                  <c:v>1485.1875</c:v>
                </c:pt>
                <c:pt idx="268">
                  <c:v>396.375</c:v>
                </c:pt>
                <c:pt idx="269">
                  <c:v>782.125</c:v>
                </c:pt>
                <c:pt idx="270">
                  <c:v>891.3125</c:v>
                </c:pt>
                <c:pt idx="271">
                  <c:v>888.875</c:v>
                </c:pt>
                <c:pt idx="272">
                  <c:v>617.5625</c:v>
                </c:pt>
                <c:pt idx="273">
                  <c:v>874.375</c:v>
                </c:pt>
                <c:pt idx="274">
                  <c:v>936.5625</c:v>
                </c:pt>
                <c:pt idx="275">
                  <c:v>620.5</c:v>
                </c:pt>
                <c:pt idx="276">
                  <c:v>1446.25</c:v>
                </c:pt>
                <c:pt idx="277">
                  <c:v>581.6875</c:v>
                </c:pt>
                <c:pt idx="278">
                  <c:v>978.3125</c:v>
                </c:pt>
                <c:pt idx="279">
                  <c:v>374.8125</c:v>
                </c:pt>
                <c:pt idx="280">
                  <c:v>569.0625</c:v>
                </c:pt>
                <c:pt idx="281">
                  <c:v>711.0625</c:v>
                </c:pt>
                <c:pt idx="282">
                  <c:v>1079.125</c:v>
                </c:pt>
                <c:pt idx="283">
                  <c:v>555.9375</c:v>
                </c:pt>
                <c:pt idx="284">
                  <c:v>675.6875</c:v>
                </c:pt>
                <c:pt idx="285">
                  <c:v>560.875</c:v>
                </c:pt>
                <c:pt idx="286">
                  <c:v>951.4375</c:v>
                </c:pt>
                <c:pt idx="287">
                  <c:v>533</c:v>
                </c:pt>
                <c:pt idx="288">
                  <c:v>749.5</c:v>
                </c:pt>
                <c:pt idx="289">
                  <c:v>405.625</c:v>
                </c:pt>
                <c:pt idx="290">
                  <c:v>1747.9375</c:v>
                </c:pt>
                <c:pt idx="291">
                  <c:v>822.9375</c:v>
                </c:pt>
                <c:pt idx="292">
                  <c:v>762.125</c:v>
                </c:pt>
                <c:pt idx="293">
                  <c:v>622.875</c:v>
                </c:pt>
                <c:pt idx="294">
                  <c:v>765.6875</c:v>
                </c:pt>
                <c:pt idx="295">
                  <c:v>479.3125</c:v>
                </c:pt>
                <c:pt idx="296">
                  <c:v>793.875</c:v>
                </c:pt>
                <c:pt idx="297">
                  <c:v>520.9375</c:v>
                </c:pt>
                <c:pt idx="298">
                  <c:v>516.0625</c:v>
                </c:pt>
                <c:pt idx="299">
                  <c:v>576.9375</c:v>
                </c:pt>
                <c:pt idx="300">
                  <c:v>614.5</c:v>
                </c:pt>
                <c:pt idx="301">
                  <c:v>1530.25</c:v>
                </c:pt>
                <c:pt idx="302">
                  <c:v>736.5625</c:v>
                </c:pt>
                <c:pt idx="303">
                  <c:v>412.75</c:v>
                </c:pt>
                <c:pt idx="304">
                  <c:v>736.0625</c:v>
                </c:pt>
                <c:pt idx="305">
                  <c:v>448</c:v>
                </c:pt>
                <c:pt idx="306">
                  <c:v>783.625</c:v>
                </c:pt>
                <c:pt idx="307">
                  <c:v>511.0625</c:v>
                </c:pt>
                <c:pt idx="308">
                  <c:v>880.0625</c:v>
                </c:pt>
                <c:pt idx="309">
                  <c:v>792.375</c:v>
                </c:pt>
                <c:pt idx="310">
                  <c:v>440</c:v>
                </c:pt>
                <c:pt idx="311">
                  <c:v>543.8125</c:v>
                </c:pt>
                <c:pt idx="312">
                  <c:v>603.9375</c:v>
                </c:pt>
                <c:pt idx="313">
                  <c:v>865.375</c:v>
                </c:pt>
                <c:pt idx="314">
                  <c:v>506.5625</c:v>
                </c:pt>
                <c:pt idx="315">
                  <c:v>870.3125</c:v>
                </c:pt>
                <c:pt idx="316">
                  <c:v>485.25</c:v>
                </c:pt>
                <c:pt idx="317">
                  <c:v>544</c:v>
                </c:pt>
                <c:pt idx="318">
                  <c:v>574.9375</c:v>
                </c:pt>
                <c:pt idx="319">
                  <c:v>594.125</c:v>
                </c:pt>
                <c:pt idx="320">
                  <c:v>756.3125</c:v>
                </c:pt>
                <c:pt idx="321">
                  <c:v>639.1875</c:v>
                </c:pt>
                <c:pt idx="322">
                  <c:v>469.4</c:v>
                </c:pt>
                <c:pt idx="323">
                  <c:v>1025.0625</c:v>
                </c:pt>
                <c:pt idx="324">
                  <c:v>619.125</c:v>
                </c:pt>
                <c:pt idx="325">
                  <c:v>960.625</c:v>
                </c:pt>
                <c:pt idx="326">
                  <c:v>675</c:v>
                </c:pt>
                <c:pt idx="327">
                  <c:v>838</c:v>
                </c:pt>
                <c:pt idx="328">
                  <c:v>533.8125</c:v>
                </c:pt>
                <c:pt idx="329">
                  <c:v>716.133333</c:v>
                </c:pt>
                <c:pt idx="330">
                  <c:v>604.466666</c:v>
                </c:pt>
                <c:pt idx="331">
                  <c:v>834.5625</c:v>
                </c:pt>
                <c:pt idx="332">
                  <c:v>482.5</c:v>
                </c:pt>
                <c:pt idx="333">
                  <c:v>465.625</c:v>
                </c:pt>
                <c:pt idx="334">
                  <c:v>588.1875</c:v>
                </c:pt>
                <c:pt idx="335">
                  <c:v>477.4375</c:v>
                </c:pt>
                <c:pt idx="336">
                  <c:v>694.0625</c:v>
                </c:pt>
                <c:pt idx="337">
                  <c:v>427.5625</c:v>
                </c:pt>
                <c:pt idx="338">
                  <c:v>1315.375</c:v>
                </c:pt>
                <c:pt idx="339">
                  <c:v>324.583333</c:v>
                </c:pt>
                <c:pt idx="340">
                  <c:v>766.071428</c:v>
                </c:pt>
                <c:pt idx="341">
                  <c:v>1034.25</c:v>
                </c:pt>
                <c:pt idx="342">
                  <c:v>713.75</c:v>
                </c:pt>
                <c:pt idx="343">
                  <c:v>598.428571</c:v>
                </c:pt>
                <c:pt idx="344">
                  <c:v>447.615384</c:v>
                </c:pt>
                <c:pt idx="345">
                  <c:v>803.666666</c:v>
                </c:pt>
                <c:pt idx="346">
                  <c:v>957.818181</c:v>
                </c:pt>
                <c:pt idx="347">
                  <c:v>461.25</c:v>
                </c:pt>
                <c:pt idx="348">
                  <c:v>235.384615</c:v>
                </c:pt>
                <c:pt idx="349">
                  <c:v>681.4375</c:v>
                </c:pt>
                <c:pt idx="350">
                  <c:v>571.615384</c:v>
                </c:pt>
                <c:pt idx="351">
                  <c:v>684.538461</c:v>
                </c:pt>
                <c:pt idx="352">
                  <c:v>674.076923</c:v>
                </c:pt>
                <c:pt idx="353">
                  <c:v>758.857142</c:v>
                </c:pt>
                <c:pt idx="354">
                  <c:v>541.466666</c:v>
                </c:pt>
                <c:pt idx="355">
                  <c:v>744.4</c:v>
                </c:pt>
                <c:pt idx="356">
                  <c:v>755.625</c:v>
                </c:pt>
                <c:pt idx="357">
                  <c:v>1438.7</c:v>
                </c:pt>
                <c:pt idx="358">
                  <c:v>761.846153</c:v>
                </c:pt>
                <c:pt idx="359">
                  <c:v>968</c:v>
                </c:pt>
                <c:pt idx="360">
                  <c:v>521.066666</c:v>
                </c:pt>
                <c:pt idx="361">
                  <c:v>814.357142</c:v>
                </c:pt>
                <c:pt idx="362">
                  <c:v>1.571428</c:v>
                </c:pt>
                <c:pt idx="363">
                  <c:v>1240.4</c:v>
                </c:pt>
                <c:pt idx="364">
                  <c:v>484.133333</c:v>
                </c:pt>
                <c:pt idx="365">
                  <c:v>521.4</c:v>
                </c:pt>
                <c:pt idx="366">
                  <c:v>367.555555</c:v>
                </c:pt>
                <c:pt idx="367">
                  <c:v>878.538461</c:v>
                </c:pt>
                <c:pt idx="368">
                  <c:v>719.857142</c:v>
                </c:pt>
                <c:pt idx="369">
                  <c:v>1139.846153</c:v>
                </c:pt>
                <c:pt idx="370">
                  <c:v>344.846153</c:v>
                </c:pt>
                <c:pt idx="371">
                  <c:v>439.1</c:v>
                </c:pt>
                <c:pt idx="372">
                  <c:v>275.090909</c:v>
                </c:pt>
                <c:pt idx="373">
                  <c:v>307.76923</c:v>
                </c:pt>
                <c:pt idx="374">
                  <c:v>669.538461</c:v>
                </c:pt>
                <c:pt idx="375">
                  <c:v>1212.928571</c:v>
                </c:pt>
                <c:pt idx="376">
                  <c:v>964.857142</c:v>
                </c:pt>
                <c:pt idx="377">
                  <c:v>1294.357142</c:v>
                </c:pt>
                <c:pt idx="378">
                  <c:v>1528.142857</c:v>
                </c:pt>
                <c:pt idx="379">
                  <c:v>767.714285</c:v>
                </c:pt>
                <c:pt idx="380">
                  <c:v>736.384615</c:v>
                </c:pt>
                <c:pt idx="381">
                  <c:v>337.285714</c:v>
                </c:pt>
                <c:pt idx="382">
                  <c:v>555.307692</c:v>
                </c:pt>
                <c:pt idx="383">
                  <c:v>667.538461</c:v>
                </c:pt>
                <c:pt idx="384">
                  <c:v>637.071428</c:v>
                </c:pt>
                <c:pt idx="385">
                  <c:v>376.428571</c:v>
                </c:pt>
                <c:pt idx="386">
                  <c:v>548.923076</c:v>
                </c:pt>
                <c:pt idx="387">
                  <c:v>988</c:v>
                </c:pt>
                <c:pt idx="388">
                  <c:v>524.428571</c:v>
                </c:pt>
                <c:pt idx="389">
                  <c:v>706.083333</c:v>
                </c:pt>
                <c:pt idx="390">
                  <c:v>587.692307</c:v>
                </c:pt>
                <c:pt idx="391">
                  <c:v>635.25</c:v>
                </c:pt>
                <c:pt idx="392">
                  <c:v>511.642857</c:v>
                </c:pt>
                <c:pt idx="393">
                  <c:v>869.642857</c:v>
                </c:pt>
                <c:pt idx="394">
                  <c:v>921.076923</c:v>
                </c:pt>
                <c:pt idx="395">
                  <c:v>659.785714</c:v>
                </c:pt>
                <c:pt idx="396">
                  <c:v>1570.5</c:v>
                </c:pt>
                <c:pt idx="397">
                  <c:v>727.923076</c:v>
                </c:pt>
                <c:pt idx="398">
                  <c:v>840.692307</c:v>
                </c:pt>
                <c:pt idx="399">
                  <c:v>492.5</c:v>
                </c:pt>
                <c:pt idx="400">
                  <c:v>505.833333</c:v>
                </c:pt>
                <c:pt idx="401">
                  <c:v>707.076923</c:v>
                </c:pt>
                <c:pt idx="402">
                  <c:v>435.923076</c:v>
                </c:pt>
                <c:pt idx="403">
                  <c:v>525.916666</c:v>
                </c:pt>
                <c:pt idx="404">
                  <c:v>1201.384615</c:v>
                </c:pt>
                <c:pt idx="405">
                  <c:v>1003.363636</c:v>
                </c:pt>
                <c:pt idx="406">
                  <c:v>231.083333</c:v>
                </c:pt>
                <c:pt idx="407">
                  <c:v>312.076923</c:v>
                </c:pt>
                <c:pt idx="408">
                  <c:v>946.153846</c:v>
                </c:pt>
                <c:pt idx="409">
                  <c:v>336.846153</c:v>
                </c:pt>
                <c:pt idx="410">
                  <c:v>696.307692</c:v>
                </c:pt>
                <c:pt idx="411">
                  <c:v>465.538461</c:v>
                </c:pt>
                <c:pt idx="412">
                  <c:v>805.2</c:v>
                </c:pt>
                <c:pt idx="413">
                  <c:v>538.538461</c:v>
                </c:pt>
                <c:pt idx="414">
                  <c:v>456</c:v>
                </c:pt>
                <c:pt idx="415">
                  <c:v>602.416666</c:v>
                </c:pt>
                <c:pt idx="416">
                  <c:v>491.153846</c:v>
                </c:pt>
                <c:pt idx="417">
                  <c:v>835.153846</c:v>
                </c:pt>
                <c:pt idx="418">
                  <c:v>786.5</c:v>
                </c:pt>
                <c:pt idx="419">
                  <c:v>383.307692</c:v>
                </c:pt>
                <c:pt idx="420">
                  <c:v>611.666666</c:v>
                </c:pt>
                <c:pt idx="421">
                  <c:v>713.416666</c:v>
                </c:pt>
                <c:pt idx="422">
                  <c:v>579.545454</c:v>
                </c:pt>
                <c:pt idx="423">
                  <c:v>1172.416666</c:v>
                </c:pt>
                <c:pt idx="424">
                  <c:v>391.875</c:v>
                </c:pt>
                <c:pt idx="425">
                  <c:v>629.076923</c:v>
                </c:pt>
                <c:pt idx="426">
                  <c:v>559.153846</c:v>
                </c:pt>
                <c:pt idx="427">
                  <c:v>975.833333</c:v>
                </c:pt>
                <c:pt idx="428">
                  <c:v>739</c:v>
                </c:pt>
                <c:pt idx="429">
                  <c:v>223.5</c:v>
                </c:pt>
                <c:pt idx="430">
                  <c:v>1027.818181</c:v>
                </c:pt>
                <c:pt idx="431">
                  <c:v>539.333333</c:v>
                </c:pt>
                <c:pt idx="432">
                  <c:v>1521.5</c:v>
                </c:pt>
                <c:pt idx="433">
                  <c:v>958.75</c:v>
                </c:pt>
                <c:pt idx="434">
                  <c:v>933.444444</c:v>
                </c:pt>
                <c:pt idx="435">
                  <c:v>839</c:v>
                </c:pt>
                <c:pt idx="436">
                  <c:v>253.916666</c:v>
                </c:pt>
                <c:pt idx="437">
                  <c:v>416.333333</c:v>
                </c:pt>
                <c:pt idx="438">
                  <c:v>404.666666</c:v>
                </c:pt>
                <c:pt idx="439">
                  <c:v>603.583333</c:v>
                </c:pt>
                <c:pt idx="440">
                  <c:v>716.9</c:v>
                </c:pt>
                <c:pt idx="441">
                  <c:v>762.454545</c:v>
                </c:pt>
                <c:pt idx="442">
                  <c:v>896.818181</c:v>
                </c:pt>
                <c:pt idx="443">
                  <c:v>591.166666</c:v>
                </c:pt>
                <c:pt idx="444">
                  <c:v>893.333333</c:v>
                </c:pt>
                <c:pt idx="445">
                  <c:v>700.636363</c:v>
                </c:pt>
                <c:pt idx="446">
                  <c:v>1162.916666</c:v>
                </c:pt>
                <c:pt idx="447">
                  <c:v>1025.272727</c:v>
                </c:pt>
                <c:pt idx="448">
                  <c:v>380.727272</c:v>
                </c:pt>
                <c:pt idx="449">
                  <c:v>578.636363</c:v>
                </c:pt>
                <c:pt idx="450">
                  <c:v>961.1</c:v>
                </c:pt>
                <c:pt idx="451">
                  <c:v>485.666666</c:v>
                </c:pt>
                <c:pt idx="452">
                  <c:v>1052.1</c:v>
                </c:pt>
                <c:pt idx="453">
                  <c:v>503.727272</c:v>
                </c:pt>
                <c:pt idx="454">
                  <c:v>902.777777</c:v>
                </c:pt>
                <c:pt idx="455">
                  <c:v>867.1</c:v>
                </c:pt>
                <c:pt idx="456">
                  <c:v>430.9</c:v>
                </c:pt>
                <c:pt idx="457">
                  <c:v>658.3</c:v>
                </c:pt>
                <c:pt idx="458">
                  <c:v>919.857142</c:v>
                </c:pt>
                <c:pt idx="459">
                  <c:v>439.375</c:v>
                </c:pt>
                <c:pt idx="460">
                  <c:v>873.666666</c:v>
                </c:pt>
                <c:pt idx="461">
                  <c:v>621.4</c:v>
                </c:pt>
                <c:pt idx="462">
                  <c:v>1716.9</c:v>
                </c:pt>
                <c:pt idx="463">
                  <c:v>1426.1</c:v>
                </c:pt>
                <c:pt idx="464">
                  <c:v>541.9</c:v>
                </c:pt>
                <c:pt idx="465">
                  <c:v>257</c:v>
                </c:pt>
                <c:pt idx="466">
                  <c:v>879.5</c:v>
                </c:pt>
                <c:pt idx="467">
                  <c:v>548.888888</c:v>
                </c:pt>
                <c:pt idx="468">
                  <c:v>720.8</c:v>
                </c:pt>
                <c:pt idx="469">
                  <c:v>474.3</c:v>
                </c:pt>
                <c:pt idx="470">
                  <c:v>529.1</c:v>
                </c:pt>
                <c:pt idx="471">
                  <c:v>304.090909</c:v>
                </c:pt>
                <c:pt idx="472">
                  <c:v>252</c:v>
                </c:pt>
                <c:pt idx="473">
                  <c:v>1194</c:v>
                </c:pt>
                <c:pt idx="474">
                  <c:v>634</c:v>
                </c:pt>
                <c:pt idx="475">
                  <c:v>863.333333</c:v>
                </c:pt>
                <c:pt idx="476">
                  <c:v>527.111111</c:v>
                </c:pt>
                <c:pt idx="477">
                  <c:v>536</c:v>
                </c:pt>
                <c:pt idx="478">
                  <c:v>222.3</c:v>
                </c:pt>
                <c:pt idx="479">
                  <c:v>860.2</c:v>
                </c:pt>
                <c:pt idx="480">
                  <c:v>581.3</c:v>
                </c:pt>
                <c:pt idx="481">
                  <c:v>1053.111111</c:v>
                </c:pt>
                <c:pt idx="482">
                  <c:v>1068.111111</c:v>
                </c:pt>
                <c:pt idx="483">
                  <c:v>796.111111</c:v>
                </c:pt>
                <c:pt idx="484">
                  <c:v>453.7</c:v>
                </c:pt>
                <c:pt idx="485">
                  <c:v>478.444444</c:v>
                </c:pt>
                <c:pt idx="486">
                  <c:v>722.666666</c:v>
                </c:pt>
                <c:pt idx="487">
                  <c:v>840.5</c:v>
                </c:pt>
                <c:pt idx="488">
                  <c:v>182.875</c:v>
                </c:pt>
                <c:pt idx="489">
                  <c:v>774.444444</c:v>
                </c:pt>
                <c:pt idx="490">
                  <c:v>493</c:v>
                </c:pt>
                <c:pt idx="491">
                  <c:v>747.9</c:v>
                </c:pt>
                <c:pt idx="492">
                  <c:v>418.857142</c:v>
                </c:pt>
                <c:pt idx="493">
                  <c:v>732.166666</c:v>
                </c:pt>
                <c:pt idx="494">
                  <c:v>569.777777</c:v>
                </c:pt>
                <c:pt idx="495">
                  <c:v>514.666666</c:v>
                </c:pt>
                <c:pt idx="496">
                  <c:v>437.888888</c:v>
                </c:pt>
                <c:pt idx="497">
                  <c:v>1274.888888</c:v>
                </c:pt>
                <c:pt idx="498">
                  <c:v>733.888888</c:v>
                </c:pt>
                <c:pt idx="499">
                  <c:v>1034.875</c:v>
                </c:pt>
                <c:pt idx="500">
                  <c:v>604.75</c:v>
                </c:pt>
                <c:pt idx="501">
                  <c:v>267.4</c:v>
                </c:pt>
                <c:pt idx="502">
                  <c:v>709.5</c:v>
                </c:pt>
                <c:pt idx="503">
                  <c:v>660</c:v>
                </c:pt>
                <c:pt idx="504">
                  <c:v>964.888888</c:v>
                </c:pt>
                <c:pt idx="505">
                  <c:v>375.666666</c:v>
                </c:pt>
                <c:pt idx="506">
                  <c:v>1420.333333</c:v>
                </c:pt>
                <c:pt idx="507">
                  <c:v>592.333333</c:v>
                </c:pt>
                <c:pt idx="508">
                  <c:v>1068.8</c:v>
                </c:pt>
                <c:pt idx="509">
                  <c:v>397.777777</c:v>
                </c:pt>
                <c:pt idx="510">
                  <c:v>583.888888</c:v>
                </c:pt>
                <c:pt idx="511">
                  <c:v>636.5</c:v>
                </c:pt>
                <c:pt idx="512">
                  <c:v>375.428571</c:v>
                </c:pt>
                <c:pt idx="513">
                  <c:v>860.555555</c:v>
                </c:pt>
                <c:pt idx="514">
                  <c:v>844.25</c:v>
                </c:pt>
                <c:pt idx="515">
                  <c:v>780.666666</c:v>
                </c:pt>
                <c:pt idx="516">
                  <c:v>665.4</c:v>
                </c:pt>
                <c:pt idx="517">
                  <c:v>328.8</c:v>
                </c:pt>
                <c:pt idx="518">
                  <c:v>924.222222</c:v>
                </c:pt>
                <c:pt idx="519">
                  <c:v>1060.25</c:v>
                </c:pt>
                <c:pt idx="520">
                  <c:v>783.111111</c:v>
                </c:pt>
                <c:pt idx="521">
                  <c:v>279</c:v>
                </c:pt>
                <c:pt idx="522">
                  <c:v>393.375</c:v>
                </c:pt>
                <c:pt idx="523">
                  <c:v>689.285714</c:v>
                </c:pt>
                <c:pt idx="524">
                  <c:v>742.75</c:v>
                </c:pt>
                <c:pt idx="525">
                  <c:v>605.625</c:v>
                </c:pt>
                <c:pt idx="526">
                  <c:v>494.625</c:v>
                </c:pt>
                <c:pt idx="527">
                  <c:v>560.875</c:v>
                </c:pt>
                <c:pt idx="528">
                  <c:v>594.857142</c:v>
                </c:pt>
                <c:pt idx="529">
                  <c:v>403.428571</c:v>
                </c:pt>
                <c:pt idx="530">
                  <c:v>791.5</c:v>
                </c:pt>
                <c:pt idx="531">
                  <c:v>902.75</c:v>
                </c:pt>
                <c:pt idx="532">
                  <c:v>728.5</c:v>
                </c:pt>
                <c:pt idx="533">
                  <c:v>1071.625</c:v>
                </c:pt>
                <c:pt idx="534">
                  <c:v>508.75</c:v>
                </c:pt>
                <c:pt idx="535">
                  <c:v>1028.125</c:v>
                </c:pt>
                <c:pt idx="536">
                  <c:v>671.857142</c:v>
                </c:pt>
                <c:pt idx="537">
                  <c:v>210.375</c:v>
                </c:pt>
                <c:pt idx="538">
                  <c:v>494.25</c:v>
                </c:pt>
                <c:pt idx="539">
                  <c:v>667</c:v>
                </c:pt>
                <c:pt idx="540">
                  <c:v>1099.888888</c:v>
                </c:pt>
                <c:pt idx="541">
                  <c:v>721</c:v>
                </c:pt>
                <c:pt idx="542">
                  <c:v>1078</c:v>
                </c:pt>
                <c:pt idx="543">
                  <c:v>803.714285</c:v>
                </c:pt>
                <c:pt idx="544">
                  <c:v>469.428571</c:v>
                </c:pt>
                <c:pt idx="545">
                  <c:v>744</c:v>
                </c:pt>
                <c:pt idx="546">
                  <c:v>566.875</c:v>
                </c:pt>
                <c:pt idx="547">
                  <c:v>579.571428</c:v>
                </c:pt>
                <c:pt idx="548">
                  <c:v>468.428571</c:v>
                </c:pt>
                <c:pt idx="549">
                  <c:v>632.5</c:v>
                </c:pt>
                <c:pt idx="550">
                  <c:v>228.571428</c:v>
                </c:pt>
                <c:pt idx="551">
                  <c:v>515.142857</c:v>
                </c:pt>
                <c:pt idx="552">
                  <c:v>659.125</c:v>
                </c:pt>
                <c:pt idx="553">
                  <c:v>641.6</c:v>
                </c:pt>
                <c:pt idx="554">
                  <c:v>520.142857</c:v>
                </c:pt>
                <c:pt idx="555">
                  <c:v>843</c:v>
                </c:pt>
                <c:pt idx="556">
                  <c:v>371.428571</c:v>
                </c:pt>
                <c:pt idx="557">
                  <c:v>568.5</c:v>
                </c:pt>
                <c:pt idx="558">
                  <c:v>580.666666</c:v>
                </c:pt>
                <c:pt idx="559">
                  <c:v>816.714285</c:v>
                </c:pt>
                <c:pt idx="560">
                  <c:v>745.285714</c:v>
                </c:pt>
                <c:pt idx="561">
                  <c:v>688.5</c:v>
                </c:pt>
                <c:pt idx="562">
                  <c:v>1102.25</c:v>
                </c:pt>
                <c:pt idx="563">
                  <c:v>759.5</c:v>
                </c:pt>
                <c:pt idx="564">
                  <c:v>919.571428</c:v>
                </c:pt>
                <c:pt idx="565">
                  <c:v>309.5</c:v>
                </c:pt>
                <c:pt idx="566">
                  <c:v>657.714285</c:v>
                </c:pt>
                <c:pt idx="567">
                  <c:v>653</c:v>
                </c:pt>
                <c:pt idx="568">
                  <c:v>583.857142</c:v>
                </c:pt>
                <c:pt idx="569">
                  <c:v>829.833333</c:v>
                </c:pt>
                <c:pt idx="570">
                  <c:v>1285.571428</c:v>
                </c:pt>
                <c:pt idx="571">
                  <c:v>712</c:v>
                </c:pt>
                <c:pt idx="572">
                  <c:v>871.5</c:v>
                </c:pt>
                <c:pt idx="573">
                  <c:v>956.333333</c:v>
                </c:pt>
                <c:pt idx="574">
                  <c:v>956</c:v>
                </c:pt>
                <c:pt idx="575">
                  <c:v>440</c:v>
                </c:pt>
                <c:pt idx="576">
                  <c:v>752.4</c:v>
                </c:pt>
                <c:pt idx="577">
                  <c:v>1274</c:v>
                </c:pt>
                <c:pt idx="578">
                  <c:v>669.571428</c:v>
                </c:pt>
                <c:pt idx="579">
                  <c:v>401</c:v>
                </c:pt>
                <c:pt idx="580">
                  <c:v>733</c:v>
                </c:pt>
                <c:pt idx="581">
                  <c:v>550.333333</c:v>
                </c:pt>
                <c:pt idx="582">
                  <c:v>1010.333333</c:v>
                </c:pt>
                <c:pt idx="583">
                  <c:v>514</c:v>
                </c:pt>
                <c:pt idx="584">
                  <c:v>653.857142</c:v>
                </c:pt>
                <c:pt idx="585">
                  <c:v>436.714285</c:v>
                </c:pt>
                <c:pt idx="586">
                  <c:v>758</c:v>
                </c:pt>
                <c:pt idx="587">
                  <c:v>432.142857</c:v>
                </c:pt>
                <c:pt idx="588">
                  <c:v>706.666666</c:v>
                </c:pt>
                <c:pt idx="589">
                  <c:v>329.142857</c:v>
                </c:pt>
                <c:pt idx="590">
                  <c:v>624.5</c:v>
                </c:pt>
                <c:pt idx="591">
                  <c:v>1065</c:v>
                </c:pt>
                <c:pt idx="592">
                  <c:v>623.857142</c:v>
                </c:pt>
                <c:pt idx="593">
                  <c:v>1237.2</c:v>
                </c:pt>
                <c:pt idx="594">
                  <c:v>853</c:v>
                </c:pt>
                <c:pt idx="595">
                  <c:v>793.333333</c:v>
                </c:pt>
                <c:pt idx="596">
                  <c:v>561.166666</c:v>
                </c:pt>
                <c:pt idx="597">
                  <c:v>1518.166666</c:v>
                </c:pt>
                <c:pt idx="598">
                  <c:v>524.285714</c:v>
                </c:pt>
                <c:pt idx="599">
                  <c:v>426</c:v>
                </c:pt>
                <c:pt idx="600">
                  <c:v>345</c:v>
                </c:pt>
                <c:pt idx="601">
                  <c:v>764.6</c:v>
                </c:pt>
                <c:pt idx="602">
                  <c:v>305.666666</c:v>
                </c:pt>
                <c:pt idx="603">
                  <c:v>609</c:v>
                </c:pt>
                <c:pt idx="604">
                  <c:v>489.5</c:v>
                </c:pt>
                <c:pt idx="605">
                  <c:v>378.75</c:v>
                </c:pt>
                <c:pt idx="606">
                  <c:v>530.2</c:v>
                </c:pt>
                <c:pt idx="607">
                  <c:v>914.4</c:v>
                </c:pt>
                <c:pt idx="608">
                  <c:v>905.6</c:v>
                </c:pt>
                <c:pt idx="609">
                  <c:v>312.4</c:v>
                </c:pt>
                <c:pt idx="610">
                  <c:v>672.333333</c:v>
                </c:pt>
                <c:pt idx="611">
                  <c:v>421.8</c:v>
                </c:pt>
                <c:pt idx="612">
                  <c:v>762</c:v>
                </c:pt>
                <c:pt idx="613">
                  <c:v>568.5</c:v>
                </c:pt>
                <c:pt idx="614">
                  <c:v>870.166666</c:v>
                </c:pt>
                <c:pt idx="615">
                  <c:v>1031.4</c:v>
                </c:pt>
                <c:pt idx="616">
                  <c:v>348.833333</c:v>
                </c:pt>
                <c:pt idx="617">
                  <c:v>634.6</c:v>
                </c:pt>
                <c:pt idx="618">
                  <c:v>522.4</c:v>
                </c:pt>
                <c:pt idx="619">
                  <c:v>615.833333</c:v>
                </c:pt>
                <c:pt idx="620">
                  <c:v>343</c:v>
                </c:pt>
                <c:pt idx="621">
                  <c:v>350.5</c:v>
                </c:pt>
                <c:pt idx="622">
                  <c:v>447.5</c:v>
                </c:pt>
                <c:pt idx="623">
                  <c:v>409.2</c:v>
                </c:pt>
                <c:pt idx="624">
                  <c:v>760.6</c:v>
                </c:pt>
                <c:pt idx="625">
                  <c:v>281</c:v>
                </c:pt>
                <c:pt idx="626">
                  <c:v>589.6</c:v>
                </c:pt>
                <c:pt idx="627">
                  <c:v>495.6</c:v>
                </c:pt>
                <c:pt idx="628">
                  <c:v>619</c:v>
                </c:pt>
                <c:pt idx="629">
                  <c:v>441.833333</c:v>
                </c:pt>
                <c:pt idx="630">
                  <c:v>284.6</c:v>
                </c:pt>
                <c:pt idx="631">
                  <c:v>592.5</c:v>
                </c:pt>
                <c:pt idx="632">
                  <c:v>643.6</c:v>
                </c:pt>
                <c:pt idx="633">
                  <c:v>649.4</c:v>
                </c:pt>
                <c:pt idx="634">
                  <c:v>718.166666</c:v>
                </c:pt>
                <c:pt idx="635">
                  <c:v>487</c:v>
                </c:pt>
                <c:pt idx="636">
                  <c:v>422.2</c:v>
                </c:pt>
                <c:pt idx="637">
                  <c:v>434</c:v>
                </c:pt>
                <c:pt idx="638">
                  <c:v>397.5</c:v>
                </c:pt>
                <c:pt idx="639">
                  <c:v>725.8</c:v>
                </c:pt>
                <c:pt idx="640">
                  <c:v>682.4</c:v>
                </c:pt>
                <c:pt idx="641">
                  <c:v>569</c:v>
                </c:pt>
                <c:pt idx="642">
                  <c:v>340</c:v>
                </c:pt>
                <c:pt idx="643">
                  <c:v>584.2</c:v>
                </c:pt>
                <c:pt idx="644">
                  <c:v>238</c:v>
                </c:pt>
                <c:pt idx="645">
                  <c:v>698</c:v>
                </c:pt>
                <c:pt idx="646">
                  <c:v>404</c:v>
                </c:pt>
                <c:pt idx="647">
                  <c:v>617.6</c:v>
                </c:pt>
                <c:pt idx="648">
                  <c:v>555</c:v>
                </c:pt>
                <c:pt idx="649">
                  <c:v>643.75</c:v>
                </c:pt>
                <c:pt idx="650">
                  <c:v>536.2</c:v>
                </c:pt>
                <c:pt idx="651">
                  <c:v>448.4</c:v>
                </c:pt>
                <c:pt idx="652">
                  <c:v>589.6</c:v>
                </c:pt>
                <c:pt idx="653">
                  <c:v>580.2</c:v>
                </c:pt>
                <c:pt idx="654">
                  <c:v>824.8</c:v>
                </c:pt>
                <c:pt idx="655">
                  <c:v>461.8</c:v>
                </c:pt>
                <c:pt idx="656">
                  <c:v>507.6</c:v>
                </c:pt>
                <c:pt idx="657">
                  <c:v>776.8</c:v>
                </c:pt>
                <c:pt idx="658">
                  <c:v>559</c:v>
                </c:pt>
                <c:pt idx="659">
                  <c:v>583.6</c:v>
                </c:pt>
                <c:pt idx="660">
                  <c:v>933</c:v>
                </c:pt>
                <c:pt idx="661">
                  <c:v>983.5</c:v>
                </c:pt>
                <c:pt idx="662">
                  <c:v>545</c:v>
                </c:pt>
                <c:pt idx="663">
                  <c:v>407.5</c:v>
                </c:pt>
                <c:pt idx="664">
                  <c:v>397.25</c:v>
                </c:pt>
                <c:pt idx="665">
                  <c:v>837</c:v>
                </c:pt>
                <c:pt idx="666">
                  <c:v>514.5</c:v>
                </c:pt>
                <c:pt idx="667">
                  <c:v>594.75</c:v>
                </c:pt>
                <c:pt idx="668">
                  <c:v>631</c:v>
                </c:pt>
                <c:pt idx="669">
                  <c:v>331</c:v>
                </c:pt>
                <c:pt idx="670">
                  <c:v>397.75</c:v>
                </c:pt>
                <c:pt idx="671">
                  <c:v>765.6</c:v>
                </c:pt>
                <c:pt idx="672">
                  <c:v>960.6</c:v>
                </c:pt>
                <c:pt idx="673">
                  <c:v>805</c:v>
                </c:pt>
                <c:pt idx="674">
                  <c:v>461</c:v>
                </c:pt>
                <c:pt idx="675">
                  <c:v>738.6</c:v>
                </c:pt>
                <c:pt idx="676">
                  <c:v>339.25</c:v>
                </c:pt>
                <c:pt idx="677">
                  <c:v>879</c:v>
                </c:pt>
                <c:pt idx="678">
                  <c:v>373.75</c:v>
                </c:pt>
                <c:pt idx="679">
                  <c:v>785</c:v>
                </c:pt>
                <c:pt idx="680">
                  <c:v>472</c:v>
                </c:pt>
                <c:pt idx="681">
                  <c:v>438.666666</c:v>
                </c:pt>
                <c:pt idx="682">
                  <c:v>463.2</c:v>
                </c:pt>
                <c:pt idx="683">
                  <c:v>665.8</c:v>
                </c:pt>
                <c:pt idx="684">
                  <c:v>689.5</c:v>
                </c:pt>
                <c:pt idx="685">
                  <c:v>819</c:v>
                </c:pt>
                <c:pt idx="686">
                  <c:v>429.5</c:v>
                </c:pt>
                <c:pt idx="687">
                  <c:v>653.4</c:v>
                </c:pt>
                <c:pt idx="688">
                  <c:v>486.25</c:v>
                </c:pt>
                <c:pt idx="689">
                  <c:v>598.333333</c:v>
                </c:pt>
                <c:pt idx="690">
                  <c:v>868.5</c:v>
                </c:pt>
                <c:pt idx="691">
                  <c:v>514</c:v>
                </c:pt>
                <c:pt idx="692">
                  <c:v>637.25</c:v>
                </c:pt>
                <c:pt idx="693">
                  <c:v>602.25</c:v>
                </c:pt>
                <c:pt idx="694">
                  <c:v>1016.5</c:v>
                </c:pt>
                <c:pt idx="695">
                  <c:v>1011.5</c:v>
                </c:pt>
                <c:pt idx="696">
                  <c:v>667.75</c:v>
                </c:pt>
                <c:pt idx="697">
                  <c:v>743.333333</c:v>
                </c:pt>
                <c:pt idx="698">
                  <c:v>448.5</c:v>
                </c:pt>
                <c:pt idx="699">
                  <c:v>718</c:v>
                </c:pt>
                <c:pt idx="700">
                  <c:v>515.666666</c:v>
                </c:pt>
                <c:pt idx="701">
                  <c:v>515</c:v>
                </c:pt>
                <c:pt idx="702">
                  <c:v>380.5</c:v>
                </c:pt>
                <c:pt idx="703">
                  <c:v>691.5</c:v>
                </c:pt>
                <c:pt idx="704">
                  <c:v>997</c:v>
                </c:pt>
                <c:pt idx="705">
                  <c:v>407</c:v>
                </c:pt>
                <c:pt idx="706">
                  <c:v>670</c:v>
                </c:pt>
                <c:pt idx="707">
                  <c:v>381</c:v>
                </c:pt>
                <c:pt idx="708">
                  <c:v>477.666666</c:v>
                </c:pt>
                <c:pt idx="709">
                  <c:v>673.5</c:v>
                </c:pt>
                <c:pt idx="710">
                  <c:v>499.5</c:v>
                </c:pt>
                <c:pt idx="711">
                  <c:v>947.333333</c:v>
                </c:pt>
                <c:pt idx="712">
                  <c:v>882</c:v>
                </c:pt>
                <c:pt idx="713">
                  <c:v>1016</c:v>
                </c:pt>
                <c:pt idx="714">
                  <c:v>331</c:v>
                </c:pt>
                <c:pt idx="715">
                  <c:v>356</c:v>
                </c:pt>
                <c:pt idx="716">
                  <c:v>982</c:v>
                </c:pt>
                <c:pt idx="717">
                  <c:v>410.25</c:v>
                </c:pt>
                <c:pt idx="718">
                  <c:v>641.75</c:v>
                </c:pt>
                <c:pt idx="719">
                  <c:v>824</c:v>
                </c:pt>
                <c:pt idx="720">
                  <c:v>462.5</c:v>
                </c:pt>
                <c:pt idx="721">
                  <c:v>470.333333</c:v>
                </c:pt>
                <c:pt idx="722">
                  <c:v>520.5</c:v>
                </c:pt>
                <c:pt idx="723">
                  <c:v>747</c:v>
                </c:pt>
                <c:pt idx="724">
                  <c:v>413</c:v>
                </c:pt>
                <c:pt idx="725">
                  <c:v>469</c:v>
                </c:pt>
                <c:pt idx="726">
                  <c:v>499</c:v>
                </c:pt>
                <c:pt idx="727">
                  <c:v>1071.5</c:v>
                </c:pt>
                <c:pt idx="728">
                  <c:v>1442</c:v>
                </c:pt>
                <c:pt idx="729">
                  <c:v>425.666666</c:v>
                </c:pt>
                <c:pt idx="730">
                  <c:v>692.333333</c:v>
                </c:pt>
                <c:pt idx="731">
                  <c:v>807.5</c:v>
                </c:pt>
                <c:pt idx="732">
                  <c:v>679.5</c:v>
                </c:pt>
                <c:pt idx="733">
                  <c:v>1021</c:v>
                </c:pt>
                <c:pt idx="734">
                  <c:v>545.5</c:v>
                </c:pt>
                <c:pt idx="735">
                  <c:v>336</c:v>
                </c:pt>
                <c:pt idx="736">
                  <c:v>496.5</c:v>
                </c:pt>
                <c:pt idx="737">
                  <c:v>459</c:v>
                </c:pt>
                <c:pt idx="738">
                  <c:v>1002.5</c:v>
                </c:pt>
                <c:pt idx="739">
                  <c:v>588</c:v>
                </c:pt>
                <c:pt idx="740">
                  <c:v>93</c:v>
                </c:pt>
                <c:pt idx="741">
                  <c:v>786</c:v>
                </c:pt>
                <c:pt idx="742">
                  <c:v>961</c:v>
                </c:pt>
                <c:pt idx="743">
                  <c:v>634</c:v>
                </c:pt>
                <c:pt idx="744">
                  <c:v>544.5</c:v>
                </c:pt>
                <c:pt idx="745">
                  <c:v>1625</c:v>
                </c:pt>
                <c:pt idx="746">
                  <c:v>884</c:v>
                </c:pt>
                <c:pt idx="747">
                  <c:v>226.5</c:v>
                </c:pt>
                <c:pt idx="748">
                  <c:v>433</c:v>
                </c:pt>
                <c:pt idx="749">
                  <c:v>751</c:v>
                </c:pt>
                <c:pt idx="750">
                  <c:v>935.5</c:v>
                </c:pt>
                <c:pt idx="751">
                  <c:v>50</c:v>
                </c:pt>
                <c:pt idx="752">
                  <c:v>499.5</c:v>
                </c:pt>
                <c:pt idx="753">
                  <c:v>596</c:v>
                </c:pt>
                <c:pt idx="754">
                  <c:v>4</c:v>
                </c:pt>
                <c:pt idx="755">
                  <c:v>854.5</c:v>
                </c:pt>
                <c:pt idx="756">
                  <c:v>557</c:v>
                </c:pt>
                <c:pt idx="757">
                  <c:v>23</c:v>
                </c:pt>
                <c:pt idx="758">
                  <c:v>714</c:v>
                </c:pt>
                <c:pt idx="759">
                  <c:v>471</c:v>
                </c:pt>
                <c:pt idx="760">
                  <c:v>667.5</c:v>
                </c:pt>
                <c:pt idx="761">
                  <c:v>83</c:v>
                </c:pt>
                <c:pt idx="762">
                  <c:v>3123</c:v>
                </c:pt>
                <c:pt idx="763">
                  <c:v>419</c:v>
                </c:pt>
                <c:pt idx="764">
                  <c:v>715.5</c:v>
                </c:pt>
                <c:pt idx="765">
                  <c:v>667</c:v>
                </c:pt>
                <c:pt idx="766">
                  <c:v>480</c:v>
                </c:pt>
                <c:pt idx="767">
                  <c:v>441</c:v>
                </c:pt>
                <c:pt idx="768">
                  <c:v>808</c:v>
                </c:pt>
                <c:pt idx="769">
                  <c:v>838</c:v>
                </c:pt>
                <c:pt idx="770">
                  <c:v>588</c:v>
                </c:pt>
                <c:pt idx="771">
                  <c:v>812</c:v>
                </c:pt>
                <c:pt idx="772">
                  <c:v>318</c:v>
                </c:pt>
                <c:pt idx="773">
                  <c:v>998</c:v>
                </c:pt>
                <c:pt idx="774">
                  <c:v>5</c:v>
                </c:pt>
                <c:pt idx="775">
                  <c:v>413</c:v>
                </c:pt>
              </c:numCache>
            </c:numRef>
          </c:yVal>
          <c:smooth val="0"/>
        </c:ser>
        <c:dLbls>
          <c:showLegendKey val="0"/>
          <c:showVal val="0"/>
          <c:showCatName val="0"/>
          <c:showSerName val="0"/>
          <c:showPercent val="0"/>
          <c:showBubbleSize val="0"/>
        </c:dLbls>
        <c:axId val="-1461161840"/>
        <c:axId val="-1461158576"/>
      </c:scatterChart>
      <c:valAx>
        <c:axId val="-14611618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58576"/>
        <c:crosses val="autoZero"/>
        <c:crossBetween val="midCat"/>
      </c:valAx>
      <c:valAx>
        <c:axId val="-1461158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116184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小店</a:t>
            </a:r>
            <a:r>
              <a:rPr lang="en-US" altLang="zh-CN"/>
              <a:t>(</a:t>
            </a:r>
            <a:r>
              <a:rPr lang="zh-CN" altLang="en-US"/>
              <a:t>小微店</a:t>
            </a:r>
            <a:r>
              <a:rPr lang="en-US" altLang="zh-CN"/>
              <a:t>)</a:t>
            </a:r>
            <a:r>
              <a:rPr lang="zh-CN" altLang="en-US"/>
              <a:t>平均每月消费会员数及购买金额</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Sheet2!$M$2:$M$3</c:f>
              <c:numCache>
                <c:formatCode>0_);[Red]\(0\)</c:formatCode>
                <c:ptCount val="2"/>
                <c:pt idx="0">
                  <c:v>1131.375</c:v>
                </c:pt>
                <c:pt idx="1">
                  <c:v>668.538461</c:v>
                </c:pt>
              </c:numCache>
            </c:numRef>
          </c:xVal>
          <c:yVal>
            <c:numRef>
              <c:f>Sheet2!$N$2:$N$3</c:f>
              <c:numCache>
                <c:formatCode>0_);[Red]\(0\)</c:formatCode>
                <c:ptCount val="2"/>
                <c:pt idx="0">
                  <c:v>126.862450114499</c:v>
                </c:pt>
                <c:pt idx="1">
                  <c:v>64.5813612245213</c:v>
                </c:pt>
              </c:numCache>
            </c:numRef>
          </c:yVal>
          <c:smooth val="0"/>
        </c:ser>
        <c:dLbls>
          <c:showLegendKey val="0"/>
          <c:showVal val="0"/>
          <c:showCatName val="0"/>
          <c:showSerName val="0"/>
          <c:showPercent val="0"/>
          <c:showBubbleSize val="0"/>
        </c:dLbls>
        <c:axId val="-1723107936"/>
        <c:axId val="-1723104128"/>
      </c:scatterChart>
      <c:valAx>
        <c:axId val="-1723107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平均每个月消费会员数量</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104128"/>
        <c:crosses val="autoZero"/>
        <c:crossBetween val="midCat"/>
      </c:valAx>
      <c:valAx>
        <c:axId val="-172310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平均每个会员每月购买金额</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107936"/>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小店</a:t>
            </a:r>
            <a:r>
              <a:rPr lang="en-US" altLang="zh-CN" sz="1400" b="0" i="0" u="none" strike="noStrike" baseline="0">
                <a:effectLst/>
              </a:rPr>
              <a:t>(</a:t>
            </a:r>
            <a:r>
              <a:rPr lang="zh-CN" altLang="en-US" sz="1400" b="0" i="0" u="none" strike="noStrike" baseline="0">
                <a:effectLst/>
              </a:rPr>
              <a:t>小微店</a:t>
            </a:r>
            <a:r>
              <a:rPr lang="en-US" altLang="zh-CN" sz="1400" b="0" i="0" u="none" strike="noStrike" baseline="0">
                <a:effectLst/>
              </a:rPr>
              <a:t>)</a:t>
            </a:r>
            <a:r>
              <a:rPr lang="zh-CN" altLang="zh-CN" sz="1400" b="0" i="0" u="none" strike="noStrike" baseline="0">
                <a:effectLst/>
              </a:rPr>
              <a:t>平均每月</a:t>
            </a:r>
            <a:r>
              <a:rPr lang="zh-CN" altLang="en-US" sz="1400" b="0" i="0" u="none" strike="noStrike" baseline="0">
                <a:effectLst/>
              </a:rPr>
              <a:t>新增与</a:t>
            </a:r>
            <a:r>
              <a:rPr lang="zh-CN" altLang="en-US"/>
              <a:t>复购会员数</a:t>
            </a:r>
            <a:endParaRPr lang="zh-CN" altLang="en-US"/>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Sheet2!$O$2:$O$3</c:f>
              <c:numCache>
                <c:formatCode>0_);[Red]\(0\)</c:formatCode>
                <c:ptCount val="2"/>
                <c:pt idx="0">
                  <c:v>106.5</c:v>
                </c:pt>
                <c:pt idx="1">
                  <c:v>69.5</c:v>
                </c:pt>
              </c:numCache>
            </c:numRef>
          </c:xVal>
          <c:yVal>
            <c:numRef>
              <c:f>Sheet2!$P$2:$P$3</c:f>
              <c:numCache>
                <c:formatCode>0_);[Red]\(0\)</c:formatCode>
                <c:ptCount val="2"/>
                <c:pt idx="0">
                  <c:v>1058.125</c:v>
                </c:pt>
                <c:pt idx="1">
                  <c:v>892.714285</c:v>
                </c:pt>
              </c:numCache>
            </c:numRef>
          </c:yVal>
          <c:smooth val="0"/>
        </c:ser>
        <c:dLbls>
          <c:showLegendKey val="0"/>
          <c:showVal val="0"/>
          <c:showCatName val="0"/>
          <c:showSerName val="0"/>
          <c:showPercent val="0"/>
          <c:showBubbleSize val="0"/>
        </c:dLbls>
        <c:axId val="-1723103584"/>
        <c:axId val="-1723103040"/>
      </c:scatterChart>
      <c:valAx>
        <c:axId val="-1723103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平均每月新增会员数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103040"/>
        <c:crosses val="autoZero"/>
        <c:crossBetween val="midCat"/>
      </c:valAx>
      <c:valAx>
        <c:axId val="-1723103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平均每月复购会员数</a:t>
                </a:r>
                <a:endParaRPr lang="zh-CN" altLang="en-US"/>
              </a:p>
            </c:rich>
          </c:tx>
          <c:layout/>
          <c:overlay val="0"/>
          <c:spPr>
            <a:noFill/>
            <a:ln>
              <a:noFill/>
            </a:ln>
            <a:effectLst/>
          </c:sp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23103584"/>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1" i="0" u="none" strike="noStrike" kern="1200" baseline="0">
                <a:solidFill>
                  <a:schemeClr val="tx1"/>
                </a:solidFill>
                <a:latin typeface="微软雅黑" panose="020B0503020204020204" pitchFamily="34" charset="-122"/>
                <a:ea typeface="微软雅黑" panose="020B0503020204020204" pitchFamily="34" charset="-122"/>
                <a:cs typeface="+mn-cs"/>
              </a:defRPr>
            </a:pPr>
            <a:r>
              <a:rPr lang="zh-CN" altLang="zh-CN" sz="1400" b="1" i="0" baseline="0">
                <a:effectLst/>
                <a:latin typeface="微软雅黑" panose="020B0503020204020204" pitchFamily="34" charset="-122"/>
                <a:ea typeface="微软雅黑" panose="020B0503020204020204" pitchFamily="34" charset="-122"/>
              </a:rPr>
              <a:t>各店型消费频次分布</a:t>
            </a:r>
            <a:endParaRPr lang="zh-CN" altLang="zh-CN" sz="1400">
              <a:effectLst/>
              <a:latin typeface="微软雅黑" panose="020B0503020204020204" pitchFamily="34" charset="-122"/>
              <a:ea typeface="微软雅黑" panose="020B0503020204020204" pitchFamily="34" charset="-122"/>
            </a:endParaRPr>
          </a:p>
        </c:rich>
      </c:tx>
      <c:layout/>
      <c:overlay val="0"/>
    </c:title>
    <c:autoTitleDeleted val="0"/>
    <c:plotArea>
      <c:layout/>
      <c:areaChart>
        <c:grouping val="percentStacked"/>
        <c:varyColors val="0"/>
        <c:ser>
          <c:idx val="0"/>
          <c:order val="0"/>
          <c:tx>
            <c:strRef>
              <c:f>门店分析4!$F$32</c:f>
              <c:strCache>
                <c:ptCount val="1"/>
                <c:pt idx="0">
                  <c:v>1次</c:v>
                </c:pt>
              </c:strCache>
            </c:strRef>
          </c:tx>
          <c:spPr>
            <a:solidFill>
              <a:schemeClr val="accent1"/>
            </a:solidFill>
            <a:ln>
              <a:noFill/>
            </a:ln>
            <a:effectLst/>
          </c:spPr>
          <c:dLbls>
            <c:numFmt formatCode="0%" sourceLinked="0"/>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门店分析4!$F$33:$F$42</c:f>
              <c:numCache>
                <c:formatCode>0.00%</c:formatCode>
                <c:ptCount val="10"/>
                <c:pt idx="0">
                  <c:v>0.458616332332965</c:v>
                </c:pt>
                <c:pt idx="1">
                  <c:v>0.410138311883723</c:v>
                </c:pt>
                <c:pt idx="2">
                  <c:v>0.399565186500888</c:v>
                </c:pt>
                <c:pt idx="3">
                  <c:v>0.404466439376469</c:v>
                </c:pt>
                <c:pt idx="4">
                  <c:v>0.436761079142067</c:v>
                </c:pt>
                <c:pt idx="5">
                  <c:v>0.446008007237262</c:v>
                </c:pt>
                <c:pt idx="6">
                  <c:v>0.458662972414847</c:v>
                </c:pt>
                <c:pt idx="7">
                  <c:v>0.488230941281781</c:v>
                </c:pt>
                <c:pt idx="8">
                  <c:v>0.52623917449054</c:v>
                </c:pt>
                <c:pt idx="9">
                  <c:v>0.552053883252952</c:v>
                </c:pt>
              </c:numCache>
            </c:numRef>
          </c:val>
        </c:ser>
        <c:ser>
          <c:idx val="1"/>
          <c:order val="1"/>
          <c:tx>
            <c:strRef>
              <c:f>门店分析4!$G$32</c:f>
              <c:strCache>
                <c:ptCount val="1"/>
                <c:pt idx="0">
                  <c:v>2次</c:v>
                </c:pt>
              </c:strCache>
            </c:strRef>
          </c:tx>
          <c:spPr>
            <a:solidFill>
              <a:schemeClr val="accent2"/>
            </a:solidFill>
            <a:ln>
              <a:noFill/>
            </a:ln>
            <a:effectLst/>
          </c:spPr>
          <c:dLbls>
            <c:numFmt formatCode="0%" sourceLinked="0"/>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门店分析4!$G$33:$G$42</c:f>
              <c:numCache>
                <c:formatCode>0.00%</c:formatCode>
                <c:ptCount val="10"/>
                <c:pt idx="0">
                  <c:v>0.159937871847523</c:v>
                </c:pt>
                <c:pt idx="1">
                  <c:v>0.156465562724967</c:v>
                </c:pt>
                <c:pt idx="2">
                  <c:v>0.147998579040853</c:v>
                </c:pt>
                <c:pt idx="3">
                  <c:v>0.150584950230926</c:v>
                </c:pt>
                <c:pt idx="4">
                  <c:v>0.152720808822744</c:v>
                </c:pt>
                <c:pt idx="5">
                  <c:v>0.151004779947093</c:v>
                </c:pt>
                <c:pt idx="6">
                  <c:v>0.1517510879431</c:v>
                </c:pt>
                <c:pt idx="7">
                  <c:v>0.156291114651254</c:v>
                </c:pt>
                <c:pt idx="8">
                  <c:v>0.162087740258685</c:v>
                </c:pt>
                <c:pt idx="9">
                  <c:v>0.159404623316148</c:v>
                </c:pt>
              </c:numCache>
            </c:numRef>
          </c:val>
        </c:ser>
        <c:ser>
          <c:idx val="2"/>
          <c:order val="2"/>
          <c:tx>
            <c:strRef>
              <c:f>门店分析4!$H$32</c:f>
              <c:strCache>
                <c:ptCount val="1"/>
                <c:pt idx="0">
                  <c:v>3次</c:v>
                </c:pt>
              </c:strCache>
            </c:strRef>
          </c:tx>
          <c:spPr>
            <a:solidFill>
              <a:schemeClr val="accent3"/>
            </a:solidFill>
            <a:ln>
              <a:noFill/>
            </a:ln>
            <a:effectLst/>
          </c:spPr>
          <c:dLbls>
            <c:delete val="1"/>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门店分析4!$H$33:$H$42</c:f>
              <c:numCache>
                <c:formatCode>0.00%</c:formatCode>
                <c:ptCount val="10"/>
                <c:pt idx="0">
                  <c:v>0.09147054177855</c:v>
                </c:pt>
                <c:pt idx="1">
                  <c:v>0.0921225930253917</c:v>
                </c:pt>
                <c:pt idx="2">
                  <c:v>0.0883666074600355</c:v>
                </c:pt>
                <c:pt idx="3">
                  <c:v>0.089606148054425</c:v>
                </c:pt>
                <c:pt idx="4">
                  <c:v>0.0866158839292387</c:v>
                </c:pt>
                <c:pt idx="5">
                  <c:v>0.0856597775456839</c:v>
                </c:pt>
                <c:pt idx="6">
                  <c:v>0.0857248470626369</c:v>
                </c:pt>
                <c:pt idx="7">
                  <c:v>0.0851253672810895</c:v>
                </c:pt>
                <c:pt idx="8">
                  <c:v>0.0835708016902515</c:v>
                </c:pt>
                <c:pt idx="9">
                  <c:v>0.0809911857641776</c:v>
                </c:pt>
              </c:numCache>
            </c:numRef>
          </c:val>
        </c:ser>
        <c:ser>
          <c:idx val="3"/>
          <c:order val="3"/>
          <c:tx>
            <c:strRef>
              <c:f>门店分析4!$I$32</c:f>
              <c:strCache>
                <c:ptCount val="1"/>
                <c:pt idx="0">
                  <c:v>4-7次</c:v>
                </c:pt>
              </c:strCache>
            </c:strRef>
          </c:tx>
          <c:spPr>
            <a:solidFill>
              <a:schemeClr val="accent4"/>
            </a:solidFill>
            <a:ln>
              <a:noFill/>
            </a:ln>
            <a:effectLst/>
          </c:spPr>
          <c:dLbls>
            <c:numFmt formatCode="0%" sourceLinked="0"/>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门店分析4!$I$33:$I$42</c:f>
              <c:numCache>
                <c:formatCode>0.00%</c:formatCode>
                <c:ptCount val="10"/>
                <c:pt idx="0">
                  <c:v>0.162838940662349</c:v>
                </c:pt>
                <c:pt idx="1">
                  <c:v>0.174433601306909</c:v>
                </c:pt>
                <c:pt idx="2">
                  <c:v>0.171791119005329</c:v>
                </c:pt>
                <c:pt idx="3">
                  <c:v>0.16867882897763</c:v>
                </c:pt>
                <c:pt idx="4">
                  <c:v>0.160864018277515</c:v>
                </c:pt>
                <c:pt idx="5">
                  <c:v>0.158057488964955</c:v>
                </c:pt>
                <c:pt idx="6">
                  <c:v>0.154678664104668</c:v>
                </c:pt>
                <c:pt idx="7">
                  <c:v>0.145594416152036</c:v>
                </c:pt>
                <c:pt idx="8">
                  <c:v>0.131749423044516</c:v>
                </c:pt>
                <c:pt idx="9">
                  <c:v>0.121819391318809</c:v>
                </c:pt>
              </c:numCache>
            </c:numRef>
          </c:val>
        </c:ser>
        <c:ser>
          <c:idx val="4"/>
          <c:order val="4"/>
          <c:tx>
            <c:strRef>
              <c:f>门店分析4!$J$32</c:f>
              <c:strCache>
                <c:ptCount val="1"/>
                <c:pt idx="0">
                  <c:v>8-12次</c:v>
                </c:pt>
              </c:strCache>
            </c:strRef>
          </c:tx>
          <c:spPr>
            <a:solidFill>
              <a:schemeClr val="accent5"/>
            </a:solidFill>
            <a:ln>
              <a:noFill/>
            </a:ln>
            <a:effectLst/>
          </c:spPr>
          <c:dLbls>
            <c:delete val="1"/>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门店分析4!$J$33:$J$42</c:f>
              <c:numCache>
                <c:formatCode>0.00%</c:formatCode>
                <c:ptCount val="10"/>
                <c:pt idx="0">
                  <c:v>0.0703153793502869</c:v>
                </c:pt>
                <c:pt idx="1">
                  <c:v>0.0837902693153972</c:v>
                </c:pt>
                <c:pt idx="2">
                  <c:v>0.0874287744227353</c:v>
                </c:pt>
                <c:pt idx="3">
                  <c:v>0.0866985371569611</c:v>
                </c:pt>
                <c:pt idx="4">
                  <c:v>0.0774760588040612</c:v>
                </c:pt>
                <c:pt idx="5">
                  <c:v>0.0758292483971549</c:v>
                </c:pt>
                <c:pt idx="6">
                  <c:v>0.072406447623879</c:v>
                </c:pt>
                <c:pt idx="7">
                  <c:v>0.0631787468156347</c:v>
                </c:pt>
                <c:pt idx="8">
                  <c:v>0.051457298123346</c:v>
                </c:pt>
                <c:pt idx="9">
                  <c:v>0.0478130716780309</c:v>
                </c:pt>
              </c:numCache>
            </c:numRef>
          </c:val>
        </c:ser>
        <c:ser>
          <c:idx val="5"/>
          <c:order val="5"/>
          <c:tx>
            <c:strRef>
              <c:f>门店分析4!$K$32</c:f>
              <c:strCache>
                <c:ptCount val="1"/>
                <c:pt idx="0">
                  <c:v>13-18次</c:v>
                </c:pt>
              </c:strCache>
            </c:strRef>
          </c:tx>
          <c:spPr>
            <a:solidFill>
              <a:schemeClr val="accent6"/>
            </a:solidFill>
            <a:ln>
              <a:noFill/>
            </a:ln>
            <a:effectLst/>
          </c:spPr>
          <c:dLbls>
            <c:delete val="1"/>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门店分析4!$K$33:$K$42</c:f>
              <c:numCache>
                <c:formatCode>0.00%</c:formatCode>
                <c:ptCount val="10"/>
                <c:pt idx="0">
                  <c:v>0.0317853946190702</c:v>
                </c:pt>
                <c:pt idx="1">
                  <c:v>0.0425311973611703</c:v>
                </c:pt>
                <c:pt idx="2">
                  <c:v>0.0488014209591474</c:v>
                </c:pt>
                <c:pt idx="3">
                  <c:v>0.0476187508180577</c:v>
                </c:pt>
                <c:pt idx="4">
                  <c:v>0.0412834829769289</c:v>
                </c:pt>
                <c:pt idx="5">
                  <c:v>0.0401959625837634</c:v>
                </c:pt>
                <c:pt idx="6">
                  <c:v>0.0372463023255212</c:v>
                </c:pt>
                <c:pt idx="7">
                  <c:v>0.0308143903924047</c:v>
                </c:pt>
                <c:pt idx="8">
                  <c:v>0.0233730213902785</c:v>
                </c:pt>
                <c:pt idx="9">
                  <c:v>0.0198736071844337</c:v>
                </c:pt>
              </c:numCache>
            </c:numRef>
          </c:val>
        </c:ser>
        <c:ser>
          <c:idx val="6"/>
          <c:order val="6"/>
          <c:tx>
            <c:strRef>
              <c:f>门店分析4!$L$32</c:f>
              <c:strCache>
                <c:ptCount val="1"/>
                <c:pt idx="0">
                  <c:v>19次以上</c:v>
                </c:pt>
              </c:strCache>
            </c:strRef>
          </c:tx>
          <c:spPr>
            <a:solidFill>
              <a:schemeClr val="accent1">
                <a:lumMod val="60000"/>
              </a:schemeClr>
            </a:solidFill>
            <a:ln>
              <a:noFill/>
            </a:ln>
            <a:effectLst/>
          </c:spPr>
          <c:dLbls>
            <c:delete val="1"/>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门店分析4!$L$33:$L$42</c:f>
              <c:numCache>
                <c:formatCode>0.00%</c:formatCode>
                <c:ptCount val="10"/>
                <c:pt idx="0">
                  <c:v>0.025035539409256</c:v>
                </c:pt>
                <c:pt idx="1">
                  <c:v>0.0405184643824427</c:v>
                </c:pt>
                <c:pt idx="2">
                  <c:v>0.0560483126110124</c:v>
                </c:pt>
                <c:pt idx="3">
                  <c:v>0.0523463453855311</c:v>
                </c:pt>
                <c:pt idx="4">
                  <c:v>0.0442786680474447</c:v>
                </c:pt>
                <c:pt idx="5">
                  <c:v>0.0432447353240885</c:v>
                </c:pt>
                <c:pt idx="6">
                  <c:v>0.0395296785253482</c:v>
                </c:pt>
                <c:pt idx="7">
                  <c:v>0.0307650234258011</c:v>
                </c:pt>
                <c:pt idx="8">
                  <c:v>0.0215225410023827</c:v>
                </c:pt>
                <c:pt idx="9">
                  <c:v>0.0180442374854482</c:v>
                </c:pt>
              </c:numCache>
            </c:numRef>
          </c:val>
        </c:ser>
        <c:dLbls>
          <c:showLegendKey val="0"/>
          <c:showVal val="0"/>
          <c:showCatName val="0"/>
          <c:showSerName val="0"/>
          <c:showPercent val="0"/>
          <c:showBubbleSize val="0"/>
        </c:dLbls>
        <c:axId val="-1983668944"/>
        <c:axId val="-1983665136"/>
      </c:areaChart>
      <c:catAx>
        <c:axId val="-19836689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3665136"/>
        <c:crosses val="autoZero"/>
        <c:auto val="1"/>
        <c:lblAlgn val="ctr"/>
        <c:lblOffset val="100"/>
        <c:noMultiLvlLbl val="0"/>
      </c:catAx>
      <c:valAx>
        <c:axId val="-1983665136"/>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83668944"/>
        <c:crosses val="autoZero"/>
        <c:crossBetween val="midCat"/>
      </c:valAx>
      <c:spPr>
        <a:noFill/>
        <a:ln w="25400">
          <a:noFill/>
        </a:ln>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0" i="0" u="none" strike="noStrike" baseline="0" dirty="0" smtClean="0">
                <a:effectLst/>
              </a:rPr>
              <a:t>会员客单</a:t>
            </a:r>
            <a:r>
              <a:rPr lang="zh-CN" altLang="en-US" dirty="0" smtClean="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人均月产值</a:t>
            </a:r>
            <a:r>
              <a:rPr lang="zh-CN" altLang="en-US" dirty="0" smtClean="0">
                <a:latin typeface="微软雅黑" panose="020B0503020204020204" pitchFamily="34" charset="-122"/>
                <a:ea typeface="微软雅黑" panose="020B0503020204020204" pitchFamily="34" charset="-122"/>
              </a:rPr>
              <a:t>、</a:t>
            </a:r>
            <a:r>
              <a:rPr lang="zh-CN" altLang="zh-CN" sz="1400" b="0" i="0" u="none" strike="noStrike" baseline="0" dirty="0" smtClean="0">
                <a:effectLst/>
              </a:rPr>
              <a:t>人均购买频次</a:t>
            </a:r>
            <a:endParaRPr lang="zh-CN" altLang="en-US" dirty="0">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lineChart>
        <c:grouping val="standard"/>
        <c:varyColors val="0"/>
        <c:ser>
          <c:idx val="0"/>
          <c:order val="0"/>
          <c:tx>
            <c:strRef>
              <c:f>基础数据分析1!$G$1</c:f>
              <c:strCache>
                <c:ptCount val="1"/>
                <c:pt idx="0">
                  <c:v>人均月产值</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基础数据分析1!$G$2:$G$17</c:f>
              <c:numCache>
                <c:formatCode>0_ </c:formatCode>
                <c:ptCount val="16"/>
                <c:pt idx="0">
                  <c:v>170.059499581954</c:v>
                </c:pt>
                <c:pt idx="1">
                  <c:v>171.87968958037</c:v>
                </c:pt>
                <c:pt idx="2">
                  <c:v>168.426938400093</c:v>
                </c:pt>
                <c:pt idx="3">
                  <c:v>157.381825387318</c:v>
                </c:pt>
                <c:pt idx="4">
                  <c:v>152.750491524614</c:v>
                </c:pt>
                <c:pt idx="5">
                  <c:v>171.127963252717</c:v>
                </c:pt>
                <c:pt idx="6">
                  <c:v>156.988834896315</c:v>
                </c:pt>
                <c:pt idx="7">
                  <c:v>157.85056005743</c:v>
                </c:pt>
                <c:pt idx="8">
                  <c:v>166.087860523564</c:v>
                </c:pt>
                <c:pt idx="9">
                  <c:v>169.886126583344</c:v>
                </c:pt>
                <c:pt idx="10">
                  <c:v>173.474968064275</c:v>
                </c:pt>
                <c:pt idx="11">
                  <c:v>183.014853947237</c:v>
                </c:pt>
                <c:pt idx="12">
                  <c:v>175.189121116569</c:v>
                </c:pt>
                <c:pt idx="13">
                  <c:v>161.258330013375</c:v>
                </c:pt>
                <c:pt idx="14">
                  <c:v>163.791037517748</c:v>
                </c:pt>
                <c:pt idx="15">
                  <c:v>156.460060386925</c:v>
                </c:pt>
              </c:numCache>
            </c:numRef>
          </c:val>
          <c:smooth val="0"/>
        </c:ser>
        <c:ser>
          <c:idx val="2"/>
          <c:order val="2"/>
          <c:tx>
            <c:strRef>
              <c:f>基础数据分析1!$J$1</c:f>
              <c:strCache>
                <c:ptCount val="1"/>
                <c:pt idx="0">
                  <c:v>会员客单</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基础数据分析1!$J$2:$J$17</c:f>
              <c:numCache>
                <c:formatCode>0_ </c:formatCode>
                <c:ptCount val="16"/>
                <c:pt idx="0">
                  <c:v>83.1020071227771</c:v>
                </c:pt>
                <c:pt idx="1">
                  <c:v>90.1857115854408</c:v>
                </c:pt>
                <c:pt idx="2">
                  <c:v>85.1922005335991</c:v>
                </c:pt>
                <c:pt idx="3">
                  <c:v>80.5211688122634</c:v>
                </c:pt>
                <c:pt idx="4">
                  <c:v>78.7320995967043</c:v>
                </c:pt>
                <c:pt idx="5">
                  <c:v>88.2131996698798</c:v>
                </c:pt>
                <c:pt idx="6">
                  <c:v>80.0832166321253</c:v>
                </c:pt>
                <c:pt idx="7">
                  <c:v>80.8232638359988</c:v>
                </c:pt>
                <c:pt idx="8">
                  <c:v>85.6065584776663</c:v>
                </c:pt>
                <c:pt idx="9">
                  <c:v>86.7618799302763</c:v>
                </c:pt>
                <c:pt idx="10">
                  <c:v>90.5578831272536</c:v>
                </c:pt>
                <c:pt idx="11">
                  <c:v>91.1165673533374</c:v>
                </c:pt>
                <c:pt idx="12">
                  <c:v>86.3198736263658</c:v>
                </c:pt>
                <c:pt idx="13">
                  <c:v>86.8453940202107</c:v>
                </c:pt>
                <c:pt idx="14">
                  <c:v>83.113829632703</c:v>
                </c:pt>
                <c:pt idx="15">
                  <c:v>81.4960608841022</c:v>
                </c:pt>
              </c:numCache>
            </c:numRef>
          </c:val>
          <c:smooth val="0"/>
        </c:ser>
        <c:dLbls>
          <c:showLegendKey val="0"/>
          <c:showVal val="0"/>
          <c:showCatName val="0"/>
          <c:showSerName val="0"/>
          <c:showPercent val="0"/>
          <c:showBubbleSize val="0"/>
        </c:dLbls>
        <c:marker val="0"/>
        <c:smooth val="0"/>
        <c:axId val="-1988679056"/>
        <c:axId val="-1988682320"/>
      </c:lineChart>
      <c:lineChart>
        <c:grouping val="standard"/>
        <c:varyColors val="0"/>
        <c:ser>
          <c:idx val="1"/>
          <c:order val="1"/>
          <c:tx>
            <c:strRef>
              <c:f>基础数据分析1!$H$1</c:f>
              <c:strCache>
                <c:ptCount val="1"/>
                <c:pt idx="0">
                  <c:v>人均购买频次</c:v>
                </c:pt>
              </c:strCache>
            </c:strRef>
          </c:tx>
          <c:spPr>
            <a:ln w="28575" cap="rnd">
              <a:solidFill>
                <a:schemeClr val="accent2"/>
              </a:solidFill>
              <a:round/>
            </a:ln>
            <a:effectLst/>
          </c:spPr>
          <c:marker>
            <c:symbol val="none"/>
          </c:marker>
          <c:dLbls>
            <c:delete val="1"/>
          </c:dLbls>
          <c:cat>
            <c:strRef>
              <c:f>基础数据分析1!$A$2:$A$17</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基础数据分析1!$H$2:$H$17</c:f>
              <c:numCache>
                <c:formatCode>0.00_ </c:formatCode>
                <c:ptCount val="16"/>
                <c:pt idx="0">
                  <c:v>1.713398</c:v>
                </c:pt>
                <c:pt idx="1">
                  <c:v>1.569127</c:v>
                </c:pt>
                <c:pt idx="2">
                  <c:v>1.66466</c:v>
                </c:pt>
                <c:pt idx="3">
                  <c:v>1.633954</c:v>
                </c:pt>
                <c:pt idx="4">
                  <c:v>1.631748</c:v>
                </c:pt>
                <c:pt idx="5">
                  <c:v>1.655391</c:v>
                </c:pt>
                <c:pt idx="6">
                  <c:v>1.623515</c:v>
                </c:pt>
                <c:pt idx="7">
                  <c:v>1.627616</c:v>
                </c:pt>
                <c:pt idx="8">
                  <c:v>1.645463</c:v>
                </c:pt>
                <c:pt idx="9">
                  <c:v>1.660524</c:v>
                </c:pt>
                <c:pt idx="10">
                  <c:v>1.6463</c:v>
                </c:pt>
                <c:pt idx="11">
                  <c:v>1.685318</c:v>
                </c:pt>
                <c:pt idx="12">
                  <c:v>1.720471</c:v>
                </c:pt>
                <c:pt idx="13">
                  <c:v>1.541895</c:v>
                </c:pt>
                <c:pt idx="14">
                  <c:v>1.685369</c:v>
                </c:pt>
                <c:pt idx="15">
                  <c:v>1.639108</c:v>
                </c:pt>
              </c:numCache>
            </c:numRef>
          </c:val>
          <c:smooth val="0"/>
        </c:ser>
        <c:dLbls>
          <c:showLegendKey val="0"/>
          <c:showVal val="0"/>
          <c:showCatName val="0"/>
          <c:showSerName val="0"/>
          <c:showPercent val="0"/>
          <c:showBubbleSize val="0"/>
        </c:dLbls>
        <c:marker val="0"/>
        <c:smooth val="0"/>
        <c:axId val="-1988677424"/>
        <c:axId val="-1988670896"/>
      </c:lineChart>
      <c:catAx>
        <c:axId val="-198867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82320"/>
        <c:crosses val="autoZero"/>
        <c:auto val="1"/>
        <c:lblAlgn val="ctr"/>
        <c:lblOffset val="100"/>
        <c:noMultiLvlLbl val="0"/>
      </c:catAx>
      <c:valAx>
        <c:axId val="-1988682320"/>
        <c:scaling>
          <c:orientation val="minMax"/>
          <c:max val="185"/>
          <c:min val="4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9056"/>
        <c:crosses val="autoZero"/>
        <c:crossBetween val="between"/>
      </c:valAx>
      <c:catAx>
        <c:axId val="-1988677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0896"/>
        <c:crosses val="autoZero"/>
        <c:auto val="1"/>
        <c:lblAlgn val="ctr"/>
        <c:lblOffset val="100"/>
        <c:noMultiLvlLbl val="0"/>
      </c:catAx>
      <c:valAx>
        <c:axId val="-1988670896"/>
        <c:scaling>
          <c:orientation val="minMax"/>
          <c:min val="1.2"/>
        </c:scaling>
        <c:delete val="0"/>
        <c:axPos val="r"/>
        <c:numFmt formatCode="0.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77424"/>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dirty="0" smtClean="0">
                <a:latin typeface="微软雅黑" panose="020B0503020204020204" pitchFamily="34" charset="-122"/>
                <a:ea typeface="微软雅黑" panose="020B0503020204020204" pitchFamily="34" charset="-122"/>
              </a:rPr>
              <a:t>各年龄分布</a:t>
            </a:r>
            <a:endParaRPr lang="zh-CN" altLang="en-US" dirty="0">
              <a:latin typeface="微软雅黑" panose="020B0503020204020204" pitchFamily="34" charset="-122"/>
              <a:ea typeface="微软雅黑" panose="020B0503020204020204" pitchFamily="34" charset="-122"/>
            </a:endParaRPr>
          </a:p>
        </c:rich>
      </c:tx>
      <c:layout>
        <c:manualLayout>
          <c:xMode val="edge"/>
          <c:yMode val="edge"/>
          <c:x val="0.772222222222222"/>
          <c:y val="0.0324074074074074"/>
        </c:manualLayout>
      </c:layout>
      <c:overlay val="0"/>
      <c:spPr>
        <a:noFill/>
        <a:ln>
          <a:noFill/>
        </a:ln>
        <a:effectLst/>
      </c:spPr>
    </c:title>
    <c:autoTitleDeleted val="0"/>
    <c:plotArea>
      <c:layout/>
      <c:pieChart>
        <c:varyColors val="1"/>
        <c:ser>
          <c:idx val="0"/>
          <c:order val="0"/>
          <c:tx>
            <c:strRef>
              <c:f>会员分析1!$G$51</c:f>
              <c:strCache>
                <c:ptCount val="1"/>
                <c:pt idx="0">
                  <c:v>占比</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会员分析1!$H$49:$V$49</c:f>
              <c:strCache>
                <c:ptCount val="15"/>
                <c:pt idx="0">
                  <c:v>&lt;=20</c:v>
                </c:pt>
                <c:pt idx="1">
                  <c:v>21-25</c:v>
                </c:pt>
                <c:pt idx="2">
                  <c:v>26-30</c:v>
                </c:pt>
                <c:pt idx="3">
                  <c:v>31-35</c:v>
                </c:pt>
                <c:pt idx="4">
                  <c:v>36-40</c:v>
                </c:pt>
                <c:pt idx="5">
                  <c:v>41-45</c:v>
                </c:pt>
                <c:pt idx="6">
                  <c:v>46-50</c:v>
                </c:pt>
                <c:pt idx="7">
                  <c:v>51-55</c:v>
                </c:pt>
                <c:pt idx="8">
                  <c:v>56-60</c:v>
                </c:pt>
                <c:pt idx="9">
                  <c:v>61-65</c:v>
                </c:pt>
                <c:pt idx="10">
                  <c:v>66-70</c:v>
                </c:pt>
                <c:pt idx="11">
                  <c:v>71-75</c:v>
                </c:pt>
                <c:pt idx="12">
                  <c:v>76-80</c:v>
                </c:pt>
                <c:pt idx="13">
                  <c:v>81-85</c:v>
                </c:pt>
                <c:pt idx="14">
                  <c:v>86-90</c:v>
                </c:pt>
              </c:strCache>
            </c:strRef>
          </c:cat>
          <c:val>
            <c:numRef>
              <c:f>会员分析1!$H$51:$V$51</c:f>
              <c:numCache>
                <c:formatCode>0%</c:formatCode>
                <c:ptCount val="15"/>
                <c:pt idx="0">
                  <c:v>0.0313959725653343</c:v>
                </c:pt>
                <c:pt idx="1">
                  <c:v>0.0337438023745615</c:v>
                </c:pt>
                <c:pt idx="2">
                  <c:v>0.0908934933885135</c:v>
                </c:pt>
                <c:pt idx="3">
                  <c:v>0.137258972614029</c:v>
                </c:pt>
                <c:pt idx="4">
                  <c:v>0.10865822022694</c:v>
                </c:pt>
                <c:pt idx="5">
                  <c:v>0.111795604356776</c:v>
                </c:pt>
                <c:pt idx="6">
                  <c:v>0.10699226456812</c:v>
                </c:pt>
                <c:pt idx="7">
                  <c:v>0.0976444005013381</c:v>
                </c:pt>
                <c:pt idx="8">
                  <c:v>0.0661766358789821</c:v>
                </c:pt>
                <c:pt idx="9">
                  <c:v>0.0779716038431024</c:v>
                </c:pt>
                <c:pt idx="10">
                  <c:v>0.0528630324065704</c:v>
                </c:pt>
                <c:pt idx="11">
                  <c:v>0.0374989148080466</c:v>
                </c:pt>
                <c:pt idx="12">
                  <c:v>0.018996637377196</c:v>
                </c:pt>
                <c:pt idx="13">
                  <c:v>0.0105321718017011</c:v>
                </c:pt>
                <c:pt idx="14">
                  <c:v>0.0175782732887892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400" b="1" i="0" baseline="0">
                <a:effectLst/>
                <a:latin typeface="微软雅黑" panose="020B0503020204020204" pitchFamily="34" charset="-122"/>
                <a:ea typeface="微软雅黑" panose="020B0503020204020204" pitchFamily="34" charset="-122"/>
              </a:rPr>
              <a:t>各年龄会员数与人均消费金额</a:t>
            </a:r>
            <a:endParaRPr lang="zh-CN" altLang="zh-CN" sz="1400">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lineChart>
        <c:grouping val="standard"/>
        <c:varyColors val="0"/>
        <c:ser>
          <c:idx val="0"/>
          <c:order val="0"/>
          <c:tx>
            <c:strRef>
              <c:f>会员分析1!$C$4</c:f>
              <c:strCache>
                <c:ptCount val="1"/>
                <c:pt idx="0">
                  <c:v>会员数</c:v>
                </c:pt>
              </c:strCache>
            </c:strRef>
          </c:tx>
          <c:spPr>
            <a:ln w="28575" cap="rnd">
              <a:solidFill>
                <a:schemeClr val="accent2"/>
              </a:solidFill>
              <a:round/>
            </a:ln>
            <a:effectLst/>
          </c:spPr>
          <c:marker>
            <c:symbol val="none"/>
          </c:marker>
          <c:dLbls>
            <c:delete val="1"/>
          </c:dLbls>
          <c:cat>
            <c:numRef>
              <c:f>会员分析1!$B$5:$B$75</c:f>
              <c:numCache>
                <c:formatCode>General</c:formatCode>
                <c:ptCount val="7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pt idx="66">
                  <c:v>86</c:v>
                </c:pt>
                <c:pt idx="67">
                  <c:v>87</c:v>
                </c:pt>
                <c:pt idx="68">
                  <c:v>88</c:v>
                </c:pt>
                <c:pt idx="69">
                  <c:v>89</c:v>
                </c:pt>
                <c:pt idx="70">
                  <c:v>90</c:v>
                </c:pt>
              </c:numCache>
            </c:numRef>
          </c:cat>
          <c:val>
            <c:numRef>
              <c:f>会员分析1!$C$5:$C$75</c:f>
              <c:numCache>
                <c:formatCode>#,##0</c:formatCode>
                <c:ptCount val="71"/>
                <c:pt idx="0">
                  <c:v>74558</c:v>
                </c:pt>
                <c:pt idx="1">
                  <c:v>100148</c:v>
                </c:pt>
                <c:pt idx="2">
                  <c:v>116188</c:v>
                </c:pt>
                <c:pt idx="3">
                  <c:v>142717</c:v>
                </c:pt>
                <c:pt idx="4">
                  <c:v>153180</c:v>
                </c:pt>
                <c:pt idx="5">
                  <c:v>158842</c:v>
                </c:pt>
                <c:pt idx="6">
                  <c:v>180582</c:v>
                </c:pt>
                <c:pt idx="7">
                  <c:v>205705</c:v>
                </c:pt>
                <c:pt idx="8">
                  <c:v>250048</c:v>
                </c:pt>
                <c:pt idx="9">
                  <c:v>322402</c:v>
                </c:pt>
                <c:pt idx="10">
                  <c:v>324459</c:v>
                </c:pt>
                <c:pt idx="11">
                  <c:v>312686</c:v>
                </c:pt>
                <c:pt idx="12">
                  <c:v>337170</c:v>
                </c:pt>
                <c:pt idx="13">
                  <c:v>363265</c:v>
                </c:pt>
                <c:pt idx="14">
                  <c:v>327090</c:v>
                </c:pt>
                <c:pt idx="15">
                  <c:v>218444</c:v>
                </c:pt>
                <c:pt idx="16">
                  <c:v>225161</c:v>
                </c:pt>
                <c:pt idx="17">
                  <c:v>236593</c:v>
                </c:pt>
                <c:pt idx="18">
                  <c:v>200975</c:v>
                </c:pt>
                <c:pt idx="19">
                  <c:v>225885</c:v>
                </c:pt>
                <c:pt idx="20">
                  <c:v>216104</c:v>
                </c:pt>
                <c:pt idx="21">
                  <c:v>256502</c:v>
                </c:pt>
                <c:pt idx="22">
                  <c:v>198034</c:v>
                </c:pt>
                <c:pt idx="23">
                  <c:v>247545</c:v>
                </c:pt>
                <c:pt idx="24">
                  <c:v>246310</c:v>
                </c:pt>
                <c:pt idx="25">
                  <c:v>184052</c:v>
                </c:pt>
                <c:pt idx="26">
                  <c:v>175002</c:v>
                </c:pt>
                <c:pt idx="27">
                  <c:v>173610</c:v>
                </c:pt>
                <c:pt idx="28">
                  <c:v>180738</c:v>
                </c:pt>
                <c:pt idx="29">
                  <c:v>280720</c:v>
                </c:pt>
                <c:pt idx="30">
                  <c:v>201822</c:v>
                </c:pt>
                <c:pt idx="31">
                  <c:v>217988</c:v>
                </c:pt>
                <c:pt idx="32">
                  <c:v>134186</c:v>
                </c:pt>
                <c:pt idx="33">
                  <c:v>182758</c:v>
                </c:pt>
                <c:pt idx="34">
                  <c:v>214952</c:v>
                </c:pt>
                <c:pt idx="35">
                  <c:v>160336</c:v>
                </c:pt>
                <c:pt idx="36">
                  <c:v>173129</c:v>
                </c:pt>
                <c:pt idx="37">
                  <c:v>107850</c:v>
                </c:pt>
                <c:pt idx="38">
                  <c:v>81673</c:v>
                </c:pt>
                <c:pt idx="39">
                  <c:v>103400</c:v>
                </c:pt>
                <c:pt idx="40">
                  <c:v>97672</c:v>
                </c:pt>
                <c:pt idx="41">
                  <c:v>136799</c:v>
                </c:pt>
                <c:pt idx="42">
                  <c:v>135211</c:v>
                </c:pt>
                <c:pt idx="43">
                  <c:v>167800</c:v>
                </c:pt>
                <c:pt idx="44">
                  <c:v>115783</c:v>
                </c:pt>
                <c:pt idx="45">
                  <c:v>103577</c:v>
                </c:pt>
                <c:pt idx="46">
                  <c:v>91214</c:v>
                </c:pt>
                <c:pt idx="47">
                  <c:v>94685</c:v>
                </c:pt>
                <c:pt idx="48">
                  <c:v>74284</c:v>
                </c:pt>
                <c:pt idx="49">
                  <c:v>81909</c:v>
                </c:pt>
                <c:pt idx="50">
                  <c:v>60426</c:v>
                </c:pt>
                <c:pt idx="51">
                  <c:v>57089</c:v>
                </c:pt>
                <c:pt idx="52">
                  <c:v>52047</c:v>
                </c:pt>
                <c:pt idx="53">
                  <c:v>58476</c:v>
                </c:pt>
                <c:pt idx="54">
                  <c:v>80556</c:v>
                </c:pt>
                <c:pt idx="55">
                  <c:v>33120</c:v>
                </c:pt>
                <c:pt idx="56">
                  <c:v>30527</c:v>
                </c:pt>
                <c:pt idx="57">
                  <c:v>30087</c:v>
                </c:pt>
                <c:pt idx="58">
                  <c:v>27129</c:v>
                </c:pt>
                <c:pt idx="59">
                  <c:v>23316</c:v>
                </c:pt>
                <c:pt idx="60">
                  <c:v>19239</c:v>
                </c:pt>
                <c:pt idx="61">
                  <c:v>18374</c:v>
                </c:pt>
                <c:pt idx="62">
                  <c:v>16083</c:v>
                </c:pt>
                <c:pt idx="63">
                  <c:v>15625</c:v>
                </c:pt>
                <c:pt idx="64">
                  <c:v>12574</c:v>
                </c:pt>
                <c:pt idx="65">
                  <c:v>9784</c:v>
                </c:pt>
                <c:pt idx="66">
                  <c:v>8053</c:v>
                </c:pt>
                <c:pt idx="67">
                  <c:v>6319</c:v>
                </c:pt>
                <c:pt idx="68">
                  <c:v>4675</c:v>
                </c:pt>
                <c:pt idx="69">
                  <c:v>4097</c:v>
                </c:pt>
                <c:pt idx="70">
                  <c:v>109475</c:v>
                </c:pt>
              </c:numCache>
            </c:numRef>
          </c:val>
          <c:smooth val="0"/>
        </c:ser>
        <c:ser>
          <c:idx val="2"/>
          <c:order val="2"/>
          <c:tx>
            <c:strRef>
              <c:f>会员分析1!$E$4</c:f>
              <c:strCache>
                <c:ptCount val="1"/>
                <c:pt idx="0">
                  <c:v>总消费次数</c:v>
                </c:pt>
              </c:strCache>
            </c:strRef>
          </c:tx>
          <c:spPr>
            <a:ln w="28575" cap="rnd">
              <a:solidFill>
                <a:schemeClr val="accent6"/>
              </a:solidFill>
              <a:round/>
            </a:ln>
            <a:effectLst/>
          </c:spPr>
          <c:marker>
            <c:symbol val="none"/>
          </c:marker>
          <c:dLbls>
            <c:delete val="1"/>
          </c:dLbls>
          <c:cat>
            <c:numRef>
              <c:f>会员分析1!$B$5:$B$75</c:f>
              <c:numCache>
                <c:formatCode>General</c:formatCode>
                <c:ptCount val="7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pt idx="66">
                  <c:v>86</c:v>
                </c:pt>
                <c:pt idx="67">
                  <c:v>87</c:v>
                </c:pt>
                <c:pt idx="68">
                  <c:v>88</c:v>
                </c:pt>
                <c:pt idx="69">
                  <c:v>89</c:v>
                </c:pt>
                <c:pt idx="70">
                  <c:v>90</c:v>
                </c:pt>
              </c:numCache>
            </c:numRef>
          </c:cat>
          <c:val>
            <c:numRef>
              <c:f>会员分析1!$E$5:$E$75</c:f>
              <c:numCache>
                <c:formatCode>#,##0</c:formatCode>
                <c:ptCount val="71"/>
                <c:pt idx="0">
                  <c:v>197945</c:v>
                </c:pt>
                <c:pt idx="1">
                  <c:v>290373</c:v>
                </c:pt>
                <c:pt idx="2">
                  <c:v>340850</c:v>
                </c:pt>
                <c:pt idx="3">
                  <c:v>443148</c:v>
                </c:pt>
                <c:pt idx="4">
                  <c:v>503690</c:v>
                </c:pt>
                <c:pt idx="5">
                  <c:v>550120</c:v>
                </c:pt>
                <c:pt idx="6">
                  <c:v>670854</c:v>
                </c:pt>
                <c:pt idx="7">
                  <c:v>825219</c:v>
                </c:pt>
                <c:pt idx="8">
                  <c:v>1093906</c:v>
                </c:pt>
                <c:pt idx="9">
                  <c:v>1509253</c:v>
                </c:pt>
                <c:pt idx="10">
                  <c:v>1632843</c:v>
                </c:pt>
                <c:pt idx="11">
                  <c:v>1608248</c:v>
                </c:pt>
                <c:pt idx="12">
                  <c:v>1823870</c:v>
                </c:pt>
                <c:pt idx="13">
                  <c:v>2047935</c:v>
                </c:pt>
                <c:pt idx="14">
                  <c:v>1902255</c:v>
                </c:pt>
                <c:pt idx="15">
                  <c:v>1278110</c:v>
                </c:pt>
                <c:pt idx="16">
                  <c:v>1353471</c:v>
                </c:pt>
                <c:pt idx="17">
                  <c:v>1461400</c:v>
                </c:pt>
                <c:pt idx="18">
                  <c:v>1249558</c:v>
                </c:pt>
                <c:pt idx="19">
                  <c:v>1416582</c:v>
                </c:pt>
                <c:pt idx="20">
                  <c:v>1367927</c:v>
                </c:pt>
                <c:pt idx="21">
                  <c:v>1566384</c:v>
                </c:pt>
                <c:pt idx="22">
                  <c:v>1229092</c:v>
                </c:pt>
                <c:pt idx="23">
                  <c:v>1528188</c:v>
                </c:pt>
                <c:pt idx="24">
                  <c:v>1537271</c:v>
                </c:pt>
                <c:pt idx="25">
                  <c:v>1189826</c:v>
                </c:pt>
                <c:pt idx="26">
                  <c:v>1142881</c:v>
                </c:pt>
                <c:pt idx="27">
                  <c:v>1136670</c:v>
                </c:pt>
                <c:pt idx="28">
                  <c:v>1175933</c:v>
                </c:pt>
                <c:pt idx="29">
                  <c:v>1956943</c:v>
                </c:pt>
                <c:pt idx="30">
                  <c:v>1329226</c:v>
                </c:pt>
                <c:pt idx="31">
                  <c:v>1382126</c:v>
                </c:pt>
                <c:pt idx="32">
                  <c:v>907335</c:v>
                </c:pt>
                <c:pt idx="33">
                  <c:v>1232124</c:v>
                </c:pt>
                <c:pt idx="34">
                  <c:v>1451796</c:v>
                </c:pt>
                <c:pt idx="35">
                  <c:v>1182646</c:v>
                </c:pt>
                <c:pt idx="36">
                  <c:v>1297640</c:v>
                </c:pt>
                <c:pt idx="37">
                  <c:v>793217</c:v>
                </c:pt>
                <c:pt idx="38">
                  <c:v>596993</c:v>
                </c:pt>
                <c:pt idx="39">
                  <c:v>763636</c:v>
                </c:pt>
                <c:pt idx="40">
                  <c:v>721633</c:v>
                </c:pt>
                <c:pt idx="41">
                  <c:v>995401</c:v>
                </c:pt>
                <c:pt idx="42">
                  <c:v>993927</c:v>
                </c:pt>
                <c:pt idx="43">
                  <c:v>1190931</c:v>
                </c:pt>
                <c:pt idx="44">
                  <c:v>905335</c:v>
                </c:pt>
                <c:pt idx="45">
                  <c:v>831762</c:v>
                </c:pt>
                <c:pt idx="46">
                  <c:v>745855</c:v>
                </c:pt>
                <c:pt idx="47">
                  <c:v>758716</c:v>
                </c:pt>
                <c:pt idx="48">
                  <c:v>621896</c:v>
                </c:pt>
                <c:pt idx="49">
                  <c:v>676808</c:v>
                </c:pt>
                <c:pt idx="50">
                  <c:v>531799</c:v>
                </c:pt>
                <c:pt idx="51">
                  <c:v>498123</c:v>
                </c:pt>
                <c:pt idx="52">
                  <c:v>455186</c:v>
                </c:pt>
                <c:pt idx="53">
                  <c:v>485864</c:v>
                </c:pt>
                <c:pt idx="54">
                  <c:v>620401</c:v>
                </c:pt>
                <c:pt idx="55">
                  <c:v>304497</c:v>
                </c:pt>
                <c:pt idx="56">
                  <c:v>277543</c:v>
                </c:pt>
                <c:pt idx="57">
                  <c:v>274282</c:v>
                </c:pt>
                <c:pt idx="58">
                  <c:v>251136</c:v>
                </c:pt>
                <c:pt idx="59">
                  <c:v>215872</c:v>
                </c:pt>
                <c:pt idx="60">
                  <c:v>179460</c:v>
                </c:pt>
                <c:pt idx="61">
                  <c:v>171872</c:v>
                </c:pt>
                <c:pt idx="62">
                  <c:v>151524</c:v>
                </c:pt>
                <c:pt idx="63">
                  <c:v>139775</c:v>
                </c:pt>
                <c:pt idx="64">
                  <c:v>110311</c:v>
                </c:pt>
                <c:pt idx="65">
                  <c:v>91362</c:v>
                </c:pt>
                <c:pt idx="66">
                  <c:v>73646</c:v>
                </c:pt>
                <c:pt idx="67">
                  <c:v>56848</c:v>
                </c:pt>
                <c:pt idx="68">
                  <c:v>44016</c:v>
                </c:pt>
                <c:pt idx="69">
                  <c:v>37517</c:v>
                </c:pt>
                <c:pt idx="70">
                  <c:v>891397</c:v>
                </c:pt>
              </c:numCache>
            </c:numRef>
          </c:val>
          <c:smooth val="0"/>
        </c:ser>
        <c:dLbls>
          <c:showLegendKey val="0"/>
          <c:showVal val="0"/>
          <c:showCatName val="0"/>
          <c:showSerName val="0"/>
          <c:showPercent val="0"/>
          <c:showBubbleSize val="0"/>
        </c:dLbls>
        <c:marker val="0"/>
        <c:smooth val="0"/>
        <c:axId val="-1988669808"/>
        <c:axId val="-1988684496"/>
      </c:lineChart>
      <c:lineChart>
        <c:grouping val="standard"/>
        <c:varyColors val="0"/>
        <c:ser>
          <c:idx val="1"/>
          <c:order val="1"/>
          <c:tx>
            <c:strRef>
              <c:f>会员分析1!$D$4</c:f>
              <c:strCache>
                <c:ptCount val="1"/>
                <c:pt idx="0">
                  <c:v>人均消费</c:v>
                </c:pt>
              </c:strCache>
            </c:strRef>
          </c:tx>
          <c:spPr>
            <a:ln w="28575" cap="rnd">
              <a:solidFill>
                <a:schemeClr val="accent4"/>
              </a:solidFill>
              <a:round/>
            </a:ln>
            <a:effectLst/>
          </c:spPr>
          <c:marker>
            <c:symbol val="none"/>
          </c:marker>
          <c:dLbls>
            <c:delete val="1"/>
          </c:dLbls>
          <c:val>
            <c:numRef>
              <c:f>会员分析1!$D$5:$D$75</c:f>
              <c:numCache>
                <c:formatCode>\¥#,##0_);[Red]\(\¥#,##0\)</c:formatCode>
                <c:ptCount val="71"/>
                <c:pt idx="0">
                  <c:v>172.771736902813</c:v>
                </c:pt>
                <c:pt idx="1">
                  <c:v>194.486647661461</c:v>
                </c:pt>
                <c:pt idx="2">
                  <c:v>202.769253967707</c:v>
                </c:pt>
                <c:pt idx="3">
                  <c:v>228.77979238633</c:v>
                </c:pt>
                <c:pt idx="4">
                  <c:v>254.050978065021</c:v>
                </c:pt>
                <c:pt idx="5">
                  <c:v>277.530203472633</c:v>
                </c:pt>
                <c:pt idx="6">
                  <c:v>308.124644593591</c:v>
                </c:pt>
                <c:pt idx="7">
                  <c:v>342.006271991444</c:v>
                </c:pt>
                <c:pt idx="8">
                  <c:v>371.8029697898</c:v>
                </c:pt>
                <c:pt idx="9">
                  <c:v>396.074940540071</c:v>
                </c:pt>
                <c:pt idx="10">
                  <c:v>422.427909535565</c:v>
                </c:pt>
                <c:pt idx="11">
                  <c:v>430.015147400267</c:v>
                </c:pt>
                <c:pt idx="12">
                  <c:v>447.115138594774</c:v>
                </c:pt>
                <c:pt idx="13">
                  <c:v>461.23569289637</c:v>
                </c:pt>
                <c:pt idx="14">
                  <c:v>474.070568925983</c:v>
                </c:pt>
                <c:pt idx="15">
                  <c:v>482.041291864276</c:v>
                </c:pt>
                <c:pt idx="16">
                  <c:v>503.914189979614</c:v>
                </c:pt>
                <c:pt idx="17">
                  <c:v>513.471638467748</c:v>
                </c:pt>
                <c:pt idx="18">
                  <c:v>510.91629108098</c:v>
                </c:pt>
                <c:pt idx="19">
                  <c:v>518.943795869579</c:v>
                </c:pt>
                <c:pt idx="20">
                  <c:v>527.590227529337</c:v>
                </c:pt>
                <c:pt idx="21">
                  <c:v>509.190920031812</c:v>
                </c:pt>
                <c:pt idx="22">
                  <c:v>523.586781461769</c:v>
                </c:pt>
                <c:pt idx="23">
                  <c:v>515.909093821325</c:v>
                </c:pt>
                <c:pt idx="24">
                  <c:v>528.337634809792</c:v>
                </c:pt>
                <c:pt idx="25">
                  <c:v>549.947749603372</c:v>
                </c:pt>
                <c:pt idx="26">
                  <c:v>563.552878195677</c:v>
                </c:pt>
                <c:pt idx="27">
                  <c:v>564.363846725419</c:v>
                </c:pt>
                <c:pt idx="28">
                  <c:v>568.628887339685</c:v>
                </c:pt>
                <c:pt idx="29">
                  <c:v>614.58091375748</c:v>
                </c:pt>
                <c:pt idx="30">
                  <c:v>570.824831732913</c:v>
                </c:pt>
                <c:pt idx="31">
                  <c:v>552.007468530377</c:v>
                </c:pt>
                <c:pt idx="32">
                  <c:v>586.614676195728</c:v>
                </c:pt>
                <c:pt idx="33">
                  <c:v>578.075167106227</c:v>
                </c:pt>
                <c:pt idx="34">
                  <c:v>581.011178030444</c:v>
                </c:pt>
                <c:pt idx="35">
                  <c:v>643.02330343778</c:v>
                </c:pt>
                <c:pt idx="36">
                  <c:v>654.535170075492</c:v>
                </c:pt>
                <c:pt idx="37">
                  <c:v>630.208179508576</c:v>
                </c:pt>
                <c:pt idx="38">
                  <c:v>613.745427007701</c:v>
                </c:pt>
                <c:pt idx="39">
                  <c:v>624.415061605415</c:v>
                </c:pt>
                <c:pt idx="40">
                  <c:v>617.996319620771</c:v>
                </c:pt>
                <c:pt idx="41">
                  <c:v>611.663053750392</c:v>
                </c:pt>
                <c:pt idx="42">
                  <c:v>623.061148871023</c:v>
                </c:pt>
                <c:pt idx="43">
                  <c:v>598.678656674612</c:v>
                </c:pt>
                <c:pt idx="44">
                  <c:v>652.890648281699</c:v>
                </c:pt>
                <c:pt idx="45">
                  <c:v>677.731559902294</c:v>
                </c:pt>
                <c:pt idx="46">
                  <c:v>690.379812309513</c:v>
                </c:pt>
                <c:pt idx="47">
                  <c:v>676.926597665944</c:v>
                </c:pt>
                <c:pt idx="48">
                  <c:v>706.795784960422</c:v>
                </c:pt>
                <c:pt idx="49">
                  <c:v>714.48244319916</c:v>
                </c:pt>
                <c:pt idx="50">
                  <c:v>755.917561976632</c:v>
                </c:pt>
                <c:pt idx="51">
                  <c:v>754.897494263343</c:v>
                </c:pt>
                <c:pt idx="52">
                  <c:v>772.196291044632</c:v>
                </c:pt>
                <c:pt idx="53">
                  <c:v>727.530153225254</c:v>
                </c:pt>
                <c:pt idx="54">
                  <c:v>678.180701127166</c:v>
                </c:pt>
                <c:pt idx="55">
                  <c:v>839.090594202898</c:v>
                </c:pt>
                <c:pt idx="56">
                  <c:v>834.579337307956</c:v>
                </c:pt>
                <c:pt idx="57">
                  <c:v>820.967044570744</c:v>
                </c:pt>
                <c:pt idx="58">
                  <c:v>848.653292417707</c:v>
                </c:pt>
                <c:pt idx="59">
                  <c:v>856.504936953165</c:v>
                </c:pt>
                <c:pt idx="60">
                  <c:v>878.734141067623</c:v>
                </c:pt>
                <c:pt idx="61">
                  <c:v>878.669362686404</c:v>
                </c:pt>
                <c:pt idx="62">
                  <c:v>898.269854504756</c:v>
                </c:pt>
                <c:pt idx="63">
                  <c:v>840.31518912</c:v>
                </c:pt>
                <c:pt idx="64">
                  <c:v>828.167590265627</c:v>
                </c:pt>
                <c:pt idx="65">
                  <c:v>889.679089329517</c:v>
                </c:pt>
                <c:pt idx="66">
                  <c:v>881.529518191978</c:v>
                </c:pt>
                <c:pt idx="67">
                  <c:v>882.72697262225</c:v>
                </c:pt>
                <c:pt idx="68">
                  <c:v>916.73207486631</c:v>
                </c:pt>
                <c:pt idx="69">
                  <c:v>869.456285086648</c:v>
                </c:pt>
                <c:pt idx="70">
                  <c:v>736.656296232016</c:v>
                </c:pt>
              </c:numCache>
            </c:numRef>
          </c:val>
          <c:smooth val="0"/>
        </c:ser>
        <c:dLbls>
          <c:showLegendKey val="0"/>
          <c:showVal val="0"/>
          <c:showCatName val="0"/>
          <c:showSerName val="0"/>
          <c:showPercent val="0"/>
          <c:showBubbleSize val="0"/>
        </c:dLbls>
        <c:marker val="0"/>
        <c:smooth val="0"/>
        <c:axId val="-1988683952"/>
        <c:axId val="-1988683408"/>
      </c:lineChart>
      <c:catAx>
        <c:axId val="-198866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84496"/>
        <c:crosses val="autoZero"/>
        <c:auto val="1"/>
        <c:lblAlgn val="ctr"/>
        <c:lblOffset val="100"/>
        <c:noMultiLvlLbl val="0"/>
      </c:catAx>
      <c:valAx>
        <c:axId val="-1988684496"/>
        <c:scaling>
          <c:orientation val="minMax"/>
          <c:max val="21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69808"/>
        <c:crosses val="autoZero"/>
        <c:crossBetween val="between"/>
        <c:majorUnit val="300000"/>
      </c:valAx>
      <c:catAx>
        <c:axId val="-1988683952"/>
        <c:scaling>
          <c:orientation val="minMax"/>
        </c:scaling>
        <c:delete val="1"/>
        <c:axPos val="b"/>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83408"/>
        <c:crosses val="autoZero"/>
        <c:auto val="1"/>
        <c:lblAlgn val="ctr"/>
        <c:lblOffset val="100"/>
        <c:noMultiLvlLbl val="0"/>
      </c:catAx>
      <c:valAx>
        <c:axId val="-1988683408"/>
        <c:scaling>
          <c:orientation val="minMax"/>
        </c:scaling>
        <c:delete val="0"/>
        <c:axPos val="r"/>
        <c:numFmt formatCode="\¥#,##0_);[Red]\(\¥#,##0\)"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8395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消费金额与会员数</a:t>
            </a:r>
            <a:endParaRPr lang="zh-CN" altLang="en-US"/>
          </a:p>
        </c:rich>
      </c:tx>
      <c:layout>
        <c:manualLayout>
          <c:xMode val="edge"/>
          <c:yMode val="edge"/>
          <c:x val="0.433333333333333"/>
          <c:y val="0.0277778999692078"/>
        </c:manualLayout>
      </c:layout>
      <c:overlay val="0"/>
      <c:spPr>
        <a:noFill/>
        <a:ln>
          <a:noFill/>
        </a:ln>
        <a:effectLst/>
      </c:spPr>
    </c:title>
    <c:autoTitleDeleted val="0"/>
    <c:plotArea>
      <c:layout/>
      <c:scatterChart>
        <c:scatterStyle val="lineMarker"/>
        <c:varyColors val="0"/>
        <c:ser>
          <c:idx val="0"/>
          <c:order val="0"/>
          <c:tx>
            <c:strRef>
              <c:f>会员分析2!$G$1:$H$1</c:f>
              <c:strCache>
                <c:ptCount val="1"/>
                <c:pt idx="0">
                  <c:v>消费金额 会员数</c:v>
                </c:pt>
              </c:strCache>
            </c:strRef>
          </c:tx>
          <c:spPr>
            <a:ln w="19050" cap="rnd" cmpd="sng" algn="ctr">
              <a:noFill/>
              <a:prstDash val="solid"/>
              <a:round/>
            </a:ln>
            <a:effectLst/>
          </c:spPr>
          <c:marker>
            <c:symbol val="circle"/>
            <c:size val="5"/>
            <c:spPr>
              <a:solidFill>
                <a:schemeClr val="accent1"/>
              </a:solidFill>
              <a:ln w="9525" cap="flat" cmpd="sng" algn="ctr">
                <a:solidFill>
                  <a:schemeClr val="accent1"/>
                </a:solidFill>
                <a:prstDash val="solid"/>
                <a:round/>
              </a:ln>
              <a:effectLst/>
            </c:spPr>
          </c:marker>
          <c:dPt>
            <c:idx val="1"/>
            <c:marker>
              <c:symbol val="circle"/>
              <c:size val="5"/>
              <c:spPr>
                <a:solidFill>
                  <a:schemeClr val="accent1"/>
                </a:solidFill>
                <a:ln w="3175" cap="flat" cmpd="sng" algn="ctr">
                  <a:solidFill>
                    <a:schemeClr val="accent1"/>
                  </a:solidFill>
                  <a:prstDash val="solid"/>
                  <a:round/>
                </a:ln>
                <a:effectLst/>
              </c:spPr>
            </c:marker>
            <c:bubble3D val="0"/>
          </c:dPt>
          <c:dLbls>
            <c:delete val="1"/>
          </c:dLbls>
          <c:trendline>
            <c:spPr>
              <a:ln w="6350" cap="rnd" cmpd="sng" algn="ctr">
                <a:solidFill>
                  <a:srgbClr val="FF0000"/>
                </a:solidFill>
                <a:prstDash val="dash"/>
                <a:round/>
              </a:ln>
            </c:spPr>
            <c:trendlineType val="power"/>
            <c:dispRSqr val="1"/>
            <c:dispEq val="1"/>
            <c:trendlineLbl>
              <c:layout>
                <c:manualLayout>
                  <c:x val="-0.557824179721692"/>
                  <c:y val="-0.103040343131158"/>
                </c:manualLayout>
              </c:layout>
              <c:tx>
                <c:rich>
                  <a:bodyPr rot="0" spcFirstLastPara="0" vertOverflow="ellipsis" vert="horz" wrap="square" anchor="ctr" anchorCtr="1"/>
                  <a:lstStyle/>
                  <a:p>
                    <a:pPr>
                      <a:defRPr lang="zh-CN" sz="1000" b="1" i="0" u="none" strike="noStrike" kern="1200" baseline="0">
                        <a:solidFill>
                          <a:srgbClr val="FF0000"/>
                        </a:solidFill>
                        <a:latin typeface="+mn-lt"/>
                        <a:ea typeface="+mn-ea"/>
                        <a:cs typeface="+mn-cs"/>
                      </a:defRPr>
                    </a:pPr>
                    <a:r>
                      <a:t>y = 3</a:t>
                    </a:r>
                    <a:r>
                      <a:rPr lang="en-US" altLang="zh-CN"/>
                      <a:t>*10</a:t>
                    </a:r>
                    <a:r>
                      <a:rPr lang="en-US" altLang="zh-CN" baseline="30000"/>
                      <a:t>9</a:t>
                    </a:r>
                    <a:r>
                      <a:t>x</a:t>
                    </a:r>
                    <a:r>
                      <a:rPr baseline="35000"/>
                      <a:t>-1.608</a:t>
                    </a:r>
                    <a:br/>
                    <a:r>
                      <a:t>R</a:t>
                    </a:r>
                    <a:r>
                      <a:rPr baseline="35000"/>
                      <a:t>2</a:t>
                    </a:r>
                    <a:r>
                      <a:t> = 0.953</a:t>
                    </a:r>
                  </a:p>
                </c:rich>
              </c:tx>
              <c:numFmt formatCode="General" sourceLinked="0"/>
              <c:txPr>
                <a:bodyPr rot="0" spcFirstLastPara="0" vertOverflow="ellipsis" vert="horz" wrap="square" anchor="ctr" anchorCtr="1"/>
                <a:lstStyle/>
                <a:p>
                  <a:pPr>
                    <a:defRPr lang="zh-CN" sz="1000" b="1" i="0" u="none" strike="noStrike" kern="1200" baseline="0">
                      <a:solidFill>
                        <a:srgbClr val="FF0000"/>
                      </a:solidFill>
                      <a:latin typeface="+mn-lt"/>
                      <a:ea typeface="+mn-ea"/>
                      <a:cs typeface="+mn-cs"/>
                    </a:defRPr>
                  </a:pPr>
                </a:p>
              </c:txPr>
            </c:trendlineLbl>
          </c:trendline>
          <c:xVal>
            <c:numRef>
              <c:f>会员分析2!$G$2:$G$126</c:f>
              <c:numCache>
                <c:formatCode>General</c:formatCode>
                <c:ptCount val="125"/>
                <c:pt idx="0">
                  <c:v>20</c:v>
                </c:pt>
                <c:pt idx="1">
                  <c:v>60</c:v>
                </c:pt>
                <c:pt idx="2">
                  <c:v>100</c:v>
                </c:pt>
                <c:pt idx="3">
                  <c:v>140</c:v>
                </c:pt>
                <c:pt idx="4">
                  <c:v>180</c:v>
                </c:pt>
                <c:pt idx="5">
                  <c:v>220</c:v>
                </c:pt>
                <c:pt idx="6">
                  <c:v>260</c:v>
                </c:pt>
                <c:pt idx="7">
                  <c:v>300</c:v>
                </c:pt>
                <c:pt idx="8">
                  <c:v>340</c:v>
                </c:pt>
                <c:pt idx="9">
                  <c:v>380</c:v>
                </c:pt>
                <c:pt idx="10">
                  <c:v>420</c:v>
                </c:pt>
                <c:pt idx="11">
                  <c:v>460</c:v>
                </c:pt>
                <c:pt idx="12" c:formatCode="#,##0">
                  <c:v>500</c:v>
                </c:pt>
                <c:pt idx="13">
                  <c:v>540</c:v>
                </c:pt>
                <c:pt idx="14">
                  <c:v>580</c:v>
                </c:pt>
                <c:pt idx="15">
                  <c:v>620</c:v>
                </c:pt>
                <c:pt idx="16">
                  <c:v>660</c:v>
                </c:pt>
                <c:pt idx="17">
                  <c:v>700</c:v>
                </c:pt>
                <c:pt idx="18">
                  <c:v>740</c:v>
                </c:pt>
                <c:pt idx="19">
                  <c:v>780</c:v>
                </c:pt>
                <c:pt idx="20">
                  <c:v>820</c:v>
                </c:pt>
                <c:pt idx="21">
                  <c:v>860</c:v>
                </c:pt>
                <c:pt idx="22">
                  <c:v>900</c:v>
                </c:pt>
                <c:pt idx="23">
                  <c:v>940</c:v>
                </c:pt>
                <c:pt idx="24">
                  <c:v>980</c:v>
                </c:pt>
                <c:pt idx="25" c:formatCode="#,##0">
                  <c:v>1020</c:v>
                </c:pt>
                <c:pt idx="26" c:formatCode="#,##0">
                  <c:v>1060</c:v>
                </c:pt>
                <c:pt idx="27" c:formatCode="#,##0">
                  <c:v>1100</c:v>
                </c:pt>
                <c:pt idx="28" c:formatCode="#,##0">
                  <c:v>1140</c:v>
                </c:pt>
                <c:pt idx="29" c:formatCode="#,##0">
                  <c:v>1180</c:v>
                </c:pt>
                <c:pt idx="30" c:formatCode="#,##0">
                  <c:v>1220</c:v>
                </c:pt>
                <c:pt idx="31" c:formatCode="#,##0">
                  <c:v>1260</c:v>
                </c:pt>
                <c:pt idx="32" c:formatCode="#,##0">
                  <c:v>1300</c:v>
                </c:pt>
                <c:pt idx="33" c:formatCode="#,##0">
                  <c:v>1340</c:v>
                </c:pt>
                <c:pt idx="34" c:formatCode="#,##0">
                  <c:v>1380</c:v>
                </c:pt>
                <c:pt idx="35" c:formatCode="#,##0">
                  <c:v>1420</c:v>
                </c:pt>
                <c:pt idx="36" c:formatCode="#,##0">
                  <c:v>1460</c:v>
                </c:pt>
                <c:pt idx="37" c:formatCode="#,##0">
                  <c:v>1500</c:v>
                </c:pt>
                <c:pt idx="38" c:formatCode="#,##0">
                  <c:v>1540</c:v>
                </c:pt>
                <c:pt idx="39" c:formatCode="#,##0">
                  <c:v>1580</c:v>
                </c:pt>
                <c:pt idx="40" c:formatCode="#,##0">
                  <c:v>1620</c:v>
                </c:pt>
                <c:pt idx="41" c:formatCode="#,##0">
                  <c:v>1660</c:v>
                </c:pt>
                <c:pt idx="42" c:formatCode="#,##0">
                  <c:v>1700</c:v>
                </c:pt>
                <c:pt idx="43" c:formatCode="#,##0">
                  <c:v>1740</c:v>
                </c:pt>
                <c:pt idx="44" c:formatCode="#,##0">
                  <c:v>1780</c:v>
                </c:pt>
                <c:pt idx="45" c:formatCode="#,##0">
                  <c:v>1820</c:v>
                </c:pt>
                <c:pt idx="46" c:formatCode="#,##0">
                  <c:v>1860</c:v>
                </c:pt>
                <c:pt idx="47" c:formatCode="#,##0">
                  <c:v>1900</c:v>
                </c:pt>
                <c:pt idx="48" c:formatCode="#,##0">
                  <c:v>1940</c:v>
                </c:pt>
                <c:pt idx="49" c:formatCode="#,##0">
                  <c:v>1980</c:v>
                </c:pt>
                <c:pt idx="50" c:formatCode="#,##0">
                  <c:v>2020</c:v>
                </c:pt>
                <c:pt idx="51" c:formatCode="#,##0">
                  <c:v>2060</c:v>
                </c:pt>
                <c:pt idx="52" c:formatCode="#,##0">
                  <c:v>2100</c:v>
                </c:pt>
                <c:pt idx="53" c:formatCode="#,##0">
                  <c:v>2140</c:v>
                </c:pt>
                <c:pt idx="54" c:formatCode="#,##0">
                  <c:v>2180</c:v>
                </c:pt>
                <c:pt idx="55" c:formatCode="#,##0">
                  <c:v>2220</c:v>
                </c:pt>
                <c:pt idx="56" c:formatCode="#,##0">
                  <c:v>2260</c:v>
                </c:pt>
                <c:pt idx="57" c:formatCode="#,##0">
                  <c:v>2300</c:v>
                </c:pt>
                <c:pt idx="58" c:formatCode="#,##0">
                  <c:v>2340</c:v>
                </c:pt>
                <c:pt idx="59" c:formatCode="#,##0">
                  <c:v>2380</c:v>
                </c:pt>
                <c:pt idx="60" c:formatCode="#,##0">
                  <c:v>2420</c:v>
                </c:pt>
                <c:pt idx="61" c:formatCode="#,##0">
                  <c:v>2460</c:v>
                </c:pt>
                <c:pt idx="62" c:formatCode="#,##0">
                  <c:v>2500</c:v>
                </c:pt>
                <c:pt idx="63" c:formatCode="#,##0">
                  <c:v>2540</c:v>
                </c:pt>
                <c:pt idx="64" c:formatCode="#,##0">
                  <c:v>2580</c:v>
                </c:pt>
                <c:pt idx="65" c:formatCode="#,##0">
                  <c:v>2620</c:v>
                </c:pt>
                <c:pt idx="66" c:formatCode="#,##0">
                  <c:v>2660</c:v>
                </c:pt>
                <c:pt idx="67" c:formatCode="#,##0">
                  <c:v>2700</c:v>
                </c:pt>
                <c:pt idx="68" c:formatCode="#,##0">
                  <c:v>2740</c:v>
                </c:pt>
                <c:pt idx="69" c:formatCode="#,##0">
                  <c:v>2780</c:v>
                </c:pt>
                <c:pt idx="70" c:formatCode="#,##0">
                  <c:v>2820</c:v>
                </c:pt>
                <c:pt idx="71" c:formatCode="#,##0">
                  <c:v>2860</c:v>
                </c:pt>
                <c:pt idx="72" c:formatCode="#,##0">
                  <c:v>2900</c:v>
                </c:pt>
                <c:pt idx="73" c:formatCode="#,##0">
                  <c:v>2940</c:v>
                </c:pt>
                <c:pt idx="74" c:formatCode="#,##0">
                  <c:v>2980</c:v>
                </c:pt>
                <c:pt idx="75" c:formatCode="#,##0">
                  <c:v>3020</c:v>
                </c:pt>
                <c:pt idx="76" c:formatCode="#,##0">
                  <c:v>3060</c:v>
                </c:pt>
                <c:pt idx="77" c:formatCode="#,##0">
                  <c:v>3100</c:v>
                </c:pt>
                <c:pt idx="78" c:formatCode="#,##0">
                  <c:v>3140</c:v>
                </c:pt>
                <c:pt idx="79" c:formatCode="#,##0">
                  <c:v>3180</c:v>
                </c:pt>
                <c:pt idx="80" c:formatCode="#,##0">
                  <c:v>3220</c:v>
                </c:pt>
                <c:pt idx="81" c:formatCode="#,##0">
                  <c:v>3260</c:v>
                </c:pt>
                <c:pt idx="82" c:formatCode="#,##0">
                  <c:v>3300</c:v>
                </c:pt>
                <c:pt idx="83" c:formatCode="#,##0">
                  <c:v>3340</c:v>
                </c:pt>
                <c:pt idx="84" c:formatCode="#,##0">
                  <c:v>3380</c:v>
                </c:pt>
                <c:pt idx="85" c:formatCode="#,##0">
                  <c:v>3420</c:v>
                </c:pt>
                <c:pt idx="86" c:formatCode="#,##0">
                  <c:v>3460</c:v>
                </c:pt>
                <c:pt idx="87" c:formatCode="#,##0">
                  <c:v>3500</c:v>
                </c:pt>
                <c:pt idx="88" c:formatCode="#,##0">
                  <c:v>3540</c:v>
                </c:pt>
                <c:pt idx="89" c:formatCode="#,##0">
                  <c:v>3580</c:v>
                </c:pt>
                <c:pt idx="90" c:formatCode="#,##0">
                  <c:v>3620</c:v>
                </c:pt>
                <c:pt idx="91" c:formatCode="#,##0">
                  <c:v>3660</c:v>
                </c:pt>
                <c:pt idx="92" c:formatCode="#,##0">
                  <c:v>3700</c:v>
                </c:pt>
                <c:pt idx="93" c:formatCode="#,##0">
                  <c:v>3740</c:v>
                </c:pt>
                <c:pt idx="94" c:formatCode="#,##0">
                  <c:v>3780</c:v>
                </c:pt>
                <c:pt idx="95" c:formatCode="#,##0">
                  <c:v>3820</c:v>
                </c:pt>
                <c:pt idx="96" c:formatCode="#,##0">
                  <c:v>3860</c:v>
                </c:pt>
                <c:pt idx="97" c:formatCode="#,##0">
                  <c:v>3900</c:v>
                </c:pt>
                <c:pt idx="98" c:formatCode="#,##0">
                  <c:v>3940</c:v>
                </c:pt>
                <c:pt idx="99" c:formatCode="#,##0">
                  <c:v>3980</c:v>
                </c:pt>
                <c:pt idx="100" c:formatCode="#,##0">
                  <c:v>4020</c:v>
                </c:pt>
                <c:pt idx="101" c:formatCode="#,##0">
                  <c:v>4060</c:v>
                </c:pt>
                <c:pt idx="102" c:formatCode="#,##0">
                  <c:v>4100</c:v>
                </c:pt>
                <c:pt idx="103" c:formatCode="#,##0">
                  <c:v>4140</c:v>
                </c:pt>
                <c:pt idx="104" c:formatCode="#,##0">
                  <c:v>4180</c:v>
                </c:pt>
                <c:pt idx="105" c:formatCode="#,##0">
                  <c:v>4220</c:v>
                </c:pt>
                <c:pt idx="106" c:formatCode="#,##0">
                  <c:v>4260</c:v>
                </c:pt>
                <c:pt idx="107" c:formatCode="#,##0">
                  <c:v>4300</c:v>
                </c:pt>
                <c:pt idx="108" c:formatCode="#,##0">
                  <c:v>4340</c:v>
                </c:pt>
                <c:pt idx="109" c:formatCode="#,##0">
                  <c:v>4380</c:v>
                </c:pt>
                <c:pt idx="110" c:formatCode="#,##0">
                  <c:v>4420</c:v>
                </c:pt>
                <c:pt idx="111" c:formatCode="#,##0">
                  <c:v>4460</c:v>
                </c:pt>
                <c:pt idx="112" c:formatCode="#,##0">
                  <c:v>4500</c:v>
                </c:pt>
                <c:pt idx="113" c:formatCode="#,##0">
                  <c:v>4540</c:v>
                </c:pt>
                <c:pt idx="114" c:formatCode="#,##0">
                  <c:v>4580</c:v>
                </c:pt>
                <c:pt idx="115" c:formatCode="#,##0">
                  <c:v>4620</c:v>
                </c:pt>
                <c:pt idx="116" c:formatCode="#,##0">
                  <c:v>4660</c:v>
                </c:pt>
                <c:pt idx="117" c:formatCode="#,##0">
                  <c:v>4700</c:v>
                </c:pt>
                <c:pt idx="118" c:formatCode="#,##0">
                  <c:v>4740</c:v>
                </c:pt>
                <c:pt idx="119" c:formatCode="#,##0">
                  <c:v>4780</c:v>
                </c:pt>
                <c:pt idx="120" c:formatCode="#,##0">
                  <c:v>4820</c:v>
                </c:pt>
                <c:pt idx="121" c:formatCode="#,##0">
                  <c:v>4860</c:v>
                </c:pt>
                <c:pt idx="122" c:formatCode="#,##0">
                  <c:v>4900</c:v>
                </c:pt>
                <c:pt idx="123" c:formatCode="#,##0">
                  <c:v>4940</c:v>
                </c:pt>
                <c:pt idx="124" c:formatCode="#,##0">
                  <c:v>4980</c:v>
                </c:pt>
              </c:numCache>
            </c:numRef>
          </c:xVal>
          <c:yVal>
            <c:numRef>
              <c:f>会员分析2!$H$2:$H$126</c:f>
              <c:numCache>
                <c:formatCode>#,##0</c:formatCode>
                <c:ptCount val="125"/>
                <c:pt idx="0">
                  <c:v>1954075</c:v>
                </c:pt>
                <c:pt idx="1">
                  <c:v>1586811</c:v>
                </c:pt>
                <c:pt idx="2">
                  <c:v>1070095</c:v>
                </c:pt>
                <c:pt idx="3">
                  <c:v>729771</c:v>
                </c:pt>
                <c:pt idx="4">
                  <c:v>569610</c:v>
                </c:pt>
                <c:pt idx="5">
                  <c:v>447907</c:v>
                </c:pt>
                <c:pt idx="6">
                  <c:v>374282</c:v>
                </c:pt>
                <c:pt idx="7">
                  <c:v>320121</c:v>
                </c:pt>
                <c:pt idx="8">
                  <c:v>272925</c:v>
                </c:pt>
                <c:pt idx="9">
                  <c:v>240637</c:v>
                </c:pt>
                <c:pt idx="10">
                  <c:v>205685</c:v>
                </c:pt>
                <c:pt idx="11">
                  <c:v>185105</c:v>
                </c:pt>
                <c:pt idx="12">
                  <c:v>166804</c:v>
                </c:pt>
                <c:pt idx="13">
                  <c:v>147650</c:v>
                </c:pt>
                <c:pt idx="14">
                  <c:v>135581</c:v>
                </c:pt>
                <c:pt idx="15">
                  <c:v>121743</c:v>
                </c:pt>
                <c:pt idx="16">
                  <c:v>112159</c:v>
                </c:pt>
                <c:pt idx="17">
                  <c:v>102726</c:v>
                </c:pt>
                <c:pt idx="18">
                  <c:v>93502</c:v>
                </c:pt>
                <c:pt idx="19">
                  <c:v>86562</c:v>
                </c:pt>
                <c:pt idx="20">
                  <c:v>80506</c:v>
                </c:pt>
                <c:pt idx="21">
                  <c:v>75159</c:v>
                </c:pt>
                <c:pt idx="22">
                  <c:v>71586</c:v>
                </c:pt>
                <c:pt idx="23">
                  <c:v>66482</c:v>
                </c:pt>
                <c:pt idx="24">
                  <c:v>63099</c:v>
                </c:pt>
                <c:pt idx="25">
                  <c:v>58466</c:v>
                </c:pt>
                <c:pt idx="26">
                  <c:v>54550</c:v>
                </c:pt>
                <c:pt idx="27">
                  <c:v>52116</c:v>
                </c:pt>
                <c:pt idx="28">
                  <c:v>48060</c:v>
                </c:pt>
                <c:pt idx="29">
                  <c:v>45812</c:v>
                </c:pt>
                <c:pt idx="30">
                  <c:v>43151</c:v>
                </c:pt>
                <c:pt idx="31">
                  <c:v>41126</c:v>
                </c:pt>
                <c:pt idx="32">
                  <c:v>38622</c:v>
                </c:pt>
                <c:pt idx="33">
                  <c:v>36618</c:v>
                </c:pt>
                <c:pt idx="34">
                  <c:v>34763</c:v>
                </c:pt>
                <c:pt idx="35">
                  <c:v>32736</c:v>
                </c:pt>
                <c:pt idx="36">
                  <c:v>31212</c:v>
                </c:pt>
                <c:pt idx="37">
                  <c:v>30087</c:v>
                </c:pt>
                <c:pt idx="38">
                  <c:v>28297</c:v>
                </c:pt>
                <c:pt idx="39">
                  <c:v>27462</c:v>
                </c:pt>
                <c:pt idx="40">
                  <c:v>25503</c:v>
                </c:pt>
                <c:pt idx="41">
                  <c:v>24680</c:v>
                </c:pt>
                <c:pt idx="42">
                  <c:v>23529</c:v>
                </c:pt>
                <c:pt idx="43">
                  <c:v>22492</c:v>
                </c:pt>
                <c:pt idx="44">
                  <c:v>21775</c:v>
                </c:pt>
                <c:pt idx="45">
                  <c:v>20732</c:v>
                </c:pt>
                <c:pt idx="46">
                  <c:v>19751</c:v>
                </c:pt>
                <c:pt idx="47">
                  <c:v>19701</c:v>
                </c:pt>
                <c:pt idx="48">
                  <c:v>18507</c:v>
                </c:pt>
                <c:pt idx="49">
                  <c:v>17669</c:v>
                </c:pt>
                <c:pt idx="50">
                  <c:v>16926</c:v>
                </c:pt>
                <c:pt idx="51">
                  <c:v>16251</c:v>
                </c:pt>
                <c:pt idx="52">
                  <c:v>15686</c:v>
                </c:pt>
                <c:pt idx="53">
                  <c:v>15116</c:v>
                </c:pt>
                <c:pt idx="54">
                  <c:v>14548</c:v>
                </c:pt>
                <c:pt idx="55">
                  <c:v>13755</c:v>
                </c:pt>
                <c:pt idx="56">
                  <c:v>13492</c:v>
                </c:pt>
                <c:pt idx="57">
                  <c:v>12790</c:v>
                </c:pt>
                <c:pt idx="58">
                  <c:v>12419</c:v>
                </c:pt>
                <c:pt idx="59">
                  <c:v>12093</c:v>
                </c:pt>
                <c:pt idx="60">
                  <c:v>11711</c:v>
                </c:pt>
                <c:pt idx="61">
                  <c:v>11164</c:v>
                </c:pt>
                <c:pt idx="62">
                  <c:v>10723</c:v>
                </c:pt>
                <c:pt idx="63">
                  <c:v>10309</c:v>
                </c:pt>
                <c:pt idx="64">
                  <c:v>10061</c:v>
                </c:pt>
                <c:pt idx="65">
                  <c:v>9600</c:v>
                </c:pt>
                <c:pt idx="66">
                  <c:v>9370</c:v>
                </c:pt>
                <c:pt idx="67">
                  <c:v>9060</c:v>
                </c:pt>
                <c:pt idx="68">
                  <c:v>8577</c:v>
                </c:pt>
                <c:pt idx="69">
                  <c:v>8675</c:v>
                </c:pt>
                <c:pt idx="70">
                  <c:v>8068</c:v>
                </c:pt>
                <c:pt idx="71">
                  <c:v>7992</c:v>
                </c:pt>
                <c:pt idx="72">
                  <c:v>7791</c:v>
                </c:pt>
                <c:pt idx="73">
                  <c:v>7468</c:v>
                </c:pt>
                <c:pt idx="74">
                  <c:v>7257</c:v>
                </c:pt>
                <c:pt idx="75">
                  <c:v>7223</c:v>
                </c:pt>
                <c:pt idx="76">
                  <c:v>6816</c:v>
                </c:pt>
                <c:pt idx="77">
                  <c:v>6647</c:v>
                </c:pt>
                <c:pt idx="78">
                  <c:v>6436</c:v>
                </c:pt>
                <c:pt idx="79">
                  <c:v>6268</c:v>
                </c:pt>
                <c:pt idx="80">
                  <c:v>5905</c:v>
                </c:pt>
                <c:pt idx="81">
                  <c:v>5693</c:v>
                </c:pt>
                <c:pt idx="82">
                  <c:v>5722</c:v>
                </c:pt>
                <c:pt idx="83">
                  <c:v>5596</c:v>
                </c:pt>
                <c:pt idx="84">
                  <c:v>5356</c:v>
                </c:pt>
                <c:pt idx="85">
                  <c:v>5312</c:v>
                </c:pt>
                <c:pt idx="86">
                  <c:v>5084</c:v>
                </c:pt>
                <c:pt idx="87">
                  <c:v>4854</c:v>
                </c:pt>
                <c:pt idx="88">
                  <c:v>4804</c:v>
                </c:pt>
                <c:pt idx="89">
                  <c:v>4618</c:v>
                </c:pt>
                <c:pt idx="90">
                  <c:v>4626</c:v>
                </c:pt>
                <c:pt idx="91">
                  <c:v>4392</c:v>
                </c:pt>
                <c:pt idx="92">
                  <c:v>4213</c:v>
                </c:pt>
                <c:pt idx="93">
                  <c:v>4211</c:v>
                </c:pt>
                <c:pt idx="94">
                  <c:v>4143</c:v>
                </c:pt>
                <c:pt idx="95">
                  <c:v>4006</c:v>
                </c:pt>
                <c:pt idx="96">
                  <c:v>3869</c:v>
                </c:pt>
                <c:pt idx="97">
                  <c:v>3853</c:v>
                </c:pt>
                <c:pt idx="98">
                  <c:v>3764</c:v>
                </c:pt>
                <c:pt idx="99">
                  <c:v>3661</c:v>
                </c:pt>
                <c:pt idx="100">
                  <c:v>3504</c:v>
                </c:pt>
                <c:pt idx="101">
                  <c:v>3365</c:v>
                </c:pt>
                <c:pt idx="102">
                  <c:v>3321</c:v>
                </c:pt>
                <c:pt idx="103">
                  <c:v>3298</c:v>
                </c:pt>
                <c:pt idx="104">
                  <c:v>3227</c:v>
                </c:pt>
                <c:pt idx="105">
                  <c:v>3090</c:v>
                </c:pt>
                <c:pt idx="106">
                  <c:v>3029</c:v>
                </c:pt>
                <c:pt idx="107">
                  <c:v>2901</c:v>
                </c:pt>
                <c:pt idx="108">
                  <c:v>2977</c:v>
                </c:pt>
                <c:pt idx="109">
                  <c:v>2742</c:v>
                </c:pt>
                <c:pt idx="110">
                  <c:v>2827</c:v>
                </c:pt>
                <c:pt idx="111">
                  <c:v>2586</c:v>
                </c:pt>
                <c:pt idx="112">
                  <c:v>2526</c:v>
                </c:pt>
                <c:pt idx="113">
                  <c:v>2557</c:v>
                </c:pt>
                <c:pt idx="114">
                  <c:v>2537</c:v>
                </c:pt>
                <c:pt idx="115">
                  <c:v>2416</c:v>
                </c:pt>
                <c:pt idx="116">
                  <c:v>2345</c:v>
                </c:pt>
                <c:pt idx="117">
                  <c:v>2305</c:v>
                </c:pt>
                <c:pt idx="118">
                  <c:v>2270</c:v>
                </c:pt>
                <c:pt idx="119">
                  <c:v>2178</c:v>
                </c:pt>
                <c:pt idx="120">
                  <c:v>2127</c:v>
                </c:pt>
                <c:pt idx="121">
                  <c:v>2117</c:v>
                </c:pt>
                <c:pt idx="122">
                  <c:v>1997</c:v>
                </c:pt>
                <c:pt idx="123">
                  <c:v>2027</c:v>
                </c:pt>
                <c:pt idx="124">
                  <c:v>1983</c:v>
                </c:pt>
              </c:numCache>
            </c:numRef>
          </c:yVal>
          <c:smooth val="0"/>
        </c:ser>
        <c:dLbls>
          <c:showLegendKey val="0"/>
          <c:showVal val="0"/>
          <c:showCatName val="0"/>
          <c:showSerName val="0"/>
          <c:showPercent val="0"/>
          <c:showBubbleSize val="0"/>
        </c:dLbls>
        <c:axId val="-1988681232"/>
        <c:axId val="-1988680688"/>
      </c:scatterChart>
      <c:valAx>
        <c:axId val="-1988681232"/>
        <c:scaling>
          <c:orientation val="minMax"/>
          <c:max val="5000"/>
          <c:min val="0"/>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988680688"/>
        <c:crosses val="autoZero"/>
        <c:crossBetween val="midCat"/>
      </c:valAx>
      <c:valAx>
        <c:axId val="-1988680688"/>
        <c:scaling>
          <c:orientation val="minMax"/>
          <c:max val="1000000"/>
          <c:min val="0"/>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88681232"/>
        <c:crosses val="autoZero"/>
        <c:crossBetween val="midCat"/>
        <c:majorUnit val="100000"/>
      </c:valAx>
      <c:spPr>
        <a:noFill/>
        <a:ln w="25400">
          <a:noFill/>
        </a:ln>
      </c:spPr>
    </c:plotArea>
    <c:plotVisOnly val="1"/>
    <c:dispBlanksAs val="gap"/>
    <c:showDLblsOverMax val="0"/>
  </c:chart>
  <c:spPr>
    <a:solidFill>
      <a:schemeClr val="bg1"/>
    </a:solidFill>
    <a:ln w="6350"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chart" Target="../charts/char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hart" Target="../charts/chart1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chart" Target="../charts/char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chart" Target="../charts/chart26.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chart" Target="../charts/chart2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chart" Target="../charts/chart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chart" Target="../charts/chart36.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xml"/><Relationship Id="rId6" Type="http://schemas.openxmlformats.org/officeDocument/2006/relationships/chart" Target="../charts/chart42.xml"/><Relationship Id="rId5" Type="http://schemas.openxmlformats.org/officeDocument/2006/relationships/chart" Target="../charts/chart41.xml"/><Relationship Id="rId4" Type="http://schemas.openxmlformats.org/officeDocument/2006/relationships/chart" Target="../charts/chart40.xml"/><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chart" Target="../charts/chart3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chart" Target="../charts/chart46.xml"/><Relationship Id="rId3" Type="http://schemas.openxmlformats.org/officeDocument/2006/relationships/chart" Target="../charts/chart45.xml"/><Relationship Id="rId2" Type="http://schemas.openxmlformats.org/officeDocument/2006/relationships/chart" Target="../charts/chart44.xml"/><Relationship Id="rId1" Type="http://schemas.openxmlformats.org/officeDocument/2006/relationships/chart" Target="../charts/chart4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chart" Target="../charts/chart2.xml"/><Relationship Id="rId1" Type="http://schemas.openxmlformats.org/officeDocument/2006/relationships/chart" Target="../charts/chart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chart" Target="../charts/chart50.xml"/><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chart" Target="../charts/chart47.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chart" Target="../charts/chart54.xml"/><Relationship Id="rId3" Type="http://schemas.openxmlformats.org/officeDocument/2006/relationships/chart" Target="../charts/chart53.xml"/><Relationship Id="rId2" Type="http://schemas.openxmlformats.org/officeDocument/2006/relationships/chart" Target="../charts/chart52.xml"/><Relationship Id="rId1" Type="http://schemas.openxmlformats.org/officeDocument/2006/relationships/chart" Target="../charts/chart5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chart" Target="../charts/char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chart" Target="../charts/chart4.xml"/><Relationship Id="rId1" Type="http://schemas.openxmlformats.org/officeDocument/2006/relationships/chart" Target="../charts/char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chart" Target="../charts/chart6.xml"/><Relationship Id="rId1" Type="http://schemas.openxmlformats.org/officeDocument/2006/relationships/chart" Target="../charts/char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chart" Target="../charts/chart8.xml"/><Relationship Id="rId1" Type="http://schemas.openxmlformats.org/officeDocument/2006/relationships/chart" Target="../charts/char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hart" Target="../charts/char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6363E97-377F-4002-9EA8-4D5DFF0D79E5}" type="slidenum">
              <a:rPr lang="zh-HK" altLang="en-US" smtClean="0"/>
            </a:fld>
            <a:endParaRPr lang="zh-HK" altLang="en-US" dirty="0"/>
          </a:p>
        </p:txBody>
      </p:sp>
      <p:sp>
        <p:nvSpPr>
          <p:cNvPr id="6" name="椭圆 5"/>
          <p:cNvSpPr/>
          <p:nvPr/>
        </p:nvSpPr>
        <p:spPr>
          <a:xfrm>
            <a:off x="1521906" y="4464503"/>
            <a:ext cx="1316181" cy="1316181"/>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w="508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741368" y="1833230"/>
            <a:ext cx="4323620" cy="1569660"/>
          </a:xfrm>
          <a:prstGeom prst="rect">
            <a:avLst/>
          </a:prstGeom>
          <a:noFill/>
        </p:spPr>
        <p:txBody>
          <a:bodyPr wrap="none" rtlCol="0">
            <a:spAutoFit/>
          </a:bodyPr>
          <a:lstStyle/>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益丰大药房</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6</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月</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会员分析报告</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nvGrpSpPr>
          <p:cNvPr id="2" name="组合 22"/>
          <p:cNvGrpSpPr/>
          <p:nvPr/>
        </p:nvGrpSpPr>
        <p:grpSpPr>
          <a:xfrm>
            <a:off x="5681346" y="4320501"/>
            <a:ext cx="3595837" cy="553640"/>
            <a:chOff x="3455750" y="5934914"/>
            <a:chExt cx="3595837" cy="553640"/>
          </a:xfrm>
        </p:grpSpPr>
        <p:grpSp>
          <p:nvGrpSpPr>
            <p:cNvPr id="3" name="组合 23"/>
            <p:cNvGrpSpPr>
              <a:grpSpLocks noChangeAspect="1"/>
            </p:cNvGrpSpPr>
            <p:nvPr/>
          </p:nvGrpSpPr>
          <p:grpSpPr>
            <a:xfrm>
              <a:off x="3455750" y="5934914"/>
              <a:ext cx="328939" cy="553640"/>
              <a:chOff x="8827494" y="3068914"/>
              <a:chExt cx="179726" cy="302498"/>
            </a:xfrm>
            <a:solidFill>
              <a:srgbClr val="A6A6A6"/>
            </a:solidFill>
          </p:grpSpPr>
          <p:sp>
            <p:nvSpPr>
              <p:cNvPr id="27" name="Freeform 19"/>
              <p:cNvSpPr/>
              <p:nvPr/>
            </p:nvSpPr>
            <p:spPr bwMode="auto">
              <a:xfrm>
                <a:off x="8827494" y="3186623"/>
                <a:ext cx="179726" cy="184789"/>
              </a:xfrm>
              <a:custGeom>
                <a:avLst/>
                <a:gdLst>
                  <a:gd name="T0" fmla="*/ 112 w 112"/>
                  <a:gd name="T1" fmla="*/ 3 h 115"/>
                  <a:gd name="T2" fmla="*/ 112 w 112"/>
                  <a:gd name="T3" fmla="*/ 0 h 115"/>
                  <a:gd name="T4" fmla="*/ 93 w 112"/>
                  <a:gd name="T5" fmla="*/ 0 h 115"/>
                  <a:gd name="T6" fmla="*/ 93 w 112"/>
                  <a:gd name="T7" fmla="*/ 3 h 115"/>
                  <a:gd name="T8" fmla="*/ 56 w 112"/>
                  <a:gd name="T9" fmla="*/ 41 h 115"/>
                  <a:gd name="T10" fmla="*/ 18 w 112"/>
                  <a:gd name="T11" fmla="*/ 3 h 115"/>
                  <a:gd name="T12" fmla="*/ 19 w 112"/>
                  <a:gd name="T13" fmla="*/ 0 h 115"/>
                  <a:gd name="T14" fmla="*/ 0 w 112"/>
                  <a:gd name="T15" fmla="*/ 0 h 115"/>
                  <a:gd name="T16" fmla="*/ 0 w 112"/>
                  <a:gd name="T17" fmla="*/ 3 h 115"/>
                  <a:gd name="T18" fmla="*/ 46 w 112"/>
                  <a:gd name="T19" fmla="*/ 59 h 115"/>
                  <a:gd name="T20" fmla="*/ 46 w 112"/>
                  <a:gd name="T21" fmla="*/ 94 h 115"/>
                  <a:gd name="T22" fmla="*/ 33 w 112"/>
                  <a:gd name="T23" fmla="*/ 94 h 115"/>
                  <a:gd name="T24" fmla="*/ 33 w 112"/>
                  <a:gd name="T25" fmla="*/ 115 h 115"/>
                  <a:gd name="T26" fmla="*/ 79 w 112"/>
                  <a:gd name="T27" fmla="*/ 115 h 115"/>
                  <a:gd name="T28" fmla="*/ 79 w 112"/>
                  <a:gd name="T29" fmla="*/ 94 h 115"/>
                  <a:gd name="T30" fmla="*/ 66 w 112"/>
                  <a:gd name="T31" fmla="*/ 94 h 115"/>
                  <a:gd name="T32" fmla="*/ 66 w 112"/>
                  <a:gd name="T33" fmla="*/ 59 h 115"/>
                  <a:gd name="T34" fmla="*/ 112 w 112"/>
                  <a:gd name="T35"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15">
                    <a:moveTo>
                      <a:pt x="112" y="3"/>
                    </a:moveTo>
                    <a:cubicBezTo>
                      <a:pt x="112" y="2"/>
                      <a:pt x="112" y="1"/>
                      <a:pt x="112" y="0"/>
                    </a:cubicBezTo>
                    <a:cubicBezTo>
                      <a:pt x="93" y="0"/>
                      <a:pt x="93" y="0"/>
                      <a:pt x="93" y="0"/>
                    </a:cubicBezTo>
                    <a:cubicBezTo>
                      <a:pt x="93" y="1"/>
                      <a:pt x="93" y="2"/>
                      <a:pt x="93" y="3"/>
                    </a:cubicBezTo>
                    <a:cubicBezTo>
                      <a:pt x="93" y="24"/>
                      <a:pt x="77" y="41"/>
                      <a:pt x="56" y="41"/>
                    </a:cubicBezTo>
                    <a:cubicBezTo>
                      <a:pt x="35" y="41"/>
                      <a:pt x="18" y="24"/>
                      <a:pt x="18" y="3"/>
                    </a:cubicBezTo>
                    <a:cubicBezTo>
                      <a:pt x="18" y="2"/>
                      <a:pt x="19" y="1"/>
                      <a:pt x="19" y="0"/>
                    </a:cubicBezTo>
                    <a:cubicBezTo>
                      <a:pt x="0" y="0"/>
                      <a:pt x="0" y="0"/>
                      <a:pt x="0" y="0"/>
                    </a:cubicBezTo>
                    <a:cubicBezTo>
                      <a:pt x="0" y="1"/>
                      <a:pt x="0" y="2"/>
                      <a:pt x="0" y="3"/>
                    </a:cubicBezTo>
                    <a:cubicBezTo>
                      <a:pt x="0" y="31"/>
                      <a:pt x="20" y="54"/>
                      <a:pt x="46" y="59"/>
                    </a:cubicBezTo>
                    <a:cubicBezTo>
                      <a:pt x="46" y="94"/>
                      <a:pt x="46" y="94"/>
                      <a:pt x="46" y="94"/>
                    </a:cubicBezTo>
                    <a:cubicBezTo>
                      <a:pt x="33" y="94"/>
                      <a:pt x="33" y="94"/>
                      <a:pt x="33" y="94"/>
                    </a:cubicBezTo>
                    <a:cubicBezTo>
                      <a:pt x="33" y="115"/>
                      <a:pt x="33" y="115"/>
                      <a:pt x="33" y="115"/>
                    </a:cubicBezTo>
                    <a:cubicBezTo>
                      <a:pt x="79" y="115"/>
                      <a:pt x="79" y="115"/>
                      <a:pt x="79" y="115"/>
                    </a:cubicBezTo>
                    <a:cubicBezTo>
                      <a:pt x="79" y="94"/>
                      <a:pt x="79" y="94"/>
                      <a:pt x="79" y="94"/>
                    </a:cubicBezTo>
                    <a:cubicBezTo>
                      <a:pt x="66" y="94"/>
                      <a:pt x="66" y="94"/>
                      <a:pt x="66" y="94"/>
                    </a:cubicBezTo>
                    <a:cubicBezTo>
                      <a:pt x="66" y="59"/>
                      <a:pt x="66" y="59"/>
                      <a:pt x="66" y="59"/>
                    </a:cubicBezTo>
                    <a:cubicBezTo>
                      <a:pt x="92" y="54"/>
                      <a:pt x="112" y="31"/>
                      <a:pt x="1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20"/>
              <p:cNvSpPr/>
              <p:nvPr/>
            </p:nvSpPr>
            <p:spPr bwMode="auto">
              <a:xfrm>
                <a:off x="8869262" y="3068914"/>
                <a:ext cx="96192" cy="149350"/>
              </a:xfrm>
              <a:custGeom>
                <a:avLst/>
                <a:gdLst>
                  <a:gd name="T0" fmla="*/ 60 w 60"/>
                  <a:gd name="T1" fmla="*/ 63 h 93"/>
                  <a:gd name="T2" fmla="*/ 30 w 60"/>
                  <a:gd name="T3" fmla="*/ 93 h 93"/>
                  <a:gd name="T4" fmla="*/ 30 w 60"/>
                  <a:gd name="T5" fmla="*/ 93 h 93"/>
                  <a:gd name="T6" fmla="*/ 0 w 60"/>
                  <a:gd name="T7" fmla="*/ 63 h 93"/>
                  <a:gd name="T8" fmla="*/ 0 w 60"/>
                  <a:gd name="T9" fmla="*/ 30 h 93"/>
                  <a:gd name="T10" fmla="*/ 30 w 60"/>
                  <a:gd name="T11" fmla="*/ 0 h 93"/>
                  <a:gd name="T12" fmla="*/ 30 w 60"/>
                  <a:gd name="T13" fmla="*/ 0 h 93"/>
                  <a:gd name="T14" fmla="*/ 60 w 60"/>
                  <a:gd name="T15" fmla="*/ 30 h 93"/>
                  <a:gd name="T16" fmla="*/ 60 w 60"/>
                  <a:gd name="T17"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93">
                    <a:moveTo>
                      <a:pt x="60" y="63"/>
                    </a:moveTo>
                    <a:cubicBezTo>
                      <a:pt x="60" y="80"/>
                      <a:pt x="47" y="93"/>
                      <a:pt x="30" y="93"/>
                    </a:cubicBezTo>
                    <a:cubicBezTo>
                      <a:pt x="30" y="93"/>
                      <a:pt x="30" y="93"/>
                      <a:pt x="30" y="93"/>
                    </a:cubicBezTo>
                    <a:cubicBezTo>
                      <a:pt x="13" y="93"/>
                      <a:pt x="0" y="80"/>
                      <a:pt x="0" y="63"/>
                    </a:cubicBezTo>
                    <a:cubicBezTo>
                      <a:pt x="0" y="30"/>
                      <a:pt x="0" y="30"/>
                      <a:pt x="0" y="30"/>
                    </a:cubicBezTo>
                    <a:cubicBezTo>
                      <a:pt x="0" y="13"/>
                      <a:pt x="13" y="0"/>
                      <a:pt x="30" y="0"/>
                    </a:cubicBezTo>
                    <a:cubicBezTo>
                      <a:pt x="30" y="0"/>
                      <a:pt x="30" y="0"/>
                      <a:pt x="30" y="0"/>
                    </a:cubicBezTo>
                    <a:cubicBezTo>
                      <a:pt x="47" y="0"/>
                      <a:pt x="60" y="13"/>
                      <a:pt x="60" y="30"/>
                    </a:cubicBezTo>
                    <a:lnTo>
                      <a:pt x="60"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5" name="文本框 24"/>
            <p:cNvSpPr txBox="1"/>
            <p:nvPr/>
          </p:nvSpPr>
          <p:spPr>
            <a:xfrm>
              <a:off x="3947955" y="6042457"/>
              <a:ext cx="367408" cy="338554"/>
            </a:xfrm>
            <a:prstGeom prst="rect">
              <a:avLst/>
            </a:prstGeom>
            <a:noFill/>
          </p:spPr>
          <p:txBody>
            <a:bodyPr wrap="none" rtlCol="0">
              <a:spAutoFit/>
            </a:bodyPr>
            <a:lstStyle/>
            <a:p>
              <a:r>
                <a:rPr lang="zh-CN" altLang="en-US" sz="1600" b="1" dirty="0" smtClean="0">
                  <a:solidFill>
                    <a:srgbClr val="A6A6A6"/>
                  </a:solidFill>
                  <a:latin typeface="微软雅黑" panose="020B0503020204020204" pitchFamily="34" charset="-122"/>
                  <a:ea typeface="微软雅黑" panose="020B0503020204020204" pitchFamily="34" charset="-122"/>
                </a:rPr>
                <a:t>   </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823366" y="6042457"/>
              <a:ext cx="1228221" cy="338554"/>
            </a:xfrm>
            <a:prstGeom prst="rect">
              <a:avLst/>
            </a:prstGeom>
            <a:noFill/>
          </p:spPr>
          <p:txBody>
            <a:bodyPr wrap="none" rtlCol="0">
              <a:spAutoFit/>
            </a:bodyPr>
            <a:lstStyle/>
            <a:p>
              <a:r>
                <a:rPr lang="en-US" altLang="zh-CN" sz="1600" b="1" dirty="0" smtClean="0">
                  <a:solidFill>
                    <a:srgbClr val="A6A6A6"/>
                  </a:solidFill>
                  <a:latin typeface="微软雅黑" panose="020B0503020204020204" pitchFamily="34" charset="-122"/>
                  <a:ea typeface="微软雅黑" panose="020B0503020204020204" pitchFamily="34" charset="-122"/>
                </a:rPr>
                <a:t>2019</a:t>
              </a:r>
              <a:r>
                <a:rPr lang="zh-CN" altLang="en-US" sz="1600" b="1" dirty="0" smtClean="0">
                  <a:solidFill>
                    <a:srgbClr val="A6A6A6"/>
                  </a:solidFill>
                  <a:latin typeface="微软雅黑" panose="020B0503020204020204" pitchFamily="34" charset="-122"/>
                  <a:ea typeface="微软雅黑" panose="020B0503020204020204" pitchFamily="34" charset="-122"/>
                </a:rPr>
                <a:t>年</a:t>
              </a:r>
              <a:r>
                <a:rPr lang="en-US" altLang="zh-CN" sz="1600" b="1" dirty="0" smtClean="0">
                  <a:solidFill>
                    <a:srgbClr val="A6A6A6"/>
                  </a:solidFill>
                  <a:latin typeface="微软雅黑" panose="020B0503020204020204" pitchFamily="34" charset="-122"/>
                  <a:ea typeface="微软雅黑" panose="020B0503020204020204" pitchFamily="34" charset="-122"/>
                </a:rPr>
                <a:t>6</a:t>
              </a:r>
              <a:r>
                <a:rPr lang="zh-CN" altLang="en-US" sz="1600" b="1" dirty="0" smtClean="0">
                  <a:solidFill>
                    <a:srgbClr val="A6A6A6"/>
                  </a:solidFill>
                  <a:latin typeface="微软雅黑" panose="020B0503020204020204" pitchFamily="34" charset="-122"/>
                  <a:ea typeface="微软雅黑" panose="020B0503020204020204" pitchFamily="34" charset="-122"/>
                </a:rPr>
                <a:t>月</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各店型品类</a:t>
            </a:r>
            <a:r>
              <a:rPr lang="zh-CN" altLang="en-US" sz="2400" b="1" dirty="0" smtClean="0">
                <a:latin typeface="微软雅黑" panose="020B0503020204020204" pitchFamily="34" charset="-122"/>
                <a:ea typeface="微软雅黑" panose="020B0503020204020204" pitchFamily="34" charset="-122"/>
                <a:cs typeface="+mj-cs"/>
              </a:rPr>
              <a:t>销售结构</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443551" y="2057399"/>
          <a:ext cx="11484591" cy="355183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零售商</a:t>
            </a:r>
            <a:r>
              <a:rPr lang="zh-CN" altLang="en-US" sz="2400" b="1" dirty="0">
                <a:latin typeface="微软雅黑" panose="020B0503020204020204" pitchFamily="34" charset="-122"/>
                <a:ea typeface="微软雅黑" panose="020B0503020204020204" pitchFamily="34" charset="-122"/>
                <a:cs typeface="+mj-cs"/>
              </a:rPr>
              <a:t>导向</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4" name="图表 3"/>
          <p:cNvGraphicFramePr/>
          <p:nvPr/>
        </p:nvGraphicFramePr>
        <p:xfrm>
          <a:off x="748229" y="2345511"/>
          <a:ext cx="9142939" cy="3963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 name="直接连接符 4"/>
          <p:cNvCxnSpPr/>
          <p:nvPr/>
        </p:nvCxnSpPr>
        <p:spPr>
          <a:xfrm>
            <a:off x="4018964" y="2858163"/>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804048" y="2858163"/>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7761" y="4528309"/>
            <a:ext cx="9576000"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068897" y="4419497"/>
            <a:ext cx="1455527" cy="184666"/>
          </a:xfrm>
          <a:prstGeom prst="rect">
            <a:avLst/>
          </a:prstGeom>
        </p:spPr>
        <p:txBody>
          <a:bodyPr wrap="none" lIns="0" tIns="0" rIns="0" bIns="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平均毛利率：</a:t>
            </a:r>
            <a:r>
              <a:rPr lang="en-US" altLang="zh-CN" sz="1200" dirty="0" smtClean="0">
                <a:solidFill>
                  <a:srgbClr val="FF0000"/>
                </a:solidFill>
                <a:latin typeface="微软雅黑" panose="020B0503020204020204" pitchFamily="34" charset="-122"/>
                <a:ea typeface="微软雅黑" panose="020B0503020204020204" pitchFamily="34" charset="-122"/>
              </a:rPr>
              <a:t>36.76%</a:t>
            </a:r>
            <a:endParaRPr lang="zh-CN" altLang="en-US" sz="1200" dirty="0">
              <a:solidFill>
                <a:srgbClr val="FF0000"/>
              </a:solidFill>
            </a:endParaRPr>
          </a:p>
        </p:txBody>
      </p:sp>
      <p:sp>
        <p:nvSpPr>
          <p:cNvPr id="9" name="矩形 8"/>
          <p:cNvSpPr/>
          <p:nvPr/>
        </p:nvSpPr>
        <p:spPr>
          <a:xfrm>
            <a:off x="8077400" y="3221466"/>
            <a:ext cx="718145" cy="215444"/>
          </a:xfrm>
          <a:prstGeom prst="rect">
            <a:avLst/>
          </a:prstGeom>
        </p:spPr>
        <p:txBody>
          <a:bodyPr wrap="none" lIns="0" tIns="0" rIns="0" bIns="0">
            <a:spAutoFit/>
          </a:bodyPr>
          <a:lstStyle/>
          <a:p>
            <a:r>
              <a:rPr lang="zh-CN" altLang="en-US" sz="1400" b="1" dirty="0" smtClean="0">
                <a:solidFill>
                  <a:srgbClr val="FF0000"/>
                </a:solidFill>
              </a:rPr>
              <a:t>旗舰品类</a:t>
            </a:r>
            <a:endParaRPr lang="zh-CN" altLang="en-US" sz="1400" b="1" dirty="0">
              <a:solidFill>
                <a:srgbClr val="FF0000"/>
              </a:solidFill>
            </a:endParaRPr>
          </a:p>
        </p:txBody>
      </p:sp>
      <p:sp>
        <p:nvSpPr>
          <p:cNvPr id="10" name="矩形 9"/>
          <p:cNvSpPr/>
          <p:nvPr/>
        </p:nvSpPr>
        <p:spPr>
          <a:xfrm>
            <a:off x="4992088" y="3221466"/>
            <a:ext cx="538609" cy="215444"/>
          </a:xfrm>
          <a:prstGeom prst="rect">
            <a:avLst/>
          </a:prstGeom>
        </p:spPr>
        <p:txBody>
          <a:bodyPr wrap="none" lIns="0" tIns="0" rIns="0" bIns="0">
            <a:spAutoFit/>
          </a:bodyPr>
          <a:lstStyle/>
          <a:p>
            <a:r>
              <a:rPr lang="zh-CN" altLang="en-US" sz="1400" b="1" dirty="0" smtClean="0">
                <a:solidFill>
                  <a:srgbClr val="FF0000"/>
                </a:solidFill>
              </a:rPr>
              <a:t>提款机</a:t>
            </a:r>
            <a:endParaRPr lang="zh-CN" altLang="en-US" sz="1400" b="1" dirty="0">
              <a:solidFill>
                <a:srgbClr val="FF0000"/>
              </a:solidFill>
            </a:endParaRPr>
          </a:p>
        </p:txBody>
      </p:sp>
      <p:sp>
        <p:nvSpPr>
          <p:cNvPr id="11" name="矩形 10"/>
          <p:cNvSpPr/>
          <p:nvPr/>
        </p:nvSpPr>
        <p:spPr>
          <a:xfrm>
            <a:off x="2087813" y="3221466"/>
            <a:ext cx="718145" cy="215444"/>
          </a:xfrm>
          <a:prstGeom prst="rect">
            <a:avLst/>
          </a:prstGeom>
        </p:spPr>
        <p:txBody>
          <a:bodyPr wrap="none" lIns="0" tIns="0" rIns="0" bIns="0">
            <a:spAutoFit/>
          </a:bodyPr>
          <a:lstStyle/>
          <a:p>
            <a:r>
              <a:rPr lang="zh-CN" altLang="en-US" sz="1400" b="1" dirty="0" smtClean="0">
                <a:solidFill>
                  <a:srgbClr val="FF0000"/>
                </a:solidFill>
              </a:rPr>
              <a:t>维持观望</a:t>
            </a:r>
            <a:endParaRPr lang="zh-CN" altLang="en-US" sz="1400" b="1" dirty="0">
              <a:solidFill>
                <a:srgbClr val="FF0000"/>
              </a:solidFill>
            </a:endParaRPr>
          </a:p>
        </p:txBody>
      </p:sp>
      <p:sp>
        <p:nvSpPr>
          <p:cNvPr id="13" name="矩形 12"/>
          <p:cNvSpPr/>
          <p:nvPr/>
        </p:nvSpPr>
        <p:spPr>
          <a:xfrm>
            <a:off x="8077400" y="5404541"/>
            <a:ext cx="718145" cy="215444"/>
          </a:xfrm>
          <a:prstGeom prst="rect">
            <a:avLst/>
          </a:prstGeom>
        </p:spPr>
        <p:txBody>
          <a:bodyPr wrap="none" lIns="0" tIns="0" rIns="0" bIns="0">
            <a:spAutoFit/>
          </a:bodyPr>
          <a:lstStyle/>
          <a:p>
            <a:r>
              <a:rPr lang="zh-CN" altLang="en-US" sz="1400" b="1" dirty="0" smtClean="0">
                <a:solidFill>
                  <a:srgbClr val="FF0000"/>
                </a:solidFill>
              </a:rPr>
              <a:t>吸引客流</a:t>
            </a:r>
            <a:endParaRPr lang="zh-CN" altLang="en-US" sz="1400" b="1" dirty="0">
              <a:solidFill>
                <a:srgbClr val="FF0000"/>
              </a:solidFill>
            </a:endParaRPr>
          </a:p>
        </p:txBody>
      </p:sp>
      <p:sp>
        <p:nvSpPr>
          <p:cNvPr id="14" name="矩形 13"/>
          <p:cNvSpPr/>
          <p:nvPr/>
        </p:nvSpPr>
        <p:spPr>
          <a:xfrm>
            <a:off x="4992088" y="5385830"/>
            <a:ext cx="718145" cy="215444"/>
          </a:xfrm>
          <a:prstGeom prst="rect">
            <a:avLst/>
          </a:prstGeom>
        </p:spPr>
        <p:txBody>
          <a:bodyPr wrap="none" lIns="0" tIns="0" rIns="0" bIns="0">
            <a:spAutoFit/>
          </a:bodyPr>
          <a:lstStyle/>
          <a:p>
            <a:r>
              <a:rPr lang="zh-CN" altLang="en-US" sz="1400" b="1" dirty="0">
                <a:solidFill>
                  <a:srgbClr val="FF0000"/>
                </a:solidFill>
              </a:rPr>
              <a:t>受</a:t>
            </a:r>
            <a:r>
              <a:rPr lang="zh-CN" altLang="en-US" sz="1400" b="1" dirty="0" smtClean="0">
                <a:solidFill>
                  <a:srgbClr val="FF0000"/>
                </a:solidFill>
              </a:rPr>
              <a:t>压潜力</a:t>
            </a:r>
            <a:endParaRPr lang="zh-CN" altLang="en-US" sz="1400" b="1" dirty="0">
              <a:solidFill>
                <a:srgbClr val="FF0000"/>
              </a:solidFill>
            </a:endParaRPr>
          </a:p>
        </p:txBody>
      </p:sp>
      <p:sp>
        <p:nvSpPr>
          <p:cNvPr id="15" name="矩形 14"/>
          <p:cNvSpPr/>
          <p:nvPr/>
        </p:nvSpPr>
        <p:spPr>
          <a:xfrm>
            <a:off x="2087813" y="5385830"/>
            <a:ext cx="718145" cy="215444"/>
          </a:xfrm>
          <a:prstGeom prst="rect">
            <a:avLst/>
          </a:prstGeom>
        </p:spPr>
        <p:txBody>
          <a:bodyPr wrap="none" lIns="0" tIns="0" rIns="0" bIns="0">
            <a:spAutoFit/>
          </a:bodyPr>
          <a:lstStyle/>
          <a:p>
            <a:r>
              <a:rPr lang="zh-CN" altLang="en-US" sz="1400" b="1" dirty="0" smtClean="0">
                <a:solidFill>
                  <a:srgbClr val="FF0000"/>
                </a:solidFill>
              </a:rPr>
              <a:t>待救伤残</a:t>
            </a:r>
            <a:endParaRPr lang="zh-CN" altLang="en-US" sz="1400" b="1" dirty="0">
              <a:solidFill>
                <a:srgbClr val="FF0000"/>
              </a:solidFill>
            </a:endParaRPr>
          </a:p>
        </p:txBody>
      </p:sp>
      <p:sp>
        <p:nvSpPr>
          <p:cNvPr id="16" name="文本框 1"/>
          <p:cNvSpPr txBox="1"/>
          <p:nvPr/>
        </p:nvSpPr>
        <p:spPr>
          <a:xfrm>
            <a:off x="379525" y="1209011"/>
            <a:ext cx="11407091" cy="695190"/>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cs typeface="+mj-cs"/>
              </a:rPr>
              <a:t>品类角色：心脑血管处方药，销售占比</a:t>
            </a:r>
            <a:r>
              <a:rPr lang="en-US" altLang="zh-CN" sz="1600" dirty="0">
                <a:latin typeface="微软雅黑" panose="020B0503020204020204" pitchFamily="34" charset="-122"/>
                <a:ea typeface="微软雅黑" panose="020B0503020204020204" pitchFamily="34" charset="-122"/>
                <a:cs typeface="+mj-cs"/>
              </a:rPr>
              <a:t>12.87</a:t>
            </a:r>
            <a:r>
              <a:rPr lang="zh-CN" altLang="en-US" sz="1600" dirty="0">
                <a:latin typeface="微软雅黑" panose="020B0503020204020204" pitchFamily="34" charset="-122"/>
                <a:ea typeface="微软雅黑" panose="020B0503020204020204" pitchFamily="34" charset="-122"/>
                <a:cs typeface="+mj-cs"/>
              </a:rPr>
              <a:t>，远高于其他品类，但毛利率低，为吸客品类</a:t>
            </a:r>
            <a:endParaRPr lang="zh-CN" altLang="en-US" sz="16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cs typeface="+mj-cs"/>
              </a:rPr>
              <a:t>角色结果：旗舰品类（高价</a:t>
            </a:r>
            <a:r>
              <a:rPr lang="en-US" altLang="zh-CN" sz="1600" dirty="0">
                <a:latin typeface="微软雅黑" panose="020B0503020204020204" pitchFamily="34" charset="-122"/>
                <a:ea typeface="微软雅黑" panose="020B0503020204020204" pitchFamily="34" charset="-122"/>
                <a:cs typeface="+mj-cs"/>
              </a:rPr>
              <a:t>:</a:t>
            </a:r>
            <a:r>
              <a:rPr lang="zh-CN" altLang="en-US" sz="1600" dirty="0">
                <a:latin typeface="微软雅黑" panose="020B0503020204020204" pitchFamily="34" charset="-122"/>
                <a:ea typeface="微软雅黑" panose="020B0503020204020204" pitchFamily="34" charset="-122"/>
                <a:cs typeface="+mj-cs"/>
              </a:rPr>
              <a:t>低单量、高销售），</a:t>
            </a:r>
            <a:r>
              <a:rPr lang="en-US" altLang="zh-CN" sz="1600" dirty="0">
                <a:latin typeface="微软雅黑" panose="020B0503020204020204" pitchFamily="34" charset="-122"/>
                <a:ea typeface="微软雅黑" panose="020B0503020204020204" pitchFamily="34" charset="-122"/>
                <a:cs typeface="+mj-cs"/>
              </a:rPr>
              <a:t>4</a:t>
            </a:r>
            <a:r>
              <a:rPr lang="zh-CN" altLang="en-US" sz="1600" dirty="0">
                <a:latin typeface="微软雅黑" panose="020B0503020204020204" pitchFamily="34" charset="-122"/>
                <a:ea typeface="微软雅黑" panose="020B0503020204020204" pitchFamily="34" charset="-122"/>
                <a:cs typeface="+mj-cs"/>
              </a:rPr>
              <a:t>个：保健食品、中药、外用药非处方药、医疗器械，待救伤残商品偏多</a:t>
            </a:r>
            <a:endParaRPr lang="en-US" altLang="zh-CN" sz="1600" dirty="0" smtClean="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各分公司</a:t>
            </a:r>
            <a:r>
              <a:rPr lang="zh-CN" altLang="en-US" sz="2400" b="1" dirty="0">
                <a:latin typeface="微软雅黑" panose="020B0503020204020204" pitchFamily="34" charset="-122"/>
                <a:ea typeface="微软雅黑" panose="020B0503020204020204" pitchFamily="34" charset="-122"/>
              </a:rPr>
              <a:t>零售商导向</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379525" y="6357657"/>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4" name="图表 3"/>
          <p:cNvGraphicFramePr/>
          <p:nvPr/>
        </p:nvGraphicFramePr>
        <p:xfrm>
          <a:off x="218657" y="1019383"/>
          <a:ext cx="36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图表 9"/>
          <p:cNvGraphicFramePr/>
          <p:nvPr/>
        </p:nvGraphicFramePr>
        <p:xfrm>
          <a:off x="8566599" y="1019383"/>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p:nvPr/>
        </p:nvGraphicFramePr>
        <p:xfrm>
          <a:off x="4392628" y="1019383"/>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253999" y="3711782"/>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p:nvPr/>
        </p:nvGraphicFramePr>
        <p:xfrm>
          <a:off x="4407322" y="3711782"/>
          <a:ext cx="3568277" cy="25366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p:cNvGraphicFramePr/>
          <p:nvPr/>
        </p:nvGraphicFramePr>
        <p:xfrm>
          <a:off x="8472587" y="3629395"/>
          <a:ext cx="3600000" cy="2520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各分公司</a:t>
            </a:r>
            <a:r>
              <a:rPr lang="zh-CN" altLang="en-US" sz="2400" b="1" dirty="0">
                <a:latin typeface="微软雅黑" panose="020B0503020204020204" pitchFamily="34" charset="-122"/>
                <a:ea typeface="微软雅黑" panose="020B0503020204020204" pitchFamily="34" charset="-122"/>
              </a:rPr>
              <a:t>零售商导向</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379525" y="6357657"/>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288390" y="1216320"/>
          <a:ext cx="36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4241190" y="1223520"/>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8172390" y="1230720"/>
          <a:ext cx="3600000" cy="252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
          <p:cNvSpPr txBox="1"/>
          <p:nvPr/>
        </p:nvSpPr>
        <p:spPr>
          <a:xfrm>
            <a:off x="379525" y="4325524"/>
            <a:ext cx="11407091" cy="73850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湘南公司的中药和江苏公司的保健品是片空白领域，有较大提升空间</a:t>
            </a:r>
            <a:endParaRPr lang="zh-CN" altLang="en-US"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外用药非处方药的渗透具有很大潜力，可以考虑作为培养会员习惯品类</a:t>
            </a:r>
            <a:endParaRPr lang="zh-CN" altLang="en-US" sz="1600" dirty="0" smtClean="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消费者导向</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4" name="图表 3"/>
          <p:cNvGraphicFramePr/>
          <p:nvPr/>
        </p:nvGraphicFramePr>
        <p:xfrm>
          <a:off x="1042988" y="2035445"/>
          <a:ext cx="9975897" cy="4224631"/>
        </p:xfrm>
        <a:graphic>
          <a:graphicData uri="http://schemas.openxmlformats.org/drawingml/2006/chart">
            <c:chart xmlns:c="http://schemas.openxmlformats.org/drawingml/2006/chart" xmlns:r="http://schemas.openxmlformats.org/officeDocument/2006/relationships" r:id="rId1"/>
          </a:graphicData>
        </a:graphic>
      </p:graphicFrame>
      <p:cxnSp>
        <p:nvCxnSpPr>
          <p:cNvPr id="5" name="直接连接符 4"/>
          <p:cNvCxnSpPr/>
          <p:nvPr/>
        </p:nvCxnSpPr>
        <p:spPr>
          <a:xfrm>
            <a:off x="6091895" y="2504918"/>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369400" y="4835088"/>
            <a:ext cx="9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890271" y="3280732"/>
            <a:ext cx="1256754" cy="215444"/>
          </a:xfrm>
          <a:prstGeom prst="rect">
            <a:avLst/>
          </a:prstGeom>
        </p:spPr>
        <p:txBody>
          <a:bodyPr wrap="none" lIns="0" tIns="0" rIns="0" bIns="0">
            <a:spAutoFit/>
          </a:bodyPr>
          <a:lstStyle/>
          <a:p>
            <a:r>
              <a:rPr lang="zh-CN" altLang="en-US" sz="1400" b="1" dirty="0">
                <a:solidFill>
                  <a:srgbClr val="FF0000"/>
                </a:solidFill>
              </a:rPr>
              <a:t>高</a:t>
            </a:r>
            <a:r>
              <a:rPr lang="zh-CN" altLang="en-US" sz="1400" b="1" dirty="0" smtClean="0">
                <a:solidFill>
                  <a:srgbClr val="FF0000"/>
                </a:solidFill>
              </a:rPr>
              <a:t>渗透</a:t>
            </a:r>
            <a:r>
              <a:rPr lang="zh-CN" altLang="en-US" sz="1400" b="1" dirty="0">
                <a:solidFill>
                  <a:srgbClr val="FF0000"/>
                </a:solidFill>
              </a:rPr>
              <a:t>、高复购</a:t>
            </a:r>
            <a:endParaRPr lang="zh-CN" altLang="en-US" sz="1400" b="1" dirty="0">
              <a:solidFill>
                <a:srgbClr val="FF0000"/>
              </a:solidFill>
            </a:endParaRPr>
          </a:p>
        </p:txBody>
      </p:sp>
      <p:sp>
        <p:nvSpPr>
          <p:cNvPr id="8" name="矩形 7"/>
          <p:cNvSpPr/>
          <p:nvPr/>
        </p:nvSpPr>
        <p:spPr>
          <a:xfrm>
            <a:off x="3237032" y="3280732"/>
            <a:ext cx="1256754" cy="215444"/>
          </a:xfrm>
          <a:prstGeom prst="rect">
            <a:avLst/>
          </a:prstGeom>
        </p:spPr>
        <p:txBody>
          <a:bodyPr wrap="none" lIns="0" tIns="0" rIns="0" bIns="0">
            <a:spAutoFit/>
          </a:bodyPr>
          <a:lstStyle/>
          <a:p>
            <a:r>
              <a:rPr lang="zh-CN" altLang="en-US" sz="1400" b="1" dirty="0" smtClean="0">
                <a:solidFill>
                  <a:srgbClr val="FF0000"/>
                </a:solidFill>
              </a:rPr>
              <a:t>低渗透、高复购</a:t>
            </a:r>
            <a:endParaRPr lang="zh-CN" altLang="en-US" sz="1400" b="1" dirty="0">
              <a:solidFill>
                <a:srgbClr val="FF0000"/>
              </a:solidFill>
            </a:endParaRPr>
          </a:p>
        </p:txBody>
      </p:sp>
      <p:sp>
        <p:nvSpPr>
          <p:cNvPr id="9" name="矩形 8"/>
          <p:cNvSpPr/>
          <p:nvPr/>
        </p:nvSpPr>
        <p:spPr>
          <a:xfrm>
            <a:off x="7890271" y="5463807"/>
            <a:ext cx="1256754" cy="215444"/>
          </a:xfrm>
          <a:prstGeom prst="rect">
            <a:avLst/>
          </a:prstGeom>
        </p:spPr>
        <p:txBody>
          <a:bodyPr wrap="none" lIns="0" tIns="0" rIns="0" bIns="0">
            <a:spAutoFit/>
          </a:bodyPr>
          <a:lstStyle/>
          <a:p>
            <a:r>
              <a:rPr lang="zh-CN" altLang="en-US" sz="1400" b="1" dirty="0" smtClean="0">
                <a:solidFill>
                  <a:srgbClr val="FF0000"/>
                </a:solidFill>
              </a:rPr>
              <a:t>高渗透、低复</a:t>
            </a:r>
            <a:r>
              <a:rPr lang="zh-CN" altLang="en-US" sz="1400" b="1" dirty="0">
                <a:solidFill>
                  <a:srgbClr val="FF0000"/>
                </a:solidFill>
              </a:rPr>
              <a:t>购</a:t>
            </a:r>
            <a:endParaRPr lang="zh-CN" altLang="en-US" sz="1400" b="1" dirty="0">
              <a:solidFill>
                <a:srgbClr val="FF0000"/>
              </a:solidFill>
            </a:endParaRPr>
          </a:p>
        </p:txBody>
      </p:sp>
      <p:sp>
        <p:nvSpPr>
          <p:cNvPr id="10" name="矩形 9"/>
          <p:cNvSpPr/>
          <p:nvPr/>
        </p:nvSpPr>
        <p:spPr>
          <a:xfrm>
            <a:off x="3237032" y="5445096"/>
            <a:ext cx="1256754" cy="215444"/>
          </a:xfrm>
          <a:prstGeom prst="rect">
            <a:avLst/>
          </a:prstGeom>
        </p:spPr>
        <p:txBody>
          <a:bodyPr wrap="none" lIns="0" tIns="0" rIns="0" bIns="0">
            <a:spAutoFit/>
          </a:bodyPr>
          <a:lstStyle/>
          <a:p>
            <a:r>
              <a:rPr lang="zh-CN" altLang="en-US" sz="1400" b="1" dirty="0">
                <a:solidFill>
                  <a:srgbClr val="FF0000"/>
                </a:solidFill>
              </a:rPr>
              <a:t>低渗透</a:t>
            </a:r>
            <a:r>
              <a:rPr lang="zh-CN" altLang="en-US" sz="1400" b="1" dirty="0" smtClean="0">
                <a:solidFill>
                  <a:srgbClr val="FF0000"/>
                </a:solidFill>
              </a:rPr>
              <a:t>、低复</a:t>
            </a:r>
            <a:r>
              <a:rPr lang="zh-CN" altLang="en-US" sz="1400" b="1" dirty="0">
                <a:solidFill>
                  <a:srgbClr val="FF0000"/>
                </a:solidFill>
              </a:rPr>
              <a:t>购</a:t>
            </a:r>
            <a:endParaRPr lang="zh-CN" altLang="en-US" sz="1400" b="1" dirty="0">
              <a:solidFill>
                <a:srgbClr val="FF0000"/>
              </a:solidFill>
            </a:endParaRPr>
          </a:p>
        </p:txBody>
      </p:sp>
      <p:sp>
        <p:nvSpPr>
          <p:cNvPr id="11" name="上箭头 10"/>
          <p:cNvSpPr/>
          <p:nvPr/>
        </p:nvSpPr>
        <p:spPr>
          <a:xfrm>
            <a:off x="7501120" y="4124894"/>
            <a:ext cx="563765" cy="71502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
          <p:cNvSpPr txBox="1"/>
          <p:nvPr/>
        </p:nvSpPr>
        <p:spPr>
          <a:xfrm>
            <a:off x="379525" y="1187354"/>
            <a:ext cx="11407091" cy="73850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缺乏高渗透高复购商品</a:t>
            </a:r>
            <a:endParaRPr lang="en-US" altLang="zh-CN" sz="16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慢病处方药商品复购次数较好，但渗透率低</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各分公司</a:t>
            </a:r>
            <a:r>
              <a:rPr lang="zh-CN" altLang="en-US" sz="2400" b="1" dirty="0">
                <a:latin typeface="微软雅黑" panose="020B0503020204020204" pitchFamily="34" charset="-122"/>
                <a:ea typeface="微软雅黑" panose="020B0503020204020204" pitchFamily="34" charset="-122"/>
              </a:rPr>
              <a:t>消费者导向</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251174" y="951886"/>
          <a:ext cx="3535823" cy="253659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图表 10"/>
          <p:cNvGraphicFramePr/>
          <p:nvPr/>
        </p:nvGraphicFramePr>
        <p:xfrm>
          <a:off x="4176191" y="951886"/>
          <a:ext cx="3656594" cy="2545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p:nvPr/>
        </p:nvGraphicFramePr>
        <p:xfrm>
          <a:off x="8229600" y="951886"/>
          <a:ext cx="3547326" cy="254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nvGraphicFramePr>
        <p:xfrm>
          <a:off x="251172" y="3545994"/>
          <a:ext cx="3535824" cy="24959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p:nvPr/>
        </p:nvGraphicFramePr>
        <p:xfrm>
          <a:off x="4167564" y="3554620"/>
          <a:ext cx="3673847" cy="24786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图表 15"/>
          <p:cNvGraphicFramePr/>
          <p:nvPr/>
        </p:nvGraphicFramePr>
        <p:xfrm>
          <a:off x="8230606" y="3554620"/>
          <a:ext cx="3535824" cy="247003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各分公司</a:t>
            </a:r>
            <a:r>
              <a:rPr lang="zh-CN" altLang="en-US" sz="2400" b="1" dirty="0">
                <a:latin typeface="微软雅黑" panose="020B0503020204020204" pitchFamily="34" charset="-122"/>
                <a:ea typeface="微软雅黑" panose="020B0503020204020204" pitchFamily="34" charset="-122"/>
              </a:rPr>
              <a:t>消费者导向</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7" name="图表 16"/>
          <p:cNvGraphicFramePr/>
          <p:nvPr/>
        </p:nvGraphicFramePr>
        <p:xfrm>
          <a:off x="332649" y="957217"/>
          <a:ext cx="3613461" cy="244415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8" name="图表 17"/>
          <p:cNvGraphicFramePr/>
          <p:nvPr/>
        </p:nvGraphicFramePr>
        <p:xfrm>
          <a:off x="4287358" y="983095"/>
          <a:ext cx="3630714" cy="24268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图表 18"/>
          <p:cNvGraphicFramePr/>
          <p:nvPr/>
        </p:nvGraphicFramePr>
        <p:xfrm>
          <a:off x="8259319" y="983096"/>
          <a:ext cx="3599083" cy="24096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各店型销售占比</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452673" y="2254312"/>
          <a:ext cx="11271564" cy="3702867"/>
        </p:xfrm>
        <a:graphic>
          <a:graphicData uri="http://schemas.openxmlformats.org/drawingml/2006/chart">
            <c:chart xmlns:c="http://schemas.openxmlformats.org/drawingml/2006/chart" xmlns:r="http://schemas.openxmlformats.org/officeDocument/2006/relationships" r:id="rId1"/>
          </a:graphicData>
        </a:graphic>
      </p:graphicFrame>
      <p:sp>
        <p:nvSpPr>
          <p:cNvPr id="13" name="文本框 1"/>
          <p:cNvSpPr txBox="1"/>
          <p:nvPr/>
        </p:nvSpPr>
        <p:spPr>
          <a:xfrm>
            <a:off x="379525" y="1372139"/>
            <a:ext cx="11407091" cy="36893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总的来说，店型越大，会员销售占比月高，但是从特大店（特一）开始，会员销售占比随着店型的增长而降低</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各店型销售占比</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587753" y="1006219"/>
          <a:ext cx="36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6" name="图表 15"/>
          <p:cNvGraphicFramePr/>
          <p:nvPr/>
        </p:nvGraphicFramePr>
        <p:xfrm>
          <a:off x="587753" y="363481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图表 16"/>
          <p:cNvGraphicFramePr/>
          <p:nvPr/>
        </p:nvGraphicFramePr>
        <p:xfrm>
          <a:off x="4353206" y="997165"/>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nvGraphicFramePr>
        <p:xfrm>
          <a:off x="4353206" y="3643870"/>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nvGraphicFramePr>
        <p:xfrm>
          <a:off x="8092287" y="994066"/>
          <a:ext cx="360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图表 19"/>
          <p:cNvGraphicFramePr/>
          <p:nvPr/>
        </p:nvGraphicFramePr>
        <p:xfrm>
          <a:off x="8092288" y="3643871"/>
          <a:ext cx="3600000" cy="2520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各店型销售占比</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6" name="图表 15"/>
          <p:cNvGraphicFramePr/>
          <p:nvPr/>
        </p:nvGraphicFramePr>
        <p:xfrm>
          <a:off x="615114" y="966533"/>
          <a:ext cx="54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 name="图表 16"/>
          <p:cNvGraphicFramePr/>
          <p:nvPr/>
        </p:nvGraphicFramePr>
        <p:xfrm>
          <a:off x="615114" y="3565858"/>
          <a:ext cx="54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p:cNvGraphicFramePr/>
          <p:nvPr/>
        </p:nvGraphicFramePr>
        <p:xfrm>
          <a:off x="6096000" y="966533"/>
          <a:ext cx="54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p:nvPr/>
        </p:nvGraphicFramePr>
        <p:xfrm>
          <a:off x="6096000" y="3565858"/>
          <a:ext cx="5400000" cy="252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基础数据分析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门店销售分析</a:t>
            </a:r>
            <a:endParaRPr lang="zh-CN" altLang="en-US" sz="2400" b="1" dirty="0">
              <a:latin typeface="微软雅黑" panose="020B0503020204020204" pitchFamily="34" charset="-122"/>
              <a:ea typeface="微软雅黑" panose="020B0503020204020204" pitchFamily="34" charset="-122"/>
              <a:cs typeface="+mj-cs"/>
            </a:endParaRPr>
          </a:p>
        </p:txBody>
      </p:sp>
      <p:graphicFrame>
        <p:nvGraphicFramePr>
          <p:cNvPr id="6" name="图表 5"/>
          <p:cNvGraphicFramePr/>
          <p:nvPr/>
        </p:nvGraphicFramePr>
        <p:xfrm>
          <a:off x="413645" y="2675978"/>
          <a:ext cx="5400000" cy="2880000"/>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1"/>
          <p:cNvSpPr txBox="1"/>
          <p:nvPr/>
        </p:nvSpPr>
        <p:spPr>
          <a:xfrm>
            <a:off x="379525" y="968067"/>
            <a:ext cx="11407091" cy="147732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门店数量与月销售额</a:t>
            </a:r>
            <a:r>
              <a:rPr lang="zh-CN" altLang="en-US" sz="1600" dirty="0">
                <a:latin typeface="微软雅黑" panose="020B0503020204020204" pitchFamily="34" charset="-122"/>
                <a:ea typeface="微软雅黑" panose="020B0503020204020204" pitchFamily="34" charset="-122"/>
                <a:cs typeface="+mj-cs"/>
              </a:rPr>
              <a:t>为</a:t>
            </a:r>
            <a:r>
              <a:rPr lang="zh-CN" altLang="en-US" sz="1600" dirty="0" smtClean="0">
                <a:latin typeface="微软雅黑" panose="020B0503020204020204" pitchFamily="34" charset="-122"/>
                <a:ea typeface="微软雅黑" panose="020B0503020204020204" pitchFamily="34" charset="-122"/>
                <a:cs typeface="+mj-cs"/>
              </a:rPr>
              <a:t>正比关系，最高点为</a:t>
            </a:r>
            <a:r>
              <a:rPr lang="en-US" altLang="zh-CN" sz="1600" dirty="0" smtClean="0">
                <a:latin typeface="微软雅黑" panose="020B0503020204020204" pitchFamily="34" charset="-122"/>
                <a:ea typeface="微软雅黑" panose="020B0503020204020204" pitchFamily="34" charset="-122"/>
                <a:cs typeface="+mj-cs"/>
              </a:rPr>
              <a:t>2019</a:t>
            </a:r>
            <a:r>
              <a:rPr lang="zh-CN" altLang="en-US" sz="1600" dirty="0" smtClean="0">
                <a:latin typeface="微软雅黑" panose="020B0503020204020204" pitchFamily="34" charset="-122"/>
                <a:ea typeface="微软雅黑" panose="020B0503020204020204" pitchFamily="34" charset="-122"/>
                <a:cs typeface="+mj-cs"/>
              </a:rPr>
              <a:t>年</a:t>
            </a:r>
            <a:r>
              <a:rPr lang="en-US" altLang="zh-CN" sz="1600" dirty="0" smtClean="0">
                <a:latin typeface="微软雅黑" panose="020B0503020204020204" pitchFamily="34" charset="-122"/>
                <a:ea typeface="微软雅黑" panose="020B0503020204020204" pitchFamily="34" charset="-122"/>
                <a:cs typeface="+mj-cs"/>
              </a:rPr>
              <a:t>1</a:t>
            </a:r>
            <a:r>
              <a:rPr lang="zh-CN" altLang="en-US" sz="1600" dirty="0" smtClean="0">
                <a:latin typeface="微软雅黑" panose="020B0503020204020204" pitchFamily="34" charset="-122"/>
                <a:ea typeface="微软雅黑" panose="020B0503020204020204" pitchFamily="34" charset="-122"/>
                <a:cs typeface="+mj-cs"/>
              </a:rPr>
              <a:t>月，销售额为</a:t>
            </a:r>
            <a:r>
              <a:rPr lang="en-US" altLang="zh-CN" sz="1600" dirty="0" smtClean="0">
                <a:latin typeface="微软雅黑" panose="020B0503020204020204" pitchFamily="34" charset="-122"/>
                <a:ea typeface="微软雅黑" panose="020B0503020204020204" pitchFamily="34" charset="-122"/>
                <a:cs typeface="+mj-cs"/>
              </a:rPr>
              <a:t>5.06</a:t>
            </a:r>
            <a:r>
              <a:rPr lang="zh-CN" altLang="en-US" sz="1600" dirty="0" smtClean="0">
                <a:latin typeface="微软雅黑" panose="020B0503020204020204" pitchFamily="34" charset="-122"/>
                <a:ea typeface="微软雅黑" panose="020B0503020204020204" pitchFamily="34" charset="-122"/>
                <a:cs typeface="+mj-cs"/>
              </a:rPr>
              <a:t>亿；</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en-US" altLang="zh-CN" sz="1600" dirty="0" smtClean="0">
                <a:latin typeface="微软雅黑" panose="020B0503020204020204" pitchFamily="34" charset="-122"/>
                <a:ea typeface="微软雅黑" panose="020B0503020204020204" pitchFamily="34" charset="-122"/>
                <a:cs typeface="+mj-cs"/>
              </a:rPr>
              <a:t>2018</a:t>
            </a:r>
            <a:r>
              <a:rPr lang="zh-CN" altLang="en-US" sz="1600" dirty="0" smtClean="0">
                <a:latin typeface="微软雅黑" panose="020B0503020204020204" pitchFamily="34" charset="-122"/>
                <a:ea typeface="微软雅黑" panose="020B0503020204020204" pitchFamily="34" charset="-122"/>
                <a:cs typeface="+mj-cs"/>
              </a:rPr>
              <a:t>年</a:t>
            </a:r>
            <a:r>
              <a:rPr lang="en-US" altLang="zh-CN" sz="1600" dirty="0" smtClean="0">
                <a:latin typeface="微软雅黑" panose="020B0503020204020204" pitchFamily="34" charset="-122"/>
                <a:ea typeface="微软雅黑" panose="020B0503020204020204" pitchFamily="34" charset="-122"/>
                <a:cs typeface="+mj-cs"/>
              </a:rPr>
              <a:t>7</a:t>
            </a:r>
            <a:r>
              <a:rPr lang="zh-CN" altLang="en-US" sz="1600" dirty="0" smtClean="0">
                <a:latin typeface="微软雅黑" panose="020B0503020204020204" pitchFamily="34" charset="-122"/>
                <a:ea typeface="微软雅黑" panose="020B0503020204020204" pitchFamily="34" charset="-122"/>
                <a:cs typeface="+mj-cs"/>
              </a:rPr>
              <a:t>月至</a:t>
            </a:r>
            <a:r>
              <a:rPr lang="en-US" altLang="zh-CN" sz="1600" dirty="0" smtClean="0">
                <a:latin typeface="微软雅黑" panose="020B0503020204020204" pitchFamily="34" charset="-122"/>
                <a:ea typeface="微软雅黑" panose="020B0503020204020204" pitchFamily="34" charset="-122"/>
                <a:cs typeface="+mj-cs"/>
              </a:rPr>
              <a:t>2019</a:t>
            </a:r>
            <a:r>
              <a:rPr lang="zh-CN" altLang="en-US" sz="1600" dirty="0" smtClean="0">
                <a:latin typeface="微软雅黑" panose="020B0503020204020204" pitchFamily="34" charset="-122"/>
                <a:ea typeface="微软雅黑" panose="020B0503020204020204" pitchFamily="34" charset="-122"/>
                <a:cs typeface="+mj-cs"/>
              </a:rPr>
              <a:t>年</a:t>
            </a:r>
            <a:r>
              <a:rPr lang="en-US" altLang="zh-CN" sz="1600" dirty="0" smtClean="0">
                <a:latin typeface="微软雅黑" panose="020B0503020204020204" pitchFamily="34" charset="-122"/>
                <a:ea typeface="微软雅黑" panose="020B0503020204020204" pitchFamily="34" charset="-122"/>
                <a:cs typeface="+mj-cs"/>
              </a:rPr>
              <a:t>1</a:t>
            </a:r>
            <a:r>
              <a:rPr lang="zh-CN" altLang="en-US" sz="1600" dirty="0" smtClean="0">
                <a:latin typeface="微软雅黑" panose="020B0503020204020204" pitchFamily="34" charset="-122"/>
                <a:ea typeface="微软雅黑" panose="020B0503020204020204" pitchFamily="34" charset="-122"/>
                <a:cs typeface="+mj-cs"/>
              </a:rPr>
              <a:t>月止，</a:t>
            </a:r>
            <a:r>
              <a:rPr lang="zh-CN" altLang="en-US" sz="1600" dirty="0" smtClean="0">
                <a:latin typeface="微软雅黑" panose="020B0503020204020204" pitchFamily="34" charset="-122"/>
                <a:ea typeface="微软雅黑" panose="020B0503020204020204" pitchFamily="34" charset="-122"/>
              </a:rPr>
              <a:t>月销售额出现</a:t>
            </a:r>
            <a:r>
              <a:rPr lang="zh-CN" altLang="en-US" sz="1600" dirty="0">
                <a:latin typeface="微软雅黑" panose="020B0503020204020204" pitchFamily="34" charset="-122"/>
                <a:ea typeface="微软雅黑" panose="020B0503020204020204" pitchFamily="34" charset="-122"/>
              </a:rPr>
              <a:t>一个高增长，</a:t>
            </a:r>
            <a:r>
              <a:rPr lang="zh-CN" altLang="en-US" sz="1600" dirty="0" smtClean="0">
                <a:latin typeface="微软雅黑" panose="020B0503020204020204" pitchFamily="34" charset="-122"/>
                <a:ea typeface="微软雅黑" panose="020B0503020204020204" pitchFamily="34" charset="-122"/>
                <a:cs typeface="+mj-cs"/>
              </a:rPr>
              <a:t>增长比率 </a:t>
            </a:r>
            <a:r>
              <a:rPr lang="en-US" altLang="zh-CN" sz="1600" b="1" dirty="0" smtClean="0">
                <a:solidFill>
                  <a:srgbClr val="FF0000"/>
                </a:solidFill>
                <a:latin typeface="微软雅黑" panose="020B0503020204020204" pitchFamily="34" charset="-122"/>
                <a:ea typeface="微软雅黑" panose="020B0503020204020204" pitchFamily="34" charset="-122"/>
                <a:cs typeface="+mj-cs"/>
              </a:rPr>
              <a:t>28%</a:t>
            </a:r>
            <a:r>
              <a:rPr lang="zh-CN" altLang="en-US" sz="1600" dirty="0" smtClean="0">
                <a:latin typeface="微软雅黑" panose="020B0503020204020204" pitchFamily="34" charset="-122"/>
                <a:ea typeface="微软雅黑" panose="020B0503020204020204" pitchFamily="34" charset="-122"/>
                <a:cs typeface="+mj-cs"/>
              </a:rPr>
              <a:t>；</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门店数量与月均销售为反比关系，可能原因：</a:t>
            </a:r>
            <a:r>
              <a:rPr lang="en-US" altLang="zh-CN" sz="1600" dirty="0" smtClean="0">
                <a:latin typeface="微软雅黑" panose="020B0503020204020204" pitchFamily="34" charset="-122"/>
                <a:ea typeface="微软雅黑" panose="020B0503020204020204" pitchFamily="34" charset="-122"/>
                <a:cs typeface="+mj-cs"/>
              </a:rPr>
              <a:t>1</a:t>
            </a:r>
            <a:r>
              <a:rPr lang="zh-CN" altLang="en-US" sz="1600" dirty="0" smtClean="0">
                <a:latin typeface="微软雅黑" panose="020B0503020204020204" pitchFamily="34" charset="-122"/>
                <a:ea typeface="微软雅黑" panose="020B0503020204020204" pitchFamily="34" charset="-122"/>
                <a:cs typeface="+mj-cs"/>
              </a:rPr>
              <a:t>、老门店月均销售下降。</a:t>
            </a:r>
            <a:r>
              <a:rPr lang="en-US" altLang="zh-CN" sz="1600" dirty="0" smtClean="0">
                <a:latin typeface="微软雅黑" panose="020B0503020204020204" pitchFamily="34" charset="-122"/>
                <a:ea typeface="微软雅黑" panose="020B0503020204020204" pitchFamily="34" charset="-122"/>
                <a:cs typeface="+mj-cs"/>
              </a:rPr>
              <a:t>2</a:t>
            </a:r>
            <a:r>
              <a:rPr lang="zh-CN" altLang="en-US" sz="1600" dirty="0" smtClean="0">
                <a:latin typeface="微软雅黑" panose="020B0503020204020204" pitchFamily="34" charset="-122"/>
                <a:ea typeface="微软雅黑" panose="020B0503020204020204" pitchFamily="34" charset="-122"/>
                <a:cs typeface="+mj-cs"/>
              </a:rPr>
              <a:t>、新开门店质量较差；</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店均销售额与会员销售占比基本成正比关系。</a:t>
            </a:r>
            <a:endParaRPr lang="en-US" altLang="zh-CN" sz="1600" dirty="0" smtClean="0">
              <a:latin typeface="微软雅黑" panose="020B0503020204020204" pitchFamily="34" charset="-122"/>
              <a:ea typeface="微软雅黑" panose="020B0503020204020204" pitchFamily="34" charset="-122"/>
              <a:cs typeface="+mj-cs"/>
            </a:endParaRPr>
          </a:p>
        </p:txBody>
      </p:sp>
      <p:sp>
        <p:nvSpPr>
          <p:cNvPr id="8" name="矩形 7"/>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6267223" y="2675978"/>
          <a:ext cx="5400000" cy="288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各店型销售占比</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650336" y="1034434"/>
          <a:ext cx="54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图表 6"/>
          <p:cNvGraphicFramePr/>
          <p:nvPr/>
        </p:nvGraphicFramePr>
        <p:xfrm>
          <a:off x="650336" y="3642813"/>
          <a:ext cx="54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nvGraphicFramePr>
        <p:xfrm>
          <a:off x="6118633" y="1043487"/>
          <a:ext cx="54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nvGraphicFramePr>
        <p:xfrm>
          <a:off x="6127687" y="3651867"/>
          <a:ext cx="5400000" cy="252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各店型销售占比</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4" name="图表 3"/>
          <p:cNvGraphicFramePr/>
          <p:nvPr/>
        </p:nvGraphicFramePr>
        <p:xfrm>
          <a:off x="641287" y="970003"/>
          <a:ext cx="3600000" cy="25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650340" y="3589549"/>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4316995" y="970003"/>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nvGraphicFramePr>
        <p:xfrm>
          <a:off x="4316995" y="3589549"/>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p:nvPr/>
        </p:nvGraphicFramePr>
        <p:xfrm>
          <a:off x="7992701" y="970003"/>
          <a:ext cx="360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p:nvPr/>
        </p:nvGraphicFramePr>
        <p:xfrm>
          <a:off x="7992701" y="3589549"/>
          <a:ext cx="3600000" cy="2520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各店型消费频次分布</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533820" y="2316600"/>
          <a:ext cx="11202180" cy="3169800"/>
        </p:xfrm>
        <a:graphic>
          <a:graphicData uri="http://schemas.openxmlformats.org/drawingml/2006/chart">
            <c:chart xmlns:c="http://schemas.openxmlformats.org/drawingml/2006/chart" xmlns:r="http://schemas.openxmlformats.org/officeDocument/2006/relationships" r:id="rId1"/>
          </a:graphicData>
        </a:graphic>
      </p:graphicFrame>
      <p:sp>
        <p:nvSpPr>
          <p:cNvPr id="13" name="文本框 1"/>
          <p:cNvSpPr txBox="1"/>
          <p:nvPr/>
        </p:nvSpPr>
        <p:spPr>
          <a:xfrm>
            <a:off x="379525" y="1372139"/>
            <a:ext cx="11407091" cy="36893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特大店（</a:t>
            </a:r>
            <a:r>
              <a:rPr lang="zh-CN" altLang="en-US" sz="1600" dirty="0">
                <a:latin typeface="微软雅黑" panose="020B0503020204020204" pitchFamily="34" charset="-122"/>
                <a:ea typeface="微软雅黑" panose="020B0503020204020204" pitchFamily="34" charset="-122"/>
              </a:rPr>
              <a:t>特二）的会员忠诚度最高，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次性购买占比最低</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
          <p:cNvGrpSpPr/>
          <p:nvPr/>
        </p:nvGrpSpPr>
        <p:grpSpPr bwMode="auto">
          <a:xfrm>
            <a:off x="2667000" y="1143000"/>
            <a:ext cx="6961188" cy="5449888"/>
            <a:chOff x="2183131" y="653425"/>
            <a:chExt cx="6960870" cy="5450195"/>
          </a:xfrm>
        </p:grpSpPr>
        <p:sp>
          <p:nvSpPr>
            <p:cNvPr id="6" name="Freeform 245"/>
            <p:cNvSpPr/>
            <p:nvPr/>
          </p:nvSpPr>
          <p:spPr bwMode="auto">
            <a:xfrm>
              <a:off x="7642295" y="653425"/>
              <a:ext cx="1501706" cy="1365327"/>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7" name="Freeform 246"/>
            <p:cNvSpPr/>
            <p:nvPr/>
          </p:nvSpPr>
          <p:spPr bwMode="auto">
            <a:xfrm>
              <a:off x="4448391" y="2318807"/>
              <a:ext cx="1920787" cy="1628867"/>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9" name="Freeform 247"/>
            <p:cNvSpPr/>
            <p:nvPr/>
          </p:nvSpPr>
          <p:spPr bwMode="auto">
            <a:xfrm>
              <a:off x="6573955" y="2723642"/>
              <a:ext cx="498452" cy="896989"/>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0" name="Freeform 248"/>
            <p:cNvSpPr/>
            <p:nvPr/>
          </p:nvSpPr>
          <p:spPr bwMode="auto">
            <a:xfrm>
              <a:off x="2411721" y="3066561"/>
              <a:ext cx="2668466" cy="1625692"/>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1" name="Freeform 249"/>
            <p:cNvSpPr/>
            <p:nvPr/>
          </p:nvSpPr>
          <p:spPr bwMode="auto">
            <a:xfrm>
              <a:off x="7180353" y="3060211"/>
              <a:ext cx="946107" cy="566770"/>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2" name="Freeform 250"/>
            <p:cNvSpPr/>
            <p:nvPr/>
          </p:nvSpPr>
          <p:spPr bwMode="auto">
            <a:xfrm>
              <a:off x="7686158" y="4112000"/>
              <a:ext cx="538482" cy="577307"/>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 name="Freeform 251"/>
            <p:cNvSpPr/>
            <p:nvPr/>
          </p:nvSpPr>
          <p:spPr bwMode="auto">
            <a:xfrm>
              <a:off x="5686584" y="4468403"/>
              <a:ext cx="815938" cy="704890"/>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4" name="Freeform 252"/>
            <p:cNvSpPr/>
            <p:nvPr/>
          </p:nvSpPr>
          <p:spPr bwMode="auto">
            <a:xfrm>
              <a:off x="6577297" y="5019196"/>
              <a:ext cx="1037564" cy="800157"/>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5" name="Freeform 253"/>
            <p:cNvSpPr/>
            <p:nvPr/>
          </p:nvSpPr>
          <p:spPr bwMode="auto">
            <a:xfrm>
              <a:off x="5038914" y="739155"/>
              <a:ext cx="3097071" cy="2460764"/>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6" name="Freeform 254"/>
            <p:cNvSpPr/>
            <p:nvPr/>
          </p:nvSpPr>
          <p:spPr bwMode="auto">
            <a:xfrm>
              <a:off x="3911840" y="2809371"/>
              <a:ext cx="1754107" cy="1209743"/>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7" name="Freeform 255"/>
            <p:cNvSpPr/>
            <p:nvPr/>
          </p:nvSpPr>
          <p:spPr bwMode="auto">
            <a:xfrm>
              <a:off x="7457256" y="3531184"/>
              <a:ext cx="613532" cy="607137"/>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8" name="Freeform 256"/>
            <p:cNvSpPr/>
            <p:nvPr/>
          </p:nvSpPr>
          <p:spPr bwMode="auto">
            <a:xfrm>
              <a:off x="4875408" y="3700010"/>
              <a:ext cx="1444559" cy="1243082"/>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9" name="Freeform 257"/>
            <p:cNvSpPr/>
            <p:nvPr/>
          </p:nvSpPr>
          <p:spPr bwMode="auto">
            <a:xfrm>
              <a:off x="6359653" y="3936527"/>
              <a:ext cx="1041316" cy="538702"/>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0" name="Freeform 258"/>
            <p:cNvSpPr/>
            <p:nvPr/>
          </p:nvSpPr>
          <p:spPr bwMode="auto">
            <a:xfrm>
              <a:off x="5824690" y="4922453"/>
              <a:ext cx="1065164" cy="690601"/>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1" name="Freeform 259"/>
            <p:cNvSpPr/>
            <p:nvPr/>
          </p:nvSpPr>
          <p:spPr bwMode="auto">
            <a:xfrm>
              <a:off x="2183131" y="1234483"/>
              <a:ext cx="2731963" cy="1997187"/>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2" name="Freeform 260"/>
            <p:cNvSpPr/>
            <p:nvPr/>
          </p:nvSpPr>
          <p:spPr bwMode="auto">
            <a:xfrm>
              <a:off x="5851676" y="2915740"/>
              <a:ext cx="380983" cy="633448"/>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3" name="Freeform 261"/>
            <p:cNvSpPr/>
            <p:nvPr/>
          </p:nvSpPr>
          <p:spPr bwMode="auto">
            <a:xfrm>
              <a:off x="6600942" y="3372966"/>
              <a:ext cx="831812" cy="73505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4" name="Freeform 262"/>
            <p:cNvSpPr/>
            <p:nvPr/>
          </p:nvSpPr>
          <p:spPr bwMode="auto">
            <a:xfrm>
              <a:off x="5904061" y="4025465"/>
              <a:ext cx="673069" cy="600109"/>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5" name="Freeform 263"/>
            <p:cNvSpPr/>
            <p:nvPr/>
          </p:nvSpPr>
          <p:spPr bwMode="auto">
            <a:xfrm>
              <a:off x="7091389" y="4310285"/>
              <a:ext cx="658562" cy="856309"/>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6" name="Freeform 264"/>
            <p:cNvSpPr/>
            <p:nvPr/>
          </p:nvSpPr>
          <p:spPr bwMode="auto">
            <a:xfrm>
              <a:off x="4810324" y="4460464"/>
              <a:ext cx="1209620" cy="1185930"/>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7" name="Freeform 265"/>
            <p:cNvSpPr/>
            <p:nvPr/>
          </p:nvSpPr>
          <p:spPr bwMode="auto">
            <a:xfrm>
              <a:off x="7842310" y="1748862"/>
              <a:ext cx="1084212" cy="727116"/>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8" name="Freeform 266"/>
            <p:cNvSpPr/>
            <p:nvPr/>
          </p:nvSpPr>
          <p:spPr bwMode="auto">
            <a:xfrm>
              <a:off x="5978671" y="2882401"/>
              <a:ext cx="766727" cy="122244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9" name="Freeform 267"/>
            <p:cNvSpPr/>
            <p:nvPr/>
          </p:nvSpPr>
          <p:spPr bwMode="auto">
            <a:xfrm>
              <a:off x="7221626" y="3639681"/>
              <a:ext cx="641321" cy="731878"/>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68"/>
            <p:cNvSpPr/>
            <p:nvPr/>
          </p:nvSpPr>
          <p:spPr bwMode="auto">
            <a:xfrm>
              <a:off x="6429074" y="4359417"/>
              <a:ext cx="735488" cy="817705"/>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1" name="Freeform 269"/>
            <p:cNvSpPr/>
            <p:nvPr/>
          </p:nvSpPr>
          <p:spPr bwMode="auto">
            <a:xfrm>
              <a:off x="7456565" y="4557308"/>
              <a:ext cx="563537" cy="685839"/>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70"/>
            <p:cNvSpPr/>
            <p:nvPr/>
          </p:nvSpPr>
          <p:spPr bwMode="auto">
            <a:xfrm>
              <a:off x="6418388" y="5875007"/>
              <a:ext cx="320660" cy="228613"/>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73"/>
            <p:cNvSpPr/>
            <p:nvPr/>
          </p:nvSpPr>
          <p:spPr bwMode="auto">
            <a:xfrm>
              <a:off x="7605783" y="2166398"/>
              <a:ext cx="774665" cy="70806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74"/>
            <p:cNvSpPr/>
            <p:nvPr/>
          </p:nvSpPr>
          <p:spPr bwMode="auto">
            <a:xfrm>
              <a:off x="6991449" y="2364846"/>
              <a:ext cx="722279" cy="1023996"/>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54823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5" name="Freeform 275"/>
            <p:cNvSpPr/>
            <p:nvPr/>
          </p:nvSpPr>
          <p:spPr bwMode="auto">
            <a:xfrm>
              <a:off x="7188517" y="2558532"/>
              <a:ext cx="401843" cy="463029"/>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76"/>
            <p:cNvSpPr/>
            <p:nvPr/>
          </p:nvSpPr>
          <p:spPr bwMode="auto">
            <a:xfrm>
              <a:off x="7516887" y="2569646"/>
              <a:ext cx="479403" cy="604871"/>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7" name="Freeform 277"/>
            <p:cNvSpPr/>
            <p:nvPr/>
          </p:nvSpPr>
          <p:spPr bwMode="auto">
            <a:xfrm>
              <a:off x="7718491" y="3841305"/>
              <a:ext cx="68259" cy="39690"/>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78"/>
            <p:cNvSpPr/>
            <p:nvPr/>
          </p:nvSpPr>
          <p:spPr bwMode="auto">
            <a:xfrm>
              <a:off x="8115348" y="4971668"/>
              <a:ext cx="190491" cy="419124"/>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79"/>
            <p:cNvSpPr/>
            <p:nvPr/>
          </p:nvSpPr>
          <p:spPr bwMode="auto">
            <a:xfrm>
              <a:off x="8041396" y="3969867"/>
              <a:ext cx="206387" cy="1912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0" name="Freeform 280"/>
            <p:cNvSpPr/>
            <p:nvPr/>
          </p:nvSpPr>
          <p:spPr bwMode="auto">
            <a:xfrm>
              <a:off x="3421324" y="4369972"/>
              <a:ext cx="288912" cy="1381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41" name="Group 161"/>
            <p:cNvGrpSpPr>
              <a:grpSpLocks noChangeAspect="1"/>
            </p:cNvGrpSpPr>
            <p:nvPr/>
          </p:nvGrpSpPr>
          <p:grpSpPr bwMode="auto">
            <a:xfrm>
              <a:off x="2540548" y="1493408"/>
              <a:ext cx="6246015" cy="4544732"/>
              <a:chOff x="3539" y="485"/>
              <a:chExt cx="3329" cy="2590"/>
            </a:xfrm>
          </p:grpSpPr>
          <p:sp>
            <p:nvSpPr>
              <p:cNvPr id="42"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3"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4"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5"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6"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7"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9"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0"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1"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2"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4"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5"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6"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7"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8"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9"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0"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1"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3"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4"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5"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94"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7"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sp>
        <p:nvSpPr>
          <p:cNvPr id="122" name="标题 1"/>
          <p:cNvSpPr txBox="1"/>
          <p:nvPr/>
        </p:nvSpPr>
        <p:spPr bwMode="auto">
          <a:xfrm>
            <a:off x="5464464" y="1952052"/>
            <a:ext cx="23066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nSpc>
                <a:spcPct val="90000"/>
              </a:lnSpc>
            </a:pPr>
            <a:r>
              <a:rPr lang="zh-CN" altLang="en-US" sz="4800" b="1" dirty="0">
                <a:solidFill>
                  <a:srgbClr val="7F7F7F"/>
                </a:solidFill>
                <a:latin typeface="楷体" panose="02010609060101010101" pitchFamily="49" charset="-122"/>
                <a:ea typeface="楷体" panose="02010609060101010101" pitchFamily="49" charset="-122"/>
              </a:rPr>
              <a:t>谢谢！</a:t>
            </a:r>
            <a:endParaRPr lang="zh-HK" altLang="en-US" sz="4800" b="1" dirty="0">
              <a:solidFill>
                <a:srgbClr val="7F7F7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基础数据分析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会员销售分析</a:t>
            </a:r>
            <a:endParaRPr lang="zh-CN" altLang="en-US" sz="2400" b="1" dirty="0">
              <a:latin typeface="微软雅黑" panose="020B0503020204020204" pitchFamily="34" charset="-122"/>
              <a:ea typeface="微软雅黑" panose="020B0503020204020204" pitchFamily="34" charset="-122"/>
              <a:cs typeface="+mj-cs"/>
            </a:endParaRPr>
          </a:p>
        </p:txBody>
      </p:sp>
      <p:graphicFrame>
        <p:nvGraphicFramePr>
          <p:cNvPr id="10" name="图表 9"/>
          <p:cNvGraphicFramePr/>
          <p:nvPr/>
        </p:nvGraphicFramePr>
        <p:xfrm>
          <a:off x="452160" y="2688336"/>
          <a:ext cx="5400000" cy="2880000"/>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
          <p:cNvSpPr txBox="1"/>
          <p:nvPr/>
        </p:nvSpPr>
        <p:spPr>
          <a:xfrm>
            <a:off x="379525" y="1187274"/>
            <a:ext cx="11407091" cy="738664"/>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消费会员数、人均月产值、客单价受季节，节假日影响较大；</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产值最高点为</a:t>
            </a:r>
            <a:r>
              <a:rPr lang="en-US" altLang="zh-CN" sz="1600" dirty="0">
                <a:latin typeface="微软雅黑" panose="020B0503020204020204" pitchFamily="34" charset="-122"/>
                <a:ea typeface="微软雅黑" panose="020B0503020204020204" pitchFamily="34" charset="-122"/>
              </a:rPr>
              <a:t>2018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月</a:t>
            </a:r>
            <a:r>
              <a:rPr lang="zh-CN" altLang="en-US" sz="1600" dirty="0" smtClean="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183</a:t>
            </a:r>
            <a:r>
              <a:rPr lang="zh-CN" altLang="en-US" sz="1600" dirty="0" smtClean="0">
                <a:latin typeface="微软雅黑" panose="020B0503020204020204" pitchFamily="34" charset="-122"/>
                <a:ea typeface="微软雅黑" panose="020B0503020204020204" pitchFamily="34" charset="-122"/>
              </a:rPr>
              <a:t>元。</a:t>
            </a:r>
            <a:endParaRPr lang="en-US" altLang="zh-CN" sz="1600" dirty="0">
              <a:latin typeface="微软雅黑" panose="020B0503020204020204" pitchFamily="34" charset="-122"/>
              <a:ea typeface="微软雅黑" panose="020B0503020204020204" pitchFamily="34" charset="-122"/>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3" name="图表 12"/>
          <p:cNvGraphicFramePr/>
          <p:nvPr/>
        </p:nvGraphicFramePr>
        <p:xfrm>
          <a:off x="6315456" y="2688336"/>
          <a:ext cx="5400000" cy="288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基础数据分析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会员销售分析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11" name="文本框 1"/>
          <p:cNvSpPr txBox="1"/>
          <p:nvPr/>
        </p:nvSpPr>
        <p:spPr>
          <a:xfrm>
            <a:off x="379525" y="1187274"/>
            <a:ext cx="11407091" cy="738664"/>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会员客单价与会员</a:t>
            </a:r>
            <a:r>
              <a:rPr lang="en-US" altLang="zh-CN" sz="1600" dirty="0" smtClean="0">
                <a:latin typeface="微软雅黑" panose="020B0503020204020204" pitchFamily="34" charset="-122"/>
                <a:ea typeface="微软雅黑" panose="020B0503020204020204" pitchFamily="34" charset="-122"/>
                <a:cs typeface="+mj-cs"/>
              </a:rPr>
              <a:t>SKU</a:t>
            </a:r>
            <a:r>
              <a:rPr lang="zh-CN" altLang="en-US" sz="1600" dirty="0" smtClean="0">
                <a:latin typeface="微软雅黑" panose="020B0503020204020204" pitchFamily="34" charset="-122"/>
                <a:ea typeface="微软雅黑" panose="020B0503020204020204" pitchFamily="34" charset="-122"/>
                <a:cs typeface="+mj-cs"/>
              </a:rPr>
              <a:t>品单价成比例关系，与会员品项数无直接对应关系；</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会员客单价与人均月产值成比例关系，与人均购买频次一定程度上有对应关系</a:t>
            </a:r>
            <a:endParaRPr lang="en-US" altLang="zh-CN" sz="1600" dirty="0" smtClean="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342900" y="2670048"/>
          <a:ext cx="5400000" cy="288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6307836" y="2670048"/>
          <a:ext cx="5400000" cy="288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a:latin typeface="微软雅黑" panose="020B0503020204020204" pitchFamily="34" charset="-122"/>
                <a:ea typeface="微软雅黑" panose="020B0503020204020204" pitchFamily="34" charset="-122"/>
                <a:cs typeface="+mj-cs"/>
              </a:rPr>
              <a:t>会员分析</a:t>
            </a:r>
            <a:r>
              <a:rPr lang="en-US" altLang="zh-CN" sz="2400" b="1">
                <a:latin typeface="微软雅黑" panose="020B0503020204020204" pitchFamily="34" charset="-122"/>
                <a:ea typeface="微软雅黑" panose="020B0503020204020204" pitchFamily="34" charset="-122"/>
                <a:cs typeface="+mj-cs"/>
              </a:rPr>
              <a:t>-</a:t>
            </a:r>
            <a:r>
              <a:rPr lang="zh-CN" altLang="en-US" sz="2400" b="1">
                <a:latin typeface="微软雅黑" panose="020B0503020204020204" pitchFamily="34" charset="-122"/>
                <a:ea typeface="微软雅黑" panose="020B0503020204020204" pitchFamily="34" charset="-122"/>
                <a:cs typeface="+mj-cs"/>
              </a:rPr>
              <a:t>会员消费行为分析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705361" y="2816766"/>
          <a:ext cx="3989469" cy="2880000"/>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1"/>
          <p:cNvSpPr txBox="1"/>
          <p:nvPr/>
        </p:nvSpPr>
        <p:spPr>
          <a:xfrm>
            <a:off x="379525" y="1393677"/>
            <a:ext cx="11431475" cy="32585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中青年是会员主力军，</a:t>
            </a:r>
            <a:r>
              <a:rPr lang="en-US" altLang="zh-CN" sz="1600" dirty="0" smtClean="0">
                <a:latin typeface="微软雅黑" panose="020B0503020204020204" pitchFamily="34" charset="-122"/>
                <a:ea typeface="微软雅黑" panose="020B0503020204020204" pitchFamily="34" charset="-122"/>
                <a:cs typeface="+mj-cs"/>
              </a:rPr>
              <a:t>30-55</a:t>
            </a:r>
            <a:r>
              <a:rPr lang="zh-CN" altLang="en-US" sz="1600" dirty="0" smtClean="0">
                <a:latin typeface="微软雅黑" panose="020B0503020204020204" pitchFamily="34" charset="-122"/>
                <a:ea typeface="微软雅黑" panose="020B0503020204020204" pitchFamily="34" charset="-122"/>
                <a:cs typeface="+mj-cs"/>
              </a:rPr>
              <a:t>岁占比近</a:t>
            </a:r>
            <a:r>
              <a:rPr lang="en-US" altLang="zh-CN" sz="1600" dirty="0" smtClean="0">
                <a:solidFill>
                  <a:srgbClr val="FF0000"/>
                </a:solidFill>
                <a:latin typeface="微软雅黑" panose="020B0503020204020204" pitchFamily="34" charset="-122"/>
                <a:ea typeface="微软雅黑" panose="020B0503020204020204" pitchFamily="34" charset="-122"/>
                <a:cs typeface="+mj-cs"/>
              </a:rPr>
              <a:t>60%</a:t>
            </a:r>
            <a:r>
              <a:rPr lang="zh-CN" altLang="en-US" sz="1600" dirty="0" smtClean="0">
                <a:latin typeface="微软雅黑" panose="020B0503020204020204" pitchFamily="34" charset="-122"/>
                <a:ea typeface="微软雅黑" panose="020B0503020204020204" pitchFamily="34" charset="-122"/>
                <a:cs typeface="+mj-cs"/>
              </a:rPr>
              <a:t>，</a:t>
            </a:r>
            <a:r>
              <a:rPr lang="en-US" altLang="zh-CN" sz="1600" dirty="0" smtClean="0">
                <a:latin typeface="微软雅黑" panose="020B0503020204020204" pitchFamily="34" charset="-122"/>
                <a:ea typeface="微软雅黑" panose="020B0503020204020204" pitchFamily="34" charset="-122"/>
                <a:cs typeface="+mj-cs"/>
              </a:rPr>
              <a:t>26-65</a:t>
            </a:r>
            <a:r>
              <a:rPr lang="zh-CN" altLang="en-US" sz="1600" dirty="0" smtClean="0">
                <a:latin typeface="微软雅黑" panose="020B0503020204020204" pitchFamily="34" charset="-122"/>
                <a:ea typeface="微软雅黑" panose="020B0503020204020204" pitchFamily="34" charset="-122"/>
                <a:cs typeface="+mj-cs"/>
              </a:rPr>
              <a:t>岁占比近</a:t>
            </a:r>
            <a:r>
              <a:rPr lang="en-US" altLang="zh-CN" sz="1600" dirty="0" smtClean="0">
                <a:solidFill>
                  <a:srgbClr val="FF0000"/>
                </a:solidFill>
                <a:latin typeface="微软雅黑" panose="020B0503020204020204" pitchFamily="34" charset="-122"/>
                <a:ea typeface="微软雅黑" panose="020B0503020204020204" pitchFamily="34" charset="-122"/>
                <a:cs typeface="+mj-cs"/>
              </a:rPr>
              <a:t>80%</a:t>
            </a:r>
            <a:r>
              <a:rPr lang="zh-CN" altLang="en-US" sz="1600" dirty="0" smtClean="0">
                <a:latin typeface="微软雅黑" panose="020B0503020204020204" pitchFamily="34" charset="-122"/>
                <a:ea typeface="微软雅黑" panose="020B0503020204020204" pitchFamily="34" charset="-122"/>
                <a:cs typeface="+mj-cs"/>
              </a:rPr>
              <a:t>；</a:t>
            </a:r>
            <a:endParaRPr lang="en-US" altLang="zh-CN" sz="1600" dirty="0" smtClean="0">
              <a:latin typeface="微软雅黑" panose="020B0503020204020204" pitchFamily="34" charset="-122"/>
              <a:ea typeface="微软雅黑" panose="020B0503020204020204" pitchFamily="34" charset="-122"/>
              <a:cs typeface="+mj-cs"/>
            </a:endParaRPr>
          </a:p>
        </p:txBody>
      </p:sp>
      <p:graphicFrame>
        <p:nvGraphicFramePr>
          <p:cNvPr id="13" name="图表 12"/>
          <p:cNvGraphicFramePr/>
          <p:nvPr/>
        </p:nvGraphicFramePr>
        <p:xfrm>
          <a:off x="5261212" y="2727000"/>
          <a:ext cx="6549787" cy="324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5358662" y="2582502"/>
          <a:ext cx="6326938" cy="3465497"/>
        </p:xfrm>
        <a:graphic>
          <a:graphicData uri="http://schemas.openxmlformats.org/drawingml/2006/chart">
            <c:chart xmlns:c="http://schemas.openxmlformats.org/drawingml/2006/chart" xmlns:r="http://schemas.openxmlformats.org/officeDocument/2006/relationships" r:id="rId1"/>
          </a:graphicData>
        </a:graphic>
      </p:graphicFrame>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a:latin typeface="微软雅黑" panose="020B0503020204020204" pitchFamily="34" charset="-122"/>
                <a:ea typeface="微软雅黑" panose="020B0503020204020204" pitchFamily="34" charset="-122"/>
                <a:cs typeface="+mj-cs"/>
              </a:rPr>
              <a:t>会员分析</a:t>
            </a:r>
            <a:r>
              <a:rPr lang="en-US" altLang="zh-CN" sz="2400" b="1">
                <a:latin typeface="微软雅黑" panose="020B0503020204020204" pitchFamily="34" charset="-122"/>
                <a:ea typeface="微软雅黑" panose="020B0503020204020204" pitchFamily="34" charset="-122"/>
                <a:cs typeface="+mj-cs"/>
              </a:rPr>
              <a:t>-</a:t>
            </a:r>
            <a:r>
              <a:rPr lang="zh-CN" altLang="en-US" sz="2400" b="1">
                <a:latin typeface="微软雅黑" panose="020B0503020204020204" pitchFamily="34" charset="-122"/>
                <a:ea typeface="微软雅黑" panose="020B0503020204020204" pitchFamily="34" charset="-122"/>
                <a:cs typeface="+mj-cs"/>
              </a:rPr>
              <a:t>会员消费行为分析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5" name="图表 4"/>
          <p:cNvGraphicFramePr/>
          <p:nvPr/>
        </p:nvGraphicFramePr>
        <p:xfrm>
          <a:off x="96061" y="2705608"/>
          <a:ext cx="4572000" cy="3218688"/>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1"/>
          <p:cNvSpPr txBox="1"/>
          <p:nvPr/>
        </p:nvSpPr>
        <p:spPr>
          <a:xfrm>
            <a:off x="379525" y="1372139"/>
            <a:ext cx="11407091" cy="36893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会员</a:t>
            </a:r>
            <a:r>
              <a:rPr lang="zh-CN" altLang="en-US" sz="1600" dirty="0">
                <a:latin typeface="微软雅黑" panose="020B0503020204020204" pitchFamily="34" charset="-122"/>
                <a:ea typeface="微软雅黑" panose="020B0503020204020204" pitchFamily="34" charset="-122"/>
              </a:rPr>
              <a:t>消费</a:t>
            </a:r>
            <a:r>
              <a:rPr lang="en-US" altLang="zh-CN" sz="1600" dirty="0" smtClean="0">
                <a:latin typeface="微软雅黑" panose="020B0503020204020204" pitchFamily="34" charset="-122"/>
                <a:ea typeface="微软雅黑" panose="020B0503020204020204" pitchFamily="34" charset="-122"/>
                <a:cs typeface="+mj-cs"/>
              </a:rPr>
              <a:t>200</a:t>
            </a:r>
            <a:r>
              <a:rPr lang="zh-CN" altLang="en-US" sz="1600" dirty="0" smtClean="0">
                <a:latin typeface="微软雅黑" panose="020B0503020204020204" pitchFamily="34" charset="-122"/>
                <a:ea typeface="微软雅黑" panose="020B0503020204020204" pitchFamily="34" charset="-122"/>
                <a:cs typeface="+mj-cs"/>
              </a:rPr>
              <a:t>元以内的占比近</a:t>
            </a:r>
            <a:r>
              <a:rPr lang="en-US" altLang="zh-CN" sz="1600" b="1" dirty="0" smtClean="0">
                <a:solidFill>
                  <a:srgbClr val="F39C11"/>
                </a:solidFill>
                <a:latin typeface="微软雅黑" panose="020B0503020204020204" pitchFamily="34" charset="-122"/>
                <a:ea typeface="微软雅黑" panose="020B0503020204020204" pitchFamily="34" charset="-122"/>
                <a:cs typeface="+mj-cs"/>
              </a:rPr>
              <a:t>55%</a:t>
            </a:r>
            <a:r>
              <a:rPr lang="zh-CN" altLang="en-US" sz="1600" b="1" dirty="0" smtClean="0">
                <a:latin typeface="微软雅黑" panose="020B0503020204020204" pitchFamily="34" charset="-122"/>
                <a:ea typeface="微软雅黑" panose="020B0503020204020204" pitchFamily="34" charset="-122"/>
                <a:cs typeface="+mj-cs"/>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500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元以内的占比</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75%</a:t>
            </a:r>
            <a:endParaRPr lang="zh-CN" altLang="en-US" sz="1600" dirty="0" smtClean="0">
              <a:latin typeface="微软雅黑" panose="020B0503020204020204" pitchFamily="34" charset="-122"/>
              <a:ea typeface="微软雅黑" panose="020B0503020204020204" pitchFamily="34" charset="-122"/>
              <a:cs typeface="+mj-cs"/>
            </a:endParaRPr>
          </a:p>
        </p:txBody>
      </p:sp>
      <p:graphicFrame>
        <p:nvGraphicFramePr>
          <p:cNvPr id="11" name="图表 10"/>
          <p:cNvGraphicFramePr/>
          <p:nvPr/>
        </p:nvGraphicFramePr>
        <p:xfrm>
          <a:off x="8020800" y="2569905"/>
          <a:ext cx="3675176" cy="21789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a:latin typeface="微软雅黑" panose="020B0503020204020204" pitchFamily="34" charset="-122"/>
                <a:ea typeface="微软雅黑" panose="020B0503020204020204" pitchFamily="34" charset="-122"/>
                <a:cs typeface="+mj-cs"/>
              </a:rPr>
              <a:t>会员分析</a:t>
            </a:r>
            <a:r>
              <a:rPr lang="en-US" altLang="zh-CN" sz="2400" b="1">
                <a:latin typeface="微软雅黑" panose="020B0503020204020204" pitchFamily="34" charset="-122"/>
                <a:ea typeface="微软雅黑" panose="020B0503020204020204" pitchFamily="34" charset="-122"/>
                <a:cs typeface="+mj-cs"/>
              </a:rPr>
              <a:t>-</a:t>
            </a:r>
            <a:r>
              <a:rPr lang="zh-CN" altLang="en-US" sz="2400" b="1">
                <a:latin typeface="微软雅黑" panose="020B0503020204020204" pitchFamily="34" charset="-122"/>
                <a:ea typeface="微软雅黑" panose="020B0503020204020204" pitchFamily="34" charset="-122"/>
                <a:cs typeface="+mj-cs"/>
              </a:rPr>
              <a:t>会员消费行为分析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5" name="文本框 1"/>
          <p:cNvSpPr txBox="1"/>
          <p:nvPr/>
        </p:nvSpPr>
        <p:spPr>
          <a:xfrm>
            <a:off x="379525" y="1372139"/>
            <a:ext cx="11407091" cy="36893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新增会员逐年上升，平均每个月会多增加</a:t>
            </a:r>
            <a:r>
              <a:rPr lang="en-US" altLang="zh-CN" sz="1600" dirty="0" smtClean="0">
                <a:latin typeface="微软雅黑" panose="020B0503020204020204" pitchFamily="34" charset="-122"/>
                <a:ea typeface="微软雅黑" panose="020B0503020204020204" pitchFamily="34" charset="-122"/>
                <a:cs typeface="+mj-cs"/>
              </a:rPr>
              <a:t>11281</a:t>
            </a:r>
            <a:r>
              <a:rPr lang="zh-CN" altLang="en-US" sz="1600" dirty="0" smtClean="0">
                <a:latin typeface="微软雅黑" panose="020B0503020204020204" pitchFamily="34" charset="-122"/>
                <a:ea typeface="微软雅黑" panose="020B0503020204020204" pitchFamily="34" charset="-122"/>
                <a:cs typeface="+mj-cs"/>
              </a:rPr>
              <a:t>个新会员</a:t>
            </a:r>
            <a:endParaRPr lang="zh-CN" altLang="en-US" sz="1600" dirty="0" smtClean="0">
              <a:latin typeface="微软雅黑" panose="020B0503020204020204" pitchFamily="34" charset="-122"/>
              <a:ea typeface="微软雅黑" panose="020B0503020204020204" pitchFamily="34" charset="-122"/>
              <a:cs typeface="+mj-cs"/>
            </a:endParaRPr>
          </a:p>
        </p:txBody>
      </p:sp>
      <p:graphicFrame>
        <p:nvGraphicFramePr>
          <p:cNvPr id="6" name="图表 5"/>
          <p:cNvGraphicFramePr/>
          <p:nvPr/>
        </p:nvGraphicFramePr>
        <p:xfrm>
          <a:off x="568800" y="2827866"/>
          <a:ext cx="11019491" cy="28800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a:latin typeface="微软雅黑" panose="020B0503020204020204" pitchFamily="34" charset="-122"/>
                <a:ea typeface="微软雅黑" panose="020B0503020204020204" pitchFamily="34" charset="-122"/>
                <a:cs typeface="+mj-cs"/>
              </a:rPr>
              <a:t>会员分析</a:t>
            </a:r>
            <a:r>
              <a:rPr lang="en-US" altLang="zh-CN" sz="2400" b="1">
                <a:latin typeface="微软雅黑" panose="020B0503020204020204" pitchFamily="34" charset="-122"/>
                <a:ea typeface="微软雅黑" panose="020B0503020204020204" pitchFamily="34" charset="-122"/>
                <a:cs typeface="+mj-cs"/>
              </a:rPr>
              <a:t>-</a:t>
            </a:r>
            <a:r>
              <a:rPr lang="zh-CN" altLang="en-US" sz="2400" b="1">
                <a:latin typeface="微软雅黑" panose="020B0503020204020204" pitchFamily="34" charset="-122"/>
                <a:ea typeface="微软雅黑" panose="020B0503020204020204" pitchFamily="34" charset="-122"/>
                <a:cs typeface="+mj-cs"/>
              </a:rPr>
              <a:t>会员消费行为分析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1"/>
          <p:cNvSpPr txBox="1"/>
          <p:nvPr/>
        </p:nvSpPr>
        <p:spPr>
          <a:xfrm>
            <a:off x="379525" y="1187354"/>
            <a:ext cx="11407091" cy="73850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低龄段留存较低，</a:t>
            </a:r>
            <a:r>
              <a:rPr lang="en-US" altLang="zh-CN" sz="1600" dirty="0" smtClean="0">
                <a:latin typeface="微软雅黑" panose="020B0503020204020204" pitchFamily="34" charset="-122"/>
                <a:ea typeface="微软雅黑" panose="020B0503020204020204" pitchFamily="34" charset="-122"/>
                <a:cs typeface="+mj-cs"/>
              </a:rPr>
              <a:t>20-25</a:t>
            </a:r>
            <a:r>
              <a:rPr lang="zh-CN" altLang="en-US" sz="1600" dirty="0" smtClean="0">
                <a:latin typeface="微软雅黑" panose="020B0503020204020204" pitchFamily="34" charset="-122"/>
                <a:ea typeface="微软雅黑" panose="020B0503020204020204" pitchFamily="34" charset="-122"/>
                <a:cs typeface="+mj-cs"/>
              </a:rPr>
              <a:t>岁消费</a:t>
            </a:r>
            <a:r>
              <a:rPr lang="en-US" altLang="zh-CN" sz="1600" dirty="0" smtClean="0">
                <a:latin typeface="微软雅黑" panose="020B0503020204020204" pitchFamily="34" charset="-122"/>
                <a:ea typeface="微软雅黑" panose="020B0503020204020204" pitchFamily="34" charset="-122"/>
                <a:cs typeface="+mj-cs"/>
              </a:rPr>
              <a:t>1</a:t>
            </a:r>
            <a:r>
              <a:rPr lang="zh-CN" altLang="en-US" sz="1600" dirty="0" smtClean="0">
                <a:latin typeface="微软雅黑" panose="020B0503020204020204" pitchFamily="34" charset="-122"/>
                <a:ea typeface="微软雅黑" panose="020B0503020204020204" pitchFamily="34" charset="-122"/>
                <a:cs typeface="+mj-cs"/>
              </a:rPr>
              <a:t>次会员</a:t>
            </a:r>
            <a:r>
              <a:rPr lang="zh-CN" altLang="en-US" sz="1600" dirty="0" smtClean="0">
                <a:latin typeface="微软雅黑" panose="020B0503020204020204" pitchFamily="34" charset="-122"/>
                <a:ea typeface="微软雅黑" panose="020B0503020204020204" pitchFamily="34" charset="-122"/>
              </a:rPr>
              <a:t>占</a:t>
            </a:r>
            <a:r>
              <a:rPr lang="zh-CN" altLang="en-US" sz="1600" dirty="0">
                <a:latin typeface="微软雅黑" panose="020B0503020204020204" pitchFamily="34" charset="-122"/>
                <a:ea typeface="微软雅黑" panose="020B0503020204020204" pitchFamily="34" charset="-122"/>
              </a:rPr>
              <a:t>比</a:t>
            </a:r>
            <a:r>
              <a:rPr lang="zh-CN" altLang="en-US" sz="1600" dirty="0" smtClean="0">
                <a:latin typeface="微软雅黑" panose="020B0503020204020204" pitchFamily="34" charset="-122"/>
                <a:ea typeface="微软雅黑" panose="020B0503020204020204" pitchFamily="34" charset="-122"/>
                <a:cs typeface="+mj-cs"/>
              </a:rPr>
              <a:t>超</a:t>
            </a:r>
            <a:r>
              <a:rPr lang="en-US" altLang="zh-CN" sz="1600" dirty="0" smtClean="0">
                <a:solidFill>
                  <a:srgbClr val="FF0000"/>
                </a:solidFill>
                <a:latin typeface="微软雅黑" panose="020B0503020204020204" pitchFamily="34" charset="-122"/>
                <a:ea typeface="微软雅黑" panose="020B0503020204020204" pitchFamily="34" charset="-122"/>
                <a:cs typeface="+mj-cs"/>
              </a:rPr>
              <a:t>50%</a:t>
            </a:r>
            <a:r>
              <a:rPr lang="zh-CN" altLang="en-US" sz="1600" dirty="0" smtClean="0">
                <a:latin typeface="微软雅黑" panose="020B0503020204020204" pitchFamily="34" charset="-122"/>
                <a:ea typeface="微软雅黑" panose="020B0503020204020204" pitchFamily="34" charset="-122"/>
                <a:cs typeface="+mj-cs"/>
              </a:rPr>
              <a:t>；</a:t>
            </a:r>
            <a:endParaRPr lang="en-US" altLang="zh-CN" sz="16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会员忠诚度随年龄增大而增加，用户黏性也较高，在</a:t>
            </a:r>
            <a:r>
              <a:rPr lang="en-US" altLang="zh-CN" sz="1600" dirty="0" smtClean="0">
                <a:latin typeface="微软雅黑" panose="020B0503020204020204" pitchFamily="34" charset="-122"/>
                <a:ea typeface="微软雅黑" panose="020B0503020204020204" pitchFamily="34" charset="-122"/>
                <a:cs typeface="+mj-cs"/>
              </a:rPr>
              <a:t>75-80</a:t>
            </a:r>
            <a:r>
              <a:rPr lang="zh-CN" altLang="en-US" sz="1600" dirty="0" smtClean="0">
                <a:latin typeface="微软雅黑" panose="020B0503020204020204" pitchFamily="34" charset="-122"/>
                <a:ea typeface="微软雅黑" panose="020B0503020204020204" pitchFamily="34" charset="-122"/>
                <a:cs typeface="+mj-cs"/>
              </a:rPr>
              <a:t>岁达到峰值</a:t>
            </a:r>
            <a:endParaRPr lang="zh-CN" altLang="en-US" sz="1600" dirty="0" smtClean="0">
              <a:latin typeface="微软雅黑" panose="020B0503020204020204" pitchFamily="34" charset="-122"/>
              <a:ea typeface="微软雅黑" panose="020B0503020204020204" pitchFamily="34" charset="-122"/>
              <a:cs typeface="+mj-cs"/>
            </a:endParaRPr>
          </a:p>
        </p:txBody>
      </p:sp>
      <p:graphicFrame>
        <p:nvGraphicFramePr>
          <p:cNvPr id="6" name="图表 5"/>
          <p:cNvGraphicFramePr/>
          <p:nvPr/>
        </p:nvGraphicFramePr>
        <p:xfrm>
          <a:off x="379524" y="2537799"/>
          <a:ext cx="11407091" cy="30861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96061" y="30600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品类结构</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各分公司品类销售结构</a:t>
            </a:r>
            <a:endParaRPr lang="zh-CN" altLang="en-US" sz="2400" b="1"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379525" y="6467728"/>
            <a:ext cx="2390078" cy="145424"/>
          </a:xfrm>
          <a:prstGeom prst="rect">
            <a:avLst/>
          </a:prstGeom>
        </p:spPr>
        <p:txBody>
          <a:bodyPr wrap="none" lIns="0" tIns="0" rIns="0" bIns="0">
            <a:spAutoFit/>
          </a:bodyPr>
          <a:lstStyle/>
          <a:p>
            <a:pP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379524" y="2232395"/>
          <a:ext cx="11272285" cy="3480341"/>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1"/>
          <p:cNvSpPr txBox="1"/>
          <p:nvPr/>
        </p:nvSpPr>
        <p:spPr>
          <a:xfrm>
            <a:off x="392225" y="1250854"/>
            <a:ext cx="11407091" cy="36893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ea typeface="微软雅黑" panose="020B0503020204020204" pitchFamily="34" charset="-122"/>
                <a:cs typeface="+mj-cs"/>
              </a:rPr>
              <a:t>上海公司非处方药占比最高，武汉公司处方药占比最高，江西公司中药占比最高</a:t>
            </a:r>
            <a:endParaRPr lang="zh-CN" altLang="en-US" sz="1600" dirty="0" smtClean="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Words>
  <Application>WPS 演示</Application>
  <PresentationFormat>宽屏</PresentationFormat>
  <Paragraphs>150</Paragraphs>
  <Slides>23</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微软雅黑</vt:lpstr>
      <vt:lpstr>等线</vt:lpstr>
      <vt:lpstr>Arial Unicode MS</vt:lpstr>
      <vt:lpstr>等线 Light</vt:lpstr>
      <vt:lpstr>Wingdings</vt:lpstr>
      <vt:lpstr>Calibri</vt:lpstr>
      <vt:lpstr>PMingLiU</vt:lpstr>
      <vt:lpstr>等线</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一念之间</cp:lastModifiedBy>
  <cp:revision>2125</cp:revision>
  <dcterms:created xsi:type="dcterms:W3CDTF">2018-08-01T02:51:00Z</dcterms:created>
  <dcterms:modified xsi:type="dcterms:W3CDTF">2019-06-20T08:21:44Z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