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591" r:id="rId4"/>
    <p:sldId id="893" r:id="rId6"/>
    <p:sldId id="892" r:id="rId7"/>
    <p:sldId id="891" r:id="rId8"/>
    <p:sldId id="884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9E4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40"/>
        <p:guide pos="37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2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各年龄消费情况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678250508785901"/>
          <c:y val="0.02650411735550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会员分析1!$C$4</c:f>
              <c:strCache>
                <c:ptCount val="1"/>
                <c:pt idx="0">
                  <c:v>会员数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会员分析1!$C$5:$C$70</c:f>
              <c:numCache>
                <c:formatCode>#,##0</c:formatCode>
                <c:ptCount val="66"/>
                <c:pt idx="0">
                  <c:v>74558</c:v>
                </c:pt>
                <c:pt idx="1">
                  <c:v>100148</c:v>
                </c:pt>
                <c:pt idx="2">
                  <c:v>116188</c:v>
                </c:pt>
                <c:pt idx="3">
                  <c:v>142717</c:v>
                </c:pt>
                <c:pt idx="4">
                  <c:v>153180</c:v>
                </c:pt>
                <c:pt idx="5">
                  <c:v>158842</c:v>
                </c:pt>
                <c:pt idx="6">
                  <c:v>180582</c:v>
                </c:pt>
                <c:pt idx="7">
                  <c:v>205705</c:v>
                </c:pt>
                <c:pt idx="8">
                  <c:v>250048</c:v>
                </c:pt>
                <c:pt idx="9">
                  <c:v>322402</c:v>
                </c:pt>
                <c:pt idx="10">
                  <c:v>324459</c:v>
                </c:pt>
                <c:pt idx="11">
                  <c:v>312686</c:v>
                </c:pt>
                <c:pt idx="12">
                  <c:v>337170</c:v>
                </c:pt>
                <c:pt idx="13">
                  <c:v>363265</c:v>
                </c:pt>
                <c:pt idx="14">
                  <c:v>327090</c:v>
                </c:pt>
                <c:pt idx="15">
                  <c:v>218444</c:v>
                </c:pt>
                <c:pt idx="16">
                  <c:v>225161</c:v>
                </c:pt>
                <c:pt idx="17">
                  <c:v>236593</c:v>
                </c:pt>
                <c:pt idx="18">
                  <c:v>200975</c:v>
                </c:pt>
                <c:pt idx="19">
                  <c:v>225885</c:v>
                </c:pt>
                <c:pt idx="20">
                  <c:v>216104</c:v>
                </c:pt>
                <c:pt idx="21">
                  <c:v>256502</c:v>
                </c:pt>
                <c:pt idx="22">
                  <c:v>198034</c:v>
                </c:pt>
                <c:pt idx="23">
                  <c:v>247545</c:v>
                </c:pt>
                <c:pt idx="24">
                  <c:v>246310</c:v>
                </c:pt>
                <c:pt idx="25">
                  <c:v>184052</c:v>
                </c:pt>
                <c:pt idx="26">
                  <c:v>175002</c:v>
                </c:pt>
                <c:pt idx="27">
                  <c:v>173610</c:v>
                </c:pt>
                <c:pt idx="28">
                  <c:v>180738</c:v>
                </c:pt>
                <c:pt idx="29">
                  <c:v>280720</c:v>
                </c:pt>
                <c:pt idx="30">
                  <c:v>201822</c:v>
                </c:pt>
                <c:pt idx="31">
                  <c:v>217988</c:v>
                </c:pt>
                <c:pt idx="32">
                  <c:v>134186</c:v>
                </c:pt>
                <c:pt idx="33">
                  <c:v>182758</c:v>
                </c:pt>
                <c:pt idx="34">
                  <c:v>214952</c:v>
                </c:pt>
                <c:pt idx="35">
                  <c:v>160336</c:v>
                </c:pt>
                <c:pt idx="36">
                  <c:v>173129</c:v>
                </c:pt>
                <c:pt idx="37">
                  <c:v>107850</c:v>
                </c:pt>
                <c:pt idx="38">
                  <c:v>81673</c:v>
                </c:pt>
                <c:pt idx="39">
                  <c:v>103400</c:v>
                </c:pt>
                <c:pt idx="40">
                  <c:v>97672</c:v>
                </c:pt>
                <c:pt idx="41">
                  <c:v>136799</c:v>
                </c:pt>
                <c:pt idx="42">
                  <c:v>135211</c:v>
                </c:pt>
                <c:pt idx="43">
                  <c:v>167800</c:v>
                </c:pt>
                <c:pt idx="44">
                  <c:v>115783</c:v>
                </c:pt>
                <c:pt idx="45">
                  <c:v>103577</c:v>
                </c:pt>
                <c:pt idx="46">
                  <c:v>91214</c:v>
                </c:pt>
                <c:pt idx="47">
                  <c:v>94685</c:v>
                </c:pt>
                <c:pt idx="48">
                  <c:v>74284</c:v>
                </c:pt>
                <c:pt idx="49">
                  <c:v>81909</c:v>
                </c:pt>
                <c:pt idx="50">
                  <c:v>60426</c:v>
                </c:pt>
                <c:pt idx="51">
                  <c:v>57089</c:v>
                </c:pt>
                <c:pt idx="52">
                  <c:v>52047</c:v>
                </c:pt>
                <c:pt idx="53">
                  <c:v>58476</c:v>
                </c:pt>
                <c:pt idx="54">
                  <c:v>80556</c:v>
                </c:pt>
                <c:pt idx="55">
                  <c:v>33120</c:v>
                </c:pt>
                <c:pt idx="56">
                  <c:v>30527</c:v>
                </c:pt>
                <c:pt idx="57">
                  <c:v>30087</c:v>
                </c:pt>
                <c:pt idx="58">
                  <c:v>27129</c:v>
                </c:pt>
                <c:pt idx="59">
                  <c:v>23316</c:v>
                </c:pt>
                <c:pt idx="60">
                  <c:v>19239</c:v>
                </c:pt>
                <c:pt idx="61">
                  <c:v>18374</c:v>
                </c:pt>
                <c:pt idx="62">
                  <c:v>16083</c:v>
                </c:pt>
                <c:pt idx="63">
                  <c:v>15625</c:v>
                </c:pt>
                <c:pt idx="64">
                  <c:v>12574</c:v>
                </c:pt>
                <c:pt idx="65">
                  <c:v>9784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会员分析1!$E$4</c:f>
              <c:strCache>
                <c:ptCount val="1"/>
                <c:pt idx="0">
                  <c:v>总消费频次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会员分析1!$E$5:$E$70</c:f>
              <c:numCache>
                <c:formatCode>#,##0</c:formatCode>
                <c:ptCount val="66"/>
                <c:pt idx="0">
                  <c:v>197945</c:v>
                </c:pt>
                <c:pt idx="1">
                  <c:v>290373</c:v>
                </c:pt>
                <c:pt idx="2">
                  <c:v>340850</c:v>
                </c:pt>
                <c:pt idx="3">
                  <c:v>443148</c:v>
                </c:pt>
                <c:pt idx="4">
                  <c:v>503690</c:v>
                </c:pt>
                <c:pt idx="5">
                  <c:v>550120</c:v>
                </c:pt>
                <c:pt idx="6">
                  <c:v>670854</c:v>
                </c:pt>
                <c:pt idx="7">
                  <c:v>825219</c:v>
                </c:pt>
                <c:pt idx="8">
                  <c:v>1093906</c:v>
                </c:pt>
                <c:pt idx="9">
                  <c:v>1509253</c:v>
                </c:pt>
                <c:pt idx="10">
                  <c:v>1632843</c:v>
                </c:pt>
                <c:pt idx="11">
                  <c:v>1608248</c:v>
                </c:pt>
                <c:pt idx="12">
                  <c:v>1823870</c:v>
                </c:pt>
                <c:pt idx="13">
                  <c:v>2047935</c:v>
                </c:pt>
                <c:pt idx="14">
                  <c:v>1902255</c:v>
                </c:pt>
                <c:pt idx="15">
                  <c:v>1278110</c:v>
                </c:pt>
                <c:pt idx="16">
                  <c:v>1353471</c:v>
                </c:pt>
                <c:pt idx="17">
                  <c:v>1461400</c:v>
                </c:pt>
                <c:pt idx="18">
                  <c:v>1249558</c:v>
                </c:pt>
                <c:pt idx="19">
                  <c:v>1416582</c:v>
                </c:pt>
                <c:pt idx="20">
                  <c:v>1367927</c:v>
                </c:pt>
                <c:pt idx="21">
                  <c:v>1566384</c:v>
                </c:pt>
                <c:pt idx="22">
                  <c:v>1229092</c:v>
                </c:pt>
                <c:pt idx="23">
                  <c:v>1528188</c:v>
                </c:pt>
                <c:pt idx="24">
                  <c:v>1537271</c:v>
                </c:pt>
                <c:pt idx="25">
                  <c:v>1189826</c:v>
                </c:pt>
                <c:pt idx="26">
                  <c:v>1142881</c:v>
                </c:pt>
                <c:pt idx="27">
                  <c:v>1136670</c:v>
                </c:pt>
                <c:pt idx="28">
                  <c:v>1175933</c:v>
                </c:pt>
                <c:pt idx="29">
                  <c:v>1956943</c:v>
                </c:pt>
                <c:pt idx="30">
                  <c:v>1329226</c:v>
                </c:pt>
                <c:pt idx="31">
                  <c:v>1382126</c:v>
                </c:pt>
                <c:pt idx="32">
                  <c:v>907335</c:v>
                </c:pt>
                <c:pt idx="33">
                  <c:v>1232124</c:v>
                </c:pt>
                <c:pt idx="34">
                  <c:v>1451796</c:v>
                </c:pt>
                <c:pt idx="35">
                  <c:v>1182646</c:v>
                </c:pt>
                <c:pt idx="36">
                  <c:v>1297640</c:v>
                </c:pt>
                <c:pt idx="37">
                  <c:v>793217</c:v>
                </c:pt>
                <c:pt idx="38">
                  <c:v>596993</c:v>
                </c:pt>
                <c:pt idx="39">
                  <c:v>763636</c:v>
                </c:pt>
                <c:pt idx="40">
                  <c:v>721633</c:v>
                </c:pt>
                <c:pt idx="41">
                  <c:v>995401</c:v>
                </c:pt>
                <c:pt idx="42">
                  <c:v>993927</c:v>
                </c:pt>
                <c:pt idx="43">
                  <c:v>1190931</c:v>
                </c:pt>
                <c:pt idx="44">
                  <c:v>905335</c:v>
                </c:pt>
                <c:pt idx="45">
                  <c:v>831762</c:v>
                </c:pt>
                <c:pt idx="46">
                  <c:v>745855</c:v>
                </c:pt>
                <c:pt idx="47">
                  <c:v>758716</c:v>
                </c:pt>
                <c:pt idx="48">
                  <c:v>621896</c:v>
                </c:pt>
                <c:pt idx="49">
                  <c:v>676808</c:v>
                </c:pt>
                <c:pt idx="50">
                  <c:v>531799</c:v>
                </c:pt>
                <c:pt idx="51">
                  <c:v>498123</c:v>
                </c:pt>
                <c:pt idx="52">
                  <c:v>455186</c:v>
                </c:pt>
                <c:pt idx="53">
                  <c:v>485864</c:v>
                </c:pt>
                <c:pt idx="54">
                  <c:v>620401</c:v>
                </c:pt>
                <c:pt idx="55">
                  <c:v>304497</c:v>
                </c:pt>
                <c:pt idx="56">
                  <c:v>277543</c:v>
                </c:pt>
                <c:pt idx="57">
                  <c:v>274282</c:v>
                </c:pt>
                <c:pt idx="58">
                  <c:v>251136</c:v>
                </c:pt>
                <c:pt idx="59">
                  <c:v>215872</c:v>
                </c:pt>
                <c:pt idx="60">
                  <c:v>179460</c:v>
                </c:pt>
                <c:pt idx="61">
                  <c:v>171872</c:v>
                </c:pt>
                <c:pt idx="62">
                  <c:v>151524</c:v>
                </c:pt>
                <c:pt idx="63">
                  <c:v>139775</c:v>
                </c:pt>
                <c:pt idx="64">
                  <c:v>110311</c:v>
                </c:pt>
                <c:pt idx="65">
                  <c:v>91362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4822863"/>
        <c:axId val="417664303"/>
      </c:lineChart>
      <c:lineChart>
        <c:grouping val="standard"/>
        <c:varyColors val="0"/>
        <c:ser>
          <c:idx val="1"/>
          <c:order val="1"/>
          <c:tx>
            <c:strRef>
              <c:f>会员分析1!$D$4</c:f>
              <c:strCache>
                <c:ptCount val="1"/>
                <c:pt idx="0">
                  <c:v>人均消费额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会员分析1!$D$5:$D$70</c:f>
              <c:numCache>
                <c:formatCode>#,##0_);[Red]\(#,##0\)</c:formatCode>
                <c:ptCount val="66"/>
                <c:pt idx="0">
                  <c:v>172.771736902813</c:v>
                </c:pt>
                <c:pt idx="1">
                  <c:v>194.486647661461</c:v>
                </c:pt>
                <c:pt idx="2">
                  <c:v>202.769253967707</c:v>
                </c:pt>
                <c:pt idx="3">
                  <c:v>228.77979238633</c:v>
                </c:pt>
                <c:pt idx="4">
                  <c:v>254.050978065021</c:v>
                </c:pt>
                <c:pt idx="5">
                  <c:v>277.530203472633</c:v>
                </c:pt>
                <c:pt idx="6">
                  <c:v>308.124644593591</c:v>
                </c:pt>
                <c:pt idx="7">
                  <c:v>342.006271991444</c:v>
                </c:pt>
                <c:pt idx="8">
                  <c:v>371.8029697898</c:v>
                </c:pt>
                <c:pt idx="9">
                  <c:v>396.074940540071</c:v>
                </c:pt>
                <c:pt idx="10">
                  <c:v>422.427909535565</c:v>
                </c:pt>
                <c:pt idx="11">
                  <c:v>430.015147400267</c:v>
                </c:pt>
                <c:pt idx="12">
                  <c:v>447.115138594774</c:v>
                </c:pt>
                <c:pt idx="13">
                  <c:v>461.23569289637</c:v>
                </c:pt>
                <c:pt idx="14">
                  <c:v>474.070568925983</c:v>
                </c:pt>
                <c:pt idx="15">
                  <c:v>482.041291864276</c:v>
                </c:pt>
                <c:pt idx="16">
                  <c:v>503.914189979614</c:v>
                </c:pt>
                <c:pt idx="17">
                  <c:v>513.471638467748</c:v>
                </c:pt>
                <c:pt idx="18">
                  <c:v>510.91629108098</c:v>
                </c:pt>
                <c:pt idx="19">
                  <c:v>518.943795869579</c:v>
                </c:pt>
                <c:pt idx="20">
                  <c:v>527.590227529337</c:v>
                </c:pt>
                <c:pt idx="21">
                  <c:v>509.190920031812</c:v>
                </c:pt>
                <c:pt idx="22">
                  <c:v>523.586781461769</c:v>
                </c:pt>
                <c:pt idx="23">
                  <c:v>515.909093821325</c:v>
                </c:pt>
                <c:pt idx="24">
                  <c:v>528.337634809792</c:v>
                </c:pt>
                <c:pt idx="25">
                  <c:v>549.947749603372</c:v>
                </c:pt>
                <c:pt idx="26">
                  <c:v>563.552878195677</c:v>
                </c:pt>
                <c:pt idx="27">
                  <c:v>564.363846725419</c:v>
                </c:pt>
                <c:pt idx="28">
                  <c:v>568.628887339685</c:v>
                </c:pt>
                <c:pt idx="29">
                  <c:v>614.58091375748</c:v>
                </c:pt>
                <c:pt idx="30">
                  <c:v>570.824831732913</c:v>
                </c:pt>
                <c:pt idx="31">
                  <c:v>552.007468530377</c:v>
                </c:pt>
                <c:pt idx="32">
                  <c:v>586.614676195728</c:v>
                </c:pt>
                <c:pt idx="33">
                  <c:v>578.075167106227</c:v>
                </c:pt>
                <c:pt idx="34">
                  <c:v>581.011178030444</c:v>
                </c:pt>
                <c:pt idx="35">
                  <c:v>643.02330343778</c:v>
                </c:pt>
                <c:pt idx="36">
                  <c:v>654.535170075492</c:v>
                </c:pt>
                <c:pt idx="37">
                  <c:v>630.208179508576</c:v>
                </c:pt>
                <c:pt idx="38">
                  <c:v>613.745427007701</c:v>
                </c:pt>
                <c:pt idx="39">
                  <c:v>624.415061605415</c:v>
                </c:pt>
                <c:pt idx="40">
                  <c:v>617.996319620771</c:v>
                </c:pt>
                <c:pt idx="41">
                  <c:v>611.663053750392</c:v>
                </c:pt>
                <c:pt idx="42">
                  <c:v>623.061148871023</c:v>
                </c:pt>
                <c:pt idx="43">
                  <c:v>598.678656674612</c:v>
                </c:pt>
                <c:pt idx="44">
                  <c:v>652.890648281699</c:v>
                </c:pt>
                <c:pt idx="45">
                  <c:v>677.731559902294</c:v>
                </c:pt>
                <c:pt idx="46">
                  <c:v>690.379812309513</c:v>
                </c:pt>
                <c:pt idx="47">
                  <c:v>676.926597665944</c:v>
                </c:pt>
                <c:pt idx="48">
                  <c:v>706.795784960422</c:v>
                </c:pt>
                <c:pt idx="49">
                  <c:v>714.48244319916</c:v>
                </c:pt>
                <c:pt idx="50">
                  <c:v>755.917561976632</c:v>
                </c:pt>
                <c:pt idx="51">
                  <c:v>754.897494263343</c:v>
                </c:pt>
                <c:pt idx="52">
                  <c:v>772.196291044632</c:v>
                </c:pt>
                <c:pt idx="53">
                  <c:v>727.530153225254</c:v>
                </c:pt>
                <c:pt idx="54">
                  <c:v>678.180701127166</c:v>
                </c:pt>
                <c:pt idx="55">
                  <c:v>839.090594202898</c:v>
                </c:pt>
                <c:pt idx="56">
                  <c:v>834.579337307956</c:v>
                </c:pt>
                <c:pt idx="57">
                  <c:v>820.967044570744</c:v>
                </c:pt>
                <c:pt idx="58">
                  <c:v>848.653292417707</c:v>
                </c:pt>
                <c:pt idx="59">
                  <c:v>856.504936953165</c:v>
                </c:pt>
                <c:pt idx="60">
                  <c:v>878.734141067623</c:v>
                </c:pt>
                <c:pt idx="61">
                  <c:v>878.669362686404</c:v>
                </c:pt>
                <c:pt idx="62">
                  <c:v>898.269854504756</c:v>
                </c:pt>
                <c:pt idx="63">
                  <c:v>840.31518912</c:v>
                </c:pt>
                <c:pt idx="64">
                  <c:v>828.167590265627</c:v>
                </c:pt>
                <c:pt idx="65">
                  <c:v>889.679089329517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9621871"/>
        <c:axId val="408848431"/>
      </c:lineChart>
      <c:catAx>
        <c:axId val="41482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7664303"/>
        <c:crosses val="autoZero"/>
        <c:auto val="1"/>
        <c:lblAlgn val="ctr"/>
        <c:lblOffset val="100"/>
        <c:noMultiLvlLbl val="0"/>
      </c:catAx>
      <c:valAx>
        <c:axId val="41766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4822863"/>
        <c:crosses val="autoZero"/>
        <c:crossBetween val="between"/>
      </c:valAx>
      <c:catAx>
        <c:axId val="469621871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8848431"/>
        <c:crosses val="autoZero"/>
        <c:auto val="1"/>
        <c:lblAlgn val="ctr"/>
        <c:lblOffset val="100"/>
        <c:noMultiLvlLbl val="0"/>
      </c:catAx>
      <c:valAx>
        <c:axId val="408848431"/>
        <c:scaling>
          <c:orientation val="minMax"/>
        </c:scaling>
        <c:delete val="0"/>
        <c:axPos val="r"/>
        <c:numFmt formatCode="#,##0_);[Red]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962187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2ECBE-108C-490B-AC57-6D47CB4D423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49938B9-0CF4-4D36-873E-CD4E5C31D81A}">
      <dgm:prSet phldrT="[文本]" custT="1"/>
      <dgm:spPr>
        <a:xfrm>
          <a:off x="823137" y="335300"/>
          <a:ext cx="411568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8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L9</a:t>
          </a:r>
          <a:endParaRPr lang="zh-CN" altLang="en-US" sz="8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764B4799-6CA0-437E-9CE9-B94EAB095258}" cxnId="{58FC3281-0E9F-46AD-8654-DAE197E49BC6}" type="parTrans">
      <dgm:prSet/>
      <dgm:spPr/>
      <dgm:t>
        <a:bodyPr/>
        <a:lstStyle/>
        <a:p>
          <a:endParaRPr lang="zh-CN" altLang="en-US"/>
        </a:p>
      </dgm:t>
    </dgm:pt>
    <dgm:pt modelId="{2E62B291-5CDD-4E74-89FC-5ADBF5FC78D3}" cxnId="{58FC3281-0E9F-46AD-8654-DAE197E49BC6}" type="sibTrans">
      <dgm:prSet/>
      <dgm:spPr/>
      <dgm:t>
        <a:bodyPr/>
        <a:lstStyle/>
        <a:p>
          <a:endParaRPr lang="zh-CN" altLang="en-US"/>
        </a:p>
      </dgm:t>
    </dgm:pt>
    <dgm:pt modelId="{BC5D5197-0A99-40E8-A88F-A7D8D37EF920}">
      <dgm:prSet phldrT="[文本]" custT="1"/>
      <dgm:spPr>
        <a:xfrm>
          <a:off x="720245" y="670601"/>
          <a:ext cx="617352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L8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910F92B8-F431-4171-8221-9D2D84A2DD78}" cxnId="{E431DBC4-9789-4404-9438-98A4F1214256}" type="parTrans">
      <dgm:prSet/>
      <dgm:spPr/>
      <dgm:t>
        <a:bodyPr/>
        <a:lstStyle/>
        <a:p>
          <a:endParaRPr lang="zh-CN" altLang="en-US"/>
        </a:p>
      </dgm:t>
    </dgm:pt>
    <dgm:pt modelId="{071E5757-059E-4BB9-81D8-924BD7E684E7}" cxnId="{E431DBC4-9789-4404-9438-98A4F1214256}" type="sibTrans">
      <dgm:prSet/>
      <dgm:spPr/>
      <dgm:t>
        <a:bodyPr/>
        <a:lstStyle/>
        <a:p>
          <a:endParaRPr lang="zh-CN" altLang="en-US"/>
        </a:p>
      </dgm:t>
    </dgm:pt>
    <dgm:pt modelId="{996694A7-79B4-4772-9C8A-3744292AF04F}">
      <dgm:prSet phldrT="[文本]" custT="1"/>
      <dgm:spPr>
        <a:xfrm>
          <a:off x="617352" y="1005902"/>
          <a:ext cx="823137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L7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ED799172-C3C2-4EA2-BB2D-419CA9D5C524}" cxnId="{3EA80AC2-C8D4-43FF-BE39-240312F56F6B}" type="parTrans">
      <dgm:prSet/>
      <dgm:spPr/>
      <dgm:t>
        <a:bodyPr/>
        <a:lstStyle/>
        <a:p>
          <a:endParaRPr lang="zh-CN" altLang="en-US"/>
        </a:p>
      </dgm:t>
    </dgm:pt>
    <dgm:pt modelId="{BC688752-E022-4016-AA56-4F92F6A8010E}" cxnId="{3EA80AC2-C8D4-43FF-BE39-240312F56F6B}" type="sibTrans">
      <dgm:prSet/>
      <dgm:spPr/>
      <dgm:t>
        <a:bodyPr/>
        <a:lstStyle/>
        <a:p>
          <a:endParaRPr lang="zh-CN" altLang="en-US"/>
        </a:p>
      </dgm:t>
    </dgm:pt>
    <dgm:pt modelId="{7566B0B7-B7D4-4254-8B19-4386A17F39C5}">
      <dgm:prSet phldrT="[文本]" custT="1"/>
      <dgm:spPr>
        <a:xfrm>
          <a:off x="514460" y="1341202"/>
          <a:ext cx="1028921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L6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AC038960-6414-4D22-A395-33FA89DC01EB}" cxnId="{8ED68146-9009-4D08-BF1E-32D69586EEBA}" type="parTrans">
      <dgm:prSet/>
      <dgm:spPr/>
      <dgm:t>
        <a:bodyPr/>
        <a:lstStyle/>
        <a:p>
          <a:endParaRPr lang="zh-CN" altLang="en-US"/>
        </a:p>
      </dgm:t>
    </dgm:pt>
    <dgm:pt modelId="{7491148D-97CB-4A48-BF0E-55F93106B4A8}" cxnId="{8ED68146-9009-4D08-BF1E-32D69586EEBA}" type="sibTrans">
      <dgm:prSet/>
      <dgm:spPr/>
      <dgm:t>
        <a:bodyPr/>
        <a:lstStyle/>
        <a:p>
          <a:endParaRPr lang="zh-CN" altLang="en-US"/>
        </a:p>
      </dgm:t>
    </dgm:pt>
    <dgm:pt modelId="{796E4018-66A6-4CB9-A6C5-F1917DAEC75B}">
      <dgm:prSet phldrT="[文本]" custT="1"/>
      <dgm:spPr>
        <a:xfrm>
          <a:off x="308676" y="2011804"/>
          <a:ext cx="1440490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L4</a:t>
          </a:r>
        </a:p>
      </dgm:t>
    </dgm:pt>
    <dgm:pt modelId="{4A9E4043-908D-40DB-9EAF-F267B4707D09}" cxnId="{E7F53589-4FF3-425F-B322-C943446898C9}" type="parTrans">
      <dgm:prSet/>
      <dgm:spPr/>
      <dgm:t>
        <a:bodyPr/>
        <a:lstStyle/>
        <a:p>
          <a:endParaRPr lang="zh-CN" altLang="en-US"/>
        </a:p>
      </dgm:t>
    </dgm:pt>
    <dgm:pt modelId="{DF044E20-264A-45F8-A50A-552249D1EC29}" cxnId="{E7F53589-4FF3-425F-B322-C943446898C9}" type="sibTrans">
      <dgm:prSet/>
      <dgm:spPr/>
      <dgm:t>
        <a:bodyPr/>
        <a:lstStyle/>
        <a:p>
          <a:endParaRPr lang="zh-CN" altLang="en-US"/>
        </a:p>
      </dgm:t>
    </dgm:pt>
    <dgm:pt modelId="{9008CEDB-A97E-4F54-9755-5A2347B2006C}">
      <dgm:prSet phldrT="[文本]" custT="1"/>
      <dgm:spPr>
        <a:xfrm>
          <a:off x="102892" y="2682405"/>
          <a:ext cx="1852058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L2</a:t>
          </a:r>
        </a:p>
      </dgm:t>
    </dgm:pt>
    <dgm:pt modelId="{073C26E8-3C74-44AF-9651-DF3C1A56D10D}" cxnId="{9BDBAEDD-2F2A-40C4-B2AD-3C4D0CEC9896}" type="parTrans">
      <dgm:prSet/>
      <dgm:spPr/>
      <dgm:t>
        <a:bodyPr/>
        <a:lstStyle/>
        <a:p>
          <a:endParaRPr lang="zh-CN" altLang="en-US"/>
        </a:p>
      </dgm:t>
    </dgm:pt>
    <dgm:pt modelId="{AC70CD6D-1B8E-411C-8E45-9B31ED1166B6}" cxnId="{9BDBAEDD-2F2A-40C4-B2AD-3C4D0CEC9896}" type="sibTrans">
      <dgm:prSet/>
      <dgm:spPr/>
      <dgm:t>
        <a:bodyPr/>
        <a:lstStyle/>
        <a:p>
          <a:endParaRPr lang="zh-CN" altLang="en-US"/>
        </a:p>
      </dgm:t>
    </dgm:pt>
    <dgm:pt modelId="{65122F4C-88F5-4394-82B6-6AE5FB85B1D6}">
      <dgm:prSet phldrT="[文本]" custT="1"/>
      <dgm:spPr>
        <a:xfrm>
          <a:off x="0" y="3017706"/>
          <a:ext cx="2057842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</a:t>
          </a:r>
        </a:p>
      </dgm:t>
    </dgm:pt>
    <dgm:pt modelId="{187E8F6F-040B-436F-8064-65CBFD615BBA}" cxnId="{CE87BBD3-46C4-4742-B5AF-575CD5B64D3E}" type="parTrans">
      <dgm:prSet/>
      <dgm:spPr/>
      <dgm:t>
        <a:bodyPr/>
        <a:lstStyle/>
        <a:p>
          <a:endParaRPr lang="zh-CN" altLang="en-US"/>
        </a:p>
      </dgm:t>
    </dgm:pt>
    <dgm:pt modelId="{838B7899-6E7C-4F4A-8276-E6BDC58CCA9F}" cxnId="{CE87BBD3-46C4-4742-B5AF-575CD5B64D3E}" type="sibTrans">
      <dgm:prSet/>
      <dgm:spPr/>
      <dgm:t>
        <a:bodyPr/>
        <a:lstStyle/>
        <a:p>
          <a:endParaRPr lang="zh-CN" altLang="en-US"/>
        </a:p>
      </dgm:t>
    </dgm:pt>
    <dgm:pt modelId="{1AD433C8-E30C-4B6D-AB46-DC641741B09F}">
      <dgm:prSet phldrT="[文本]" custT="1"/>
      <dgm:spPr>
        <a:xfrm>
          <a:off x="926029" y="0"/>
          <a:ext cx="205784" cy="335300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38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L10</a:t>
          </a:r>
          <a:endParaRPr lang="zh-CN" altLang="en-US" sz="38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F5540DC5-08B7-4CC1-9807-D47D3E01A74B}" cxnId="{E1F47466-FD27-4106-A789-0278A53A6FEC}" type="sibTrans">
      <dgm:prSet/>
      <dgm:spPr/>
      <dgm:t>
        <a:bodyPr/>
        <a:lstStyle/>
        <a:p>
          <a:endParaRPr lang="zh-CN" altLang="en-US"/>
        </a:p>
      </dgm:t>
    </dgm:pt>
    <dgm:pt modelId="{7B8250D6-1B8C-4389-BA6E-B819D7DD7972}" cxnId="{E1F47466-FD27-4106-A789-0278A53A6FEC}" type="parTrans">
      <dgm:prSet/>
      <dgm:spPr/>
      <dgm:t>
        <a:bodyPr/>
        <a:lstStyle/>
        <a:p>
          <a:endParaRPr lang="zh-CN" altLang="en-US"/>
        </a:p>
      </dgm:t>
    </dgm:pt>
    <dgm:pt modelId="{5B077E9E-3055-4EA1-AB8B-976FC7DA2EC2}">
      <dgm:prSet phldrT="[文本]" custT="1"/>
      <dgm:spPr>
        <a:xfrm>
          <a:off x="205784" y="2347104"/>
          <a:ext cx="1646274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L3</a:t>
          </a:r>
        </a:p>
      </dgm:t>
    </dgm:pt>
    <dgm:pt modelId="{FA34AC35-8848-4C8E-87F8-BF42F0ED0086}" cxnId="{C2311C82-309A-4E40-BCCE-5767B491522E}" type="parTrans">
      <dgm:prSet/>
      <dgm:spPr/>
      <dgm:t>
        <a:bodyPr/>
        <a:lstStyle/>
        <a:p>
          <a:endParaRPr lang="zh-CN" altLang="en-US"/>
        </a:p>
      </dgm:t>
    </dgm:pt>
    <dgm:pt modelId="{96AFFB9A-E7FB-40FD-89DC-88A1A45FC056}" cxnId="{C2311C82-309A-4E40-BCCE-5767B491522E}" type="sibTrans">
      <dgm:prSet/>
      <dgm:spPr/>
      <dgm:t>
        <a:bodyPr/>
        <a:lstStyle/>
        <a:p>
          <a:endParaRPr lang="zh-CN" altLang="en-US"/>
        </a:p>
      </dgm:t>
    </dgm:pt>
    <dgm:pt modelId="{6F9C4B95-ECB2-4C41-B286-C53F8852B7DC}">
      <dgm:prSet phldrT="[文本]" custT="1"/>
      <dgm:spPr>
        <a:xfrm>
          <a:off x="514460" y="1341202"/>
          <a:ext cx="1028921" cy="335300"/>
        </a:xfr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L5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4BE10319-8510-4883-BD9E-46A4045DB468}" cxnId="{B09AE769-E8CE-4FC8-8303-F9F1112FD6EB}" type="parTrans">
      <dgm:prSet/>
      <dgm:spPr/>
      <dgm:t>
        <a:bodyPr/>
        <a:lstStyle/>
        <a:p>
          <a:endParaRPr lang="zh-CN" altLang="en-US"/>
        </a:p>
      </dgm:t>
    </dgm:pt>
    <dgm:pt modelId="{62DDC0E0-E6E4-47D0-918D-1C61EB3DF3CB}" cxnId="{B09AE769-E8CE-4FC8-8303-F9F1112FD6EB}" type="sibTrans">
      <dgm:prSet/>
      <dgm:spPr/>
      <dgm:t>
        <a:bodyPr/>
        <a:lstStyle/>
        <a:p>
          <a:endParaRPr lang="zh-CN" altLang="en-US"/>
        </a:p>
      </dgm:t>
    </dgm:pt>
    <dgm:pt modelId="{0591816F-0C71-4940-A317-67EAAA5D2E39}" type="pres">
      <dgm:prSet presAssocID="{1B82ECBE-108C-490B-AC57-6D47CB4D4233}" presName="Name0" presStyleCnt="0">
        <dgm:presLayoutVars>
          <dgm:dir/>
          <dgm:animLvl val="lvl"/>
          <dgm:resizeHandles val="exact"/>
        </dgm:presLayoutVars>
      </dgm:prSet>
      <dgm:spPr/>
    </dgm:pt>
    <dgm:pt modelId="{BF846B89-D4B4-4EF3-A4A0-C18904D978CC}" type="pres">
      <dgm:prSet presAssocID="{1AD433C8-E30C-4B6D-AB46-DC641741B09F}" presName="Name8" presStyleCnt="0"/>
      <dgm:spPr/>
    </dgm:pt>
    <dgm:pt modelId="{03234492-7236-443B-9670-CBB4CB129025}" type="pres">
      <dgm:prSet presAssocID="{1AD433C8-E30C-4B6D-AB46-DC641741B09F}" presName="level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B85DCE-D2AD-45AA-B78C-A1BA6B6A4F7A}" type="pres">
      <dgm:prSet presAssocID="{1AD433C8-E30C-4B6D-AB46-DC641741B0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8CFBF-7C76-46A6-8D0F-3A09C9FB5693}" type="pres">
      <dgm:prSet presAssocID="{249938B9-0CF4-4D36-873E-CD4E5C31D81A}" presName="Name8" presStyleCnt="0"/>
      <dgm:spPr/>
    </dgm:pt>
    <dgm:pt modelId="{EB356823-4AE8-4480-8129-E51860D19CBC}" type="pres">
      <dgm:prSet presAssocID="{249938B9-0CF4-4D36-873E-CD4E5C31D81A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261CB-F479-426A-B565-2B1AECF279C9}" type="pres">
      <dgm:prSet presAssocID="{249938B9-0CF4-4D36-873E-CD4E5C31D8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B29D3-4AB2-4027-915B-D1F66C9A7D10}" type="pres">
      <dgm:prSet presAssocID="{BC5D5197-0A99-40E8-A88F-A7D8D37EF920}" presName="Name8" presStyleCnt="0"/>
      <dgm:spPr/>
    </dgm:pt>
    <dgm:pt modelId="{4A260B85-FFAC-489A-959D-2CFB2E3BE5CC}" type="pres">
      <dgm:prSet presAssocID="{BC5D5197-0A99-40E8-A88F-A7D8D37EF920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1BB7C-8D95-4C0A-963B-B508E1B0475D}" type="pres">
      <dgm:prSet presAssocID="{BC5D5197-0A99-40E8-A88F-A7D8D37EF9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9EF59-D144-45EB-8A16-40EEC1C4EA20}" type="pres">
      <dgm:prSet presAssocID="{996694A7-79B4-4772-9C8A-3744292AF04F}" presName="Name8" presStyleCnt="0"/>
      <dgm:spPr/>
    </dgm:pt>
    <dgm:pt modelId="{72E13476-FC23-41C7-8220-C68F764BC430}" type="pres">
      <dgm:prSet presAssocID="{996694A7-79B4-4772-9C8A-3744292AF04F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BFB4-2D1E-415A-B671-1AB0A3E7D5AD}" type="pres">
      <dgm:prSet presAssocID="{996694A7-79B4-4772-9C8A-3744292AF0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9624C-DF07-47CB-9556-47BAE1F6B7C5}" type="pres">
      <dgm:prSet presAssocID="{7566B0B7-B7D4-4254-8B19-4386A17F39C5}" presName="Name8" presStyleCnt="0"/>
      <dgm:spPr/>
    </dgm:pt>
    <dgm:pt modelId="{9AD53E49-1733-4C51-9E93-65FF79C72F2A}" type="pres">
      <dgm:prSet presAssocID="{7566B0B7-B7D4-4254-8B19-4386A17F39C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93249-E320-4335-81BB-2C00598BA5E1}" type="pres">
      <dgm:prSet presAssocID="{7566B0B7-B7D4-4254-8B19-4386A17F39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E99E1-BC59-4AAD-8195-CA923A8125E0}" type="pres">
      <dgm:prSet presAssocID="{6F9C4B95-ECB2-4C41-B286-C53F8852B7DC}" presName="Name8" presStyleCnt="0"/>
      <dgm:spPr/>
    </dgm:pt>
    <dgm:pt modelId="{04F6F502-096A-45E3-9814-D28F71D8C67B}" type="pres">
      <dgm:prSet presAssocID="{6F9C4B95-ECB2-4C41-B286-C53F8852B7DC}" presName="level" presStyleLbl="node1" presStyleIdx="5" presStyleCnt="10">
        <dgm:presLayoutVars>
          <dgm:chMax val="1"/>
          <dgm:bulletEnabled val="1"/>
        </dgm:presLayoutVars>
      </dgm:prSet>
      <dgm:spPr>
        <a:prstGeom prst="trapezoid">
          <a:avLst>
            <a:gd name="adj" fmla="val 40419"/>
          </a:avLst>
        </a:prstGeom>
      </dgm:spPr>
      <dgm:t>
        <a:bodyPr/>
        <a:lstStyle/>
        <a:p>
          <a:endParaRPr lang="zh-CN" altLang="en-US"/>
        </a:p>
      </dgm:t>
    </dgm:pt>
    <dgm:pt modelId="{1759501E-4A84-4994-9EC4-AD975A93A33E}" type="pres">
      <dgm:prSet presAssocID="{6F9C4B95-ECB2-4C41-B286-C53F8852B7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3BF1A-7F5B-4295-BD58-C250971365AF}" type="pres">
      <dgm:prSet presAssocID="{796E4018-66A6-4CB9-A6C5-F1917DAEC75B}" presName="Name8" presStyleCnt="0"/>
      <dgm:spPr/>
    </dgm:pt>
    <dgm:pt modelId="{BCAEF9FB-B9C5-469C-9B92-A74E8E519D69}" type="pres">
      <dgm:prSet presAssocID="{796E4018-66A6-4CB9-A6C5-F1917DAEC75B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DCFDB-219D-49E8-B870-764F9D9C5502}" type="pres">
      <dgm:prSet presAssocID="{796E4018-66A6-4CB9-A6C5-F1917DAEC7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46223-56CD-4462-B89C-105906335FFE}" type="pres">
      <dgm:prSet presAssocID="{5B077E9E-3055-4EA1-AB8B-976FC7DA2EC2}" presName="Name8" presStyleCnt="0"/>
      <dgm:spPr/>
    </dgm:pt>
    <dgm:pt modelId="{28AF4243-234F-42A2-9296-66F3F1CA33D9}" type="pres">
      <dgm:prSet presAssocID="{5B077E9E-3055-4EA1-AB8B-976FC7DA2EC2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AFD03-0DF2-494A-8197-402A39122C45}" type="pres">
      <dgm:prSet presAssocID="{5B077E9E-3055-4EA1-AB8B-976FC7DA2E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386AA-27B0-4788-92B1-20F18D370910}" type="pres">
      <dgm:prSet presAssocID="{9008CEDB-A97E-4F54-9755-5A2347B2006C}" presName="Name8" presStyleCnt="0"/>
      <dgm:spPr/>
    </dgm:pt>
    <dgm:pt modelId="{6E5F9C15-944E-40B5-87E1-FBD0663466F9}" type="pres">
      <dgm:prSet presAssocID="{9008CEDB-A97E-4F54-9755-5A2347B2006C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69B64-D75D-4F19-9DC2-683AA610A58B}" type="pres">
      <dgm:prSet presAssocID="{9008CEDB-A97E-4F54-9755-5A2347B200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462F2-A1C7-45B6-8727-41FE4327938E}" type="pres">
      <dgm:prSet presAssocID="{65122F4C-88F5-4394-82B6-6AE5FB85B1D6}" presName="Name8" presStyleCnt="0"/>
      <dgm:spPr/>
    </dgm:pt>
    <dgm:pt modelId="{54244BDD-84F5-43F9-A1ED-C6DE4EDDEDB8}" type="pres">
      <dgm:prSet presAssocID="{65122F4C-88F5-4394-82B6-6AE5FB85B1D6}" presName="level" presStyleLbl="node1" presStyleIdx="9" presStyleCnt="10" custLinFactNeighborX="13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EFBA6-FAC9-46A9-A6ED-D863D3F63EB1}" type="pres">
      <dgm:prSet presAssocID="{65122F4C-88F5-4394-82B6-6AE5FB85B1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C5F840-2C02-4A3A-AC80-8DB8C50A5767}" type="presOf" srcId="{996694A7-79B4-4772-9C8A-3744292AF04F}" destId="{AA5FBFB4-2D1E-415A-B671-1AB0A3E7D5AD}" srcOrd="1" destOrd="0" presId="urn:microsoft.com/office/officeart/2005/8/layout/pyramid1"/>
    <dgm:cxn modelId="{E7F53589-4FF3-425F-B322-C943446898C9}" srcId="{1B82ECBE-108C-490B-AC57-6D47CB4D4233}" destId="{796E4018-66A6-4CB9-A6C5-F1917DAEC75B}" srcOrd="6" destOrd="0" parTransId="{4A9E4043-908D-40DB-9EAF-F267B4707D09}" sibTransId="{DF044E20-264A-45F8-A50A-552249D1EC29}"/>
    <dgm:cxn modelId="{8748EFD9-9C9B-4AFE-9A1E-E27EF3B07905}" type="presOf" srcId="{5B077E9E-3055-4EA1-AB8B-976FC7DA2EC2}" destId="{28AF4243-234F-42A2-9296-66F3F1CA33D9}" srcOrd="0" destOrd="0" presId="urn:microsoft.com/office/officeart/2005/8/layout/pyramid1"/>
    <dgm:cxn modelId="{8E769C77-2DCC-47B9-BE8F-A0C23CA7DDFA}" type="presOf" srcId="{65122F4C-88F5-4394-82B6-6AE5FB85B1D6}" destId="{54244BDD-84F5-43F9-A1ED-C6DE4EDDEDB8}" srcOrd="0" destOrd="0" presId="urn:microsoft.com/office/officeart/2005/8/layout/pyramid1"/>
    <dgm:cxn modelId="{2C2E86DD-BC56-460F-BC27-C9BA19431926}" type="presOf" srcId="{1AD433C8-E30C-4B6D-AB46-DC641741B09F}" destId="{03234492-7236-443B-9670-CBB4CB129025}" srcOrd="0" destOrd="0" presId="urn:microsoft.com/office/officeart/2005/8/layout/pyramid1"/>
    <dgm:cxn modelId="{8ED68146-9009-4D08-BF1E-32D69586EEBA}" srcId="{1B82ECBE-108C-490B-AC57-6D47CB4D4233}" destId="{7566B0B7-B7D4-4254-8B19-4386A17F39C5}" srcOrd="4" destOrd="0" parTransId="{AC038960-6414-4D22-A395-33FA89DC01EB}" sibTransId="{7491148D-97CB-4A48-BF0E-55F93106B4A8}"/>
    <dgm:cxn modelId="{8A52D1F2-1489-4764-8601-4AF5309CB4FF}" type="presOf" srcId="{6F9C4B95-ECB2-4C41-B286-C53F8852B7DC}" destId="{1759501E-4A84-4994-9EC4-AD975A93A33E}" srcOrd="1" destOrd="0" presId="urn:microsoft.com/office/officeart/2005/8/layout/pyramid1"/>
    <dgm:cxn modelId="{CE87BBD3-46C4-4742-B5AF-575CD5B64D3E}" srcId="{1B82ECBE-108C-490B-AC57-6D47CB4D4233}" destId="{65122F4C-88F5-4394-82B6-6AE5FB85B1D6}" srcOrd="9" destOrd="0" parTransId="{187E8F6F-040B-436F-8064-65CBFD615BBA}" sibTransId="{838B7899-6E7C-4F4A-8276-E6BDC58CCA9F}"/>
    <dgm:cxn modelId="{498943E9-7B6A-4292-9D67-1649D9B2948F}" type="presOf" srcId="{1AD433C8-E30C-4B6D-AB46-DC641741B09F}" destId="{ACB85DCE-D2AD-45AA-B78C-A1BA6B6A4F7A}" srcOrd="1" destOrd="0" presId="urn:microsoft.com/office/officeart/2005/8/layout/pyramid1"/>
    <dgm:cxn modelId="{55B9ADA2-1513-4271-8C4F-D191EDD82E10}" type="presOf" srcId="{796E4018-66A6-4CB9-A6C5-F1917DAEC75B}" destId="{BCAEF9FB-B9C5-469C-9B92-A74E8E519D69}" srcOrd="0" destOrd="0" presId="urn:microsoft.com/office/officeart/2005/8/layout/pyramid1"/>
    <dgm:cxn modelId="{C2311C82-309A-4E40-BCCE-5767B491522E}" srcId="{1B82ECBE-108C-490B-AC57-6D47CB4D4233}" destId="{5B077E9E-3055-4EA1-AB8B-976FC7DA2EC2}" srcOrd="7" destOrd="0" parTransId="{FA34AC35-8848-4C8E-87F8-BF42F0ED0086}" sibTransId="{96AFFB9A-E7FB-40FD-89DC-88A1A45FC056}"/>
    <dgm:cxn modelId="{FC5C917F-B00F-4693-92C6-A46B2A5DC4BE}" type="presOf" srcId="{6F9C4B95-ECB2-4C41-B286-C53F8852B7DC}" destId="{04F6F502-096A-45E3-9814-D28F71D8C67B}" srcOrd="0" destOrd="0" presId="urn:microsoft.com/office/officeart/2005/8/layout/pyramid1"/>
    <dgm:cxn modelId="{9BDBAEDD-2F2A-40C4-B2AD-3C4D0CEC9896}" srcId="{1B82ECBE-108C-490B-AC57-6D47CB4D4233}" destId="{9008CEDB-A97E-4F54-9755-5A2347B2006C}" srcOrd="8" destOrd="0" parTransId="{073C26E8-3C74-44AF-9651-DF3C1A56D10D}" sibTransId="{AC70CD6D-1B8E-411C-8E45-9B31ED1166B6}"/>
    <dgm:cxn modelId="{C2699A0E-98E5-45D3-9998-D3FF9C00089A}" type="presOf" srcId="{9008CEDB-A97E-4F54-9755-5A2347B2006C}" destId="{6F369B64-D75D-4F19-9DC2-683AA610A58B}" srcOrd="1" destOrd="0" presId="urn:microsoft.com/office/officeart/2005/8/layout/pyramid1"/>
    <dgm:cxn modelId="{84277289-CDB9-4F84-9282-65E97DD33E72}" type="presOf" srcId="{BC5D5197-0A99-40E8-A88F-A7D8D37EF920}" destId="{4A260B85-FFAC-489A-959D-2CFB2E3BE5CC}" srcOrd="0" destOrd="0" presId="urn:microsoft.com/office/officeart/2005/8/layout/pyramid1"/>
    <dgm:cxn modelId="{2EAF8A88-8C9D-40D0-8BD9-82581D332708}" type="presOf" srcId="{1B82ECBE-108C-490B-AC57-6D47CB4D4233}" destId="{0591816F-0C71-4940-A317-67EAAA5D2E39}" srcOrd="0" destOrd="0" presId="urn:microsoft.com/office/officeart/2005/8/layout/pyramid1"/>
    <dgm:cxn modelId="{6DC7A66B-3414-4248-832A-2B4E7F941AB0}" type="presOf" srcId="{7566B0B7-B7D4-4254-8B19-4386A17F39C5}" destId="{9AD53E49-1733-4C51-9E93-65FF79C72F2A}" srcOrd="0" destOrd="0" presId="urn:microsoft.com/office/officeart/2005/8/layout/pyramid1"/>
    <dgm:cxn modelId="{3EA80AC2-C8D4-43FF-BE39-240312F56F6B}" srcId="{1B82ECBE-108C-490B-AC57-6D47CB4D4233}" destId="{996694A7-79B4-4772-9C8A-3744292AF04F}" srcOrd="3" destOrd="0" parTransId="{ED799172-C3C2-4EA2-BB2D-419CA9D5C524}" sibTransId="{BC688752-E022-4016-AA56-4F92F6A8010E}"/>
    <dgm:cxn modelId="{38E94E79-DD9D-4878-98B9-4780758A73AE}" type="presOf" srcId="{7566B0B7-B7D4-4254-8B19-4386A17F39C5}" destId="{6AF93249-E320-4335-81BB-2C00598BA5E1}" srcOrd="1" destOrd="0" presId="urn:microsoft.com/office/officeart/2005/8/layout/pyramid1"/>
    <dgm:cxn modelId="{8B6467F6-6118-4ACD-B273-270F1C3EE55F}" type="presOf" srcId="{249938B9-0CF4-4D36-873E-CD4E5C31D81A}" destId="{081261CB-F479-426A-B565-2B1AECF279C9}" srcOrd="1" destOrd="0" presId="urn:microsoft.com/office/officeart/2005/8/layout/pyramid1"/>
    <dgm:cxn modelId="{58FC3281-0E9F-46AD-8654-DAE197E49BC6}" srcId="{1B82ECBE-108C-490B-AC57-6D47CB4D4233}" destId="{249938B9-0CF4-4D36-873E-CD4E5C31D81A}" srcOrd="1" destOrd="0" parTransId="{764B4799-6CA0-437E-9CE9-B94EAB095258}" sibTransId="{2E62B291-5CDD-4E74-89FC-5ADBF5FC78D3}"/>
    <dgm:cxn modelId="{B09AE769-E8CE-4FC8-8303-F9F1112FD6EB}" srcId="{1B82ECBE-108C-490B-AC57-6D47CB4D4233}" destId="{6F9C4B95-ECB2-4C41-B286-C53F8852B7DC}" srcOrd="5" destOrd="0" parTransId="{4BE10319-8510-4883-BD9E-46A4045DB468}" sibTransId="{62DDC0E0-E6E4-47D0-918D-1C61EB3DF3CB}"/>
    <dgm:cxn modelId="{E431DBC4-9789-4404-9438-98A4F1214256}" srcId="{1B82ECBE-108C-490B-AC57-6D47CB4D4233}" destId="{BC5D5197-0A99-40E8-A88F-A7D8D37EF920}" srcOrd="2" destOrd="0" parTransId="{910F92B8-F431-4171-8221-9D2D84A2DD78}" sibTransId="{071E5757-059E-4BB9-81D8-924BD7E684E7}"/>
    <dgm:cxn modelId="{55D3A686-52C5-4E5A-873B-1B6E35100CF7}" type="presOf" srcId="{5B077E9E-3055-4EA1-AB8B-976FC7DA2EC2}" destId="{95EAFD03-0DF2-494A-8197-402A39122C45}" srcOrd="1" destOrd="0" presId="urn:microsoft.com/office/officeart/2005/8/layout/pyramid1"/>
    <dgm:cxn modelId="{FA0CD6AE-3065-4E7F-86B7-71F8FFE4A2DA}" type="presOf" srcId="{9008CEDB-A97E-4F54-9755-5A2347B2006C}" destId="{6E5F9C15-944E-40B5-87E1-FBD0663466F9}" srcOrd="0" destOrd="0" presId="urn:microsoft.com/office/officeart/2005/8/layout/pyramid1"/>
    <dgm:cxn modelId="{E1F47466-FD27-4106-A789-0278A53A6FEC}" srcId="{1B82ECBE-108C-490B-AC57-6D47CB4D4233}" destId="{1AD433C8-E30C-4B6D-AB46-DC641741B09F}" srcOrd="0" destOrd="0" parTransId="{7B8250D6-1B8C-4389-BA6E-B819D7DD7972}" sibTransId="{F5540DC5-08B7-4CC1-9807-D47D3E01A74B}"/>
    <dgm:cxn modelId="{49FA6D7A-36A3-4F9F-AEB2-2675E1B7E157}" type="presOf" srcId="{BC5D5197-0A99-40E8-A88F-A7D8D37EF920}" destId="{7081BB7C-8D95-4C0A-963B-B508E1B0475D}" srcOrd="1" destOrd="0" presId="urn:microsoft.com/office/officeart/2005/8/layout/pyramid1"/>
    <dgm:cxn modelId="{E2D7BF6F-E337-49BD-B362-D01BD8235B63}" type="presOf" srcId="{996694A7-79B4-4772-9C8A-3744292AF04F}" destId="{72E13476-FC23-41C7-8220-C68F764BC430}" srcOrd="0" destOrd="0" presId="urn:microsoft.com/office/officeart/2005/8/layout/pyramid1"/>
    <dgm:cxn modelId="{F4B8C56F-9A39-41A1-872C-8A60588CDEE8}" type="presOf" srcId="{65122F4C-88F5-4394-82B6-6AE5FB85B1D6}" destId="{88CEFBA6-FAC9-46A9-A6ED-D863D3F63EB1}" srcOrd="1" destOrd="0" presId="urn:microsoft.com/office/officeart/2005/8/layout/pyramid1"/>
    <dgm:cxn modelId="{29B72D6A-7E03-4919-8AB3-67D2B45826EE}" type="presOf" srcId="{249938B9-0CF4-4D36-873E-CD4E5C31D81A}" destId="{EB356823-4AE8-4480-8129-E51860D19CBC}" srcOrd="0" destOrd="0" presId="urn:microsoft.com/office/officeart/2005/8/layout/pyramid1"/>
    <dgm:cxn modelId="{F27E4DED-9070-48DF-A503-473A09592002}" type="presOf" srcId="{796E4018-66A6-4CB9-A6C5-F1917DAEC75B}" destId="{A72DCFDB-219D-49E8-B870-764F9D9C5502}" srcOrd="1" destOrd="0" presId="urn:microsoft.com/office/officeart/2005/8/layout/pyramid1"/>
    <dgm:cxn modelId="{4E609E1B-BD20-4B82-9492-F01957A3715C}" type="presParOf" srcId="{0591816F-0C71-4940-A317-67EAAA5D2E39}" destId="{BF846B89-D4B4-4EF3-A4A0-C18904D978CC}" srcOrd="0" destOrd="0" presId="urn:microsoft.com/office/officeart/2005/8/layout/pyramid1"/>
    <dgm:cxn modelId="{67A65A22-7916-4733-975A-239A634881B8}" type="presParOf" srcId="{BF846B89-D4B4-4EF3-A4A0-C18904D978CC}" destId="{03234492-7236-443B-9670-CBB4CB129025}" srcOrd="0" destOrd="0" presId="urn:microsoft.com/office/officeart/2005/8/layout/pyramid1"/>
    <dgm:cxn modelId="{69461945-A50A-4E1D-B01E-20B033FE700E}" type="presParOf" srcId="{BF846B89-D4B4-4EF3-A4A0-C18904D978CC}" destId="{ACB85DCE-D2AD-45AA-B78C-A1BA6B6A4F7A}" srcOrd="1" destOrd="0" presId="urn:microsoft.com/office/officeart/2005/8/layout/pyramid1"/>
    <dgm:cxn modelId="{7161328A-BAA7-41D1-970E-AD04E9D18A5E}" type="presParOf" srcId="{0591816F-0C71-4940-A317-67EAAA5D2E39}" destId="{9A88CFBF-7C76-46A6-8D0F-3A09C9FB5693}" srcOrd="1" destOrd="0" presId="urn:microsoft.com/office/officeart/2005/8/layout/pyramid1"/>
    <dgm:cxn modelId="{3CE21869-4C72-45B9-AA7E-8110537A15C4}" type="presParOf" srcId="{9A88CFBF-7C76-46A6-8D0F-3A09C9FB5693}" destId="{EB356823-4AE8-4480-8129-E51860D19CBC}" srcOrd="0" destOrd="0" presId="urn:microsoft.com/office/officeart/2005/8/layout/pyramid1"/>
    <dgm:cxn modelId="{456504AA-8FAA-4007-B165-EDF4E58E5CF1}" type="presParOf" srcId="{9A88CFBF-7C76-46A6-8D0F-3A09C9FB5693}" destId="{081261CB-F479-426A-B565-2B1AECF279C9}" srcOrd="1" destOrd="0" presId="urn:microsoft.com/office/officeart/2005/8/layout/pyramid1"/>
    <dgm:cxn modelId="{EA4EB4E3-2892-4506-9FBF-E77CEFEBD457}" type="presParOf" srcId="{0591816F-0C71-4940-A317-67EAAA5D2E39}" destId="{114B29D3-4AB2-4027-915B-D1F66C9A7D10}" srcOrd="2" destOrd="0" presId="urn:microsoft.com/office/officeart/2005/8/layout/pyramid1"/>
    <dgm:cxn modelId="{0FA0303F-8AB7-4877-8B04-EA065030367F}" type="presParOf" srcId="{114B29D3-4AB2-4027-915B-D1F66C9A7D10}" destId="{4A260B85-FFAC-489A-959D-2CFB2E3BE5CC}" srcOrd="0" destOrd="0" presId="urn:microsoft.com/office/officeart/2005/8/layout/pyramid1"/>
    <dgm:cxn modelId="{D0C7F7A1-AC01-479C-A667-CF356E47847F}" type="presParOf" srcId="{114B29D3-4AB2-4027-915B-D1F66C9A7D10}" destId="{7081BB7C-8D95-4C0A-963B-B508E1B0475D}" srcOrd="1" destOrd="0" presId="urn:microsoft.com/office/officeart/2005/8/layout/pyramid1"/>
    <dgm:cxn modelId="{F8436C10-5442-4B5E-AE94-919498290FBB}" type="presParOf" srcId="{0591816F-0C71-4940-A317-67EAAA5D2E39}" destId="{F829EF59-D144-45EB-8A16-40EEC1C4EA20}" srcOrd="3" destOrd="0" presId="urn:microsoft.com/office/officeart/2005/8/layout/pyramid1"/>
    <dgm:cxn modelId="{2E5D056E-78C5-499B-8C20-54AC645A6CC8}" type="presParOf" srcId="{F829EF59-D144-45EB-8A16-40EEC1C4EA20}" destId="{72E13476-FC23-41C7-8220-C68F764BC430}" srcOrd="0" destOrd="0" presId="urn:microsoft.com/office/officeart/2005/8/layout/pyramid1"/>
    <dgm:cxn modelId="{D3B2E22A-0CD7-48FA-9CC5-146487C1D8AC}" type="presParOf" srcId="{F829EF59-D144-45EB-8A16-40EEC1C4EA20}" destId="{AA5FBFB4-2D1E-415A-B671-1AB0A3E7D5AD}" srcOrd="1" destOrd="0" presId="urn:microsoft.com/office/officeart/2005/8/layout/pyramid1"/>
    <dgm:cxn modelId="{FC0118BB-8C25-4F9A-AAAA-F1EE062F857E}" type="presParOf" srcId="{0591816F-0C71-4940-A317-67EAAA5D2E39}" destId="{3549624C-DF07-47CB-9556-47BAE1F6B7C5}" srcOrd="4" destOrd="0" presId="urn:microsoft.com/office/officeart/2005/8/layout/pyramid1"/>
    <dgm:cxn modelId="{A5FC83F5-287B-4807-A57D-5938BF8C4C64}" type="presParOf" srcId="{3549624C-DF07-47CB-9556-47BAE1F6B7C5}" destId="{9AD53E49-1733-4C51-9E93-65FF79C72F2A}" srcOrd="0" destOrd="0" presId="urn:microsoft.com/office/officeart/2005/8/layout/pyramid1"/>
    <dgm:cxn modelId="{5DAAE42C-6D8D-4910-BD0E-B75E5703908F}" type="presParOf" srcId="{3549624C-DF07-47CB-9556-47BAE1F6B7C5}" destId="{6AF93249-E320-4335-81BB-2C00598BA5E1}" srcOrd="1" destOrd="0" presId="urn:microsoft.com/office/officeart/2005/8/layout/pyramid1"/>
    <dgm:cxn modelId="{1F6F2CE6-8836-4C8D-8D6D-7F8F925DEFA6}" type="presParOf" srcId="{0591816F-0C71-4940-A317-67EAAA5D2E39}" destId="{616E99E1-BC59-4AAD-8195-CA923A8125E0}" srcOrd="5" destOrd="0" presId="urn:microsoft.com/office/officeart/2005/8/layout/pyramid1"/>
    <dgm:cxn modelId="{05A10E32-CAAF-434D-AA8B-51B58BCC07F1}" type="presParOf" srcId="{616E99E1-BC59-4AAD-8195-CA923A8125E0}" destId="{04F6F502-096A-45E3-9814-D28F71D8C67B}" srcOrd="0" destOrd="0" presId="urn:microsoft.com/office/officeart/2005/8/layout/pyramid1"/>
    <dgm:cxn modelId="{7051986A-0417-415A-B82F-6F5FB0E32100}" type="presParOf" srcId="{616E99E1-BC59-4AAD-8195-CA923A8125E0}" destId="{1759501E-4A84-4994-9EC4-AD975A93A33E}" srcOrd="1" destOrd="0" presId="urn:microsoft.com/office/officeart/2005/8/layout/pyramid1"/>
    <dgm:cxn modelId="{251040AD-FFB1-4D63-85D9-D3D6CDB095B6}" type="presParOf" srcId="{0591816F-0C71-4940-A317-67EAAA5D2E39}" destId="{3B63BF1A-7F5B-4295-BD58-C250971365AF}" srcOrd="6" destOrd="0" presId="urn:microsoft.com/office/officeart/2005/8/layout/pyramid1"/>
    <dgm:cxn modelId="{F2EB68FD-DBCA-4CB9-85FC-5F6D5BAAF22B}" type="presParOf" srcId="{3B63BF1A-7F5B-4295-BD58-C250971365AF}" destId="{BCAEF9FB-B9C5-469C-9B92-A74E8E519D69}" srcOrd="0" destOrd="0" presId="urn:microsoft.com/office/officeart/2005/8/layout/pyramid1"/>
    <dgm:cxn modelId="{764EE5A0-F123-45A3-932A-A75B564A8434}" type="presParOf" srcId="{3B63BF1A-7F5B-4295-BD58-C250971365AF}" destId="{A72DCFDB-219D-49E8-B870-764F9D9C5502}" srcOrd="1" destOrd="0" presId="urn:microsoft.com/office/officeart/2005/8/layout/pyramid1"/>
    <dgm:cxn modelId="{96E003F7-A483-4BF2-9F63-461481C08A2B}" type="presParOf" srcId="{0591816F-0C71-4940-A317-67EAAA5D2E39}" destId="{51C46223-56CD-4462-B89C-105906335FFE}" srcOrd="7" destOrd="0" presId="urn:microsoft.com/office/officeart/2005/8/layout/pyramid1"/>
    <dgm:cxn modelId="{37906756-38F1-4779-A426-51CBEA9DAAA7}" type="presParOf" srcId="{51C46223-56CD-4462-B89C-105906335FFE}" destId="{28AF4243-234F-42A2-9296-66F3F1CA33D9}" srcOrd="0" destOrd="0" presId="urn:microsoft.com/office/officeart/2005/8/layout/pyramid1"/>
    <dgm:cxn modelId="{9A5D1DB8-D97B-4498-A681-E8AF5E402EF1}" type="presParOf" srcId="{51C46223-56CD-4462-B89C-105906335FFE}" destId="{95EAFD03-0DF2-494A-8197-402A39122C45}" srcOrd="1" destOrd="0" presId="urn:microsoft.com/office/officeart/2005/8/layout/pyramid1"/>
    <dgm:cxn modelId="{3B8FCAE8-EC50-4E8E-922E-41794EFB73AB}" type="presParOf" srcId="{0591816F-0C71-4940-A317-67EAAA5D2E39}" destId="{393386AA-27B0-4788-92B1-20F18D370910}" srcOrd="8" destOrd="0" presId="urn:microsoft.com/office/officeart/2005/8/layout/pyramid1"/>
    <dgm:cxn modelId="{F2911B9C-0B37-4C7F-9688-3402DEB27EE4}" type="presParOf" srcId="{393386AA-27B0-4788-92B1-20F18D370910}" destId="{6E5F9C15-944E-40B5-87E1-FBD0663466F9}" srcOrd="0" destOrd="0" presId="urn:microsoft.com/office/officeart/2005/8/layout/pyramid1"/>
    <dgm:cxn modelId="{AFC35866-0E56-4686-A8F2-5DA96F1549DC}" type="presParOf" srcId="{393386AA-27B0-4788-92B1-20F18D370910}" destId="{6F369B64-D75D-4F19-9DC2-683AA610A58B}" srcOrd="1" destOrd="0" presId="urn:microsoft.com/office/officeart/2005/8/layout/pyramid1"/>
    <dgm:cxn modelId="{7115BCF2-B9B2-42C7-9EFB-BC4A04E8E81A}" type="presParOf" srcId="{0591816F-0C71-4940-A317-67EAAA5D2E39}" destId="{A7F462F2-A1C7-45B6-8727-41FE4327938E}" srcOrd="9" destOrd="0" presId="urn:microsoft.com/office/officeart/2005/8/layout/pyramid1"/>
    <dgm:cxn modelId="{94481BFA-DEEB-4A95-8AA7-2757401FE8C9}" type="presParOf" srcId="{A7F462F2-A1C7-45B6-8727-41FE4327938E}" destId="{54244BDD-84F5-43F9-A1ED-C6DE4EDDEDB8}" srcOrd="0" destOrd="0" presId="urn:microsoft.com/office/officeart/2005/8/layout/pyramid1"/>
    <dgm:cxn modelId="{F6EF64AB-5F87-4A61-AD98-5CAB90493551}" type="presParOf" srcId="{A7F462F2-A1C7-45B6-8727-41FE4327938E}" destId="{88CEFBA6-FAC9-46A9-A6ED-D863D3F63EB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2ECBE-108C-490B-AC57-6D47CB4D4233}" type="doc">
      <dgm:prSet loTypeId="urn:microsoft.com/office/officeart/2005/8/layout/pyramid1#1" loCatId="pyramid" qsTypeId="urn:microsoft.com/office/officeart/2005/8/quickstyle/simple1#1" qsCatId="simple" csTypeId="urn:microsoft.com/office/officeart/2005/8/colors/accent1_2#1" csCatId="accent1" phldr="1"/>
      <dgm:spPr/>
    </dgm:pt>
    <dgm:pt modelId="{249938B9-0CF4-4D36-873E-CD4E5C31D81A}">
      <dgm:prSet phldrT="[文本]" custT="1"/>
      <dgm:spPr>
        <a:xfrm>
          <a:off x="823137" y="335300"/>
          <a:ext cx="411568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8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L9</a:t>
          </a:r>
          <a:endParaRPr lang="zh-CN" altLang="en-US" sz="8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764B4799-6CA0-437E-9CE9-B94EAB095258}" cxnId="{58FC3281-0E9F-46AD-8654-DAE197E49BC6}" type="parTrans">
      <dgm:prSet/>
      <dgm:spPr/>
      <dgm:t>
        <a:bodyPr/>
        <a:lstStyle/>
        <a:p>
          <a:endParaRPr lang="zh-CN" altLang="en-US"/>
        </a:p>
      </dgm:t>
    </dgm:pt>
    <dgm:pt modelId="{2E62B291-5CDD-4E74-89FC-5ADBF5FC78D3}" cxnId="{58FC3281-0E9F-46AD-8654-DAE197E49BC6}" type="sibTrans">
      <dgm:prSet/>
      <dgm:spPr/>
      <dgm:t>
        <a:bodyPr/>
        <a:lstStyle/>
        <a:p>
          <a:endParaRPr lang="zh-CN" altLang="en-US"/>
        </a:p>
      </dgm:t>
    </dgm:pt>
    <dgm:pt modelId="{BC5D5197-0A99-40E8-A88F-A7D8D37EF920}">
      <dgm:prSet phldrT="[文本]" custT="1"/>
      <dgm:spPr>
        <a:xfrm>
          <a:off x="720245" y="670601"/>
          <a:ext cx="617352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L8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910F92B8-F431-4171-8221-9D2D84A2DD78}" cxnId="{E431DBC4-9789-4404-9438-98A4F1214256}" type="parTrans">
      <dgm:prSet/>
      <dgm:spPr/>
      <dgm:t>
        <a:bodyPr/>
        <a:lstStyle/>
        <a:p>
          <a:endParaRPr lang="zh-CN" altLang="en-US"/>
        </a:p>
      </dgm:t>
    </dgm:pt>
    <dgm:pt modelId="{071E5757-059E-4BB9-81D8-924BD7E684E7}" cxnId="{E431DBC4-9789-4404-9438-98A4F1214256}" type="sibTrans">
      <dgm:prSet/>
      <dgm:spPr/>
      <dgm:t>
        <a:bodyPr/>
        <a:lstStyle/>
        <a:p>
          <a:endParaRPr lang="zh-CN" altLang="en-US"/>
        </a:p>
      </dgm:t>
    </dgm:pt>
    <dgm:pt modelId="{996694A7-79B4-4772-9C8A-3744292AF04F}">
      <dgm:prSet phldrT="[文本]" custT="1"/>
      <dgm:spPr>
        <a:xfrm>
          <a:off x="617352" y="1005902"/>
          <a:ext cx="823137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L7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ED799172-C3C2-4EA2-BB2D-419CA9D5C524}" cxnId="{3EA80AC2-C8D4-43FF-BE39-240312F56F6B}" type="parTrans">
      <dgm:prSet/>
      <dgm:spPr/>
      <dgm:t>
        <a:bodyPr/>
        <a:lstStyle/>
        <a:p>
          <a:endParaRPr lang="zh-CN" altLang="en-US"/>
        </a:p>
      </dgm:t>
    </dgm:pt>
    <dgm:pt modelId="{BC688752-E022-4016-AA56-4F92F6A8010E}" cxnId="{3EA80AC2-C8D4-43FF-BE39-240312F56F6B}" type="sibTrans">
      <dgm:prSet/>
      <dgm:spPr/>
      <dgm:t>
        <a:bodyPr/>
        <a:lstStyle/>
        <a:p>
          <a:endParaRPr lang="zh-CN" altLang="en-US"/>
        </a:p>
      </dgm:t>
    </dgm:pt>
    <dgm:pt modelId="{7566B0B7-B7D4-4254-8B19-4386A17F39C5}">
      <dgm:prSet phldrT="[文本]" custT="1"/>
      <dgm:spPr>
        <a:xfrm>
          <a:off x="514460" y="1341202"/>
          <a:ext cx="1028921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L6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AC038960-6414-4D22-A395-33FA89DC01EB}" cxnId="{8ED68146-9009-4D08-BF1E-32D69586EEBA}" type="parTrans">
      <dgm:prSet/>
      <dgm:spPr/>
      <dgm:t>
        <a:bodyPr/>
        <a:lstStyle/>
        <a:p>
          <a:endParaRPr lang="zh-CN" altLang="en-US"/>
        </a:p>
      </dgm:t>
    </dgm:pt>
    <dgm:pt modelId="{7491148D-97CB-4A48-BF0E-55F93106B4A8}" cxnId="{8ED68146-9009-4D08-BF1E-32D69586EEBA}" type="sibTrans">
      <dgm:prSet/>
      <dgm:spPr/>
      <dgm:t>
        <a:bodyPr/>
        <a:lstStyle/>
        <a:p>
          <a:endParaRPr lang="zh-CN" altLang="en-US"/>
        </a:p>
      </dgm:t>
    </dgm:pt>
    <dgm:pt modelId="{796E4018-66A6-4CB9-A6C5-F1917DAEC75B}">
      <dgm:prSet phldrT="[文本]" custT="1"/>
      <dgm:spPr>
        <a:xfrm>
          <a:off x="308676" y="2011804"/>
          <a:ext cx="1440490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L4</a:t>
          </a:r>
        </a:p>
      </dgm:t>
    </dgm:pt>
    <dgm:pt modelId="{4A9E4043-908D-40DB-9EAF-F267B4707D09}" cxnId="{E7F53589-4FF3-425F-B322-C943446898C9}" type="parTrans">
      <dgm:prSet/>
      <dgm:spPr/>
      <dgm:t>
        <a:bodyPr/>
        <a:lstStyle/>
        <a:p>
          <a:endParaRPr lang="zh-CN" altLang="en-US"/>
        </a:p>
      </dgm:t>
    </dgm:pt>
    <dgm:pt modelId="{DF044E20-264A-45F8-A50A-552249D1EC29}" cxnId="{E7F53589-4FF3-425F-B322-C943446898C9}" type="sibTrans">
      <dgm:prSet/>
      <dgm:spPr/>
      <dgm:t>
        <a:bodyPr/>
        <a:lstStyle/>
        <a:p>
          <a:endParaRPr lang="zh-CN" altLang="en-US"/>
        </a:p>
      </dgm:t>
    </dgm:pt>
    <dgm:pt modelId="{9008CEDB-A97E-4F54-9755-5A2347B2006C}">
      <dgm:prSet phldrT="[文本]" custT="1"/>
      <dgm:spPr>
        <a:xfrm>
          <a:off x="102892" y="2682405"/>
          <a:ext cx="1852058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L2</a:t>
          </a:r>
        </a:p>
      </dgm:t>
    </dgm:pt>
    <dgm:pt modelId="{073C26E8-3C74-44AF-9651-DF3C1A56D10D}" cxnId="{9BDBAEDD-2F2A-40C4-B2AD-3C4D0CEC9896}" type="parTrans">
      <dgm:prSet/>
      <dgm:spPr/>
      <dgm:t>
        <a:bodyPr/>
        <a:lstStyle/>
        <a:p>
          <a:endParaRPr lang="zh-CN" altLang="en-US"/>
        </a:p>
      </dgm:t>
    </dgm:pt>
    <dgm:pt modelId="{AC70CD6D-1B8E-411C-8E45-9B31ED1166B6}" cxnId="{9BDBAEDD-2F2A-40C4-B2AD-3C4D0CEC9896}" type="sibTrans">
      <dgm:prSet/>
      <dgm:spPr/>
      <dgm:t>
        <a:bodyPr/>
        <a:lstStyle/>
        <a:p>
          <a:endParaRPr lang="zh-CN" altLang="en-US"/>
        </a:p>
      </dgm:t>
    </dgm:pt>
    <dgm:pt modelId="{65122F4C-88F5-4394-82B6-6AE5FB85B1D6}">
      <dgm:prSet phldrT="[文本]" custT="1"/>
      <dgm:spPr>
        <a:xfrm>
          <a:off x="0" y="3017706"/>
          <a:ext cx="2057842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</a:t>
          </a:r>
        </a:p>
      </dgm:t>
    </dgm:pt>
    <dgm:pt modelId="{187E8F6F-040B-436F-8064-65CBFD615BBA}" cxnId="{CE87BBD3-46C4-4742-B5AF-575CD5B64D3E}" type="parTrans">
      <dgm:prSet/>
      <dgm:spPr/>
      <dgm:t>
        <a:bodyPr/>
        <a:lstStyle/>
        <a:p>
          <a:endParaRPr lang="zh-CN" altLang="en-US"/>
        </a:p>
      </dgm:t>
    </dgm:pt>
    <dgm:pt modelId="{838B7899-6E7C-4F4A-8276-E6BDC58CCA9F}" cxnId="{CE87BBD3-46C4-4742-B5AF-575CD5B64D3E}" type="sibTrans">
      <dgm:prSet/>
      <dgm:spPr/>
      <dgm:t>
        <a:bodyPr/>
        <a:lstStyle/>
        <a:p>
          <a:endParaRPr lang="zh-CN" altLang="en-US"/>
        </a:p>
      </dgm:t>
    </dgm:pt>
    <dgm:pt modelId="{1AD433C8-E30C-4B6D-AB46-DC641741B09F}">
      <dgm:prSet phldrT="[文本]" custT="1"/>
      <dgm:spPr>
        <a:xfrm>
          <a:off x="926029" y="0"/>
          <a:ext cx="205784" cy="335300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38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L10</a:t>
          </a:r>
          <a:endParaRPr lang="zh-CN" altLang="en-US" sz="38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F5540DC5-08B7-4CC1-9807-D47D3E01A74B}" cxnId="{E1F47466-FD27-4106-A789-0278A53A6FEC}" type="sibTrans">
      <dgm:prSet/>
      <dgm:spPr/>
      <dgm:t>
        <a:bodyPr/>
        <a:lstStyle/>
        <a:p>
          <a:endParaRPr lang="zh-CN" altLang="en-US"/>
        </a:p>
      </dgm:t>
    </dgm:pt>
    <dgm:pt modelId="{7B8250D6-1B8C-4389-BA6E-B819D7DD7972}" cxnId="{E1F47466-FD27-4106-A789-0278A53A6FEC}" type="parTrans">
      <dgm:prSet/>
      <dgm:spPr/>
      <dgm:t>
        <a:bodyPr/>
        <a:lstStyle/>
        <a:p>
          <a:endParaRPr lang="zh-CN" altLang="en-US"/>
        </a:p>
      </dgm:t>
    </dgm:pt>
    <dgm:pt modelId="{5B077E9E-3055-4EA1-AB8B-976FC7DA2EC2}">
      <dgm:prSet phldrT="[文本]" custT="1"/>
      <dgm:spPr>
        <a:xfrm>
          <a:off x="205784" y="2347104"/>
          <a:ext cx="1646274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L3</a:t>
          </a:r>
        </a:p>
      </dgm:t>
    </dgm:pt>
    <dgm:pt modelId="{FA34AC35-8848-4C8E-87F8-BF42F0ED0086}" cxnId="{C2311C82-309A-4E40-BCCE-5767B491522E}" type="parTrans">
      <dgm:prSet/>
      <dgm:spPr/>
      <dgm:t>
        <a:bodyPr/>
        <a:lstStyle/>
        <a:p>
          <a:endParaRPr lang="zh-CN" altLang="en-US"/>
        </a:p>
      </dgm:t>
    </dgm:pt>
    <dgm:pt modelId="{96AFFB9A-E7FB-40FD-89DC-88A1A45FC056}" cxnId="{C2311C82-309A-4E40-BCCE-5767B491522E}" type="sibTrans">
      <dgm:prSet/>
      <dgm:spPr/>
      <dgm:t>
        <a:bodyPr/>
        <a:lstStyle/>
        <a:p>
          <a:endParaRPr lang="zh-CN" altLang="en-US"/>
        </a:p>
      </dgm:t>
    </dgm:pt>
    <dgm:pt modelId="{6F9C4B95-ECB2-4C41-B286-C53F8852B7DC}">
      <dgm:prSet phldrT="[文本]" custT="1"/>
      <dgm:spPr>
        <a:xfrm>
          <a:off x="514460" y="1341202"/>
          <a:ext cx="1028921" cy="335300"/>
        </a:xfr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L5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4BE10319-8510-4883-BD9E-46A4045DB468}" cxnId="{B09AE769-E8CE-4FC8-8303-F9F1112FD6EB}" type="parTrans">
      <dgm:prSet/>
      <dgm:spPr/>
      <dgm:t>
        <a:bodyPr/>
        <a:lstStyle/>
        <a:p>
          <a:endParaRPr lang="zh-CN" altLang="en-US"/>
        </a:p>
      </dgm:t>
    </dgm:pt>
    <dgm:pt modelId="{62DDC0E0-E6E4-47D0-918D-1C61EB3DF3CB}" cxnId="{B09AE769-E8CE-4FC8-8303-F9F1112FD6EB}" type="sibTrans">
      <dgm:prSet/>
      <dgm:spPr/>
      <dgm:t>
        <a:bodyPr/>
        <a:lstStyle/>
        <a:p>
          <a:endParaRPr lang="zh-CN" altLang="en-US"/>
        </a:p>
      </dgm:t>
    </dgm:pt>
    <dgm:pt modelId="{0591816F-0C71-4940-A317-67EAAA5D2E39}" type="pres">
      <dgm:prSet presAssocID="{1B82ECBE-108C-490B-AC57-6D47CB4D4233}" presName="Name0" presStyleCnt="0">
        <dgm:presLayoutVars>
          <dgm:dir/>
          <dgm:animLvl val="lvl"/>
          <dgm:resizeHandles val="exact"/>
        </dgm:presLayoutVars>
      </dgm:prSet>
      <dgm:spPr/>
    </dgm:pt>
    <dgm:pt modelId="{BF846B89-D4B4-4EF3-A4A0-C18904D978CC}" type="pres">
      <dgm:prSet presAssocID="{1AD433C8-E30C-4B6D-AB46-DC641741B09F}" presName="Name8" presStyleCnt="0"/>
      <dgm:spPr/>
    </dgm:pt>
    <dgm:pt modelId="{03234492-7236-443B-9670-CBB4CB129025}" type="pres">
      <dgm:prSet presAssocID="{1AD433C8-E30C-4B6D-AB46-DC641741B09F}" presName="level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B85DCE-D2AD-45AA-B78C-A1BA6B6A4F7A}" type="pres">
      <dgm:prSet presAssocID="{1AD433C8-E30C-4B6D-AB46-DC641741B0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8CFBF-7C76-46A6-8D0F-3A09C9FB5693}" type="pres">
      <dgm:prSet presAssocID="{249938B9-0CF4-4D36-873E-CD4E5C31D81A}" presName="Name8" presStyleCnt="0"/>
      <dgm:spPr/>
    </dgm:pt>
    <dgm:pt modelId="{EB356823-4AE8-4480-8129-E51860D19CBC}" type="pres">
      <dgm:prSet presAssocID="{249938B9-0CF4-4D36-873E-CD4E5C31D81A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261CB-F479-426A-B565-2B1AECF279C9}" type="pres">
      <dgm:prSet presAssocID="{249938B9-0CF4-4D36-873E-CD4E5C31D8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B29D3-4AB2-4027-915B-D1F66C9A7D10}" type="pres">
      <dgm:prSet presAssocID="{BC5D5197-0A99-40E8-A88F-A7D8D37EF920}" presName="Name8" presStyleCnt="0"/>
      <dgm:spPr/>
    </dgm:pt>
    <dgm:pt modelId="{4A260B85-FFAC-489A-959D-2CFB2E3BE5CC}" type="pres">
      <dgm:prSet presAssocID="{BC5D5197-0A99-40E8-A88F-A7D8D37EF920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1BB7C-8D95-4C0A-963B-B508E1B0475D}" type="pres">
      <dgm:prSet presAssocID="{BC5D5197-0A99-40E8-A88F-A7D8D37EF9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9EF59-D144-45EB-8A16-40EEC1C4EA20}" type="pres">
      <dgm:prSet presAssocID="{996694A7-79B4-4772-9C8A-3744292AF04F}" presName="Name8" presStyleCnt="0"/>
      <dgm:spPr/>
    </dgm:pt>
    <dgm:pt modelId="{72E13476-FC23-41C7-8220-C68F764BC430}" type="pres">
      <dgm:prSet presAssocID="{996694A7-79B4-4772-9C8A-3744292AF04F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BFB4-2D1E-415A-B671-1AB0A3E7D5AD}" type="pres">
      <dgm:prSet presAssocID="{996694A7-79B4-4772-9C8A-3744292AF0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9624C-DF07-47CB-9556-47BAE1F6B7C5}" type="pres">
      <dgm:prSet presAssocID="{7566B0B7-B7D4-4254-8B19-4386A17F39C5}" presName="Name8" presStyleCnt="0"/>
      <dgm:spPr/>
    </dgm:pt>
    <dgm:pt modelId="{9AD53E49-1733-4C51-9E93-65FF79C72F2A}" type="pres">
      <dgm:prSet presAssocID="{7566B0B7-B7D4-4254-8B19-4386A17F39C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93249-E320-4335-81BB-2C00598BA5E1}" type="pres">
      <dgm:prSet presAssocID="{7566B0B7-B7D4-4254-8B19-4386A17F39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E99E1-BC59-4AAD-8195-CA923A8125E0}" type="pres">
      <dgm:prSet presAssocID="{6F9C4B95-ECB2-4C41-B286-C53F8852B7DC}" presName="Name8" presStyleCnt="0"/>
      <dgm:spPr/>
    </dgm:pt>
    <dgm:pt modelId="{04F6F502-096A-45E3-9814-D28F71D8C67B}" type="pres">
      <dgm:prSet presAssocID="{6F9C4B95-ECB2-4C41-B286-C53F8852B7DC}" presName="level" presStyleLbl="node1" presStyleIdx="5" presStyleCnt="10">
        <dgm:presLayoutVars>
          <dgm:chMax val="1"/>
          <dgm:bulletEnabled val="1"/>
        </dgm:presLayoutVars>
      </dgm:prSet>
      <dgm:spPr>
        <a:prstGeom prst="trapezoid">
          <a:avLst>
            <a:gd name="adj" fmla="val 30125"/>
          </a:avLst>
        </a:prstGeom>
      </dgm:spPr>
      <dgm:t>
        <a:bodyPr/>
        <a:lstStyle/>
        <a:p>
          <a:endParaRPr lang="zh-CN" altLang="en-US"/>
        </a:p>
      </dgm:t>
    </dgm:pt>
    <dgm:pt modelId="{1759501E-4A84-4994-9EC4-AD975A93A33E}" type="pres">
      <dgm:prSet presAssocID="{6F9C4B95-ECB2-4C41-B286-C53F8852B7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3BF1A-7F5B-4295-BD58-C250971365AF}" type="pres">
      <dgm:prSet presAssocID="{796E4018-66A6-4CB9-A6C5-F1917DAEC75B}" presName="Name8" presStyleCnt="0"/>
      <dgm:spPr/>
    </dgm:pt>
    <dgm:pt modelId="{BCAEF9FB-B9C5-469C-9B92-A74E8E519D69}" type="pres">
      <dgm:prSet presAssocID="{796E4018-66A6-4CB9-A6C5-F1917DAEC75B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DCFDB-219D-49E8-B870-764F9D9C5502}" type="pres">
      <dgm:prSet presAssocID="{796E4018-66A6-4CB9-A6C5-F1917DAEC7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46223-56CD-4462-B89C-105906335FFE}" type="pres">
      <dgm:prSet presAssocID="{5B077E9E-3055-4EA1-AB8B-976FC7DA2EC2}" presName="Name8" presStyleCnt="0"/>
      <dgm:spPr/>
    </dgm:pt>
    <dgm:pt modelId="{28AF4243-234F-42A2-9296-66F3F1CA33D9}" type="pres">
      <dgm:prSet presAssocID="{5B077E9E-3055-4EA1-AB8B-976FC7DA2EC2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AFD03-0DF2-494A-8197-402A39122C45}" type="pres">
      <dgm:prSet presAssocID="{5B077E9E-3055-4EA1-AB8B-976FC7DA2E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386AA-27B0-4788-92B1-20F18D370910}" type="pres">
      <dgm:prSet presAssocID="{9008CEDB-A97E-4F54-9755-5A2347B2006C}" presName="Name8" presStyleCnt="0"/>
      <dgm:spPr/>
    </dgm:pt>
    <dgm:pt modelId="{6E5F9C15-944E-40B5-87E1-FBD0663466F9}" type="pres">
      <dgm:prSet presAssocID="{9008CEDB-A97E-4F54-9755-5A2347B2006C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69B64-D75D-4F19-9DC2-683AA610A58B}" type="pres">
      <dgm:prSet presAssocID="{9008CEDB-A97E-4F54-9755-5A2347B200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462F2-A1C7-45B6-8727-41FE4327938E}" type="pres">
      <dgm:prSet presAssocID="{65122F4C-88F5-4394-82B6-6AE5FB85B1D6}" presName="Name8" presStyleCnt="0"/>
      <dgm:spPr/>
    </dgm:pt>
    <dgm:pt modelId="{54244BDD-84F5-43F9-A1ED-C6DE4EDDEDB8}" type="pres">
      <dgm:prSet presAssocID="{65122F4C-88F5-4394-82B6-6AE5FB85B1D6}" presName="level" presStyleLbl="node1" presStyleIdx="9" presStyleCnt="10" custLinFactNeighborX="13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EFBA6-FAC9-46A9-A6ED-D863D3F63EB1}" type="pres">
      <dgm:prSet presAssocID="{65122F4C-88F5-4394-82B6-6AE5FB85B1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C5F840-2C02-4A3A-AC80-8DB8C50A5767}" type="presOf" srcId="{996694A7-79B4-4772-9C8A-3744292AF04F}" destId="{AA5FBFB4-2D1E-415A-B671-1AB0A3E7D5AD}" srcOrd="1" destOrd="0" presId="urn:microsoft.com/office/officeart/2005/8/layout/pyramid1#1"/>
    <dgm:cxn modelId="{E7F53589-4FF3-425F-B322-C943446898C9}" srcId="{1B82ECBE-108C-490B-AC57-6D47CB4D4233}" destId="{796E4018-66A6-4CB9-A6C5-F1917DAEC75B}" srcOrd="6" destOrd="0" parTransId="{4A9E4043-908D-40DB-9EAF-F267B4707D09}" sibTransId="{DF044E20-264A-45F8-A50A-552249D1EC29}"/>
    <dgm:cxn modelId="{8748EFD9-9C9B-4AFE-9A1E-E27EF3B07905}" type="presOf" srcId="{5B077E9E-3055-4EA1-AB8B-976FC7DA2EC2}" destId="{28AF4243-234F-42A2-9296-66F3F1CA33D9}" srcOrd="0" destOrd="0" presId="urn:microsoft.com/office/officeart/2005/8/layout/pyramid1#1"/>
    <dgm:cxn modelId="{8E769C77-2DCC-47B9-BE8F-A0C23CA7DDFA}" type="presOf" srcId="{65122F4C-88F5-4394-82B6-6AE5FB85B1D6}" destId="{54244BDD-84F5-43F9-A1ED-C6DE4EDDEDB8}" srcOrd="0" destOrd="0" presId="urn:microsoft.com/office/officeart/2005/8/layout/pyramid1#1"/>
    <dgm:cxn modelId="{2C2E86DD-BC56-460F-BC27-C9BA19431926}" type="presOf" srcId="{1AD433C8-E30C-4B6D-AB46-DC641741B09F}" destId="{03234492-7236-443B-9670-CBB4CB129025}" srcOrd="0" destOrd="0" presId="urn:microsoft.com/office/officeart/2005/8/layout/pyramid1#1"/>
    <dgm:cxn modelId="{8ED68146-9009-4D08-BF1E-32D69586EEBA}" srcId="{1B82ECBE-108C-490B-AC57-6D47CB4D4233}" destId="{7566B0B7-B7D4-4254-8B19-4386A17F39C5}" srcOrd="4" destOrd="0" parTransId="{AC038960-6414-4D22-A395-33FA89DC01EB}" sibTransId="{7491148D-97CB-4A48-BF0E-55F93106B4A8}"/>
    <dgm:cxn modelId="{8A52D1F2-1489-4764-8601-4AF5309CB4FF}" type="presOf" srcId="{6F9C4B95-ECB2-4C41-B286-C53F8852B7DC}" destId="{1759501E-4A84-4994-9EC4-AD975A93A33E}" srcOrd="1" destOrd="0" presId="urn:microsoft.com/office/officeart/2005/8/layout/pyramid1#1"/>
    <dgm:cxn modelId="{CE87BBD3-46C4-4742-B5AF-575CD5B64D3E}" srcId="{1B82ECBE-108C-490B-AC57-6D47CB4D4233}" destId="{65122F4C-88F5-4394-82B6-6AE5FB85B1D6}" srcOrd="9" destOrd="0" parTransId="{187E8F6F-040B-436F-8064-65CBFD615BBA}" sibTransId="{838B7899-6E7C-4F4A-8276-E6BDC58CCA9F}"/>
    <dgm:cxn modelId="{498943E9-7B6A-4292-9D67-1649D9B2948F}" type="presOf" srcId="{1AD433C8-E30C-4B6D-AB46-DC641741B09F}" destId="{ACB85DCE-D2AD-45AA-B78C-A1BA6B6A4F7A}" srcOrd="1" destOrd="0" presId="urn:microsoft.com/office/officeart/2005/8/layout/pyramid1#1"/>
    <dgm:cxn modelId="{55B9ADA2-1513-4271-8C4F-D191EDD82E10}" type="presOf" srcId="{796E4018-66A6-4CB9-A6C5-F1917DAEC75B}" destId="{BCAEF9FB-B9C5-469C-9B92-A74E8E519D69}" srcOrd="0" destOrd="0" presId="urn:microsoft.com/office/officeart/2005/8/layout/pyramid1#1"/>
    <dgm:cxn modelId="{C2311C82-309A-4E40-BCCE-5767B491522E}" srcId="{1B82ECBE-108C-490B-AC57-6D47CB4D4233}" destId="{5B077E9E-3055-4EA1-AB8B-976FC7DA2EC2}" srcOrd="7" destOrd="0" parTransId="{FA34AC35-8848-4C8E-87F8-BF42F0ED0086}" sibTransId="{96AFFB9A-E7FB-40FD-89DC-88A1A45FC056}"/>
    <dgm:cxn modelId="{FC5C917F-B00F-4693-92C6-A46B2A5DC4BE}" type="presOf" srcId="{6F9C4B95-ECB2-4C41-B286-C53F8852B7DC}" destId="{04F6F502-096A-45E3-9814-D28F71D8C67B}" srcOrd="0" destOrd="0" presId="urn:microsoft.com/office/officeart/2005/8/layout/pyramid1#1"/>
    <dgm:cxn modelId="{9BDBAEDD-2F2A-40C4-B2AD-3C4D0CEC9896}" srcId="{1B82ECBE-108C-490B-AC57-6D47CB4D4233}" destId="{9008CEDB-A97E-4F54-9755-5A2347B2006C}" srcOrd="8" destOrd="0" parTransId="{073C26E8-3C74-44AF-9651-DF3C1A56D10D}" sibTransId="{AC70CD6D-1B8E-411C-8E45-9B31ED1166B6}"/>
    <dgm:cxn modelId="{C2699A0E-98E5-45D3-9998-D3FF9C00089A}" type="presOf" srcId="{9008CEDB-A97E-4F54-9755-5A2347B2006C}" destId="{6F369B64-D75D-4F19-9DC2-683AA610A58B}" srcOrd="1" destOrd="0" presId="urn:microsoft.com/office/officeart/2005/8/layout/pyramid1#1"/>
    <dgm:cxn modelId="{84277289-CDB9-4F84-9282-65E97DD33E72}" type="presOf" srcId="{BC5D5197-0A99-40E8-A88F-A7D8D37EF920}" destId="{4A260B85-FFAC-489A-959D-2CFB2E3BE5CC}" srcOrd="0" destOrd="0" presId="urn:microsoft.com/office/officeart/2005/8/layout/pyramid1#1"/>
    <dgm:cxn modelId="{2EAF8A88-8C9D-40D0-8BD9-82581D332708}" type="presOf" srcId="{1B82ECBE-108C-490B-AC57-6D47CB4D4233}" destId="{0591816F-0C71-4940-A317-67EAAA5D2E39}" srcOrd="0" destOrd="0" presId="urn:microsoft.com/office/officeart/2005/8/layout/pyramid1#1"/>
    <dgm:cxn modelId="{6DC7A66B-3414-4248-832A-2B4E7F941AB0}" type="presOf" srcId="{7566B0B7-B7D4-4254-8B19-4386A17F39C5}" destId="{9AD53E49-1733-4C51-9E93-65FF79C72F2A}" srcOrd="0" destOrd="0" presId="urn:microsoft.com/office/officeart/2005/8/layout/pyramid1#1"/>
    <dgm:cxn modelId="{3EA80AC2-C8D4-43FF-BE39-240312F56F6B}" srcId="{1B82ECBE-108C-490B-AC57-6D47CB4D4233}" destId="{996694A7-79B4-4772-9C8A-3744292AF04F}" srcOrd="3" destOrd="0" parTransId="{ED799172-C3C2-4EA2-BB2D-419CA9D5C524}" sibTransId="{BC688752-E022-4016-AA56-4F92F6A8010E}"/>
    <dgm:cxn modelId="{38E94E79-DD9D-4878-98B9-4780758A73AE}" type="presOf" srcId="{7566B0B7-B7D4-4254-8B19-4386A17F39C5}" destId="{6AF93249-E320-4335-81BB-2C00598BA5E1}" srcOrd="1" destOrd="0" presId="urn:microsoft.com/office/officeart/2005/8/layout/pyramid1#1"/>
    <dgm:cxn modelId="{8B6467F6-6118-4ACD-B273-270F1C3EE55F}" type="presOf" srcId="{249938B9-0CF4-4D36-873E-CD4E5C31D81A}" destId="{081261CB-F479-426A-B565-2B1AECF279C9}" srcOrd="1" destOrd="0" presId="urn:microsoft.com/office/officeart/2005/8/layout/pyramid1#1"/>
    <dgm:cxn modelId="{58FC3281-0E9F-46AD-8654-DAE197E49BC6}" srcId="{1B82ECBE-108C-490B-AC57-6D47CB4D4233}" destId="{249938B9-0CF4-4D36-873E-CD4E5C31D81A}" srcOrd="1" destOrd="0" parTransId="{764B4799-6CA0-437E-9CE9-B94EAB095258}" sibTransId="{2E62B291-5CDD-4E74-89FC-5ADBF5FC78D3}"/>
    <dgm:cxn modelId="{B09AE769-E8CE-4FC8-8303-F9F1112FD6EB}" srcId="{1B82ECBE-108C-490B-AC57-6D47CB4D4233}" destId="{6F9C4B95-ECB2-4C41-B286-C53F8852B7DC}" srcOrd="5" destOrd="0" parTransId="{4BE10319-8510-4883-BD9E-46A4045DB468}" sibTransId="{62DDC0E0-E6E4-47D0-918D-1C61EB3DF3CB}"/>
    <dgm:cxn modelId="{E431DBC4-9789-4404-9438-98A4F1214256}" srcId="{1B82ECBE-108C-490B-AC57-6D47CB4D4233}" destId="{BC5D5197-0A99-40E8-A88F-A7D8D37EF920}" srcOrd="2" destOrd="0" parTransId="{910F92B8-F431-4171-8221-9D2D84A2DD78}" sibTransId="{071E5757-059E-4BB9-81D8-924BD7E684E7}"/>
    <dgm:cxn modelId="{55D3A686-52C5-4E5A-873B-1B6E35100CF7}" type="presOf" srcId="{5B077E9E-3055-4EA1-AB8B-976FC7DA2EC2}" destId="{95EAFD03-0DF2-494A-8197-402A39122C45}" srcOrd="1" destOrd="0" presId="urn:microsoft.com/office/officeart/2005/8/layout/pyramid1#1"/>
    <dgm:cxn modelId="{FA0CD6AE-3065-4E7F-86B7-71F8FFE4A2DA}" type="presOf" srcId="{9008CEDB-A97E-4F54-9755-5A2347B2006C}" destId="{6E5F9C15-944E-40B5-87E1-FBD0663466F9}" srcOrd="0" destOrd="0" presId="urn:microsoft.com/office/officeart/2005/8/layout/pyramid1#1"/>
    <dgm:cxn modelId="{E1F47466-FD27-4106-A789-0278A53A6FEC}" srcId="{1B82ECBE-108C-490B-AC57-6D47CB4D4233}" destId="{1AD433C8-E30C-4B6D-AB46-DC641741B09F}" srcOrd="0" destOrd="0" parTransId="{7B8250D6-1B8C-4389-BA6E-B819D7DD7972}" sibTransId="{F5540DC5-08B7-4CC1-9807-D47D3E01A74B}"/>
    <dgm:cxn modelId="{49FA6D7A-36A3-4F9F-AEB2-2675E1B7E157}" type="presOf" srcId="{BC5D5197-0A99-40E8-A88F-A7D8D37EF920}" destId="{7081BB7C-8D95-4C0A-963B-B508E1B0475D}" srcOrd="1" destOrd="0" presId="urn:microsoft.com/office/officeart/2005/8/layout/pyramid1#1"/>
    <dgm:cxn modelId="{E2D7BF6F-E337-49BD-B362-D01BD8235B63}" type="presOf" srcId="{996694A7-79B4-4772-9C8A-3744292AF04F}" destId="{72E13476-FC23-41C7-8220-C68F764BC430}" srcOrd="0" destOrd="0" presId="urn:microsoft.com/office/officeart/2005/8/layout/pyramid1#1"/>
    <dgm:cxn modelId="{F4B8C56F-9A39-41A1-872C-8A60588CDEE8}" type="presOf" srcId="{65122F4C-88F5-4394-82B6-6AE5FB85B1D6}" destId="{88CEFBA6-FAC9-46A9-A6ED-D863D3F63EB1}" srcOrd="1" destOrd="0" presId="urn:microsoft.com/office/officeart/2005/8/layout/pyramid1#1"/>
    <dgm:cxn modelId="{29B72D6A-7E03-4919-8AB3-67D2B45826EE}" type="presOf" srcId="{249938B9-0CF4-4D36-873E-CD4E5C31D81A}" destId="{EB356823-4AE8-4480-8129-E51860D19CBC}" srcOrd="0" destOrd="0" presId="urn:microsoft.com/office/officeart/2005/8/layout/pyramid1#1"/>
    <dgm:cxn modelId="{F27E4DED-9070-48DF-A503-473A09592002}" type="presOf" srcId="{796E4018-66A6-4CB9-A6C5-F1917DAEC75B}" destId="{A72DCFDB-219D-49E8-B870-764F9D9C5502}" srcOrd="1" destOrd="0" presId="urn:microsoft.com/office/officeart/2005/8/layout/pyramid1#1"/>
    <dgm:cxn modelId="{4E609E1B-BD20-4B82-9492-F01957A3715C}" type="presParOf" srcId="{0591816F-0C71-4940-A317-67EAAA5D2E39}" destId="{BF846B89-D4B4-4EF3-A4A0-C18904D978CC}" srcOrd="0" destOrd="0" presId="urn:microsoft.com/office/officeart/2005/8/layout/pyramid1#1"/>
    <dgm:cxn modelId="{67A65A22-7916-4733-975A-239A634881B8}" type="presParOf" srcId="{BF846B89-D4B4-4EF3-A4A0-C18904D978CC}" destId="{03234492-7236-443B-9670-CBB4CB129025}" srcOrd="0" destOrd="0" presId="urn:microsoft.com/office/officeart/2005/8/layout/pyramid1#1"/>
    <dgm:cxn modelId="{69461945-A50A-4E1D-B01E-20B033FE700E}" type="presParOf" srcId="{BF846B89-D4B4-4EF3-A4A0-C18904D978CC}" destId="{ACB85DCE-D2AD-45AA-B78C-A1BA6B6A4F7A}" srcOrd="1" destOrd="0" presId="urn:microsoft.com/office/officeart/2005/8/layout/pyramid1#1"/>
    <dgm:cxn modelId="{7161328A-BAA7-41D1-970E-AD04E9D18A5E}" type="presParOf" srcId="{0591816F-0C71-4940-A317-67EAAA5D2E39}" destId="{9A88CFBF-7C76-46A6-8D0F-3A09C9FB5693}" srcOrd="1" destOrd="0" presId="urn:microsoft.com/office/officeart/2005/8/layout/pyramid1#1"/>
    <dgm:cxn modelId="{3CE21869-4C72-45B9-AA7E-8110537A15C4}" type="presParOf" srcId="{9A88CFBF-7C76-46A6-8D0F-3A09C9FB5693}" destId="{EB356823-4AE8-4480-8129-E51860D19CBC}" srcOrd="0" destOrd="0" presId="urn:microsoft.com/office/officeart/2005/8/layout/pyramid1#1"/>
    <dgm:cxn modelId="{456504AA-8FAA-4007-B165-EDF4E58E5CF1}" type="presParOf" srcId="{9A88CFBF-7C76-46A6-8D0F-3A09C9FB5693}" destId="{081261CB-F479-426A-B565-2B1AECF279C9}" srcOrd="1" destOrd="0" presId="urn:microsoft.com/office/officeart/2005/8/layout/pyramid1#1"/>
    <dgm:cxn modelId="{EA4EB4E3-2892-4506-9FBF-E77CEFEBD457}" type="presParOf" srcId="{0591816F-0C71-4940-A317-67EAAA5D2E39}" destId="{114B29D3-4AB2-4027-915B-D1F66C9A7D10}" srcOrd="2" destOrd="0" presId="urn:microsoft.com/office/officeart/2005/8/layout/pyramid1#1"/>
    <dgm:cxn modelId="{0FA0303F-8AB7-4877-8B04-EA065030367F}" type="presParOf" srcId="{114B29D3-4AB2-4027-915B-D1F66C9A7D10}" destId="{4A260B85-FFAC-489A-959D-2CFB2E3BE5CC}" srcOrd="0" destOrd="0" presId="urn:microsoft.com/office/officeart/2005/8/layout/pyramid1#1"/>
    <dgm:cxn modelId="{D0C7F7A1-AC01-479C-A667-CF356E47847F}" type="presParOf" srcId="{114B29D3-4AB2-4027-915B-D1F66C9A7D10}" destId="{7081BB7C-8D95-4C0A-963B-B508E1B0475D}" srcOrd="1" destOrd="0" presId="urn:microsoft.com/office/officeart/2005/8/layout/pyramid1#1"/>
    <dgm:cxn modelId="{F8436C10-5442-4B5E-AE94-919498290FBB}" type="presParOf" srcId="{0591816F-0C71-4940-A317-67EAAA5D2E39}" destId="{F829EF59-D144-45EB-8A16-40EEC1C4EA20}" srcOrd="3" destOrd="0" presId="urn:microsoft.com/office/officeart/2005/8/layout/pyramid1#1"/>
    <dgm:cxn modelId="{2E5D056E-78C5-499B-8C20-54AC645A6CC8}" type="presParOf" srcId="{F829EF59-D144-45EB-8A16-40EEC1C4EA20}" destId="{72E13476-FC23-41C7-8220-C68F764BC430}" srcOrd="0" destOrd="0" presId="urn:microsoft.com/office/officeart/2005/8/layout/pyramid1#1"/>
    <dgm:cxn modelId="{D3B2E22A-0CD7-48FA-9CC5-146487C1D8AC}" type="presParOf" srcId="{F829EF59-D144-45EB-8A16-40EEC1C4EA20}" destId="{AA5FBFB4-2D1E-415A-B671-1AB0A3E7D5AD}" srcOrd="1" destOrd="0" presId="urn:microsoft.com/office/officeart/2005/8/layout/pyramid1#1"/>
    <dgm:cxn modelId="{FC0118BB-8C25-4F9A-AAAA-F1EE062F857E}" type="presParOf" srcId="{0591816F-0C71-4940-A317-67EAAA5D2E39}" destId="{3549624C-DF07-47CB-9556-47BAE1F6B7C5}" srcOrd="4" destOrd="0" presId="urn:microsoft.com/office/officeart/2005/8/layout/pyramid1#1"/>
    <dgm:cxn modelId="{A5FC83F5-287B-4807-A57D-5938BF8C4C64}" type="presParOf" srcId="{3549624C-DF07-47CB-9556-47BAE1F6B7C5}" destId="{9AD53E49-1733-4C51-9E93-65FF79C72F2A}" srcOrd="0" destOrd="0" presId="urn:microsoft.com/office/officeart/2005/8/layout/pyramid1#1"/>
    <dgm:cxn modelId="{5DAAE42C-6D8D-4910-BD0E-B75E5703908F}" type="presParOf" srcId="{3549624C-DF07-47CB-9556-47BAE1F6B7C5}" destId="{6AF93249-E320-4335-81BB-2C00598BA5E1}" srcOrd="1" destOrd="0" presId="urn:microsoft.com/office/officeart/2005/8/layout/pyramid1#1"/>
    <dgm:cxn modelId="{1F6F2CE6-8836-4C8D-8D6D-7F8F925DEFA6}" type="presParOf" srcId="{0591816F-0C71-4940-A317-67EAAA5D2E39}" destId="{616E99E1-BC59-4AAD-8195-CA923A8125E0}" srcOrd="5" destOrd="0" presId="urn:microsoft.com/office/officeart/2005/8/layout/pyramid1#1"/>
    <dgm:cxn modelId="{05A10E32-CAAF-434D-AA8B-51B58BCC07F1}" type="presParOf" srcId="{616E99E1-BC59-4AAD-8195-CA923A8125E0}" destId="{04F6F502-096A-45E3-9814-D28F71D8C67B}" srcOrd="0" destOrd="0" presId="urn:microsoft.com/office/officeart/2005/8/layout/pyramid1#1"/>
    <dgm:cxn modelId="{7051986A-0417-415A-B82F-6F5FB0E32100}" type="presParOf" srcId="{616E99E1-BC59-4AAD-8195-CA923A8125E0}" destId="{1759501E-4A84-4994-9EC4-AD975A93A33E}" srcOrd="1" destOrd="0" presId="urn:microsoft.com/office/officeart/2005/8/layout/pyramid1#1"/>
    <dgm:cxn modelId="{251040AD-FFB1-4D63-85D9-D3D6CDB095B6}" type="presParOf" srcId="{0591816F-0C71-4940-A317-67EAAA5D2E39}" destId="{3B63BF1A-7F5B-4295-BD58-C250971365AF}" srcOrd="6" destOrd="0" presId="urn:microsoft.com/office/officeart/2005/8/layout/pyramid1#1"/>
    <dgm:cxn modelId="{F2EB68FD-DBCA-4CB9-85FC-5F6D5BAAF22B}" type="presParOf" srcId="{3B63BF1A-7F5B-4295-BD58-C250971365AF}" destId="{BCAEF9FB-B9C5-469C-9B92-A74E8E519D69}" srcOrd="0" destOrd="0" presId="urn:microsoft.com/office/officeart/2005/8/layout/pyramid1#1"/>
    <dgm:cxn modelId="{764EE5A0-F123-45A3-932A-A75B564A8434}" type="presParOf" srcId="{3B63BF1A-7F5B-4295-BD58-C250971365AF}" destId="{A72DCFDB-219D-49E8-B870-764F9D9C5502}" srcOrd="1" destOrd="0" presId="urn:microsoft.com/office/officeart/2005/8/layout/pyramid1#1"/>
    <dgm:cxn modelId="{96E003F7-A483-4BF2-9F63-461481C08A2B}" type="presParOf" srcId="{0591816F-0C71-4940-A317-67EAAA5D2E39}" destId="{51C46223-56CD-4462-B89C-105906335FFE}" srcOrd="7" destOrd="0" presId="urn:microsoft.com/office/officeart/2005/8/layout/pyramid1#1"/>
    <dgm:cxn modelId="{37906756-38F1-4779-A426-51CBEA9DAAA7}" type="presParOf" srcId="{51C46223-56CD-4462-B89C-105906335FFE}" destId="{28AF4243-234F-42A2-9296-66F3F1CA33D9}" srcOrd="0" destOrd="0" presId="urn:microsoft.com/office/officeart/2005/8/layout/pyramid1#1"/>
    <dgm:cxn modelId="{9A5D1DB8-D97B-4498-A681-E8AF5E402EF1}" type="presParOf" srcId="{51C46223-56CD-4462-B89C-105906335FFE}" destId="{95EAFD03-0DF2-494A-8197-402A39122C45}" srcOrd="1" destOrd="0" presId="urn:microsoft.com/office/officeart/2005/8/layout/pyramid1#1"/>
    <dgm:cxn modelId="{3B8FCAE8-EC50-4E8E-922E-41794EFB73AB}" type="presParOf" srcId="{0591816F-0C71-4940-A317-67EAAA5D2E39}" destId="{393386AA-27B0-4788-92B1-20F18D370910}" srcOrd="8" destOrd="0" presId="urn:microsoft.com/office/officeart/2005/8/layout/pyramid1#1"/>
    <dgm:cxn modelId="{F2911B9C-0B37-4C7F-9688-3402DEB27EE4}" type="presParOf" srcId="{393386AA-27B0-4788-92B1-20F18D370910}" destId="{6E5F9C15-944E-40B5-87E1-FBD0663466F9}" srcOrd="0" destOrd="0" presId="urn:microsoft.com/office/officeart/2005/8/layout/pyramid1#1"/>
    <dgm:cxn modelId="{AFC35866-0E56-4686-A8F2-5DA96F1549DC}" type="presParOf" srcId="{393386AA-27B0-4788-92B1-20F18D370910}" destId="{6F369B64-D75D-4F19-9DC2-683AA610A58B}" srcOrd="1" destOrd="0" presId="urn:microsoft.com/office/officeart/2005/8/layout/pyramid1#1"/>
    <dgm:cxn modelId="{7115BCF2-B9B2-42C7-9EFB-BC4A04E8E81A}" type="presParOf" srcId="{0591816F-0C71-4940-A317-67EAAA5D2E39}" destId="{A7F462F2-A1C7-45B6-8727-41FE4327938E}" srcOrd="9" destOrd="0" presId="urn:microsoft.com/office/officeart/2005/8/layout/pyramid1#1"/>
    <dgm:cxn modelId="{94481BFA-DEEB-4A95-8AA7-2757401FE8C9}" type="presParOf" srcId="{A7F462F2-A1C7-45B6-8727-41FE4327938E}" destId="{54244BDD-84F5-43F9-A1ED-C6DE4EDDEDB8}" srcOrd="0" destOrd="0" presId="urn:microsoft.com/office/officeart/2005/8/layout/pyramid1#1"/>
    <dgm:cxn modelId="{F6EF64AB-5F87-4A61-AD98-5CAB90493551}" type="presParOf" srcId="{A7F462F2-A1C7-45B6-8727-41FE4327938E}" destId="{88CEFBA6-FAC9-46A9-A6ED-D863D3F63EB1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2ECBE-108C-490B-AC57-6D47CB4D4233}" type="doc">
      <dgm:prSet loTypeId="urn:microsoft.com/office/officeart/2005/8/layout/pyramid1#2" loCatId="pyramid" qsTypeId="urn:microsoft.com/office/officeart/2005/8/quickstyle/simple1#2" qsCatId="simple" csTypeId="urn:microsoft.com/office/officeart/2005/8/colors/accent1_2#2" csCatId="accent1" phldr="1"/>
      <dgm:spPr/>
    </dgm:pt>
    <dgm:pt modelId="{249938B9-0CF4-4D36-873E-CD4E5C31D81A}">
      <dgm:prSet phldrT="[文本]" custT="1"/>
      <dgm:spPr>
        <a:xfrm>
          <a:off x="823137" y="335300"/>
          <a:ext cx="411568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8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L9</a:t>
          </a:r>
          <a:endParaRPr lang="zh-CN" altLang="en-US" sz="8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764B4799-6CA0-437E-9CE9-B94EAB095258}" cxnId="{58FC3281-0E9F-46AD-8654-DAE197E49BC6}" type="parTrans">
      <dgm:prSet/>
      <dgm:spPr/>
      <dgm:t>
        <a:bodyPr/>
        <a:lstStyle/>
        <a:p>
          <a:endParaRPr lang="zh-CN" altLang="en-US"/>
        </a:p>
      </dgm:t>
    </dgm:pt>
    <dgm:pt modelId="{2E62B291-5CDD-4E74-89FC-5ADBF5FC78D3}" cxnId="{58FC3281-0E9F-46AD-8654-DAE197E49BC6}" type="sibTrans">
      <dgm:prSet/>
      <dgm:spPr/>
      <dgm:t>
        <a:bodyPr/>
        <a:lstStyle/>
        <a:p>
          <a:endParaRPr lang="zh-CN" altLang="en-US"/>
        </a:p>
      </dgm:t>
    </dgm:pt>
    <dgm:pt modelId="{BC5D5197-0A99-40E8-A88F-A7D8D37EF920}">
      <dgm:prSet phldrT="[文本]" custT="1"/>
      <dgm:spPr>
        <a:xfrm>
          <a:off x="720245" y="670601"/>
          <a:ext cx="617352" cy="335300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L8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910F92B8-F431-4171-8221-9D2D84A2DD78}" cxnId="{E431DBC4-9789-4404-9438-98A4F1214256}" type="parTrans">
      <dgm:prSet/>
      <dgm:spPr/>
      <dgm:t>
        <a:bodyPr/>
        <a:lstStyle/>
        <a:p>
          <a:endParaRPr lang="zh-CN" altLang="en-US"/>
        </a:p>
      </dgm:t>
    </dgm:pt>
    <dgm:pt modelId="{071E5757-059E-4BB9-81D8-924BD7E684E7}" cxnId="{E431DBC4-9789-4404-9438-98A4F1214256}" type="sibTrans">
      <dgm:prSet/>
      <dgm:spPr/>
      <dgm:t>
        <a:bodyPr/>
        <a:lstStyle/>
        <a:p>
          <a:endParaRPr lang="zh-CN" altLang="en-US"/>
        </a:p>
      </dgm:t>
    </dgm:pt>
    <dgm:pt modelId="{996694A7-79B4-4772-9C8A-3744292AF04F}">
      <dgm:prSet phldrT="[文本]" custT="1"/>
      <dgm:spPr>
        <a:xfrm>
          <a:off x="617352" y="1005902"/>
          <a:ext cx="823137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L7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ED799172-C3C2-4EA2-BB2D-419CA9D5C524}" cxnId="{3EA80AC2-C8D4-43FF-BE39-240312F56F6B}" type="parTrans">
      <dgm:prSet/>
      <dgm:spPr/>
      <dgm:t>
        <a:bodyPr/>
        <a:lstStyle/>
        <a:p>
          <a:endParaRPr lang="zh-CN" altLang="en-US"/>
        </a:p>
      </dgm:t>
    </dgm:pt>
    <dgm:pt modelId="{BC688752-E022-4016-AA56-4F92F6A8010E}" cxnId="{3EA80AC2-C8D4-43FF-BE39-240312F56F6B}" type="sibTrans">
      <dgm:prSet/>
      <dgm:spPr/>
      <dgm:t>
        <a:bodyPr/>
        <a:lstStyle/>
        <a:p>
          <a:endParaRPr lang="zh-CN" altLang="en-US"/>
        </a:p>
      </dgm:t>
    </dgm:pt>
    <dgm:pt modelId="{7566B0B7-B7D4-4254-8B19-4386A17F39C5}">
      <dgm:prSet phldrT="[文本]" custT="1"/>
      <dgm:spPr>
        <a:xfrm>
          <a:off x="514460" y="1341202"/>
          <a:ext cx="1028921" cy="335300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L6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AC038960-6414-4D22-A395-33FA89DC01EB}" cxnId="{8ED68146-9009-4D08-BF1E-32D69586EEBA}" type="parTrans">
      <dgm:prSet/>
      <dgm:spPr/>
      <dgm:t>
        <a:bodyPr/>
        <a:lstStyle/>
        <a:p>
          <a:endParaRPr lang="zh-CN" altLang="en-US"/>
        </a:p>
      </dgm:t>
    </dgm:pt>
    <dgm:pt modelId="{7491148D-97CB-4A48-BF0E-55F93106B4A8}" cxnId="{8ED68146-9009-4D08-BF1E-32D69586EEBA}" type="sibTrans">
      <dgm:prSet/>
      <dgm:spPr/>
      <dgm:t>
        <a:bodyPr/>
        <a:lstStyle/>
        <a:p>
          <a:endParaRPr lang="zh-CN" altLang="en-US"/>
        </a:p>
      </dgm:t>
    </dgm:pt>
    <dgm:pt modelId="{796E4018-66A6-4CB9-A6C5-F1917DAEC75B}">
      <dgm:prSet phldrT="[文本]" custT="1"/>
      <dgm:spPr>
        <a:xfrm>
          <a:off x="308676" y="2011804"/>
          <a:ext cx="1440490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L4</a:t>
          </a:r>
        </a:p>
      </dgm:t>
    </dgm:pt>
    <dgm:pt modelId="{4A9E4043-908D-40DB-9EAF-F267B4707D09}" cxnId="{E7F53589-4FF3-425F-B322-C943446898C9}" type="parTrans">
      <dgm:prSet/>
      <dgm:spPr/>
      <dgm:t>
        <a:bodyPr/>
        <a:lstStyle/>
        <a:p>
          <a:endParaRPr lang="zh-CN" altLang="en-US"/>
        </a:p>
      </dgm:t>
    </dgm:pt>
    <dgm:pt modelId="{DF044E20-264A-45F8-A50A-552249D1EC29}" cxnId="{E7F53589-4FF3-425F-B322-C943446898C9}" type="sibTrans">
      <dgm:prSet/>
      <dgm:spPr/>
      <dgm:t>
        <a:bodyPr/>
        <a:lstStyle/>
        <a:p>
          <a:endParaRPr lang="zh-CN" altLang="en-US"/>
        </a:p>
      </dgm:t>
    </dgm:pt>
    <dgm:pt modelId="{9008CEDB-A97E-4F54-9755-5A2347B2006C}">
      <dgm:prSet phldrT="[文本]" custT="1"/>
      <dgm:spPr>
        <a:xfrm>
          <a:off x="102892" y="2682405"/>
          <a:ext cx="1852058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L2</a:t>
          </a:r>
        </a:p>
      </dgm:t>
    </dgm:pt>
    <dgm:pt modelId="{073C26E8-3C74-44AF-9651-DF3C1A56D10D}" cxnId="{9BDBAEDD-2F2A-40C4-B2AD-3C4D0CEC9896}" type="parTrans">
      <dgm:prSet/>
      <dgm:spPr/>
      <dgm:t>
        <a:bodyPr/>
        <a:lstStyle/>
        <a:p>
          <a:endParaRPr lang="zh-CN" altLang="en-US"/>
        </a:p>
      </dgm:t>
    </dgm:pt>
    <dgm:pt modelId="{AC70CD6D-1B8E-411C-8E45-9B31ED1166B6}" cxnId="{9BDBAEDD-2F2A-40C4-B2AD-3C4D0CEC9896}" type="sibTrans">
      <dgm:prSet/>
      <dgm:spPr/>
      <dgm:t>
        <a:bodyPr/>
        <a:lstStyle/>
        <a:p>
          <a:endParaRPr lang="zh-CN" altLang="en-US"/>
        </a:p>
      </dgm:t>
    </dgm:pt>
    <dgm:pt modelId="{65122F4C-88F5-4394-82B6-6AE5FB85B1D6}">
      <dgm:prSet phldrT="[文本]" custT="1"/>
      <dgm:spPr>
        <a:xfrm>
          <a:off x="0" y="3017706"/>
          <a:ext cx="2057842" cy="335300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</a:t>
          </a:r>
        </a:p>
      </dgm:t>
    </dgm:pt>
    <dgm:pt modelId="{187E8F6F-040B-436F-8064-65CBFD615BBA}" cxnId="{CE87BBD3-46C4-4742-B5AF-575CD5B64D3E}" type="parTrans">
      <dgm:prSet/>
      <dgm:spPr/>
      <dgm:t>
        <a:bodyPr/>
        <a:lstStyle/>
        <a:p>
          <a:endParaRPr lang="zh-CN" altLang="en-US"/>
        </a:p>
      </dgm:t>
    </dgm:pt>
    <dgm:pt modelId="{838B7899-6E7C-4F4A-8276-E6BDC58CCA9F}" cxnId="{CE87BBD3-46C4-4742-B5AF-575CD5B64D3E}" type="sibTrans">
      <dgm:prSet/>
      <dgm:spPr/>
      <dgm:t>
        <a:bodyPr/>
        <a:lstStyle/>
        <a:p>
          <a:endParaRPr lang="zh-CN" altLang="en-US"/>
        </a:p>
      </dgm:t>
    </dgm:pt>
    <dgm:pt modelId="{1AD433C8-E30C-4B6D-AB46-DC641741B09F}">
      <dgm:prSet phldrT="[文本]" custT="1"/>
      <dgm:spPr>
        <a:xfrm>
          <a:off x="926029" y="0"/>
          <a:ext cx="205784" cy="335300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38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L10</a:t>
          </a:r>
          <a:endParaRPr lang="zh-CN" altLang="en-US" sz="38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F5540DC5-08B7-4CC1-9807-D47D3E01A74B}" cxnId="{E1F47466-FD27-4106-A789-0278A53A6FEC}" type="sibTrans">
      <dgm:prSet/>
      <dgm:spPr/>
      <dgm:t>
        <a:bodyPr/>
        <a:lstStyle/>
        <a:p>
          <a:endParaRPr lang="zh-CN" altLang="en-US"/>
        </a:p>
      </dgm:t>
    </dgm:pt>
    <dgm:pt modelId="{7B8250D6-1B8C-4389-BA6E-B819D7DD7972}" cxnId="{E1F47466-FD27-4106-A789-0278A53A6FEC}" type="parTrans">
      <dgm:prSet/>
      <dgm:spPr/>
      <dgm:t>
        <a:bodyPr/>
        <a:lstStyle/>
        <a:p>
          <a:endParaRPr lang="zh-CN" altLang="en-US"/>
        </a:p>
      </dgm:t>
    </dgm:pt>
    <dgm:pt modelId="{5B077E9E-3055-4EA1-AB8B-976FC7DA2EC2}">
      <dgm:prSet phldrT="[文本]" custT="1"/>
      <dgm:spPr>
        <a:xfrm>
          <a:off x="205784" y="2347104"/>
          <a:ext cx="1646274" cy="335300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L3</a:t>
          </a:r>
        </a:p>
      </dgm:t>
    </dgm:pt>
    <dgm:pt modelId="{FA34AC35-8848-4C8E-87F8-BF42F0ED0086}" cxnId="{C2311C82-309A-4E40-BCCE-5767B491522E}" type="parTrans">
      <dgm:prSet/>
      <dgm:spPr/>
      <dgm:t>
        <a:bodyPr/>
        <a:lstStyle/>
        <a:p>
          <a:endParaRPr lang="zh-CN" altLang="en-US"/>
        </a:p>
      </dgm:t>
    </dgm:pt>
    <dgm:pt modelId="{96AFFB9A-E7FB-40FD-89DC-88A1A45FC056}" cxnId="{C2311C82-309A-4E40-BCCE-5767B491522E}" type="sibTrans">
      <dgm:prSet/>
      <dgm:spPr/>
      <dgm:t>
        <a:bodyPr/>
        <a:lstStyle/>
        <a:p>
          <a:endParaRPr lang="zh-CN" altLang="en-US"/>
        </a:p>
      </dgm:t>
    </dgm:pt>
    <dgm:pt modelId="{6F9C4B95-ECB2-4C41-B286-C53F8852B7DC}">
      <dgm:prSet phldrT="[文本]" custT="1"/>
      <dgm:spPr>
        <a:xfrm>
          <a:off x="514460" y="1341202"/>
          <a:ext cx="1028921" cy="335300"/>
        </a:xfr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CN" sz="1000" b="1" i="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L5</a:t>
          </a:r>
          <a:endParaRPr lang="zh-CN" altLang="en-US" sz="1000" b="1" i="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4BE10319-8510-4883-BD9E-46A4045DB468}" cxnId="{B09AE769-E8CE-4FC8-8303-F9F1112FD6EB}" type="parTrans">
      <dgm:prSet/>
      <dgm:spPr/>
      <dgm:t>
        <a:bodyPr/>
        <a:lstStyle/>
        <a:p>
          <a:endParaRPr lang="zh-CN" altLang="en-US"/>
        </a:p>
      </dgm:t>
    </dgm:pt>
    <dgm:pt modelId="{62DDC0E0-E6E4-47D0-918D-1C61EB3DF3CB}" cxnId="{B09AE769-E8CE-4FC8-8303-F9F1112FD6EB}" type="sibTrans">
      <dgm:prSet/>
      <dgm:spPr/>
      <dgm:t>
        <a:bodyPr/>
        <a:lstStyle/>
        <a:p>
          <a:endParaRPr lang="zh-CN" altLang="en-US"/>
        </a:p>
      </dgm:t>
    </dgm:pt>
    <dgm:pt modelId="{0591816F-0C71-4940-A317-67EAAA5D2E39}" type="pres">
      <dgm:prSet presAssocID="{1B82ECBE-108C-490B-AC57-6D47CB4D4233}" presName="Name0" presStyleCnt="0">
        <dgm:presLayoutVars>
          <dgm:dir/>
          <dgm:animLvl val="lvl"/>
          <dgm:resizeHandles val="exact"/>
        </dgm:presLayoutVars>
      </dgm:prSet>
      <dgm:spPr/>
    </dgm:pt>
    <dgm:pt modelId="{BF846B89-D4B4-4EF3-A4A0-C18904D978CC}" type="pres">
      <dgm:prSet presAssocID="{1AD433C8-E30C-4B6D-AB46-DC641741B09F}" presName="Name8" presStyleCnt="0"/>
      <dgm:spPr/>
    </dgm:pt>
    <dgm:pt modelId="{03234492-7236-443B-9670-CBB4CB129025}" type="pres">
      <dgm:prSet presAssocID="{1AD433C8-E30C-4B6D-AB46-DC641741B09F}" presName="level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B85DCE-D2AD-45AA-B78C-A1BA6B6A4F7A}" type="pres">
      <dgm:prSet presAssocID="{1AD433C8-E30C-4B6D-AB46-DC641741B0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8CFBF-7C76-46A6-8D0F-3A09C9FB5693}" type="pres">
      <dgm:prSet presAssocID="{249938B9-0CF4-4D36-873E-CD4E5C31D81A}" presName="Name8" presStyleCnt="0"/>
      <dgm:spPr/>
    </dgm:pt>
    <dgm:pt modelId="{EB356823-4AE8-4480-8129-E51860D19CBC}" type="pres">
      <dgm:prSet presAssocID="{249938B9-0CF4-4D36-873E-CD4E5C31D81A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261CB-F479-426A-B565-2B1AECF279C9}" type="pres">
      <dgm:prSet presAssocID="{249938B9-0CF4-4D36-873E-CD4E5C31D8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B29D3-4AB2-4027-915B-D1F66C9A7D10}" type="pres">
      <dgm:prSet presAssocID="{BC5D5197-0A99-40E8-A88F-A7D8D37EF920}" presName="Name8" presStyleCnt="0"/>
      <dgm:spPr/>
    </dgm:pt>
    <dgm:pt modelId="{4A260B85-FFAC-489A-959D-2CFB2E3BE5CC}" type="pres">
      <dgm:prSet presAssocID="{BC5D5197-0A99-40E8-A88F-A7D8D37EF920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1BB7C-8D95-4C0A-963B-B508E1B0475D}" type="pres">
      <dgm:prSet presAssocID="{BC5D5197-0A99-40E8-A88F-A7D8D37EF9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9EF59-D144-45EB-8A16-40EEC1C4EA20}" type="pres">
      <dgm:prSet presAssocID="{996694A7-79B4-4772-9C8A-3744292AF04F}" presName="Name8" presStyleCnt="0"/>
      <dgm:spPr/>
    </dgm:pt>
    <dgm:pt modelId="{72E13476-FC23-41C7-8220-C68F764BC430}" type="pres">
      <dgm:prSet presAssocID="{996694A7-79B4-4772-9C8A-3744292AF04F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BFB4-2D1E-415A-B671-1AB0A3E7D5AD}" type="pres">
      <dgm:prSet presAssocID="{996694A7-79B4-4772-9C8A-3744292AF0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9624C-DF07-47CB-9556-47BAE1F6B7C5}" type="pres">
      <dgm:prSet presAssocID="{7566B0B7-B7D4-4254-8B19-4386A17F39C5}" presName="Name8" presStyleCnt="0"/>
      <dgm:spPr/>
    </dgm:pt>
    <dgm:pt modelId="{9AD53E49-1733-4C51-9E93-65FF79C72F2A}" type="pres">
      <dgm:prSet presAssocID="{7566B0B7-B7D4-4254-8B19-4386A17F39C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93249-E320-4335-81BB-2C00598BA5E1}" type="pres">
      <dgm:prSet presAssocID="{7566B0B7-B7D4-4254-8B19-4386A17F39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E99E1-BC59-4AAD-8195-CA923A8125E0}" type="pres">
      <dgm:prSet presAssocID="{6F9C4B95-ECB2-4C41-B286-C53F8852B7DC}" presName="Name8" presStyleCnt="0"/>
      <dgm:spPr/>
    </dgm:pt>
    <dgm:pt modelId="{04F6F502-096A-45E3-9814-D28F71D8C67B}" type="pres">
      <dgm:prSet presAssocID="{6F9C4B95-ECB2-4C41-B286-C53F8852B7DC}" presName="level" presStyleLbl="node1" presStyleIdx="5" presStyleCnt="10">
        <dgm:presLayoutVars>
          <dgm:chMax val="1"/>
          <dgm:bulletEnabled val="1"/>
        </dgm:presLayoutVars>
      </dgm:prSet>
      <dgm:spPr>
        <a:prstGeom prst="trapezoid">
          <a:avLst>
            <a:gd name="adj" fmla="val 29355"/>
          </a:avLst>
        </a:prstGeom>
      </dgm:spPr>
      <dgm:t>
        <a:bodyPr/>
        <a:lstStyle/>
        <a:p>
          <a:endParaRPr lang="zh-CN" altLang="en-US"/>
        </a:p>
      </dgm:t>
    </dgm:pt>
    <dgm:pt modelId="{1759501E-4A84-4994-9EC4-AD975A93A33E}" type="pres">
      <dgm:prSet presAssocID="{6F9C4B95-ECB2-4C41-B286-C53F8852B7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3BF1A-7F5B-4295-BD58-C250971365AF}" type="pres">
      <dgm:prSet presAssocID="{796E4018-66A6-4CB9-A6C5-F1917DAEC75B}" presName="Name8" presStyleCnt="0"/>
      <dgm:spPr/>
    </dgm:pt>
    <dgm:pt modelId="{BCAEF9FB-B9C5-469C-9B92-A74E8E519D69}" type="pres">
      <dgm:prSet presAssocID="{796E4018-66A6-4CB9-A6C5-F1917DAEC75B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DCFDB-219D-49E8-B870-764F9D9C5502}" type="pres">
      <dgm:prSet presAssocID="{796E4018-66A6-4CB9-A6C5-F1917DAEC7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46223-56CD-4462-B89C-105906335FFE}" type="pres">
      <dgm:prSet presAssocID="{5B077E9E-3055-4EA1-AB8B-976FC7DA2EC2}" presName="Name8" presStyleCnt="0"/>
      <dgm:spPr/>
    </dgm:pt>
    <dgm:pt modelId="{28AF4243-234F-42A2-9296-66F3F1CA33D9}" type="pres">
      <dgm:prSet presAssocID="{5B077E9E-3055-4EA1-AB8B-976FC7DA2EC2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AFD03-0DF2-494A-8197-402A39122C45}" type="pres">
      <dgm:prSet presAssocID="{5B077E9E-3055-4EA1-AB8B-976FC7DA2E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386AA-27B0-4788-92B1-20F18D370910}" type="pres">
      <dgm:prSet presAssocID="{9008CEDB-A97E-4F54-9755-5A2347B2006C}" presName="Name8" presStyleCnt="0"/>
      <dgm:spPr/>
    </dgm:pt>
    <dgm:pt modelId="{6E5F9C15-944E-40B5-87E1-FBD0663466F9}" type="pres">
      <dgm:prSet presAssocID="{9008CEDB-A97E-4F54-9755-5A2347B2006C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69B64-D75D-4F19-9DC2-683AA610A58B}" type="pres">
      <dgm:prSet presAssocID="{9008CEDB-A97E-4F54-9755-5A2347B200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462F2-A1C7-45B6-8727-41FE4327938E}" type="pres">
      <dgm:prSet presAssocID="{65122F4C-88F5-4394-82B6-6AE5FB85B1D6}" presName="Name8" presStyleCnt="0"/>
      <dgm:spPr/>
    </dgm:pt>
    <dgm:pt modelId="{54244BDD-84F5-43F9-A1ED-C6DE4EDDEDB8}" type="pres">
      <dgm:prSet presAssocID="{65122F4C-88F5-4394-82B6-6AE5FB85B1D6}" presName="level" presStyleLbl="node1" presStyleIdx="9" presStyleCnt="10" custLinFactNeighborX="13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EFBA6-FAC9-46A9-A6ED-D863D3F63EB1}" type="pres">
      <dgm:prSet presAssocID="{65122F4C-88F5-4394-82B6-6AE5FB85B1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C5F840-2C02-4A3A-AC80-8DB8C50A5767}" type="presOf" srcId="{996694A7-79B4-4772-9C8A-3744292AF04F}" destId="{AA5FBFB4-2D1E-415A-B671-1AB0A3E7D5AD}" srcOrd="1" destOrd="0" presId="urn:microsoft.com/office/officeart/2005/8/layout/pyramid1#2"/>
    <dgm:cxn modelId="{E7F53589-4FF3-425F-B322-C943446898C9}" srcId="{1B82ECBE-108C-490B-AC57-6D47CB4D4233}" destId="{796E4018-66A6-4CB9-A6C5-F1917DAEC75B}" srcOrd="6" destOrd="0" parTransId="{4A9E4043-908D-40DB-9EAF-F267B4707D09}" sibTransId="{DF044E20-264A-45F8-A50A-552249D1EC29}"/>
    <dgm:cxn modelId="{8748EFD9-9C9B-4AFE-9A1E-E27EF3B07905}" type="presOf" srcId="{5B077E9E-3055-4EA1-AB8B-976FC7DA2EC2}" destId="{28AF4243-234F-42A2-9296-66F3F1CA33D9}" srcOrd="0" destOrd="0" presId="urn:microsoft.com/office/officeart/2005/8/layout/pyramid1#2"/>
    <dgm:cxn modelId="{8E769C77-2DCC-47B9-BE8F-A0C23CA7DDFA}" type="presOf" srcId="{65122F4C-88F5-4394-82B6-6AE5FB85B1D6}" destId="{54244BDD-84F5-43F9-A1ED-C6DE4EDDEDB8}" srcOrd="0" destOrd="0" presId="urn:microsoft.com/office/officeart/2005/8/layout/pyramid1#2"/>
    <dgm:cxn modelId="{2C2E86DD-BC56-460F-BC27-C9BA19431926}" type="presOf" srcId="{1AD433C8-E30C-4B6D-AB46-DC641741B09F}" destId="{03234492-7236-443B-9670-CBB4CB129025}" srcOrd="0" destOrd="0" presId="urn:microsoft.com/office/officeart/2005/8/layout/pyramid1#2"/>
    <dgm:cxn modelId="{8ED68146-9009-4D08-BF1E-32D69586EEBA}" srcId="{1B82ECBE-108C-490B-AC57-6D47CB4D4233}" destId="{7566B0B7-B7D4-4254-8B19-4386A17F39C5}" srcOrd="4" destOrd="0" parTransId="{AC038960-6414-4D22-A395-33FA89DC01EB}" sibTransId="{7491148D-97CB-4A48-BF0E-55F93106B4A8}"/>
    <dgm:cxn modelId="{8A52D1F2-1489-4764-8601-4AF5309CB4FF}" type="presOf" srcId="{6F9C4B95-ECB2-4C41-B286-C53F8852B7DC}" destId="{1759501E-4A84-4994-9EC4-AD975A93A33E}" srcOrd="1" destOrd="0" presId="urn:microsoft.com/office/officeart/2005/8/layout/pyramid1#2"/>
    <dgm:cxn modelId="{CE87BBD3-46C4-4742-B5AF-575CD5B64D3E}" srcId="{1B82ECBE-108C-490B-AC57-6D47CB4D4233}" destId="{65122F4C-88F5-4394-82B6-6AE5FB85B1D6}" srcOrd="9" destOrd="0" parTransId="{187E8F6F-040B-436F-8064-65CBFD615BBA}" sibTransId="{838B7899-6E7C-4F4A-8276-E6BDC58CCA9F}"/>
    <dgm:cxn modelId="{498943E9-7B6A-4292-9D67-1649D9B2948F}" type="presOf" srcId="{1AD433C8-E30C-4B6D-AB46-DC641741B09F}" destId="{ACB85DCE-D2AD-45AA-B78C-A1BA6B6A4F7A}" srcOrd="1" destOrd="0" presId="urn:microsoft.com/office/officeart/2005/8/layout/pyramid1#2"/>
    <dgm:cxn modelId="{55B9ADA2-1513-4271-8C4F-D191EDD82E10}" type="presOf" srcId="{796E4018-66A6-4CB9-A6C5-F1917DAEC75B}" destId="{BCAEF9FB-B9C5-469C-9B92-A74E8E519D69}" srcOrd="0" destOrd="0" presId="urn:microsoft.com/office/officeart/2005/8/layout/pyramid1#2"/>
    <dgm:cxn modelId="{C2311C82-309A-4E40-BCCE-5767B491522E}" srcId="{1B82ECBE-108C-490B-AC57-6D47CB4D4233}" destId="{5B077E9E-3055-4EA1-AB8B-976FC7DA2EC2}" srcOrd="7" destOrd="0" parTransId="{FA34AC35-8848-4C8E-87F8-BF42F0ED0086}" sibTransId="{96AFFB9A-E7FB-40FD-89DC-88A1A45FC056}"/>
    <dgm:cxn modelId="{FC5C917F-B00F-4693-92C6-A46B2A5DC4BE}" type="presOf" srcId="{6F9C4B95-ECB2-4C41-B286-C53F8852B7DC}" destId="{04F6F502-096A-45E3-9814-D28F71D8C67B}" srcOrd="0" destOrd="0" presId="urn:microsoft.com/office/officeart/2005/8/layout/pyramid1#2"/>
    <dgm:cxn modelId="{9BDBAEDD-2F2A-40C4-B2AD-3C4D0CEC9896}" srcId="{1B82ECBE-108C-490B-AC57-6D47CB4D4233}" destId="{9008CEDB-A97E-4F54-9755-5A2347B2006C}" srcOrd="8" destOrd="0" parTransId="{073C26E8-3C74-44AF-9651-DF3C1A56D10D}" sibTransId="{AC70CD6D-1B8E-411C-8E45-9B31ED1166B6}"/>
    <dgm:cxn modelId="{C2699A0E-98E5-45D3-9998-D3FF9C00089A}" type="presOf" srcId="{9008CEDB-A97E-4F54-9755-5A2347B2006C}" destId="{6F369B64-D75D-4F19-9DC2-683AA610A58B}" srcOrd="1" destOrd="0" presId="urn:microsoft.com/office/officeart/2005/8/layout/pyramid1#2"/>
    <dgm:cxn modelId="{84277289-CDB9-4F84-9282-65E97DD33E72}" type="presOf" srcId="{BC5D5197-0A99-40E8-A88F-A7D8D37EF920}" destId="{4A260B85-FFAC-489A-959D-2CFB2E3BE5CC}" srcOrd="0" destOrd="0" presId="urn:microsoft.com/office/officeart/2005/8/layout/pyramid1#2"/>
    <dgm:cxn modelId="{2EAF8A88-8C9D-40D0-8BD9-82581D332708}" type="presOf" srcId="{1B82ECBE-108C-490B-AC57-6D47CB4D4233}" destId="{0591816F-0C71-4940-A317-67EAAA5D2E39}" srcOrd="0" destOrd="0" presId="urn:microsoft.com/office/officeart/2005/8/layout/pyramid1#2"/>
    <dgm:cxn modelId="{6DC7A66B-3414-4248-832A-2B4E7F941AB0}" type="presOf" srcId="{7566B0B7-B7D4-4254-8B19-4386A17F39C5}" destId="{9AD53E49-1733-4C51-9E93-65FF79C72F2A}" srcOrd="0" destOrd="0" presId="urn:microsoft.com/office/officeart/2005/8/layout/pyramid1#2"/>
    <dgm:cxn modelId="{3EA80AC2-C8D4-43FF-BE39-240312F56F6B}" srcId="{1B82ECBE-108C-490B-AC57-6D47CB4D4233}" destId="{996694A7-79B4-4772-9C8A-3744292AF04F}" srcOrd="3" destOrd="0" parTransId="{ED799172-C3C2-4EA2-BB2D-419CA9D5C524}" sibTransId="{BC688752-E022-4016-AA56-4F92F6A8010E}"/>
    <dgm:cxn modelId="{38E94E79-DD9D-4878-98B9-4780758A73AE}" type="presOf" srcId="{7566B0B7-B7D4-4254-8B19-4386A17F39C5}" destId="{6AF93249-E320-4335-81BB-2C00598BA5E1}" srcOrd="1" destOrd="0" presId="urn:microsoft.com/office/officeart/2005/8/layout/pyramid1#2"/>
    <dgm:cxn modelId="{8B6467F6-6118-4ACD-B273-270F1C3EE55F}" type="presOf" srcId="{249938B9-0CF4-4D36-873E-CD4E5C31D81A}" destId="{081261CB-F479-426A-B565-2B1AECF279C9}" srcOrd="1" destOrd="0" presId="urn:microsoft.com/office/officeart/2005/8/layout/pyramid1#2"/>
    <dgm:cxn modelId="{58FC3281-0E9F-46AD-8654-DAE197E49BC6}" srcId="{1B82ECBE-108C-490B-AC57-6D47CB4D4233}" destId="{249938B9-0CF4-4D36-873E-CD4E5C31D81A}" srcOrd="1" destOrd="0" parTransId="{764B4799-6CA0-437E-9CE9-B94EAB095258}" sibTransId="{2E62B291-5CDD-4E74-89FC-5ADBF5FC78D3}"/>
    <dgm:cxn modelId="{B09AE769-E8CE-4FC8-8303-F9F1112FD6EB}" srcId="{1B82ECBE-108C-490B-AC57-6D47CB4D4233}" destId="{6F9C4B95-ECB2-4C41-B286-C53F8852B7DC}" srcOrd="5" destOrd="0" parTransId="{4BE10319-8510-4883-BD9E-46A4045DB468}" sibTransId="{62DDC0E0-E6E4-47D0-918D-1C61EB3DF3CB}"/>
    <dgm:cxn modelId="{E431DBC4-9789-4404-9438-98A4F1214256}" srcId="{1B82ECBE-108C-490B-AC57-6D47CB4D4233}" destId="{BC5D5197-0A99-40E8-A88F-A7D8D37EF920}" srcOrd="2" destOrd="0" parTransId="{910F92B8-F431-4171-8221-9D2D84A2DD78}" sibTransId="{071E5757-059E-4BB9-81D8-924BD7E684E7}"/>
    <dgm:cxn modelId="{55D3A686-52C5-4E5A-873B-1B6E35100CF7}" type="presOf" srcId="{5B077E9E-3055-4EA1-AB8B-976FC7DA2EC2}" destId="{95EAFD03-0DF2-494A-8197-402A39122C45}" srcOrd="1" destOrd="0" presId="urn:microsoft.com/office/officeart/2005/8/layout/pyramid1#2"/>
    <dgm:cxn modelId="{FA0CD6AE-3065-4E7F-86B7-71F8FFE4A2DA}" type="presOf" srcId="{9008CEDB-A97E-4F54-9755-5A2347B2006C}" destId="{6E5F9C15-944E-40B5-87E1-FBD0663466F9}" srcOrd="0" destOrd="0" presId="urn:microsoft.com/office/officeart/2005/8/layout/pyramid1#2"/>
    <dgm:cxn modelId="{E1F47466-FD27-4106-A789-0278A53A6FEC}" srcId="{1B82ECBE-108C-490B-AC57-6D47CB4D4233}" destId="{1AD433C8-E30C-4B6D-AB46-DC641741B09F}" srcOrd="0" destOrd="0" parTransId="{7B8250D6-1B8C-4389-BA6E-B819D7DD7972}" sibTransId="{F5540DC5-08B7-4CC1-9807-D47D3E01A74B}"/>
    <dgm:cxn modelId="{49FA6D7A-36A3-4F9F-AEB2-2675E1B7E157}" type="presOf" srcId="{BC5D5197-0A99-40E8-A88F-A7D8D37EF920}" destId="{7081BB7C-8D95-4C0A-963B-B508E1B0475D}" srcOrd="1" destOrd="0" presId="urn:microsoft.com/office/officeart/2005/8/layout/pyramid1#2"/>
    <dgm:cxn modelId="{E2D7BF6F-E337-49BD-B362-D01BD8235B63}" type="presOf" srcId="{996694A7-79B4-4772-9C8A-3744292AF04F}" destId="{72E13476-FC23-41C7-8220-C68F764BC430}" srcOrd="0" destOrd="0" presId="urn:microsoft.com/office/officeart/2005/8/layout/pyramid1#2"/>
    <dgm:cxn modelId="{F4B8C56F-9A39-41A1-872C-8A60588CDEE8}" type="presOf" srcId="{65122F4C-88F5-4394-82B6-6AE5FB85B1D6}" destId="{88CEFBA6-FAC9-46A9-A6ED-D863D3F63EB1}" srcOrd="1" destOrd="0" presId="urn:microsoft.com/office/officeart/2005/8/layout/pyramid1#2"/>
    <dgm:cxn modelId="{29B72D6A-7E03-4919-8AB3-67D2B45826EE}" type="presOf" srcId="{249938B9-0CF4-4D36-873E-CD4E5C31D81A}" destId="{EB356823-4AE8-4480-8129-E51860D19CBC}" srcOrd="0" destOrd="0" presId="urn:microsoft.com/office/officeart/2005/8/layout/pyramid1#2"/>
    <dgm:cxn modelId="{F27E4DED-9070-48DF-A503-473A09592002}" type="presOf" srcId="{796E4018-66A6-4CB9-A6C5-F1917DAEC75B}" destId="{A72DCFDB-219D-49E8-B870-764F9D9C5502}" srcOrd="1" destOrd="0" presId="urn:microsoft.com/office/officeart/2005/8/layout/pyramid1#2"/>
    <dgm:cxn modelId="{4E609E1B-BD20-4B82-9492-F01957A3715C}" type="presParOf" srcId="{0591816F-0C71-4940-A317-67EAAA5D2E39}" destId="{BF846B89-D4B4-4EF3-A4A0-C18904D978CC}" srcOrd="0" destOrd="0" presId="urn:microsoft.com/office/officeart/2005/8/layout/pyramid1#2"/>
    <dgm:cxn modelId="{67A65A22-7916-4733-975A-239A634881B8}" type="presParOf" srcId="{BF846B89-D4B4-4EF3-A4A0-C18904D978CC}" destId="{03234492-7236-443B-9670-CBB4CB129025}" srcOrd="0" destOrd="0" presId="urn:microsoft.com/office/officeart/2005/8/layout/pyramid1#2"/>
    <dgm:cxn modelId="{69461945-A50A-4E1D-B01E-20B033FE700E}" type="presParOf" srcId="{BF846B89-D4B4-4EF3-A4A0-C18904D978CC}" destId="{ACB85DCE-D2AD-45AA-B78C-A1BA6B6A4F7A}" srcOrd="1" destOrd="0" presId="urn:microsoft.com/office/officeart/2005/8/layout/pyramid1#2"/>
    <dgm:cxn modelId="{7161328A-BAA7-41D1-970E-AD04E9D18A5E}" type="presParOf" srcId="{0591816F-0C71-4940-A317-67EAAA5D2E39}" destId="{9A88CFBF-7C76-46A6-8D0F-3A09C9FB5693}" srcOrd="1" destOrd="0" presId="urn:microsoft.com/office/officeart/2005/8/layout/pyramid1#2"/>
    <dgm:cxn modelId="{3CE21869-4C72-45B9-AA7E-8110537A15C4}" type="presParOf" srcId="{9A88CFBF-7C76-46A6-8D0F-3A09C9FB5693}" destId="{EB356823-4AE8-4480-8129-E51860D19CBC}" srcOrd="0" destOrd="0" presId="urn:microsoft.com/office/officeart/2005/8/layout/pyramid1#2"/>
    <dgm:cxn modelId="{456504AA-8FAA-4007-B165-EDF4E58E5CF1}" type="presParOf" srcId="{9A88CFBF-7C76-46A6-8D0F-3A09C9FB5693}" destId="{081261CB-F479-426A-B565-2B1AECF279C9}" srcOrd="1" destOrd="0" presId="urn:microsoft.com/office/officeart/2005/8/layout/pyramid1#2"/>
    <dgm:cxn modelId="{EA4EB4E3-2892-4506-9FBF-E77CEFEBD457}" type="presParOf" srcId="{0591816F-0C71-4940-A317-67EAAA5D2E39}" destId="{114B29D3-4AB2-4027-915B-D1F66C9A7D10}" srcOrd="2" destOrd="0" presId="urn:microsoft.com/office/officeart/2005/8/layout/pyramid1#2"/>
    <dgm:cxn modelId="{0FA0303F-8AB7-4877-8B04-EA065030367F}" type="presParOf" srcId="{114B29D3-4AB2-4027-915B-D1F66C9A7D10}" destId="{4A260B85-FFAC-489A-959D-2CFB2E3BE5CC}" srcOrd="0" destOrd="0" presId="urn:microsoft.com/office/officeart/2005/8/layout/pyramid1#2"/>
    <dgm:cxn modelId="{D0C7F7A1-AC01-479C-A667-CF356E47847F}" type="presParOf" srcId="{114B29D3-4AB2-4027-915B-D1F66C9A7D10}" destId="{7081BB7C-8D95-4C0A-963B-B508E1B0475D}" srcOrd="1" destOrd="0" presId="urn:microsoft.com/office/officeart/2005/8/layout/pyramid1#2"/>
    <dgm:cxn modelId="{F8436C10-5442-4B5E-AE94-919498290FBB}" type="presParOf" srcId="{0591816F-0C71-4940-A317-67EAAA5D2E39}" destId="{F829EF59-D144-45EB-8A16-40EEC1C4EA20}" srcOrd="3" destOrd="0" presId="urn:microsoft.com/office/officeart/2005/8/layout/pyramid1#2"/>
    <dgm:cxn modelId="{2E5D056E-78C5-499B-8C20-54AC645A6CC8}" type="presParOf" srcId="{F829EF59-D144-45EB-8A16-40EEC1C4EA20}" destId="{72E13476-FC23-41C7-8220-C68F764BC430}" srcOrd="0" destOrd="0" presId="urn:microsoft.com/office/officeart/2005/8/layout/pyramid1#2"/>
    <dgm:cxn modelId="{D3B2E22A-0CD7-48FA-9CC5-146487C1D8AC}" type="presParOf" srcId="{F829EF59-D144-45EB-8A16-40EEC1C4EA20}" destId="{AA5FBFB4-2D1E-415A-B671-1AB0A3E7D5AD}" srcOrd="1" destOrd="0" presId="urn:microsoft.com/office/officeart/2005/8/layout/pyramid1#2"/>
    <dgm:cxn modelId="{FC0118BB-8C25-4F9A-AAAA-F1EE062F857E}" type="presParOf" srcId="{0591816F-0C71-4940-A317-67EAAA5D2E39}" destId="{3549624C-DF07-47CB-9556-47BAE1F6B7C5}" srcOrd="4" destOrd="0" presId="urn:microsoft.com/office/officeart/2005/8/layout/pyramid1#2"/>
    <dgm:cxn modelId="{A5FC83F5-287B-4807-A57D-5938BF8C4C64}" type="presParOf" srcId="{3549624C-DF07-47CB-9556-47BAE1F6B7C5}" destId="{9AD53E49-1733-4C51-9E93-65FF79C72F2A}" srcOrd="0" destOrd="0" presId="urn:microsoft.com/office/officeart/2005/8/layout/pyramid1#2"/>
    <dgm:cxn modelId="{5DAAE42C-6D8D-4910-BD0E-B75E5703908F}" type="presParOf" srcId="{3549624C-DF07-47CB-9556-47BAE1F6B7C5}" destId="{6AF93249-E320-4335-81BB-2C00598BA5E1}" srcOrd="1" destOrd="0" presId="urn:microsoft.com/office/officeart/2005/8/layout/pyramid1#2"/>
    <dgm:cxn modelId="{1F6F2CE6-8836-4C8D-8D6D-7F8F925DEFA6}" type="presParOf" srcId="{0591816F-0C71-4940-A317-67EAAA5D2E39}" destId="{616E99E1-BC59-4AAD-8195-CA923A8125E0}" srcOrd="5" destOrd="0" presId="urn:microsoft.com/office/officeart/2005/8/layout/pyramid1#2"/>
    <dgm:cxn modelId="{05A10E32-CAAF-434D-AA8B-51B58BCC07F1}" type="presParOf" srcId="{616E99E1-BC59-4AAD-8195-CA923A8125E0}" destId="{04F6F502-096A-45E3-9814-D28F71D8C67B}" srcOrd="0" destOrd="0" presId="urn:microsoft.com/office/officeart/2005/8/layout/pyramid1#2"/>
    <dgm:cxn modelId="{7051986A-0417-415A-B82F-6F5FB0E32100}" type="presParOf" srcId="{616E99E1-BC59-4AAD-8195-CA923A8125E0}" destId="{1759501E-4A84-4994-9EC4-AD975A93A33E}" srcOrd="1" destOrd="0" presId="urn:microsoft.com/office/officeart/2005/8/layout/pyramid1#2"/>
    <dgm:cxn modelId="{251040AD-FFB1-4D63-85D9-D3D6CDB095B6}" type="presParOf" srcId="{0591816F-0C71-4940-A317-67EAAA5D2E39}" destId="{3B63BF1A-7F5B-4295-BD58-C250971365AF}" srcOrd="6" destOrd="0" presId="urn:microsoft.com/office/officeart/2005/8/layout/pyramid1#2"/>
    <dgm:cxn modelId="{F2EB68FD-DBCA-4CB9-85FC-5F6D5BAAF22B}" type="presParOf" srcId="{3B63BF1A-7F5B-4295-BD58-C250971365AF}" destId="{BCAEF9FB-B9C5-469C-9B92-A74E8E519D69}" srcOrd="0" destOrd="0" presId="urn:microsoft.com/office/officeart/2005/8/layout/pyramid1#2"/>
    <dgm:cxn modelId="{764EE5A0-F123-45A3-932A-A75B564A8434}" type="presParOf" srcId="{3B63BF1A-7F5B-4295-BD58-C250971365AF}" destId="{A72DCFDB-219D-49E8-B870-764F9D9C5502}" srcOrd="1" destOrd="0" presId="urn:microsoft.com/office/officeart/2005/8/layout/pyramid1#2"/>
    <dgm:cxn modelId="{96E003F7-A483-4BF2-9F63-461481C08A2B}" type="presParOf" srcId="{0591816F-0C71-4940-A317-67EAAA5D2E39}" destId="{51C46223-56CD-4462-B89C-105906335FFE}" srcOrd="7" destOrd="0" presId="urn:microsoft.com/office/officeart/2005/8/layout/pyramid1#2"/>
    <dgm:cxn modelId="{37906756-38F1-4779-A426-51CBEA9DAAA7}" type="presParOf" srcId="{51C46223-56CD-4462-B89C-105906335FFE}" destId="{28AF4243-234F-42A2-9296-66F3F1CA33D9}" srcOrd="0" destOrd="0" presId="urn:microsoft.com/office/officeart/2005/8/layout/pyramid1#2"/>
    <dgm:cxn modelId="{9A5D1DB8-D97B-4498-A681-E8AF5E402EF1}" type="presParOf" srcId="{51C46223-56CD-4462-B89C-105906335FFE}" destId="{95EAFD03-0DF2-494A-8197-402A39122C45}" srcOrd="1" destOrd="0" presId="urn:microsoft.com/office/officeart/2005/8/layout/pyramid1#2"/>
    <dgm:cxn modelId="{3B8FCAE8-EC50-4E8E-922E-41794EFB73AB}" type="presParOf" srcId="{0591816F-0C71-4940-A317-67EAAA5D2E39}" destId="{393386AA-27B0-4788-92B1-20F18D370910}" srcOrd="8" destOrd="0" presId="urn:microsoft.com/office/officeart/2005/8/layout/pyramid1#2"/>
    <dgm:cxn modelId="{F2911B9C-0B37-4C7F-9688-3402DEB27EE4}" type="presParOf" srcId="{393386AA-27B0-4788-92B1-20F18D370910}" destId="{6E5F9C15-944E-40B5-87E1-FBD0663466F9}" srcOrd="0" destOrd="0" presId="urn:microsoft.com/office/officeart/2005/8/layout/pyramid1#2"/>
    <dgm:cxn modelId="{AFC35866-0E56-4686-A8F2-5DA96F1549DC}" type="presParOf" srcId="{393386AA-27B0-4788-92B1-20F18D370910}" destId="{6F369B64-D75D-4F19-9DC2-683AA610A58B}" srcOrd="1" destOrd="0" presId="urn:microsoft.com/office/officeart/2005/8/layout/pyramid1#2"/>
    <dgm:cxn modelId="{7115BCF2-B9B2-42C7-9EFB-BC4A04E8E81A}" type="presParOf" srcId="{0591816F-0C71-4940-A317-67EAAA5D2E39}" destId="{A7F462F2-A1C7-45B6-8727-41FE4327938E}" srcOrd="9" destOrd="0" presId="urn:microsoft.com/office/officeart/2005/8/layout/pyramid1#2"/>
    <dgm:cxn modelId="{94481BFA-DEEB-4A95-8AA7-2757401FE8C9}" type="presParOf" srcId="{A7F462F2-A1C7-45B6-8727-41FE4327938E}" destId="{54244BDD-84F5-43F9-A1ED-C6DE4EDDEDB8}" srcOrd="0" destOrd="0" presId="urn:microsoft.com/office/officeart/2005/8/layout/pyramid1#2"/>
    <dgm:cxn modelId="{F6EF64AB-5F87-4A61-AD98-5CAB90493551}" type="presParOf" srcId="{A7F462F2-A1C7-45B6-8727-41FE4327938E}" destId="{88CEFBA6-FAC9-46A9-A6ED-D863D3F63EB1}" srcOrd="1" destOrd="0" presId="urn:microsoft.com/office/officeart/2005/8/layout/pyramid1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34492-7236-443B-9670-CBB4CB129025}">
      <dsp:nvSpPr>
        <dsp:cNvPr id="0" name=""/>
        <dsp:cNvSpPr/>
      </dsp:nvSpPr>
      <dsp:spPr>
        <a:xfrm>
          <a:off x="1742738" y="0"/>
          <a:ext cx="387275" cy="479073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6891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L10</a:t>
          </a:r>
          <a:endParaRPr lang="zh-CN" altLang="en-US" sz="38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871830" y="159691"/>
        <a:ext cx="129091" cy="319382"/>
      </dsp:txXfrm>
    </dsp:sp>
    <dsp:sp modelId="{EB356823-4AE8-4480-8129-E51860D19CBC}">
      <dsp:nvSpPr>
        <dsp:cNvPr id="0" name=""/>
        <dsp:cNvSpPr/>
      </dsp:nvSpPr>
      <dsp:spPr>
        <a:xfrm>
          <a:off x="1549100" y="479073"/>
          <a:ext cx="774550" cy="479073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L9</a:t>
          </a:r>
          <a:endParaRPr lang="zh-CN" altLang="en-US" sz="8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782656" y="572335"/>
        <a:ext cx="307439" cy="385811"/>
      </dsp:txXfrm>
    </dsp:sp>
    <dsp:sp modelId="{4A260B85-FFAC-489A-959D-2CFB2E3BE5CC}">
      <dsp:nvSpPr>
        <dsp:cNvPr id="0" name=""/>
        <dsp:cNvSpPr/>
      </dsp:nvSpPr>
      <dsp:spPr>
        <a:xfrm>
          <a:off x="1355463" y="958147"/>
          <a:ext cx="1161825" cy="479073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L8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656791" y="1020322"/>
        <a:ext cx="559168" cy="416898"/>
      </dsp:txXfrm>
    </dsp:sp>
    <dsp:sp modelId="{72E13476-FC23-41C7-8220-C68F764BC430}">
      <dsp:nvSpPr>
        <dsp:cNvPr id="0" name=""/>
        <dsp:cNvSpPr/>
      </dsp:nvSpPr>
      <dsp:spPr>
        <a:xfrm>
          <a:off x="1161825" y="1437221"/>
          <a:ext cx="1549100" cy="479073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L7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530927" y="1483852"/>
        <a:ext cx="810897" cy="432442"/>
      </dsp:txXfrm>
    </dsp:sp>
    <dsp:sp modelId="{9AD53E49-1733-4C51-9E93-65FF79C72F2A}">
      <dsp:nvSpPr>
        <dsp:cNvPr id="0" name=""/>
        <dsp:cNvSpPr/>
      </dsp:nvSpPr>
      <dsp:spPr>
        <a:xfrm>
          <a:off x="968188" y="1916295"/>
          <a:ext cx="1936376" cy="479073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L6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405062" y="1953600"/>
        <a:ext cx="1062626" cy="441768"/>
      </dsp:txXfrm>
    </dsp:sp>
    <dsp:sp modelId="{04F6F502-096A-45E3-9814-D28F71D8C67B}">
      <dsp:nvSpPr>
        <dsp:cNvPr id="0" name=""/>
        <dsp:cNvSpPr/>
      </dsp:nvSpPr>
      <dsp:spPr>
        <a:xfrm>
          <a:off x="774550" y="2395369"/>
          <a:ext cx="2323651" cy="479073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L5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1181189" y="2395369"/>
        <a:ext cx="1510373" cy="479073"/>
      </dsp:txXfrm>
    </dsp:sp>
    <dsp:sp modelId="{BCAEF9FB-B9C5-469C-9B92-A74E8E519D69}">
      <dsp:nvSpPr>
        <dsp:cNvPr id="0" name=""/>
        <dsp:cNvSpPr/>
      </dsp:nvSpPr>
      <dsp:spPr>
        <a:xfrm>
          <a:off x="580912" y="2874443"/>
          <a:ext cx="2710926" cy="479073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L4</a:t>
          </a:r>
        </a:p>
      </dsp:txBody>
      <dsp:txXfrm>
        <a:off x="1153333" y="2901089"/>
        <a:ext cx="1566084" cy="452427"/>
      </dsp:txXfrm>
    </dsp:sp>
    <dsp:sp modelId="{28AF4243-234F-42A2-9296-66F3F1CA33D9}">
      <dsp:nvSpPr>
        <dsp:cNvPr id="0" name=""/>
        <dsp:cNvSpPr/>
      </dsp:nvSpPr>
      <dsp:spPr>
        <a:xfrm>
          <a:off x="387275" y="3353517"/>
          <a:ext cx="3098201" cy="479073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L3</a:t>
          </a:r>
        </a:p>
      </dsp:txBody>
      <dsp:txXfrm>
        <a:off x="1027469" y="3376832"/>
        <a:ext cx="1817813" cy="455758"/>
      </dsp:txXfrm>
    </dsp:sp>
    <dsp:sp modelId="{6E5F9C15-944E-40B5-87E1-FBD0663466F9}">
      <dsp:nvSpPr>
        <dsp:cNvPr id="0" name=""/>
        <dsp:cNvSpPr/>
      </dsp:nvSpPr>
      <dsp:spPr>
        <a:xfrm>
          <a:off x="193637" y="3832591"/>
          <a:ext cx="3485476" cy="479073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L2</a:t>
          </a:r>
        </a:p>
      </dsp:txBody>
      <dsp:txXfrm>
        <a:off x="901605" y="3853316"/>
        <a:ext cx="2069541" cy="458348"/>
      </dsp:txXfrm>
    </dsp:sp>
    <dsp:sp modelId="{54244BDD-84F5-43F9-A1ED-C6DE4EDDEDB8}">
      <dsp:nvSpPr>
        <dsp:cNvPr id="0" name=""/>
        <dsp:cNvSpPr/>
      </dsp:nvSpPr>
      <dsp:spPr>
        <a:xfrm>
          <a:off x="0" y="4311665"/>
          <a:ext cx="3872752" cy="479073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L1</a:t>
          </a:r>
        </a:p>
      </dsp:txBody>
      <dsp:txXfrm>
        <a:off x="775740" y="4330317"/>
        <a:ext cx="2321270" cy="460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34492-7236-443B-9670-CBB4CB129025}">
      <dsp:nvSpPr>
        <dsp:cNvPr id="0" name=""/>
        <dsp:cNvSpPr/>
      </dsp:nvSpPr>
      <dsp:spPr>
        <a:xfrm>
          <a:off x="1185672" y="0"/>
          <a:ext cx="263482" cy="437303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6891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L10</a:t>
          </a:r>
          <a:endParaRPr lang="zh-CN" altLang="en-US" sz="38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3499" y="145768"/>
        <a:ext cx="87828" cy="291535"/>
      </dsp:txXfrm>
    </dsp:sp>
    <dsp:sp modelId="{EB356823-4AE8-4480-8129-E51860D19CBC}">
      <dsp:nvSpPr>
        <dsp:cNvPr id="0" name=""/>
        <dsp:cNvSpPr/>
      </dsp:nvSpPr>
      <dsp:spPr>
        <a:xfrm>
          <a:off x="1053930" y="437303"/>
          <a:ext cx="526965" cy="437303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L9</a:t>
          </a:r>
          <a:endParaRPr lang="zh-CN" altLang="en-US" sz="8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6223" y="526766"/>
        <a:ext cx="202379" cy="347840"/>
      </dsp:txXfrm>
    </dsp:sp>
    <dsp:sp modelId="{4A260B85-FFAC-489A-959D-2CFB2E3BE5CC}">
      <dsp:nvSpPr>
        <dsp:cNvPr id="0" name=""/>
        <dsp:cNvSpPr/>
      </dsp:nvSpPr>
      <dsp:spPr>
        <a:xfrm>
          <a:off x="922189" y="874606"/>
          <a:ext cx="790448" cy="437303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L8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49980" y="950751"/>
        <a:ext cx="334865" cy="361158"/>
      </dsp:txXfrm>
    </dsp:sp>
    <dsp:sp modelId="{72E13476-FC23-41C7-8220-C68F764BC430}">
      <dsp:nvSpPr>
        <dsp:cNvPr id="0" name=""/>
        <dsp:cNvSpPr/>
      </dsp:nvSpPr>
      <dsp:spPr>
        <a:xfrm>
          <a:off x="790448" y="1311909"/>
          <a:ext cx="1053930" cy="437303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L7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64348" y="1369018"/>
        <a:ext cx="506129" cy="380194"/>
      </dsp:txXfrm>
    </dsp:sp>
    <dsp:sp modelId="{9AD53E49-1733-4C51-9E93-65FF79C72F2A}">
      <dsp:nvSpPr>
        <dsp:cNvPr id="0" name=""/>
        <dsp:cNvSpPr/>
      </dsp:nvSpPr>
      <dsp:spPr>
        <a:xfrm>
          <a:off x="658706" y="1749213"/>
          <a:ext cx="1317413" cy="437303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L6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78717" y="1794900"/>
        <a:ext cx="677392" cy="391616"/>
      </dsp:txXfrm>
    </dsp:sp>
    <dsp:sp modelId="{04F6F502-096A-45E3-9814-D28F71D8C67B}">
      <dsp:nvSpPr>
        <dsp:cNvPr id="0" name=""/>
        <dsp:cNvSpPr/>
      </dsp:nvSpPr>
      <dsp:spPr>
        <a:xfrm>
          <a:off x="526965" y="2186516"/>
          <a:ext cx="1580896" cy="437303"/>
        </a:xfrm>
        <a:prstGeom prst="trapezoid">
          <a:avLst>
            <a:gd name="adj" fmla="val 30125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L5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03622" y="2186516"/>
        <a:ext cx="1027582" cy="437303"/>
      </dsp:txXfrm>
    </dsp:sp>
    <dsp:sp modelId="{BCAEF9FB-B9C5-469C-9B92-A74E8E519D69}">
      <dsp:nvSpPr>
        <dsp:cNvPr id="0" name=""/>
        <dsp:cNvSpPr/>
      </dsp:nvSpPr>
      <dsp:spPr>
        <a:xfrm>
          <a:off x="395224" y="2623819"/>
          <a:ext cx="1844378" cy="437303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L4</a:t>
          </a:r>
        </a:p>
      </dsp:txBody>
      <dsp:txXfrm>
        <a:off x="807453" y="2656453"/>
        <a:ext cx="1019920" cy="404669"/>
      </dsp:txXfrm>
    </dsp:sp>
    <dsp:sp modelId="{28AF4243-234F-42A2-9296-66F3F1CA33D9}">
      <dsp:nvSpPr>
        <dsp:cNvPr id="0" name=""/>
        <dsp:cNvSpPr/>
      </dsp:nvSpPr>
      <dsp:spPr>
        <a:xfrm>
          <a:off x="263482" y="3061123"/>
          <a:ext cx="2107861" cy="437303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L3</a:t>
          </a:r>
        </a:p>
      </dsp:txBody>
      <dsp:txXfrm>
        <a:off x="721821" y="3089677"/>
        <a:ext cx="1191184" cy="408749"/>
      </dsp:txXfrm>
    </dsp:sp>
    <dsp:sp modelId="{6E5F9C15-944E-40B5-87E1-FBD0663466F9}">
      <dsp:nvSpPr>
        <dsp:cNvPr id="0" name=""/>
        <dsp:cNvSpPr/>
      </dsp:nvSpPr>
      <dsp:spPr>
        <a:xfrm>
          <a:off x="131741" y="3498426"/>
          <a:ext cx="2371344" cy="437303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L2</a:t>
          </a:r>
        </a:p>
      </dsp:txBody>
      <dsp:txXfrm>
        <a:off x="636189" y="3523808"/>
        <a:ext cx="1362447" cy="411921"/>
      </dsp:txXfrm>
    </dsp:sp>
    <dsp:sp modelId="{54244BDD-84F5-43F9-A1ED-C6DE4EDDEDB8}">
      <dsp:nvSpPr>
        <dsp:cNvPr id="0" name=""/>
        <dsp:cNvSpPr/>
      </dsp:nvSpPr>
      <dsp:spPr>
        <a:xfrm>
          <a:off x="0" y="3935729"/>
          <a:ext cx="2634827" cy="437303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L1</a:t>
          </a:r>
        </a:p>
      </dsp:txBody>
      <dsp:txXfrm>
        <a:off x="550557" y="3958573"/>
        <a:ext cx="1533711" cy="414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34492-7236-443B-9670-CBB4CB129025}">
      <dsp:nvSpPr>
        <dsp:cNvPr id="0" name=""/>
        <dsp:cNvSpPr/>
      </dsp:nvSpPr>
      <dsp:spPr>
        <a:xfrm>
          <a:off x="1147953" y="0"/>
          <a:ext cx="255100" cy="434509"/>
        </a:xfrm>
        <a:prstGeom prst="trapezoid">
          <a:avLst>
            <a:gd name="adj" fmla="val 50000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6891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L10</a:t>
          </a:r>
          <a:endParaRPr lang="zh-CN" altLang="en-US" sz="38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32986" y="144836"/>
        <a:ext cx="85034" cy="289673"/>
      </dsp:txXfrm>
    </dsp:sp>
    <dsp:sp modelId="{EB356823-4AE8-4480-8129-E51860D19CBC}">
      <dsp:nvSpPr>
        <dsp:cNvPr id="0" name=""/>
        <dsp:cNvSpPr/>
      </dsp:nvSpPr>
      <dsp:spPr>
        <a:xfrm>
          <a:off x="1020402" y="434509"/>
          <a:ext cx="510201" cy="434509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L9</a:t>
          </a:r>
          <a:endParaRPr lang="zh-CN" altLang="en-US" sz="8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7533" y="523401"/>
        <a:ext cx="195940" cy="345617"/>
      </dsp:txXfrm>
    </dsp:sp>
    <dsp:sp modelId="{4A260B85-FFAC-489A-959D-2CFB2E3BE5CC}">
      <dsp:nvSpPr>
        <dsp:cNvPr id="0" name=""/>
        <dsp:cNvSpPr/>
      </dsp:nvSpPr>
      <dsp:spPr>
        <a:xfrm>
          <a:off x="892852" y="869018"/>
          <a:ext cx="765302" cy="434509"/>
        </a:xfrm>
        <a:prstGeom prst="trapezoid">
          <a:avLst>
            <a:gd name="adj" fmla="val 30687"/>
          </a:avLst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L8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15672" y="946663"/>
        <a:ext cx="319662" cy="356864"/>
      </dsp:txXfrm>
    </dsp:sp>
    <dsp:sp modelId="{72E13476-FC23-41C7-8220-C68F764BC430}">
      <dsp:nvSpPr>
        <dsp:cNvPr id="0" name=""/>
        <dsp:cNvSpPr/>
      </dsp:nvSpPr>
      <dsp:spPr>
        <a:xfrm>
          <a:off x="765302" y="1303527"/>
          <a:ext cx="1020402" cy="434509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L7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32764" y="1361761"/>
        <a:ext cx="485477" cy="376275"/>
      </dsp:txXfrm>
    </dsp:sp>
    <dsp:sp modelId="{9AD53E49-1733-4C51-9E93-65FF79C72F2A}">
      <dsp:nvSpPr>
        <dsp:cNvPr id="0" name=""/>
        <dsp:cNvSpPr/>
      </dsp:nvSpPr>
      <dsp:spPr>
        <a:xfrm>
          <a:off x="637751" y="1738037"/>
          <a:ext cx="1275503" cy="434509"/>
        </a:xfrm>
        <a:prstGeom prst="trapezoid">
          <a:avLst>
            <a:gd name="adj" fmla="val 30687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L6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49856" y="1784624"/>
        <a:ext cx="651293" cy="387922"/>
      </dsp:txXfrm>
    </dsp:sp>
    <dsp:sp modelId="{04F6F502-096A-45E3-9814-D28F71D8C67B}">
      <dsp:nvSpPr>
        <dsp:cNvPr id="0" name=""/>
        <dsp:cNvSpPr/>
      </dsp:nvSpPr>
      <dsp:spPr>
        <a:xfrm>
          <a:off x="510201" y="2172546"/>
          <a:ext cx="1530604" cy="434509"/>
        </a:xfrm>
        <a:prstGeom prst="trapezoid">
          <a:avLst>
            <a:gd name="adj" fmla="val 29355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L5</a:t>
          </a:r>
          <a:endParaRPr lang="zh-CN" altLang="en-US" sz="1000" b="1" i="0" kern="1200" baseline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778057" y="2172546"/>
        <a:ext cx="994892" cy="434509"/>
      </dsp:txXfrm>
    </dsp:sp>
    <dsp:sp modelId="{BCAEF9FB-B9C5-469C-9B92-A74E8E519D69}">
      <dsp:nvSpPr>
        <dsp:cNvPr id="0" name=""/>
        <dsp:cNvSpPr/>
      </dsp:nvSpPr>
      <dsp:spPr>
        <a:xfrm>
          <a:off x="382651" y="2607055"/>
          <a:ext cx="1785704" cy="434509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L4</a:t>
          </a:r>
        </a:p>
      </dsp:txBody>
      <dsp:txXfrm>
        <a:off x="784041" y="2640332"/>
        <a:ext cx="982924" cy="401232"/>
      </dsp:txXfrm>
    </dsp:sp>
    <dsp:sp modelId="{28AF4243-234F-42A2-9296-66F3F1CA33D9}">
      <dsp:nvSpPr>
        <dsp:cNvPr id="0" name=""/>
        <dsp:cNvSpPr/>
      </dsp:nvSpPr>
      <dsp:spPr>
        <a:xfrm>
          <a:off x="255100" y="3041565"/>
          <a:ext cx="2040805" cy="434509"/>
        </a:xfrm>
        <a:prstGeom prst="trapezoid">
          <a:avLst>
            <a:gd name="adj" fmla="val 30687"/>
          </a:avLst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L3</a:t>
          </a:r>
        </a:p>
      </dsp:txBody>
      <dsp:txXfrm>
        <a:off x="701133" y="3070682"/>
        <a:ext cx="1148739" cy="405392"/>
      </dsp:txXfrm>
    </dsp:sp>
    <dsp:sp modelId="{6E5F9C15-944E-40B5-87E1-FBD0663466F9}">
      <dsp:nvSpPr>
        <dsp:cNvPr id="0" name=""/>
        <dsp:cNvSpPr/>
      </dsp:nvSpPr>
      <dsp:spPr>
        <a:xfrm>
          <a:off x="127550" y="3476074"/>
          <a:ext cx="2295906" cy="434509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L2</a:t>
          </a:r>
        </a:p>
      </dsp:txBody>
      <dsp:txXfrm>
        <a:off x="618225" y="3501956"/>
        <a:ext cx="1314555" cy="408627"/>
      </dsp:txXfrm>
    </dsp:sp>
    <dsp:sp modelId="{54244BDD-84F5-43F9-A1ED-C6DE4EDDEDB8}">
      <dsp:nvSpPr>
        <dsp:cNvPr id="0" name=""/>
        <dsp:cNvSpPr/>
      </dsp:nvSpPr>
      <dsp:spPr>
        <a:xfrm>
          <a:off x="0" y="3910583"/>
          <a:ext cx="2551007" cy="434509"/>
        </a:xfrm>
        <a:prstGeom prst="trapezoid">
          <a:avLst>
            <a:gd name="adj" fmla="val 30687"/>
          </a:avLst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i="0" kern="1200" baseline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L1</a:t>
          </a:r>
        </a:p>
      </dsp:txBody>
      <dsp:txXfrm>
        <a:off x="535318" y="3933877"/>
        <a:ext cx="1480370" cy="411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#2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2954409" y="3028214"/>
          <a:ext cx="6554820" cy="287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27" name="文本框 1"/>
          <p:cNvSpPr txBox="1"/>
          <p:nvPr/>
        </p:nvSpPr>
        <p:spPr>
          <a:xfrm>
            <a:off x="610126" y="1836074"/>
            <a:ext cx="8202001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94446" y="2750449"/>
            <a:ext cx="1083076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21584" y="2750449"/>
            <a:ext cx="869058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879209" y="6168721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主力</a:t>
            </a:r>
            <a:endParaRPr lang="zh-CN" altLang="en-US" sz="1600" b="1" dirty="0"/>
          </a:p>
        </p:txBody>
      </p:sp>
      <p:sp>
        <p:nvSpPr>
          <p:cNvPr id="32" name="矩形 31"/>
          <p:cNvSpPr/>
          <p:nvPr/>
        </p:nvSpPr>
        <p:spPr>
          <a:xfrm>
            <a:off x="4738037" y="6168721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潜力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青年会员人群基数大、消费低，重点提升黏性；中年会员消费多、消费高，重点提升产值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用户画像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12198" y="941400"/>
          <a:ext cx="11567603" cy="541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939"/>
                <a:gridCol w="517952"/>
                <a:gridCol w="678271"/>
                <a:gridCol w="678271"/>
                <a:gridCol w="815326"/>
                <a:gridCol w="790113"/>
                <a:gridCol w="1313895"/>
                <a:gridCol w="1065320"/>
                <a:gridCol w="5042516"/>
              </a:tblGrid>
              <a:tr h="3096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年龄段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  <a:endParaRPr lang="zh-CN" altLang="en-US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总销售占比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会员数占比</a:t>
                      </a:r>
                      <a:endParaRPr lang="zh-CN" altLang="en-US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工作日时间段偏好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周末时间段偏好</a:t>
                      </a:r>
                      <a:endParaRPr lang="zh-CN" altLang="en-US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品类偏好前五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20-25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44.0%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0.91%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1.09%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2.44%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43.1%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1.56%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1.83%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3.56%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14:00-17:59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25-30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40.4%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2.96%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3.26%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4.68%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41.3%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4.58%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5.16%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6.60%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14:00-17:59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30-35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37.5%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6.19%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6.35%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7.26%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39.3%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8.56%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9.18%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9.77%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35-40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36.3%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4.66%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4.62%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4.82%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38.4%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6.34%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6.65%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6.40%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40-45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35.8%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5.51%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5.38%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5.36%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37.9%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6.47%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6.69%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6.48%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45-50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35.6%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5.33%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5.18%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4.66%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37.5%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5.90%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6.05%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5.36%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50-55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35.4%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5.29%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5.11%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4.68%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女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36.8%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5.47%</a:t>
                      </a:r>
                      <a:endParaRPr lang="en-US" altLang="zh-CN" sz="9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5.49%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5.00%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8:00-11:59</a:t>
                      </a:r>
                      <a:endParaRPr lang="en-US" altLang="zh-CN" sz="9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8:00-11:59</a:t>
                      </a:r>
                      <a:endParaRPr lang="en-US" altLang="zh-CN" sz="9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外用药非处方药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心脑血管用药处方药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抗感冒用药非处方药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医疗器械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抗菌消炎药处方药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55-60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34.6%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3.96%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3.75%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3.10%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女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35.4%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4.00%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3.87%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3.31%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8:00-11:59</a:t>
                      </a:r>
                      <a:endParaRPr lang="en-US" altLang="zh-CN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8:00-11:59</a:t>
                      </a:r>
                      <a:endParaRPr lang="en-US" altLang="zh-CN" sz="9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心脑血管用药处方药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外用药非处方药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抗感冒用药非处方药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医疗器械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抗菌消炎药处方药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60-65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34.0%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4.15%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3.85%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3.35%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34.6%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3.74%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3.53%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3.19%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65-70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33.3%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3.35%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3.04%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2.43%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33.5%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2.75%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2.52%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2.10%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70-75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32.8%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2.60%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2.33%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1.74%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33.0%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1.92%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1.73%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1.41%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75-80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32.3%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1.46%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1.29%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0.85%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32.2%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0.93%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0.82%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0.61%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6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80-85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31.7%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0.90%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0.78%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0.50%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635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32.2%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0.51%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0.45%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0.33%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942" marR="6942" marT="69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 hasCustomPrompt="1"/>
          </p:nvPr>
        </p:nvSpPr>
        <p:spPr>
          <a:xfrm>
            <a:off x="171450" y="198438"/>
            <a:ext cx="5380038" cy="647700"/>
          </a:xfrm>
        </p:spPr>
        <p:txBody>
          <a:bodyPr lIns="101600" tIns="38100" rIns="76200" bIns="38100" anchor="ctr"/>
          <a:p>
            <a:pPr indent="0" defTabSz="914400"/>
            <a:r>
              <a:rPr lang="zh-CN" kern="1200" spc="200" normalizeH="0" baseline="0">
                <a:latin typeface="微软雅黑" panose="020B0503020204020204" charset="-122"/>
                <a:ea typeface="+mj-ea"/>
                <a:cs typeface="+mj-cs"/>
              </a:rPr>
              <a:t>会员分级</a:t>
            </a:r>
            <a:endParaRPr lang="zh-CN" altLang="en-US" kern="1200" spc="200" normalizeH="0" baseline="0">
              <a:latin typeface="微软雅黑" panose="020B0503020204020204" charset="-122"/>
              <a:ea typeface="+mj-ea"/>
              <a:cs typeface="+mj-cs"/>
            </a:endParaRPr>
          </a:p>
        </p:txBody>
      </p:sp>
      <p:sp>
        <p:nvSpPr>
          <p:cNvPr id="67586" name="矩形 17"/>
          <p:cNvSpPr/>
          <p:nvPr/>
        </p:nvSpPr>
        <p:spPr>
          <a:xfrm>
            <a:off x="630238" y="1254125"/>
            <a:ext cx="115252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121893" tIns="60947" rIns="121893" bIns="60947" anchor="t">
            <a:spAutoFit/>
          </a:bodyPr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会员等级分级：把近一年有消费行为的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930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万会员，划分为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个等级；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8" name="图示 67"/>
          <p:cNvGraphicFramePr/>
          <p:nvPr/>
        </p:nvGraphicFramePr>
        <p:xfrm>
          <a:off x="502025" y="1663851"/>
          <a:ext cx="3872752" cy="479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67588" name="直接箭头连接符 68"/>
          <p:cNvCxnSpPr/>
          <p:nvPr/>
        </p:nvCxnSpPr>
        <p:spPr>
          <a:xfrm rot="5400000" flipH="1" flipV="1">
            <a:off x="-900112" y="3144838"/>
            <a:ext cx="4416425" cy="1800225"/>
          </a:xfrm>
          <a:prstGeom prst="straightConnector1">
            <a:avLst/>
          </a:prstGeom>
          <a:ln w="25400" cap="flat" cmpd="sng">
            <a:solidFill>
              <a:srgbClr val="94C6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67589" name="矩形 66"/>
          <p:cNvSpPr/>
          <p:nvPr/>
        </p:nvSpPr>
        <p:spPr>
          <a:xfrm>
            <a:off x="2978150" y="1620838"/>
            <a:ext cx="2185988" cy="4824412"/>
          </a:xfrm>
          <a:prstGeom prst="rect">
            <a:avLst/>
          </a:prstGeom>
          <a:noFill/>
          <a:ln w="9525">
            <a:noFill/>
          </a:ln>
        </p:spPr>
        <p:txBody>
          <a:bodyPr wrap="square" lIns="86675" tIns="43336" rIns="86675" bIns="43336" anchor="t">
            <a:spAutoFit/>
          </a:bodyPr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4600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成长值以上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[2500,4600)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[1600,2500)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[1200,1600)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[900,1200)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[600,900)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[400,600)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[200,400)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[100,200)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ts val="37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(0,100)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818313" y="1725613"/>
          <a:ext cx="827088" cy="4673890"/>
        </p:xfrm>
        <a:graphic>
          <a:graphicData uri="http://schemas.openxmlformats.org/drawingml/2006/table">
            <a:tbl>
              <a:tblPr/>
              <a:tblGrid>
                <a:gridCol w="827065"/>
              </a:tblGrid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4.2%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4.8%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8.0%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16.5%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15.7%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33.9%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937250" y="1725613"/>
          <a:ext cx="812805" cy="4673890"/>
        </p:xfrm>
        <a:graphic>
          <a:graphicData uri="http://schemas.openxmlformats.org/drawingml/2006/table">
            <a:tbl>
              <a:tblPr/>
              <a:tblGrid>
                <a:gridCol w="812805"/>
              </a:tblGrid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L10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L9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L8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L7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L6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L5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L4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L3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L2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algn="ctr" defTabSz="685800" rtl="0" eaLnBrk="1" fontAlgn="ctr" latinLnBrk="0" hangingPunct="1"/>
                      <a:r>
                        <a:rPr lang="en-US" altLang="zh-CN" sz="1300" b="0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L1</a:t>
                      </a:r>
                      <a:endParaRPr lang="en-US" altLang="zh-CN" sz="13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7697788" y="1725613"/>
          <a:ext cx="827088" cy="4673890"/>
        </p:xfrm>
        <a:graphic>
          <a:graphicData uri="http://schemas.openxmlformats.org/drawingml/2006/table">
            <a:tbl>
              <a:tblPr/>
              <a:tblGrid>
                <a:gridCol w="827065"/>
              </a:tblGrid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17.3%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9.6%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8.9%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10.5%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8.6%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4.1%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  <a:tr h="4673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3429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6858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0287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3716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1714500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0580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24009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2743835" algn="l" defTabSz="68580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2.7%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136"/>
                    </a:solidFill>
                  </a:tcPr>
                </a:tc>
              </a:tr>
            </a:tbl>
          </a:graphicData>
        </a:graphic>
      </p:graphicFrame>
      <p:sp>
        <p:nvSpPr>
          <p:cNvPr id="67662" name="圆角矩形标注 80"/>
          <p:cNvSpPr/>
          <p:nvPr/>
        </p:nvSpPr>
        <p:spPr>
          <a:xfrm>
            <a:off x="5913438" y="1763713"/>
            <a:ext cx="2665412" cy="1357312"/>
          </a:xfrm>
          <a:prstGeom prst="wedgeRoundRectCallout">
            <a:avLst>
              <a:gd name="adj1" fmla="val 66921"/>
              <a:gd name="adj2" fmla="val -15245"/>
              <a:gd name="adj3" fmla="val 16667"/>
            </a:avLst>
          </a:prstGeom>
          <a:noFill/>
          <a:ln w="25400" cap="flat" cmpd="sng">
            <a:solidFill>
              <a:srgbClr val="FF67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6675" tIns="43336" rIns="86675" bIns="43336" anchor="ctr"/>
          <a:p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7663" name="TextBox 54"/>
          <p:cNvSpPr txBox="1"/>
          <p:nvPr/>
        </p:nvSpPr>
        <p:spPr>
          <a:xfrm>
            <a:off x="8923338" y="1871663"/>
            <a:ext cx="3344862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86675" tIns="43336" rIns="86675" bIns="43336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8.3%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的会员产生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47.4%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的销售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664" name="圆角矩形标注 82"/>
          <p:cNvSpPr/>
          <p:nvPr/>
        </p:nvSpPr>
        <p:spPr>
          <a:xfrm>
            <a:off x="6018213" y="1789113"/>
            <a:ext cx="2455862" cy="2789237"/>
          </a:xfrm>
          <a:prstGeom prst="wedgeRoundRectCallout">
            <a:avLst>
              <a:gd name="adj1" fmla="val 69486"/>
              <a:gd name="adj2" fmla="val 22667"/>
              <a:gd name="adj3" fmla="val 16667"/>
            </a:avLst>
          </a:prstGeom>
          <a:noFill/>
          <a:ln w="31750" cap="flat" cmpd="sng">
            <a:solidFill>
              <a:srgbClr val="FF67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6675" tIns="43336" rIns="86675" bIns="43336" anchor="ctr"/>
          <a:p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7665" name="TextBox 54"/>
          <p:cNvSpPr txBox="1"/>
          <p:nvPr/>
        </p:nvSpPr>
        <p:spPr>
          <a:xfrm>
            <a:off x="8758238" y="3505200"/>
            <a:ext cx="3346450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86675" tIns="43336" rIns="86675" bIns="43336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24.9%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的会员产生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76.5%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的销售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666" name="矩形 19"/>
          <p:cNvSpPr/>
          <p:nvPr/>
        </p:nvSpPr>
        <p:spPr>
          <a:xfrm>
            <a:off x="577850" y="887413"/>
            <a:ext cx="1152525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lIns="121893" tIns="60946" rIns="121893" bIns="60946" anchor="t">
            <a:spAutoFit/>
          </a:bodyPr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等级分级原则：二八原则、人数销量对比趋势变化、品类销售占比趋势变化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" name="图示 67"/>
          <p:cNvGraphicFramePr/>
          <p:nvPr/>
        </p:nvGraphicFramePr>
        <p:xfrm>
          <a:off x="664633" y="2075180"/>
          <a:ext cx="2634827" cy="4373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5777" name="标题 3"/>
          <p:cNvSpPr>
            <a:spLocks noGrp="1"/>
          </p:cNvSpPr>
          <p:nvPr>
            <p:ph type="title" hasCustomPrompt="1"/>
          </p:nvPr>
        </p:nvSpPr>
        <p:spPr>
          <a:xfrm>
            <a:off x="171450" y="198438"/>
            <a:ext cx="5380038" cy="647700"/>
          </a:xfrm>
        </p:spPr>
        <p:txBody>
          <a:bodyPr lIns="101600" tIns="38100" rIns="76200" bIns="38100" anchor="ctr"/>
          <a:p>
            <a:pPr indent="0" defTabSz="914400"/>
            <a:r>
              <a:rPr lang="zh-CN" kern="1200" spc="200" normalizeH="0" baseline="0">
                <a:latin typeface="微软雅黑" panose="020B0503020204020204" charset="-122"/>
                <a:ea typeface="+mj-ea"/>
                <a:cs typeface="+mj-cs"/>
              </a:rPr>
              <a:t>会员运营</a:t>
            </a:r>
            <a:r>
              <a:rPr lang="en-US" altLang="zh-CN" kern="1200" spc="200" normalizeH="0" baseline="0">
                <a:latin typeface="微软雅黑" panose="020B0503020204020204" charset="-122"/>
                <a:ea typeface="+mj-ea"/>
                <a:cs typeface="+mj-cs"/>
              </a:rPr>
              <a:t>——</a:t>
            </a:r>
            <a:r>
              <a:rPr lang="zh-CN" kern="1200" spc="200" normalizeH="0" baseline="0">
                <a:latin typeface="微软雅黑" panose="020B0503020204020204" charset="-122"/>
                <a:ea typeface="+mj-ea"/>
                <a:cs typeface="+mj-cs"/>
              </a:rPr>
              <a:t>老客目标</a:t>
            </a:r>
            <a:endParaRPr lang="zh-CN" altLang="en-US" kern="1200" spc="200" normalizeH="0" baseline="0">
              <a:latin typeface="微软雅黑" panose="020B0503020204020204" charset="-122"/>
              <a:ea typeface="+mj-ea"/>
              <a:cs typeface="+mj-cs"/>
            </a:endParaRPr>
          </a:p>
        </p:txBody>
      </p:sp>
      <p:cxnSp>
        <p:nvCxnSpPr>
          <p:cNvPr id="75778" name="直接箭头连接符 68"/>
          <p:cNvCxnSpPr/>
          <p:nvPr/>
        </p:nvCxnSpPr>
        <p:spPr>
          <a:xfrm flipV="1">
            <a:off x="336550" y="2016125"/>
            <a:ext cx="1460500" cy="4506913"/>
          </a:xfrm>
          <a:prstGeom prst="straightConnector1">
            <a:avLst/>
          </a:prstGeom>
          <a:ln w="25400" cap="flat" cmpd="sng">
            <a:solidFill>
              <a:srgbClr val="94C6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75779" name="文本框 4"/>
          <p:cNvSpPr txBox="1"/>
          <p:nvPr/>
        </p:nvSpPr>
        <p:spPr>
          <a:xfrm>
            <a:off x="665163" y="922338"/>
            <a:ext cx="895540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目标：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L1-L10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等级会员升级速度提升</a:t>
            </a:r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6%（升级加速</a:t>
            </a:r>
            <a:r>
              <a:rPr lang="en-US" altLang="zh-CN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天）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L5-L10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等级会员人数增加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万人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8" idx="3"/>
            <a:endCxn id="9" idx="1"/>
          </p:cNvCxnSpPr>
          <p:nvPr/>
        </p:nvCxnSpPr>
        <p:spPr>
          <a:xfrm flipV="1">
            <a:off x="1463675" y="4687888"/>
            <a:ext cx="581025" cy="1508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8838" y="6037263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89.9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4700" y="4527550"/>
            <a:ext cx="4524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lang="en-US" altLang="zh-CN" sz="1335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1379538" y="5465763"/>
            <a:ext cx="1266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3"/>
            <a:endCxn id="9" idx="1"/>
          </p:cNvCxnSpPr>
          <p:nvPr/>
        </p:nvCxnSpPr>
        <p:spPr>
          <a:xfrm flipV="1">
            <a:off x="1466850" y="5813425"/>
            <a:ext cx="1235075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9" idx="3"/>
            <a:endCxn id="9" idx="1"/>
          </p:cNvCxnSpPr>
          <p:nvPr/>
        </p:nvCxnSpPr>
        <p:spPr>
          <a:xfrm>
            <a:off x="1338263" y="4994275"/>
            <a:ext cx="1308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3"/>
            <a:endCxn id="9" idx="1"/>
          </p:cNvCxnSpPr>
          <p:nvPr/>
        </p:nvCxnSpPr>
        <p:spPr>
          <a:xfrm flipV="1">
            <a:off x="1420813" y="4548188"/>
            <a:ext cx="1168400" cy="1428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3"/>
            <a:endCxn id="9" idx="1"/>
          </p:cNvCxnSpPr>
          <p:nvPr/>
        </p:nvCxnSpPr>
        <p:spPr>
          <a:xfrm>
            <a:off x="1311275" y="4089400"/>
            <a:ext cx="1403350" cy="1428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9" idx="3"/>
            <a:endCxn id="9" idx="1"/>
          </p:cNvCxnSpPr>
          <p:nvPr/>
        </p:nvCxnSpPr>
        <p:spPr>
          <a:xfrm flipV="1">
            <a:off x="1311275" y="3630613"/>
            <a:ext cx="127635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  <a:endCxn id="9" idx="1"/>
          </p:cNvCxnSpPr>
          <p:nvPr/>
        </p:nvCxnSpPr>
        <p:spPr>
          <a:xfrm flipV="1">
            <a:off x="1352550" y="3143250"/>
            <a:ext cx="1195388" cy="1428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1393825" y="2725738"/>
            <a:ext cx="1195388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2013" y="5656263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65.8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4725" y="5273675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74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4725" y="4792663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58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4725" y="4376738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62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4725" y="3922713"/>
            <a:ext cx="887413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51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4725" y="3462338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50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3455" y="1169670"/>
            <a:ext cx="2325688" cy="78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lang="en-US" altLang="zh-CN" sz="1865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lang="zh-CN" altLang="en-US" sz="1600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快速升级</a:t>
            </a:r>
            <a:endParaRPr lang="zh-CN" altLang="en-US" sz="1600" b="1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L1-L10</a:t>
            </a:r>
            <a:r>
              <a:rPr lang="zh-CN" altLang="en-US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等级升级周期</a:t>
            </a:r>
            <a:endParaRPr lang="zh-CN" altLang="en-US" sz="1335" noProof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607.7</a:t>
            </a:r>
            <a:r>
              <a:rPr lang="zh-CN" altLang="en-US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  <a:r>
              <a:rPr lang="zh-CN" altLang="en-US" sz="1335" noProof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1335" noProof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570</a:t>
            </a:r>
            <a:r>
              <a:rPr lang="zh-CN" altLang="en-US" sz="1335" noProof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</a:t>
            </a:r>
            <a:endParaRPr lang="zh-CN" altLang="en-US" sz="1335" noProof="1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6" name="图示 25"/>
          <p:cNvGraphicFramePr/>
          <p:nvPr/>
        </p:nvGraphicFramePr>
        <p:xfrm>
          <a:off x="4993428" y="2016337"/>
          <a:ext cx="2551007" cy="434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159125" y="1175385"/>
            <a:ext cx="4055110" cy="78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en-US" altLang="zh-CN" sz="1865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</a:t>
            </a:r>
            <a:r>
              <a:rPr lang="zh-CN" altLang="en-US" sz="1600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提升产值</a:t>
            </a:r>
            <a:r>
              <a:rPr lang="en-US" altLang="zh-CN" sz="1600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lang="zh-CN" altLang="en-US" sz="1600" b="1" noProof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亿</a:t>
            </a:r>
            <a:endParaRPr lang="zh-CN" altLang="en-US" sz="1600" b="1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L5-L10</a:t>
            </a:r>
            <a:r>
              <a:rPr lang="zh-CN" altLang="en-US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会员人数提升至</a:t>
            </a:r>
            <a:r>
              <a:rPr lang="en-US" altLang="zh-CN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</a:t>
            </a:r>
            <a:r>
              <a:rPr lang="zh-CN" altLang="en-US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万，人数占比提升</a:t>
            </a:r>
            <a:r>
              <a:rPr lang="en-US" altLang="zh-CN" sz="1335" noProof="1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1%</a:t>
            </a:r>
            <a:endParaRPr lang="zh-CN" altLang="en-US" sz="1335" noProof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335" noProof="1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矩形: 圆角 1"/>
          <p:cNvSpPr/>
          <p:nvPr/>
        </p:nvSpPr>
        <p:spPr>
          <a:xfrm>
            <a:off x="5215890" y="2177415"/>
            <a:ext cx="2106613" cy="1125538"/>
          </a:xfrm>
          <a:prstGeom prst="roundRect">
            <a:avLst>
              <a:gd name="adj" fmla="val 4409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30" name="矩形: 圆角 1"/>
          <p:cNvSpPr/>
          <p:nvPr/>
        </p:nvSpPr>
        <p:spPr>
          <a:xfrm>
            <a:off x="4993323" y="3389313"/>
            <a:ext cx="2708275" cy="2971800"/>
          </a:xfrm>
          <a:prstGeom prst="roundRect">
            <a:avLst>
              <a:gd name="adj" fmla="val 4409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32" name="下弧形箭头 31"/>
          <p:cNvSpPr/>
          <p:nvPr/>
        </p:nvSpPr>
        <p:spPr>
          <a:xfrm rot="15600000">
            <a:off x="6137593" y="4455478"/>
            <a:ext cx="2036763" cy="7921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400" strike="noStrike" noProof="1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59458" y="1785938"/>
            <a:ext cx="1239838" cy="968375"/>
          </a:xfrm>
          <a:prstGeom prst="ellipse">
            <a:avLst/>
          </a:prstGeom>
          <a:solidFill>
            <a:srgbClr val="00963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400" b="1" strike="noStrike" noProof="1">
                <a:latin typeface="微软雅黑" panose="020B0503020204020204" charset="-122"/>
                <a:ea typeface="微软雅黑" panose="020B0503020204020204" charset="-122"/>
              </a:rPr>
              <a:t>商品策略</a:t>
            </a:r>
            <a:endParaRPr lang="zh-CN" altLang="en-US" sz="24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82250" y="3384233"/>
            <a:ext cx="1211263" cy="965200"/>
          </a:xfrm>
          <a:prstGeom prst="ellipse">
            <a:avLst/>
          </a:prstGeom>
          <a:solidFill>
            <a:srgbClr val="00963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400" b="1" strike="noStrike" noProof="1">
                <a:latin typeface="微软雅黑" panose="020B0503020204020204" charset="-122"/>
                <a:ea typeface="微软雅黑" panose="020B0503020204020204" charset="-122"/>
              </a:rPr>
              <a:t>服务策略</a:t>
            </a:r>
            <a:endParaRPr lang="zh-CN" altLang="en-US" sz="24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375333" y="5010150"/>
            <a:ext cx="1223963" cy="1028700"/>
          </a:xfrm>
          <a:prstGeom prst="ellipse">
            <a:avLst/>
          </a:prstGeom>
          <a:solidFill>
            <a:srgbClr val="00963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400" b="1" strike="noStrike" noProof="1">
                <a:latin typeface="微软雅黑" panose="020B0503020204020204" charset="-122"/>
                <a:ea typeface="微软雅黑" panose="020B0503020204020204" charset="-122"/>
              </a:rPr>
              <a:t>互动策略</a:t>
            </a:r>
            <a:endParaRPr lang="zh-CN" altLang="en-US" sz="24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23133" y="1607185"/>
            <a:ext cx="1770063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购物省钱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退货无忧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购物多倍积分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公里内送货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稀缺药订购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......................</a:t>
            </a:r>
            <a:endParaRPr lang="en-US" altLang="zh-CN" sz="1335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568" y="3294380"/>
            <a:ext cx="1651000" cy="112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商品服务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虚拟服务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人工服务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情感服务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................</a:t>
            </a:r>
            <a:endParaRPr lang="en-US" altLang="zh-CN" sz="1335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7078" y="4882515"/>
            <a:ext cx="2141538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门店</a:t>
            </a:r>
            <a:r>
              <a:rPr lang="en-US" altLang="zh-CN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公众号签到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评论商品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门店互动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大型健康讲座互动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会员联谊会</a:t>
            </a:r>
            <a:endParaRPr lang="zh-CN" altLang="en-US" sz="1335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335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......................</a:t>
            </a:r>
            <a:endParaRPr lang="en-US" altLang="zh-CN" sz="1335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810" name="文本框 32"/>
          <p:cNvSpPr txBox="1"/>
          <p:nvPr/>
        </p:nvSpPr>
        <p:spPr>
          <a:xfrm>
            <a:off x="7213918" y="4426585"/>
            <a:ext cx="18367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人数提升：</a:t>
            </a:r>
            <a:r>
              <a:rPr lang="en-US" altLang="zh-CN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zh-CN" altLang="en-US" sz="1600" b="1" dirty="0">
              <a:solidFill>
                <a:srgbClr val="C55A1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产值提升：</a:t>
            </a:r>
            <a:r>
              <a:rPr lang="en-US" altLang="zh-CN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</a:rPr>
              <a:t>亿</a:t>
            </a:r>
            <a:endParaRPr lang="zh-CN" altLang="en-US" sz="1600" b="1" dirty="0">
              <a:solidFill>
                <a:srgbClr val="C55A1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4725" y="2976563"/>
            <a:ext cx="604838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68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74725" y="2566988"/>
            <a:ext cx="601663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335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86</a:t>
            </a:r>
            <a:endParaRPr lang="en-US" altLang="zh-CN" sz="1335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7815" y="1965325"/>
            <a:ext cx="2032635" cy="44202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/>
          <p:nvPr/>
        </p:nvGraphicFramePr>
        <p:xfrm>
          <a:off x="2825115" y="1714500"/>
          <a:ext cx="2045335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664210"/>
                <a:gridCol w="645795"/>
              </a:tblGrid>
              <a:tr h="25019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ARPU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7345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24.8%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1824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3283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30.8%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1010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34.8%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688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1383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37.5%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519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1038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39.1%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406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736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40.9%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301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492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42.3%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208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288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43.4%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125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145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44.3%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44.2%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032095" y="959667"/>
            <a:ext cx="5920966" cy="530533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1879750" y="5557163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50</a:t>
            </a:r>
            <a:r>
              <a:rPr lang="zh-CN" altLang="en-US" sz="1200" dirty="0">
                <a:latin typeface="+mn-ea"/>
              </a:rPr>
              <a:t>岁以下和女性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岁以下顾客偏好下班后来，其他人偏好上午来 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用户画像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309053" y="5395163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工作日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839642" y="4711565"/>
            <a:ext cx="5558330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男性年轻顾客偏好傍晚来，女性年轻顾客偏好下午来，中老年顾客偏好早上来  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261131" y="4549595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周末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741450" y="3865968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30-35</a:t>
            </a:r>
            <a:r>
              <a:rPr lang="zh-CN" altLang="en-US" sz="1200" dirty="0">
                <a:latin typeface="+mn-ea"/>
              </a:rPr>
              <a:t>岁人数最多，销售和毛利都占比最大的群体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213209" y="3704028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核心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人群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4713900" y="3020371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35</a:t>
            </a:r>
            <a:r>
              <a:rPr lang="zh-CN" altLang="en-US" sz="1200" dirty="0">
                <a:latin typeface="+mn-ea"/>
              </a:rPr>
              <a:t>岁以下  女性</a:t>
            </a:r>
            <a:r>
              <a:rPr lang="en-US" altLang="zh-CN" sz="1200" dirty="0">
                <a:latin typeface="+mn-ea"/>
              </a:rPr>
              <a:t>55</a:t>
            </a:r>
            <a:r>
              <a:rPr lang="zh-CN" altLang="en-US" sz="1200" dirty="0">
                <a:latin typeface="+mn-ea"/>
              </a:rPr>
              <a:t>岁以下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4165287" y="2858461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毛利主要贡献人群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5636040" y="2174924"/>
            <a:ext cx="5523865" cy="32385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岁以上销售占比</a:t>
            </a:r>
            <a:r>
              <a:rPr lang="en-US" altLang="zh-CN" sz="1200" dirty="0">
                <a:latin typeface="+mn-ea"/>
              </a:rPr>
              <a:t>65%</a:t>
            </a:r>
            <a:r>
              <a:rPr lang="zh-CN" altLang="en-US" sz="1200" dirty="0">
                <a:latin typeface="+mn-ea"/>
              </a:rPr>
              <a:t> ，喜欢上午来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岁以下销售占比</a:t>
            </a:r>
            <a:r>
              <a:rPr lang="en-US" altLang="zh-CN" sz="1200" dirty="0">
                <a:latin typeface="+mn-ea"/>
              </a:rPr>
              <a:t>35%</a:t>
            </a:r>
            <a:r>
              <a:rPr lang="zh-CN" altLang="en-US" sz="1200" dirty="0">
                <a:latin typeface="+mn-ea"/>
              </a:rPr>
              <a:t>，</a:t>
            </a:r>
            <a:r>
              <a:rPr lang="zh-CN" altLang="en-US" sz="1200" dirty="0">
                <a:latin typeface="+mn-ea"/>
                <a:sym typeface="+mn-ea"/>
              </a:rPr>
              <a:t>喜欢晚上来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117365" y="2012894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销售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贡献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576767" y="1329327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 人均销售额、毛利额随年龄上升而上升，毛利率随年龄上升而下降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69442" y="1167327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年龄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影响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0" y="1025532"/>
            <a:ext cx="2539991" cy="320421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3588</Words>
  <Application>WPS 演示</Application>
  <PresentationFormat>宽屏</PresentationFormat>
  <Paragraphs>748</Paragraphs>
  <Slides>5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PMingLiU</vt:lpstr>
      <vt:lpstr>等线</vt:lpstr>
      <vt:lpstr>Arial Unicode MS</vt:lpstr>
      <vt:lpstr>Times New Roman</vt:lpstr>
      <vt:lpstr>Wingdings</vt:lpstr>
      <vt:lpstr>Arial</vt:lpstr>
      <vt:lpstr>Office 主题​​</vt:lpstr>
      <vt:lpstr>自定义设计方案</vt:lpstr>
      <vt:lpstr>PowerPoint 演示文稿</vt:lpstr>
      <vt:lpstr>PowerPoint 演示文稿</vt:lpstr>
      <vt:lpstr>会员分级</vt:lpstr>
      <vt:lpstr>会员运营——老客目标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HYS</dc:creator>
  <cp:lastModifiedBy>一念之间</cp:lastModifiedBy>
  <cp:revision>137</cp:revision>
  <dcterms:created xsi:type="dcterms:W3CDTF">2019-06-19T02:08:00Z</dcterms:created>
  <dcterms:modified xsi:type="dcterms:W3CDTF">2019-08-01T03:31:23Z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